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jpg" ContentType="image/jpeg"/>
  <Default Extension="png" ContentType="image/png"/>
  <Default Extension="rels" ContentType="application/vnd.openxmlformats-package.relationships+xml"/>
  <Default Extension="wmf" ContentType="image/x-wmf"/>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slides/slide111.xml" ContentType="application/vnd.openxmlformats-officedocument.presentationml.slide+xml"/>
  <Override PartName="/ppt/slides/slide112.xml" ContentType="application/vnd.openxmlformats-officedocument.presentationml.slide+xml"/>
  <Override PartName="/ppt/slides/slide113.xml" ContentType="application/vnd.openxmlformats-officedocument.presentationml.slide+xml"/>
  <Override PartName="/ppt/slides/slide114.xml" ContentType="application/vnd.openxmlformats-officedocument.presentationml.slide+xml"/>
  <Override PartName="/ppt/slides/slide11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notesSlides/notesSlide60.xml" ContentType="application/vnd.openxmlformats-officedocument.presentationml.notesSlide+xml"/>
  <Override PartName="/ppt/notesSlides/notesSlide61.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5"/>
  </p:sldMasterIdLst>
  <p:notesMasterIdLst>
    <p:notesMasterId r:id="rId121"/>
  </p:notesMasterIdLst>
  <p:handoutMasterIdLst>
    <p:handoutMasterId r:id="rId122"/>
  </p:handoutMasterIdLst>
  <p:sldIdLst>
    <p:sldId id="695" r:id="rId6"/>
    <p:sldId id="1980" r:id="rId7"/>
    <p:sldId id="832" r:id="rId8"/>
    <p:sldId id="1977" r:id="rId9"/>
    <p:sldId id="614" r:id="rId10"/>
    <p:sldId id="728" r:id="rId11"/>
    <p:sldId id="749" r:id="rId12"/>
    <p:sldId id="706" r:id="rId13"/>
    <p:sldId id="704" r:id="rId14"/>
    <p:sldId id="751" r:id="rId15"/>
    <p:sldId id="335" r:id="rId16"/>
    <p:sldId id="436" r:id="rId17"/>
    <p:sldId id="337" r:id="rId18"/>
    <p:sldId id="338" r:id="rId19"/>
    <p:sldId id="594" r:id="rId20"/>
    <p:sldId id="580" r:id="rId21"/>
    <p:sldId id="712" r:id="rId22"/>
    <p:sldId id="713" r:id="rId23"/>
    <p:sldId id="752" r:id="rId24"/>
    <p:sldId id="715" r:id="rId25"/>
    <p:sldId id="688" r:id="rId26"/>
    <p:sldId id="753" r:id="rId27"/>
    <p:sldId id="716" r:id="rId28"/>
    <p:sldId id="754" r:id="rId29"/>
    <p:sldId id="595" r:id="rId30"/>
    <p:sldId id="592" r:id="rId31"/>
    <p:sldId id="769" r:id="rId32"/>
    <p:sldId id="717" r:id="rId33"/>
    <p:sldId id="317" r:id="rId34"/>
    <p:sldId id="760" r:id="rId35"/>
    <p:sldId id="768" r:id="rId36"/>
    <p:sldId id="318" r:id="rId37"/>
    <p:sldId id="319" r:id="rId38"/>
    <p:sldId id="1984" r:id="rId39"/>
    <p:sldId id="668" r:id="rId40"/>
    <p:sldId id="669" r:id="rId41"/>
    <p:sldId id="730" r:id="rId42"/>
    <p:sldId id="287" r:id="rId43"/>
    <p:sldId id="741" r:id="rId44"/>
    <p:sldId id="289" r:id="rId45"/>
    <p:sldId id="290" r:id="rId46"/>
    <p:sldId id="291" r:id="rId47"/>
    <p:sldId id="699" r:id="rId48"/>
    <p:sldId id="770" r:id="rId49"/>
    <p:sldId id="736" r:id="rId50"/>
    <p:sldId id="1882" r:id="rId51"/>
    <p:sldId id="720" r:id="rId52"/>
    <p:sldId id="721" r:id="rId53"/>
    <p:sldId id="764" r:id="rId54"/>
    <p:sldId id="266" r:id="rId55"/>
    <p:sldId id="267" r:id="rId56"/>
    <p:sldId id="268" r:id="rId57"/>
    <p:sldId id="274" r:id="rId58"/>
    <p:sldId id="598" r:id="rId59"/>
    <p:sldId id="745" r:id="rId60"/>
    <p:sldId id="696" r:id="rId61"/>
    <p:sldId id="771" r:id="rId62"/>
    <p:sldId id="765" r:id="rId63"/>
    <p:sldId id="766" r:id="rId64"/>
    <p:sldId id="767" r:id="rId65"/>
    <p:sldId id="722" r:id="rId66"/>
    <p:sldId id="772" r:id="rId67"/>
    <p:sldId id="1985" r:id="rId68"/>
    <p:sldId id="1982" r:id="rId69"/>
    <p:sldId id="1975" r:id="rId70"/>
    <p:sldId id="755" r:id="rId71"/>
    <p:sldId id="756" r:id="rId72"/>
    <p:sldId id="758" r:id="rId73"/>
    <p:sldId id="757" r:id="rId74"/>
    <p:sldId id="1880" r:id="rId75"/>
    <p:sldId id="1933" r:id="rId76"/>
    <p:sldId id="1989" r:id="rId77"/>
    <p:sldId id="1934" r:id="rId78"/>
    <p:sldId id="1932" r:id="rId79"/>
    <p:sldId id="1936" r:id="rId80"/>
    <p:sldId id="1935" r:id="rId81"/>
    <p:sldId id="1937" r:id="rId82"/>
    <p:sldId id="1938" r:id="rId83"/>
    <p:sldId id="1939" r:id="rId84"/>
    <p:sldId id="1940" r:id="rId85"/>
    <p:sldId id="1941" r:id="rId86"/>
    <p:sldId id="1943" r:id="rId87"/>
    <p:sldId id="1944" r:id="rId88"/>
    <p:sldId id="1945" r:id="rId89"/>
    <p:sldId id="1946" r:id="rId90"/>
    <p:sldId id="1947" r:id="rId91"/>
    <p:sldId id="1948" r:id="rId92"/>
    <p:sldId id="1949" r:id="rId93"/>
    <p:sldId id="1950" r:id="rId94"/>
    <p:sldId id="1951" r:id="rId95"/>
    <p:sldId id="1952" r:id="rId96"/>
    <p:sldId id="1953" r:id="rId97"/>
    <p:sldId id="1954" r:id="rId98"/>
    <p:sldId id="1955" r:id="rId99"/>
    <p:sldId id="1956" r:id="rId100"/>
    <p:sldId id="1957" r:id="rId101"/>
    <p:sldId id="1958" r:id="rId102"/>
    <p:sldId id="1959" r:id="rId103"/>
    <p:sldId id="1960" r:id="rId104"/>
    <p:sldId id="1961" r:id="rId105"/>
    <p:sldId id="1962" r:id="rId106"/>
    <p:sldId id="1963" r:id="rId107"/>
    <p:sldId id="1964" r:id="rId108"/>
    <p:sldId id="1965" r:id="rId109"/>
    <p:sldId id="1966" r:id="rId110"/>
    <p:sldId id="1967" r:id="rId111"/>
    <p:sldId id="1968" r:id="rId112"/>
    <p:sldId id="1969" r:id="rId113"/>
    <p:sldId id="1970" r:id="rId114"/>
    <p:sldId id="1971" r:id="rId115"/>
    <p:sldId id="1972" r:id="rId116"/>
    <p:sldId id="1973" r:id="rId117"/>
    <p:sldId id="1988" r:id="rId118"/>
    <p:sldId id="1983" r:id="rId119"/>
    <p:sldId id="1981" r:id="rId120"/>
  </p:sldIdLst>
  <p:sldSz cx="12192000" cy="6858000"/>
  <p:notesSz cx="6797675" cy="987425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AE6704AE-B254-4EA9-A5A1-D39CB82CAEB2}">
          <p14:sldIdLst>
            <p14:sldId id="695"/>
            <p14:sldId id="1980"/>
            <p14:sldId id="832"/>
            <p14:sldId id="1977"/>
            <p14:sldId id="614"/>
            <p14:sldId id="728"/>
            <p14:sldId id="749"/>
            <p14:sldId id="706"/>
            <p14:sldId id="704"/>
            <p14:sldId id="751"/>
            <p14:sldId id="335"/>
            <p14:sldId id="436"/>
            <p14:sldId id="337"/>
            <p14:sldId id="338"/>
            <p14:sldId id="594"/>
            <p14:sldId id="580"/>
            <p14:sldId id="712"/>
            <p14:sldId id="713"/>
            <p14:sldId id="752"/>
            <p14:sldId id="715"/>
            <p14:sldId id="688"/>
            <p14:sldId id="753"/>
            <p14:sldId id="716"/>
            <p14:sldId id="754"/>
            <p14:sldId id="595"/>
            <p14:sldId id="592"/>
            <p14:sldId id="769"/>
            <p14:sldId id="717"/>
            <p14:sldId id="317"/>
            <p14:sldId id="760"/>
            <p14:sldId id="768"/>
            <p14:sldId id="318"/>
            <p14:sldId id="319"/>
            <p14:sldId id="1984"/>
            <p14:sldId id="668"/>
            <p14:sldId id="669"/>
            <p14:sldId id="730"/>
            <p14:sldId id="287"/>
            <p14:sldId id="741"/>
            <p14:sldId id="289"/>
            <p14:sldId id="290"/>
            <p14:sldId id="291"/>
            <p14:sldId id="699"/>
            <p14:sldId id="770"/>
            <p14:sldId id="736"/>
            <p14:sldId id="1882"/>
            <p14:sldId id="720"/>
            <p14:sldId id="721"/>
            <p14:sldId id="764"/>
            <p14:sldId id="266"/>
            <p14:sldId id="267"/>
            <p14:sldId id="268"/>
            <p14:sldId id="274"/>
            <p14:sldId id="598"/>
            <p14:sldId id="745"/>
            <p14:sldId id="696"/>
            <p14:sldId id="771"/>
            <p14:sldId id="765"/>
            <p14:sldId id="766"/>
            <p14:sldId id="767"/>
            <p14:sldId id="722"/>
            <p14:sldId id="772"/>
            <p14:sldId id="1985"/>
            <p14:sldId id="1982"/>
            <p14:sldId id="1975"/>
            <p14:sldId id="755"/>
            <p14:sldId id="756"/>
            <p14:sldId id="758"/>
            <p14:sldId id="757"/>
            <p14:sldId id="1880"/>
            <p14:sldId id="1933"/>
            <p14:sldId id="1989"/>
            <p14:sldId id="1934"/>
            <p14:sldId id="1932"/>
            <p14:sldId id="1936"/>
            <p14:sldId id="1935"/>
            <p14:sldId id="1937"/>
            <p14:sldId id="1938"/>
            <p14:sldId id="1939"/>
            <p14:sldId id="1940"/>
            <p14:sldId id="1941"/>
            <p14:sldId id="1943"/>
            <p14:sldId id="1944"/>
            <p14:sldId id="1945"/>
            <p14:sldId id="1946"/>
            <p14:sldId id="1947"/>
            <p14:sldId id="1948"/>
            <p14:sldId id="1949"/>
            <p14:sldId id="1950"/>
            <p14:sldId id="1951"/>
            <p14:sldId id="1952"/>
            <p14:sldId id="1953"/>
            <p14:sldId id="1954"/>
            <p14:sldId id="1955"/>
            <p14:sldId id="1956"/>
          </p14:sldIdLst>
        </p14:section>
        <p14:section name="Untitled Section" id="{CA5185E2-2DCE-4E8F-98A4-DBE03582B7CA}">
          <p14:sldIdLst>
            <p14:sldId id="1957"/>
            <p14:sldId id="1958"/>
            <p14:sldId id="1959"/>
            <p14:sldId id="1960"/>
            <p14:sldId id="1961"/>
            <p14:sldId id="1962"/>
            <p14:sldId id="1963"/>
            <p14:sldId id="1964"/>
            <p14:sldId id="1965"/>
            <p14:sldId id="1966"/>
            <p14:sldId id="1967"/>
            <p14:sldId id="1968"/>
            <p14:sldId id="1969"/>
            <p14:sldId id="1970"/>
            <p14:sldId id="1971"/>
            <p14:sldId id="1972"/>
            <p14:sldId id="1973"/>
            <p14:sldId id="1988"/>
            <p14:sldId id="1983"/>
            <p14:sldId id="1981"/>
          </p14:sldIdLst>
        </p14:section>
      </p14:sectionLst>
    </p:ex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 uri="{2D200454-40CA-4A62-9FC3-DE9A4176ACB9}">
      <p15:notesGuideLst xmlns:p15="http://schemas.microsoft.com/office/powerpoint/2012/main">
        <p15:guide id="1" orient="horz" pos="3110" userDrawn="1">
          <p15:clr>
            <a:srgbClr val="A4A3A4"/>
          </p15:clr>
        </p15:guide>
        <p15:guide id="2" pos="2141" userDrawn="1">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Ross Wardell" initials="RW" lastIdx="1" clrIdx="0"/>
</p:cmAuthorLst>
</file>

<file path=ppt/presProps.xml><?xml version="1.0" encoding="utf-8"?>
<p:presentationPr xmlns:a="http://schemas.openxmlformats.org/drawingml/2006/main" xmlns:r="http://schemas.openxmlformats.org/officeDocument/2006/relationships" xmlns:p="http://schemas.openxmlformats.org/presentationml/2006/main">
  <p:prnPr clrMode="gray" frameSlides="1"/>
  <p:clrMru>
    <a:srgbClr val="B4B5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572094A3-71A4-46FC-B803-9CF914E0EF90}" v="1" dt="2025-02-03T12:02:50.115"/>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85BE263C-DBD7-4A20-BB59-AAB30ACAA65A}" styleName="Medium Style 3 - Accent 2">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2"/>
          </a:solidFill>
        </a:fill>
      </a:tcStyle>
    </a:lastCol>
    <a:firstCol>
      <a:tcTxStyle b="on">
        <a:fontRef idx="minor">
          <a:scrgbClr r="0" g="0" b="0"/>
        </a:fontRef>
        <a:schemeClr val="lt1"/>
      </a:tcTxStyle>
      <a:tcStyle>
        <a:tcBdr/>
        <a:fill>
          <a:solidFill>
            <a:schemeClr val="accent2"/>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2"/>
          </a:solidFill>
        </a:fill>
      </a:tcStyle>
    </a:firstRow>
  </a:tblStyle>
  <a:tblStyle styleId="{EB344D84-9AFB-497E-A393-DC336BA19D2E}" styleName="Medium Style 3 - Accent 3">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3"/>
          </a:solidFill>
        </a:fill>
      </a:tcStyle>
    </a:lastCol>
    <a:firstCol>
      <a:tcTxStyle b="on">
        <a:fontRef idx="minor">
          <a:scrgbClr r="0" g="0" b="0"/>
        </a:fontRef>
        <a:schemeClr val="lt1"/>
      </a:tcTxStyle>
      <a:tcStyle>
        <a:tcBdr/>
        <a:fill>
          <a:solidFill>
            <a:schemeClr val="accent3"/>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3"/>
          </a:solidFill>
        </a:fill>
      </a:tcStyle>
    </a:firstRow>
  </a:tblStyle>
  <a:tblStyle styleId="{EB9631B5-78F2-41C9-869B-9F39066F8104}" styleName="Medium Style 3 - Accent 4">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4"/>
          </a:solidFill>
        </a:fill>
      </a:tcStyle>
    </a:lastCol>
    <a:firstCol>
      <a:tcTxStyle b="on">
        <a:fontRef idx="minor">
          <a:scrgbClr r="0" g="0" b="0"/>
        </a:fontRef>
        <a:schemeClr val="lt1"/>
      </a:tcTxStyle>
      <a:tcStyle>
        <a:tcBdr/>
        <a:fill>
          <a:solidFill>
            <a:schemeClr val="accent4"/>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4"/>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6952" autoAdjust="0"/>
    <p:restoredTop sz="86514"/>
  </p:normalViewPr>
  <p:slideViewPr>
    <p:cSldViewPr snapToGrid="0">
      <p:cViewPr varScale="1">
        <p:scale>
          <a:sx n="97" d="100"/>
          <a:sy n="97" d="100"/>
        </p:scale>
        <p:origin x="426" y="72"/>
      </p:cViewPr>
      <p:guideLst>
        <p:guide orient="horz" pos="2160"/>
        <p:guide pos="3840"/>
      </p:guideLst>
    </p:cSldViewPr>
  </p:slideViewPr>
  <p:outlineViewPr>
    <p:cViewPr>
      <p:scale>
        <a:sx n="33" d="100"/>
        <a:sy n="33" d="100"/>
      </p:scale>
      <p:origin x="0" y="0"/>
    </p:cViewPr>
  </p:outlineViewPr>
  <p:notesTextViewPr>
    <p:cViewPr>
      <p:scale>
        <a:sx n="3" d="2"/>
        <a:sy n="3" d="2"/>
      </p:scale>
      <p:origin x="0" y="0"/>
    </p:cViewPr>
  </p:notesTextViewPr>
  <p:sorterViewPr>
    <p:cViewPr>
      <p:scale>
        <a:sx n="100" d="100"/>
        <a:sy n="100" d="100"/>
      </p:scale>
      <p:origin x="0" y="-18174"/>
    </p:cViewPr>
  </p:sorterViewPr>
  <p:notesViewPr>
    <p:cSldViewPr snapToGrid="0">
      <p:cViewPr>
        <p:scale>
          <a:sx n="100" d="100"/>
          <a:sy n="100" d="100"/>
        </p:scale>
        <p:origin x="1064" y="144"/>
      </p:cViewPr>
      <p:guideLst>
        <p:guide orient="horz" pos="3110"/>
        <p:guide pos="2141"/>
      </p:guideLst>
    </p:cSldViewPr>
  </p:notesViewPr>
  <p:gridSpacing cx="72008" cy="72008"/>
</p:viewPr>
</file>

<file path=ppt/_rels/presentation.xml.rels><?xml version="1.0" encoding="UTF-8" standalone="yes"?>
<Relationships xmlns="http://schemas.openxmlformats.org/package/2006/relationships"><Relationship Id="rId117" Type="http://schemas.openxmlformats.org/officeDocument/2006/relationships/slide" Target="slides/slide112.xml"/><Relationship Id="rId21" Type="http://schemas.openxmlformats.org/officeDocument/2006/relationships/slide" Target="slides/slide16.xml"/><Relationship Id="rId42" Type="http://schemas.openxmlformats.org/officeDocument/2006/relationships/slide" Target="slides/slide37.xml"/><Relationship Id="rId47" Type="http://schemas.openxmlformats.org/officeDocument/2006/relationships/slide" Target="slides/slide42.xml"/><Relationship Id="rId63" Type="http://schemas.openxmlformats.org/officeDocument/2006/relationships/slide" Target="slides/slide58.xml"/><Relationship Id="rId68" Type="http://schemas.openxmlformats.org/officeDocument/2006/relationships/slide" Target="slides/slide63.xml"/><Relationship Id="rId84" Type="http://schemas.openxmlformats.org/officeDocument/2006/relationships/slide" Target="slides/slide79.xml"/><Relationship Id="rId89" Type="http://schemas.openxmlformats.org/officeDocument/2006/relationships/slide" Target="slides/slide84.xml"/><Relationship Id="rId112" Type="http://schemas.openxmlformats.org/officeDocument/2006/relationships/slide" Target="slides/slide107.xml"/><Relationship Id="rId16" Type="http://schemas.openxmlformats.org/officeDocument/2006/relationships/slide" Target="slides/slide11.xml"/><Relationship Id="rId107" Type="http://schemas.openxmlformats.org/officeDocument/2006/relationships/slide" Target="slides/slide102.xml"/><Relationship Id="rId11" Type="http://schemas.openxmlformats.org/officeDocument/2006/relationships/slide" Target="slides/slide6.xml"/><Relationship Id="rId32" Type="http://schemas.openxmlformats.org/officeDocument/2006/relationships/slide" Target="slides/slide27.xml"/><Relationship Id="rId37" Type="http://schemas.openxmlformats.org/officeDocument/2006/relationships/slide" Target="slides/slide32.xml"/><Relationship Id="rId53" Type="http://schemas.openxmlformats.org/officeDocument/2006/relationships/slide" Target="slides/slide48.xml"/><Relationship Id="rId58" Type="http://schemas.openxmlformats.org/officeDocument/2006/relationships/slide" Target="slides/slide53.xml"/><Relationship Id="rId74" Type="http://schemas.openxmlformats.org/officeDocument/2006/relationships/slide" Target="slides/slide69.xml"/><Relationship Id="rId79" Type="http://schemas.openxmlformats.org/officeDocument/2006/relationships/slide" Target="slides/slide74.xml"/><Relationship Id="rId102" Type="http://schemas.openxmlformats.org/officeDocument/2006/relationships/slide" Target="slides/slide97.xml"/><Relationship Id="rId123" Type="http://schemas.openxmlformats.org/officeDocument/2006/relationships/commentAuthors" Target="commentAuthors.xml"/><Relationship Id="rId128" Type="http://schemas.microsoft.com/office/2016/11/relationships/changesInfo" Target="changesInfos/changesInfo1.xml"/><Relationship Id="rId5" Type="http://schemas.openxmlformats.org/officeDocument/2006/relationships/slideMaster" Target="slideMasters/slideMaster1.xml"/><Relationship Id="rId90" Type="http://schemas.openxmlformats.org/officeDocument/2006/relationships/slide" Target="slides/slide85.xml"/><Relationship Id="rId95" Type="http://schemas.openxmlformats.org/officeDocument/2006/relationships/slide" Target="slides/slide90.xml"/><Relationship Id="rId22" Type="http://schemas.openxmlformats.org/officeDocument/2006/relationships/slide" Target="slides/slide17.xml"/><Relationship Id="rId27" Type="http://schemas.openxmlformats.org/officeDocument/2006/relationships/slide" Target="slides/slide22.xml"/><Relationship Id="rId43" Type="http://schemas.openxmlformats.org/officeDocument/2006/relationships/slide" Target="slides/slide38.xml"/><Relationship Id="rId48" Type="http://schemas.openxmlformats.org/officeDocument/2006/relationships/slide" Target="slides/slide43.xml"/><Relationship Id="rId64" Type="http://schemas.openxmlformats.org/officeDocument/2006/relationships/slide" Target="slides/slide59.xml"/><Relationship Id="rId69" Type="http://schemas.openxmlformats.org/officeDocument/2006/relationships/slide" Target="slides/slide64.xml"/><Relationship Id="rId113" Type="http://schemas.openxmlformats.org/officeDocument/2006/relationships/slide" Target="slides/slide108.xml"/><Relationship Id="rId118" Type="http://schemas.openxmlformats.org/officeDocument/2006/relationships/slide" Target="slides/slide113.xml"/><Relationship Id="rId80" Type="http://schemas.openxmlformats.org/officeDocument/2006/relationships/slide" Target="slides/slide75.xml"/><Relationship Id="rId85" Type="http://schemas.openxmlformats.org/officeDocument/2006/relationships/slide" Target="slides/slide80.xml"/><Relationship Id="rId12" Type="http://schemas.openxmlformats.org/officeDocument/2006/relationships/slide" Target="slides/slide7.xml"/><Relationship Id="rId17" Type="http://schemas.openxmlformats.org/officeDocument/2006/relationships/slide" Target="slides/slide12.xml"/><Relationship Id="rId33" Type="http://schemas.openxmlformats.org/officeDocument/2006/relationships/slide" Target="slides/slide28.xml"/><Relationship Id="rId38" Type="http://schemas.openxmlformats.org/officeDocument/2006/relationships/slide" Target="slides/slide33.xml"/><Relationship Id="rId59" Type="http://schemas.openxmlformats.org/officeDocument/2006/relationships/slide" Target="slides/slide54.xml"/><Relationship Id="rId103" Type="http://schemas.openxmlformats.org/officeDocument/2006/relationships/slide" Target="slides/slide98.xml"/><Relationship Id="rId108" Type="http://schemas.openxmlformats.org/officeDocument/2006/relationships/slide" Target="slides/slide103.xml"/><Relationship Id="rId124" Type="http://schemas.openxmlformats.org/officeDocument/2006/relationships/presProps" Target="presProps.xml"/><Relationship Id="rId129" Type="http://schemas.microsoft.com/office/2015/10/relationships/revisionInfo" Target="revisionInfo.xml"/><Relationship Id="rId54" Type="http://schemas.openxmlformats.org/officeDocument/2006/relationships/slide" Target="slides/slide49.xml"/><Relationship Id="rId70" Type="http://schemas.openxmlformats.org/officeDocument/2006/relationships/slide" Target="slides/slide65.xml"/><Relationship Id="rId75" Type="http://schemas.openxmlformats.org/officeDocument/2006/relationships/slide" Target="slides/slide70.xml"/><Relationship Id="rId91" Type="http://schemas.openxmlformats.org/officeDocument/2006/relationships/slide" Target="slides/slide86.xml"/><Relationship Id="rId96" Type="http://schemas.openxmlformats.org/officeDocument/2006/relationships/slide" Target="slides/slide91.xml"/><Relationship Id="rId1" Type="http://schemas.openxmlformats.org/officeDocument/2006/relationships/customXml" Target="../customXml/item1.xml"/><Relationship Id="rId6" Type="http://schemas.openxmlformats.org/officeDocument/2006/relationships/slide" Target="slides/slide1.xml"/><Relationship Id="rId23" Type="http://schemas.openxmlformats.org/officeDocument/2006/relationships/slide" Target="slides/slide18.xml"/><Relationship Id="rId28" Type="http://schemas.openxmlformats.org/officeDocument/2006/relationships/slide" Target="slides/slide23.xml"/><Relationship Id="rId49" Type="http://schemas.openxmlformats.org/officeDocument/2006/relationships/slide" Target="slides/slide44.xml"/><Relationship Id="rId114" Type="http://schemas.openxmlformats.org/officeDocument/2006/relationships/slide" Target="slides/slide109.xml"/><Relationship Id="rId119" Type="http://schemas.openxmlformats.org/officeDocument/2006/relationships/slide" Target="slides/slide114.xml"/><Relationship Id="rId44" Type="http://schemas.openxmlformats.org/officeDocument/2006/relationships/slide" Target="slides/slide39.xml"/><Relationship Id="rId60" Type="http://schemas.openxmlformats.org/officeDocument/2006/relationships/slide" Target="slides/slide55.xml"/><Relationship Id="rId65" Type="http://schemas.openxmlformats.org/officeDocument/2006/relationships/slide" Target="slides/slide60.xml"/><Relationship Id="rId81" Type="http://schemas.openxmlformats.org/officeDocument/2006/relationships/slide" Target="slides/slide76.xml"/><Relationship Id="rId86" Type="http://schemas.openxmlformats.org/officeDocument/2006/relationships/slide" Target="slides/slide81.xml"/><Relationship Id="rId13" Type="http://schemas.openxmlformats.org/officeDocument/2006/relationships/slide" Target="slides/slide8.xml"/><Relationship Id="rId18" Type="http://schemas.openxmlformats.org/officeDocument/2006/relationships/slide" Target="slides/slide13.xml"/><Relationship Id="rId39" Type="http://schemas.openxmlformats.org/officeDocument/2006/relationships/slide" Target="slides/slide34.xml"/><Relationship Id="rId109" Type="http://schemas.openxmlformats.org/officeDocument/2006/relationships/slide" Target="slides/slide104.xml"/><Relationship Id="rId34" Type="http://schemas.openxmlformats.org/officeDocument/2006/relationships/slide" Target="slides/slide29.xml"/><Relationship Id="rId50" Type="http://schemas.openxmlformats.org/officeDocument/2006/relationships/slide" Target="slides/slide45.xml"/><Relationship Id="rId55" Type="http://schemas.openxmlformats.org/officeDocument/2006/relationships/slide" Target="slides/slide50.xml"/><Relationship Id="rId76" Type="http://schemas.openxmlformats.org/officeDocument/2006/relationships/slide" Target="slides/slide71.xml"/><Relationship Id="rId97" Type="http://schemas.openxmlformats.org/officeDocument/2006/relationships/slide" Target="slides/slide92.xml"/><Relationship Id="rId104" Type="http://schemas.openxmlformats.org/officeDocument/2006/relationships/slide" Target="slides/slide99.xml"/><Relationship Id="rId120" Type="http://schemas.openxmlformats.org/officeDocument/2006/relationships/slide" Target="slides/slide115.xml"/><Relationship Id="rId125" Type="http://schemas.openxmlformats.org/officeDocument/2006/relationships/viewProps" Target="viewProps.xml"/><Relationship Id="rId7" Type="http://schemas.openxmlformats.org/officeDocument/2006/relationships/slide" Target="slides/slide2.xml"/><Relationship Id="rId71" Type="http://schemas.openxmlformats.org/officeDocument/2006/relationships/slide" Target="slides/slide66.xml"/><Relationship Id="rId92" Type="http://schemas.openxmlformats.org/officeDocument/2006/relationships/slide" Target="slides/slide87.xml"/><Relationship Id="rId2" Type="http://schemas.openxmlformats.org/officeDocument/2006/relationships/customXml" Target="../customXml/item2.xml"/><Relationship Id="rId29" Type="http://schemas.openxmlformats.org/officeDocument/2006/relationships/slide" Target="slides/slide24.xml"/><Relationship Id="rId24" Type="http://schemas.openxmlformats.org/officeDocument/2006/relationships/slide" Target="slides/slide19.xml"/><Relationship Id="rId40" Type="http://schemas.openxmlformats.org/officeDocument/2006/relationships/slide" Target="slides/slide35.xml"/><Relationship Id="rId45" Type="http://schemas.openxmlformats.org/officeDocument/2006/relationships/slide" Target="slides/slide40.xml"/><Relationship Id="rId66" Type="http://schemas.openxmlformats.org/officeDocument/2006/relationships/slide" Target="slides/slide61.xml"/><Relationship Id="rId87" Type="http://schemas.openxmlformats.org/officeDocument/2006/relationships/slide" Target="slides/slide82.xml"/><Relationship Id="rId110" Type="http://schemas.openxmlformats.org/officeDocument/2006/relationships/slide" Target="slides/slide105.xml"/><Relationship Id="rId115" Type="http://schemas.openxmlformats.org/officeDocument/2006/relationships/slide" Target="slides/slide110.xml"/><Relationship Id="rId61" Type="http://schemas.openxmlformats.org/officeDocument/2006/relationships/slide" Target="slides/slide56.xml"/><Relationship Id="rId82" Type="http://schemas.openxmlformats.org/officeDocument/2006/relationships/slide" Target="slides/slide77.xml"/><Relationship Id="rId19" Type="http://schemas.openxmlformats.org/officeDocument/2006/relationships/slide" Target="slides/slide14.xml"/><Relationship Id="rId14" Type="http://schemas.openxmlformats.org/officeDocument/2006/relationships/slide" Target="slides/slide9.xml"/><Relationship Id="rId30" Type="http://schemas.openxmlformats.org/officeDocument/2006/relationships/slide" Target="slides/slide25.xml"/><Relationship Id="rId35" Type="http://schemas.openxmlformats.org/officeDocument/2006/relationships/slide" Target="slides/slide30.xml"/><Relationship Id="rId56" Type="http://schemas.openxmlformats.org/officeDocument/2006/relationships/slide" Target="slides/slide51.xml"/><Relationship Id="rId77" Type="http://schemas.openxmlformats.org/officeDocument/2006/relationships/slide" Target="slides/slide72.xml"/><Relationship Id="rId100" Type="http://schemas.openxmlformats.org/officeDocument/2006/relationships/slide" Target="slides/slide95.xml"/><Relationship Id="rId105" Type="http://schemas.openxmlformats.org/officeDocument/2006/relationships/slide" Target="slides/slide100.xml"/><Relationship Id="rId126" Type="http://schemas.openxmlformats.org/officeDocument/2006/relationships/theme" Target="theme/theme1.xml"/><Relationship Id="rId8" Type="http://schemas.openxmlformats.org/officeDocument/2006/relationships/slide" Target="slides/slide3.xml"/><Relationship Id="rId51" Type="http://schemas.openxmlformats.org/officeDocument/2006/relationships/slide" Target="slides/slide46.xml"/><Relationship Id="rId72" Type="http://schemas.openxmlformats.org/officeDocument/2006/relationships/slide" Target="slides/slide67.xml"/><Relationship Id="rId93" Type="http://schemas.openxmlformats.org/officeDocument/2006/relationships/slide" Target="slides/slide88.xml"/><Relationship Id="rId98" Type="http://schemas.openxmlformats.org/officeDocument/2006/relationships/slide" Target="slides/slide93.xml"/><Relationship Id="rId121" Type="http://schemas.openxmlformats.org/officeDocument/2006/relationships/notesMaster" Target="notesMasters/notesMaster1.xml"/><Relationship Id="rId3" Type="http://schemas.openxmlformats.org/officeDocument/2006/relationships/customXml" Target="../customXml/item3.xml"/><Relationship Id="rId25" Type="http://schemas.openxmlformats.org/officeDocument/2006/relationships/slide" Target="slides/slide20.xml"/><Relationship Id="rId46" Type="http://schemas.openxmlformats.org/officeDocument/2006/relationships/slide" Target="slides/slide41.xml"/><Relationship Id="rId67" Type="http://schemas.openxmlformats.org/officeDocument/2006/relationships/slide" Target="slides/slide62.xml"/><Relationship Id="rId116" Type="http://schemas.openxmlformats.org/officeDocument/2006/relationships/slide" Target="slides/slide111.xml"/><Relationship Id="rId20" Type="http://schemas.openxmlformats.org/officeDocument/2006/relationships/slide" Target="slides/slide15.xml"/><Relationship Id="rId41" Type="http://schemas.openxmlformats.org/officeDocument/2006/relationships/slide" Target="slides/slide36.xml"/><Relationship Id="rId62" Type="http://schemas.openxmlformats.org/officeDocument/2006/relationships/slide" Target="slides/slide57.xml"/><Relationship Id="rId83" Type="http://schemas.openxmlformats.org/officeDocument/2006/relationships/slide" Target="slides/slide78.xml"/><Relationship Id="rId88" Type="http://schemas.openxmlformats.org/officeDocument/2006/relationships/slide" Target="slides/slide83.xml"/><Relationship Id="rId111" Type="http://schemas.openxmlformats.org/officeDocument/2006/relationships/slide" Target="slides/slide106.xml"/><Relationship Id="rId15" Type="http://schemas.openxmlformats.org/officeDocument/2006/relationships/slide" Target="slides/slide10.xml"/><Relationship Id="rId36" Type="http://schemas.openxmlformats.org/officeDocument/2006/relationships/slide" Target="slides/slide31.xml"/><Relationship Id="rId57" Type="http://schemas.openxmlformats.org/officeDocument/2006/relationships/slide" Target="slides/slide52.xml"/><Relationship Id="rId106" Type="http://schemas.openxmlformats.org/officeDocument/2006/relationships/slide" Target="slides/slide101.xml"/><Relationship Id="rId127" Type="http://schemas.openxmlformats.org/officeDocument/2006/relationships/tableStyles" Target="tableStyles.xml"/><Relationship Id="rId10" Type="http://schemas.openxmlformats.org/officeDocument/2006/relationships/slide" Target="slides/slide5.xml"/><Relationship Id="rId31" Type="http://schemas.openxmlformats.org/officeDocument/2006/relationships/slide" Target="slides/slide26.xml"/><Relationship Id="rId52" Type="http://schemas.openxmlformats.org/officeDocument/2006/relationships/slide" Target="slides/slide47.xml"/><Relationship Id="rId73" Type="http://schemas.openxmlformats.org/officeDocument/2006/relationships/slide" Target="slides/slide68.xml"/><Relationship Id="rId78" Type="http://schemas.openxmlformats.org/officeDocument/2006/relationships/slide" Target="slides/slide73.xml"/><Relationship Id="rId94" Type="http://schemas.openxmlformats.org/officeDocument/2006/relationships/slide" Target="slides/slide89.xml"/><Relationship Id="rId99" Type="http://schemas.openxmlformats.org/officeDocument/2006/relationships/slide" Target="slides/slide94.xml"/><Relationship Id="rId101" Type="http://schemas.openxmlformats.org/officeDocument/2006/relationships/slide" Target="slides/slide96.xml"/><Relationship Id="rId122" Type="http://schemas.openxmlformats.org/officeDocument/2006/relationships/handoutMaster" Target="handoutMasters/handoutMaster1.xml"/><Relationship Id="rId4" Type="http://schemas.openxmlformats.org/officeDocument/2006/relationships/customXml" Target="../customXml/item4.xml"/><Relationship Id="rId9" Type="http://schemas.openxmlformats.org/officeDocument/2006/relationships/slide" Target="slides/slide4.xml"/><Relationship Id="rId26" Type="http://schemas.openxmlformats.org/officeDocument/2006/relationships/slide" Target="slides/slide2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David Holley" userId="45123e1e-ac21-4ee3-b53e-8d97b4b34e1e" providerId="ADAL" clId="{3B6A3885-2CBC-4C1A-B21F-509170AEDE11}"/>
    <pc:docChg chg="modSld addSection">
      <pc:chgData name="David Holley" userId="45123e1e-ac21-4ee3-b53e-8d97b4b34e1e" providerId="ADAL" clId="{3B6A3885-2CBC-4C1A-B21F-509170AEDE11}" dt="2022-06-14T09:33:13.140" v="7" actId="207"/>
      <pc:docMkLst>
        <pc:docMk/>
      </pc:docMkLst>
      <pc:sldChg chg="modSp mod">
        <pc:chgData name="David Holley" userId="45123e1e-ac21-4ee3-b53e-8d97b4b34e1e" providerId="ADAL" clId="{3B6A3885-2CBC-4C1A-B21F-509170AEDE11}" dt="2022-06-14T09:11:06.825" v="2" actId="207"/>
        <pc:sldMkLst>
          <pc:docMk/>
          <pc:sldMk cId="4058710417" sldId="1939"/>
        </pc:sldMkLst>
      </pc:sldChg>
      <pc:sldChg chg="modSp mod">
        <pc:chgData name="David Holley" userId="45123e1e-ac21-4ee3-b53e-8d97b4b34e1e" providerId="ADAL" clId="{3B6A3885-2CBC-4C1A-B21F-509170AEDE11}" dt="2022-06-14T08:49:32.103" v="1" actId="207"/>
        <pc:sldMkLst>
          <pc:docMk/>
          <pc:sldMk cId="3847635745" sldId="1947"/>
        </pc:sldMkLst>
      </pc:sldChg>
      <pc:sldChg chg="modSp mod">
        <pc:chgData name="David Holley" userId="45123e1e-ac21-4ee3-b53e-8d97b4b34e1e" providerId="ADAL" clId="{3B6A3885-2CBC-4C1A-B21F-509170AEDE11}" dt="2022-06-14T09:33:13.140" v="7" actId="207"/>
        <pc:sldMkLst>
          <pc:docMk/>
          <pc:sldMk cId="2020012945" sldId="1952"/>
        </pc:sldMkLst>
      </pc:sldChg>
      <pc:sldChg chg="modSp">
        <pc:chgData name="David Holley" userId="45123e1e-ac21-4ee3-b53e-8d97b4b34e1e" providerId="ADAL" clId="{3B6A3885-2CBC-4C1A-B21F-509170AEDE11}" dt="2022-06-14T09:12:20.061" v="3" actId="207"/>
        <pc:sldMkLst>
          <pc:docMk/>
          <pc:sldMk cId="492935783" sldId="1956"/>
        </pc:sldMkLst>
      </pc:sldChg>
      <pc:sldChg chg="modSp">
        <pc:chgData name="David Holley" userId="45123e1e-ac21-4ee3-b53e-8d97b4b34e1e" providerId="ADAL" clId="{3B6A3885-2CBC-4C1A-B21F-509170AEDE11}" dt="2022-06-14T09:13:42.180" v="6" actId="207"/>
        <pc:sldMkLst>
          <pc:docMk/>
          <pc:sldMk cId="195407747" sldId="1957"/>
        </pc:sldMkLst>
      </pc:sldChg>
    </pc:docChg>
  </pc:docChgLst>
  <pc:docChgLst>
    <pc:chgData name="David Holley" userId="45123e1e-ac21-4ee3-b53e-8d97b4b34e1e" providerId="ADAL" clId="{572094A3-71A4-46FC-B803-9CF914E0EF90}"/>
    <pc:docChg chg="undo custSel addSld delSld modSld sldOrd modMainMaster modSection">
      <pc:chgData name="David Holley" userId="45123e1e-ac21-4ee3-b53e-8d97b4b34e1e" providerId="ADAL" clId="{572094A3-71A4-46FC-B803-9CF914E0EF90}" dt="2025-02-07T11:12:51.629" v="548"/>
      <pc:docMkLst>
        <pc:docMk/>
      </pc:docMkLst>
      <pc:sldChg chg="modSp mod">
        <pc:chgData name="David Holley" userId="45123e1e-ac21-4ee3-b53e-8d97b4b34e1e" providerId="ADAL" clId="{572094A3-71A4-46FC-B803-9CF914E0EF90}" dt="2025-02-03T10:27:03.547" v="106" actId="1076"/>
        <pc:sldMkLst>
          <pc:docMk/>
          <pc:sldMk cId="1738849882" sldId="580"/>
        </pc:sldMkLst>
        <pc:spChg chg="mod">
          <ac:chgData name="David Holley" userId="45123e1e-ac21-4ee3-b53e-8d97b4b34e1e" providerId="ADAL" clId="{572094A3-71A4-46FC-B803-9CF914E0EF90}" dt="2025-02-03T10:27:03.547" v="106" actId="1076"/>
          <ac:spMkLst>
            <pc:docMk/>
            <pc:sldMk cId="1738849882" sldId="580"/>
            <ac:spMk id="88067" creationId="{00000000-0000-0000-0000-000000000000}"/>
          </ac:spMkLst>
        </pc:spChg>
      </pc:sldChg>
      <pc:sldChg chg="modSp mod">
        <pc:chgData name="David Holley" userId="45123e1e-ac21-4ee3-b53e-8d97b4b34e1e" providerId="ADAL" clId="{572094A3-71A4-46FC-B803-9CF914E0EF90}" dt="2025-02-03T10:27:29.722" v="120" actId="20577"/>
        <pc:sldMkLst>
          <pc:docMk/>
          <pc:sldMk cId="562308882" sldId="592"/>
        </pc:sldMkLst>
        <pc:spChg chg="mod">
          <ac:chgData name="David Holley" userId="45123e1e-ac21-4ee3-b53e-8d97b4b34e1e" providerId="ADAL" clId="{572094A3-71A4-46FC-B803-9CF914E0EF90}" dt="2025-02-03T10:27:29.722" v="120" actId="20577"/>
          <ac:spMkLst>
            <pc:docMk/>
            <pc:sldMk cId="562308882" sldId="592"/>
            <ac:spMk id="93187" creationId="{00000000-0000-0000-0000-000000000000}"/>
          </ac:spMkLst>
        </pc:spChg>
      </pc:sldChg>
      <pc:sldChg chg="modSp mod">
        <pc:chgData name="David Holley" userId="45123e1e-ac21-4ee3-b53e-8d97b4b34e1e" providerId="ADAL" clId="{572094A3-71A4-46FC-B803-9CF914E0EF90}" dt="2025-02-03T10:24:28.218" v="66" actId="20577"/>
        <pc:sldMkLst>
          <pc:docMk/>
          <pc:sldMk cId="1679880776" sldId="695"/>
        </pc:sldMkLst>
        <pc:spChg chg="mod">
          <ac:chgData name="David Holley" userId="45123e1e-ac21-4ee3-b53e-8d97b4b34e1e" providerId="ADAL" clId="{572094A3-71A4-46FC-B803-9CF914E0EF90}" dt="2025-02-03T10:24:28.218" v="66" actId="20577"/>
          <ac:spMkLst>
            <pc:docMk/>
            <pc:sldMk cId="1679880776" sldId="695"/>
            <ac:spMk id="3" creationId="{00000000-0000-0000-0000-000000000000}"/>
          </ac:spMkLst>
        </pc:spChg>
      </pc:sldChg>
      <pc:sldChg chg="mod modShow">
        <pc:chgData name="David Holley" userId="45123e1e-ac21-4ee3-b53e-8d97b4b34e1e" providerId="ADAL" clId="{572094A3-71A4-46FC-B803-9CF914E0EF90}" dt="2025-02-03T10:15:05.946" v="1" actId="729"/>
        <pc:sldMkLst>
          <pc:docMk/>
          <pc:sldMk cId="3981310136" sldId="699"/>
        </pc:sldMkLst>
      </pc:sldChg>
      <pc:sldChg chg="mod modShow">
        <pc:chgData name="David Holley" userId="45123e1e-ac21-4ee3-b53e-8d97b4b34e1e" providerId="ADAL" clId="{572094A3-71A4-46FC-B803-9CF914E0EF90}" dt="2025-02-03T11:39:55.939" v="131" actId="729"/>
        <pc:sldMkLst>
          <pc:docMk/>
          <pc:sldMk cId="2260009304" sldId="1932"/>
        </pc:sldMkLst>
      </pc:sldChg>
      <pc:sldChg chg="mod ord modShow">
        <pc:chgData name="David Holley" userId="45123e1e-ac21-4ee3-b53e-8d97b4b34e1e" providerId="ADAL" clId="{572094A3-71A4-46FC-B803-9CF914E0EF90}" dt="2025-02-03T11:39:00.477" v="125" actId="729"/>
        <pc:sldMkLst>
          <pc:docMk/>
          <pc:sldMk cId="394278338" sldId="1933"/>
        </pc:sldMkLst>
      </pc:sldChg>
      <pc:sldChg chg="mod ord modShow">
        <pc:chgData name="David Holley" userId="45123e1e-ac21-4ee3-b53e-8d97b4b34e1e" providerId="ADAL" clId="{572094A3-71A4-46FC-B803-9CF914E0EF90}" dt="2025-02-03T11:39:03.006" v="126" actId="729"/>
        <pc:sldMkLst>
          <pc:docMk/>
          <pc:sldMk cId="4292724282" sldId="1934"/>
        </pc:sldMkLst>
      </pc:sldChg>
      <pc:sldChg chg="mod ord modShow">
        <pc:chgData name="David Holley" userId="45123e1e-ac21-4ee3-b53e-8d97b4b34e1e" providerId="ADAL" clId="{572094A3-71A4-46FC-B803-9CF914E0EF90}" dt="2025-02-03T11:50:04.635" v="458"/>
        <pc:sldMkLst>
          <pc:docMk/>
          <pc:sldMk cId="2756418218" sldId="1935"/>
        </pc:sldMkLst>
      </pc:sldChg>
      <pc:sldChg chg="mod modShow">
        <pc:chgData name="David Holley" userId="45123e1e-ac21-4ee3-b53e-8d97b4b34e1e" providerId="ADAL" clId="{572094A3-71A4-46FC-B803-9CF914E0EF90}" dt="2025-02-03T11:39:55.939" v="131" actId="729"/>
        <pc:sldMkLst>
          <pc:docMk/>
          <pc:sldMk cId="3773173914" sldId="1936"/>
        </pc:sldMkLst>
      </pc:sldChg>
      <pc:sldChg chg="mod modShow">
        <pc:chgData name="David Holley" userId="45123e1e-ac21-4ee3-b53e-8d97b4b34e1e" providerId="ADAL" clId="{572094A3-71A4-46FC-B803-9CF914E0EF90}" dt="2025-02-03T11:39:55.939" v="131" actId="729"/>
        <pc:sldMkLst>
          <pc:docMk/>
          <pc:sldMk cId="1130255684" sldId="1937"/>
        </pc:sldMkLst>
      </pc:sldChg>
      <pc:sldChg chg="mod modShow">
        <pc:chgData name="David Holley" userId="45123e1e-ac21-4ee3-b53e-8d97b4b34e1e" providerId="ADAL" clId="{572094A3-71A4-46FC-B803-9CF914E0EF90}" dt="2025-02-03T11:39:55.939" v="131" actId="729"/>
        <pc:sldMkLst>
          <pc:docMk/>
          <pc:sldMk cId="3004143467" sldId="1938"/>
        </pc:sldMkLst>
      </pc:sldChg>
      <pc:sldChg chg="mod modShow">
        <pc:chgData name="David Holley" userId="45123e1e-ac21-4ee3-b53e-8d97b4b34e1e" providerId="ADAL" clId="{572094A3-71A4-46FC-B803-9CF914E0EF90}" dt="2025-02-03T11:39:55.939" v="131" actId="729"/>
        <pc:sldMkLst>
          <pc:docMk/>
          <pc:sldMk cId="4058710417" sldId="1939"/>
        </pc:sldMkLst>
      </pc:sldChg>
      <pc:sldChg chg="mod modShow">
        <pc:chgData name="David Holley" userId="45123e1e-ac21-4ee3-b53e-8d97b4b34e1e" providerId="ADAL" clId="{572094A3-71A4-46FC-B803-9CF914E0EF90}" dt="2025-02-03T11:39:55.939" v="131" actId="729"/>
        <pc:sldMkLst>
          <pc:docMk/>
          <pc:sldMk cId="713388860" sldId="1940"/>
        </pc:sldMkLst>
      </pc:sldChg>
      <pc:sldChg chg="mod modShow">
        <pc:chgData name="David Holley" userId="45123e1e-ac21-4ee3-b53e-8d97b4b34e1e" providerId="ADAL" clId="{572094A3-71A4-46FC-B803-9CF914E0EF90}" dt="2025-02-03T11:39:55.939" v="131" actId="729"/>
        <pc:sldMkLst>
          <pc:docMk/>
          <pc:sldMk cId="1501267033" sldId="1941"/>
        </pc:sldMkLst>
      </pc:sldChg>
      <pc:sldChg chg="mod modShow">
        <pc:chgData name="David Holley" userId="45123e1e-ac21-4ee3-b53e-8d97b4b34e1e" providerId="ADAL" clId="{572094A3-71A4-46FC-B803-9CF914E0EF90}" dt="2025-02-03T11:39:55.939" v="131" actId="729"/>
        <pc:sldMkLst>
          <pc:docMk/>
          <pc:sldMk cId="3612189528" sldId="1943"/>
        </pc:sldMkLst>
      </pc:sldChg>
      <pc:sldChg chg="mod modShow">
        <pc:chgData name="David Holley" userId="45123e1e-ac21-4ee3-b53e-8d97b4b34e1e" providerId="ADAL" clId="{572094A3-71A4-46FC-B803-9CF914E0EF90}" dt="2025-02-03T11:39:55.939" v="131" actId="729"/>
        <pc:sldMkLst>
          <pc:docMk/>
          <pc:sldMk cId="87346586" sldId="1944"/>
        </pc:sldMkLst>
      </pc:sldChg>
      <pc:sldChg chg="mod modShow">
        <pc:chgData name="David Holley" userId="45123e1e-ac21-4ee3-b53e-8d97b4b34e1e" providerId="ADAL" clId="{572094A3-71A4-46FC-B803-9CF914E0EF90}" dt="2025-02-03T11:39:55.939" v="131" actId="729"/>
        <pc:sldMkLst>
          <pc:docMk/>
          <pc:sldMk cId="4009838391" sldId="1945"/>
        </pc:sldMkLst>
      </pc:sldChg>
      <pc:sldChg chg="mod modShow">
        <pc:chgData name="David Holley" userId="45123e1e-ac21-4ee3-b53e-8d97b4b34e1e" providerId="ADAL" clId="{572094A3-71A4-46FC-B803-9CF914E0EF90}" dt="2025-02-03T11:39:55.939" v="131" actId="729"/>
        <pc:sldMkLst>
          <pc:docMk/>
          <pc:sldMk cId="3592736487" sldId="1946"/>
        </pc:sldMkLst>
      </pc:sldChg>
      <pc:sldChg chg="mod modShow">
        <pc:chgData name="David Holley" userId="45123e1e-ac21-4ee3-b53e-8d97b4b34e1e" providerId="ADAL" clId="{572094A3-71A4-46FC-B803-9CF914E0EF90}" dt="2025-02-03T11:39:55.939" v="131" actId="729"/>
        <pc:sldMkLst>
          <pc:docMk/>
          <pc:sldMk cId="3847635745" sldId="1947"/>
        </pc:sldMkLst>
      </pc:sldChg>
      <pc:sldChg chg="mod modShow">
        <pc:chgData name="David Holley" userId="45123e1e-ac21-4ee3-b53e-8d97b4b34e1e" providerId="ADAL" clId="{572094A3-71A4-46FC-B803-9CF914E0EF90}" dt="2025-02-03T11:39:55.939" v="131" actId="729"/>
        <pc:sldMkLst>
          <pc:docMk/>
          <pc:sldMk cId="276618585" sldId="1948"/>
        </pc:sldMkLst>
      </pc:sldChg>
      <pc:sldChg chg="mod modShow">
        <pc:chgData name="David Holley" userId="45123e1e-ac21-4ee3-b53e-8d97b4b34e1e" providerId="ADAL" clId="{572094A3-71A4-46FC-B803-9CF914E0EF90}" dt="2025-02-03T11:39:55.939" v="131" actId="729"/>
        <pc:sldMkLst>
          <pc:docMk/>
          <pc:sldMk cId="1240657200" sldId="1949"/>
        </pc:sldMkLst>
      </pc:sldChg>
      <pc:sldChg chg="mod modShow">
        <pc:chgData name="David Holley" userId="45123e1e-ac21-4ee3-b53e-8d97b4b34e1e" providerId="ADAL" clId="{572094A3-71A4-46FC-B803-9CF914E0EF90}" dt="2025-02-03T11:39:55.939" v="131" actId="729"/>
        <pc:sldMkLst>
          <pc:docMk/>
          <pc:sldMk cId="3758005364" sldId="1950"/>
        </pc:sldMkLst>
      </pc:sldChg>
      <pc:sldChg chg="mod modShow">
        <pc:chgData name="David Holley" userId="45123e1e-ac21-4ee3-b53e-8d97b4b34e1e" providerId="ADAL" clId="{572094A3-71A4-46FC-B803-9CF914E0EF90}" dt="2025-02-03T11:39:55.939" v="131" actId="729"/>
        <pc:sldMkLst>
          <pc:docMk/>
          <pc:sldMk cId="3831481554" sldId="1951"/>
        </pc:sldMkLst>
      </pc:sldChg>
      <pc:sldChg chg="mod modShow">
        <pc:chgData name="David Holley" userId="45123e1e-ac21-4ee3-b53e-8d97b4b34e1e" providerId="ADAL" clId="{572094A3-71A4-46FC-B803-9CF914E0EF90}" dt="2025-02-03T11:39:55.939" v="131" actId="729"/>
        <pc:sldMkLst>
          <pc:docMk/>
          <pc:sldMk cId="2020012945" sldId="1952"/>
        </pc:sldMkLst>
      </pc:sldChg>
      <pc:sldChg chg="mod modShow">
        <pc:chgData name="David Holley" userId="45123e1e-ac21-4ee3-b53e-8d97b4b34e1e" providerId="ADAL" clId="{572094A3-71A4-46FC-B803-9CF914E0EF90}" dt="2025-02-03T11:39:55.939" v="131" actId="729"/>
        <pc:sldMkLst>
          <pc:docMk/>
          <pc:sldMk cId="1460232641" sldId="1953"/>
        </pc:sldMkLst>
      </pc:sldChg>
      <pc:sldChg chg="mod modShow">
        <pc:chgData name="David Holley" userId="45123e1e-ac21-4ee3-b53e-8d97b4b34e1e" providerId="ADAL" clId="{572094A3-71A4-46FC-B803-9CF914E0EF90}" dt="2025-02-03T11:39:55.939" v="131" actId="729"/>
        <pc:sldMkLst>
          <pc:docMk/>
          <pc:sldMk cId="765236492" sldId="1954"/>
        </pc:sldMkLst>
      </pc:sldChg>
      <pc:sldChg chg="mod modShow">
        <pc:chgData name="David Holley" userId="45123e1e-ac21-4ee3-b53e-8d97b4b34e1e" providerId="ADAL" clId="{572094A3-71A4-46FC-B803-9CF914E0EF90}" dt="2025-02-03T11:39:55.939" v="131" actId="729"/>
        <pc:sldMkLst>
          <pc:docMk/>
          <pc:sldMk cId="3550829419" sldId="1955"/>
        </pc:sldMkLst>
      </pc:sldChg>
      <pc:sldChg chg="mod modShow">
        <pc:chgData name="David Holley" userId="45123e1e-ac21-4ee3-b53e-8d97b4b34e1e" providerId="ADAL" clId="{572094A3-71A4-46FC-B803-9CF914E0EF90}" dt="2025-02-03T11:39:55.939" v="131" actId="729"/>
        <pc:sldMkLst>
          <pc:docMk/>
          <pc:sldMk cId="492935783" sldId="1956"/>
        </pc:sldMkLst>
      </pc:sldChg>
      <pc:sldChg chg="mod modShow">
        <pc:chgData name="David Holley" userId="45123e1e-ac21-4ee3-b53e-8d97b4b34e1e" providerId="ADAL" clId="{572094A3-71A4-46FC-B803-9CF914E0EF90}" dt="2025-02-03T11:39:55.939" v="131" actId="729"/>
        <pc:sldMkLst>
          <pc:docMk/>
          <pc:sldMk cId="195407747" sldId="1957"/>
        </pc:sldMkLst>
      </pc:sldChg>
      <pc:sldChg chg="mod modShow">
        <pc:chgData name="David Holley" userId="45123e1e-ac21-4ee3-b53e-8d97b4b34e1e" providerId="ADAL" clId="{572094A3-71A4-46FC-B803-9CF914E0EF90}" dt="2025-02-03T11:39:55.939" v="131" actId="729"/>
        <pc:sldMkLst>
          <pc:docMk/>
          <pc:sldMk cId="3452821853" sldId="1958"/>
        </pc:sldMkLst>
      </pc:sldChg>
      <pc:sldChg chg="mod modShow">
        <pc:chgData name="David Holley" userId="45123e1e-ac21-4ee3-b53e-8d97b4b34e1e" providerId="ADAL" clId="{572094A3-71A4-46FC-B803-9CF914E0EF90}" dt="2025-02-03T11:39:55.939" v="131" actId="729"/>
        <pc:sldMkLst>
          <pc:docMk/>
          <pc:sldMk cId="4015448958" sldId="1959"/>
        </pc:sldMkLst>
      </pc:sldChg>
      <pc:sldChg chg="modSp mod modShow">
        <pc:chgData name="David Holley" userId="45123e1e-ac21-4ee3-b53e-8d97b4b34e1e" providerId="ADAL" clId="{572094A3-71A4-46FC-B803-9CF914E0EF90}" dt="2025-02-07T11:12:29.087" v="546" actId="20577"/>
        <pc:sldMkLst>
          <pc:docMk/>
          <pc:sldMk cId="277971692" sldId="1960"/>
        </pc:sldMkLst>
        <pc:spChg chg="mod">
          <ac:chgData name="David Holley" userId="45123e1e-ac21-4ee3-b53e-8d97b4b34e1e" providerId="ADAL" clId="{572094A3-71A4-46FC-B803-9CF914E0EF90}" dt="2025-02-07T11:12:29.087" v="546" actId="20577"/>
          <ac:spMkLst>
            <pc:docMk/>
            <pc:sldMk cId="277971692" sldId="1960"/>
            <ac:spMk id="117763" creationId="{00000000-0000-0000-0000-000000000000}"/>
          </ac:spMkLst>
        </pc:spChg>
      </pc:sldChg>
      <pc:sldChg chg="mod modShow">
        <pc:chgData name="David Holley" userId="45123e1e-ac21-4ee3-b53e-8d97b4b34e1e" providerId="ADAL" clId="{572094A3-71A4-46FC-B803-9CF914E0EF90}" dt="2025-02-03T11:39:55.939" v="131" actId="729"/>
        <pc:sldMkLst>
          <pc:docMk/>
          <pc:sldMk cId="1324403997" sldId="1961"/>
        </pc:sldMkLst>
      </pc:sldChg>
      <pc:sldChg chg="mod modShow">
        <pc:chgData name="David Holley" userId="45123e1e-ac21-4ee3-b53e-8d97b4b34e1e" providerId="ADAL" clId="{572094A3-71A4-46FC-B803-9CF914E0EF90}" dt="2025-02-03T11:39:55.939" v="131" actId="729"/>
        <pc:sldMkLst>
          <pc:docMk/>
          <pc:sldMk cId="4097670756" sldId="1962"/>
        </pc:sldMkLst>
      </pc:sldChg>
      <pc:sldChg chg="mod modShow">
        <pc:chgData name="David Holley" userId="45123e1e-ac21-4ee3-b53e-8d97b4b34e1e" providerId="ADAL" clId="{572094A3-71A4-46FC-B803-9CF914E0EF90}" dt="2025-02-03T11:39:55.939" v="131" actId="729"/>
        <pc:sldMkLst>
          <pc:docMk/>
          <pc:sldMk cId="3623792780" sldId="1963"/>
        </pc:sldMkLst>
      </pc:sldChg>
      <pc:sldChg chg="mod modShow">
        <pc:chgData name="David Holley" userId="45123e1e-ac21-4ee3-b53e-8d97b4b34e1e" providerId="ADAL" clId="{572094A3-71A4-46FC-B803-9CF914E0EF90}" dt="2025-02-03T11:39:55.939" v="131" actId="729"/>
        <pc:sldMkLst>
          <pc:docMk/>
          <pc:sldMk cId="3414026358" sldId="1964"/>
        </pc:sldMkLst>
      </pc:sldChg>
      <pc:sldChg chg="mod modShow">
        <pc:chgData name="David Holley" userId="45123e1e-ac21-4ee3-b53e-8d97b4b34e1e" providerId="ADAL" clId="{572094A3-71A4-46FC-B803-9CF914E0EF90}" dt="2025-02-03T11:39:55.939" v="131" actId="729"/>
        <pc:sldMkLst>
          <pc:docMk/>
          <pc:sldMk cId="2631803446" sldId="1965"/>
        </pc:sldMkLst>
      </pc:sldChg>
      <pc:sldChg chg="mod modShow">
        <pc:chgData name="David Holley" userId="45123e1e-ac21-4ee3-b53e-8d97b4b34e1e" providerId="ADAL" clId="{572094A3-71A4-46FC-B803-9CF914E0EF90}" dt="2025-02-03T11:39:55.939" v="131" actId="729"/>
        <pc:sldMkLst>
          <pc:docMk/>
          <pc:sldMk cId="915524319" sldId="1966"/>
        </pc:sldMkLst>
      </pc:sldChg>
      <pc:sldChg chg="modSp mod modShow">
        <pc:chgData name="David Holley" userId="45123e1e-ac21-4ee3-b53e-8d97b4b34e1e" providerId="ADAL" clId="{572094A3-71A4-46FC-B803-9CF914E0EF90}" dt="2025-02-07T11:12:51.629" v="548"/>
        <pc:sldMkLst>
          <pc:docMk/>
          <pc:sldMk cId="3171214519" sldId="1967"/>
        </pc:sldMkLst>
        <pc:spChg chg="mod">
          <ac:chgData name="David Holley" userId="45123e1e-ac21-4ee3-b53e-8d97b4b34e1e" providerId="ADAL" clId="{572094A3-71A4-46FC-B803-9CF914E0EF90}" dt="2025-02-07T11:12:51.629" v="548"/>
          <ac:spMkLst>
            <pc:docMk/>
            <pc:sldMk cId="3171214519" sldId="1967"/>
            <ac:spMk id="117763" creationId="{00000000-0000-0000-0000-000000000000}"/>
          </ac:spMkLst>
        </pc:spChg>
      </pc:sldChg>
      <pc:sldChg chg="mod modShow">
        <pc:chgData name="David Holley" userId="45123e1e-ac21-4ee3-b53e-8d97b4b34e1e" providerId="ADAL" clId="{572094A3-71A4-46FC-B803-9CF914E0EF90}" dt="2025-02-03T11:39:55.939" v="131" actId="729"/>
        <pc:sldMkLst>
          <pc:docMk/>
          <pc:sldMk cId="3757549164" sldId="1968"/>
        </pc:sldMkLst>
      </pc:sldChg>
      <pc:sldChg chg="mod modShow">
        <pc:chgData name="David Holley" userId="45123e1e-ac21-4ee3-b53e-8d97b4b34e1e" providerId="ADAL" clId="{572094A3-71A4-46FC-B803-9CF914E0EF90}" dt="2025-02-03T11:39:55.939" v="131" actId="729"/>
        <pc:sldMkLst>
          <pc:docMk/>
          <pc:sldMk cId="3141676044" sldId="1969"/>
        </pc:sldMkLst>
      </pc:sldChg>
      <pc:sldChg chg="mod modShow">
        <pc:chgData name="David Holley" userId="45123e1e-ac21-4ee3-b53e-8d97b4b34e1e" providerId="ADAL" clId="{572094A3-71A4-46FC-B803-9CF914E0EF90}" dt="2025-02-03T11:39:55.939" v="131" actId="729"/>
        <pc:sldMkLst>
          <pc:docMk/>
          <pc:sldMk cId="2150240897" sldId="1970"/>
        </pc:sldMkLst>
      </pc:sldChg>
      <pc:sldChg chg="modSp mod modShow">
        <pc:chgData name="David Holley" userId="45123e1e-ac21-4ee3-b53e-8d97b4b34e1e" providerId="ADAL" clId="{572094A3-71A4-46FC-B803-9CF914E0EF90}" dt="2025-02-03T11:58:31.125" v="508" actId="20577"/>
        <pc:sldMkLst>
          <pc:docMk/>
          <pc:sldMk cId="1491995916" sldId="1971"/>
        </pc:sldMkLst>
        <pc:spChg chg="mod">
          <ac:chgData name="David Holley" userId="45123e1e-ac21-4ee3-b53e-8d97b4b34e1e" providerId="ADAL" clId="{572094A3-71A4-46FC-B803-9CF914E0EF90}" dt="2025-02-03T11:58:31.125" v="508" actId="20577"/>
          <ac:spMkLst>
            <pc:docMk/>
            <pc:sldMk cId="1491995916" sldId="1971"/>
            <ac:spMk id="117763" creationId="{00000000-0000-0000-0000-000000000000}"/>
          </ac:spMkLst>
        </pc:spChg>
      </pc:sldChg>
      <pc:sldChg chg="mod modShow">
        <pc:chgData name="David Holley" userId="45123e1e-ac21-4ee3-b53e-8d97b4b34e1e" providerId="ADAL" clId="{572094A3-71A4-46FC-B803-9CF914E0EF90}" dt="2025-02-03T11:39:55.939" v="131" actId="729"/>
        <pc:sldMkLst>
          <pc:docMk/>
          <pc:sldMk cId="1598169114" sldId="1972"/>
        </pc:sldMkLst>
      </pc:sldChg>
      <pc:sldChg chg="mod modShow">
        <pc:chgData name="David Holley" userId="45123e1e-ac21-4ee3-b53e-8d97b4b34e1e" providerId="ADAL" clId="{572094A3-71A4-46FC-B803-9CF914E0EF90}" dt="2025-02-03T11:39:55.939" v="131" actId="729"/>
        <pc:sldMkLst>
          <pc:docMk/>
          <pc:sldMk cId="923216920" sldId="1973"/>
        </pc:sldMkLst>
      </pc:sldChg>
      <pc:sldChg chg="del mod modShow">
        <pc:chgData name="David Holley" userId="45123e1e-ac21-4ee3-b53e-8d97b4b34e1e" providerId="ADAL" clId="{572094A3-71A4-46FC-B803-9CF914E0EF90}" dt="2025-02-03T11:52:15.462" v="464" actId="47"/>
        <pc:sldMkLst>
          <pc:docMk/>
          <pc:sldMk cId="1249928818" sldId="1974"/>
        </pc:sldMkLst>
      </pc:sldChg>
      <pc:sldChg chg="modSp mod">
        <pc:chgData name="David Holley" userId="45123e1e-ac21-4ee3-b53e-8d97b4b34e1e" providerId="ADAL" clId="{572094A3-71A4-46FC-B803-9CF914E0EF90}" dt="2025-02-07T11:11:56.013" v="535" actId="20577"/>
        <pc:sldMkLst>
          <pc:docMk/>
          <pc:sldMk cId="3998746882" sldId="1975"/>
        </pc:sldMkLst>
        <pc:spChg chg="mod">
          <ac:chgData name="David Holley" userId="45123e1e-ac21-4ee3-b53e-8d97b4b34e1e" providerId="ADAL" clId="{572094A3-71A4-46FC-B803-9CF914E0EF90}" dt="2025-02-07T11:11:56.013" v="535" actId="20577"/>
          <ac:spMkLst>
            <pc:docMk/>
            <pc:sldMk cId="3998746882" sldId="1975"/>
            <ac:spMk id="93187" creationId="{00000000-0000-0000-0000-000000000000}"/>
          </ac:spMkLst>
        </pc:spChg>
      </pc:sldChg>
      <pc:sldChg chg="del mod modShow">
        <pc:chgData name="David Holley" userId="45123e1e-ac21-4ee3-b53e-8d97b4b34e1e" providerId="ADAL" clId="{572094A3-71A4-46FC-B803-9CF914E0EF90}" dt="2025-02-03T11:58:45.200" v="509" actId="47"/>
        <pc:sldMkLst>
          <pc:docMk/>
          <pc:sldMk cId="1739243404" sldId="1979"/>
        </pc:sldMkLst>
      </pc:sldChg>
      <pc:sldChg chg="mod ord modShow">
        <pc:chgData name="David Holley" userId="45123e1e-ac21-4ee3-b53e-8d97b4b34e1e" providerId="ADAL" clId="{572094A3-71A4-46FC-B803-9CF914E0EF90}" dt="2025-02-03T11:48:14.373" v="456"/>
        <pc:sldMkLst>
          <pc:docMk/>
          <pc:sldMk cId="2971908735" sldId="1981"/>
        </pc:sldMkLst>
      </pc:sldChg>
      <pc:sldChg chg="ord">
        <pc:chgData name="David Holley" userId="45123e1e-ac21-4ee3-b53e-8d97b4b34e1e" providerId="ADAL" clId="{572094A3-71A4-46FC-B803-9CF914E0EF90}" dt="2025-02-03T11:54:54.789" v="475"/>
        <pc:sldMkLst>
          <pc:docMk/>
          <pc:sldMk cId="3846739714" sldId="1983"/>
        </pc:sldMkLst>
      </pc:sldChg>
      <pc:sldChg chg="del mod ord modShow">
        <pc:chgData name="David Holley" userId="45123e1e-ac21-4ee3-b53e-8d97b4b34e1e" providerId="ADAL" clId="{572094A3-71A4-46FC-B803-9CF914E0EF90}" dt="2025-02-03T11:53:39.883" v="473" actId="47"/>
        <pc:sldMkLst>
          <pc:docMk/>
          <pc:sldMk cId="435612713" sldId="1986"/>
        </pc:sldMkLst>
      </pc:sldChg>
      <pc:sldChg chg="del mod modShow">
        <pc:chgData name="David Holley" userId="45123e1e-ac21-4ee3-b53e-8d97b4b34e1e" providerId="ADAL" clId="{572094A3-71A4-46FC-B803-9CF914E0EF90}" dt="2025-02-03T12:02:04.241" v="524" actId="47"/>
        <pc:sldMkLst>
          <pc:docMk/>
          <pc:sldMk cId="3154702529" sldId="1987"/>
        </pc:sldMkLst>
      </pc:sldChg>
      <pc:sldChg chg="delSp add del mod ord modShow">
        <pc:chgData name="David Holley" userId="45123e1e-ac21-4ee3-b53e-8d97b4b34e1e" providerId="ADAL" clId="{572094A3-71A4-46FC-B803-9CF914E0EF90}" dt="2025-02-03T12:01:29.259" v="523" actId="478"/>
        <pc:sldMkLst>
          <pc:docMk/>
          <pc:sldMk cId="3500282827" sldId="1988"/>
        </pc:sldMkLst>
      </pc:sldChg>
      <pc:sldChg chg="new del">
        <pc:chgData name="David Holley" userId="45123e1e-ac21-4ee3-b53e-8d97b4b34e1e" providerId="ADAL" clId="{572094A3-71A4-46FC-B803-9CF914E0EF90}" dt="2025-02-03T11:58:58.282" v="510" actId="47"/>
        <pc:sldMkLst>
          <pc:docMk/>
          <pc:sldMk cId="1315584162" sldId="1989"/>
        </pc:sldMkLst>
      </pc:sldChg>
      <pc:sldChg chg="add">
        <pc:chgData name="David Holley" userId="45123e1e-ac21-4ee3-b53e-8d97b4b34e1e" providerId="ADAL" clId="{572094A3-71A4-46FC-B803-9CF914E0EF90}" dt="2025-02-03T12:02:50.115" v="525"/>
        <pc:sldMkLst>
          <pc:docMk/>
          <pc:sldMk cId="1430495941" sldId="1989"/>
        </pc:sldMkLst>
      </pc:sldChg>
      <pc:sldChg chg="modSp new del mod ord">
        <pc:chgData name="David Holley" userId="45123e1e-ac21-4ee3-b53e-8d97b4b34e1e" providerId="ADAL" clId="{572094A3-71A4-46FC-B803-9CF914E0EF90}" dt="2025-02-03T11:55:07.253" v="476" actId="47"/>
        <pc:sldMkLst>
          <pc:docMk/>
          <pc:sldMk cId="362610300" sldId="1990"/>
        </pc:sldMkLst>
      </pc:sldChg>
      <pc:sldMasterChg chg="modSldLayout">
        <pc:chgData name="David Holley" userId="45123e1e-ac21-4ee3-b53e-8d97b4b34e1e" providerId="ADAL" clId="{572094A3-71A4-46FC-B803-9CF914E0EF90}" dt="2025-02-03T12:01:15.043" v="522" actId="478"/>
        <pc:sldMasterMkLst>
          <pc:docMk/>
          <pc:sldMasterMk cId="3063475933" sldId="2147483660"/>
        </pc:sldMasterMkLst>
        <pc:sldLayoutChg chg="delSp modSp mod">
          <pc:chgData name="David Holley" userId="45123e1e-ac21-4ee3-b53e-8d97b4b34e1e" providerId="ADAL" clId="{572094A3-71A4-46FC-B803-9CF914E0EF90}" dt="2025-02-03T11:59:41.351" v="512" actId="478"/>
          <pc:sldLayoutMkLst>
            <pc:docMk/>
            <pc:sldMasterMk cId="3063475933" sldId="2147483660"/>
            <pc:sldLayoutMk cId="1702285403" sldId="2147483726"/>
          </pc:sldLayoutMkLst>
        </pc:sldLayoutChg>
        <pc:sldLayoutChg chg="delSp mod">
          <pc:chgData name="David Holley" userId="45123e1e-ac21-4ee3-b53e-8d97b4b34e1e" providerId="ADAL" clId="{572094A3-71A4-46FC-B803-9CF914E0EF90}" dt="2025-02-03T11:59:47.513" v="513" actId="478"/>
          <pc:sldLayoutMkLst>
            <pc:docMk/>
            <pc:sldMasterMk cId="3063475933" sldId="2147483660"/>
            <pc:sldLayoutMk cId="2359387378" sldId="2147483727"/>
          </pc:sldLayoutMkLst>
        </pc:sldLayoutChg>
        <pc:sldLayoutChg chg="delSp mod">
          <pc:chgData name="David Holley" userId="45123e1e-ac21-4ee3-b53e-8d97b4b34e1e" providerId="ADAL" clId="{572094A3-71A4-46FC-B803-9CF914E0EF90}" dt="2025-02-03T12:01:15.043" v="522" actId="478"/>
          <pc:sldLayoutMkLst>
            <pc:docMk/>
            <pc:sldMasterMk cId="3063475933" sldId="2147483660"/>
            <pc:sldLayoutMk cId="3364497672" sldId="2147483734"/>
          </pc:sldLayoutMkLst>
        </pc:sldLayoutChg>
        <pc:sldLayoutChg chg="delSp mod">
          <pc:chgData name="David Holley" userId="45123e1e-ac21-4ee3-b53e-8d97b4b34e1e" providerId="ADAL" clId="{572094A3-71A4-46FC-B803-9CF914E0EF90}" dt="2025-02-03T12:01:09.030" v="521" actId="478"/>
          <pc:sldLayoutMkLst>
            <pc:docMk/>
            <pc:sldMasterMk cId="3063475933" sldId="2147483660"/>
            <pc:sldLayoutMk cId="1031859239" sldId="2147483736"/>
          </pc:sldLayoutMkLst>
        </pc:sldLayoutChg>
        <pc:sldLayoutChg chg="delSp mod">
          <pc:chgData name="David Holley" userId="45123e1e-ac21-4ee3-b53e-8d97b4b34e1e" providerId="ADAL" clId="{572094A3-71A4-46FC-B803-9CF914E0EF90}" dt="2025-02-03T12:01:03.623" v="520" actId="478"/>
          <pc:sldLayoutMkLst>
            <pc:docMk/>
            <pc:sldMasterMk cId="3063475933" sldId="2147483660"/>
            <pc:sldLayoutMk cId="1626430390" sldId="2147483738"/>
          </pc:sldLayoutMkLst>
        </pc:sldLayoutChg>
        <pc:sldLayoutChg chg="delSp mod">
          <pc:chgData name="David Holley" userId="45123e1e-ac21-4ee3-b53e-8d97b4b34e1e" providerId="ADAL" clId="{572094A3-71A4-46FC-B803-9CF914E0EF90}" dt="2025-02-03T12:00:16.390" v="514" actId="478"/>
          <pc:sldLayoutMkLst>
            <pc:docMk/>
            <pc:sldMasterMk cId="3063475933" sldId="2147483660"/>
            <pc:sldLayoutMk cId="3381232718" sldId="2147483740"/>
          </pc:sldLayoutMkLst>
        </pc:sldLayoutChg>
        <pc:sldLayoutChg chg="delSp mod">
          <pc:chgData name="David Holley" userId="45123e1e-ac21-4ee3-b53e-8d97b4b34e1e" providerId="ADAL" clId="{572094A3-71A4-46FC-B803-9CF914E0EF90}" dt="2025-02-03T12:00:21.283" v="515" actId="478"/>
          <pc:sldLayoutMkLst>
            <pc:docMk/>
            <pc:sldMasterMk cId="3063475933" sldId="2147483660"/>
            <pc:sldLayoutMk cId="4248472276" sldId="2147483743"/>
          </pc:sldLayoutMkLst>
        </pc:sldLayoutChg>
        <pc:sldLayoutChg chg="delSp mod">
          <pc:chgData name="David Holley" userId="45123e1e-ac21-4ee3-b53e-8d97b4b34e1e" providerId="ADAL" clId="{572094A3-71A4-46FC-B803-9CF914E0EF90}" dt="2025-02-03T12:00:28.473" v="516" actId="478"/>
          <pc:sldLayoutMkLst>
            <pc:docMk/>
            <pc:sldMasterMk cId="3063475933" sldId="2147483660"/>
            <pc:sldLayoutMk cId="1910603368" sldId="2147483744"/>
          </pc:sldLayoutMkLst>
        </pc:sldLayoutChg>
        <pc:sldLayoutChg chg="delSp modSp mod">
          <pc:chgData name="David Holley" userId="45123e1e-ac21-4ee3-b53e-8d97b4b34e1e" providerId="ADAL" clId="{572094A3-71A4-46FC-B803-9CF914E0EF90}" dt="2025-02-03T12:00:49.394" v="519" actId="6549"/>
          <pc:sldLayoutMkLst>
            <pc:docMk/>
            <pc:sldMasterMk cId="3063475933" sldId="2147483660"/>
            <pc:sldLayoutMk cId="2966446449" sldId="2147483745"/>
          </pc:sldLayoutMkLst>
          <pc:spChg chg="mod">
            <ac:chgData name="David Holley" userId="45123e1e-ac21-4ee3-b53e-8d97b4b34e1e" providerId="ADAL" clId="{572094A3-71A4-46FC-B803-9CF914E0EF90}" dt="2025-02-03T12:00:49.394" v="519" actId="6549"/>
            <ac:spMkLst>
              <pc:docMk/>
              <pc:sldMasterMk cId="3063475933" sldId="2147483660"/>
              <pc:sldLayoutMk cId="2966446449" sldId="2147483745"/>
              <ac:spMk id="4" creationId="{00000000-0000-0000-0000-000000000000}"/>
            </ac:spMkLst>
          </pc:spChg>
        </pc:sldLayoutChg>
        <pc:sldLayoutChg chg="delSp mod">
          <pc:chgData name="David Holley" userId="45123e1e-ac21-4ee3-b53e-8d97b4b34e1e" providerId="ADAL" clId="{572094A3-71A4-46FC-B803-9CF914E0EF90}" dt="2025-02-03T12:00:33.765" v="517" actId="478"/>
          <pc:sldLayoutMkLst>
            <pc:docMk/>
            <pc:sldMasterMk cId="3063475933" sldId="2147483660"/>
            <pc:sldLayoutMk cId="1460298986" sldId="2147483746"/>
          </pc:sldLayoutMkLst>
        </pc:sldLayoutChg>
      </pc:sldMasterChg>
    </pc:docChg>
  </pc:docChgLst>
  <pc:docChgLst>
    <pc:chgData name="David Holley" userId="45123e1e-ac21-4ee3-b53e-8d97b4b34e1e" providerId="ADAL" clId="{FB95A8AE-0EC6-49E6-8291-0A0C1AC148EF}"/>
    <pc:docChg chg="undo custSel addSld delSld modSld sldOrd modSection">
      <pc:chgData name="David Holley" userId="45123e1e-ac21-4ee3-b53e-8d97b4b34e1e" providerId="ADAL" clId="{FB95A8AE-0EC6-49E6-8291-0A0C1AC148EF}" dt="2023-11-27T08:36:27.714" v="228" actId="20577"/>
      <pc:docMkLst>
        <pc:docMk/>
      </pc:docMkLst>
      <pc:sldChg chg="modSp mod">
        <pc:chgData name="David Holley" userId="45123e1e-ac21-4ee3-b53e-8d97b4b34e1e" providerId="ADAL" clId="{FB95A8AE-0EC6-49E6-8291-0A0C1AC148EF}" dt="2023-11-21T10:27:09.824" v="73" actId="5793"/>
        <pc:sldMkLst>
          <pc:docMk/>
          <pc:sldMk cId="562308882" sldId="592"/>
        </pc:sldMkLst>
      </pc:sldChg>
      <pc:sldChg chg="modSp mod">
        <pc:chgData name="David Holley" userId="45123e1e-ac21-4ee3-b53e-8d97b4b34e1e" providerId="ADAL" clId="{FB95A8AE-0EC6-49E6-8291-0A0C1AC148EF}" dt="2023-11-27T08:31:52.662" v="193" actId="20577"/>
        <pc:sldMkLst>
          <pc:docMk/>
          <pc:sldMk cId="3395049068" sldId="598"/>
        </pc:sldMkLst>
      </pc:sldChg>
      <pc:sldChg chg="modSp mod">
        <pc:chgData name="David Holley" userId="45123e1e-ac21-4ee3-b53e-8d97b4b34e1e" providerId="ADAL" clId="{FB95A8AE-0EC6-49E6-8291-0A0C1AC148EF}" dt="2023-11-27T08:31:22.926" v="177" actId="20577"/>
        <pc:sldMkLst>
          <pc:docMk/>
          <pc:sldMk cId="3981310136" sldId="699"/>
        </pc:sldMkLst>
      </pc:sldChg>
      <pc:sldChg chg="ord">
        <pc:chgData name="David Holley" userId="45123e1e-ac21-4ee3-b53e-8d97b4b34e1e" providerId="ADAL" clId="{FB95A8AE-0EC6-49E6-8291-0A0C1AC148EF}" dt="2023-11-27T08:29:30.146" v="144"/>
        <pc:sldMkLst>
          <pc:docMk/>
          <pc:sldMk cId="2935821805" sldId="755"/>
        </pc:sldMkLst>
      </pc:sldChg>
      <pc:sldChg chg="ord">
        <pc:chgData name="David Holley" userId="45123e1e-ac21-4ee3-b53e-8d97b4b34e1e" providerId="ADAL" clId="{FB95A8AE-0EC6-49E6-8291-0A0C1AC148EF}" dt="2023-11-27T08:29:30.146" v="144"/>
        <pc:sldMkLst>
          <pc:docMk/>
          <pc:sldMk cId="539171486" sldId="756"/>
        </pc:sldMkLst>
      </pc:sldChg>
      <pc:sldChg chg="ord">
        <pc:chgData name="David Holley" userId="45123e1e-ac21-4ee3-b53e-8d97b4b34e1e" providerId="ADAL" clId="{FB95A8AE-0EC6-49E6-8291-0A0C1AC148EF}" dt="2023-11-27T08:29:30.146" v="144"/>
        <pc:sldMkLst>
          <pc:docMk/>
          <pc:sldMk cId="1750452631" sldId="757"/>
        </pc:sldMkLst>
      </pc:sldChg>
      <pc:sldChg chg="ord">
        <pc:chgData name="David Holley" userId="45123e1e-ac21-4ee3-b53e-8d97b4b34e1e" providerId="ADAL" clId="{FB95A8AE-0EC6-49E6-8291-0A0C1AC148EF}" dt="2023-11-27T08:29:30.146" v="144"/>
        <pc:sldMkLst>
          <pc:docMk/>
          <pc:sldMk cId="1243182522" sldId="758"/>
        </pc:sldMkLst>
      </pc:sldChg>
      <pc:sldChg chg="modSp mod">
        <pc:chgData name="David Holley" userId="45123e1e-ac21-4ee3-b53e-8d97b4b34e1e" providerId="ADAL" clId="{FB95A8AE-0EC6-49E6-8291-0A0C1AC148EF}" dt="2023-11-17T11:07:44.606" v="2" actId="14100"/>
        <pc:sldMkLst>
          <pc:docMk/>
          <pc:sldMk cId="4255400935" sldId="768"/>
        </pc:sldMkLst>
      </pc:sldChg>
      <pc:sldChg chg="modNotesTx">
        <pc:chgData name="David Holley" userId="45123e1e-ac21-4ee3-b53e-8d97b4b34e1e" providerId="ADAL" clId="{FB95A8AE-0EC6-49E6-8291-0A0C1AC148EF}" dt="2023-11-21T08:53:37.330" v="7" actId="20577"/>
        <pc:sldMkLst>
          <pc:docMk/>
          <pc:sldMk cId="2086917513" sldId="832"/>
        </pc:sldMkLst>
      </pc:sldChg>
      <pc:sldChg chg="ord">
        <pc:chgData name="David Holley" userId="45123e1e-ac21-4ee3-b53e-8d97b4b34e1e" providerId="ADAL" clId="{FB95A8AE-0EC6-49E6-8291-0A0C1AC148EF}" dt="2023-11-27T08:29:30.146" v="144"/>
        <pc:sldMkLst>
          <pc:docMk/>
          <pc:sldMk cId="1122819882" sldId="1880"/>
        </pc:sldMkLst>
      </pc:sldChg>
      <pc:sldChg chg="del">
        <pc:chgData name="David Holley" userId="45123e1e-ac21-4ee3-b53e-8d97b4b34e1e" providerId="ADAL" clId="{FB95A8AE-0EC6-49E6-8291-0A0C1AC148EF}" dt="2023-11-26T22:19:10.126" v="84" actId="47"/>
        <pc:sldMkLst>
          <pc:docMk/>
          <pc:sldMk cId="272139711" sldId="1942"/>
        </pc:sldMkLst>
      </pc:sldChg>
      <pc:sldChg chg="addSp modSp mod modAnim modShow">
        <pc:chgData name="David Holley" userId="45123e1e-ac21-4ee3-b53e-8d97b4b34e1e" providerId="ADAL" clId="{FB95A8AE-0EC6-49E6-8291-0A0C1AC148EF}" dt="2023-11-27T08:35:24.524" v="222" actId="1076"/>
        <pc:sldMkLst>
          <pc:docMk/>
          <pc:sldMk cId="277971692" sldId="1960"/>
        </pc:sldMkLst>
      </pc:sldChg>
      <pc:sldChg chg="addSp modSp mod modAnim modShow">
        <pc:chgData name="David Holley" userId="45123e1e-ac21-4ee3-b53e-8d97b4b34e1e" providerId="ADAL" clId="{FB95A8AE-0EC6-49E6-8291-0A0C1AC148EF}" dt="2023-11-27T08:35:40.968" v="225" actId="1036"/>
        <pc:sldMkLst>
          <pc:docMk/>
          <pc:sldMk cId="3171214519" sldId="1967"/>
        </pc:sldMkLst>
      </pc:sldChg>
      <pc:sldChg chg="mod modShow">
        <pc:chgData name="David Holley" userId="45123e1e-ac21-4ee3-b53e-8d97b4b34e1e" providerId="ADAL" clId="{FB95A8AE-0EC6-49E6-8291-0A0C1AC148EF}" dt="2023-11-27T08:35:55.665" v="226" actId="729"/>
        <pc:sldMkLst>
          <pc:docMk/>
          <pc:sldMk cId="1491995916" sldId="1971"/>
        </pc:sldMkLst>
      </pc:sldChg>
      <pc:sldChg chg="modSp mod ord modShow">
        <pc:chgData name="David Holley" userId="45123e1e-ac21-4ee3-b53e-8d97b4b34e1e" providerId="ADAL" clId="{FB95A8AE-0EC6-49E6-8291-0A0C1AC148EF}" dt="2023-11-27T08:36:27.714" v="228" actId="20577"/>
        <pc:sldMkLst>
          <pc:docMk/>
          <pc:sldMk cId="3998746882" sldId="1975"/>
        </pc:sldMkLst>
      </pc:sldChg>
      <pc:sldChg chg="del">
        <pc:chgData name="David Holley" userId="45123e1e-ac21-4ee3-b53e-8d97b4b34e1e" providerId="ADAL" clId="{FB95A8AE-0EC6-49E6-8291-0A0C1AC148EF}" dt="2023-11-21T10:03:16.023" v="32" actId="47"/>
        <pc:sldMkLst>
          <pc:docMk/>
          <pc:sldMk cId="488522277" sldId="1976"/>
        </pc:sldMkLst>
      </pc:sldChg>
      <pc:sldChg chg="addSp delSp modSp new mod">
        <pc:chgData name="David Holley" userId="45123e1e-ac21-4ee3-b53e-8d97b4b34e1e" providerId="ADAL" clId="{FB95A8AE-0EC6-49E6-8291-0A0C1AC148EF}" dt="2023-11-21T08:55:25.420" v="21" actId="403"/>
        <pc:sldMkLst>
          <pc:docMk/>
          <pc:sldMk cId="846147601" sldId="1977"/>
        </pc:sldMkLst>
      </pc:sldChg>
      <pc:sldChg chg="new del">
        <pc:chgData name="David Holley" userId="45123e1e-ac21-4ee3-b53e-8d97b4b34e1e" providerId="ADAL" clId="{FB95A8AE-0EC6-49E6-8291-0A0C1AC148EF}" dt="2023-11-21T08:54:22.910" v="10" actId="680"/>
        <pc:sldMkLst>
          <pc:docMk/>
          <pc:sldMk cId="252845165" sldId="1978"/>
        </pc:sldMkLst>
      </pc:sldChg>
      <pc:sldChg chg="addSp modSp new mod ord">
        <pc:chgData name="David Holley" userId="45123e1e-ac21-4ee3-b53e-8d97b4b34e1e" providerId="ADAL" clId="{FB95A8AE-0EC6-49E6-8291-0A0C1AC148EF}" dt="2023-11-21T12:47:26.254" v="80"/>
        <pc:sldMkLst>
          <pc:docMk/>
          <pc:sldMk cId="1068868956" sldId="1978"/>
        </pc:sldMkLst>
      </pc:sldChg>
      <pc:sldChg chg="modSp new mod">
        <pc:chgData name="David Holley" userId="45123e1e-ac21-4ee3-b53e-8d97b4b34e1e" providerId="ADAL" clId="{FB95A8AE-0EC6-49E6-8291-0A0C1AC148EF}" dt="2023-11-26T22:21:15.590" v="138" actId="1076"/>
        <pc:sldMkLst>
          <pc:docMk/>
          <pc:sldMk cId="1739243404" sldId="1979"/>
        </pc:sldMkLst>
      </pc:sldChg>
    </pc:docChg>
  </pc:docChgLst>
  <pc:docChgLst>
    <pc:chgData name="David Holley" userId="45123e1e-ac21-4ee3-b53e-8d97b4b34e1e" providerId="ADAL" clId="{5B6161E5-6C6D-4C9B-904D-83CF4C3FE062}"/>
    <pc:docChg chg="custSel addSld modSld sldOrd modSection">
      <pc:chgData name="David Holley" userId="45123e1e-ac21-4ee3-b53e-8d97b4b34e1e" providerId="ADAL" clId="{5B6161E5-6C6D-4C9B-904D-83CF4C3FE062}" dt="2025-01-18T11:03:20.367" v="748" actId="729"/>
      <pc:docMkLst>
        <pc:docMk/>
      </pc:docMkLst>
      <pc:sldChg chg="mod ord modShow">
        <pc:chgData name="David Holley" userId="45123e1e-ac21-4ee3-b53e-8d97b4b34e1e" providerId="ADAL" clId="{5B6161E5-6C6D-4C9B-904D-83CF4C3FE062}" dt="2025-01-18T11:03:20.367" v="748" actId="729"/>
        <pc:sldMkLst>
          <pc:docMk/>
          <pc:sldMk cId="2260009304" sldId="1932"/>
        </pc:sldMkLst>
      </pc:sldChg>
      <pc:sldChg chg="mod modShow">
        <pc:chgData name="David Holley" userId="45123e1e-ac21-4ee3-b53e-8d97b4b34e1e" providerId="ADAL" clId="{5B6161E5-6C6D-4C9B-904D-83CF4C3FE062}" dt="2025-01-18T11:03:20.367" v="748" actId="729"/>
        <pc:sldMkLst>
          <pc:docMk/>
          <pc:sldMk cId="394278338" sldId="1933"/>
        </pc:sldMkLst>
      </pc:sldChg>
      <pc:sldChg chg="mod modShow">
        <pc:chgData name="David Holley" userId="45123e1e-ac21-4ee3-b53e-8d97b4b34e1e" providerId="ADAL" clId="{5B6161E5-6C6D-4C9B-904D-83CF4C3FE062}" dt="2025-01-18T11:03:20.367" v="748" actId="729"/>
        <pc:sldMkLst>
          <pc:docMk/>
          <pc:sldMk cId="4292724282" sldId="1934"/>
        </pc:sldMkLst>
      </pc:sldChg>
      <pc:sldChg chg="mod modShow">
        <pc:chgData name="David Holley" userId="45123e1e-ac21-4ee3-b53e-8d97b4b34e1e" providerId="ADAL" clId="{5B6161E5-6C6D-4C9B-904D-83CF4C3FE062}" dt="2025-01-18T11:03:20.367" v="748" actId="729"/>
        <pc:sldMkLst>
          <pc:docMk/>
          <pc:sldMk cId="2756418218" sldId="1935"/>
        </pc:sldMkLst>
      </pc:sldChg>
      <pc:sldChg chg="mod modShow">
        <pc:chgData name="David Holley" userId="45123e1e-ac21-4ee3-b53e-8d97b4b34e1e" providerId="ADAL" clId="{5B6161E5-6C6D-4C9B-904D-83CF4C3FE062}" dt="2025-01-18T11:03:20.367" v="748" actId="729"/>
        <pc:sldMkLst>
          <pc:docMk/>
          <pc:sldMk cId="3773173914" sldId="1936"/>
        </pc:sldMkLst>
      </pc:sldChg>
      <pc:sldChg chg="mod modShow">
        <pc:chgData name="David Holley" userId="45123e1e-ac21-4ee3-b53e-8d97b4b34e1e" providerId="ADAL" clId="{5B6161E5-6C6D-4C9B-904D-83CF4C3FE062}" dt="2025-01-18T11:03:20.367" v="748" actId="729"/>
        <pc:sldMkLst>
          <pc:docMk/>
          <pc:sldMk cId="1130255684" sldId="1937"/>
        </pc:sldMkLst>
      </pc:sldChg>
      <pc:sldChg chg="mod modShow">
        <pc:chgData name="David Holley" userId="45123e1e-ac21-4ee3-b53e-8d97b4b34e1e" providerId="ADAL" clId="{5B6161E5-6C6D-4C9B-904D-83CF4C3FE062}" dt="2025-01-18T11:03:20.367" v="748" actId="729"/>
        <pc:sldMkLst>
          <pc:docMk/>
          <pc:sldMk cId="3004143467" sldId="1938"/>
        </pc:sldMkLst>
      </pc:sldChg>
      <pc:sldChg chg="mod modShow">
        <pc:chgData name="David Holley" userId="45123e1e-ac21-4ee3-b53e-8d97b4b34e1e" providerId="ADAL" clId="{5B6161E5-6C6D-4C9B-904D-83CF4C3FE062}" dt="2025-01-18T11:03:20.367" v="748" actId="729"/>
        <pc:sldMkLst>
          <pc:docMk/>
          <pc:sldMk cId="4058710417" sldId="1939"/>
        </pc:sldMkLst>
      </pc:sldChg>
      <pc:sldChg chg="mod modShow">
        <pc:chgData name="David Holley" userId="45123e1e-ac21-4ee3-b53e-8d97b4b34e1e" providerId="ADAL" clId="{5B6161E5-6C6D-4C9B-904D-83CF4C3FE062}" dt="2025-01-18T11:03:20.367" v="748" actId="729"/>
        <pc:sldMkLst>
          <pc:docMk/>
          <pc:sldMk cId="713388860" sldId="1940"/>
        </pc:sldMkLst>
      </pc:sldChg>
      <pc:sldChg chg="mod modShow">
        <pc:chgData name="David Holley" userId="45123e1e-ac21-4ee3-b53e-8d97b4b34e1e" providerId="ADAL" clId="{5B6161E5-6C6D-4C9B-904D-83CF4C3FE062}" dt="2025-01-18T11:03:20.367" v="748" actId="729"/>
        <pc:sldMkLst>
          <pc:docMk/>
          <pc:sldMk cId="1501267033" sldId="1941"/>
        </pc:sldMkLst>
      </pc:sldChg>
      <pc:sldChg chg="mod modShow">
        <pc:chgData name="David Holley" userId="45123e1e-ac21-4ee3-b53e-8d97b4b34e1e" providerId="ADAL" clId="{5B6161E5-6C6D-4C9B-904D-83CF4C3FE062}" dt="2025-01-18T11:03:20.367" v="748" actId="729"/>
        <pc:sldMkLst>
          <pc:docMk/>
          <pc:sldMk cId="3612189528" sldId="1943"/>
        </pc:sldMkLst>
      </pc:sldChg>
      <pc:sldChg chg="mod modShow">
        <pc:chgData name="David Holley" userId="45123e1e-ac21-4ee3-b53e-8d97b4b34e1e" providerId="ADAL" clId="{5B6161E5-6C6D-4C9B-904D-83CF4C3FE062}" dt="2025-01-18T11:03:20.367" v="748" actId="729"/>
        <pc:sldMkLst>
          <pc:docMk/>
          <pc:sldMk cId="87346586" sldId="1944"/>
        </pc:sldMkLst>
      </pc:sldChg>
      <pc:sldChg chg="mod modShow">
        <pc:chgData name="David Holley" userId="45123e1e-ac21-4ee3-b53e-8d97b4b34e1e" providerId="ADAL" clId="{5B6161E5-6C6D-4C9B-904D-83CF4C3FE062}" dt="2025-01-18T11:03:20.367" v="748" actId="729"/>
        <pc:sldMkLst>
          <pc:docMk/>
          <pc:sldMk cId="4009838391" sldId="1945"/>
        </pc:sldMkLst>
      </pc:sldChg>
      <pc:sldChg chg="mod modShow">
        <pc:chgData name="David Holley" userId="45123e1e-ac21-4ee3-b53e-8d97b4b34e1e" providerId="ADAL" clId="{5B6161E5-6C6D-4C9B-904D-83CF4C3FE062}" dt="2025-01-18T11:03:20.367" v="748" actId="729"/>
        <pc:sldMkLst>
          <pc:docMk/>
          <pc:sldMk cId="3592736487" sldId="1946"/>
        </pc:sldMkLst>
      </pc:sldChg>
      <pc:sldChg chg="mod modShow">
        <pc:chgData name="David Holley" userId="45123e1e-ac21-4ee3-b53e-8d97b4b34e1e" providerId="ADAL" clId="{5B6161E5-6C6D-4C9B-904D-83CF4C3FE062}" dt="2025-01-18T11:03:20.367" v="748" actId="729"/>
        <pc:sldMkLst>
          <pc:docMk/>
          <pc:sldMk cId="3847635745" sldId="1947"/>
        </pc:sldMkLst>
      </pc:sldChg>
      <pc:sldChg chg="mod modShow">
        <pc:chgData name="David Holley" userId="45123e1e-ac21-4ee3-b53e-8d97b4b34e1e" providerId="ADAL" clId="{5B6161E5-6C6D-4C9B-904D-83CF4C3FE062}" dt="2025-01-18T11:03:20.367" v="748" actId="729"/>
        <pc:sldMkLst>
          <pc:docMk/>
          <pc:sldMk cId="276618585" sldId="1948"/>
        </pc:sldMkLst>
      </pc:sldChg>
      <pc:sldChg chg="mod modShow">
        <pc:chgData name="David Holley" userId="45123e1e-ac21-4ee3-b53e-8d97b4b34e1e" providerId="ADAL" clId="{5B6161E5-6C6D-4C9B-904D-83CF4C3FE062}" dt="2025-01-18T11:03:20.367" v="748" actId="729"/>
        <pc:sldMkLst>
          <pc:docMk/>
          <pc:sldMk cId="1240657200" sldId="1949"/>
        </pc:sldMkLst>
      </pc:sldChg>
      <pc:sldChg chg="mod modShow">
        <pc:chgData name="David Holley" userId="45123e1e-ac21-4ee3-b53e-8d97b4b34e1e" providerId="ADAL" clId="{5B6161E5-6C6D-4C9B-904D-83CF4C3FE062}" dt="2025-01-18T11:03:20.367" v="748" actId="729"/>
        <pc:sldMkLst>
          <pc:docMk/>
          <pc:sldMk cId="3758005364" sldId="1950"/>
        </pc:sldMkLst>
      </pc:sldChg>
      <pc:sldChg chg="mod modShow">
        <pc:chgData name="David Holley" userId="45123e1e-ac21-4ee3-b53e-8d97b4b34e1e" providerId="ADAL" clId="{5B6161E5-6C6D-4C9B-904D-83CF4C3FE062}" dt="2025-01-18T11:03:20.367" v="748" actId="729"/>
        <pc:sldMkLst>
          <pc:docMk/>
          <pc:sldMk cId="3831481554" sldId="1951"/>
        </pc:sldMkLst>
      </pc:sldChg>
      <pc:sldChg chg="mod modShow">
        <pc:chgData name="David Holley" userId="45123e1e-ac21-4ee3-b53e-8d97b4b34e1e" providerId="ADAL" clId="{5B6161E5-6C6D-4C9B-904D-83CF4C3FE062}" dt="2025-01-18T11:03:20.367" v="748" actId="729"/>
        <pc:sldMkLst>
          <pc:docMk/>
          <pc:sldMk cId="2020012945" sldId="1952"/>
        </pc:sldMkLst>
      </pc:sldChg>
      <pc:sldChg chg="mod modShow">
        <pc:chgData name="David Holley" userId="45123e1e-ac21-4ee3-b53e-8d97b4b34e1e" providerId="ADAL" clId="{5B6161E5-6C6D-4C9B-904D-83CF4C3FE062}" dt="2025-01-18T11:03:20.367" v="748" actId="729"/>
        <pc:sldMkLst>
          <pc:docMk/>
          <pc:sldMk cId="1460232641" sldId="1953"/>
        </pc:sldMkLst>
      </pc:sldChg>
      <pc:sldChg chg="mod modShow">
        <pc:chgData name="David Holley" userId="45123e1e-ac21-4ee3-b53e-8d97b4b34e1e" providerId="ADAL" clId="{5B6161E5-6C6D-4C9B-904D-83CF4C3FE062}" dt="2025-01-18T11:03:20.367" v="748" actId="729"/>
        <pc:sldMkLst>
          <pc:docMk/>
          <pc:sldMk cId="765236492" sldId="1954"/>
        </pc:sldMkLst>
      </pc:sldChg>
      <pc:sldChg chg="mod modShow">
        <pc:chgData name="David Holley" userId="45123e1e-ac21-4ee3-b53e-8d97b4b34e1e" providerId="ADAL" clId="{5B6161E5-6C6D-4C9B-904D-83CF4C3FE062}" dt="2025-01-18T11:03:20.367" v="748" actId="729"/>
        <pc:sldMkLst>
          <pc:docMk/>
          <pc:sldMk cId="3550829419" sldId="1955"/>
        </pc:sldMkLst>
      </pc:sldChg>
      <pc:sldChg chg="mod modShow">
        <pc:chgData name="David Holley" userId="45123e1e-ac21-4ee3-b53e-8d97b4b34e1e" providerId="ADAL" clId="{5B6161E5-6C6D-4C9B-904D-83CF4C3FE062}" dt="2025-01-18T11:03:20.367" v="748" actId="729"/>
        <pc:sldMkLst>
          <pc:docMk/>
          <pc:sldMk cId="492935783" sldId="1956"/>
        </pc:sldMkLst>
      </pc:sldChg>
      <pc:sldChg chg="mod modShow">
        <pc:chgData name="David Holley" userId="45123e1e-ac21-4ee3-b53e-8d97b4b34e1e" providerId="ADAL" clId="{5B6161E5-6C6D-4C9B-904D-83CF4C3FE062}" dt="2025-01-18T11:03:20.367" v="748" actId="729"/>
        <pc:sldMkLst>
          <pc:docMk/>
          <pc:sldMk cId="195407747" sldId="1957"/>
        </pc:sldMkLst>
      </pc:sldChg>
      <pc:sldChg chg="mod modShow">
        <pc:chgData name="David Holley" userId="45123e1e-ac21-4ee3-b53e-8d97b4b34e1e" providerId="ADAL" clId="{5B6161E5-6C6D-4C9B-904D-83CF4C3FE062}" dt="2025-01-18T11:03:20.367" v="748" actId="729"/>
        <pc:sldMkLst>
          <pc:docMk/>
          <pc:sldMk cId="3452821853" sldId="1958"/>
        </pc:sldMkLst>
      </pc:sldChg>
      <pc:sldChg chg="mod modShow">
        <pc:chgData name="David Holley" userId="45123e1e-ac21-4ee3-b53e-8d97b4b34e1e" providerId="ADAL" clId="{5B6161E5-6C6D-4C9B-904D-83CF4C3FE062}" dt="2025-01-18T11:03:20.367" v="748" actId="729"/>
        <pc:sldMkLst>
          <pc:docMk/>
          <pc:sldMk cId="4015448958" sldId="1959"/>
        </pc:sldMkLst>
      </pc:sldChg>
      <pc:sldChg chg="modSp mod modShow">
        <pc:chgData name="David Holley" userId="45123e1e-ac21-4ee3-b53e-8d97b4b34e1e" providerId="ADAL" clId="{5B6161E5-6C6D-4C9B-904D-83CF4C3FE062}" dt="2025-01-18T11:03:20.367" v="748" actId="729"/>
        <pc:sldMkLst>
          <pc:docMk/>
          <pc:sldMk cId="277971692" sldId="1960"/>
        </pc:sldMkLst>
        <pc:spChg chg="mod">
          <ac:chgData name="David Holley" userId="45123e1e-ac21-4ee3-b53e-8d97b4b34e1e" providerId="ADAL" clId="{5B6161E5-6C6D-4C9B-904D-83CF4C3FE062}" dt="2025-01-18T10:52:57.115" v="165" actId="20577"/>
          <ac:spMkLst>
            <pc:docMk/>
            <pc:sldMk cId="277971692" sldId="1960"/>
            <ac:spMk id="117763" creationId="{00000000-0000-0000-0000-000000000000}"/>
          </ac:spMkLst>
        </pc:spChg>
      </pc:sldChg>
      <pc:sldChg chg="mod modShow">
        <pc:chgData name="David Holley" userId="45123e1e-ac21-4ee3-b53e-8d97b4b34e1e" providerId="ADAL" clId="{5B6161E5-6C6D-4C9B-904D-83CF4C3FE062}" dt="2025-01-18T11:03:20.367" v="748" actId="729"/>
        <pc:sldMkLst>
          <pc:docMk/>
          <pc:sldMk cId="1324403997" sldId="1961"/>
        </pc:sldMkLst>
      </pc:sldChg>
      <pc:sldChg chg="mod modShow">
        <pc:chgData name="David Holley" userId="45123e1e-ac21-4ee3-b53e-8d97b4b34e1e" providerId="ADAL" clId="{5B6161E5-6C6D-4C9B-904D-83CF4C3FE062}" dt="2025-01-18T11:03:20.367" v="748" actId="729"/>
        <pc:sldMkLst>
          <pc:docMk/>
          <pc:sldMk cId="4097670756" sldId="1962"/>
        </pc:sldMkLst>
      </pc:sldChg>
      <pc:sldChg chg="mod modShow">
        <pc:chgData name="David Holley" userId="45123e1e-ac21-4ee3-b53e-8d97b4b34e1e" providerId="ADAL" clId="{5B6161E5-6C6D-4C9B-904D-83CF4C3FE062}" dt="2025-01-18T11:03:20.367" v="748" actId="729"/>
        <pc:sldMkLst>
          <pc:docMk/>
          <pc:sldMk cId="3623792780" sldId="1963"/>
        </pc:sldMkLst>
      </pc:sldChg>
      <pc:sldChg chg="mod modShow">
        <pc:chgData name="David Holley" userId="45123e1e-ac21-4ee3-b53e-8d97b4b34e1e" providerId="ADAL" clId="{5B6161E5-6C6D-4C9B-904D-83CF4C3FE062}" dt="2025-01-18T11:03:20.367" v="748" actId="729"/>
        <pc:sldMkLst>
          <pc:docMk/>
          <pc:sldMk cId="3414026358" sldId="1964"/>
        </pc:sldMkLst>
      </pc:sldChg>
      <pc:sldChg chg="mod modShow">
        <pc:chgData name="David Holley" userId="45123e1e-ac21-4ee3-b53e-8d97b4b34e1e" providerId="ADAL" clId="{5B6161E5-6C6D-4C9B-904D-83CF4C3FE062}" dt="2025-01-18T11:03:20.367" v="748" actId="729"/>
        <pc:sldMkLst>
          <pc:docMk/>
          <pc:sldMk cId="2631803446" sldId="1965"/>
        </pc:sldMkLst>
      </pc:sldChg>
      <pc:sldChg chg="mod modShow">
        <pc:chgData name="David Holley" userId="45123e1e-ac21-4ee3-b53e-8d97b4b34e1e" providerId="ADAL" clId="{5B6161E5-6C6D-4C9B-904D-83CF4C3FE062}" dt="2025-01-18T11:03:20.367" v="748" actId="729"/>
        <pc:sldMkLst>
          <pc:docMk/>
          <pc:sldMk cId="915524319" sldId="1966"/>
        </pc:sldMkLst>
      </pc:sldChg>
      <pc:sldChg chg="mod modShow">
        <pc:chgData name="David Holley" userId="45123e1e-ac21-4ee3-b53e-8d97b4b34e1e" providerId="ADAL" clId="{5B6161E5-6C6D-4C9B-904D-83CF4C3FE062}" dt="2025-01-18T11:03:20.367" v="748" actId="729"/>
        <pc:sldMkLst>
          <pc:docMk/>
          <pc:sldMk cId="3171214519" sldId="1967"/>
        </pc:sldMkLst>
      </pc:sldChg>
      <pc:sldChg chg="mod modShow">
        <pc:chgData name="David Holley" userId="45123e1e-ac21-4ee3-b53e-8d97b4b34e1e" providerId="ADAL" clId="{5B6161E5-6C6D-4C9B-904D-83CF4C3FE062}" dt="2025-01-18T11:03:20.367" v="748" actId="729"/>
        <pc:sldMkLst>
          <pc:docMk/>
          <pc:sldMk cId="3757549164" sldId="1968"/>
        </pc:sldMkLst>
      </pc:sldChg>
      <pc:sldChg chg="mod modShow">
        <pc:chgData name="David Holley" userId="45123e1e-ac21-4ee3-b53e-8d97b4b34e1e" providerId="ADAL" clId="{5B6161E5-6C6D-4C9B-904D-83CF4C3FE062}" dt="2025-01-18T11:03:20.367" v="748" actId="729"/>
        <pc:sldMkLst>
          <pc:docMk/>
          <pc:sldMk cId="3141676044" sldId="1969"/>
        </pc:sldMkLst>
      </pc:sldChg>
      <pc:sldChg chg="mod modShow">
        <pc:chgData name="David Holley" userId="45123e1e-ac21-4ee3-b53e-8d97b4b34e1e" providerId="ADAL" clId="{5B6161E5-6C6D-4C9B-904D-83CF4C3FE062}" dt="2025-01-18T11:03:20.367" v="748" actId="729"/>
        <pc:sldMkLst>
          <pc:docMk/>
          <pc:sldMk cId="2150240897" sldId="1970"/>
        </pc:sldMkLst>
      </pc:sldChg>
      <pc:sldChg chg="mod modShow">
        <pc:chgData name="David Holley" userId="45123e1e-ac21-4ee3-b53e-8d97b4b34e1e" providerId="ADAL" clId="{5B6161E5-6C6D-4C9B-904D-83CF4C3FE062}" dt="2025-01-18T11:03:20.367" v="748" actId="729"/>
        <pc:sldMkLst>
          <pc:docMk/>
          <pc:sldMk cId="1598169114" sldId="1972"/>
        </pc:sldMkLst>
      </pc:sldChg>
      <pc:sldChg chg="mod modShow">
        <pc:chgData name="David Holley" userId="45123e1e-ac21-4ee3-b53e-8d97b4b34e1e" providerId="ADAL" clId="{5B6161E5-6C6D-4C9B-904D-83CF4C3FE062}" dt="2025-01-18T11:03:20.367" v="748" actId="729"/>
        <pc:sldMkLst>
          <pc:docMk/>
          <pc:sldMk cId="923216920" sldId="1973"/>
        </pc:sldMkLst>
      </pc:sldChg>
      <pc:sldChg chg="mod modShow">
        <pc:chgData name="David Holley" userId="45123e1e-ac21-4ee3-b53e-8d97b4b34e1e" providerId="ADAL" clId="{5B6161E5-6C6D-4C9B-904D-83CF4C3FE062}" dt="2025-01-18T11:03:20.367" v="748" actId="729"/>
        <pc:sldMkLst>
          <pc:docMk/>
          <pc:sldMk cId="1249928818" sldId="1974"/>
        </pc:sldMkLst>
      </pc:sldChg>
      <pc:sldChg chg="ord">
        <pc:chgData name="David Holley" userId="45123e1e-ac21-4ee3-b53e-8d97b4b34e1e" providerId="ADAL" clId="{5B6161E5-6C6D-4C9B-904D-83CF4C3FE062}" dt="2025-01-18T10:55:36.398" v="171"/>
        <pc:sldMkLst>
          <pc:docMk/>
          <pc:sldMk cId="3998746882" sldId="1975"/>
        </pc:sldMkLst>
      </pc:sldChg>
      <pc:sldChg chg="mod modShow">
        <pc:chgData name="David Holley" userId="45123e1e-ac21-4ee3-b53e-8d97b4b34e1e" providerId="ADAL" clId="{5B6161E5-6C6D-4C9B-904D-83CF4C3FE062}" dt="2025-01-18T11:03:20.367" v="748" actId="729"/>
        <pc:sldMkLst>
          <pc:docMk/>
          <pc:sldMk cId="1739243404" sldId="1979"/>
        </pc:sldMkLst>
      </pc:sldChg>
      <pc:sldChg chg="ord">
        <pc:chgData name="David Holley" userId="45123e1e-ac21-4ee3-b53e-8d97b4b34e1e" providerId="ADAL" clId="{5B6161E5-6C6D-4C9B-904D-83CF4C3FE062}" dt="2025-01-18T10:53:41.302" v="169"/>
        <pc:sldMkLst>
          <pc:docMk/>
          <pc:sldMk cId="2971908735" sldId="1981"/>
        </pc:sldMkLst>
      </pc:sldChg>
      <pc:sldChg chg="modSp mod ord modShow">
        <pc:chgData name="David Holley" userId="45123e1e-ac21-4ee3-b53e-8d97b4b34e1e" providerId="ADAL" clId="{5B6161E5-6C6D-4C9B-904D-83CF4C3FE062}" dt="2025-01-18T11:03:20.367" v="748" actId="729"/>
        <pc:sldMkLst>
          <pc:docMk/>
          <pc:sldMk cId="435612713" sldId="1986"/>
        </pc:sldMkLst>
      </pc:sldChg>
      <pc:sldChg chg="mod modShow">
        <pc:chgData name="David Holley" userId="45123e1e-ac21-4ee3-b53e-8d97b4b34e1e" providerId="ADAL" clId="{5B6161E5-6C6D-4C9B-904D-83CF4C3FE062}" dt="2025-01-18T11:03:20.367" v="748" actId="729"/>
        <pc:sldMkLst>
          <pc:docMk/>
          <pc:sldMk cId="3154702529" sldId="1987"/>
        </pc:sldMkLst>
      </pc:sldChg>
      <pc:sldChg chg="modSp new mod">
        <pc:chgData name="David Holley" userId="45123e1e-ac21-4ee3-b53e-8d97b4b34e1e" providerId="ADAL" clId="{5B6161E5-6C6D-4C9B-904D-83CF4C3FE062}" dt="2025-01-18T11:03:00.634" v="747" actId="313"/>
        <pc:sldMkLst>
          <pc:docMk/>
          <pc:sldMk cId="3500282827" sldId="1988"/>
        </pc:sldMkLst>
        <pc:spChg chg="mod">
          <ac:chgData name="David Holley" userId="45123e1e-ac21-4ee3-b53e-8d97b4b34e1e" providerId="ADAL" clId="{5B6161E5-6C6D-4C9B-904D-83CF4C3FE062}" dt="2025-01-18T11:03:00.634" v="747" actId="313"/>
          <ac:spMkLst>
            <pc:docMk/>
            <pc:sldMk cId="3500282827" sldId="1988"/>
            <ac:spMk id="3" creationId="{1F3D0362-F6A5-4A33-9865-0A4C5EB1C63B}"/>
          </ac:spMkLst>
        </pc:spChg>
        <pc:spChg chg="mod">
          <ac:chgData name="David Holley" userId="45123e1e-ac21-4ee3-b53e-8d97b4b34e1e" providerId="ADAL" clId="{5B6161E5-6C6D-4C9B-904D-83CF4C3FE062}" dt="2025-01-18T10:58:21.425" v="200" actId="313"/>
          <ac:spMkLst>
            <pc:docMk/>
            <pc:sldMk cId="3500282827" sldId="1988"/>
            <ac:spMk id="4" creationId="{9969A6DB-D770-45B9-1289-17EB57485ED0}"/>
          </ac:spMkLst>
        </pc:spChg>
      </pc:sldChg>
    </pc:docChg>
  </pc:docChgLst>
  <pc:docChgLst>
    <pc:chgData name="David Holley" userId="45123e1e-ac21-4ee3-b53e-8d97b4b34e1e" providerId="ADAL" clId="{5131CA02-AED2-4B07-B903-7FC039A65AC7}"/>
    <pc:docChg chg="custSel addSld delSld modSld sldOrd modSection">
      <pc:chgData name="David Holley" userId="45123e1e-ac21-4ee3-b53e-8d97b4b34e1e" providerId="ADAL" clId="{5131CA02-AED2-4B07-B903-7FC039A65AC7}" dt="2023-12-20T10:25:33.353" v="26" actId="20577"/>
      <pc:docMkLst>
        <pc:docMk/>
      </pc:docMkLst>
      <pc:sldChg chg="del">
        <pc:chgData name="David Holley" userId="45123e1e-ac21-4ee3-b53e-8d97b4b34e1e" providerId="ADAL" clId="{5131CA02-AED2-4B07-B903-7FC039A65AC7}" dt="2023-12-20T10:20:55.901" v="8" actId="47"/>
        <pc:sldMkLst>
          <pc:docMk/>
          <pc:sldMk cId="26368789" sldId="281"/>
        </pc:sldMkLst>
      </pc:sldChg>
      <pc:sldChg chg="del">
        <pc:chgData name="David Holley" userId="45123e1e-ac21-4ee3-b53e-8d97b4b34e1e" providerId="ADAL" clId="{5131CA02-AED2-4B07-B903-7FC039A65AC7}" dt="2023-12-20T10:20:55.149" v="7" actId="47"/>
        <pc:sldMkLst>
          <pc:docMk/>
          <pc:sldMk cId="3574441355" sldId="375"/>
        </pc:sldMkLst>
      </pc:sldChg>
      <pc:sldChg chg="ord">
        <pc:chgData name="David Holley" userId="45123e1e-ac21-4ee3-b53e-8d97b4b34e1e" providerId="ADAL" clId="{5131CA02-AED2-4B07-B903-7FC039A65AC7}" dt="2023-12-20T10:21:05.071" v="13"/>
        <pc:sldMkLst>
          <pc:docMk/>
          <pc:sldMk cId="1679880776" sldId="695"/>
        </pc:sldMkLst>
      </pc:sldChg>
      <pc:sldChg chg="del">
        <pc:chgData name="David Holley" userId="45123e1e-ac21-4ee3-b53e-8d97b4b34e1e" providerId="ADAL" clId="{5131CA02-AED2-4B07-B903-7FC039A65AC7}" dt="2023-12-20T10:20:48.828" v="2" actId="47"/>
        <pc:sldMkLst>
          <pc:docMk/>
          <pc:sldMk cId="2643620104" sldId="788"/>
        </pc:sldMkLst>
      </pc:sldChg>
      <pc:sldChg chg="del">
        <pc:chgData name="David Holley" userId="45123e1e-ac21-4ee3-b53e-8d97b4b34e1e" providerId="ADAL" clId="{5131CA02-AED2-4B07-B903-7FC039A65AC7}" dt="2023-12-20T10:20:49.466" v="3" actId="47"/>
        <pc:sldMkLst>
          <pc:docMk/>
          <pc:sldMk cId="292783382" sldId="830"/>
        </pc:sldMkLst>
      </pc:sldChg>
      <pc:sldChg chg="del">
        <pc:chgData name="David Holley" userId="45123e1e-ac21-4ee3-b53e-8d97b4b34e1e" providerId="ADAL" clId="{5131CA02-AED2-4B07-B903-7FC039A65AC7}" dt="2023-12-20T10:20:49.995" v="4" actId="47"/>
        <pc:sldMkLst>
          <pc:docMk/>
          <pc:sldMk cId="2052239598" sldId="831"/>
        </pc:sldMkLst>
      </pc:sldChg>
      <pc:sldChg chg="del">
        <pc:chgData name="David Holley" userId="45123e1e-ac21-4ee3-b53e-8d97b4b34e1e" providerId="ADAL" clId="{5131CA02-AED2-4B07-B903-7FC039A65AC7}" dt="2023-12-20T10:20:57.085" v="11" actId="47"/>
        <pc:sldMkLst>
          <pc:docMk/>
          <pc:sldMk cId="2371872383" sldId="1561"/>
        </pc:sldMkLst>
      </pc:sldChg>
      <pc:sldChg chg="del">
        <pc:chgData name="David Holley" userId="45123e1e-ac21-4ee3-b53e-8d97b4b34e1e" providerId="ADAL" clId="{5131CA02-AED2-4B07-B903-7FC039A65AC7}" dt="2023-12-20T10:20:56.669" v="10" actId="47"/>
        <pc:sldMkLst>
          <pc:docMk/>
          <pc:sldMk cId="1266921729" sldId="1766"/>
        </pc:sldMkLst>
      </pc:sldChg>
      <pc:sldChg chg="del">
        <pc:chgData name="David Holley" userId="45123e1e-ac21-4ee3-b53e-8d97b4b34e1e" providerId="ADAL" clId="{5131CA02-AED2-4B07-B903-7FC039A65AC7}" dt="2023-12-20T10:20:48.164" v="1" actId="47"/>
        <pc:sldMkLst>
          <pc:docMk/>
          <pc:sldMk cId="1216940343" sldId="1881"/>
        </pc:sldMkLst>
      </pc:sldChg>
      <pc:sldChg chg="del">
        <pc:chgData name="David Holley" userId="45123e1e-ac21-4ee3-b53e-8d97b4b34e1e" providerId="ADAL" clId="{5131CA02-AED2-4B07-B903-7FC039A65AC7}" dt="2023-12-20T10:20:50.668" v="5" actId="47"/>
        <pc:sldMkLst>
          <pc:docMk/>
          <pc:sldMk cId="2398388729" sldId="1928"/>
        </pc:sldMkLst>
      </pc:sldChg>
      <pc:sldChg chg="del">
        <pc:chgData name="David Holley" userId="45123e1e-ac21-4ee3-b53e-8d97b4b34e1e" providerId="ADAL" clId="{5131CA02-AED2-4B07-B903-7FC039A65AC7}" dt="2023-12-20T10:20:51.414" v="6" actId="47"/>
        <pc:sldMkLst>
          <pc:docMk/>
          <pc:sldMk cId="398491632" sldId="1929"/>
        </pc:sldMkLst>
      </pc:sldChg>
      <pc:sldChg chg="del">
        <pc:chgData name="David Holley" userId="45123e1e-ac21-4ee3-b53e-8d97b4b34e1e" providerId="ADAL" clId="{5131CA02-AED2-4B07-B903-7FC039A65AC7}" dt="2023-12-20T10:20:56.272" v="9" actId="47"/>
        <pc:sldMkLst>
          <pc:docMk/>
          <pc:sldMk cId="630932231" sldId="1930"/>
        </pc:sldMkLst>
      </pc:sldChg>
      <pc:sldChg chg="del">
        <pc:chgData name="David Holley" userId="45123e1e-ac21-4ee3-b53e-8d97b4b34e1e" providerId="ADAL" clId="{5131CA02-AED2-4B07-B903-7FC039A65AC7}" dt="2023-12-20T10:20:47.294" v="0" actId="47"/>
        <pc:sldMkLst>
          <pc:docMk/>
          <pc:sldMk cId="902643869" sldId="1931"/>
        </pc:sldMkLst>
      </pc:sldChg>
      <pc:sldChg chg="delSp modSp mod delAnim">
        <pc:chgData name="David Holley" userId="45123e1e-ac21-4ee3-b53e-8d97b4b34e1e" providerId="ADAL" clId="{5131CA02-AED2-4B07-B903-7FC039A65AC7}" dt="2023-12-20T10:22:01.115" v="16" actId="478"/>
        <pc:sldMkLst>
          <pc:docMk/>
          <pc:sldMk cId="277971692" sldId="1960"/>
        </pc:sldMkLst>
      </pc:sldChg>
      <pc:sldChg chg="delSp mod delAnim">
        <pc:chgData name="David Holley" userId="45123e1e-ac21-4ee3-b53e-8d97b4b34e1e" providerId="ADAL" clId="{5131CA02-AED2-4B07-B903-7FC039A65AC7}" dt="2023-12-20T10:22:17.248" v="17" actId="478"/>
        <pc:sldMkLst>
          <pc:docMk/>
          <pc:sldMk cId="3171214519" sldId="1967"/>
        </pc:sldMkLst>
      </pc:sldChg>
      <pc:sldChg chg="del">
        <pc:chgData name="David Holley" userId="45123e1e-ac21-4ee3-b53e-8d97b4b34e1e" providerId="ADAL" clId="{5131CA02-AED2-4B07-B903-7FC039A65AC7}" dt="2023-12-20T10:21:39.393" v="14" actId="47"/>
        <pc:sldMkLst>
          <pc:docMk/>
          <pc:sldMk cId="1068868956" sldId="1978"/>
        </pc:sldMkLst>
      </pc:sldChg>
      <pc:sldChg chg="modSp add mod ord">
        <pc:chgData name="David Holley" userId="45123e1e-ac21-4ee3-b53e-8d97b4b34e1e" providerId="ADAL" clId="{5131CA02-AED2-4B07-B903-7FC039A65AC7}" dt="2023-12-20T10:25:33.353" v="26" actId="20577"/>
        <pc:sldMkLst>
          <pc:docMk/>
          <pc:sldMk cId="2607543600" sldId="1980"/>
        </pc:sldMkLst>
      </pc:sldChg>
      <pc:sldMasterChg chg="delSldLayout">
        <pc:chgData name="David Holley" userId="45123e1e-ac21-4ee3-b53e-8d97b4b34e1e" providerId="ADAL" clId="{5131CA02-AED2-4B07-B903-7FC039A65AC7}" dt="2023-12-20T10:20:55.149" v="7" actId="47"/>
        <pc:sldMasterMkLst>
          <pc:docMk/>
          <pc:sldMasterMk cId="3063475933" sldId="2147483660"/>
        </pc:sldMasterMkLst>
        <pc:sldLayoutChg chg="del">
          <pc:chgData name="David Holley" userId="45123e1e-ac21-4ee3-b53e-8d97b4b34e1e" providerId="ADAL" clId="{5131CA02-AED2-4B07-B903-7FC039A65AC7}" dt="2023-12-20T10:20:49.995" v="4" actId="47"/>
          <pc:sldLayoutMkLst>
            <pc:docMk/>
            <pc:sldMasterMk cId="3063475933" sldId="2147483660"/>
            <pc:sldLayoutMk cId="788901385" sldId="2147483741"/>
          </pc:sldLayoutMkLst>
        </pc:sldLayoutChg>
        <pc:sldLayoutChg chg="del">
          <pc:chgData name="David Holley" userId="45123e1e-ac21-4ee3-b53e-8d97b4b34e1e" providerId="ADAL" clId="{5131CA02-AED2-4B07-B903-7FC039A65AC7}" dt="2023-12-20T10:20:55.149" v="7" actId="47"/>
          <pc:sldLayoutMkLst>
            <pc:docMk/>
            <pc:sldMasterMk cId="3063475933" sldId="2147483660"/>
            <pc:sldLayoutMk cId="4194287764" sldId="2147483742"/>
          </pc:sldLayoutMkLst>
        </pc:sldLayoutChg>
      </pc:sldMasterChg>
    </pc:docChg>
  </pc:docChgLst>
  <pc:docChgLst>
    <pc:chgData name="David Holley" userId="45123e1e-ac21-4ee3-b53e-8d97b4b34e1e" providerId="ADAL" clId="{A6E36EE0-9BDF-483B-9B92-637F256B4547}"/>
    <pc:docChg chg="modSld">
      <pc:chgData name="David Holley" userId="45123e1e-ac21-4ee3-b53e-8d97b4b34e1e" providerId="ADAL" clId="{A6E36EE0-9BDF-483B-9B92-637F256B4547}" dt="2023-10-15T09:17:32.651" v="11"/>
      <pc:docMkLst>
        <pc:docMk/>
      </pc:docMkLst>
      <pc:sldChg chg="addSp modSp mod modAnim">
        <pc:chgData name="David Holley" userId="45123e1e-ac21-4ee3-b53e-8d97b4b34e1e" providerId="ADAL" clId="{A6E36EE0-9BDF-483B-9B92-637F256B4547}" dt="2023-10-15T09:17:32.651" v="11"/>
        <pc:sldMkLst>
          <pc:docMk/>
          <pc:sldMk cId="2348960087" sldId="668"/>
        </pc:sldMkLst>
      </pc:sldChg>
    </pc:docChg>
  </pc:docChgLst>
  <pc:docChgLst>
    <pc:chgData name="David Holley" userId="45123e1e-ac21-4ee3-b53e-8d97b4b34e1e" providerId="ADAL" clId="{9EBFB7B9-FECE-4A76-84AE-A9F14F7200B5}"/>
    <pc:docChg chg="undo custSel addSld delSld modSld sldOrd modSection">
      <pc:chgData name="David Holley" userId="45123e1e-ac21-4ee3-b53e-8d97b4b34e1e" providerId="ADAL" clId="{9EBFB7B9-FECE-4A76-84AE-A9F14F7200B5}" dt="2024-02-13T13:13:21.968" v="208" actId="20577"/>
      <pc:docMkLst>
        <pc:docMk/>
      </pc:docMkLst>
      <pc:sldChg chg="ord">
        <pc:chgData name="David Holley" userId="45123e1e-ac21-4ee3-b53e-8d97b4b34e1e" providerId="ADAL" clId="{9EBFB7B9-FECE-4A76-84AE-A9F14F7200B5}" dt="2024-02-13T10:02:11.343" v="19" actId="20578"/>
        <pc:sldMkLst>
          <pc:docMk/>
          <pc:sldMk cId="1822331189" sldId="760"/>
        </pc:sldMkLst>
      </pc:sldChg>
      <pc:sldChg chg="ord">
        <pc:chgData name="David Holley" userId="45123e1e-ac21-4ee3-b53e-8d97b4b34e1e" providerId="ADAL" clId="{9EBFB7B9-FECE-4A76-84AE-A9F14F7200B5}" dt="2024-02-13T10:02:11.343" v="19" actId="20578"/>
        <pc:sldMkLst>
          <pc:docMk/>
          <pc:sldMk cId="4255400935" sldId="768"/>
        </pc:sldMkLst>
      </pc:sldChg>
      <pc:sldChg chg="delSp modSp new mod">
        <pc:chgData name="David Holley" userId="45123e1e-ac21-4ee3-b53e-8d97b4b34e1e" providerId="ADAL" clId="{9EBFB7B9-FECE-4A76-84AE-A9F14F7200B5}" dt="2024-02-01T09:53:22.992" v="16" actId="20577"/>
        <pc:sldMkLst>
          <pc:docMk/>
          <pc:sldMk cId="2971908735" sldId="1981"/>
        </pc:sldMkLst>
      </pc:sldChg>
      <pc:sldChg chg="new del">
        <pc:chgData name="David Holley" userId="45123e1e-ac21-4ee3-b53e-8d97b4b34e1e" providerId="ADAL" clId="{9EBFB7B9-FECE-4A76-84AE-A9F14F7200B5}" dt="2024-02-01T09:52:46.408" v="3" actId="680"/>
        <pc:sldMkLst>
          <pc:docMk/>
          <pc:sldMk cId="359130297" sldId="1982"/>
        </pc:sldMkLst>
      </pc:sldChg>
      <pc:sldChg chg="add ord">
        <pc:chgData name="David Holley" userId="45123e1e-ac21-4ee3-b53e-8d97b4b34e1e" providerId="ADAL" clId="{9EBFB7B9-FECE-4A76-84AE-A9F14F7200B5}" dt="2024-02-13T10:03:34.365" v="22"/>
        <pc:sldMkLst>
          <pc:docMk/>
          <pc:sldMk cId="1620686949" sldId="1982"/>
        </pc:sldMkLst>
      </pc:sldChg>
      <pc:sldChg chg="add ord">
        <pc:chgData name="David Holley" userId="45123e1e-ac21-4ee3-b53e-8d97b4b34e1e" providerId="ADAL" clId="{9EBFB7B9-FECE-4A76-84AE-A9F14F7200B5}" dt="2024-02-13T10:03:34.365" v="22"/>
        <pc:sldMkLst>
          <pc:docMk/>
          <pc:sldMk cId="3846739714" sldId="1983"/>
        </pc:sldMkLst>
      </pc:sldChg>
      <pc:sldChg chg="add">
        <pc:chgData name="David Holley" userId="45123e1e-ac21-4ee3-b53e-8d97b4b34e1e" providerId="ADAL" clId="{9EBFB7B9-FECE-4A76-84AE-A9F14F7200B5}" dt="2024-02-13T10:03:52.829" v="23"/>
        <pc:sldMkLst>
          <pc:docMk/>
          <pc:sldMk cId="294123801" sldId="1984"/>
        </pc:sldMkLst>
      </pc:sldChg>
      <pc:sldChg chg="modSp new mod">
        <pc:chgData name="David Holley" userId="45123e1e-ac21-4ee3-b53e-8d97b4b34e1e" providerId="ADAL" clId="{9EBFB7B9-FECE-4A76-84AE-A9F14F7200B5}" dt="2024-02-13T10:05:14.297" v="48" actId="20577"/>
        <pc:sldMkLst>
          <pc:docMk/>
          <pc:sldMk cId="612712417" sldId="1985"/>
        </pc:sldMkLst>
      </pc:sldChg>
      <pc:sldChg chg="modSp add mod">
        <pc:chgData name="David Holley" userId="45123e1e-ac21-4ee3-b53e-8d97b4b34e1e" providerId="ADAL" clId="{9EBFB7B9-FECE-4A76-84AE-A9F14F7200B5}" dt="2024-02-13T10:34:58.752" v="169" actId="6549"/>
        <pc:sldMkLst>
          <pc:docMk/>
          <pc:sldMk cId="435612713" sldId="1986"/>
        </pc:sldMkLst>
      </pc:sldChg>
      <pc:sldChg chg="modSp new mod">
        <pc:chgData name="David Holley" userId="45123e1e-ac21-4ee3-b53e-8d97b4b34e1e" providerId="ADAL" clId="{9EBFB7B9-FECE-4A76-84AE-A9F14F7200B5}" dt="2024-02-13T13:13:21.968" v="208" actId="20577"/>
        <pc:sldMkLst>
          <pc:docMk/>
          <pc:sldMk cId="3154702529" sldId="1987"/>
        </pc:sldMkLst>
      </pc:sldChg>
    </pc:docChg>
  </pc:docChgLst>
  <pc:docChgLst>
    <pc:chgData name="David Holley" userId="45123e1e-ac21-4ee3-b53e-8d97b4b34e1e" providerId="ADAL" clId="{4178CE39-B5A5-4E99-9B8B-16898382AC04}"/>
    <pc:docChg chg="custSel addSld modSld modSection">
      <pc:chgData name="David Holley" userId="45123e1e-ac21-4ee3-b53e-8d97b4b34e1e" providerId="ADAL" clId="{4178CE39-B5A5-4E99-9B8B-16898382AC04}" dt="2022-11-04T08:08:10.519" v="225" actId="20577"/>
      <pc:docMkLst>
        <pc:docMk/>
      </pc:docMkLst>
      <pc:sldChg chg="mod modShow">
        <pc:chgData name="David Holley" userId="45123e1e-ac21-4ee3-b53e-8d97b4b34e1e" providerId="ADAL" clId="{4178CE39-B5A5-4E99-9B8B-16898382AC04}" dt="2022-10-10T11:55:24.690" v="8" actId="729"/>
        <pc:sldMkLst>
          <pc:docMk/>
          <pc:sldMk cId="26368789" sldId="281"/>
        </pc:sldMkLst>
      </pc:sldChg>
      <pc:sldChg chg="modSp mod">
        <pc:chgData name="David Holley" userId="45123e1e-ac21-4ee3-b53e-8d97b4b34e1e" providerId="ADAL" clId="{4178CE39-B5A5-4E99-9B8B-16898382AC04}" dt="2022-10-10T11:54:26.901" v="7" actId="108"/>
        <pc:sldMkLst>
          <pc:docMk/>
          <pc:sldMk cId="3574441355" sldId="375"/>
        </pc:sldMkLst>
      </pc:sldChg>
      <pc:sldChg chg="modSp mod">
        <pc:chgData name="David Holley" userId="45123e1e-ac21-4ee3-b53e-8d97b4b34e1e" providerId="ADAL" clId="{4178CE39-B5A5-4E99-9B8B-16898382AC04}" dt="2022-10-10T12:08:48.701" v="28" actId="20577"/>
        <pc:sldMkLst>
          <pc:docMk/>
          <pc:sldMk cId="562308882" sldId="592"/>
        </pc:sldMkLst>
      </pc:sldChg>
      <pc:sldChg chg="modSp mod">
        <pc:chgData name="David Holley" userId="45123e1e-ac21-4ee3-b53e-8d97b4b34e1e" providerId="ADAL" clId="{4178CE39-B5A5-4E99-9B8B-16898382AC04}" dt="2022-10-10T12:02:39.424" v="9" actId="33524"/>
        <pc:sldMkLst>
          <pc:docMk/>
          <pc:sldMk cId="801861904" sldId="716"/>
        </pc:sldMkLst>
      </pc:sldChg>
      <pc:sldChg chg="addSp modSp mod modAnim">
        <pc:chgData name="David Holley" userId="45123e1e-ac21-4ee3-b53e-8d97b4b34e1e" providerId="ADAL" clId="{4178CE39-B5A5-4E99-9B8B-16898382AC04}" dt="2022-10-11T10:20:14.149" v="204"/>
        <pc:sldMkLst>
          <pc:docMk/>
          <pc:sldMk cId="2935821805" sldId="755"/>
        </pc:sldMkLst>
      </pc:sldChg>
      <pc:sldChg chg="mod modShow">
        <pc:chgData name="David Holley" userId="45123e1e-ac21-4ee3-b53e-8d97b4b34e1e" providerId="ADAL" clId="{4178CE39-B5A5-4E99-9B8B-16898382AC04}" dt="2022-10-10T11:55:24.690" v="8" actId="729"/>
        <pc:sldMkLst>
          <pc:docMk/>
          <pc:sldMk cId="2643620104" sldId="788"/>
        </pc:sldMkLst>
      </pc:sldChg>
      <pc:sldChg chg="mod modShow">
        <pc:chgData name="David Holley" userId="45123e1e-ac21-4ee3-b53e-8d97b4b34e1e" providerId="ADAL" clId="{4178CE39-B5A5-4E99-9B8B-16898382AC04}" dt="2022-10-10T11:55:24.690" v="8" actId="729"/>
        <pc:sldMkLst>
          <pc:docMk/>
          <pc:sldMk cId="292783382" sldId="830"/>
        </pc:sldMkLst>
      </pc:sldChg>
      <pc:sldChg chg="mod modShow">
        <pc:chgData name="David Holley" userId="45123e1e-ac21-4ee3-b53e-8d97b4b34e1e" providerId="ADAL" clId="{4178CE39-B5A5-4E99-9B8B-16898382AC04}" dt="2022-10-10T11:55:24.690" v="8" actId="729"/>
        <pc:sldMkLst>
          <pc:docMk/>
          <pc:sldMk cId="2371872383" sldId="1561"/>
        </pc:sldMkLst>
      </pc:sldChg>
      <pc:sldChg chg="mod modShow">
        <pc:chgData name="David Holley" userId="45123e1e-ac21-4ee3-b53e-8d97b4b34e1e" providerId="ADAL" clId="{4178CE39-B5A5-4E99-9B8B-16898382AC04}" dt="2022-10-10T11:55:24.690" v="8" actId="729"/>
        <pc:sldMkLst>
          <pc:docMk/>
          <pc:sldMk cId="1266921729" sldId="1766"/>
        </pc:sldMkLst>
      </pc:sldChg>
      <pc:sldChg chg="mod modShow">
        <pc:chgData name="David Holley" userId="45123e1e-ac21-4ee3-b53e-8d97b4b34e1e" providerId="ADAL" clId="{4178CE39-B5A5-4E99-9B8B-16898382AC04}" dt="2022-10-10T11:55:24.690" v="8" actId="729"/>
        <pc:sldMkLst>
          <pc:docMk/>
          <pc:sldMk cId="1216940343" sldId="1881"/>
        </pc:sldMkLst>
      </pc:sldChg>
      <pc:sldChg chg="mod modShow">
        <pc:chgData name="David Holley" userId="45123e1e-ac21-4ee3-b53e-8d97b4b34e1e" providerId="ADAL" clId="{4178CE39-B5A5-4E99-9B8B-16898382AC04}" dt="2022-10-10T11:55:24.690" v="8" actId="729"/>
        <pc:sldMkLst>
          <pc:docMk/>
          <pc:sldMk cId="2398388729" sldId="1928"/>
        </pc:sldMkLst>
      </pc:sldChg>
      <pc:sldChg chg="mod modShow">
        <pc:chgData name="David Holley" userId="45123e1e-ac21-4ee3-b53e-8d97b4b34e1e" providerId="ADAL" clId="{4178CE39-B5A5-4E99-9B8B-16898382AC04}" dt="2022-10-10T11:55:24.690" v="8" actId="729"/>
        <pc:sldMkLst>
          <pc:docMk/>
          <pc:sldMk cId="398491632" sldId="1929"/>
        </pc:sldMkLst>
      </pc:sldChg>
      <pc:sldChg chg="mod modShow">
        <pc:chgData name="David Holley" userId="45123e1e-ac21-4ee3-b53e-8d97b4b34e1e" providerId="ADAL" clId="{4178CE39-B5A5-4E99-9B8B-16898382AC04}" dt="2022-10-10T11:55:24.690" v="8" actId="729"/>
        <pc:sldMkLst>
          <pc:docMk/>
          <pc:sldMk cId="902643869" sldId="1931"/>
        </pc:sldMkLst>
      </pc:sldChg>
      <pc:sldChg chg="modSp mod">
        <pc:chgData name="David Holley" userId="45123e1e-ac21-4ee3-b53e-8d97b4b34e1e" providerId="ADAL" clId="{4178CE39-B5A5-4E99-9B8B-16898382AC04}" dt="2022-10-10T12:14:32.686" v="165" actId="1076"/>
        <pc:sldMkLst>
          <pc:docMk/>
          <pc:sldMk cId="3757549164" sldId="1968"/>
        </pc:sldMkLst>
      </pc:sldChg>
      <pc:sldChg chg="modSp mod">
        <pc:chgData name="David Holley" userId="45123e1e-ac21-4ee3-b53e-8d97b4b34e1e" providerId="ADAL" clId="{4178CE39-B5A5-4E99-9B8B-16898382AC04}" dt="2022-10-10T12:11:06.496" v="164" actId="20577"/>
        <pc:sldMkLst>
          <pc:docMk/>
          <pc:sldMk cId="1249928818" sldId="1974"/>
        </pc:sldMkLst>
      </pc:sldChg>
      <pc:sldChg chg="modSp add mod">
        <pc:chgData name="David Holley" userId="45123e1e-ac21-4ee3-b53e-8d97b4b34e1e" providerId="ADAL" clId="{4178CE39-B5A5-4E99-9B8B-16898382AC04}" dt="2022-10-10T12:10:21.606" v="163" actId="20577"/>
        <pc:sldMkLst>
          <pc:docMk/>
          <pc:sldMk cId="3998746882" sldId="1975"/>
        </pc:sldMkLst>
      </pc:sldChg>
      <pc:sldChg chg="modSp new mod">
        <pc:chgData name="David Holley" userId="45123e1e-ac21-4ee3-b53e-8d97b4b34e1e" providerId="ADAL" clId="{4178CE39-B5A5-4E99-9B8B-16898382AC04}" dt="2022-11-04T08:08:10.519" v="225" actId="20577"/>
        <pc:sldMkLst>
          <pc:docMk/>
          <pc:sldMk cId="488522277" sldId="1976"/>
        </pc:sldMkLst>
      </pc:sldChg>
    </pc:docChg>
  </pc:docChgLst>
</pc:chgInfo>
</file>

<file path=ppt/handoutMasters/_rels/handoutMaster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5" name="Slide Number Placeholder 4"/>
          <p:cNvSpPr>
            <a:spLocks noGrp="1"/>
          </p:cNvSpPr>
          <p:nvPr>
            <p:ph type="sldNum" sz="quarter" idx="3"/>
          </p:nvPr>
        </p:nvSpPr>
        <p:spPr>
          <a:xfrm>
            <a:off x="3850444" y="9378825"/>
            <a:ext cx="2945659" cy="495426"/>
          </a:xfrm>
          <a:prstGeom prst="rect">
            <a:avLst/>
          </a:prstGeom>
        </p:spPr>
        <p:txBody>
          <a:bodyPr vert="horz" lIns="91426" tIns="45713" rIns="91426" bIns="45713" rtlCol="0" anchor="b"/>
          <a:lstStyle>
            <a:lvl1pPr algn="r">
              <a:defRPr sz="1200"/>
            </a:lvl1pPr>
          </a:lstStyle>
          <a:p>
            <a:r>
              <a:rPr lang="en-AU" dirty="0"/>
              <a:t> Section 6 page </a:t>
            </a:r>
            <a:fld id="{4958E4E4-370B-43C5-912D-00C8E6F1B70E}" type="slidenum">
              <a:rPr lang="en-AU" smtClean="0"/>
              <a:t>‹#›</a:t>
            </a:fld>
            <a:endParaRPr lang="en-AU" dirty="0"/>
          </a:p>
        </p:txBody>
      </p:sp>
      <p:cxnSp>
        <p:nvCxnSpPr>
          <p:cNvPr id="6" name="Straight Connector 5"/>
          <p:cNvCxnSpPr/>
          <p:nvPr/>
        </p:nvCxnSpPr>
        <p:spPr>
          <a:xfrm flipV="1">
            <a:off x="-25400" y="461963"/>
            <a:ext cx="6858000" cy="11112"/>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sp>
        <p:nvSpPr>
          <p:cNvPr id="7" name="TextBox 6"/>
          <p:cNvSpPr txBox="1"/>
          <p:nvPr/>
        </p:nvSpPr>
        <p:spPr>
          <a:xfrm>
            <a:off x="2465651" y="86132"/>
            <a:ext cx="2133854" cy="307777"/>
          </a:xfrm>
          <a:prstGeom prst="rect">
            <a:avLst/>
          </a:prstGeom>
          <a:noFill/>
        </p:spPr>
        <p:txBody>
          <a:bodyPr wrap="none" rtlCol="0">
            <a:spAutoFit/>
          </a:bodyPr>
          <a:lstStyle/>
          <a:p>
            <a:r>
              <a:rPr lang="en-US" sz="1400" dirty="0"/>
              <a:t>Designing for Manufacture</a:t>
            </a:r>
          </a:p>
        </p:txBody>
      </p:sp>
      <p:pic>
        <p:nvPicPr>
          <p:cNvPr id="8" name="Picture 7" descr="BHW logo.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789420" y="0"/>
            <a:ext cx="944880" cy="438912"/>
          </a:xfrm>
          <a:prstGeom prst="rect">
            <a:avLst/>
          </a:prstGeom>
        </p:spPr>
      </p:pic>
      <p:pic>
        <p:nvPicPr>
          <p:cNvPr id="10" name="Picture 26" descr="wordmark_col">
            <a:extLst>
              <a:ext uri="{FF2B5EF4-FFF2-40B4-BE49-F238E27FC236}">
                <a16:creationId xmlns:a16="http://schemas.microsoft.com/office/drawing/2014/main" id="{4D7F0772-7BB4-4943-8114-F4909D53EA8E}"/>
              </a:ext>
            </a:extLst>
          </p:cNvPr>
          <p:cNvPicPr>
            <a:picLocks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5752" y="112576"/>
            <a:ext cx="1485092" cy="2137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649799149"/>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2" Type="http://schemas.openxmlformats.org/officeDocument/2006/relationships/hyperlink" Target="http://ws-intranet.ent.baesystems.com/sites/InformationSecurity/Pages/default.aspx" TargetMode="External"/><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bwMode="auto">
      <p:bgRef idx="1001">
        <a:schemeClr val="bg1"/>
      </p:bgRef>
    </p:bg>
    <p:spTree>
      <p:nvGrpSpPr>
        <p:cNvPr id="1" name=""/>
        <p:cNvGrpSpPr/>
        <p:nvPr/>
      </p:nvGrpSpPr>
      <p:grpSpPr>
        <a:xfrm>
          <a:off x="0" y="0"/>
          <a:ext cx="0" cy="0"/>
          <a:chOff x="0" y="0"/>
          <a:chExt cx="0" cy="0"/>
        </a:xfrm>
      </p:grpSpPr>
      <p:sp>
        <p:nvSpPr>
          <p:cNvPr id="4" name="Slide Image Placeholder 3"/>
          <p:cNvSpPr>
            <a:spLocks noGrp="1" noRot="1" noChangeAspect="1"/>
          </p:cNvSpPr>
          <p:nvPr>
            <p:ph type="sldImg" idx="2"/>
          </p:nvPr>
        </p:nvSpPr>
        <p:spPr>
          <a:xfrm>
            <a:off x="-557213" y="679450"/>
            <a:ext cx="7907338" cy="4448175"/>
          </a:xfrm>
          <a:prstGeom prst="rect">
            <a:avLst/>
          </a:prstGeom>
          <a:noFill/>
          <a:ln w="12700">
            <a:solidFill>
              <a:prstClr val="black"/>
            </a:solidFill>
          </a:ln>
        </p:spPr>
        <p:txBody>
          <a:bodyPr vert="horz" lIns="91426" tIns="45713" rIns="91426" bIns="45713" rtlCol="0" anchor="ctr"/>
          <a:lstStyle/>
          <a:p>
            <a:endParaRPr lang="en-AU" dirty="0"/>
          </a:p>
        </p:txBody>
      </p:sp>
      <p:sp>
        <p:nvSpPr>
          <p:cNvPr id="5" name="Notes Placeholder 4"/>
          <p:cNvSpPr>
            <a:spLocks noGrp="1"/>
          </p:cNvSpPr>
          <p:nvPr>
            <p:ph type="body" sz="quarter" idx="3"/>
          </p:nvPr>
        </p:nvSpPr>
        <p:spPr>
          <a:xfrm>
            <a:off x="679768" y="5271010"/>
            <a:ext cx="5438140" cy="3887986"/>
          </a:xfrm>
          <a:prstGeom prst="rect">
            <a:avLst/>
          </a:prstGeom>
        </p:spPr>
        <p:txBody>
          <a:bodyPr vert="horz" lIns="91426" tIns="45713" rIns="91426" bIns="45713" rtlCol="0"/>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AU" dirty="0"/>
          </a:p>
        </p:txBody>
      </p:sp>
      <p:sp>
        <p:nvSpPr>
          <p:cNvPr id="26" name="Slide Number Placeholder 25"/>
          <p:cNvSpPr>
            <a:spLocks noGrp="1"/>
          </p:cNvSpPr>
          <p:nvPr>
            <p:ph type="sldNum" sz="quarter" idx="5"/>
          </p:nvPr>
        </p:nvSpPr>
        <p:spPr>
          <a:xfrm>
            <a:off x="6415863" y="17299"/>
            <a:ext cx="381812" cy="132175"/>
          </a:xfrm>
          <a:prstGeom prst="rect">
            <a:avLst/>
          </a:prstGeom>
        </p:spPr>
        <p:txBody>
          <a:bodyPr vert="horz" lIns="91426" tIns="45713" rIns="91426" bIns="45713" rtlCol="0" anchor="ctr" anchorCtr="0"/>
          <a:lstStyle>
            <a:lvl1pPr algn="r">
              <a:defRPr sz="800" b="1">
                <a:solidFill>
                  <a:schemeClr val="accent2"/>
                </a:solidFill>
              </a:defRPr>
            </a:lvl1pPr>
          </a:lstStyle>
          <a:p>
            <a:fld id="{E9401674-90E8-405F-9AFA-FF6A0703C313}" type="slidenum">
              <a:rPr lang="en-AU" smtClean="0"/>
              <a:pPr/>
              <a:t>‹#›</a:t>
            </a:fld>
            <a:endParaRPr lang="en-AU" dirty="0"/>
          </a:p>
        </p:txBody>
      </p:sp>
      <p:sp>
        <p:nvSpPr>
          <p:cNvPr id="28" name="Text Placeholder 5"/>
          <p:cNvSpPr txBox="1">
            <a:spLocks/>
          </p:cNvSpPr>
          <p:nvPr/>
        </p:nvSpPr>
        <p:spPr>
          <a:xfrm>
            <a:off x="673959" y="9315591"/>
            <a:ext cx="5443949" cy="315471"/>
          </a:xfrm>
          <a:prstGeom prst="rect">
            <a:avLst/>
          </a:prstGeom>
        </p:spPr>
        <p:txBody>
          <a:bodyPr wrap="square" lIns="0" tIns="0" rIns="91426" bIns="45713" anchor="ctr">
            <a:spAutoFit/>
          </a:bodyPr>
          <a:lstStyle>
            <a:lvl1pPr marL="0" indent="0" algn="l" defTabSz="914400" rtl="0" eaLnBrk="1" latinLnBrk="0" hangingPunct="1">
              <a:spcBef>
                <a:spcPct val="20000"/>
              </a:spcBef>
              <a:buFont typeface="Arial" panose="020B0604020202020204" pitchFamily="34" charset="0"/>
              <a:buNone/>
              <a:defRPr sz="500" kern="1200" baseline="0">
                <a:solidFill>
                  <a:schemeClr val="bg1"/>
                </a:solidFill>
                <a:latin typeface="+mn-lt"/>
                <a:ea typeface="+mn-ea"/>
                <a:cs typeface="+mn-cs"/>
              </a:defRPr>
            </a:lvl1pPr>
            <a:lvl2pPr marL="457200" indent="0" algn="l" defTabSz="914400" rtl="0" eaLnBrk="1" latinLnBrk="0" hangingPunct="1">
              <a:spcBef>
                <a:spcPct val="20000"/>
              </a:spcBef>
              <a:buFont typeface="Arial" panose="020B0604020202020204" pitchFamily="34" charset="0"/>
              <a:buNone/>
              <a:defRPr sz="500" kern="1200">
                <a:solidFill>
                  <a:schemeClr val="bg1"/>
                </a:solidFill>
                <a:latin typeface="+mn-lt"/>
                <a:ea typeface="+mn-ea"/>
                <a:cs typeface="+mn-cs"/>
              </a:defRPr>
            </a:lvl2pPr>
            <a:lvl3pPr marL="914400" indent="0" algn="l" defTabSz="914400" rtl="0" eaLnBrk="1" latinLnBrk="0" hangingPunct="1">
              <a:spcBef>
                <a:spcPct val="20000"/>
              </a:spcBef>
              <a:buFont typeface="Arial" panose="020B0604020202020204" pitchFamily="34" charset="0"/>
              <a:buNone/>
              <a:defRPr sz="500" kern="1200">
                <a:solidFill>
                  <a:schemeClr val="bg1"/>
                </a:solidFill>
                <a:latin typeface="+mn-lt"/>
                <a:ea typeface="+mn-ea"/>
                <a:cs typeface="+mn-cs"/>
              </a:defRPr>
            </a:lvl3pPr>
            <a:lvl4pPr marL="1371600" indent="0" algn="l" defTabSz="914400" rtl="0" eaLnBrk="1" latinLnBrk="0" hangingPunct="1">
              <a:spcBef>
                <a:spcPct val="20000"/>
              </a:spcBef>
              <a:buFont typeface="Arial" panose="020B0604020202020204" pitchFamily="34" charset="0"/>
              <a:buNone/>
              <a:defRPr sz="500" kern="1200">
                <a:solidFill>
                  <a:schemeClr val="bg1"/>
                </a:solidFill>
                <a:latin typeface="+mn-lt"/>
                <a:ea typeface="+mn-ea"/>
                <a:cs typeface="+mn-cs"/>
              </a:defRPr>
            </a:lvl4pPr>
            <a:lvl5pPr marL="1828800" indent="0" algn="l" defTabSz="914400" rtl="0" eaLnBrk="1" latinLnBrk="0" hangingPunct="1">
              <a:spcBef>
                <a:spcPct val="20000"/>
              </a:spcBef>
              <a:buFont typeface="Arial" panose="020B0604020202020204" pitchFamily="34" charset="0"/>
              <a:buNone/>
              <a:defRPr sz="500" kern="1200">
                <a:solidFill>
                  <a:schemeClr val="bg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marR="0" indent="0" algn="l" defTabSz="1072922" rtl="0" eaLnBrk="1" fontAlgn="auto" latinLnBrk="0" hangingPunct="1">
              <a:lnSpc>
                <a:spcPts val="704"/>
              </a:lnSpc>
              <a:spcBef>
                <a:spcPts val="0"/>
              </a:spcBef>
              <a:spcAft>
                <a:spcPts val="0"/>
              </a:spcAft>
              <a:buClrTx/>
              <a:buSzTx/>
              <a:buFont typeface="Arial" panose="020B0604020202020204" pitchFamily="34" charset="0"/>
              <a:buNone/>
              <a:tabLst/>
              <a:defRPr/>
            </a:pPr>
            <a:r>
              <a:rPr lang="en-GB" sz="500" kern="0" dirty="0">
                <a:solidFill>
                  <a:srgbClr val="666666"/>
                </a:solidFill>
                <a:cs typeface="Arial"/>
              </a:rPr>
              <a:t>INCLUDE THE APPROPRIATE BAE SYSTEM COMPANY MARKING (IF REQUIRED). GUIDANCE CAN BE FOUND </a:t>
            </a:r>
            <a:r>
              <a:rPr lang="en-GB" sz="500" kern="0" dirty="0">
                <a:solidFill>
                  <a:schemeClr val="accent2"/>
                </a:solidFill>
                <a:cs typeface="Arial"/>
                <a:hlinkClick r:id="rId2"/>
              </a:rPr>
              <a:t>HERE</a:t>
            </a:r>
            <a:endParaRPr lang="en-GB" sz="500" kern="0" dirty="0">
              <a:solidFill>
                <a:schemeClr val="accent2"/>
              </a:solidFill>
              <a:cs typeface="Arial"/>
            </a:endParaRPr>
          </a:p>
          <a:p>
            <a:pPr marL="0" marR="0" indent="0" algn="l" defTabSz="1072922" rtl="0" eaLnBrk="1" fontAlgn="auto" latinLnBrk="0" hangingPunct="1">
              <a:lnSpc>
                <a:spcPts val="704"/>
              </a:lnSpc>
              <a:spcBef>
                <a:spcPts val="0"/>
              </a:spcBef>
              <a:spcAft>
                <a:spcPts val="0"/>
              </a:spcAft>
              <a:buClrTx/>
              <a:buSzTx/>
              <a:buFont typeface="Arial" panose="020B0604020202020204" pitchFamily="34" charset="0"/>
              <a:buNone/>
              <a:tabLst/>
              <a:defRPr/>
            </a:pPr>
            <a:r>
              <a:rPr lang="en-GB" sz="500" kern="0" dirty="0">
                <a:solidFill>
                  <a:srgbClr val="666666"/>
                </a:solidFill>
                <a:cs typeface="Arial"/>
              </a:rPr>
              <a:t>Include the appropriate copyright legend. Include appropriate trademark legends (if required). Guidance can be found </a:t>
            </a:r>
            <a:r>
              <a:rPr lang="en-GB" sz="500" kern="0" dirty="0">
                <a:solidFill>
                  <a:schemeClr val="accent2"/>
                </a:solidFill>
                <a:cs typeface="Arial"/>
                <a:hlinkClick r:id="rId2"/>
              </a:rPr>
              <a:t>HERE</a:t>
            </a:r>
            <a:endParaRPr lang="en-GB" sz="500" kern="0" dirty="0">
              <a:solidFill>
                <a:srgbClr val="666666"/>
              </a:solidFill>
              <a:cs typeface="Arial"/>
            </a:endParaRPr>
          </a:p>
          <a:p>
            <a:pPr marL="0" marR="0" indent="0" algn="l" defTabSz="1072922" rtl="0" eaLnBrk="1" fontAlgn="auto" latinLnBrk="0" hangingPunct="1">
              <a:lnSpc>
                <a:spcPts val="704"/>
              </a:lnSpc>
              <a:spcBef>
                <a:spcPts val="0"/>
              </a:spcBef>
              <a:spcAft>
                <a:spcPts val="0"/>
              </a:spcAft>
              <a:buClrTx/>
              <a:buSzTx/>
              <a:buFont typeface="Arial" panose="020B0604020202020204" pitchFamily="34" charset="0"/>
              <a:buNone/>
              <a:tabLst/>
              <a:defRPr/>
            </a:pPr>
            <a:r>
              <a:rPr lang="en-GB" sz="500" kern="0" dirty="0">
                <a:solidFill>
                  <a:srgbClr val="666666"/>
                </a:solidFill>
                <a:cs typeface="Arial"/>
              </a:rPr>
              <a:t>(see final slide for restrictions on use)</a:t>
            </a:r>
          </a:p>
        </p:txBody>
      </p:sp>
      <p:sp>
        <p:nvSpPr>
          <p:cNvPr id="30" name="Text Placeholder 5"/>
          <p:cNvSpPr txBox="1">
            <a:spLocks/>
          </p:cNvSpPr>
          <p:nvPr/>
        </p:nvSpPr>
        <p:spPr>
          <a:xfrm>
            <a:off x="1825400" y="22216"/>
            <a:ext cx="3793138" cy="123111"/>
          </a:xfrm>
          <a:prstGeom prst="rect">
            <a:avLst/>
          </a:prstGeom>
        </p:spPr>
        <p:txBody>
          <a:bodyPr wrap="square" lIns="0" tIns="0" rIns="91426" bIns="45713" anchor="ctr">
            <a:spAutoFit/>
          </a:bodyPr>
          <a:lstStyle>
            <a:lvl1pPr marL="0" indent="0" algn="l" defTabSz="914400" rtl="0" eaLnBrk="1" latinLnBrk="0" hangingPunct="1">
              <a:spcBef>
                <a:spcPct val="20000"/>
              </a:spcBef>
              <a:buFont typeface="Arial" panose="020B0604020202020204" pitchFamily="34" charset="0"/>
              <a:buNone/>
              <a:defRPr sz="500" kern="1200" baseline="0">
                <a:solidFill>
                  <a:schemeClr val="bg1"/>
                </a:solidFill>
                <a:latin typeface="+mn-lt"/>
                <a:ea typeface="+mn-ea"/>
                <a:cs typeface="+mn-cs"/>
              </a:defRPr>
            </a:lvl1pPr>
            <a:lvl2pPr marL="457200" indent="0" algn="l" defTabSz="914400" rtl="0" eaLnBrk="1" latinLnBrk="0" hangingPunct="1">
              <a:spcBef>
                <a:spcPct val="20000"/>
              </a:spcBef>
              <a:buFont typeface="Arial" panose="020B0604020202020204" pitchFamily="34" charset="0"/>
              <a:buNone/>
              <a:defRPr sz="500" kern="1200">
                <a:solidFill>
                  <a:schemeClr val="bg1"/>
                </a:solidFill>
                <a:latin typeface="+mn-lt"/>
                <a:ea typeface="+mn-ea"/>
                <a:cs typeface="+mn-cs"/>
              </a:defRPr>
            </a:lvl2pPr>
            <a:lvl3pPr marL="914400" indent="0" algn="l" defTabSz="914400" rtl="0" eaLnBrk="1" latinLnBrk="0" hangingPunct="1">
              <a:spcBef>
                <a:spcPct val="20000"/>
              </a:spcBef>
              <a:buFont typeface="Arial" panose="020B0604020202020204" pitchFamily="34" charset="0"/>
              <a:buNone/>
              <a:defRPr sz="500" kern="1200">
                <a:solidFill>
                  <a:schemeClr val="bg1"/>
                </a:solidFill>
                <a:latin typeface="+mn-lt"/>
                <a:ea typeface="+mn-ea"/>
                <a:cs typeface="+mn-cs"/>
              </a:defRPr>
            </a:lvl3pPr>
            <a:lvl4pPr marL="1371600" indent="0" algn="l" defTabSz="914400" rtl="0" eaLnBrk="1" latinLnBrk="0" hangingPunct="1">
              <a:spcBef>
                <a:spcPct val="20000"/>
              </a:spcBef>
              <a:buFont typeface="Arial" panose="020B0604020202020204" pitchFamily="34" charset="0"/>
              <a:buNone/>
              <a:defRPr sz="500" kern="1200">
                <a:solidFill>
                  <a:schemeClr val="bg1"/>
                </a:solidFill>
                <a:latin typeface="+mn-lt"/>
                <a:ea typeface="+mn-ea"/>
                <a:cs typeface="+mn-cs"/>
              </a:defRPr>
            </a:lvl4pPr>
            <a:lvl5pPr marL="1828800" indent="0" algn="l" defTabSz="914400" rtl="0" eaLnBrk="1" latinLnBrk="0" hangingPunct="1">
              <a:spcBef>
                <a:spcPct val="20000"/>
              </a:spcBef>
              <a:buFont typeface="Arial" panose="020B0604020202020204" pitchFamily="34" charset="0"/>
              <a:buNone/>
              <a:defRPr sz="500" kern="1200">
                <a:solidFill>
                  <a:schemeClr val="bg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r>
              <a:rPr lang="en-US" kern="0" dirty="0">
                <a:solidFill>
                  <a:srgbClr val="666666"/>
                </a:solidFill>
              </a:rPr>
              <a:t>INCLUDE THE APPROPRIATE NATIONAL SECURITY MARKINGS (IF REQUIRED) </a:t>
            </a:r>
            <a:r>
              <a:rPr lang="en-GB" kern="0" dirty="0">
                <a:solidFill>
                  <a:srgbClr val="666666"/>
                </a:solidFill>
              </a:rPr>
              <a:t>GUIDANCE CAN BE</a:t>
            </a:r>
            <a:r>
              <a:rPr lang="en-GB" sz="500" kern="0" dirty="0">
                <a:solidFill>
                  <a:srgbClr val="666666"/>
                </a:solidFill>
              </a:rPr>
              <a:t> </a:t>
            </a:r>
            <a:r>
              <a:rPr lang="en-GB" sz="500" kern="0" dirty="0">
                <a:solidFill>
                  <a:srgbClr val="666666"/>
                </a:solidFill>
                <a:cs typeface="Arial"/>
              </a:rPr>
              <a:t>FOUND </a:t>
            </a:r>
            <a:r>
              <a:rPr lang="en-GB" sz="500" kern="0" dirty="0">
                <a:solidFill>
                  <a:schemeClr val="accent2"/>
                </a:solidFill>
                <a:cs typeface="Arial"/>
                <a:hlinkClick r:id="rId2"/>
              </a:rPr>
              <a:t>HERE</a:t>
            </a:r>
            <a:endParaRPr lang="en-GB" sz="500" kern="0" dirty="0">
              <a:solidFill>
                <a:srgbClr val="666666"/>
              </a:solidFill>
            </a:endParaRPr>
          </a:p>
        </p:txBody>
      </p:sp>
    </p:spTree>
    <p:extLst>
      <p:ext uri="{BB962C8B-B14F-4D97-AF65-F5344CB8AC3E}">
        <p14:creationId xmlns:p14="http://schemas.microsoft.com/office/powerpoint/2010/main" val="2085031839"/>
      </p:ext>
    </p:extLst>
  </p:cSld>
  <p:clrMap bg1="lt1" tx1="dk1" bg2="lt2" tx2="dk2" accent1="accent1" accent2="accent2" accent3="accent3" accent4="accent4" accent5="accent5" accent6="accent6" hlink="hlink" folHlink="folHlink"/>
  <p:hf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76.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81.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84.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86.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8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8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9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9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92.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94.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99.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103.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104.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106.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107.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109.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110.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1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8002" name="Rectangle 2"/>
          <p:cNvSpPr>
            <a:spLocks noGrp="1" noRot="1" noChangeAspect="1" noChangeArrowheads="1" noTextEdit="1"/>
          </p:cNvSpPr>
          <p:nvPr>
            <p:ph type="sldImg"/>
          </p:nvPr>
        </p:nvSpPr>
        <p:spPr>
          <a:xfrm>
            <a:off x="320675" y="857250"/>
            <a:ext cx="6167438" cy="3470275"/>
          </a:xfrm>
          <a:ln/>
        </p:spPr>
      </p:sp>
      <p:sp>
        <p:nvSpPr>
          <p:cNvPr id="128003" name="Rectangle 3"/>
          <p:cNvSpPr>
            <a:spLocks noGrp="1" noChangeArrowheads="1"/>
          </p:cNvSpPr>
          <p:nvPr>
            <p:ph type="body" idx="1"/>
          </p:nvPr>
        </p:nvSpPr>
        <p:spPr>
          <a:xfrm>
            <a:off x="692357" y="4690269"/>
            <a:ext cx="5412963" cy="4748554"/>
          </a:xfrm>
          <a:noFill/>
        </p:spPr>
        <p:txBody>
          <a:bodyPr/>
          <a:lstStyle/>
          <a:p>
            <a:pPr eaLnBrk="1" hangingPunct="1"/>
            <a:r>
              <a:rPr lang="en-GB" dirty="0"/>
              <a:t>Now we will move on to cover the processes for MANAGING RISK.</a:t>
            </a:r>
          </a:p>
          <a:p>
            <a:pPr eaLnBrk="1" hangingPunct="1"/>
            <a:endParaRPr lang="en-GB" dirty="0"/>
          </a:p>
          <a:p>
            <a:pPr eaLnBrk="1" hangingPunct="1"/>
            <a:r>
              <a:rPr lang="en-GB" dirty="0"/>
              <a:t>Part 02 of the Handbook, particularly Section 9.4.</a:t>
            </a:r>
          </a:p>
          <a:p>
            <a:pPr eaLnBrk="1" hangingPunct="1"/>
            <a:endParaRPr lang="en-GB" dirty="0"/>
          </a:p>
          <a:p>
            <a:pPr eaLnBrk="1" hangingPunct="1"/>
            <a:r>
              <a:rPr lang="en-GB" dirty="0"/>
              <a:t>Key activities of  recognising what Hazards might apply, exploring and understanding them and then controlling the Risks.</a:t>
            </a:r>
          </a:p>
        </p:txBody>
      </p:sp>
    </p:spTree>
    <p:extLst>
      <p:ext uri="{BB962C8B-B14F-4D97-AF65-F5344CB8AC3E}">
        <p14:creationId xmlns:p14="http://schemas.microsoft.com/office/powerpoint/2010/main" val="78869512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EF50BB13-61A3-814F-A177-DE4A1B3C0BAE}" type="slidenum">
              <a:rPr lang="en-GB"/>
              <a:pPr/>
              <a:t>3</a:t>
            </a:fld>
            <a:endParaRPr lang="en-GB" dirty="0"/>
          </a:p>
        </p:txBody>
      </p:sp>
      <p:sp>
        <p:nvSpPr>
          <p:cNvPr id="94210" name="Rectangle 2"/>
          <p:cNvSpPr>
            <a:spLocks noGrp="1" noRot="1" noChangeAspect="1" noChangeArrowheads="1" noTextEdit="1"/>
          </p:cNvSpPr>
          <p:nvPr>
            <p:ph type="sldImg"/>
          </p:nvPr>
        </p:nvSpPr>
        <p:spPr>
          <a:xfrm>
            <a:off x="381000" y="685800"/>
            <a:ext cx="6096000" cy="3429000"/>
          </a:xfrm>
          <a:ln/>
          <a:extLst>
            <a:ext uri="{FAA26D3D-D897-4be2-8F04-BA451C77F1D7}">
              <ma14:placeholderFlag xmlns="" xmlns:ma14="http://schemas.microsoft.com/office/mac/drawingml/2011/main" val="1"/>
            </a:ext>
          </a:extLst>
        </p:spPr>
      </p:sp>
      <p:sp>
        <p:nvSpPr>
          <p:cNvPr id="94211" name="Rectangle 3"/>
          <p:cNvSpPr>
            <a:spLocks noGrp="1" noChangeArrowheads="1"/>
          </p:cNvSpPr>
          <p:nvPr>
            <p:ph type="body" idx="1"/>
          </p:nvPr>
        </p:nvSpPr>
        <p:spPr>
          <a:xfrm>
            <a:off x="914400" y="4343400"/>
            <a:ext cx="5029200" cy="4114800"/>
          </a:xfrm>
        </p:spPr>
        <p:txBody>
          <a:bodyPr/>
          <a:lstStyle/>
          <a:p>
            <a:r>
              <a:rPr lang="en-GB" dirty="0"/>
              <a:t>This cartoon contains a serious message!</a:t>
            </a:r>
          </a:p>
          <a:p>
            <a:r>
              <a:rPr lang="en-GB" dirty="0"/>
              <a:t>Designers are eager to design things… they generally do not like </a:t>
            </a:r>
            <a:r>
              <a:rPr lang="ja-JP" altLang="en-GB" dirty="0">
                <a:latin typeface="Arial"/>
              </a:rPr>
              <a:t>‘</a:t>
            </a:r>
            <a:r>
              <a:rPr lang="en-GB" dirty="0"/>
              <a:t>faffing about</a:t>
            </a:r>
            <a:r>
              <a:rPr lang="ja-JP" altLang="en-GB" dirty="0">
                <a:latin typeface="Arial"/>
              </a:rPr>
              <a:t>’</a:t>
            </a:r>
            <a:r>
              <a:rPr lang="en-GB" dirty="0"/>
              <a:t> doing things in teams which seem pedantic and ultra-systematic!</a:t>
            </a:r>
          </a:p>
          <a:p>
            <a:r>
              <a:rPr lang="en-GB" dirty="0"/>
              <a:t>There must be infrastructural pressure in place to ensure that these </a:t>
            </a:r>
            <a:r>
              <a:rPr lang="ja-JP" altLang="en-GB" dirty="0">
                <a:latin typeface="Arial"/>
              </a:rPr>
              <a:t>‘</a:t>
            </a:r>
            <a:r>
              <a:rPr lang="en-GB" dirty="0"/>
              <a:t>other</a:t>
            </a:r>
            <a:r>
              <a:rPr lang="ja-JP" altLang="en-GB" dirty="0">
                <a:latin typeface="Arial"/>
              </a:rPr>
              <a:t>’</a:t>
            </a:r>
            <a:r>
              <a:rPr lang="en-GB" dirty="0"/>
              <a:t> activities are done thoroughly, at the right time.</a:t>
            </a:r>
          </a:p>
          <a:p>
            <a:r>
              <a:rPr lang="en-GB" dirty="0"/>
              <a:t>Design reviews should do this, with specific deliverables baked into the process gateways.</a:t>
            </a:r>
            <a:endParaRPr lang="en-US" dirty="0"/>
          </a:p>
        </p:txBody>
      </p:sp>
    </p:spTree>
    <p:extLst>
      <p:ext uri="{BB962C8B-B14F-4D97-AF65-F5344CB8AC3E}">
        <p14:creationId xmlns:p14="http://schemas.microsoft.com/office/powerpoint/2010/main" val="263608049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E9401674-90E8-405F-9AFA-FF6A0703C313}" type="slidenum">
              <a:rPr lang="en-AU" smtClean="0"/>
              <a:pPr/>
              <a:t>4</a:t>
            </a:fld>
            <a:endParaRPr lang="en-AU" dirty="0"/>
          </a:p>
        </p:txBody>
      </p:sp>
    </p:spTree>
    <p:extLst>
      <p:ext uri="{BB962C8B-B14F-4D97-AF65-F5344CB8AC3E}">
        <p14:creationId xmlns:p14="http://schemas.microsoft.com/office/powerpoint/2010/main" val="138257329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Slide Image Placeholder 1"/>
          <p:cNvSpPr>
            <a:spLocks noGrp="1" noRot="1" noChangeAspect="1" noTextEdit="1"/>
          </p:cNvSpPr>
          <p:nvPr>
            <p:ph type="sldImg"/>
          </p:nvPr>
        </p:nvSpPr>
        <p:spPr>
          <a:xfrm>
            <a:off x="381000" y="685800"/>
            <a:ext cx="6096000" cy="3429000"/>
          </a:xfrm>
          <a:ln/>
        </p:spPr>
      </p:sp>
      <p:sp>
        <p:nvSpPr>
          <p:cNvPr id="40963" name="Notes Placeholder 2"/>
          <p:cNvSpPr>
            <a:spLocks noGrp="1"/>
          </p:cNvSpPr>
          <p:nvPr>
            <p:ph type="body" idx="1"/>
          </p:nvPr>
        </p:nvSpPr>
        <p:spPr>
          <a:noFill/>
          <a:ln/>
        </p:spPr>
        <p:txBody>
          <a:bodyPr/>
          <a:lstStyle/>
          <a:p>
            <a:endParaRPr lang="en-US" dirty="0">
              <a:latin typeface="Arial" pitchFamily="34" charset="0"/>
            </a:endParaRPr>
          </a:p>
        </p:txBody>
      </p:sp>
      <p:sp>
        <p:nvSpPr>
          <p:cNvPr id="40964" name="Slide Number Placeholder 3"/>
          <p:cNvSpPr>
            <a:spLocks noGrp="1"/>
          </p:cNvSpPr>
          <p:nvPr>
            <p:ph type="sldNum" sz="quarter" idx="5"/>
          </p:nvPr>
        </p:nvSpPr>
        <p:spPr>
          <a:noFill/>
        </p:spPr>
        <p:txBody>
          <a:bodyPr/>
          <a:lstStyle/>
          <a:p>
            <a:fld id="{2AE265DD-89AB-48F4-9FC8-62F99782467C}" type="slidenum">
              <a:rPr lang="en-GB" smtClean="0">
                <a:solidFill>
                  <a:srgbClr val="000000"/>
                </a:solidFill>
                <a:latin typeface="Arial" pitchFamily="34" charset="0"/>
              </a:rPr>
              <a:pPr/>
              <a:t>5</a:t>
            </a:fld>
            <a:endParaRPr lang="en-GB" dirty="0">
              <a:solidFill>
                <a:srgbClr val="000000"/>
              </a:solidFill>
              <a:latin typeface="Arial" pitchFamily="34" charset="0"/>
            </a:endParaRPr>
          </a:p>
        </p:txBody>
      </p:sp>
    </p:spTree>
    <p:extLst>
      <p:ext uri="{BB962C8B-B14F-4D97-AF65-F5344CB8AC3E}">
        <p14:creationId xmlns:p14="http://schemas.microsoft.com/office/powerpoint/2010/main" val="79145349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7" name="Slide Image Placeholder 1"/>
          <p:cNvSpPr>
            <a:spLocks noGrp="1" noRot="1" noChangeAspect="1" noTextEdit="1"/>
          </p:cNvSpPr>
          <p:nvPr>
            <p:ph type="sldImg"/>
          </p:nvPr>
        </p:nvSpPr>
        <p:spPr>
          <a:xfrm>
            <a:off x="381000" y="685800"/>
            <a:ext cx="6096000" cy="3429000"/>
          </a:xfrm>
          <a:ln/>
        </p:spPr>
      </p:sp>
      <p:sp>
        <p:nvSpPr>
          <p:cNvPr id="9218" name="Notes Placeholder 2"/>
          <p:cNvSpPr>
            <a:spLocks noGrp="1"/>
          </p:cNvSpPr>
          <p:nvPr>
            <p:ph type="body" idx="1"/>
          </p:nvPr>
        </p:nvSpPr>
        <p:spPr>
          <a:noFill/>
          <a:ln/>
          <a:extLst>
            <a:ext uri="{FAA26D3D-D897-4be2-8F04-BA451C77F1D7}">
              <ma14:placeholderFlag xmlns:ma14="http://schemas.microsoft.com/office/mac/drawingml/2011/main" xmlns="" val="1"/>
            </a:ex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p>
            <a:pPr eaLnBrk="1" hangingPunct="1"/>
            <a:endParaRPr lang="en-US" dirty="0"/>
          </a:p>
        </p:txBody>
      </p:sp>
      <p:sp>
        <p:nvSpPr>
          <p:cNvPr id="9219" name="Slide Number Placeholder 3"/>
          <p:cNvSpPr>
            <a:spLocks noGrp="1"/>
          </p:cNvSpPr>
          <p:nvPr>
            <p:ph type="sldNum" sz="quarter" idx="5"/>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fld id="{28B95105-3889-884C-BB01-F1BFB7ED52CF}" type="slidenum">
              <a:rPr lang="en-GB" sz="1200"/>
              <a:pPr eaLnBrk="1" hangingPunct="1"/>
              <a:t>8</a:t>
            </a:fld>
            <a:endParaRPr lang="en-GB" sz="1200" dirty="0"/>
          </a:p>
        </p:txBody>
      </p:sp>
    </p:spTree>
    <p:extLst>
      <p:ext uri="{BB962C8B-B14F-4D97-AF65-F5344CB8AC3E}">
        <p14:creationId xmlns:p14="http://schemas.microsoft.com/office/powerpoint/2010/main" val="428394528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Slide Image Placeholder 1"/>
          <p:cNvSpPr>
            <a:spLocks noGrp="1" noRot="1" noChangeAspect="1" noTextEdit="1"/>
          </p:cNvSpPr>
          <p:nvPr>
            <p:ph type="sldImg"/>
          </p:nvPr>
        </p:nvSpPr>
        <p:spPr>
          <a:xfrm>
            <a:off x="381000" y="685800"/>
            <a:ext cx="6096000" cy="3429000"/>
          </a:xfrm>
          <a:ln/>
        </p:spPr>
      </p:sp>
      <p:sp>
        <p:nvSpPr>
          <p:cNvPr id="35843" name="Notes Placeholder 2"/>
          <p:cNvSpPr>
            <a:spLocks noGrp="1"/>
          </p:cNvSpPr>
          <p:nvPr>
            <p:ph type="body" idx="1"/>
          </p:nvPr>
        </p:nvSpPr>
        <p:spPr>
          <a:noFill/>
          <a:ln/>
        </p:spPr>
        <p:txBody>
          <a:bodyPr/>
          <a:lstStyle/>
          <a:p>
            <a:endParaRPr lang="en-US" dirty="0">
              <a:latin typeface="Arial" pitchFamily="34" charset="0"/>
            </a:endParaRPr>
          </a:p>
        </p:txBody>
      </p:sp>
      <p:sp>
        <p:nvSpPr>
          <p:cNvPr id="35844" name="Slide Number Placeholder 3"/>
          <p:cNvSpPr>
            <a:spLocks noGrp="1"/>
          </p:cNvSpPr>
          <p:nvPr>
            <p:ph type="sldNum" sz="quarter" idx="5"/>
          </p:nvPr>
        </p:nvSpPr>
        <p:spPr>
          <a:noFill/>
        </p:spPr>
        <p:txBody>
          <a:bodyPr/>
          <a:lstStyle/>
          <a:p>
            <a:fld id="{F518772A-401D-495B-A7E0-4DDB2538CEE1}" type="slidenum">
              <a:rPr lang="en-GB" smtClean="0">
                <a:solidFill>
                  <a:srgbClr val="000000"/>
                </a:solidFill>
                <a:latin typeface="Arial" pitchFamily="34" charset="0"/>
              </a:rPr>
              <a:pPr/>
              <a:t>9</a:t>
            </a:fld>
            <a:endParaRPr lang="en-GB" dirty="0">
              <a:solidFill>
                <a:srgbClr val="000000"/>
              </a:solidFill>
              <a:latin typeface="Arial" pitchFamily="34" charset="0"/>
            </a:endParaRPr>
          </a:p>
        </p:txBody>
      </p:sp>
    </p:spTree>
    <p:extLst>
      <p:ext uri="{BB962C8B-B14F-4D97-AF65-F5344CB8AC3E}">
        <p14:creationId xmlns:p14="http://schemas.microsoft.com/office/powerpoint/2010/main" val="83041420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7" name="Slide Image Placeholder 1"/>
          <p:cNvSpPr>
            <a:spLocks noGrp="1" noRot="1" noChangeAspect="1" noTextEdit="1"/>
          </p:cNvSpPr>
          <p:nvPr>
            <p:ph type="sldImg"/>
          </p:nvPr>
        </p:nvSpPr>
        <p:spPr>
          <a:xfrm>
            <a:off x="381000" y="685800"/>
            <a:ext cx="6096000" cy="3429000"/>
          </a:xfrm>
          <a:ln/>
        </p:spPr>
      </p:sp>
      <p:sp>
        <p:nvSpPr>
          <p:cNvPr id="9218" name="Notes Placeholder 2"/>
          <p:cNvSpPr>
            <a:spLocks noGrp="1"/>
          </p:cNvSpPr>
          <p:nvPr>
            <p:ph type="body" idx="1"/>
          </p:nvPr>
        </p:nvSpPr>
        <p:spPr>
          <a:noFill/>
          <a:ln/>
          <a:extLst>
            <a:ext uri="{FAA26D3D-D897-4be2-8F04-BA451C77F1D7}">
              <ma14:placeholderFlag xmlns:ma14="http://schemas.microsoft.com/office/mac/drawingml/2011/main" xmlns="" val="1"/>
            </a:ex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p>
            <a:pPr eaLnBrk="1" hangingPunct="1"/>
            <a:endParaRPr lang="en-US" dirty="0"/>
          </a:p>
        </p:txBody>
      </p:sp>
      <p:sp>
        <p:nvSpPr>
          <p:cNvPr id="9219" name="Slide Number Placeholder 3"/>
          <p:cNvSpPr>
            <a:spLocks noGrp="1"/>
          </p:cNvSpPr>
          <p:nvPr>
            <p:ph type="sldNum" sz="quarter" idx="5"/>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fld id="{28B95105-3889-884C-BB01-F1BFB7ED52CF}" type="slidenum">
              <a:rPr lang="en-GB" sz="1200"/>
              <a:pPr eaLnBrk="1" hangingPunct="1"/>
              <a:t>10</a:t>
            </a:fld>
            <a:endParaRPr lang="en-GB" sz="1200" dirty="0"/>
          </a:p>
        </p:txBody>
      </p:sp>
    </p:spTree>
    <p:extLst>
      <p:ext uri="{BB962C8B-B14F-4D97-AF65-F5344CB8AC3E}">
        <p14:creationId xmlns:p14="http://schemas.microsoft.com/office/powerpoint/2010/main" val="347964056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8306" name="Slide Image Placeholder 1"/>
          <p:cNvSpPr>
            <a:spLocks noGrp="1" noRot="1" noChangeAspect="1" noTextEdit="1"/>
          </p:cNvSpPr>
          <p:nvPr>
            <p:ph type="sldImg"/>
          </p:nvPr>
        </p:nvSpPr>
        <p:spPr>
          <a:xfrm>
            <a:off x="381000" y="685800"/>
            <a:ext cx="6096000" cy="3429000"/>
          </a:xfrm>
          <a:ln/>
        </p:spPr>
      </p:sp>
      <p:sp>
        <p:nvSpPr>
          <p:cNvPr id="98307" name="Notes Placeholder 2"/>
          <p:cNvSpPr>
            <a:spLocks noGrp="1"/>
          </p:cNvSpPr>
          <p:nvPr>
            <p:ph type="body" idx="1"/>
          </p:nvPr>
        </p:nvSpPr>
        <p:spPr>
          <a:noFill/>
          <a:ln/>
          <a:extLst>
            <a:ext uri="{FAA26D3D-D897-4be2-8F04-BA451C77F1D7}">
              <ma14:placeholderFlag xmlns:ma14="http://schemas.microsoft.com/office/mac/drawingml/2011/main" xmlns="" val="1"/>
            </a:ex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p>
            <a:pPr eaLnBrk="1" hangingPunct="1"/>
            <a:endParaRPr lang="en-US" dirty="0"/>
          </a:p>
        </p:txBody>
      </p:sp>
      <p:sp>
        <p:nvSpPr>
          <p:cNvPr id="98308" name="Slide Number Placeholder 3"/>
          <p:cNvSpPr>
            <a:spLocks noGrp="1"/>
          </p:cNvSpPr>
          <p:nvPr>
            <p:ph type="sldNum" sz="quarter" idx="5"/>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ea typeface="ＭＳ Ｐゴシック" charset="0"/>
              </a:defRPr>
            </a:lvl1pPr>
            <a:lvl2pPr marL="742950" indent="-285750" eaLnBrk="0" hangingPunct="0">
              <a:defRPr>
                <a:solidFill>
                  <a:schemeClr val="tx1"/>
                </a:solidFill>
                <a:latin typeface="Arial" charset="0"/>
                <a:ea typeface="ＭＳ Ｐゴシック" charset="0"/>
              </a:defRPr>
            </a:lvl2pPr>
            <a:lvl3pPr marL="1143000" indent="-228600" eaLnBrk="0" hangingPunct="0">
              <a:defRPr>
                <a:solidFill>
                  <a:schemeClr val="tx1"/>
                </a:solidFill>
                <a:latin typeface="Arial" charset="0"/>
                <a:ea typeface="ＭＳ Ｐゴシック" charset="0"/>
              </a:defRPr>
            </a:lvl3pPr>
            <a:lvl4pPr marL="1600200" indent="-228600" eaLnBrk="0" hangingPunct="0">
              <a:defRPr>
                <a:solidFill>
                  <a:schemeClr val="tx1"/>
                </a:solidFill>
                <a:latin typeface="Arial" charset="0"/>
                <a:ea typeface="ＭＳ Ｐゴシック" charset="0"/>
              </a:defRPr>
            </a:lvl4pPr>
            <a:lvl5pPr marL="2057400" indent="-228600" eaLnBrk="0" hangingPunct="0">
              <a:defRPr>
                <a:solidFill>
                  <a:schemeClr val="tx1"/>
                </a:solidFill>
                <a:latin typeface="Arial" charset="0"/>
                <a:ea typeface="ＭＳ Ｐゴシック" charset="0"/>
              </a:defRPr>
            </a:lvl5pPr>
            <a:lvl6pPr marL="2514600" indent="-228600" eaLnBrk="0" fontAlgn="base" hangingPunct="0">
              <a:spcBef>
                <a:spcPct val="0"/>
              </a:spcBef>
              <a:spcAft>
                <a:spcPct val="0"/>
              </a:spcAft>
              <a:defRPr>
                <a:solidFill>
                  <a:schemeClr val="tx1"/>
                </a:solidFill>
                <a:latin typeface="Arial" charset="0"/>
                <a:ea typeface="ＭＳ Ｐゴシック" charset="0"/>
              </a:defRPr>
            </a:lvl6pPr>
            <a:lvl7pPr marL="2971800" indent="-228600" eaLnBrk="0" fontAlgn="base" hangingPunct="0">
              <a:spcBef>
                <a:spcPct val="0"/>
              </a:spcBef>
              <a:spcAft>
                <a:spcPct val="0"/>
              </a:spcAft>
              <a:defRPr>
                <a:solidFill>
                  <a:schemeClr val="tx1"/>
                </a:solidFill>
                <a:latin typeface="Arial" charset="0"/>
                <a:ea typeface="ＭＳ Ｐゴシック" charset="0"/>
              </a:defRPr>
            </a:lvl7pPr>
            <a:lvl8pPr marL="3429000" indent="-228600" eaLnBrk="0" fontAlgn="base" hangingPunct="0">
              <a:spcBef>
                <a:spcPct val="0"/>
              </a:spcBef>
              <a:spcAft>
                <a:spcPct val="0"/>
              </a:spcAft>
              <a:defRPr>
                <a:solidFill>
                  <a:schemeClr val="tx1"/>
                </a:solidFill>
                <a:latin typeface="Arial" charset="0"/>
                <a:ea typeface="ＭＳ Ｐゴシック" charset="0"/>
              </a:defRPr>
            </a:lvl8pPr>
            <a:lvl9pPr marL="3886200" indent="-228600" eaLnBrk="0" fontAlgn="base" hangingPunct="0">
              <a:spcBef>
                <a:spcPct val="0"/>
              </a:spcBef>
              <a:spcAft>
                <a:spcPct val="0"/>
              </a:spcAft>
              <a:defRPr>
                <a:solidFill>
                  <a:schemeClr val="tx1"/>
                </a:solidFill>
                <a:latin typeface="Arial" charset="0"/>
                <a:ea typeface="ＭＳ Ｐゴシック" charset="0"/>
              </a:defRPr>
            </a:lvl9pPr>
          </a:lstStyle>
          <a:p>
            <a:pPr eaLnBrk="1" hangingPunct="1"/>
            <a:fld id="{E2A999F0-96A4-9A4C-93E0-4DAC8895865C}" type="slidenum">
              <a:rPr lang="en-GB"/>
              <a:pPr eaLnBrk="1" hangingPunct="1"/>
              <a:t>11</a:t>
            </a:fld>
            <a:endParaRPr lang="en-GB" dirty="0"/>
          </a:p>
        </p:txBody>
      </p:sp>
    </p:spTree>
    <p:extLst>
      <p:ext uri="{BB962C8B-B14F-4D97-AF65-F5344CB8AC3E}">
        <p14:creationId xmlns:p14="http://schemas.microsoft.com/office/powerpoint/2010/main" val="60525660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1" name="Slide Image Placeholder 1"/>
          <p:cNvSpPr>
            <a:spLocks noGrp="1" noRot="1" noChangeAspect="1" noTextEdit="1"/>
          </p:cNvSpPr>
          <p:nvPr>
            <p:ph type="sldImg"/>
          </p:nvPr>
        </p:nvSpPr>
        <p:spPr>
          <a:xfrm>
            <a:off x="-557213" y="679450"/>
            <a:ext cx="7907338" cy="4448175"/>
          </a:xfrm>
          <a:ln/>
        </p:spPr>
      </p:sp>
      <p:sp>
        <p:nvSpPr>
          <p:cNvPr id="20482" name="Notes Placeholder 2"/>
          <p:cNvSpPr>
            <a:spLocks noGrp="1"/>
          </p:cNvSpPr>
          <p:nvPr>
            <p:ph type="body" idx="1"/>
          </p:nvPr>
        </p:nvSpPr>
        <p:spPr>
          <a:noFill/>
          <a:ln/>
          <a:extLst>
            <a:ext uri="{FAA26D3D-D897-4be2-8F04-BA451C77F1D7}">
              <ma14:placeholderFlag xmlns:ma14="http://schemas.microsoft.com/office/mac/drawingml/2011/main" xmlns="" val="1"/>
            </a:ex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p>
            <a:endParaRPr lang="en-US" dirty="0"/>
          </a:p>
        </p:txBody>
      </p:sp>
      <p:sp>
        <p:nvSpPr>
          <p:cNvPr id="20483" name="Slide Number Placeholder 3"/>
          <p:cNvSpPr>
            <a:spLocks noGrp="1"/>
          </p:cNvSpPr>
          <p:nvPr>
            <p:ph type="sldNum" sz="quarter" idx="5"/>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fld id="{77440832-4F47-FE4C-AA2A-A2FA06EE8A6A}" type="slidenum">
              <a:rPr lang="en-GB" sz="1200"/>
              <a:pPr eaLnBrk="1" hangingPunct="1"/>
              <a:t>12</a:t>
            </a:fld>
            <a:endParaRPr lang="en-GB" sz="1200" dirty="0"/>
          </a:p>
        </p:txBody>
      </p:sp>
    </p:spTree>
    <p:extLst>
      <p:ext uri="{BB962C8B-B14F-4D97-AF65-F5344CB8AC3E}">
        <p14:creationId xmlns:p14="http://schemas.microsoft.com/office/powerpoint/2010/main" val="279525015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354" name="Slide Image Placeholder 1"/>
          <p:cNvSpPr>
            <a:spLocks noGrp="1" noRot="1" noChangeAspect="1" noTextEdit="1"/>
          </p:cNvSpPr>
          <p:nvPr>
            <p:ph type="sldImg"/>
          </p:nvPr>
        </p:nvSpPr>
        <p:spPr>
          <a:xfrm>
            <a:off x="381000" y="685800"/>
            <a:ext cx="6096000" cy="3429000"/>
          </a:xfrm>
          <a:ln/>
        </p:spPr>
      </p:sp>
      <p:sp>
        <p:nvSpPr>
          <p:cNvPr id="100355" name="Notes Placeholder 2"/>
          <p:cNvSpPr>
            <a:spLocks noGrp="1"/>
          </p:cNvSpPr>
          <p:nvPr>
            <p:ph type="body" idx="1"/>
          </p:nvPr>
        </p:nvSpPr>
        <p:spPr>
          <a:noFill/>
          <a:ln/>
          <a:extLst>
            <a:ext uri="{FAA26D3D-D897-4be2-8F04-BA451C77F1D7}">
              <ma14:placeholderFlag xmlns:ma14="http://schemas.microsoft.com/office/mac/drawingml/2011/main" xmlns="" val="1"/>
            </a:ex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p>
            <a:pPr eaLnBrk="1" hangingPunct="1"/>
            <a:endParaRPr lang="en-US" dirty="0"/>
          </a:p>
        </p:txBody>
      </p:sp>
      <p:sp>
        <p:nvSpPr>
          <p:cNvPr id="100356" name="Slide Number Placeholder 3"/>
          <p:cNvSpPr>
            <a:spLocks noGrp="1"/>
          </p:cNvSpPr>
          <p:nvPr>
            <p:ph type="sldNum" sz="quarter" idx="5"/>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ea typeface="ＭＳ Ｐゴシック" charset="0"/>
              </a:defRPr>
            </a:lvl1pPr>
            <a:lvl2pPr marL="742950" indent="-285750" eaLnBrk="0" hangingPunct="0">
              <a:defRPr>
                <a:solidFill>
                  <a:schemeClr val="tx1"/>
                </a:solidFill>
                <a:latin typeface="Arial" charset="0"/>
                <a:ea typeface="ＭＳ Ｐゴシック" charset="0"/>
              </a:defRPr>
            </a:lvl2pPr>
            <a:lvl3pPr marL="1143000" indent="-228600" eaLnBrk="0" hangingPunct="0">
              <a:defRPr>
                <a:solidFill>
                  <a:schemeClr val="tx1"/>
                </a:solidFill>
                <a:latin typeface="Arial" charset="0"/>
                <a:ea typeface="ＭＳ Ｐゴシック" charset="0"/>
              </a:defRPr>
            </a:lvl3pPr>
            <a:lvl4pPr marL="1600200" indent="-228600" eaLnBrk="0" hangingPunct="0">
              <a:defRPr>
                <a:solidFill>
                  <a:schemeClr val="tx1"/>
                </a:solidFill>
                <a:latin typeface="Arial" charset="0"/>
                <a:ea typeface="ＭＳ Ｐゴシック" charset="0"/>
              </a:defRPr>
            </a:lvl4pPr>
            <a:lvl5pPr marL="2057400" indent="-228600" eaLnBrk="0" hangingPunct="0">
              <a:defRPr>
                <a:solidFill>
                  <a:schemeClr val="tx1"/>
                </a:solidFill>
                <a:latin typeface="Arial" charset="0"/>
                <a:ea typeface="ＭＳ Ｐゴシック" charset="0"/>
              </a:defRPr>
            </a:lvl5pPr>
            <a:lvl6pPr marL="2514600" indent="-228600" eaLnBrk="0" fontAlgn="base" hangingPunct="0">
              <a:spcBef>
                <a:spcPct val="0"/>
              </a:spcBef>
              <a:spcAft>
                <a:spcPct val="0"/>
              </a:spcAft>
              <a:defRPr>
                <a:solidFill>
                  <a:schemeClr val="tx1"/>
                </a:solidFill>
                <a:latin typeface="Arial" charset="0"/>
                <a:ea typeface="ＭＳ Ｐゴシック" charset="0"/>
              </a:defRPr>
            </a:lvl6pPr>
            <a:lvl7pPr marL="2971800" indent="-228600" eaLnBrk="0" fontAlgn="base" hangingPunct="0">
              <a:spcBef>
                <a:spcPct val="0"/>
              </a:spcBef>
              <a:spcAft>
                <a:spcPct val="0"/>
              </a:spcAft>
              <a:defRPr>
                <a:solidFill>
                  <a:schemeClr val="tx1"/>
                </a:solidFill>
                <a:latin typeface="Arial" charset="0"/>
                <a:ea typeface="ＭＳ Ｐゴシック" charset="0"/>
              </a:defRPr>
            </a:lvl7pPr>
            <a:lvl8pPr marL="3429000" indent="-228600" eaLnBrk="0" fontAlgn="base" hangingPunct="0">
              <a:spcBef>
                <a:spcPct val="0"/>
              </a:spcBef>
              <a:spcAft>
                <a:spcPct val="0"/>
              </a:spcAft>
              <a:defRPr>
                <a:solidFill>
                  <a:schemeClr val="tx1"/>
                </a:solidFill>
                <a:latin typeface="Arial" charset="0"/>
                <a:ea typeface="ＭＳ Ｐゴシック" charset="0"/>
              </a:defRPr>
            </a:lvl8pPr>
            <a:lvl9pPr marL="3886200" indent="-228600" eaLnBrk="0" fontAlgn="base" hangingPunct="0">
              <a:spcBef>
                <a:spcPct val="0"/>
              </a:spcBef>
              <a:spcAft>
                <a:spcPct val="0"/>
              </a:spcAft>
              <a:defRPr>
                <a:solidFill>
                  <a:schemeClr val="tx1"/>
                </a:solidFill>
                <a:latin typeface="Arial" charset="0"/>
                <a:ea typeface="ＭＳ Ｐゴシック" charset="0"/>
              </a:defRPr>
            </a:lvl9pPr>
          </a:lstStyle>
          <a:p>
            <a:pPr eaLnBrk="1" hangingPunct="1"/>
            <a:fld id="{5059028C-CBAD-4541-882F-54EBBB971DD8}" type="slidenum">
              <a:rPr lang="en-GB"/>
              <a:pPr eaLnBrk="1" hangingPunct="1"/>
              <a:t>13</a:t>
            </a:fld>
            <a:endParaRPr lang="en-GB" dirty="0"/>
          </a:p>
        </p:txBody>
      </p:sp>
    </p:spTree>
    <p:extLst>
      <p:ext uri="{BB962C8B-B14F-4D97-AF65-F5344CB8AC3E}">
        <p14:creationId xmlns:p14="http://schemas.microsoft.com/office/powerpoint/2010/main" val="92662889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1" name="Slide Image Placeholder 1"/>
          <p:cNvSpPr>
            <a:spLocks noGrp="1" noRot="1" noChangeAspect="1" noTextEdit="1"/>
          </p:cNvSpPr>
          <p:nvPr>
            <p:ph type="sldImg"/>
          </p:nvPr>
        </p:nvSpPr>
        <p:spPr>
          <a:xfrm>
            <a:off x="381000" y="685800"/>
            <a:ext cx="6096000" cy="3429000"/>
          </a:xfrm>
          <a:ln/>
        </p:spPr>
      </p:sp>
      <p:sp>
        <p:nvSpPr>
          <p:cNvPr id="20482" name="Notes Placeholder 2"/>
          <p:cNvSpPr>
            <a:spLocks noGrp="1"/>
          </p:cNvSpPr>
          <p:nvPr>
            <p:ph type="body" idx="1"/>
          </p:nvPr>
        </p:nvSpPr>
        <p:spPr>
          <a:noFill/>
          <a:ln/>
          <a:extLst>
            <a:ext uri="{FAA26D3D-D897-4be2-8F04-BA451C77F1D7}">
              <ma14:placeholderFlag xmlns:ma14="http://schemas.microsoft.com/office/mac/drawingml/2011/main" xmlns="" val="1"/>
            </a:ex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p>
            <a:pPr eaLnBrk="1" hangingPunct="1"/>
            <a:endParaRPr lang="en-US" dirty="0"/>
          </a:p>
        </p:txBody>
      </p:sp>
      <p:sp>
        <p:nvSpPr>
          <p:cNvPr id="20483" name="Slide Number Placeholder 3"/>
          <p:cNvSpPr>
            <a:spLocks noGrp="1"/>
          </p:cNvSpPr>
          <p:nvPr>
            <p:ph type="sldNum" sz="quarter" idx="5"/>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fld id="{AAB82C6A-B660-0B49-BE27-C862F1135AFD}" type="slidenum">
              <a:rPr lang="en-GB" sz="1200"/>
              <a:pPr eaLnBrk="1" hangingPunct="1"/>
              <a:t>14</a:t>
            </a:fld>
            <a:endParaRPr lang="en-GB" sz="1200" dirty="0"/>
          </a:p>
        </p:txBody>
      </p:sp>
    </p:spTree>
    <p:extLst>
      <p:ext uri="{BB962C8B-B14F-4D97-AF65-F5344CB8AC3E}">
        <p14:creationId xmlns:p14="http://schemas.microsoft.com/office/powerpoint/2010/main" val="233197803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2034" name="Rectangle 7"/>
          <p:cNvSpPr>
            <a:spLocks noGrp="1" noChangeArrowheads="1"/>
          </p:cNvSpPr>
          <p:nvPr>
            <p:ph type="sldNum" sz="quarter" idx="5"/>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ea typeface="ＭＳ Ｐゴシック" charset="0"/>
              </a:defRPr>
            </a:lvl1pPr>
            <a:lvl2pPr marL="742950" indent="-285750" eaLnBrk="0" hangingPunct="0">
              <a:defRPr>
                <a:solidFill>
                  <a:schemeClr val="tx1"/>
                </a:solidFill>
                <a:latin typeface="Arial" charset="0"/>
                <a:ea typeface="ＭＳ Ｐゴシック" charset="0"/>
              </a:defRPr>
            </a:lvl2pPr>
            <a:lvl3pPr marL="1143000" indent="-228600" eaLnBrk="0" hangingPunct="0">
              <a:defRPr>
                <a:solidFill>
                  <a:schemeClr val="tx1"/>
                </a:solidFill>
                <a:latin typeface="Arial" charset="0"/>
                <a:ea typeface="ＭＳ Ｐゴシック" charset="0"/>
              </a:defRPr>
            </a:lvl3pPr>
            <a:lvl4pPr marL="1600200" indent="-228600" eaLnBrk="0" hangingPunct="0">
              <a:defRPr>
                <a:solidFill>
                  <a:schemeClr val="tx1"/>
                </a:solidFill>
                <a:latin typeface="Arial" charset="0"/>
                <a:ea typeface="ＭＳ Ｐゴシック" charset="0"/>
              </a:defRPr>
            </a:lvl4pPr>
            <a:lvl5pPr marL="2057400" indent="-228600" eaLnBrk="0" hangingPunct="0">
              <a:defRPr>
                <a:solidFill>
                  <a:schemeClr val="tx1"/>
                </a:solidFill>
                <a:latin typeface="Arial" charset="0"/>
                <a:ea typeface="ＭＳ Ｐゴシック" charset="0"/>
              </a:defRPr>
            </a:lvl5pPr>
            <a:lvl6pPr marL="2514600" indent="-228600" eaLnBrk="0" fontAlgn="base" hangingPunct="0">
              <a:spcBef>
                <a:spcPct val="0"/>
              </a:spcBef>
              <a:spcAft>
                <a:spcPct val="0"/>
              </a:spcAft>
              <a:defRPr>
                <a:solidFill>
                  <a:schemeClr val="tx1"/>
                </a:solidFill>
                <a:latin typeface="Arial" charset="0"/>
                <a:ea typeface="ＭＳ Ｐゴシック" charset="0"/>
              </a:defRPr>
            </a:lvl6pPr>
            <a:lvl7pPr marL="2971800" indent="-228600" eaLnBrk="0" fontAlgn="base" hangingPunct="0">
              <a:spcBef>
                <a:spcPct val="0"/>
              </a:spcBef>
              <a:spcAft>
                <a:spcPct val="0"/>
              </a:spcAft>
              <a:defRPr>
                <a:solidFill>
                  <a:schemeClr val="tx1"/>
                </a:solidFill>
                <a:latin typeface="Arial" charset="0"/>
                <a:ea typeface="ＭＳ Ｐゴシック" charset="0"/>
              </a:defRPr>
            </a:lvl7pPr>
            <a:lvl8pPr marL="3429000" indent="-228600" eaLnBrk="0" fontAlgn="base" hangingPunct="0">
              <a:spcBef>
                <a:spcPct val="0"/>
              </a:spcBef>
              <a:spcAft>
                <a:spcPct val="0"/>
              </a:spcAft>
              <a:defRPr>
                <a:solidFill>
                  <a:schemeClr val="tx1"/>
                </a:solidFill>
                <a:latin typeface="Arial" charset="0"/>
                <a:ea typeface="ＭＳ Ｐゴシック" charset="0"/>
              </a:defRPr>
            </a:lvl8pPr>
            <a:lvl9pPr marL="3886200" indent="-228600" eaLnBrk="0" fontAlgn="base" hangingPunct="0">
              <a:spcBef>
                <a:spcPct val="0"/>
              </a:spcBef>
              <a:spcAft>
                <a:spcPct val="0"/>
              </a:spcAft>
              <a:defRPr>
                <a:solidFill>
                  <a:schemeClr val="tx1"/>
                </a:solidFill>
                <a:latin typeface="Arial" charset="0"/>
                <a:ea typeface="ＭＳ Ｐゴシック" charset="0"/>
              </a:defRPr>
            </a:lvl9pPr>
          </a:lstStyle>
          <a:p>
            <a:pPr eaLnBrk="1" hangingPunct="1"/>
            <a:fld id="{DCD58F8A-40C3-6A41-A93E-990EA346204D}" type="slidenum">
              <a:rPr lang="en-GB"/>
              <a:pPr eaLnBrk="1" hangingPunct="1"/>
              <a:t>16</a:t>
            </a:fld>
            <a:endParaRPr lang="en-GB" dirty="0"/>
          </a:p>
        </p:txBody>
      </p:sp>
      <p:sp>
        <p:nvSpPr>
          <p:cNvPr id="172035" name="Rectangle 2"/>
          <p:cNvSpPr>
            <a:spLocks noGrp="1" noRot="1" noChangeAspect="1" noChangeArrowheads="1" noTextEdit="1"/>
          </p:cNvSpPr>
          <p:nvPr>
            <p:ph type="sldImg"/>
          </p:nvPr>
        </p:nvSpPr>
        <p:spPr>
          <a:xfrm>
            <a:off x="382588" y="685800"/>
            <a:ext cx="6096000" cy="3429000"/>
          </a:xfrm>
          <a:ln/>
        </p:spPr>
      </p:sp>
      <p:sp>
        <p:nvSpPr>
          <p:cNvPr id="172036" name="Rectangle 3"/>
          <p:cNvSpPr>
            <a:spLocks noGrp="1" noChangeArrowheads="1"/>
          </p:cNvSpPr>
          <p:nvPr>
            <p:ph type="body" idx="1"/>
          </p:nvPr>
        </p:nvSpPr>
        <p:spPr>
          <a:xfrm>
            <a:off x="914400" y="4344988"/>
            <a:ext cx="5029200" cy="4113212"/>
          </a:xfrm>
          <a:noFill/>
          <a:ln/>
          <a:extLst>
            <a:ext uri="{FAA26D3D-D897-4be2-8F04-BA451C77F1D7}">
              <ma14:placeholderFlag xmlns:ma14="http://schemas.microsoft.com/office/mac/drawingml/2011/main" xmlns="" val="1"/>
            </a:ex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lIns="90660" tIns="45331" rIns="90660" bIns="45331"/>
          <a:lstStyle/>
          <a:p>
            <a:pPr eaLnBrk="1" hangingPunct="1"/>
            <a:endParaRPr lang="en-US" dirty="0"/>
          </a:p>
        </p:txBody>
      </p:sp>
    </p:spTree>
    <p:extLst>
      <p:ext uri="{BB962C8B-B14F-4D97-AF65-F5344CB8AC3E}">
        <p14:creationId xmlns:p14="http://schemas.microsoft.com/office/powerpoint/2010/main" val="315260340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5" name="Slide Image Placeholder 1"/>
          <p:cNvSpPr>
            <a:spLocks noGrp="1" noRot="1" noChangeAspect="1" noTextEdit="1"/>
          </p:cNvSpPr>
          <p:nvPr>
            <p:ph type="sldImg"/>
          </p:nvPr>
        </p:nvSpPr>
        <p:spPr>
          <a:xfrm>
            <a:off x="381000" y="685800"/>
            <a:ext cx="6096000" cy="3429000"/>
          </a:xfrm>
          <a:ln/>
        </p:spPr>
      </p:sp>
      <p:sp>
        <p:nvSpPr>
          <p:cNvPr id="16386" name="Notes Placeholder 2"/>
          <p:cNvSpPr>
            <a:spLocks noGrp="1"/>
          </p:cNvSpPr>
          <p:nvPr>
            <p:ph type="body" idx="1"/>
          </p:nvPr>
        </p:nvSpPr>
        <p:spPr>
          <a:noFill/>
          <a:ln/>
          <a:extLst>
            <a:ext uri="{FAA26D3D-D897-4be2-8F04-BA451C77F1D7}">
              <ma14:placeholderFlag xmlns:ma14="http://schemas.microsoft.com/office/mac/drawingml/2011/main" xmlns="" val="1"/>
            </a:ex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p>
            <a:endParaRPr lang="en-US" dirty="0"/>
          </a:p>
        </p:txBody>
      </p:sp>
      <p:sp>
        <p:nvSpPr>
          <p:cNvPr id="16387" name="Slide Number Placeholder 3"/>
          <p:cNvSpPr>
            <a:spLocks noGrp="1"/>
          </p:cNvSpPr>
          <p:nvPr>
            <p:ph type="sldNum" sz="quarter" idx="5"/>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fld id="{C9F63C04-1ABE-974A-B811-1B4E5C2E828A}" type="slidenum">
              <a:rPr lang="en-GB" sz="1200"/>
              <a:pPr eaLnBrk="1" hangingPunct="1"/>
              <a:t>18</a:t>
            </a:fld>
            <a:endParaRPr lang="en-GB" sz="1200" dirty="0"/>
          </a:p>
        </p:txBody>
      </p:sp>
    </p:spTree>
    <p:extLst>
      <p:ext uri="{BB962C8B-B14F-4D97-AF65-F5344CB8AC3E}">
        <p14:creationId xmlns:p14="http://schemas.microsoft.com/office/powerpoint/2010/main" val="257712869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1" name="Slide Image Placeholder 1"/>
          <p:cNvSpPr>
            <a:spLocks noGrp="1" noRot="1" noChangeAspect="1" noTextEdit="1"/>
          </p:cNvSpPr>
          <p:nvPr>
            <p:ph type="sldImg"/>
          </p:nvPr>
        </p:nvSpPr>
        <p:spPr>
          <a:xfrm>
            <a:off x="-557213" y="679450"/>
            <a:ext cx="7907338" cy="4448175"/>
          </a:xfrm>
          <a:ln/>
        </p:spPr>
      </p:sp>
      <p:sp>
        <p:nvSpPr>
          <p:cNvPr id="20482" name="Notes Placeholder 2"/>
          <p:cNvSpPr>
            <a:spLocks noGrp="1"/>
          </p:cNvSpPr>
          <p:nvPr>
            <p:ph type="body" idx="1"/>
          </p:nvPr>
        </p:nvSpPr>
        <p:spPr>
          <a:noFill/>
          <a:ln/>
          <a:extLst>
            <a:ext uri="{FAA26D3D-D897-4be2-8F04-BA451C77F1D7}">
              <ma14:placeholderFlag xmlns:ma14="http://schemas.microsoft.com/office/mac/drawingml/2011/main" xmlns="" val="1"/>
            </a:ex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p>
            <a:endParaRPr lang="en-US" dirty="0"/>
          </a:p>
        </p:txBody>
      </p:sp>
      <p:sp>
        <p:nvSpPr>
          <p:cNvPr id="20483" name="Slide Number Placeholder 3"/>
          <p:cNvSpPr>
            <a:spLocks noGrp="1"/>
          </p:cNvSpPr>
          <p:nvPr>
            <p:ph type="sldNum" sz="quarter" idx="5"/>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fld id="{77440832-4F47-FE4C-AA2A-A2FA06EE8A6A}" type="slidenum">
              <a:rPr lang="en-GB" sz="1200"/>
              <a:pPr eaLnBrk="1" hangingPunct="1"/>
              <a:t>19</a:t>
            </a:fld>
            <a:endParaRPr lang="en-GB" sz="1200" dirty="0"/>
          </a:p>
        </p:txBody>
      </p:sp>
    </p:spTree>
    <p:extLst>
      <p:ext uri="{BB962C8B-B14F-4D97-AF65-F5344CB8AC3E}">
        <p14:creationId xmlns:p14="http://schemas.microsoft.com/office/powerpoint/2010/main" val="343755444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5" name="Slide Image Placeholder 1"/>
          <p:cNvSpPr>
            <a:spLocks noGrp="1" noRot="1" noChangeAspect="1" noTextEdit="1"/>
          </p:cNvSpPr>
          <p:nvPr>
            <p:ph type="sldImg"/>
          </p:nvPr>
        </p:nvSpPr>
        <p:spPr>
          <a:xfrm>
            <a:off x="381000" y="685800"/>
            <a:ext cx="6096000" cy="3429000"/>
          </a:xfrm>
          <a:ln/>
        </p:spPr>
      </p:sp>
      <p:sp>
        <p:nvSpPr>
          <p:cNvPr id="16386" name="Notes Placeholder 2"/>
          <p:cNvSpPr>
            <a:spLocks noGrp="1"/>
          </p:cNvSpPr>
          <p:nvPr>
            <p:ph type="body" idx="1"/>
          </p:nvPr>
        </p:nvSpPr>
        <p:spPr>
          <a:noFill/>
          <a:ln/>
          <a:extLst>
            <a:ext uri="{FAA26D3D-D897-4be2-8F04-BA451C77F1D7}">
              <ma14:placeholderFlag xmlns:ma14="http://schemas.microsoft.com/office/mac/drawingml/2011/main" xmlns="" val="1"/>
            </a:ex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p>
            <a:endParaRPr lang="en-US" dirty="0"/>
          </a:p>
        </p:txBody>
      </p:sp>
      <p:sp>
        <p:nvSpPr>
          <p:cNvPr id="16387" name="Slide Number Placeholder 3"/>
          <p:cNvSpPr>
            <a:spLocks noGrp="1"/>
          </p:cNvSpPr>
          <p:nvPr>
            <p:ph type="sldNum" sz="quarter" idx="5"/>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fld id="{45EE6303-E65E-4F49-B23D-3F5DA92565F0}" type="slidenum">
              <a:rPr lang="en-GB" sz="1200"/>
              <a:pPr eaLnBrk="1" hangingPunct="1"/>
              <a:t>20</a:t>
            </a:fld>
            <a:endParaRPr lang="en-GB" sz="1200" dirty="0"/>
          </a:p>
        </p:txBody>
      </p:sp>
    </p:spTree>
    <p:extLst>
      <p:ext uri="{BB962C8B-B14F-4D97-AF65-F5344CB8AC3E}">
        <p14:creationId xmlns:p14="http://schemas.microsoft.com/office/powerpoint/2010/main" val="330417386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7" name="Slide Image Placeholder 1"/>
          <p:cNvSpPr>
            <a:spLocks noGrp="1" noRot="1" noChangeAspect="1" noTextEdit="1"/>
          </p:cNvSpPr>
          <p:nvPr>
            <p:ph type="sldImg"/>
          </p:nvPr>
        </p:nvSpPr>
        <p:spPr>
          <a:xfrm>
            <a:off x="381000" y="685800"/>
            <a:ext cx="6096000" cy="3429000"/>
          </a:xfrm>
          <a:ln/>
        </p:spPr>
      </p:sp>
      <p:sp>
        <p:nvSpPr>
          <p:cNvPr id="19458" name="Notes Placeholder 2"/>
          <p:cNvSpPr>
            <a:spLocks noGrp="1"/>
          </p:cNvSpPr>
          <p:nvPr>
            <p:ph type="body" idx="1"/>
          </p:nvPr>
        </p:nvSpPr>
        <p:spPr>
          <a:noFill/>
          <a:ln/>
          <a:extLst>
            <a:ext uri="{FAA26D3D-D897-4be2-8F04-BA451C77F1D7}">
              <ma14:placeholderFlag xmlns:ma14="http://schemas.microsoft.com/office/mac/drawingml/2011/main" xmlns="" val="1"/>
            </a:ex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p>
            <a:endParaRPr lang="en-US" dirty="0"/>
          </a:p>
        </p:txBody>
      </p:sp>
      <p:sp>
        <p:nvSpPr>
          <p:cNvPr id="19459" name="Slide Number Placeholder 3"/>
          <p:cNvSpPr>
            <a:spLocks noGrp="1"/>
          </p:cNvSpPr>
          <p:nvPr>
            <p:ph type="sldNum" sz="quarter" idx="5"/>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fld id="{0FAB0B12-2205-9346-AF03-223661414AC9}" type="slidenum">
              <a:rPr lang="en-GB" sz="1200"/>
              <a:pPr eaLnBrk="1" hangingPunct="1"/>
              <a:t>21</a:t>
            </a:fld>
            <a:endParaRPr lang="en-GB" sz="1200" dirty="0"/>
          </a:p>
        </p:txBody>
      </p:sp>
    </p:spTree>
    <p:extLst>
      <p:ext uri="{BB962C8B-B14F-4D97-AF65-F5344CB8AC3E}">
        <p14:creationId xmlns:p14="http://schemas.microsoft.com/office/powerpoint/2010/main" val="188857417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3" name="Slide Image Placeholder 1"/>
          <p:cNvSpPr>
            <a:spLocks noGrp="1" noRot="1" noChangeAspect="1" noTextEdit="1"/>
          </p:cNvSpPr>
          <p:nvPr>
            <p:ph type="sldImg"/>
          </p:nvPr>
        </p:nvSpPr>
        <p:spPr>
          <a:xfrm>
            <a:off x="381000" y="685800"/>
            <a:ext cx="6096000" cy="3429000"/>
          </a:xfrm>
          <a:ln/>
        </p:spPr>
      </p:sp>
      <p:sp>
        <p:nvSpPr>
          <p:cNvPr id="28674" name="Notes Placeholder 2"/>
          <p:cNvSpPr>
            <a:spLocks noGrp="1"/>
          </p:cNvSpPr>
          <p:nvPr>
            <p:ph type="body" idx="1"/>
          </p:nvPr>
        </p:nvSpPr>
        <p:spPr>
          <a:noFill/>
          <a:ln/>
          <a:extLst>
            <a:ext uri="{FAA26D3D-D897-4be2-8F04-BA451C77F1D7}">
              <ma14:placeholderFlag xmlns:ma14="http://schemas.microsoft.com/office/mac/drawingml/2011/main" xmlns="" val="1"/>
            </a:ex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p>
            <a:pPr eaLnBrk="1" hangingPunct="1"/>
            <a:endParaRPr lang="en-US" dirty="0"/>
          </a:p>
        </p:txBody>
      </p:sp>
      <p:sp>
        <p:nvSpPr>
          <p:cNvPr id="28675" name="Slide Number Placeholder 3"/>
          <p:cNvSpPr>
            <a:spLocks noGrp="1"/>
          </p:cNvSpPr>
          <p:nvPr>
            <p:ph type="sldNum" sz="quarter" idx="5"/>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fld id="{260F6887-CF65-2540-A22F-D8E1AB4B87B0}" type="slidenum">
              <a:rPr lang="en-GB" sz="1200"/>
              <a:pPr eaLnBrk="1" hangingPunct="1"/>
              <a:t>23</a:t>
            </a:fld>
            <a:endParaRPr lang="en-GB" sz="1200" dirty="0"/>
          </a:p>
        </p:txBody>
      </p:sp>
    </p:spTree>
    <p:extLst>
      <p:ext uri="{BB962C8B-B14F-4D97-AF65-F5344CB8AC3E}">
        <p14:creationId xmlns:p14="http://schemas.microsoft.com/office/powerpoint/2010/main" val="328221693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3058" name="Rectangle 7"/>
          <p:cNvSpPr>
            <a:spLocks noGrp="1" noChangeArrowheads="1"/>
          </p:cNvSpPr>
          <p:nvPr>
            <p:ph type="sldNum" sz="quarter" idx="5"/>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ea typeface="ＭＳ Ｐゴシック" charset="0"/>
              </a:defRPr>
            </a:lvl1pPr>
            <a:lvl2pPr marL="742950" indent="-285750" eaLnBrk="0" hangingPunct="0">
              <a:defRPr>
                <a:solidFill>
                  <a:schemeClr val="tx1"/>
                </a:solidFill>
                <a:latin typeface="Arial" charset="0"/>
                <a:ea typeface="ＭＳ Ｐゴシック" charset="0"/>
              </a:defRPr>
            </a:lvl2pPr>
            <a:lvl3pPr marL="1143000" indent="-228600" eaLnBrk="0" hangingPunct="0">
              <a:defRPr>
                <a:solidFill>
                  <a:schemeClr val="tx1"/>
                </a:solidFill>
                <a:latin typeface="Arial" charset="0"/>
                <a:ea typeface="ＭＳ Ｐゴシック" charset="0"/>
              </a:defRPr>
            </a:lvl3pPr>
            <a:lvl4pPr marL="1600200" indent="-228600" eaLnBrk="0" hangingPunct="0">
              <a:defRPr>
                <a:solidFill>
                  <a:schemeClr val="tx1"/>
                </a:solidFill>
                <a:latin typeface="Arial" charset="0"/>
                <a:ea typeface="ＭＳ Ｐゴシック" charset="0"/>
              </a:defRPr>
            </a:lvl4pPr>
            <a:lvl5pPr marL="2057400" indent="-228600" eaLnBrk="0" hangingPunct="0">
              <a:defRPr>
                <a:solidFill>
                  <a:schemeClr val="tx1"/>
                </a:solidFill>
                <a:latin typeface="Arial" charset="0"/>
                <a:ea typeface="ＭＳ Ｐゴシック" charset="0"/>
              </a:defRPr>
            </a:lvl5pPr>
            <a:lvl6pPr marL="2514600" indent="-228600" eaLnBrk="0" fontAlgn="base" hangingPunct="0">
              <a:spcBef>
                <a:spcPct val="0"/>
              </a:spcBef>
              <a:spcAft>
                <a:spcPct val="0"/>
              </a:spcAft>
              <a:defRPr>
                <a:solidFill>
                  <a:schemeClr val="tx1"/>
                </a:solidFill>
                <a:latin typeface="Arial" charset="0"/>
                <a:ea typeface="ＭＳ Ｐゴシック" charset="0"/>
              </a:defRPr>
            </a:lvl6pPr>
            <a:lvl7pPr marL="2971800" indent="-228600" eaLnBrk="0" fontAlgn="base" hangingPunct="0">
              <a:spcBef>
                <a:spcPct val="0"/>
              </a:spcBef>
              <a:spcAft>
                <a:spcPct val="0"/>
              </a:spcAft>
              <a:defRPr>
                <a:solidFill>
                  <a:schemeClr val="tx1"/>
                </a:solidFill>
                <a:latin typeface="Arial" charset="0"/>
                <a:ea typeface="ＭＳ Ｐゴシック" charset="0"/>
              </a:defRPr>
            </a:lvl7pPr>
            <a:lvl8pPr marL="3429000" indent="-228600" eaLnBrk="0" fontAlgn="base" hangingPunct="0">
              <a:spcBef>
                <a:spcPct val="0"/>
              </a:spcBef>
              <a:spcAft>
                <a:spcPct val="0"/>
              </a:spcAft>
              <a:defRPr>
                <a:solidFill>
                  <a:schemeClr val="tx1"/>
                </a:solidFill>
                <a:latin typeface="Arial" charset="0"/>
                <a:ea typeface="ＭＳ Ｐゴシック" charset="0"/>
              </a:defRPr>
            </a:lvl8pPr>
            <a:lvl9pPr marL="3886200" indent="-228600" eaLnBrk="0" fontAlgn="base" hangingPunct="0">
              <a:spcBef>
                <a:spcPct val="0"/>
              </a:spcBef>
              <a:spcAft>
                <a:spcPct val="0"/>
              </a:spcAft>
              <a:defRPr>
                <a:solidFill>
                  <a:schemeClr val="tx1"/>
                </a:solidFill>
                <a:latin typeface="Arial" charset="0"/>
                <a:ea typeface="ＭＳ Ｐゴシック" charset="0"/>
              </a:defRPr>
            </a:lvl9pPr>
          </a:lstStyle>
          <a:p>
            <a:pPr eaLnBrk="1" hangingPunct="1"/>
            <a:fld id="{A2EECA62-0DF2-4146-971A-CB699216AC58}" type="slidenum">
              <a:rPr lang="en-GB"/>
              <a:pPr eaLnBrk="1" hangingPunct="1"/>
              <a:t>26</a:t>
            </a:fld>
            <a:endParaRPr lang="en-GB" dirty="0"/>
          </a:p>
        </p:txBody>
      </p:sp>
      <p:sp>
        <p:nvSpPr>
          <p:cNvPr id="173059" name="Rectangle 2"/>
          <p:cNvSpPr>
            <a:spLocks noGrp="1" noRot="1" noChangeAspect="1" noChangeArrowheads="1" noTextEdit="1"/>
          </p:cNvSpPr>
          <p:nvPr>
            <p:ph type="sldImg"/>
          </p:nvPr>
        </p:nvSpPr>
        <p:spPr>
          <a:xfrm>
            <a:off x="382588" y="685800"/>
            <a:ext cx="6096000" cy="3429000"/>
          </a:xfrm>
          <a:ln/>
        </p:spPr>
      </p:sp>
      <p:sp>
        <p:nvSpPr>
          <p:cNvPr id="173060" name="Rectangle 3"/>
          <p:cNvSpPr>
            <a:spLocks noGrp="1" noChangeArrowheads="1"/>
          </p:cNvSpPr>
          <p:nvPr>
            <p:ph type="body" idx="1"/>
          </p:nvPr>
        </p:nvSpPr>
        <p:spPr>
          <a:xfrm>
            <a:off x="914400" y="4344988"/>
            <a:ext cx="5029200" cy="4113212"/>
          </a:xfrm>
          <a:noFill/>
          <a:ln/>
          <a:extLst>
            <a:ext uri="{FAA26D3D-D897-4be2-8F04-BA451C77F1D7}">
              <ma14:placeholderFlag xmlns:ma14="http://schemas.microsoft.com/office/mac/drawingml/2011/main" xmlns="" val="1"/>
            </a:ex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lIns="90660" tIns="45331" rIns="90660" bIns="45331"/>
          <a:lstStyle/>
          <a:p>
            <a:pPr eaLnBrk="1" hangingPunct="1"/>
            <a:endParaRPr lang="en-US" dirty="0"/>
          </a:p>
        </p:txBody>
      </p:sp>
    </p:spTree>
    <p:extLst>
      <p:ext uri="{BB962C8B-B14F-4D97-AF65-F5344CB8AC3E}">
        <p14:creationId xmlns:p14="http://schemas.microsoft.com/office/powerpoint/2010/main" val="27958263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49" name="Slide Image Placeholder 1"/>
          <p:cNvSpPr>
            <a:spLocks noGrp="1" noRot="1" noChangeAspect="1" noTextEdit="1"/>
          </p:cNvSpPr>
          <p:nvPr>
            <p:ph type="sldImg"/>
          </p:nvPr>
        </p:nvSpPr>
        <p:spPr>
          <a:xfrm>
            <a:off x="381000" y="685800"/>
            <a:ext cx="6096000" cy="3429000"/>
          </a:xfrm>
          <a:ln/>
        </p:spPr>
      </p:sp>
      <p:sp>
        <p:nvSpPr>
          <p:cNvPr id="27650" name="Notes Placeholder 2"/>
          <p:cNvSpPr>
            <a:spLocks noGrp="1"/>
          </p:cNvSpPr>
          <p:nvPr>
            <p:ph type="body" idx="1"/>
          </p:nvPr>
        </p:nvSpPr>
        <p:spPr>
          <a:noFill/>
          <a:ln/>
          <a:extLst>
            <a:ext uri="{FAA26D3D-D897-4be2-8F04-BA451C77F1D7}">
              <ma14:placeholderFlag xmlns:ma14="http://schemas.microsoft.com/office/mac/drawingml/2011/main" xmlns="" val="1"/>
            </a:ex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p>
            <a:endParaRPr lang="en-US" dirty="0"/>
          </a:p>
        </p:txBody>
      </p:sp>
      <p:sp>
        <p:nvSpPr>
          <p:cNvPr id="27651" name="Slide Number Placeholder 3"/>
          <p:cNvSpPr>
            <a:spLocks noGrp="1"/>
          </p:cNvSpPr>
          <p:nvPr>
            <p:ph type="sldNum" sz="quarter" idx="5"/>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fld id="{71458CAF-ABA0-B243-A5D2-7F0A59BC1571}" type="slidenum">
              <a:rPr lang="en-GB" sz="1200"/>
              <a:pPr eaLnBrk="1" hangingPunct="1"/>
              <a:t>28</a:t>
            </a:fld>
            <a:endParaRPr lang="en-GB" sz="1200" dirty="0"/>
          </a:p>
        </p:txBody>
      </p:sp>
    </p:spTree>
    <p:extLst>
      <p:ext uri="{BB962C8B-B14F-4D97-AF65-F5344CB8AC3E}">
        <p14:creationId xmlns:p14="http://schemas.microsoft.com/office/powerpoint/2010/main" val="109705406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E9401674-90E8-405F-9AFA-FF6A0703C313}" type="slidenum">
              <a:rPr lang="en-AU" smtClean="0"/>
              <a:pPr/>
              <a:t>30</a:t>
            </a:fld>
            <a:endParaRPr lang="en-AU" dirty="0"/>
          </a:p>
        </p:txBody>
      </p:sp>
    </p:spTree>
    <p:extLst>
      <p:ext uri="{BB962C8B-B14F-4D97-AF65-F5344CB8AC3E}">
        <p14:creationId xmlns:p14="http://schemas.microsoft.com/office/powerpoint/2010/main" val="6583715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8545" name="Slide Image Placeholder 1"/>
          <p:cNvSpPr>
            <a:spLocks noGrp="1" noRot="1" noChangeAspect="1" noTextEdit="1"/>
          </p:cNvSpPr>
          <p:nvPr>
            <p:ph type="sldImg"/>
          </p:nvPr>
        </p:nvSpPr>
        <p:spPr>
          <a:xfrm>
            <a:off x="381000" y="685800"/>
            <a:ext cx="6096000" cy="3429000"/>
          </a:xfrm>
          <a:ln/>
        </p:spPr>
      </p:sp>
      <p:sp>
        <p:nvSpPr>
          <p:cNvPr id="108546" name="Notes Placeholder 2"/>
          <p:cNvSpPr>
            <a:spLocks noGrp="1"/>
          </p:cNvSpPr>
          <p:nvPr>
            <p:ph type="body" idx="1"/>
          </p:nvPr>
        </p:nvSpPr>
        <p:spPr>
          <a:noFill/>
          <a:ln/>
          <a:extLst>
            <a:ext uri="{FAA26D3D-D897-4be2-8F04-BA451C77F1D7}">
              <ma14:placeholderFlag xmlns:ma14="http://schemas.microsoft.com/office/mac/drawingml/2011/main" xmlns="" val="1"/>
            </a:ex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p>
            <a:pPr eaLnBrk="1" hangingPunct="1"/>
            <a:endParaRPr lang="en-US" dirty="0">
              <a:latin typeface="Times New Roman" charset="0"/>
            </a:endParaRPr>
          </a:p>
        </p:txBody>
      </p:sp>
      <p:sp>
        <p:nvSpPr>
          <p:cNvPr id="108547" name="Slide Number Placeholder 3"/>
          <p:cNvSpPr>
            <a:spLocks noGrp="1"/>
          </p:cNvSpPr>
          <p:nvPr>
            <p:ph type="sldNum" sz="quarter" idx="5"/>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30000"/>
              </a:spcBef>
              <a:spcAft>
                <a:spcPct val="0"/>
              </a:spcAft>
              <a:buClr>
                <a:schemeClr val="tx1"/>
              </a:buClr>
              <a:buFont typeface="Wingdings" charset="0"/>
              <a:defRPr sz="2400">
                <a:solidFill>
                  <a:schemeClr val="tx1"/>
                </a:solidFill>
                <a:latin typeface="Arial" charset="0"/>
                <a:ea typeface="ＭＳ Ｐゴシック" charset="0"/>
              </a:defRPr>
            </a:lvl6pPr>
            <a:lvl7pPr marL="2971800" indent="-228600" eaLnBrk="0" fontAlgn="base" hangingPunct="0">
              <a:spcBef>
                <a:spcPct val="30000"/>
              </a:spcBef>
              <a:spcAft>
                <a:spcPct val="0"/>
              </a:spcAft>
              <a:buClr>
                <a:schemeClr val="tx1"/>
              </a:buClr>
              <a:buFont typeface="Wingdings" charset="0"/>
              <a:defRPr sz="2400">
                <a:solidFill>
                  <a:schemeClr val="tx1"/>
                </a:solidFill>
                <a:latin typeface="Arial" charset="0"/>
                <a:ea typeface="ＭＳ Ｐゴシック" charset="0"/>
              </a:defRPr>
            </a:lvl7pPr>
            <a:lvl8pPr marL="3429000" indent="-228600" eaLnBrk="0" fontAlgn="base" hangingPunct="0">
              <a:spcBef>
                <a:spcPct val="30000"/>
              </a:spcBef>
              <a:spcAft>
                <a:spcPct val="0"/>
              </a:spcAft>
              <a:buClr>
                <a:schemeClr val="tx1"/>
              </a:buClr>
              <a:buFont typeface="Wingdings" charset="0"/>
              <a:defRPr sz="2400">
                <a:solidFill>
                  <a:schemeClr val="tx1"/>
                </a:solidFill>
                <a:latin typeface="Arial" charset="0"/>
                <a:ea typeface="ＭＳ Ｐゴシック" charset="0"/>
              </a:defRPr>
            </a:lvl8pPr>
            <a:lvl9pPr marL="3886200" indent="-228600" eaLnBrk="0" fontAlgn="base" hangingPunct="0">
              <a:spcBef>
                <a:spcPct val="30000"/>
              </a:spcBef>
              <a:spcAft>
                <a:spcPct val="0"/>
              </a:spcAft>
              <a:buClr>
                <a:schemeClr val="tx1"/>
              </a:buClr>
              <a:buFont typeface="Wingdings" charset="0"/>
              <a:defRPr sz="2400">
                <a:solidFill>
                  <a:schemeClr val="tx1"/>
                </a:solidFill>
                <a:latin typeface="Arial" charset="0"/>
                <a:ea typeface="ＭＳ Ｐゴシック" charset="0"/>
              </a:defRPr>
            </a:lvl9pPr>
          </a:lstStyle>
          <a:p>
            <a:pPr eaLnBrk="1" hangingPunct="1"/>
            <a:fld id="{E80A3937-74F4-9540-8FDC-928AA9E9A4F9}" type="slidenum">
              <a:rPr lang="en-GB" sz="1200"/>
              <a:pPr eaLnBrk="1" hangingPunct="1"/>
              <a:t>32</a:t>
            </a:fld>
            <a:endParaRPr lang="en-GB" sz="1200" dirty="0"/>
          </a:p>
        </p:txBody>
      </p:sp>
    </p:spTree>
    <p:extLst>
      <p:ext uri="{BB962C8B-B14F-4D97-AF65-F5344CB8AC3E}">
        <p14:creationId xmlns:p14="http://schemas.microsoft.com/office/powerpoint/2010/main" val="103212877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7" name="Slide Image Placeholder 1"/>
          <p:cNvSpPr>
            <a:spLocks noGrp="1" noRot="1" noChangeAspect="1" noTextEdit="1"/>
          </p:cNvSpPr>
          <p:nvPr>
            <p:ph type="sldImg"/>
          </p:nvPr>
        </p:nvSpPr>
        <p:spPr>
          <a:xfrm>
            <a:off x="381000" y="685800"/>
            <a:ext cx="6096000" cy="3429000"/>
          </a:xfrm>
          <a:ln/>
        </p:spPr>
      </p:sp>
      <p:sp>
        <p:nvSpPr>
          <p:cNvPr id="39938" name="Notes Placeholder 2"/>
          <p:cNvSpPr>
            <a:spLocks noGrp="1"/>
          </p:cNvSpPr>
          <p:nvPr>
            <p:ph type="body" idx="1"/>
          </p:nvPr>
        </p:nvSpPr>
        <p:spPr>
          <a:noFill/>
          <a:ln/>
          <a:extLst>
            <a:ext uri="{FAA26D3D-D897-4be2-8F04-BA451C77F1D7}">
              <ma14:placeholderFlag xmlns:ma14="http://schemas.microsoft.com/office/mac/drawingml/2011/main" xmlns="" val="1"/>
            </a:ex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p>
            <a:endParaRPr lang="en-US" dirty="0"/>
          </a:p>
        </p:txBody>
      </p:sp>
      <p:sp>
        <p:nvSpPr>
          <p:cNvPr id="39939" name="Slide Number Placeholder 3"/>
          <p:cNvSpPr>
            <a:spLocks noGrp="1"/>
          </p:cNvSpPr>
          <p:nvPr>
            <p:ph type="sldNum" sz="quarter" idx="5"/>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fld id="{40600A63-3A05-BE41-8508-524D5C620FDA}" type="slidenum">
              <a:rPr lang="en-GB" sz="1200"/>
              <a:pPr eaLnBrk="1" hangingPunct="1"/>
              <a:t>36</a:t>
            </a:fld>
            <a:endParaRPr lang="en-GB" sz="1200" dirty="0"/>
          </a:p>
        </p:txBody>
      </p:sp>
    </p:spTree>
    <p:extLst>
      <p:ext uri="{BB962C8B-B14F-4D97-AF65-F5344CB8AC3E}">
        <p14:creationId xmlns:p14="http://schemas.microsoft.com/office/powerpoint/2010/main" val="284016596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7" name="Slide Image Placeholder 1"/>
          <p:cNvSpPr>
            <a:spLocks noGrp="1" noRot="1" noChangeAspect="1" noTextEdit="1"/>
          </p:cNvSpPr>
          <p:nvPr>
            <p:ph type="sldImg"/>
          </p:nvPr>
        </p:nvSpPr>
        <p:spPr>
          <a:xfrm>
            <a:off x="-557213" y="679450"/>
            <a:ext cx="7907338" cy="4448175"/>
          </a:xfrm>
          <a:ln/>
        </p:spPr>
      </p:sp>
      <p:sp>
        <p:nvSpPr>
          <p:cNvPr id="55298"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a:lstStyle/>
          <a:p>
            <a:endParaRPr lang="en-US" dirty="0"/>
          </a:p>
        </p:txBody>
      </p:sp>
      <p:sp>
        <p:nvSpPr>
          <p:cNvPr id="55299"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fld id="{328CE61B-061F-214B-9469-A0C0EFAD5E02}" type="slidenum">
              <a:rPr lang="en-GB" sz="1200">
                <a:latin typeface="GE Inspira Pitch Regular" charset="0"/>
              </a:rPr>
              <a:pPr eaLnBrk="1" hangingPunct="1"/>
              <a:t>38</a:t>
            </a:fld>
            <a:endParaRPr lang="en-GB" sz="1200" dirty="0">
              <a:latin typeface="GE Inspira Pitch Regular" charset="0"/>
            </a:endParaRPr>
          </a:p>
        </p:txBody>
      </p:sp>
    </p:spTree>
    <p:extLst>
      <p:ext uri="{BB962C8B-B14F-4D97-AF65-F5344CB8AC3E}">
        <p14:creationId xmlns:p14="http://schemas.microsoft.com/office/powerpoint/2010/main" val="404727189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3" name="Rectangle 7"/>
          <p:cNvSpPr>
            <a:spLocks noGrp="1" noChangeArrowheads="1"/>
          </p:cNvSpPr>
          <p:nvPr>
            <p:ph type="sldNum" sz="quarter" idx="5"/>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fld id="{DFE20783-9C92-DD44-BF07-A7DEEE5E48B4}" type="slidenum">
              <a:rPr lang="en-GB" sz="1200"/>
              <a:pPr eaLnBrk="1" hangingPunct="1"/>
              <a:t>39</a:t>
            </a:fld>
            <a:endParaRPr lang="en-GB" sz="1200" dirty="0"/>
          </a:p>
        </p:txBody>
      </p:sp>
      <p:sp>
        <p:nvSpPr>
          <p:cNvPr id="54274" name="Rectangle 2"/>
          <p:cNvSpPr>
            <a:spLocks noGrp="1" noRot="1" noChangeAspect="1" noChangeArrowheads="1" noTextEdit="1"/>
          </p:cNvSpPr>
          <p:nvPr>
            <p:ph type="sldImg"/>
          </p:nvPr>
        </p:nvSpPr>
        <p:spPr>
          <a:xfrm>
            <a:off x="0" y="233363"/>
            <a:ext cx="6899275" cy="3881437"/>
          </a:xfrm>
          <a:ln/>
        </p:spPr>
      </p:sp>
      <p:sp>
        <p:nvSpPr>
          <p:cNvPr id="54275" name="Rectangle 3"/>
          <p:cNvSpPr>
            <a:spLocks noGrp="1" noChangeArrowheads="1"/>
          </p:cNvSpPr>
          <p:nvPr>
            <p:ph type="body" idx="1"/>
          </p:nvPr>
        </p:nvSpPr>
        <p:spPr>
          <a:xfrm>
            <a:off x="336550" y="4343400"/>
            <a:ext cx="6254750" cy="4114800"/>
          </a:xfrm>
          <a:noFill/>
          <a:ln/>
          <a:extLst>
            <a:ext uri="{FAA26D3D-D897-4be2-8F04-BA451C77F1D7}">
              <ma14:placeholderFlag xmlns:ma14="http://schemas.microsoft.com/office/mac/drawingml/2011/main" xmlns="" val="1"/>
            </a:ex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p>
            <a:pPr eaLnBrk="1" hangingPunct="1"/>
            <a:endParaRPr lang="en-US" dirty="0"/>
          </a:p>
        </p:txBody>
      </p:sp>
    </p:spTree>
    <p:extLst>
      <p:ext uri="{BB962C8B-B14F-4D97-AF65-F5344CB8AC3E}">
        <p14:creationId xmlns:p14="http://schemas.microsoft.com/office/powerpoint/2010/main" val="2002199206"/>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3"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fld id="{DFE20783-9C92-DD44-BF07-A7DEEE5E48B4}" type="slidenum">
              <a:rPr lang="en-GB" sz="1200">
                <a:latin typeface="GE Inspira Pitch Regular" charset="0"/>
              </a:rPr>
              <a:pPr eaLnBrk="1" hangingPunct="1"/>
              <a:t>40</a:t>
            </a:fld>
            <a:endParaRPr lang="en-GB" sz="1200" dirty="0">
              <a:latin typeface="GE Inspira Pitch Regular" charset="0"/>
            </a:endParaRPr>
          </a:p>
        </p:txBody>
      </p:sp>
      <p:sp>
        <p:nvSpPr>
          <p:cNvPr id="54274" name="Rectangle 2"/>
          <p:cNvSpPr>
            <a:spLocks noGrp="1" noRot="1" noChangeAspect="1" noChangeArrowheads="1" noTextEdit="1"/>
          </p:cNvSpPr>
          <p:nvPr>
            <p:ph type="sldImg"/>
          </p:nvPr>
        </p:nvSpPr>
        <p:spPr>
          <a:xfrm>
            <a:off x="0" y="233363"/>
            <a:ext cx="6899275" cy="3881437"/>
          </a:xfrm>
          <a:ln/>
        </p:spPr>
      </p:sp>
      <p:sp>
        <p:nvSpPr>
          <p:cNvPr id="54275" name="Rectangle 3"/>
          <p:cNvSpPr>
            <a:spLocks noGrp="1" noChangeArrowheads="1"/>
          </p:cNvSpPr>
          <p:nvPr>
            <p:ph type="body" idx="1"/>
          </p:nvPr>
        </p:nvSpPr>
        <p:spPr>
          <a:xfrm>
            <a:off x="336550" y="4343400"/>
            <a:ext cx="6254750" cy="41148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a:lstStyle/>
          <a:p>
            <a:pPr eaLnBrk="1" hangingPunct="1"/>
            <a:endParaRPr lang="en-US" dirty="0"/>
          </a:p>
        </p:txBody>
      </p:sp>
    </p:spTree>
    <p:extLst>
      <p:ext uri="{BB962C8B-B14F-4D97-AF65-F5344CB8AC3E}">
        <p14:creationId xmlns:p14="http://schemas.microsoft.com/office/powerpoint/2010/main" val="410154263"/>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1"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fld id="{AADBB29E-796C-0E43-9DF2-BAA8AF7BCBBF}" type="slidenum">
              <a:rPr lang="en-GB" sz="1200">
                <a:latin typeface="GE Inspira Pitch Regular" charset="0"/>
              </a:rPr>
              <a:pPr eaLnBrk="1" hangingPunct="1"/>
              <a:t>41</a:t>
            </a:fld>
            <a:endParaRPr lang="en-GB" sz="1200" dirty="0">
              <a:latin typeface="GE Inspira Pitch Regular" charset="0"/>
            </a:endParaRPr>
          </a:p>
        </p:txBody>
      </p:sp>
      <p:sp>
        <p:nvSpPr>
          <p:cNvPr id="56322" name="Rectangle 2"/>
          <p:cNvSpPr>
            <a:spLocks noGrp="1" noRot="1" noChangeAspect="1" noChangeArrowheads="1" noTextEdit="1"/>
          </p:cNvSpPr>
          <p:nvPr>
            <p:ph type="sldImg"/>
          </p:nvPr>
        </p:nvSpPr>
        <p:spPr>
          <a:xfrm>
            <a:off x="0" y="233363"/>
            <a:ext cx="6899275" cy="3881437"/>
          </a:xfrm>
          <a:ln/>
        </p:spPr>
      </p:sp>
      <p:sp>
        <p:nvSpPr>
          <p:cNvPr id="56323" name="Rectangle 3"/>
          <p:cNvSpPr>
            <a:spLocks noGrp="1" noChangeArrowheads="1"/>
          </p:cNvSpPr>
          <p:nvPr>
            <p:ph type="body" idx="1"/>
          </p:nvPr>
        </p:nvSpPr>
        <p:spPr>
          <a:xfrm>
            <a:off x="336550" y="4343400"/>
            <a:ext cx="6254750" cy="41148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a:lstStyle/>
          <a:p>
            <a:pPr eaLnBrk="1" hangingPunct="1"/>
            <a:endParaRPr lang="en-US" dirty="0"/>
          </a:p>
        </p:txBody>
      </p:sp>
    </p:spTree>
    <p:extLst>
      <p:ext uri="{BB962C8B-B14F-4D97-AF65-F5344CB8AC3E}">
        <p14:creationId xmlns:p14="http://schemas.microsoft.com/office/powerpoint/2010/main" val="1852280173"/>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2034" name="Rectangle 7"/>
          <p:cNvSpPr>
            <a:spLocks noGrp="1" noChangeArrowheads="1"/>
          </p:cNvSpPr>
          <p:nvPr>
            <p:ph type="sldNum" sz="quarter" idx="5"/>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ea typeface="ＭＳ Ｐゴシック" charset="0"/>
              </a:defRPr>
            </a:lvl1pPr>
            <a:lvl2pPr marL="742950" indent="-285750" eaLnBrk="0" hangingPunct="0">
              <a:defRPr>
                <a:solidFill>
                  <a:schemeClr val="tx1"/>
                </a:solidFill>
                <a:latin typeface="Arial" charset="0"/>
                <a:ea typeface="ＭＳ Ｐゴシック" charset="0"/>
              </a:defRPr>
            </a:lvl2pPr>
            <a:lvl3pPr marL="1143000" indent="-228600" eaLnBrk="0" hangingPunct="0">
              <a:defRPr>
                <a:solidFill>
                  <a:schemeClr val="tx1"/>
                </a:solidFill>
                <a:latin typeface="Arial" charset="0"/>
                <a:ea typeface="ＭＳ Ｐゴシック" charset="0"/>
              </a:defRPr>
            </a:lvl3pPr>
            <a:lvl4pPr marL="1600200" indent="-228600" eaLnBrk="0" hangingPunct="0">
              <a:defRPr>
                <a:solidFill>
                  <a:schemeClr val="tx1"/>
                </a:solidFill>
                <a:latin typeface="Arial" charset="0"/>
                <a:ea typeface="ＭＳ Ｐゴシック" charset="0"/>
              </a:defRPr>
            </a:lvl4pPr>
            <a:lvl5pPr marL="2057400" indent="-228600" eaLnBrk="0" hangingPunct="0">
              <a:defRPr>
                <a:solidFill>
                  <a:schemeClr val="tx1"/>
                </a:solidFill>
                <a:latin typeface="Arial" charset="0"/>
                <a:ea typeface="ＭＳ Ｐゴシック" charset="0"/>
              </a:defRPr>
            </a:lvl5pPr>
            <a:lvl6pPr marL="2514600" indent="-228600" eaLnBrk="0" fontAlgn="base" hangingPunct="0">
              <a:spcBef>
                <a:spcPct val="0"/>
              </a:spcBef>
              <a:spcAft>
                <a:spcPct val="0"/>
              </a:spcAft>
              <a:defRPr>
                <a:solidFill>
                  <a:schemeClr val="tx1"/>
                </a:solidFill>
                <a:latin typeface="Arial" charset="0"/>
                <a:ea typeface="ＭＳ Ｐゴシック" charset="0"/>
              </a:defRPr>
            </a:lvl6pPr>
            <a:lvl7pPr marL="2971800" indent="-228600" eaLnBrk="0" fontAlgn="base" hangingPunct="0">
              <a:spcBef>
                <a:spcPct val="0"/>
              </a:spcBef>
              <a:spcAft>
                <a:spcPct val="0"/>
              </a:spcAft>
              <a:defRPr>
                <a:solidFill>
                  <a:schemeClr val="tx1"/>
                </a:solidFill>
                <a:latin typeface="Arial" charset="0"/>
                <a:ea typeface="ＭＳ Ｐゴシック" charset="0"/>
              </a:defRPr>
            </a:lvl7pPr>
            <a:lvl8pPr marL="3429000" indent="-228600" eaLnBrk="0" fontAlgn="base" hangingPunct="0">
              <a:spcBef>
                <a:spcPct val="0"/>
              </a:spcBef>
              <a:spcAft>
                <a:spcPct val="0"/>
              </a:spcAft>
              <a:defRPr>
                <a:solidFill>
                  <a:schemeClr val="tx1"/>
                </a:solidFill>
                <a:latin typeface="Arial" charset="0"/>
                <a:ea typeface="ＭＳ Ｐゴシック" charset="0"/>
              </a:defRPr>
            </a:lvl8pPr>
            <a:lvl9pPr marL="3886200" indent="-228600" eaLnBrk="0" fontAlgn="base" hangingPunct="0">
              <a:spcBef>
                <a:spcPct val="0"/>
              </a:spcBef>
              <a:spcAft>
                <a:spcPct val="0"/>
              </a:spcAft>
              <a:defRPr>
                <a:solidFill>
                  <a:schemeClr val="tx1"/>
                </a:solidFill>
                <a:latin typeface="Arial" charset="0"/>
                <a:ea typeface="ＭＳ Ｐゴシック" charset="0"/>
              </a:defRPr>
            </a:lvl9pPr>
          </a:lstStyle>
          <a:p>
            <a:pPr eaLnBrk="1" hangingPunct="1"/>
            <a:fld id="{DCD58F8A-40C3-6A41-A93E-990EA346204D}" type="slidenum">
              <a:rPr lang="en-GB"/>
              <a:pPr eaLnBrk="1" hangingPunct="1"/>
              <a:t>43</a:t>
            </a:fld>
            <a:endParaRPr lang="en-GB" dirty="0"/>
          </a:p>
        </p:txBody>
      </p:sp>
      <p:sp>
        <p:nvSpPr>
          <p:cNvPr id="172035" name="Rectangle 2"/>
          <p:cNvSpPr>
            <a:spLocks noGrp="1" noRot="1" noChangeAspect="1" noChangeArrowheads="1" noTextEdit="1"/>
          </p:cNvSpPr>
          <p:nvPr>
            <p:ph type="sldImg"/>
          </p:nvPr>
        </p:nvSpPr>
        <p:spPr>
          <a:xfrm>
            <a:off x="382588" y="685800"/>
            <a:ext cx="6096000" cy="3429000"/>
          </a:xfrm>
          <a:ln/>
        </p:spPr>
      </p:sp>
      <p:sp>
        <p:nvSpPr>
          <p:cNvPr id="172036" name="Rectangle 3"/>
          <p:cNvSpPr>
            <a:spLocks noGrp="1" noChangeArrowheads="1"/>
          </p:cNvSpPr>
          <p:nvPr>
            <p:ph type="body" idx="1"/>
          </p:nvPr>
        </p:nvSpPr>
        <p:spPr>
          <a:xfrm>
            <a:off x="914400" y="4344988"/>
            <a:ext cx="5029200" cy="4113212"/>
          </a:xfrm>
          <a:noFill/>
          <a:ln/>
          <a:extLst>
            <a:ext uri="{FAA26D3D-D897-4be2-8F04-BA451C77F1D7}">
              <ma14:placeholderFlag xmlns:ma14="http://schemas.microsoft.com/office/mac/drawingml/2011/main" xmlns="" val="1"/>
            </a:ex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lIns="90660" tIns="45331" rIns="90660" bIns="45331"/>
          <a:lstStyle/>
          <a:p>
            <a:pPr eaLnBrk="1" hangingPunct="1"/>
            <a:endParaRPr lang="en-US" dirty="0"/>
          </a:p>
        </p:txBody>
      </p:sp>
    </p:spTree>
    <p:extLst>
      <p:ext uri="{BB962C8B-B14F-4D97-AF65-F5344CB8AC3E}">
        <p14:creationId xmlns:p14="http://schemas.microsoft.com/office/powerpoint/2010/main" val="1848203334"/>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7" name="Slide Image Placeholder 1"/>
          <p:cNvSpPr>
            <a:spLocks noGrp="1" noRot="1" noChangeAspect="1" noTextEdit="1"/>
          </p:cNvSpPr>
          <p:nvPr>
            <p:ph type="sldImg"/>
          </p:nvPr>
        </p:nvSpPr>
        <p:spPr>
          <a:xfrm>
            <a:off x="-557213" y="679450"/>
            <a:ext cx="7907338" cy="4448175"/>
          </a:xfrm>
          <a:ln/>
        </p:spPr>
      </p:sp>
      <p:sp>
        <p:nvSpPr>
          <p:cNvPr id="50178" name="Notes Placeholder 2"/>
          <p:cNvSpPr>
            <a:spLocks noGrp="1"/>
          </p:cNvSpPr>
          <p:nvPr>
            <p:ph type="body" idx="1"/>
          </p:nvPr>
        </p:nvSpPr>
        <p:spPr>
          <a:noFill/>
          <a:ln/>
          <a:extLst>
            <a:ext uri="{FAA26D3D-D897-4be2-8F04-BA451C77F1D7}">
              <ma14:placeholderFlag xmlns:ma14="http://schemas.microsoft.com/office/mac/drawingml/2011/main" xmlns="" val="1"/>
            </a:ex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p>
            <a:endParaRPr lang="en-US" dirty="0"/>
          </a:p>
        </p:txBody>
      </p:sp>
      <p:sp>
        <p:nvSpPr>
          <p:cNvPr id="50179" name="Slide Number Placeholder 3"/>
          <p:cNvSpPr>
            <a:spLocks noGrp="1"/>
          </p:cNvSpPr>
          <p:nvPr>
            <p:ph type="sldNum" sz="quarter" idx="5"/>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fld id="{6E119827-CB46-D548-B02B-6E7E8EF08DAC}" type="slidenum">
              <a:rPr lang="en-GB" sz="1200"/>
              <a:pPr eaLnBrk="1" hangingPunct="1"/>
              <a:t>45</a:t>
            </a:fld>
            <a:endParaRPr lang="en-GB" sz="1200" dirty="0"/>
          </a:p>
        </p:txBody>
      </p:sp>
    </p:spTree>
    <p:extLst>
      <p:ext uri="{BB962C8B-B14F-4D97-AF65-F5344CB8AC3E}">
        <p14:creationId xmlns:p14="http://schemas.microsoft.com/office/powerpoint/2010/main" val="224775897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7"/>
          <p:cNvSpPr>
            <a:spLocks noGrp="1" noChangeArrowheads="1"/>
          </p:cNvSpPr>
          <p:nvPr>
            <p:ph type="sldNum" sz="quarter" idx="5"/>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fld id="{632E5C41-E0D0-E54E-9667-5448F1797104}" type="slidenum">
              <a:rPr lang="en-GB" sz="1200">
                <a:solidFill>
                  <a:srgbClr val="000000"/>
                </a:solidFill>
              </a:rPr>
              <a:pPr eaLnBrk="1" hangingPunct="1"/>
              <a:t>47</a:t>
            </a:fld>
            <a:endParaRPr lang="en-GB" sz="1200" dirty="0">
              <a:solidFill>
                <a:srgbClr val="000000"/>
              </a:solidFill>
            </a:endParaRPr>
          </a:p>
        </p:txBody>
      </p:sp>
      <p:sp>
        <p:nvSpPr>
          <p:cNvPr id="13314" name="Rectangle 2"/>
          <p:cNvSpPr>
            <a:spLocks noGrp="1" noRot="1" noChangeAspect="1" noChangeArrowheads="1" noTextEdit="1"/>
          </p:cNvSpPr>
          <p:nvPr>
            <p:ph type="sldImg"/>
          </p:nvPr>
        </p:nvSpPr>
        <p:spPr>
          <a:xfrm>
            <a:off x="385763" y="685800"/>
            <a:ext cx="6088062" cy="3425825"/>
          </a:xfrm>
          <a:ln/>
        </p:spPr>
      </p:sp>
      <p:sp>
        <p:nvSpPr>
          <p:cNvPr id="13315" name="Rectangle 3"/>
          <p:cNvSpPr>
            <a:spLocks noGrp="1" noChangeArrowheads="1"/>
          </p:cNvSpPr>
          <p:nvPr>
            <p:ph type="body" idx="1"/>
          </p:nvPr>
        </p:nvSpPr>
        <p:spPr>
          <a:xfrm>
            <a:off x="912813" y="4344988"/>
            <a:ext cx="5032375" cy="4113212"/>
          </a:xfrm>
          <a:noFill/>
          <a:ln/>
          <a:extLst>
            <a:ext uri="{FAA26D3D-D897-4be2-8F04-BA451C77F1D7}">
              <ma14:placeholderFlag xmlns:ma14="http://schemas.microsoft.com/office/mac/drawingml/2011/main" xmlns="" val="1"/>
            </a:ex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p>
            <a:pPr eaLnBrk="1" hangingPunct="1"/>
            <a:endParaRPr lang="en-US" dirty="0"/>
          </a:p>
        </p:txBody>
      </p:sp>
    </p:spTree>
    <p:extLst>
      <p:ext uri="{BB962C8B-B14F-4D97-AF65-F5344CB8AC3E}">
        <p14:creationId xmlns:p14="http://schemas.microsoft.com/office/powerpoint/2010/main" val="624708642"/>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Slide Image Placeholder 1"/>
          <p:cNvSpPr>
            <a:spLocks noGrp="1" noRot="1" noChangeAspect="1" noTextEdit="1"/>
          </p:cNvSpPr>
          <p:nvPr>
            <p:ph type="sldImg"/>
          </p:nvPr>
        </p:nvSpPr>
        <p:spPr>
          <a:xfrm>
            <a:off x="381000" y="685800"/>
            <a:ext cx="6096000" cy="3429000"/>
          </a:xfrm>
          <a:ln/>
        </p:spPr>
      </p:sp>
      <p:sp>
        <p:nvSpPr>
          <p:cNvPr id="13314" name="Notes Placeholder 2"/>
          <p:cNvSpPr>
            <a:spLocks noGrp="1"/>
          </p:cNvSpPr>
          <p:nvPr>
            <p:ph type="body" idx="1"/>
          </p:nvPr>
        </p:nvSpPr>
        <p:spPr>
          <a:noFill/>
          <a:ln/>
          <a:extLst>
            <a:ext uri="{FAA26D3D-D897-4be2-8F04-BA451C77F1D7}">
              <ma14:placeholderFlag xmlns:ma14="http://schemas.microsoft.com/office/mac/drawingml/2011/main" xmlns="" val="1"/>
            </a:ex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p>
            <a:pPr eaLnBrk="1" hangingPunct="1"/>
            <a:endParaRPr lang="en-US" dirty="0"/>
          </a:p>
        </p:txBody>
      </p:sp>
      <p:sp>
        <p:nvSpPr>
          <p:cNvPr id="13315" name="Slide Number Placeholder 3"/>
          <p:cNvSpPr>
            <a:spLocks noGrp="1"/>
          </p:cNvSpPr>
          <p:nvPr>
            <p:ph type="sldNum" sz="quarter" idx="5"/>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fld id="{221944A4-5D73-BE45-BC16-7364D9AA6A1C}" type="slidenum">
              <a:rPr lang="en-GB" sz="1200"/>
              <a:pPr eaLnBrk="1" hangingPunct="1"/>
              <a:t>48</a:t>
            </a:fld>
            <a:endParaRPr lang="en-GB" sz="1200" dirty="0"/>
          </a:p>
        </p:txBody>
      </p:sp>
    </p:spTree>
    <p:extLst>
      <p:ext uri="{BB962C8B-B14F-4D97-AF65-F5344CB8AC3E}">
        <p14:creationId xmlns:p14="http://schemas.microsoft.com/office/powerpoint/2010/main" val="2389915994"/>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5" name="Slide Image Placeholder 1"/>
          <p:cNvSpPr>
            <a:spLocks noGrp="1" noRot="1" noChangeAspect="1" noTextEdit="1"/>
          </p:cNvSpPr>
          <p:nvPr>
            <p:ph type="sldImg"/>
          </p:nvPr>
        </p:nvSpPr>
        <p:spPr>
          <a:xfrm>
            <a:off x="381000" y="685800"/>
            <a:ext cx="6096000" cy="3429000"/>
          </a:xfrm>
          <a:ln/>
        </p:spPr>
      </p:sp>
      <p:sp>
        <p:nvSpPr>
          <p:cNvPr id="11266" name="Notes Placeholder 2"/>
          <p:cNvSpPr>
            <a:spLocks noGrp="1"/>
          </p:cNvSpPr>
          <p:nvPr>
            <p:ph type="body" idx="1"/>
          </p:nvPr>
        </p:nvSpPr>
        <p:spPr>
          <a:noFill/>
          <a:ln/>
          <a:extLst>
            <a:ext uri="{FAA26D3D-D897-4be2-8F04-BA451C77F1D7}">
              <ma14:placeholderFlag xmlns="" xmlns:ma14="http://schemas.microsoft.com/office/mac/drawingml/2011/main" val="1"/>
            </a:ex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p>
            <a:endParaRPr lang="en-US" dirty="0"/>
          </a:p>
        </p:txBody>
      </p:sp>
      <p:sp>
        <p:nvSpPr>
          <p:cNvPr id="11267" name="Slide Number Placeholder 3"/>
          <p:cNvSpPr>
            <a:spLocks noGrp="1"/>
          </p:cNvSpPr>
          <p:nvPr>
            <p:ph type="sldNum" sz="quarter" idx="5"/>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fld id="{F3AA1F0B-0148-3947-B226-0420EC1924AE}" type="slidenum">
              <a:rPr lang="en-GB" sz="1200"/>
              <a:pPr eaLnBrk="1" hangingPunct="1"/>
              <a:t>50</a:t>
            </a:fld>
            <a:endParaRPr lang="en-GB" sz="1200" dirty="0"/>
          </a:p>
        </p:txBody>
      </p:sp>
    </p:spTree>
    <p:extLst>
      <p:ext uri="{BB962C8B-B14F-4D97-AF65-F5344CB8AC3E}">
        <p14:creationId xmlns:p14="http://schemas.microsoft.com/office/powerpoint/2010/main" val="1553144608"/>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7"/>
          <p:cNvSpPr>
            <a:spLocks noGrp="1" noChangeArrowheads="1"/>
          </p:cNvSpPr>
          <p:nvPr>
            <p:ph type="sldNum" sz="quarter" idx="5"/>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fld id="{C21FB3E6-46C6-5C4E-992C-4C9CE5C007CA}" type="slidenum">
              <a:rPr lang="en-GB" sz="1200"/>
              <a:pPr eaLnBrk="1" hangingPunct="1"/>
              <a:t>51</a:t>
            </a:fld>
            <a:endParaRPr lang="en-GB" sz="1200" dirty="0"/>
          </a:p>
        </p:txBody>
      </p:sp>
      <p:sp>
        <p:nvSpPr>
          <p:cNvPr id="13314" name="Rectangle 2"/>
          <p:cNvSpPr>
            <a:spLocks noGrp="1" noRot="1" noChangeAspect="1" noChangeArrowheads="1" noTextEdit="1"/>
          </p:cNvSpPr>
          <p:nvPr>
            <p:ph type="sldImg"/>
          </p:nvPr>
        </p:nvSpPr>
        <p:spPr>
          <a:xfrm>
            <a:off x="384175" y="685800"/>
            <a:ext cx="6092825" cy="3427413"/>
          </a:xfrm>
          <a:ln/>
        </p:spPr>
      </p:sp>
      <p:sp>
        <p:nvSpPr>
          <p:cNvPr id="13315" name="Rectangle 3"/>
          <p:cNvSpPr>
            <a:spLocks noGrp="1" noChangeArrowheads="1"/>
          </p:cNvSpPr>
          <p:nvPr>
            <p:ph type="body" idx="1"/>
          </p:nvPr>
        </p:nvSpPr>
        <p:spPr>
          <a:xfrm>
            <a:off x="912813" y="4343400"/>
            <a:ext cx="5032375" cy="4114800"/>
          </a:xfrm>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lIns="91809" tIns="45904" rIns="91809" bIns="45904"/>
          <a:lstStyle/>
          <a:p>
            <a:pPr eaLnBrk="1" hangingPunct="1"/>
            <a:r>
              <a:rPr lang="en-GB" dirty="0"/>
              <a:t>This slide shows the second stage of QFD 1 translating the customer requirements into technical requirements that are measurable. In other words HOW we intend to satisfy WHAT the customer requires.</a:t>
            </a:r>
          </a:p>
          <a:p>
            <a:pPr eaLnBrk="1" hangingPunct="1"/>
            <a:endParaRPr lang="en-GB" dirty="0"/>
          </a:p>
          <a:p>
            <a:pPr eaLnBrk="1" hangingPunct="1"/>
            <a:r>
              <a:rPr lang="en-GB" dirty="0"/>
              <a:t>The process is to consider each customer </a:t>
            </a:r>
            <a:r>
              <a:rPr lang="ja-JP" altLang="en-GB"/>
              <a:t>“</a:t>
            </a:r>
            <a:r>
              <a:rPr lang="en-GB" altLang="ja-JP" dirty="0"/>
              <a:t>what</a:t>
            </a:r>
            <a:r>
              <a:rPr lang="ja-JP" altLang="en-GB"/>
              <a:t>”</a:t>
            </a:r>
            <a:r>
              <a:rPr lang="en-GB" altLang="ja-JP" dirty="0"/>
              <a:t> in turn and translate this into technical requirements. These technical requirements should not specify solutions but remain general. Typically this is done by consideration of the functionality or features. </a:t>
            </a:r>
          </a:p>
          <a:p>
            <a:pPr eaLnBrk="1" hangingPunct="1"/>
            <a:endParaRPr lang="en-GB" dirty="0"/>
          </a:p>
          <a:p>
            <a:pPr eaLnBrk="1" hangingPunct="1"/>
            <a:r>
              <a:rPr lang="en-GB" dirty="0"/>
              <a:t>A key point to note here that some of the technical translations may well come from the customer requirement. This is very typical in defence products because the customer has set ideas about what they require. </a:t>
            </a:r>
          </a:p>
        </p:txBody>
      </p:sp>
    </p:spTree>
    <p:extLst>
      <p:ext uri="{BB962C8B-B14F-4D97-AF65-F5344CB8AC3E}">
        <p14:creationId xmlns:p14="http://schemas.microsoft.com/office/powerpoint/2010/main" val="3497489278"/>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1" name="Slide Image Placeholder 1"/>
          <p:cNvSpPr>
            <a:spLocks noGrp="1" noRot="1" noChangeAspect="1" noTextEdit="1"/>
          </p:cNvSpPr>
          <p:nvPr>
            <p:ph type="sldImg"/>
          </p:nvPr>
        </p:nvSpPr>
        <p:spPr>
          <a:xfrm>
            <a:off x="381000" y="685800"/>
            <a:ext cx="6096000" cy="3429000"/>
          </a:xfrm>
          <a:ln/>
        </p:spPr>
      </p:sp>
      <p:sp>
        <p:nvSpPr>
          <p:cNvPr id="15362" name="Notes Placeholder 2"/>
          <p:cNvSpPr>
            <a:spLocks noGrp="1"/>
          </p:cNvSpPr>
          <p:nvPr>
            <p:ph type="body" idx="1"/>
          </p:nvPr>
        </p:nvSpPr>
        <p:spPr>
          <a:noFill/>
          <a:ln/>
          <a:extLst>
            <a:ext uri="{FAA26D3D-D897-4be2-8F04-BA451C77F1D7}">
              <ma14:placeholderFlag xmlns="" xmlns:ma14="http://schemas.microsoft.com/office/mac/drawingml/2011/main" val="1"/>
            </a:ex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p>
            <a:endParaRPr lang="en-US" dirty="0"/>
          </a:p>
        </p:txBody>
      </p:sp>
      <p:sp>
        <p:nvSpPr>
          <p:cNvPr id="15363" name="Slide Number Placeholder 3"/>
          <p:cNvSpPr>
            <a:spLocks noGrp="1"/>
          </p:cNvSpPr>
          <p:nvPr>
            <p:ph type="sldNum" sz="quarter" idx="5"/>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fld id="{05699644-2EB1-1F4F-8F94-57350D54377C}" type="slidenum">
              <a:rPr lang="en-GB" sz="1200"/>
              <a:pPr eaLnBrk="1" hangingPunct="1"/>
              <a:t>52</a:t>
            </a:fld>
            <a:endParaRPr lang="en-GB" sz="1200" dirty="0"/>
          </a:p>
        </p:txBody>
      </p:sp>
    </p:spTree>
    <p:extLst>
      <p:ext uri="{BB962C8B-B14F-4D97-AF65-F5344CB8AC3E}">
        <p14:creationId xmlns:p14="http://schemas.microsoft.com/office/powerpoint/2010/main" val="1858933554"/>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5106" name="Rectangle 7"/>
          <p:cNvSpPr>
            <a:spLocks noGrp="1" noChangeArrowheads="1"/>
          </p:cNvSpPr>
          <p:nvPr>
            <p:ph type="sldNum" sz="quarter" idx="5"/>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ea typeface="ＭＳ Ｐゴシック" charset="0"/>
              </a:defRPr>
            </a:lvl1pPr>
            <a:lvl2pPr marL="742950" indent="-285750" eaLnBrk="0" hangingPunct="0">
              <a:defRPr>
                <a:solidFill>
                  <a:schemeClr val="tx1"/>
                </a:solidFill>
                <a:latin typeface="Arial" charset="0"/>
                <a:ea typeface="ＭＳ Ｐゴシック" charset="0"/>
              </a:defRPr>
            </a:lvl2pPr>
            <a:lvl3pPr marL="1143000" indent="-228600" eaLnBrk="0" hangingPunct="0">
              <a:defRPr>
                <a:solidFill>
                  <a:schemeClr val="tx1"/>
                </a:solidFill>
                <a:latin typeface="Arial" charset="0"/>
                <a:ea typeface="ＭＳ Ｐゴシック" charset="0"/>
              </a:defRPr>
            </a:lvl3pPr>
            <a:lvl4pPr marL="1600200" indent="-228600" eaLnBrk="0" hangingPunct="0">
              <a:defRPr>
                <a:solidFill>
                  <a:schemeClr val="tx1"/>
                </a:solidFill>
                <a:latin typeface="Arial" charset="0"/>
                <a:ea typeface="ＭＳ Ｐゴシック" charset="0"/>
              </a:defRPr>
            </a:lvl4pPr>
            <a:lvl5pPr marL="2057400" indent="-228600" eaLnBrk="0" hangingPunct="0">
              <a:defRPr>
                <a:solidFill>
                  <a:schemeClr val="tx1"/>
                </a:solidFill>
                <a:latin typeface="Arial" charset="0"/>
                <a:ea typeface="ＭＳ Ｐゴシック" charset="0"/>
              </a:defRPr>
            </a:lvl5pPr>
            <a:lvl6pPr marL="2514600" indent="-228600" eaLnBrk="0" fontAlgn="base" hangingPunct="0">
              <a:spcBef>
                <a:spcPct val="0"/>
              </a:spcBef>
              <a:spcAft>
                <a:spcPct val="0"/>
              </a:spcAft>
              <a:defRPr>
                <a:solidFill>
                  <a:schemeClr val="tx1"/>
                </a:solidFill>
                <a:latin typeface="Arial" charset="0"/>
                <a:ea typeface="ＭＳ Ｐゴシック" charset="0"/>
              </a:defRPr>
            </a:lvl6pPr>
            <a:lvl7pPr marL="2971800" indent="-228600" eaLnBrk="0" fontAlgn="base" hangingPunct="0">
              <a:spcBef>
                <a:spcPct val="0"/>
              </a:spcBef>
              <a:spcAft>
                <a:spcPct val="0"/>
              </a:spcAft>
              <a:defRPr>
                <a:solidFill>
                  <a:schemeClr val="tx1"/>
                </a:solidFill>
                <a:latin typeface="Arial" charset="0"/>
                <a:ea typeface="ＭＳ Ｐゴシック" charset="0"/>
              </a:defRPr>
            </a:lvl7pPr>
            <a:lvl8pPr marL="3429000" indent="-228600" eaLnBrk="0" fontAlgn="base" hangingPunct="0">
              <a:spcBef>
                <a:spcPct val="0"/>
              </a:spcBef>
              <a:spcAft>
                <a:spcPct val="0"/>
              </a:spcAft>
              <a:defRPr>
                <a:solidFill>
                  <a:schemeClr val="tx1"/>
                </a:solidFill>
                <a:latin typeface="Arial" charset="0"/>
                <a:ea typeface="ＭＳ Ｐゴシック" charset="0"/>
              </a:defRPr>
            </a:lvl8pPr>
            <a:lvl9pPr marL="3886200" indent="-228600" eaLnBrk="0" fontAlgn="base" hangingPunct="0">
              <a:spcBef>
                <a:spcPct val="0"/>
              </a:spcBef>
              <a:spcAft>
                <a:spcPct val="0"/>
              </a:spcAft>
              <a:defRPr>
                <a:solidFill>
                  <a:schemeClr val="tx1"/>
                </a:solidFill>
                <a:latin typeface="Arial" charset="0"/>
                <a:ea typeface="ＭＳ Ｐゴシック" charset="0"/>
              </a:defRPr>
            </a:lvl9pPr>
          </a:lstStyle>
          <a:p>
            <a:pPr eaLnBrk="1" hangingPunct="1"/>
            <a:fld id="{47D25707-C1A7-2749-8AF9-7A3C8D1E2257}" type="slidenum">
              <a:rPr lang="en-GB"/>
              <a:pPr eaLnBrk="1" hangingPunct="1"/>
              <a:t>54</a:t>
            </a:fld>
            <a:endParaRPr lang="en-GB" dirty="0"/>
          </a:p>
        </p:txBody>
      </p:sp>
      <p:sp>
        <p:nvSpPr>
          <p:cNvPr id="175107" name="Rectangle 2"/>
          <p:cNvSpPr>
            <a:spLocks noGrp="1" noRot="1" noChangeAspect="1" noChangeArrowheads="1" noTextEdit="1"/>
          </p:cNvSpPr>
          <p:nvPr>
            <p:ph type="sldImg"/>
          </p:nvPr>
        </p:nvSpPr>
        <p:spPr>
          <a:xfrm>
            <a:off x="382588" y="685800"/>
            <a:ext cx="6096000" cy="3429000"/>
          </a:xfrm>
          <a:ln/>
        </p:spPr>
      </p:sp>
      <p:sp>
        <p:nvSpPr>
          <p:cNvPr id="175108" name="Rectangle 3"/>
          <p:cNvSpPr>
            <a:spLocks noGrp="1" noChangeArrowheads="1"/>
          </p:cNvSpPr>
          <p:nvPr>
            <p:ph type="body" idx="1"/>
          </p:nvPr>
        </p:nvSpPr>
        <p:spPr>
          <a:xfrm>
            <a:off x="914400" y="4344988"/>
            <a:ext cx="5029200" cy="4113212"/>
          </a:xfrm>
          <a:noFill/>
          <a:ln/>
          <a:extLst>
            <a:ext uri="{FAA26D3D-D897-4be2-8F04-BA451C77F1D7}">
              <ma14:placeholderFlag xmlns:ma14="http://schemas.microsoft.com/office/mac/drawingml/2011/main" xmlns="" val="1"/>
            </a:ex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lIns="90660" tIns="45331" rIns="90660" bIns="45331"/>
          <a:lstStyle/>
          <a:p>
            <a:pPr eaLnBrk="1" hangingPunct="1"/>
            <a:endParaRPr lang="en-US" dirty="0"/>
          </a:p>
        </p:txBody>
      </p:sp>
    </p:spTree>
    <p:extLst>
      <p:ext uri="{BB962C8B-B14F-4D97-AF65-F5344CB8AC3E}">
        <p14:creationId xmlns:p14="http://schemas.microsoft.com/office/powerpoint/2010/main" val="1604933766"/>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1" name="Slide Image Placeholder 1"/>
          <p:cNvSpPr>
            <a:spLocks noGrp="1" noRot="1" noChangeAspect="1" noTextEdit="1"/>
          </p:cNvSpPr>
          <p:nvPr>
            <p:ph type="sldImg"/>
          </p:nvPr>
        </p:nvSpPr>
        <p:spPr>
          <a:xfrm>
            <a:off x="381000" y="685800"/>
            <a:ext cx="6096000" cy="3429000"/>
          </a:xfrm>
          <a:ln/>
        </p:spPr>
      </p:sp>
      <p:sp>
        <p:nvSpPr>
          <p:cNvPr id="20482" name="Notes Placeholder 2"/>
          <p:cNvSpPr>
            <a:spLocks noGrp="1"/>
          </p:cNvSpPr>
          <p:nvPr>
            <p:ph type="body" idx="1"/>
          </p:nvPr>
        </p:nvSpPr>
        <p:spPr>
          <a:noFill/>
          <a:ln/>
          <a:extLst>
            <a:ext uri="{FAA26D3D-D897-4be2-8F04-BA451C77F1D7}">
              <ma14:placeholderFlag xmlns:ma14="http://schemas.microsoft.com/office/mac/drawingml/2011/main" xmlns="" val="1"/>
            </a:ex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p>
            <a:endParaRPr lang="en-US" dirty="0"/>
          </a:p>
        </p:txBody>
      </p:sp>
      <p:sp>
        <p:nvSpPr>
          <p:cNvPr id="20483" name="Slide Number Placeholder 3"/>
          <p:cNvSpPr>
            <a:spLocks noGrp="1"/>
          </p:cNvSpPr>
          <p:nvPr>
            <p:ph type="sldNum" sz="quarter" idx="5"/>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fld id="{3096D144-793A-DB4F-A2EA-02385696CEF6}" type="slidenum">
              <a:rPr lang="en-GB" sz="1200"/>
              <a:pPr eaLnBrk="1" hangingPunct="1"/>
              <a:t>56</a:t>
            </a:fld>
            <a:endParaRPr lang="en-GB" sz="1200" dirty="0"/>
          </a:p>
        </p:txBody>
      </p:sp>
    </p:spTree>
    <p:extLst>
      <p:ext uri="{BB962C8B-B14F-4D97-AF65-F5344CB8AC3E}">
        <p14:creationId xmlns:p14="http://schemas.microsoft.com/office/powerpoint/2010/main" val="2511105001"/>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Slide Image Placeholder 1"/>
          <p:cNvSpPr>
            <a:spLocks noGrp="1" noRot="1" noChangeAspect="1" noTextEdit="1"/>
          </p:cNvSpPr>
          <p:nvPr>
            <p:ph type="sldImg"/>
          </p:nvPr>
        </p:nvSpPr>
        <p:spPr>
          <a:xfrm>
            <a:off x="381000" y="685800"/>
            <a:ext cx="6096000" cy="3429000"/>
          </a:xfrm>
          <a:ln/>
        </p:spPr>
      </p:sp>
      <p:sp>
        <p:nvSpPr>
          <p:cNvPr id="22530" name="Notes Placeholder 2"/>
          <p:cNvSpPr>
            <a:spLocks noGrp="1"/>
          </p:cNvSpPr>
          <p:nvPr>
            <p:ph type="body" idx="1"/>
          </p:nvPr>
        </p:nvSpPr>
        <p:spPr>
          <a:noFill/>
          <a:ln/>
          <a:extLst>
            <a:ext uri="{FAA26D3D-D897-4be2-8F04-BA451C77F1D7}">
              <ma14:placeholderFlag xmlns:ma14="http://schemas.microsoft.com/office/mac/drawingml/2011/main" xmlns="" val="1"/>
            </a:ex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p>
            <a:endParaRPr lang="en-US"/>
          </a:p>
        </p:txBody>
      </p:sp>
      <p:sp>
        <p:nvSpPr>
          <p:cNvPr id="22531" name="Slide Number Placeholder 3"/>
          <p:cNvSpPr>
            <a:spLocks noGrp="1"/>
          </p:cNvSpPr>
          <p:nvPr>
            <p:ph type="sldNum" sz="quarter" idx="5"/>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fld id="{F28AB052-F8DF-5E44-8F1C-23FED7DE21B2}" type="slidenum">
              <a:rPr lang="en-GB" sz="1200"/>
              <a:pPr eaLnBrk="1" hangingPunct="1"/>
              <a:t>57</a:t>
            </a:fld>
            <a:endParaRPr lang="en-GB" sz="1200"/>
          </a:p>
        </p:txBody>
      </p:sp>
    </p:spTree>
    <p:extLst>
      <p:ext uri="{BB962C8B-B14F-4D97-AF65-F5344CB8AC3E}">
        <p14:creationId xmlns:p14="http://schemas.microsoft.com/office/powerpoint/2010/main" val="1646259133"/>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3" name="Slide Image Placeholder 1"/>
          <p:cNvSpPr>
            <a:spLocks noGrp="1" noRot="1" noChangeAspect="1" noTextEdit="1"/>
          </p:cNvSpPr>
          <p:nvPr>
            <p:ph type="sldImg"/>
          </p:nvPr>
        </p:nvSpPr>
        <p:spPr>
          <a:xfrm>
            <a:off x="381000" y="685800"/>
            <a:ext cx="6096000" cy="3429000"/>
          </a:xfrm>
          <a:ln/>
        </p:spPr>
      </p:sp>
      <p:sp>
        <p:nvSpPr>
          <p:cNvPr id="33794" name="Notes Placeholder 2"/>
          <p:cNvSpPr>
            <a:spLocks noGrp="1"/>
          </p:cNvSpPr>
          <p:nvPr>
            <p:ph type="body" idx="1"/>
          </p:nvPr>
        </p:nvSpPr>
        <p:spPr>
          <a:noFill/>
          <a:ln/>
          <a:extLst>
            <a:ext uri="{FAA26D3D-D897-4be2-8F04-BA451C77F1D7}">
              <ma14:placeholderFlag xmlns:ma14="http://schemas.microsoft.com/office/mac/drawingml/2011/main" xmlns="" val="1"/>
            </a:ex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p>
            <a:endParaRPr lang="en-US"/>
          </a:p>
        </p:txBody>
      </p:sp>
      <p:sp>
        <p:nvSpPr>
          <p:cNvPr id="33795" name="Slide Number Placeholder 3"/>
          <p:cNvSpPr>
            <a:spLocks noGrp="1"/>
          </p:cNvSpPr>
          <p:nvPr>
            <p:ph type="sldNum" sz="quarter" idx="5"/>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fld id="{FFC99071-4A0B-4347-8793-F88DB6387CAF}" type="slidenum">
              <a:rPr lang="en-GB" sz="1200"/>
              <a:pPr eaLnBrk="1" hangingPunct="1"/>
              <a:t>62</a:t>
            </a:fld>
            <a:endParaRPr lang="en-GB" sz="1200"/>
          </a:p>
        </p:txBody>
      </p:sp>
    </p:spTree>
    <p:extLst>
      <p:ext uri="{BB962C8B-B14F-4D97-AF65-F5344CB8AC3E}">
        <p14:creationId xmlns:p14="http://schemas.microsoft.com/office/powerpoint/2010/main" val="1896920805"/>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E9401674-90E8-405F-9AFA-FF6A0703C313}" type="slidenum">
              <a:rPr lang="en-AU" smtClean="0"/>
              <a:pPr/>
              <a:t>64</a:t>
            </a:fld>
            <a:endParaRPr lang="en-AU" dirty="0"/>
          </a:p>
        </p:txBody>
      </p:sp>
    </p:spTree>
    <p:extLst>
      <p:ext uri="{BB962C8B-B14F-4D97-AF65-F5344CB8AC3E}">
        <p14:creationId xmlns:p14="http://schemas.microsoft.com/office/powerpoint/2010/main" val="2162141301"/>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3058" name="Rectangle 7"/>
          <p:cNvSpPr>
            <a:spLocks noGrp="1" noChangeArrowheads="1"/>
          </p:cNvSpPr>
          <p:nvPr>
            <p:ph type="sldNum" sz="quarter" idx="5"/>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ea typeface="ＭＳ Ｐゴシック" charset="0"/>
              </a:defRPr>
            </a:lvl1pPr>
            <a:lvl2pPr marL="742950" indent="-285750" eaLnBrk="0" hangingPunct="0">
              <a:defRPr>
                <a:solidFill>
                  <a:schemeClr val="tx1"/>
                </a:solidFill>
                <a:latin typeface="Arial" charset="0"/>
                <a:ea typeface="ＭＳ Ｐゴシック" charset="0"/>
              </a:defRPr>
            </a:lvl2pPr>
            <a:lvl3pPr marL="1143000" indent="-228600" eaLnBrk="0" hangingPunct="0">
              <a:defRPr>
                <a:solidFill>
                  <a:schemeClr val="tx1"/>
                </a:solidFill>
                <a:latin typeface="Arial" charset="0"/>
                <a:ea typeface="ＭＳ Ｐゴシック" charset="0"/>
              </a:defRPr>
            </a:lvl3pPr>
            <a:lvl4pPr marL="1600200" indent="-228600" eaLnBrk="0" hangingPunct="0">
              <a:defRPr>
                <a:solidFill>
                  <a:schemeClr val="tx1"/>
                </a:solidFill>
                <a:latin typeface="Arial" charset="0"/>
                <a:ea typeface="ＭＳ Ｐゴシック" charset="0"/>
              </a:defRPr>
            </a:lvl4pPr>
            <a:lvl5pPr marL="2057400" indent="-228600" eaLnBrk="0" hangingPunct="0">
              <a:defRPr>
                <a:solidFill>
                  <a:schemeClr val="tx1"/>
                </a:solidFill>
                <a:latin typeface="Arial" charset="0"/>
                <a:ea typeface="ＭＳ Ｐゴシック" charset="0"/>
              </a:defRPr>
            </a:lvl5pPr>
            <a:lvl6pPr marL="2514600" indent="-228600" eaLnBrk="0" fontAlgn="base" hangingPunct="0">
              <a:spcBef>
                <a:spcPct val="0"/>
              </a:spcBef>
              <a:spcAft>
                <a:spcPct val="0"/>
              </a:spcAft>
              <a:defRPr>
                <a:solidFill>
                  <a:schemeClr val="tx1"/>
                </a:solidFill>
                <a:latin typeface="Arial" charset="0"/>
                <a:ea typeface="ＭＳ Ｐゴシック" charset="0"/>
              </a:defRPr>
            </a:lvl6pPr>
            <a:lvl7pPr marL="2971800" indent="-228600" eaLnBrk="0" fontAlgn="base" hangingPunct="0">
              <a:spcBef>
                <a:spcPct val="0"/>
              </a:spcBef>
              <a:spcAft>
                <a:spcPct val="0"/>
              </a:spcAft>
              <a:defRPr>
                <a:solidFill>
                  <a:schemeClr val="tx1"/>
                </a:solidFill>
                <a:latin typeface="Arial" charset="0"/>
                <a:ea typeface="ＭＳ Ｐゴシック" charset="0"/>
              </a:defRPr>
            </a:lvl7pPr>
            <a:lvl8pPr marL="3429000" indent="-228600" eaLnBrk="0" fontAlgn="base" hangingPunct="0">
              <a:spcBef>
                <a:spcPct val="0"/>
              </a:spcBef>
              <a:spcAft>
                <a:spcPct val="0"/>
              </a:spcAft>
              <a:defRPr>
                <a:solidFill>
                  <a:schemeClr val="tx1"/>
                </a:solidFill>
                <a:latin typeface="Arial" charset="0"/>
                <a:ea typeface="ＭＳ Ｐゴシック" charset="0"/>
              </a:defRPr>
            </a:lvl8pPr>
            <a:lvl9pPr marL="3886200" indent="-228600" eaLnBrk="0" fontAlgn="base" hangingPunct="0">
              <a:spcBef>
                <a:spcPct val="0"/>
              </a:spcBef>
              <a:spcAft>
                <a:spcPct val="0"/>
              </a:spcAft>
              <a:defRPr>
                <a:solidFill>
                  <a:schemeClr val="tx1"/>
                </a:solidFill>
                <a:latin typeface="Arial" charset="0"/>
                <a:ea typeface="ＭＳ Ｐゴシック" charset="0"/>
              </a:defRPr>
            </a:lvl9pPr>
          </a:lstStyle>
          <a:p>
            <a:pPr eaLnBrk="1" hangingPunct="1"/>
            <a:fld id="{A2EECA62-0DF2-4146-971A-CB699216AC58}" type="slidenum">
              <a:rPr lang="en-GB"/>
              <a:pPr eaLnBrk="1" hangingPunct="1"/>
              <a:t>65</a:t>
            </a:fld>
            <a:endParaRPr lang="en-GB" dirty="0"/>
          </a:p>
        </p:txBody>
      </p:sp>
      <p:sp>
        <p:nvSpPr>
          <p:cNvPr id="173059" name="Rectangle 2"/>
          <p:cNvSpPr>
            <a:spLocks noGrp="1" noRot="1" noChangeAspect="1" noChangeArrowheads="1" noTextEdit="1"/>
          </p:cNvSpPr>
          <p:nvPr>
            <p:ph type="sldImg"/>
          </p:nvPr>
        </p:nvSpPr>
        <p:spPr>
          <a:xfrm>
            <a:off x="382588" y="685800"/>
            <a:ext cx="6096000" cy="3429000"/>
          </a:xfrm>
          <a:ln/>
        </p:spPr>
      </p:sp>
      <p:sp>
        <p:nvSpPr>
          <p:cNvPr id="173060" name="Rectangle 3"/>
          <p:cNvSpPr>
            <a:spLocks noGrp="1" noChangeArrowheads="1"/>
          </p:cNvSpPr>
          <p:nvPr>
            <p:ph type="body" idx="1"/>
          </p:nvPr>
        </p:nvSpPr>
        <p:spPr>
          <a:xfrm>
            <a:off x="914400" y="4344988"/>
            <a:ext cx="5029200" cy="4113212"/>
          </a:xfrm>
          <a:noFill/>
          <a:ln/>
          <a:extLst>
            <a:ext uri="{FAA26D3D-D897-4be2-8F04-BA451C77F1D7}">
              <ma14:placeholderFlag xmlns:ma14="http://schemas.microsoft.com/office/mac/drawingml/2011/main" xmlns="" val="1"/>
            </a:ex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lIns="90660" tIns="45331" rIns="90660" bIns="45331"/>
          <a:lstStyle/>
          <a:p>
            <a:pPr eaLnBrk="1" hangingPunct="1"/>
            <a:endParaRPr lang="en-US" dirty="0"/>
          </a:p>
        </p:txBody>
      </p:sp>
    </p:spTree>
    <p:extLst>
      <p:ext uri="{BB962C8B-B14F-4D97-AF65-F5344CB8AC3E}">
        <p14:creationId xmlns:p14="http://schemas.microsoft.com/office/powerpoint/2010/main" val="2169342226"/>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6130" name="Rectangle 7"/>
          <p:cNvSpPr>
            <a:spLocks noGrp="1" noChangeArrowheads="1"/>
          </p:cNvSpPr>
          <p:nvPr>
            <p:ph type="sldNum" sz="quarter" idx="5"/>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ea typeface="ＭＳ Ｐゴシック" charset="0"/>
              </a:defRPr>
            </a:lvl1pPr>
            <a:lvl2pPr marL="742950" indent="-285750" eaLnBrk="0" hangingPunct="0">
              <a:defRPr>
                <a:solidFill>
                  <a:schemeClr val="tx1"/>
                </a:solidFill>
                <a:latin typeface="Arial" charset="0"/>
                <a:ea typeface="ＭＳ Ｐゴシック" charset="0"/>
              </a:defRPr>
            </a:lvl2pPr>
            <a:lvl3pPr marL="1143000" indent="-228600" eaLnBrk="0" hangingPunct="0">
              <a:defRPr>
                <a:solidFill>
                  <a:schemeClr val="tx1"/>
                </a:solidFill>
                <a:latin typeface="Arial" charset="0"/>
                <a:ea typeface="ＭＳ Ｐゴシック" charset="0"/>
              </a:defRPr>
            </a:lvl3pPr>
            <a:lvl4pPr marL="1600200" indent="-228600" eaLnBrk="0" hangingPunct="0">
              <a:defRPr>
                <a:solidFill>
                  <a:schemeClr val="tx1"/>
                </a:solidFill>
                <a:latin typeface="Arial" charset="0"/>
                <a:ea typeface="ＭＳ Ｐゴシック" charset="0"/>
              </a:defRPr>
            </a:lvl4pPr>
            <a:lvl5pPr marL="2057400" indent="-228600" eaLnBrk="0" hangingPunct="0">
              <a:defRPr>
                <a:solidFill>
                  <a:schemeClr val="tx1"/>
                </a:solidFill>
                <a:latin typeface="Arial" charset="0"/>
                <a:ea typeface="ＭＳ Ｐゴシック" charset="0"/>
              </a:defRPr>
            </a:lvl5pPr>
            <a:lvl6pPr marL="2514600" indent="-228600" eaLnBrk="0" fontAlgn="base" hangingPunct="0">
              <a:spcBef>
                <a:spcPct val="0"/>
              </a:spcBef>
              <a:spcAft>
                <a:spcPct val="0"/>
              </a:spcAft>
              <a:defRPr>
                <a:solidFill>
                  <a:schemeClr val="tx1"/>
                </a:solidFill>
                <a:latin typeface="Arial" charset="0"/>
                <a:ea typeface="ＭＳ Ｐゴシック" charset="0"/>
              </a:defRPr>
            </a:lvl6pPr>
            <a:lvl7pPr marL="2971800" indent="-228600" eaLnBrk="0" fontAlgn="base" hangingPunct="0">
              <a:spcBef>
                <a:spcPct val="0"/>
              </a:spcBef>
              <a:spcAft>
                <a:spcPct val="0"/>
              </a:spcAft>
              <a:defRPr>
                <a:solidFill>
                  <a:schemeClr val="tx1"/>
                </a:solidFill>
                <a:latin typeface="Arial" charset="0"/>
                <a:ea typeface="ＭＳ Ｐゴシック" charset="0"/>
              </a:defRPr>
            </a:lvl7pPr>
            <a:lvl8pPr marL="3429000" indent="-228600" eaLnBrk="0" fontAlgn="base" hangingPunct="0">
              <a:spcBef>
                <a:spcPct val="0"/>
              </a:spcBef>
              <a:spcAft>
                <a:spcPct val="0"/>
              </a:spcAft>
              <a:defRPr>
                <a:solidFill>
                  <a:schemeClr val="tx1"/>
                </a:solidFill>
                <a:latin typeface="Arial" charset="0"/>
                <a:ea typeface="ＭＳ Ｐゴシック" charset="0"/>
              </a:defRPr>
            </a:lvl8pPr>
            <a:lvl9pPr marL="3886200" indent="-228600" eaLnBrk="0" fontAlgn="base" hangingPunct="0">
              <a:spcBef>
                <a:spcPct val="0"/>
              </a:spcBef>
              <a:spcAft>
                <a:spcPct val="0"/>
              </a:spcAft>
              <a:defRPr>
                <a:solidFill>
                  <a:schemeClr val="tx1"/>
                </a:solidFill>
                <a:latin typeface="Arial" charset="0"/>
                <a:ea typeface="ＭＳ Ｐゴシック" charset="0"/>
              </a:defRPr>
            </a:lvl9pPr>
          </a:lstStyle>
          <a:p>
            <a:pPr eaLnBrk="1" hangingPunct="1"/>
            <a:fld id="{F4729321-1649-4441-A8EC-FBE8AA10A3C0}" type="slidenum">
              <a:rPr lang="en-US"/>
              <a:pPr eaLnBrk="1" hangingPunct="1"/>
              <a:t>76</a:t>
            </a:fld>
            <a:endParaRPr lang="en-US" dirty="0"/>
          </a:p>
        </p:txBody>
      </p:sp>
      <p:sp>
        <p:nvSpPr>
          <p:cNvPr id="176131" name="Rectangle 2"/>
          <p:cNvSpPr>
            <a:spLocks noGrp="1" noRot="1" noChangeAspect="1" noChangeArrowheads="1" noTextEdit="1"/>
          </p:cNvSpPr>
          <p:nvPr>
            <p:ph type="sldImg"/>
          </p:nvPr>
        </p:nvSpPr>
        <p:spPr>
          <a:xfrm>
            <a:off x="393700" y="692150"/>
            <a:ext cx="6091238" cy="3427413"/>
          </a:xfrm>
          <a:ln/>
        </p:spPr>
      </p:sp>
      <p:sp>
        <p:nvSpPr>
          <p:cNvPr id="176132" name="Rectangle 3"/>
          <p:cNvSpPr>
            <a:spLocks noGrp="1" noChangeArrowheads="1"/>
          </p:cNvSpPr>
          <p:nvPr>
            <p:ph type="body" idx="1"/>
          </p:nvPr>
        </p:nvSpPr>
        <p:spPr>
          <a:xfrm>
            <a:off x="735013" y="4346575"/>
            <a:ext cx="5507037" cy="3327400"/>
          </a:xfrm>
          <a:noFill/>
          <a:ln/>
          <a:extLst>
            <a:ext uri="{FAA26D3D-D897-4be2-8F04-BA451C77F1D7}">
              <ma14:placeholderFlag xmlns="" xmlns:ma14="http://schemas.microsoft.com/office/mac/drawingml/2011/main" val="1"/>
            </a:ex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p>
            <a:pPr eaLnBrk="1" hangingPunct="1"/>
            <a:endParaRPr lang="en-GB" dirty="0"/>
          </a:p>
        </p:txBody>
      </p:sp>
    </p:spTree>
    <p:extLst>
      <p:ext uri="{BB962C8B-B14F-4D97-AF65-F5344CB8AC3E}">
        <p14:creationId xmlns:p14="http://schemas.microsoft.com/office/powerpoint/2010/main" val="1378737959"/>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6130" name="Rectangle 7"/>
          <p:cNvSpPr>
            <a:spLocks noGrp="1" noChangeArrowheads="1"/>
          </p:cNvSpPr>
          <p:nvPr>
            <p:ph type="sldNum" sz="quarter" idx="5"/>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ea typeface="ＭＳ Ｐゴシック" charset="0"/>
              </a:defRPr>
            </a:lvl1pPr>
            <a:lvl2pPr marL="742950" indent="-285750" eaLnBrk="0" hangingPunct="0">
              <a:defRPr>
                <a:solidFill>
                  <a:schemeClr val="tx1"/>
                </a:solidFill>
                <a:latin typeface="Arial" charset="0"/>
                <a:ea typeface="ＭＳ Ｐゴシック" charset="0"/>
              </a:defRPr>
            </a:lvl2pPr>
            <a:lvl3pPr marL="1143000" indent="-228600" eaLnBrk="0" hangingPunct="0">
              <a:defRPr>
                <a:solidFill>
                  <a:schemeClr val="tx1"/>
                </a:solidFill>
                <a:latin typeface="Arial" charset="0"/>
                <a:ea typeface="ＭＳ Ｐゴシック" charset="0"/>
              </a:defRPr>
            </a:lvl3pPr>
            <a:lvl4pPr marL="1600200" indent="-228600" eaLnBrk="0" hangingPunct="0">
              <a:defRPr>
                <a:solidFill>
                  <a:schemeClr val="tx1"/>
                </a:solidFill>
                <a:latin typeface="Arial" charset="0"/>
                <a:ea typeface="ＭＳ Ｐゴシック" charset="0"/>
              </a:defRPr>
            </a:lvl4pPr>
            <a:lvl5pPr marL="2057400" indent="-228600" eaLnBrk="0" hangingPunct="0">
              <a:defRPr>
                <a:solidFill>
                  <a:schemeClr val="tx1"/>
                </a:solidFill>
                <a:latin typeface="Arial" charset="0"/>
                <a:ea typeface="ＭＳ Ｐゴシック" charset="0"/>
              </a:defRPr>
            </a:lvl5pPr>
            <a:lvl6pPr marL="2514600" indent="-228600" eaLnBrk="0" fontAlgn="base" hangingPunct="0">
              <a:spcBef>
                <a:spcPct val="0"/>
              </a:spcBef>
              <a:spcAft>
                <a:spcPct val="0"/>
              </a:spcAft>
              <a:defRPr>
                <a:solidFill>
                  <a:schemeClr val="tx1"/>
                </a:solidFill>
                <a:latin typeface="Arial" charset="0"/>
                <a:ea typeface="ＭＳ Ｐゴシック" charset="0"/>
              </a:defRPr>
            </a:lvl6pPr>
            <a:lvl7pPr marL="2971800" indent="-228600" eaLnBrk="0" fontAlgn="base" hangingPunct="0">
              <a:spcBef>
                <a:spcPct val="0"/>
              </a:spcBef>
              <a:spcAft>
                <a:spcPct val="0"/>
              </a:spcAft>
              <a:defRPr>
                <a:solidFill>
                  <a:schemeClr val="tx1"/>
                </a:solidFill>
                <a:latin typeface="Arial" charset="0"/>
                <a:ea typeface="ＭＳ Ｐゴシック" charset="0"/>
              </a:defRPr>
            </a:lvl7pPr>
            <a:lvl8pPr marL="3429000" indent="-228600" eaLnBrk="0" fontAlgn="base" hangingPunct="0">
              <a:spcBef>
                <a:spcPct val="0"/>
              </a:spcBef>
              <a:spcAft>
                <a:spcPct val="0"/>
              </a:spcAft>
              <a:defRPr>
                <a:solidFill>
                  <a:schemeClr val="tx1"/>
                </a:solidFill>
                <a:latin typeface="Arial" charset="0"/>
                <a:ea typeface="ＭＳ Ｐゴシック" charset="0"/>
              </a:defRPr>
            </a:lvl8pPr>
            <a:lvl9pPr marL="3886200" indent="-228600" eaLnBrk="0" fontAlgn="base" hangingPunct="0">
              <a:spcBef>
                <a:spcPct val="0"/>
              </a:spcBef>
              <a:spcAft>
                <a:spcPct val="0"/>
              </a:spcAft>
              <a:defRPr>
                <a:solidFill>
                  <a:schemeClr val="tx1"/>
                </a:solidFill>
                <a:latin typeface="Arial" charset="0"/>
                <a:ea typeface="ＭＳ Ｐゴシック" charset="0"/>
              </a:defRPr>
            </a:lvl9pPr>
          </a:lstStyle>
          <a:p>
            <a:pPr eaLnBrk="1" hangingPunct="1"/>
            <a:fld id="{F4729321-1649-4441-A8EC-FBE8AA10A3C0}" type="slidenum">
              <a:rPr lang="en-US"/>
              <a:pPr eaLnBrk="1" hangingPunct="1"/>
              <a:t>77</a:t>
            </a:fld>
            <a:endParaRPr lang="en-US" dirty="0"/>
          </a:p>
        </p:txBody>
      </p:sp>
      <p:sp>
        <p:nvSpPr>
          <p:cNvPr id="176131" name="Rectangle 2"/>
          <p:cNvSpPr>
            <a:spLocks noGrp="1" noRot="1" noChangeAspect="1" noChangeArrowheads="1" noTextEdit="1"/>
          </p:cNvSpPr>
          <p:nvPr>
            <p:ph type="sldImg"/>
          </p:nvPr>
        </p:nvSpPr>
        <p:spPr>
          <a:xfrm>
            <a:off x="393700" y="692150"/>
            <a:ext cx="6091238" cy="3427413"/>
          </a:xfrm>
          <a:ln/>
        </p:spPr>
      </p:sp>
      <p:sp>
        <p:nvSpPr>
          <p:cNvPr id="176132" name="Rectangle 3"/>
          <p:cNvSpPr>
            <a:spLocks noGrp="1" noChangeArrowheads="1"/>
          </p:cNvSpPr>
          <p:nvPr>
            <p:ph type="body" idx="1"/>
          </p:nvPr>
        </p:nvSpPr>
        <p:spPr>
          <a:xfrm>
            <a:off x="735013" y="4346575"/>
            <a:ext cx="5507037" cy="3327400"/>
          </a:xfrm>
          <a:noFill/>
          <a:ln/>
          <a:extLst>
            <a:ext uri="{FAA26D3D-D897-4be2-8F04-BA451C77F1D7}">
              <ma14:placeholderFlag xmlns="" xmlns:ma14="http://schemas.microsoft.com/office/mac/drawingml/2011/main" val="1"/>
            </a:ex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p>
            <a:pPr eaLnBrk="1" hangingPunct="1"/>
            <a:endParaRPr lang="en-GB" dirty="0"/>
          </a:p>
        </p:txBody>
      </p:sp>
    </p:spTree>
    <p:extLst>
      <p:ext uri="{BB962C8B-B14F-4D97-AF65-F5344CB8AC3E}">
        <p14:creationId xmlns:p14="http://schemas.microsoft.com/office/powerpoint/2010/main" val="1611799829"/>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7154" name="Rectangle 7"/>
          <p:cNvSpPr>
            <a:spLocks noGrp="1" noChangeArrowheads="1"/>
          </p:cNvSpPr>
          <p:nvPr>
            <p:ph type="sldNum" sz="quarter" idx="5"/>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ea typeface="ＭＳ Ｐゴシック" charset="0"/>
              </a:defRPr>
            </a:lvl1pPr>
            <a:lvl2pPr marL="742950" indent="-285750" eaLnBrk="0" hangingPunct="0">
              <a:defRPr>
                <a:solidFill>
                  <a:schemeClr val="tx1"/>
                </a:solidFill>
                <a:latin typeface="Arial" charset="0"/>
                <a:ea typeface="ＭＳ Ｐゴシック" charset="0"/>
              </a:defRPr>
            </a:lvl2pPr>
            <a:lvl3pPr marL="1143000" indent="-228600" eaLnBrk="0" hangingPunct="0">
              <a:defRPr>
                <a:solidFill>
                  <a:schemeClr val="tx1"/>
                </a:solidFill>
                <a:latin typeface="Arial" charset="0"/>
                <a:ea typeface="ＭＳ Ｐゴシック" charset="0"/>
              </a:defRPr>
            </a:lvl3pPr>
            <a:lvl4pPr marL="1600200" indent="-228600" eaLnBrk="0" hangingPunct="0">
              <a:defRPr>
                <a:solidFill>
                  <a:schemeClr val="tx1"/>
                </a:solidFill>
                <a:latin typeface="Arial" charset="0"/>
                <a:ea typeface="ＭＳ Ｐゴシック" charset="0"/>
              </a:defRPr>
            </a:lvl4pPr>
            <a:lvl5pPr marL="2057400" indent="-228600" eaLnBrk="0" hangingPunct="0">
              <a:defRPr>
                <a:solidFill>
                  <a:schemeClr val="tx1"/>
                </a:solidFill>
                <a:latin typeface="Arial" charset="0"/>
                <a:ea typeface="ＭＳ Ｐゴシック" charset="0"/>
              </a:defRPr>
            </a:lvl5pPr>
            <a:lvl6pPr marL="2514600" indent="-228600" eaLnBrk="0" fontAlgn="base" hangingPunct="0">
              <a:spcBef>
                <a:spcPct val="0"/>
              </a:spcBef>
              <a:spcAft>
                <a:spcPct val="0"/>
              </a:spcAft>
              <a:defRPr>
                <a:solidFill>
                  <a:schemeClr val="tx1"/>
                </a:solidFill>
                <a:latin typeface="Arial" charset="0"/>
                <a:ea typeface="ＭＳ Ｐゴシック" charset="0"/>
              </a:defRPr>
            </a:lvl6pPr>
            <a:lvl7pPr marL="2971800" indent="-228600" eaLnBrk="0" fontAlgn="base" hangingPunct="0">
              <a:spcBef>
                <a:spcPct val="0"/>
              </a:spcBef>
              <a:spcAft>
                <a:spcPct val="0"/>
              </a:spcAft>
              <a:defRPr>
                <a:solidFill>
                  <a:schemeClr val="tx1"/>
                </a:solidFill>
                <a:latin typeface="Arial" charset="0"/>
                <a:ea typeface="ＭＳ Ｐゴシック" charset="0"/>
              </a:defRPr>
            </a:lvl7pPr>
            <a:lvl8pPr marL="3429000" indent="-228600" eaLnBrk="0" fontAlgn="base" hangingPunct="0">
              <a:spcBef>
                <a:spcPct val="0"/>
              </a:spcBef>
              <a:spcAft>
                <a:spcPct val="0"/>
              </a:spcAft>
              <a:defRPr>
                <a:solidFill>
                  <a:schemeClr val="tx1"/>
                </a:solidFill>
                <a:latin typeface="Arial" charset="0"/>
                <a:ea typeface="ＭＳ Ｐゴシック" charset="0"/>
              </a:defRPr>
            </a:lvl8pPr>
            <a:lvl9pPr marL="3886200" indent="-228600" eaLnBrk="0" fontAlgn="base" hangingPunct="0">
              <a:spcBef>
                <a:spcPct val="0"/>
              </a:spcBef>
              <a:spcAft>
                <a:spcPct val="0"/>
              </a:spcAft>
              <a:defRPr>
                <a:solidFill>
                  <a:schemeClr val="tx1"/>
                </a:solidFill>
                <a:latin typeface="Arial" charset="0"/>
                <a:ea typeface="ＭＳ Ｐゴシック" charset="0"/>
              </a:defRPr>
            </a:lvl9pPr>
          </a:lstStyle>
          <a:p>
            <a:pPr eaLnBrk="1" hangingPunct="1"/>
            <a:fld id="{9E6FF976-6FDE-B444-A91F-A21F75662D7E}" type="slidenum">
              <a:rPr lang="en-GB"/>
              <a:pPr eaLnBrk="1" hangingPunct="1"/>
              <a:t>78</a:t>
            </a:fld>
            <a:endParaRPr lang="en-GB" dirty="0"/>
          </a:p>
        </p:txBody>
      </p:sp>
      <p:sp>
        <p:nvSpPr>
          <p:cNvPr id="177155" name="Rectangle 2"/>
          <p:cNvSpPr>
            <a:spLocks noGrp="1" noRot="1" noChangeAspect="1" noChangeArrowheads="1" noTextEdit="1"/>
          </p:cNvSpPr>
          <p:nvPr>
            <p:ph type="sldImg"/>
          </p:nvPr>
        </p:nvSpPr>
        <p:spPr>
          <a:xfrm>
            <a:off x="393700" y="692150"/>
            <a:ext cx="6091238" cy="3427413"/>
          </a:xfrm>
          <a:ln/>
        </p:spPr>
      </p:sp>
      <p:sp>
        <p:nvSpPr>
          <p:cNvPr id="177156" name="Rectangle 3"/>
          <p:cNvSpPr>
            <a:spLocks noGrp="1" noChangeArrowheads="1"/>
          </p:cNvSpPr>
          <p:nvPr>
            <p:ph type="body" idx="1"/>
          </p:nvPr>
        </p:nvSpPr>
        <p:spPr>
          <a:xfrm>
            <a:off x="735013" y="4346575"/>
            <a:ext cx="5507037" cy="3327400"/>
          </a:xfrm>
          <a:noFill/>
          <a:ln/>
          <a:extLst>
            <a:ext uri="{FAA26D3D-D897-4be2-8F04-BA451C77F1D7}">
              <ma14:placeholderFlag xmlns="" xmlns:ma14="http://schemas.microsoft.com/office/mac/drawingml/2011/main" val="1"/>
            </a:ex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p>
            <a:pPr eaLnBrk="1" hangingPunct="1"/>
            <a:endParaRPr lang="en-US" dirty="0"/>
          </a:p>
        </p:txBody>
      </p:sp>
    </p:spTree>
    <p:extLst>
      <p:ext uri="{BB962C8B-B14F-4D97-AF65-F5344CB8AC3E}">
        <p14:creationId xmlns:p14="http://schemas.microsoft.com/office/powerpoint/2010/main" val="914055957"/>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8178" name="Rectangle 7"/>
          <p:cNvSpPr>
            <a:spLocks noGrp="1" noChangeArrowheads="1"/>
          </p:cNvSpPr>
          <p:nvPr>
            <p:ph type="sldNum" sz="quarter" idx="5"/>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ea typeface="ＭＳ Ｐゴシック" charset="0"/>
              </a:defRPr>
            </a:lvl1pPr>
            <a:lvl2pPr marL="742950" indent="-285750" eaLnBrk="0" hangingPunct="0">
              <a:defRPr>
                <a:solidFill>
                  <a:schemeClr val="tx1"/>
                </a:solidFill>
                <a:latin typeface="Arial" charset="0"/>
                <a:ea typeface="ＭＳ Ｐゴシック" charset="0"/>
              </a:defRPr>
            </a:lvl2pPr>
            <a:lvl3pPr marL="1143000" indent="-228600" eaLnBrk="0" hangingPunct="0">
              <a:defRPr>
                <a:solidFill>
                  <a:schemeClr val="tx1"/>
                </a:solidFill>
                <a:latin typeface="Arial" charset="0"/>
                <a:ea typeface="ＭＳ Ｐゴシック" charset="0"/>
              </a:defRPr>
            </a:lvl3pPr>
            <a:lvl4pPr marL="1600200" indent="-228600" eaLnBrk="0" hangingPunct="0">
              <a:defRPr>
                <a:solidFill>
                  <a:schemeClr val="tx1"/>
                </a:solidFill>
                <a:latin typeface="Arial" charset="0"/>
                <a:ea typeface="ＭＳ Ｐゴシック" charset="0"/>
              </a:defRPr>
            </a:lvl4pPr>
            <a:lvl5pPr marL="2057400" indent="-228600" eaLnBrk="0" hangingPunct="0">
              <a:defRPr>
                <a:solidFill>
                  <a:schemeClr val="tx1"/>
                </a:solidFill>
                <a:latin typeface="Arial" charset="0"/>
                <a:ea typeface="ＭＳ Ｐゴシック" charset="0"/>
              </a:defRPr>
            </a:lvl5pPr>
            <a:lvl6pPr marL="2514600" indent="-228600" eaLnBrk="0" fontAlgn="base" hangingPunct="0">
              <a:spcBef>
                <a:spcPct val="0"/>
              </a:spcBef>
              <a:spcAft>
                <a:spcPct val="0"/>
              </a:spcAft>
              <a:defRPr>
                <a:solidFill>
                  <a:schemeClr val="tx1"/>
                </a:solidFill>
                <a:latin typeface="Arial" charset="0"/>
                <a:ea typeface="ＭＳ Ｐゴシック" charset="0"/>
              </a:defRPr>
            </a:lvl6pPr>
            <a:lvl7pPr marL="2971800" indent="-228600" eaLnBrk="0" fontAlgn="base" hangingPunct="0">
              <a:spcBef>
                <a:spcPct val="0"/>
              </a:spcBef>
              <a:spcAft>
                <a:spcPct val="0"/>
              </a:spcAft>
              <a:defRPr>
                <a:solidFill>
                  <a:schemeClr val="tx1"/>
                </a:solidFill>
                <a:latin typeface="Arial" charset="0"/>
                <a:ea typeface="ＭＳ Ｐゴシック" charset="0"/>
              </a:defRPr>
            </a:lvl7pPr>
            <a:lvl8pPr marL="3429000" indent="-228600" eaLnBrk="0" fontAlgn="base" hangingPunct="0">
              <a:spcBef>
                <a:spcPct val="0"/>
              </a:spcBef>
              <a:spcAft>
                <a:spcPct val="0"/>
              </a:spcAft>
              <a:defRPr>
                <a:solidFill>
                  <a:schemeClr val="tx1"/>
                </a:solidFill>
                <a:latin typeface="Arial" charset="0"/>
                <a:ea typeface="ＭＳ Ｐゴシック" charset="0"/>
              </a:defRPr>
            </a:lvl8pPr>
            <a:lvl9pPr marL="3886200" indent="-228600" eaLnBrk="0" fontAlgn="base" hangingPunct="0">
              <a:spcBef>
                <a:spcPct val="0"/>
              </a:spcBef>
              <a:spcAft>
                <a:spcPct val="0"/>
              </a:spcAft>
              <a:defRPr>
                <a:solidFill>
                  <a:schemeClr val="tx1"/>
                </a:solidFill>
                <a:latin typeface="Arial" charset="0"/>
                <a:ea typeface="ＭＳ Ｐゴシック" charset="0"/>
              </a:defRPr>
            </a:lvl9pPr>
          </a:lstStyle>
          <a:p>
            <a:pPr eaLnBrk="1" hangingPunct="1"/>
            <a:fld id="{A3883D97-A335-1343-9E91-A8D01AF2B516}" type="slidenum">
              <a:rPr lang="en-GB"/>
              <a:pPr eaLnBrk="1" hangingPunct="1"/>
              <a:t>79</a:t>
            </a:fld>
            <a:endParaRPr lang="en-GB" dirty="0"/>
          </a:p>
        </p:txBody>
      </p:sp>
      <p:sp>
        <p:nvSpPr>
          <p:cNvPr id="178179" name="Rectangle 2"/>
          <p:cNvSpPr>
            <a:spLocks noGrp="1" noRot="1" noChangeAspect="1" noChangeArrowheads="1" noTextEdit="1"/>
          </p:cNvSpPr>
          <p:nvPr>
            <p:ph type="sldImg"/>
          </p:nvPr>
        </p:nvSpPr>
        <p:spPr>
          <a:xfrm>
            <a:off x="393700" y="692150"/>
            <a:ext cx="6091238" cy="3427413"/>
          </a:xfrm>
          <a:ln/>
        </p:spPr>
      </p:sp>
      <p:sp>
        <p:nvSpPr>
          <p:cNvPr id="178180" name="Rectangle 3"/>
          <p:cNvSpPr>
            <a:spLocks noGrp="1" noChangeArrowheads="1"/>
          </p:cNvSpPr>
          <p:nvPr>
            <p:ph type="body" idx="1"/>
          </p:nvPr>
        </p:nvSpPr>
        <p:spPr>
          <a:xfrm>
            <a:off x="735013" y="4346575"/>
            <a:ext cx="5507037" cy="3327400"/>
          </a:xfrm>
          <a:noFill/>
          <a:ln/>
          <a:extLst>
            <a:ext uri="{FAA26D3D-D897-4be2-8F04-BA451C77F1D7}">
              <ma14:placeholderFlag xmlns="" xmlns:ma14="http://schemas.microsoft.com/office/mac/drawingml/2011/main" val="1"/>
            </a:ex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p>
            <a:pPr eaLnBrk="1" hangingPunct="1"/>
            <a:endParaRPr lang="en-US" dirty="0"/>
          </a:p>
        </p:txBody>
      </p:sp>
    </p:spTree>
    <p:extLst>
      <p:ext uri="{BB962C8B-B14F-4D97-AF65-F5344CB8AC3E}">
        <p14:creationId xmlns:p14="http://schemas.microsoft.com/office/powerpoint/2010/main" val="3737212186"/>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7"/>
          <p:cNvSpPr>
            <a:spLocks noGrp="1" noChangeArrowheads="1"/>
          </p:cNvSpPr>
          <p:nvPr>
            <p:ph type="sldNum" sz="quarter" idx="5"/>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fld id="{B2F1399D-5862-E742-85C3-04C9B6DAC967}" type="slidenum">
              <a:rPr lang="en-GB" sz="1200"/>
              <a:pPr eaLnBrk="1" hangingPunct="1"/>
              <a:t>80</a:t>
            </a:fld>
            <a:endParaRPr lang="en-GB" sz="1200" dirty="0"/>
          </a:p>
        </p:txBody>
      </p:sp>
      <p:sp>
        <p:nvSpPr>
          <p:cNvPr id="22530" name="Rectangle 2"/>
          <p:cNvSpPr>
            <a:spLocks noGrp="1" noRot="1" noChangeAspect="1" noChangeArrowheads="1" noTextEdit="1"/>
          </p:cNvSpPr>
          <p:nvPr>
            <p:ph type="sldImg"/>
          </p:nvPr>
        </p:nvSpPr>
        <p:spPr>
          <a:xfrm>
            <a:off x="393700" y="692150"/>
            <a:ext cx="6091238" cy="3427413"/>
          </a:xfrm>
          <a:ln/>
        </p:spPr>
      </p:sp>
      <p:sp>
        <p:nvSpPr>
          <p:cNvPr id="22531" name="Rectangle 3"/>
          <p:cNvSpPr>
            <a:spLocks noGrp="1" noChangeArrowheads="1"/>
          </p:cNvSpPr>
          <p:nvPr>
            <p:ph type="body" idx="1"/>
          </p:nvPr>
        </p:nvSpPr>
        <p:spPr>
          <a:xfrm>
            <a:off x="735013" y="4346575"/>
            <a:ext cx="5507037" cy="3327400"/>
          </a:xfrm>
          <a:noFill/>
          <a:ln/>
          <a:extLst>
            <a:ext uri="{FAA26D3D-D897-4be2-8F04-BA451C77F1D7}">
              <ma14:placeholderFlag xmlns="" xmlns:ma14="http://schemas.microsoft.com/office/mac/drawingml/2011/main" val="1"/>
            </a:ex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p>
            <a:pPr eaLnBrk="1" hangingPunct="1"/>
            <a:endParaRPr lang="en-US" dirty="0"/>
          </a:p>
        </p:txBody>
      </p:sp>
    </p:spTree>
    <p:extLst>
      <p:ext uri="{BB962C8B-B14F-4D97-AF65-F5344CB8AC3E}">
        <p14:creationId xmlns:p14="http://schemas.microsoft.com/office/powerpoint/2010/main" val="1640198111"/>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9202" name="Rectangle 7"/>
          <p:cNvSpPr>
            <a:spLocks noGrp="1" noChangeArrowheads="1"/>
          </p:cNvSpPr>
          <p:nvPr>
            <p:ph type="sldNum" sz="quarter" idx="5"/>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ea typeface="ＭＳ Ｐゴシック" charset="0"/>
              </a:defRPr>
            </a:lvl1pPr>
            <a:lvl2pPr marL="742950" indent="-285750" eaLnBrk="0" hangingPunct="0">
              <a:defRPr>
                <a:solidFill>
                  <a:schemeClr val="tx1"/>
                </a:solidFill>
                <a:latin typeface="Arial" charset="0"/>
                <a:ea typeface="ＭＳ Ｐゴシック" charset="0"/>
              </a:defRPr>
            </a:lvl2pPr>
            <a:lvl3pPr marL="1143000" indent="-228600" eaLnBrk="0" hangingPunct="0">
              <a:defRPr>
                <a:solidFill>
                  <a:schemeClr val="tx1"/>
                </a:solidFill>
                <a:latin typeface="Arial" charset="0"/>
                <a:ea typeface="ＭＳ Ｐゴシック" charset="0"/>
              </a:defRPr>
            </a:lvl3pPr>
            <a:lvl4pPr marL="1600200" indent="-228600" eaLnBrk="0" hangingPunct="0">
              <a:defRPr>
                <a:solidFill>
                  <a:schemeClr val="tx1"/>
                </a:solidFill>
                <a:latin typeface="Arial" charset="0"/>
                <a:ea typeface="ＭＳ Ｐゴシック" charset="0"/>
              </a:defRPr>
            </a:lvl4pPr>
            <a:lvl5pPr marL="2057400" indent="-228600" eaLnBrk="0" hangingPunct="0">
              <a:defRPr>
                <a:solidFill>
                  <a:schemeClr val="tx1"/>
                </a:solidFill>
                <a:latin typeface="Arial" charset="0"/>
                <a:ea typeface="ＭＳ Ｐゴシック" charset="0"/>
              </a:defRPr>
            </a:lvl5pPr>
            <a:lvl6pPr marL="2514600" indent="-228600" eaLnBrk="0" fontAlgn="base" hangingPunct="0">
              <a:spcBef>
                <a:spcPct val="0"/>
              </a:spcBef>
              <a:spcAft>
                <a:spcPct val="0"/>
              </a:spcAft>
              <a:defRPr>
                <a:solidFill>
                  <a:schemeClr val="tx1"/>
                </a:solidFill>
                <a:latin typeface="Arial" charset="0"/>
                <a:ea typeface="ＭＳ Ｐゴシック" charset="0"/>
              </a:defRPr>
            </a:lvl6pPr>
            <a:lvl7pPr marL="2971800" indent="-228600" eaLnBrk="0" fontAlgn="base" hangingPunct="0">
              <a:spcBef>
                <a:spcPct val="0"/>
              </a:spcBef>
              <a:spcAft>
                <a:spcPct val="0"/>
              </a:spcAft>
              <a:defRPr>
                <a:solidFill>
                  <a:schemeClr val="tx1"/>
                </a:solidFill>
                <a:latin typeface="Arial" charset="0"/>
                <a:ea typeface="ＭＳ Ｐゴシック" charset="0"/>
              </a:defRPr>
            </a:lvl7pPr>
            <a:lvl8pPr marL="3429000" indent="-228600" eaLnBrk="0" fontAlgn="base" hangingPunct="0">
              <a:spcBef>
                <a:spcPct val="0"/>
              </a:spcBef>
              <a:spcAft>
                <a:spcPct val="0"/>
              </a:spcAft>
              <a:defRPr>
                <a:solidFill>
                  <a:schemeClr val="tx1"/>
                </a:solidFill>
                <a:latin typeface="Arial" charset="0"/>
                <a:ea typeface="ＭＳ Ｐゴシック" charset="0"/>
              </a:defRPr>
            </a:lvl8pPr>
            <a:lvl9pPr marL="3886200" indent="-228600" eaLnBrk="0" fontAlgn="base" hangingPunct="0">
              <a:spcBef>
                <a:spcPct val="0"/>
              </a:spcBef>
              <a:spcAft>
                <a:spcPct val="0"/>
              </a:spcAft>
              <a:defRPr>
                <a:solidFill>
                  <a:schemeClr val="tx1"/>
                </a:solidFill>
                <a:latin typeface="Arial" charset="0"/>
                <a:ea typeface="ＭＳ Ｐゴシック" charset="0"/>
              </a:defRPr>
            </a:lvl9pPr>
          </a:lstStyle>
          <a:p>
            <a:pPr eaLnBrk="1" hangingPunct="1"/>
            <a:fld id="{F0B0FDF1-F04F-BB45-BCC5-78AAAD6A83B2}" type="slidenum">
              <a:rPr lang="en-GB"/>
              <a:pPr eaLnBrk="1" hangingPunct="1"/>
              <a:t>81</a:t>
            </a:fld>
            <a:endParaRPr lang="en-GB" dirty="0"/>
          </a:p>
        </p:txBody>
      </p:sp>
      <p:sp>
        <p:nvSpPr>
          <p:cNvPr id="179203" name="Rectangle 2"/>
          <p:cNvSpPr>
            <a:spLocks noGrp="1" noRot="1" noChangeAspect="1" noChangeArrowheads="1" noTextEdit="1"/>
          </p:cNvSpPr>
          <p:nvPr>
            <p:ph type="sldImg"/>
          </p:nvPr>
        </p:nvSpPr>
        <p:spPr>
          <a:xfrm>
            <a:off x="-82550" y="157163"/>
            <a:ext cx="7035800" cy="3957637"/>
          </a:xfrm>
          <a:ln/>
        </p:spPr>
      </p:sp>
      <p:sp>
        <p:nvSpPr>
          <p:cNvPr id="179204" name="Rectangle 3"/>
          <p:cNvSpPr>
            <a:spLocks noGrp="1" noChangeArrowheads="1"/>
          </p:cNvSpPr>
          <p:nvPr>
            <p:ph type="body" idx="1"/>
          </p:nvPr>
        </p:nvSpPr>
        <p:spPr>
          <a:xfrm>
            <a:off x="365125" y="4343400"/>
            <a:ext cx="6238875" cy="4114800"/>
          </a:xfrm>
          <a:noFill/>
          <a:ln/>
          <a:extLst>
            <a:ext uri="{FAA26D3D-D897-4be2-8F04-BA451C77F1D7}">
              <ma14:placeholderFlag xmlns="" xmlns:ma14="http://schemas.microsoft.com/office/mac/drawingml/2011/main" val="1"/>
            </a:ex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p>
            <a:pPr marL="190500" indent="-190500" eaLnBrk="1" hangingPunct="1"/>
            <a:endParaRPr lang="en-US" dirty="0"/>
          </a:p>
        </p:txBody>
      </p:sp>
    </p:spTree>
    <p:extLst>
      <p:ext uri="{BB962C8B-B14F-4D97-AF65-F5344CB8AC3E}">
        <p14:creationId xmlns:p14="http://schemas.microsoft.com/office/powerpoint/2010/main" val="3047483541"/>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7">
            <a:extLst>
              <a:ext uri="{FF2B5EF4-FFF2-40B4-BE49-F238E27FC236}">
                <a16:creationId xmlns:a16="http://schemas.microsoft.com/office/drawing/2014/main" id="{02CCBC3B-A785-1A49-BE1A-3184435EFB11}"/>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33D0A8B4-5582-8D4D-8CB9-5A7E2F59D2BB}" type="slidenum">
              <a:rPr lang="en-GB" altLang="en-US"/>
              <a:pPr eaLnBrk="1" hangingPunct="1"/>
              <a:t>84</a:t>
            </a:fld>
            <a:endParaRPr lang="en-GB" altLang="en-US" dirty="0"/>
          </a:p>
        </p:txBody>
      </p:sp>
      <p:sp>
        <p:nvSpPr>
          <p:cNvPr id="41987" name="Rectangle 2">
            <a:extLst>
              <a:ext uri="{FF2B5EF4-FFF2-40B4-BE49-F238E27FC236}">
                <a16:creationId xmlns:a16="http://schemas.microsoft.com/office/drawing/2014/main" id="{4CEE363F-DF10-A545-947F-32C2BD2BC2D5}"/>
              </a:ext>
            </a:extLst>
          </p:cNvPr>
          <p:cNvSpPr>
            <a:spLocks noGrp="1" noRot="1" noChangeAspect="1" noChangeArrowheads="1" noTextEdit="1"/>
          </p:cNvSpPr>
          <p:nvPr>
            <p:ph type="sldImg"/>
          </p:nvPr>
        </p:nvSpPr>
        <p:spPr>
          <a:xfrm>
            <a:off x="-82550" y="157163"/>
            <a:ext cx="7035800" cy="3957637"/>
          </a:xfrm>
          <a:ln/>
        </p:spPr>
      </p:sp>
      <p:sp>
        <p:nvSpPr>
          <p:cNvPr id="41988" name="Rectangle 3">
            <a:extLst>
              <a:ext uri="{FF2B5EF4-FFF2-40B4-BE49-F238E27FC236}">
                <a16:creationId xmlns:a16="http://schemas.microsoft.com/office/drawing/2014/main" id="{11EB7674-C89D-394D-8D5D-3D6782C2E3B0}"/>
              </a:ext>
            </a:extLst>
          </p:cNvPr>
          <p:cNvSpPr>
            <a:spLocks noGrp="1" noChangeArrowheads="1"/>
          </p:cNvSpPr>
          <p:nvPr>
            <p:ph type="body" idx="1"/>
          </p:nvPr>
        </p:nvSpPr>
        <p:spPr>
          <a:xfrm>
            <a:off x="365125" y="4343400"/>
            <a:ext cx="6238875" cy="41148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a:latin typeface="Arial" panose="020B0604020202020204" pitchFamily="34" charset="0"/>
            </a:endParaRPr>
          </a:p>
        </p:txBody>
      </p:sp>
    </p:spTree>
    <p:extLst>
      <p:ext uri="{BB962C8B-B14F-4D97-AF65-F5344CB8AC3E}">
        <p14:creationId xmlns:p14="http://schemas.microsoft.com/office/powerpoint/2010/main" val="3487586909"/>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0226" name="Slide Image Placeholder 1"/>
          <p:cNvSpPr>
            <a:spLocks noGrp="1" noRot="1" noChangeAspect="1" noTextEdit="1"/>
          </p:cNvSpPr>
          <p:nvPr>
            <p:ph type="sldImg"/>
          </p:nvPr>
        </p:nvSpPr>
        <p:spPr>
          <a:xfrm>
            <a:off x="381000" y="685800"/>
            <a:ext cx="6096000" cy="3429000"/>
          </a:xfrm>
          <a:ln/>
        </p:spPr>
      </p:sp>
      <p:sp>
        <p:nvSpPr>
          <p:cNvPr id="180227" name="Notes Placeholder 2"/>
          <p:cNvSpPr>
            <a:spLocks noGrp="1"/>
          </p:cNvSpPr>
          <p:nvPr>
            <p:ph type="body" idx="1"/>
          </p:nvPr>
        </p:nvSpPr>
        <p:spPr>
          <a:noFill/>
          <a:ln/>
          <a:extLst>
            <a:ext uri="{FAA26D3D-D897-4be2-8F04-BA451C77F1D7}">
              <ma14:placeholderFlag xmlns="" xmlns:ma14="http://schemas.microsoft.com/office/mac/drawingml/2011/main" val="1"/>
            </a:ex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p>
            <a:endParaRPr lang="en-US" dirty="0"/>
          </a:p>
        </p:txBody>
      </p:sp>
      <p:sp>
        <p:nvSpPr>
          <p:cNvPr id="180228" name="Slide Number Placeholder 3"/>
          <p:cNvSpPr>
            <a:spLocks noGrp="1"/>
          </p:cNvSpPr>
          <p:nvPr>
            <p:ph type="sldNum" sz="quarter" idx="5"/>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ea typeface="ＭＳ Ｐゴシック" charset="0"/>
              </a:defRPr>
            </a:lvl1pPr>
            <a:lvl2pPr marL="742950" indent="-285750" eaLnBrk="0" hangingPunct="0">
              <a:defRPr>
                <a:solidFill>
                  <a:schemeClr val="tx1"/>
                </a:solidFill>
                <a:latin typeface="Arial" charset="0"/>
                <a:ea typeface="ＭＳ Ｐゴシック" charset="0"/>
              </a:defRPr>
            </a:lvl2pPr>
            <a:lvl3pPr marL="1143000" indent="-228600" eaLnBrk="0" hangingPunct="0">
              <a:defRPr>
                <a:solidFill>
                  <a:schemeClr val="tx1"/>
                </a:solidFill>
                <a:latin typeface="Arial" charset="0"/>
                <a:ea typeface="ＭＳ Ｐゴシック" charset="0"/>
              </a:defRPr>
            </a:lvl3pPr>
            <a:lvl4pPr marL="1600200" indent="-228600" eaLnBrk="0" hangingPunct="0">
              <a:defRPr>
                <a:solidFill>
                  <a:schemeClr val="tx1"/>
                </a:solidFill>
                <a:latin typeface="Arial" charset="0"/>
                <a:ea typeface="ＭＳ Ｐゴシック" charset="0"/>
              </a:defRPr>
            </a:lvl4pPr>
            <a:lvl5pPr marL="2057400" indent="-228600" eaLnBrk="0" hangingPunct="0">
              <a:defRPr>
                <a:solidFill>
                  <a:schemeClr val="tx1"/>
                </a:solidFill>
                <a:latin typeface="Arial" charset="0"/>
                <a:ea typeface="ＭＳ Ｐゴシック" charset="0"/>
              </a:defRPr>
            </a:lvl5pPr>
            <a:lvl6pPr marL="2514600" indent="-228600" eaLnBrk="0" fontAlgn="base" hangingPunct="0">
              <a:spcBef>
                <a:spcPct val="0"/>
              </a:spcBef>
              <a:spcAft>
                <a:spcPct val="0"/>
              </a:spcAft>
              <a:defRPr>
                <a:solidFill>
                  <a:schemeClr val="tx1"/>
                </a:solidFill>
                <a:latin typeface="Arial" charset="0"/>
                <a:ea typeface="ＭＳ Ｐゴシック" charset="0"/>
              </a:defRPr>
            </a:lvl6pPr>
            <a:lvl7pPr marL="2971800" indent="-228600" eaLnBrk="0" fontAlgn="base" hangingPunct="0">
              <a:spcBef>
                <a:spcPct val="0"/>
              </a:spcBef>
              <a:spcAft>
                <a:spcPct val="0"/>
              </a:spcAft>
              <a:defRPr>
                <a:solidFill>
                  <a:schemeClr val="tx1"/>
                </a:solidFill>
                <a:latin typeface="Arial" charset="0"/>
                <a:ea typeface="ＭＳ Ｐゴシック" charset="0"/>
              </a:defRPr>
            </a:lvl7pPr>
            <a:lvl8pPr marL="3429000" indent="-228600" eaLnBrk="0" fontAlgn="base" hangingPunct="0">
              <a:spcBef>
                <a:spcPct val="0"/>
              </a:spcBef>
              <a:spcAft>
                <a:spcPct val="0"/>
              </a:spcAft>
              <a:defRPr>
                <a:solidFill>
                  <a:schemeClr val="tx1"/>
                </a:solidFill>
                <a:latin typeface="Arial" charset="0"/>
                <a:ea typeface="ＭＳ Ｐゴシック" charset="0"/>
              </a:defRPr>
            </a:lvl8pPr>
            <a:lvl9pPr marL="3886200" indent="-228600" eaLnBrk="0" fontAlgn="base" hangingPunct="0">
              <a:spcBef>
                <a:spcPct val="0"/>
              </a:spcBef>
              <a:spcAft>
                <a:spcPct val="0"/>
              </a:spcAft>
              <a:defRPr>
                <a:solidFill>
                  <a:schemeClr val="tx1"/>
                </a:solidFill>
                <a:latin typeface="Arial" charset="0"/>
                <a:ea typeface="ＭＳ Ｐゴシック" charset="0"/>
              </a:defRPr>
            </a:lvl9pPr>
          </a:lstStyle>
          <a:p>
            <a:pPr eaLnBrk="1" hangingPunct="1"/>
            <a:fld id="{720D4E02-7AA0-0144-B8FC-64EE48E228C6}" type="slidenum">
              <a:rPr lang="en-GB"/>
              <a:pPr eaLnBrk="1" hangingPunct="1"/>
              <a:t>86</a:t>
            </a:fld>
            <a:endParaRPr lang="en-GB" dirty="0"/>
          </a:p>
        </p:txBody>
      </p:sp>
    </p:spTree>
    <p:extLst>
      <p:ext uri="{BB962C8B-B14F-4D97-AF65-F5344CB8AC3E}">
        <p14:creationId xmlns:p14="http://schemas.microsoft.com/office/powerpoint/2010/main" val="931556016"/>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7"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fld id="{B20343CD-86DF-EC4C-836E-DBF4A0D5CD46}" type="slidenum">
              <a:rPr lang="en-GB" sz="1200"/>
              <a:pPr eaLnBrk="1" hangingPunct="1"/>
              <a:t>88</a:t>
            </a:fld>
            <a:endParaRPr lang="en-GB" sz="1200" dirty="0"/>
          </a:p>
        </p:txBody>
      </p:sp>
      <p:sp>
        <p:nvSpPr>
          <p:cNvPr id="34818" name="Rectangle 2"/>
          <p:cNvSpPr>
            <a:spLocks noGrp="1" noChangeArrowheads="1"/>
          </p:cNvSpPr>
          <p:nvPr>
            <p:ph type="body" idx="1"/>
          </p:nvPr>
        </p:nvSpPr>
        <p:spPr>
          <a:xfrm>
            <a:off x="1001713" y="4630738"/>
            <a:ext cx="4903787" cy="36576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lIns="90789" tIns="44597" rIns="90789" bIns="44597"/>
          <a:lstStyle/>
          <a:p>
            <a:pPr marL="190500" indent="-190500"/>
            <a:endParaRPr lang="en-US" b="1" dirty="0"/>
          </a:p>
        </p:txBody>
      </p:sp>
      <p:sp>
        <p:nvSpPr>
          <p:cNvPr id="34819" name="Rectangle 3"/>
          <p:cNvSpPr>
            <a:spLocks noGrp="1" noRot="1" noChangeAspect="1" noChangeArrowheads="1" noTextEdit="1"/>
          </p:cNvSpPr>
          <p:nvPr>
            <p:ph type="sldImg"/>
          </p:nvPr>
        </p:nvSpPr>
        <p:spPr>
          <a:xfrm>
            <a:off x="-73025" y="158750"/>
            <a:ext cx="7029450" cy="3954463"/>
          </a:xfrm>
          <a:ln w="12700" cap="flat">
            <a:solidFill>
              <a:schemeClr val="tx1"/>
            </a:solidFill>
          </a:ln>
        </p:spPr>
      </p:sp>
    </p:spTree>
    <p:extLst>
      <p:ext uri="{BB962C8B-B14F-4D97-AF65-F5344CB8AC3E}">
        <p14:creationId xmlns:p14="http://schemas.microsoft.com/office/powerpoint/2010/main" val="1310564541"/>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5"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fld id="{F95CEC75-F8F7-DC4B-8212-B7EEA32EBB24}" type="slidenum">
              <a:rPr lang="en-GB" sz="1200"/>
              <a:pPr eaLnBrk="1" hangingPunct="1"/>
              <a:t>89</a:t>
            </a:fld>
            <a:endParaRPr lang="en-GB" sz="1200" dirty="0"/>
          </a:p>
        </p:txBody>
      </p:sp>
      <p:sp>
        <p:nvSpPr>
          <p:cNvPr id="36866" name="Rectangle 2"/>
          <p:cNvSpPr>
            <a:spLocks noGrp="1" noChangeArrowheads="1"/>
          </p:cNvSpPr>
          <p:nvPr>
            <p:ph type="body" idx="1"/>
          </p:nvPr>
        </p:nvSpPr>
        <p:spPr>
          <a:xfrm>
            <a:off x="1001713" y="4630738"/>
            <a:ext cx="4903787" cy="36576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lIns="90789" tIns="44597" rIns="90789" bIns="44597"/>
          <a:lstStyle/>
          <a:p>
            <a:pPr marL="190500" indent="-190500"/>
            <a:endParaRPr lang="en-US" dirty="0"/>
          </a:p>
        </p:txBody>
      </p:sp>
      <p:sp>
        <p:nvSpPr>
          <p:cNvPr id="36867" name="Rectangle 3"/>
          <p:cNvSpPr>
            <a:spLocks noGrp="1" noRot="1" noChangeAspect="1" noChangeArrowheads="1" noTextEdit="1"/>
          </p:cNvSpPr>
          <p:nvPr>
            <p:ph type="sldImg"/>
          </p:nvPr>
        </p:nvSpPr>
        <p:spPr>
          <a:xfrm>
            <a:off x="-73025" y="158750"/>
            <a:ext cx="7029450" cy="3954463"/>
          </a:xfrm>
          <a:ln w="12700" cap="flat">
            <a:solidFill>
              <a:schemeClr val="tx1"/>
            </a:solidFill>
          </a:ln>
        </p:spPr>
      </p:sp>
    </p:spTree>
    <p:extLst>
      <p:ext uri="{BB962C8B-B14F-4D97-AF65-F5344CB8AC3E}">
        <p14:creationId xmlns:p14="http://schemas.microsoft.com/office/powerpoint/2010/main" val="2476937442"/>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3"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fld id="{48148827-11D3-234E-9EB9-FF9981E32E0B}" type="slidenum">
              <a:rPr lang="en-GB" sz="1200"/>
              <a:pPr eaLnBrk="1" hangingPunct="1"/>
              <a:t>90</a:t>
            </a:fld>
            <a:endParaRPr lang="en-GB" sz="1200" dirty="0"/>
          </a:p>
        </p:txBody>
      </p:sp>
      <p:sp>
        <p:nvSpPr>
          <p:cNvPr id="38914" name="Rectangle 2"/>
          <p:cNvSpPr>
            <a:spLocks noGrp="1" noChangeArrowheads="1"/>
          </p:cNvSpPr>
          <p:nvPr>
            <p:ph type="body" idx="1"/>
          </p:nvPr>
        </p:nvSpPr>
        <p:spPr>
          <a:xfrm>
            <a:off x="1001713" y="4630738"/>
            <a:ext cx="4903787" cy="36576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lIns="90789" tIns="44597" rIns="90789" bIns="44597"/>
          <a:lstStyle/>
          <a:p>
            <a:pPr marL="190500" indent="-190500"/>
            <a:endParaRPr lang="en-US" dirty="0"/>
          </a:p>
        </p:txBody>
      </p:sp>
      <p:sp>
        <p:nvSpPr>
          <p:cNvPr id="38915" name="Rectangle 3"/>
          <p:cNvSpPr>
            <a:spLocks noGrp="1" noRot="1" noChangeAspect="1" noChangeArrowheads="1" noTextEdit="1"/>
          </p:cNvSpPr>
          <p:nvPr>
            <p:ph type="sldImg"/>
          </p:nvPr>
        </p:nvSpPr>
        <p:spPr>
          <a:xfrm>
            <a:off x="-73025" y="158750"/>
            <a:ext cx="7029450" cy="3954463"/>
          </a:xfrm>
          <a:ln w="12700" cap="flat">
            <a:solidFill>
              <a:schemeClr val="tx1"/>
            </a:solidFill>
          </a:ln>
        </p:spPr>
      </p:sp>
    </p:spTree>
    <p:extLst>
      <p:ext uri="{BB962C8B-B14F-4D97-AF65-F5344CB8AC3E}">
        <p14:creationId xmlns:p14="http://schemas.microsoft.com/office/powerpoint/2010/main" val="836710412"/>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1"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fld id="{7AFFF103-A37F-0945-B618-AE993A22836E}" type="slidenum">
              <a:rPr lang="en-GB" sz="1200"/>
              <a:pPr eaLnBrk="1" hangingPunct="1"/>
              <a:t>91</a:t>
            </a:fld>
            <a:endParaRPr lang="en-GB" sz="1200" dirty="0"/>
          </a:p>
        </p:txBody>
      </p:sp>
      <p:sp>
        <p:nvSpPr>
          <p:cNvPr id="40962" name="Rectangle 2"/>
          <p:cNvSpPr>
            <a:spLocks noGrp="1" noRot="1" noChangeAspect="1" noChangeArrowheads="1" noTextEdit="1"/>
          </p:cNvSpPr>
          <p:nvPr>
            <p:ph type="sldImg"/>
          </p:nvPr>
        </p:nvSpPr>
        <p:spPr>
          <a:xfrm>
            <a:off x="-82550" y="157163"/>
            <a:ext cx="7035800" cy="3957637"/>
          </a:xfrm>
          <a:ln/>
        </p:spPr>
      </p:sp>
      <p:sp>
        <p:nvSpPr>
          <p:cNvPr id="40963" name="Rectangle 3"/>
          <p:cNvSpPr>
            <a:spLocks noGrp="1" noChangeArrowheads="1"/>
          </p:cNvSpPr>
          <p:nvPr>
            <p:ph type="body" idx="1"/>
          </p:nvPr>
        </p:nvSpPr>
        <p:spPr>
          <a:xfrm>
            <a:off x="365125" y="4343400"/>
            <a:ext cx="6238875" cy="41148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a:lstStyle/>
          <a:p>
            <a:endParaRPr lang="en-US" dirty="0"/>
          </a:p>
        </p:txBody>
      </p:sp>
    </p:spTree>
    <p:extLst>
      <p:ext uri="{BB962C8B-B14F-4D97-AF65-F5344CB8AC3E}">
        <p14:creationId xmlns:p14="http://schemas.microsoft.com/office/powerpoint/2010/main" val="566969623"/>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09"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fld id="{671B042C-EFFC-FB48-AEC8-D1336D75D44E}" type="slidenum">
              <a:rPr lang="en-GB" sz="1200"/>
              <a:pPr eaLnBrk="1" hangingPunct="1"/>
              <a:t>92</a:t>
            </a:fld>
            <a:endParaRPr lang="en-GB" sz="1200" dirty="0"/>
          </a:p>
        </p:txBody>
      </p:sp>
      <p:sp>
        <p:nvSpPr>
          <p:cNvPr id="43010" name="Rectangle 2"/>
          <p:cNvSpPr>
            <a:spLocks noGrp="1" noRot="1" noChangeAspect="1" noChangeArrowheads="1" noTextEdit="1"/>
          </p:cNvSpPr>
          <p:nvPr>
            <p:ph type="sldImg"/>
          </p:nvPr>
        </p:nvSpPr>
        <p:spPr>
          <a:xfrm>
            <a:off x="-82550" y="157163"/>
            <a:ext cx="7035800" cy="3957637"/>
          </a:xfrm>
          <a:ln/>
        </p:spPr>
      </p:sp>
      <p:sp>
        <p:nvSpPr>
          <p:cNvPr id="43011" name="Rectangle 3"/>
          <p:cNvSpPr>
            <a:spLocks noGrp="1" noChangeArrowheads="1"/>
          </p:cNvSpPr>
          <p:nvPr>
            <p:ph type="body" idx="1"/>
          </p:nvPr>
        </p:nvSpPr>
        <p:spPr>
          <a:xfrm>
            <a:off x="365125" y="4343400"/>
            <a:ext cx="6238875" cy="41148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a:lstStyle/>
          <a:p>
            <a:endParaRPr lang="en-US" dirty="0"/>
          </a:p>
        </p:txBody>
      </p:sp>
    </p:spTree>
    <p:extLst>
      <p:ext uri="{BB962C8B-B14F-4D97-AF65-F5344CB8AC3E}">
        <p14:creationId xmlns:p14="http://schemas.microsoft.com/office/powerpoint/2010/main" val="2297161301"/>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89" name="Rectangle 7">
            <a:extLst>
              <a:ext uri="{FF2B5EF4-FFF2-40B4-BE49-F238E27FC236}">
                <a16:creationId xmlns:a16="http://schemas.microsoft.com/office/drawing/2014/main" id="{E0EFC79C-BA05-B948-ACFC-024C7666ED59}"/>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ＭＳ Ｐゴシック" panose="020B0600070205080204" pitchFamily="34" charset="-128"/>
              </a:defRPr>
            </a:lvl1pPr>
            <a:lvl2pPr marL="742950" indent="-285750">
              <a:spcBef>
                <a:spcPct val="30000"/>
              </a:spcBef>
              <a:defRPr sz="1200">
                <a:solidFill>
                  <a:schemeClr val="tx1"/>
                </a:solidFill>
                <a:latin typeface="Arial" panose="020B0604020202020204" pitchFamily="34" charset="0"/>
                <a:ea typeface="ＭＳ Ｐゴシック" panose="020B0600070205080204" pitchFamily="34" charset="-128"/>
              </a:defRPr>
            </a:lvl2pPr>
            <a:lvl3pPr marL="1143000" indent="-228600">
              <a:spcBef>
                <a:spcPct val="30000"/>
              </a:spcBef>
              <a:defRPr sz="1200">
                <a:solidFill>
                  <a:schemeClr val="tx1"/>
                </a:solidFill>
                <a:latin typeface="Arial" panose="020B0604020202020204" pitchFamily="34" charset="0"/>
                <a:ea typeface="ＭＳ Ｐゴシック" panose="020B0600070205080204" pitchFamily="34" charset="-128"/>
              </a:defRPr>
            </a:lvl3pPr>
            <a:lvl4pPr marL="1600200" indent="-228600">
              <a:spcBef>
                <a:spcPct val="30000"/>
              </a:spcBef>
              <a:defRPr sz="1200">
                <a:solidFill>
                  <a:schemeClr val="tx1"/>
                </a:solidFill>
                <a:latin typeface="Arial" panose="020B0604020202020204" pitchFamily="34" charset="0"/>
                <a:ea typeface="ＭＳ Ｐゴシック" panose="020B0600070205080204" pitchFamily="34" charset="-128"/>
              </a:defRPr>
            </a:lvl4pPr>
            <a:lvl5pPr marL="2057400" indent="-228600">
              <a:spcBef>
                <a:spcPct val="30000"/>
              </a:spcBef>
              <a:defRPr sz="12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ＭＳ Ｐゴシック" panose="020B0600070205080204" pitchFamily="34" charset="-128"/>
              </a:defRPr>
            </a:lvl9pPr>
          </a:lstStyle>
          <a:p>
            <a:pPr>
              <a:spcBef>
                <a:spcPct val="0"/>
              </a:spcBef>
            </a:pPr>
            <a:fld id="{E27BE534-3C0E-084D-8B00-E880D1133CCF}" type="slidenum">
              <a:rPr lang="en-US" altLang="en-US"/>
              <a:pPr>
                <a:spcBef>
                  <a:spcPct val="0"/>
                </a:spcBef>
              </a:pPr>
              <a:t>94</a:t>
            </a:fld>
            <a:endParaRPr lang="en-US" altLang="en-US" dirty="0"/>
          </a:p>
        </p:txBody>
      </p:sp>
      <p:sp>
        <p:nvSpPr>
          <p:cNvPr id="37890" name="Rectangle 2">
            <a:extLst>
              <a:ext uri="{FF2B5EF4-FFF2-40B4-BE49-F238E27FC236}">
                <a16:creationId xmlns:a16="http://schemas.microsoft.com/office/drawing/2014/main" id="{843AF682-5D81-414D-8499-CA041E954C56}"/>
              </a:ext>
            </a:extLst>
          </p:cNvPr>
          <p:cNvSpPr>
            <a:spLocks noGrp="1" noRot="1" noChangeAspect="1" noChangeArrowheads="1" noTextEdit="1"/>
          </p:cNvSpPr>
          <p:nvPr>
            <p:ph type="sldImg"/>
          </p:nvPr>
        </p:nvSpPr>
        <p:spPr>
          <a:xfrm>
            <a:off x="-82550" y="157163"/>
            <a:ext cx="7035800" cy="3957637"/>
          </a:xfrm>
          <a:ln/>
        </p:spPr>
      </p:sp>
      <p:sp>
        <p:nvSpPr>
          <p:cNvPr id="37891" name="Rectangle 3">
            <a:extLst>
              <a:ext uri="{FF2B5EF4-FFF2-40B4-BE49-F238E27FC236}">
                <a16:creationId xmlns:a16="http://schemas.microsoft.com/office/drawing/2014/main" id="{EBADB4DE-48BE-0045-BCF9-402FC529F405}"/>
              </a:ext>
            </a:extLst>
          </p:cNvPr>
          <p:cNvSpPr>
            <a:spLocks noGrp="1" noChangeArrowheads="1"/>
          </p:cNvSpPr>
          <p:nvPr>
            <p:ph type="body" idx="1"/>
          </p:nvPr>
        </p:nvSpPr>
        <p:spPr>
          <a:xfrm>
            <a:off x="365125" y="4343400"/>
            <a:ext cx="6238875" cy="41148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GB" altLang="en-US" dirty="0">
                <a:latin typeface="Arial" panose="020B0604020202020204" pitchFamily="34" charset="0"/>
                <a:ea typeface="ＭＳ Ｐゴシック" panose="020B0600070205080204" pitchFamily="34" charset="-128"/>
              </a:rPr>
              <a:t>Type A: corrosion, leading to changes in dimensions and/or specific material properties</a:t>
            </a:r>
          </a:p>
          <a:p>
            <a:pPr eaLnBrk="1" hangingPunct="1"/>
            <a:r>
              <a:rPr lang="en-GB" altLang="en-US" dirty="0">
                <a:latin typeface="Arial" panose="020B0604020202020204" pitchFamily="34" charset="0"/>
                <a:ea typeface="ＭＳ Ｐゴシック" panose="020B0600070205080204" pitchFamily="34" charset="-128"/>
              </a:rPr>
              <a:t>Type B: angle of incident air in gas turbine compressor; variation in this will influence the output characteristics of the blades, whilst not changing any design parameters directly. </a:t>
            </a:r>
            <a:endParaRPr lang="en-US" altLang="en-US" dirty="0">
              <a:latin typeface="Arial" panose="020B0604020202020204" pitchFamily="34" charset="0"/>
              <a:ea typeface="ＭＳ Ｐゴシック" panose="020B0600070205080204" pitchFamily="34" charset="-128"/>
            </a:endParaRPr>
          </a:p>
        </p:txBody>
      </p:sp>
    </p:spTree>
    <p:extLst>
      <p:ext uri="{BB962C8B-B14F-4D97-AF65-F5344CB8AC3E}">
        <p14:creationId xmlns:p14="http://schemas.microsoft.com/office/powerpoint/2010/main" val="2550902054"/>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7394" name="Rectangle 7"/>
          <p:cNvSpPr>
            <a:spLocks noGrp="1" noChangeArrowheads="1"/>
          </p:cNvSpPr>
          <p:nvPr>
            <p:ph type="sldNum" sz="quarter" idx="5"/>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eaLnBrk="0" hangingPunct="0">
              <a:defRPr>
                <a:solidFill>
                  <a:schemeClr val="tx1"/>
                </a:solidFill>
                <a:latin typeface="Arial" charset="0"/>
                <a:ea typeface="ＭＳ Ｐゴシック" charset="0"/>
              </a:defRPr>
            </a:lvl1pPr>
            <a:lvl2pPr marL="742950" indent="-285750" eaLnBrk="0" hangingPunct="0">
              <a:defRPr>
                <a:solidFill>
                  <a:schemeClr val="tx1"/>
                </a:solidFill>
                <a:latin typeface="Arial" charset="0"/>
                <a:ea typeface="ＭＳ Ｐゴシック" charset="0"/>
              </a:defRPr>
            </a:lvl2pPr>
            <a:lvl3pPr marL="1143000" indent="-228600" eaLnBrk="0" hangingPunct="0">
              <a:defRPr>
                <a:solidFill>
                  <a:schemeClr val="tx1"/>
                </a:solidFill>
                <a:latin typeface="Arial" charset="0"/>
                <a:ea typeface="ＭＳ Ｐゴシック" charset="0"/>
              </a:defRPr>
            </a:lvl3pPr>
            <a:lvl4pPr marL="1600200" indent="-228600" eaLnBrk="0" hangingPunct="0">
              <a:defRPr>
                <a:solidFill>
                  <a:schemeClr val="tx1"/>
                </a:solidFill>
                <a:latin typeface="Arial" charset="0"/>
                <a:ea typeface="ＭＳ Ｐゴシック" charset="0"/>
              </a:defRPr>
            </a:lvl4pPr>
            <a:lvl5pPr marL="2057400" indent="-228600" eaLnBrk="0" hangingPunct="0">
              <a:defRPr>
                <a:solidFill>
                  <a:schemeClr val="tx1"/>
                </a:solidFill>
                <a:latin typeface="Arial" charset="0"/>
                <a:ea typeface="ＭＳ Ｐゴシック" charset="0"/>
              </a:defRPr>
            </a:lvl5pPr>
            <a:lvl6pPr marL="2514600" indent="-228600" eaLnBrk="0" fontAlgn="base" hangingPunct="0">
              <a:spcBef>
                <a:spcPct val="0"/>
              </a:spcBef>
              <a:spcAft>
                <a:spcPct val="0"/>
              </a:spcAft>
              <a:defRPr>
                <a:solidFill>
                  <a:schemeClr val="tx1"/>
                </a:solidFill>
                <a:latin typeface="Arial" charset="0"/>
                <a:ea typeface="ＭＳ Ｐゴシック" charset="0"/>
              </a:defRPr>
            </a:lvl6pPr>
            <a:lvl7pPr marL="2971800" indent="-228600" eaLnBrk="0" fontAlgn="base" hangingPunct="0">
              <a:spcBef>
                <a:spcPct val="0"/>
              </a:spcBef>
              <a:spcAft>
                <a:spcPct val="0"/>
              </a:spcAft>
              <a:defRPr>
                <a:solidFill>
                  <a:schemeClr val="tx1"/>
                </a:solidFill>
                <a:latin typeface="Arial" charset="0"/>
                <a:ea typeface="ＭＳ Ｐゴシック" charset="0"/>
              </a:defRPr>
            </a:lvl7pPr>
            <a:lvl8pPr marL="3429000" indent="-228600" eaLnBrk="0" fontAlgn="base" hangingPunct="0">
              <a:spcBef>
                <a:spcPct val="0"/>
              </a:spcBef>
              <a:spcAft>
                <a:spcPct val="0"/>
              </a:spcAft>
              <a:defRPr>
                <a:solidFill>
                  <a:schemeClr val="tx1"/>
                </a:solidFill>
                <a:latin typeface="Arial" charset="0"/>
                <a:ea typeface="ＭＳ Ｐゴシック" charset="0"/>
              </a:defRPr>
            </a:lvl8pPr>
            <a:lvl9pPr marL="3886200" indent="-228600" eaLnBrk="0" fontAlgn="base" hangingPunct="0">
              <a:spcBef>
                <a:spcPct val="0"/>
              </a:spcBef>
              <a:spcAft>
                <a:spcPct val="0"/>
              </a:spcAft>
              <a:defRPr>
                <a:solidFill>
                  <a:schemeClr val="tx1"/>
                </a:solidFill>
                <a:latin typeface="Arial" charset="0"/>
                <a:ea typeface="ＭＳ Ｐゴシック" charset="0"/>
              </a:defRPr>
            </a:lvl9pPr>
          </a:lstStyle>
          <a:p>
            <a:pPr eaLnBrk="1" hangingPunct="1"/>
            <a:fld id="{A0439854-E8EA-CC43-A798-C1AFFEC15785}" type="slidenum">
              <a:rPr lang="en-GB"/>
              <a:pPr eaLnBrk="1" hangingPunct="1"/>
              <a:t>99</a:t>
            </a:fld>
            <a:endParaRPr lang="en-GB" dirty="0"/>
          </a:p>
        </p:txBody>
      </p:sp>
      <p:sp>
        <p:nvSpPr>
          <p:cNvPr id="187395" name="Rectangle 2"/>
          <p:cNvSpPr>
            <a:spLocks noGrp="1" noRot="1" noChangeAspect="1" noChangeArrowheads="1" noTextEdit="1"/>
          </p:cNvSpPr>
          <p:nvPr>
            <p:ph type="sldImg"/>
          </p:nvPr>
        </p:nvSpPr>
        <p:spPr>
          <a:xfrm>
            <a:off x="382588" y="685800"/>
            <a:ext cx="6096000" cy="3429000"/>
          </a:xfrm>
          <a:ln/>
        </p:spPr>
      </p:sp>
      <p:sp>
        <p:nvSpPr>
          <p:cNvPr id="187396" name="Rectangle 3"/>
          <p:cNvSpPr>
            <a:spLocks noGrp="1" noChangeArrowheads="1"/>
          </p:cNvSpPr>
          <p:nvPr>
            <p:ph type="body" idx="1"/>
          </p:nvPr>
        </p:nvSpPr>
        <p:spPr>
          <a:xfrm>
            <a:off x="914400" y="4344988"/>
            <a:ext cx="5029200" cy="4113212"/>
          </a:xfrm>
          <a:noFill/>
          <a:ln/>
          <a:extLst>
            <a:ext uri="{FAA26D3D-D897-4be2-8F04-BA451C77F1D7}">
              <ma14:placeholderFlag xmlns:ma14="http://schemas.microsoft.com/office/mac/drawingml/2011/main" xmlns="" val="1"/>
            </a:ex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90660" tIns="45331" rIns="90660" bIns="45331"/>
          <a:lstStyle/>
          <a:p>
            <a:pPr eaLnBrk="1" hangingPunct="1"/>
            <a:endParaRPr lang="en-US" dirty="0"/>
          </a:p>
        </p:txBody>
      </p:sp>
    </p:spTree>
    <p:extLst>
      <p:ext uri="{BB962C8B-B14F-4D97-AF65-F5344CB8AC3E}">
        <p14:creationId xmlns:p14="http://schemas.microsoft.com/office/powerpoint/2010/main" val="1348628377"/>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29"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charset="0"/>
                <a:ea typeface="ＭＳ Ｐゴシック" charset="-128"/>
              </a:defRPr>
            </a:lvl1pPr>
            <a:lvl2pPr marL="742950" indent="-285750">
              <a:spcBef>
                <a:spcPct val="30000"/>
              </a:spcBef>
              <a:defRPr sz="1200">
                <a:solidFill>
                  <a:schemeClr val="tx1"/>
                </a:solidFill>
                <a:latin typeface="Arial" charset="0"/>
                <a:ea typeface="ＭＳ Ｐゴシック" charset="-128"/>
              </a:defRPr>
            </a:lvl2pPr>
            <a:lvl3pPr marL="1143000" indent="-228600">
              <a:spcBef>
                <a:spcPct val="30000"/>
              </a:spcBef>
              <a:defRPr sz="1200">
                <a:solidFill>
                  <a:schemeClr val="tx1"/>
                </a:solidFill>
                <a:latin typeface="Arial" charset="0"/>
                <a:ea typeface="ＭＳ Ｐゴシック" charset="-128"/>
              </a:defRPr>
            </a:lvl3pPr>
            <a:lvl4pPr marL="1600200" indent="-228600">
              <a:spcBef>
                <a:spcPct val="30000"/>
              </a:spcBef>
              <a:defRPr sz="1200">
                <a:solidFill>
                  <a:schemeClr val="tx1"/>
                </a:solidFill>
                <a:latin typeface="Arial" charset="0"/>
                <a:ea typeface="ＭＳ Ｐゴシック" charset="-128"/>
              </a:defRPr>
            </a:lvl4pPr>
            <a:lvl5pPr marL="2057400" indent="-228600">
              <a:spcBef>
                <a:spcPct val="30000"/>
              </a:spcBef>
              <a:defRPr sz="1200">
                <a:solidFill>
                  <a:schemeClr val="tx1"/>
                </a:solidFill>
                <a:latin typeface="Arial" charset="0"/>
                <a:ea typeface="ＭＳ Ｐゴシック" charset="-128"/>
              </a:defRPr>
            </a:lvl5pPr>
            <a:lvl6pPr marL="2514600" indent="-228600" eaLnBrk="0" fontAlgn="base" hangingPunct="0">
              <a:spcBef>
                <a:spcPct val="30000"/>
              </a:spcBef>
              <a:spcAft>
                <a:spcPct val="0"/>
              </a:spcAft>
              <a:defRPr sz="1200">
                <a:solidFill>
                  <a:schemeClr val="tx1"/>
                </a:solidFill>
                <a:latin typeface="Arial" charset="0"/>
                <a:ea typeface="ＭＳ Ｐゴシック" charset="-128"/>
              </a:defRPr>
            </a:lvl6pPr>
            <a:lvl7pPr marL="2971800" indent="-228600" eaLnBrk="0" fontAlgn="base" hangingPunct="0">
              <a:spcBef>
                <a:spcPct val="30000"/>
              </a:spcBef>
              <a:spcAft>
                <a:spcPct val="0"/>
              </a:spcAft>
              <a:defRPr sz="1200">
                <a:solidFill>
                  <a:schemeClr val="tx1"/>
                </a:solidFill>
                <a:latin typeface="Arial" charset="0"/>
                <a:ea typeface="ＭＳ Ｐゴシック" charset="-128"/>
              </a:defRPr>
            </a:lvl7pPr>
            <a:lvl8pPr marL="3429000" indent="-228600" eaLnBrk="0" fontAlgn="base" hangingPunct="0">
              <a:spcBef>
                <a:spcPct val="30000"/>
              </a:spcBef>
              <a:spcAft>
                <a:spcPct val="0"/>
              </a:spcAft>
              <a:defRPr sz="1200">
                <a:solidFill>
                  <a:schemeClr val="tx1"/>
                </a:solidFill>
                <a:latin typeface="Arial" charset="0"/>
                <a:ea typeface="ＭＳ Ｐゴシック" charset="-128"/>
              </a:defRPr>
            </a:lvl8pPr>
            <a:lvl9pPr marL="3886200" indent="-228600" eaLnBrk="0" fontAlgn="base" hangingPunct="0">
              <a:spcBef>
                <a:spcPct val="30000"/>
              </a:spcBef>
              <a:spcAft>
                <a:spcPct val="0"/>
              </a:spcAft>
              <a:defRPr sz="1200">
                <a:solidFill>
                  <a:schemeClr val="tx1"/>
                </a:solidFill>
                <a:latin typeface="Arial" charset="0"/>
                <a:ea typeface="ＭＳ Ｐゴシック" charset="-128"/>
              </a:defRPr>
            </a:lvl9pPr>
          </a:lstStyle>
          <a:p>
            <a:pPr>
              <a:spcBef>
                <a:spcPct val="0"/>
              </a:spcBef>
            </a:pPr>
            <a:fld id="{9D7C410F-9EAE-CF4C-A91D-9180832B742D}" type="slidenum">
              <a:rPr lang="en-GB" altLang="en-US"/>
              <a:pPr>
                <a:spcBef>
                  <a:spcPct val="0"/>
                </a:spcBef>
              </a:pPr>
              <a:t>103</a:t>
            </a:fld>
            <a:endParaRPr lang="en-GB" altLang="en-US" dirty="0"/>
          </a:p>
        </p:txBody>
      </p:sp>
      <p:sp>
        <p:nvSpPr>
          <p:cNvPr id="48130" name="Rectangle 2"/>
          <p:cNvSpPr>
            <a:spLocks noGrp="1" noRot="1" noChangeAspect="1" noChangeArrowheads="1" noTextEdit="1"/>
          </p:cNvSpPr>
          <p:nvPr>
            <p:ph type="sldImg"/>
          </p:nvPr>
        </p:nvSpPr>
        <p:spPr>
          <a:xfrm>
            <a:off x="-82550" y="157163"/>
            <a:ext cx="7035800" cy="3957637"/>
          </a:xfrm>
          <a:ln/>
        </p:spPr>
      </p:sp>
      <p:sp>
        <p:nvSpPr>
          <p:cNvPr id="48131" name="Rectangle 3"/>
          <p:cNvSpPr>
            <a:spLocks noGrp="1" noChangeArrowheads="1"/>
          </p:cNvSpPr>
          <p:nvPr>
            <p:ph type="body" idx="1"/>
          </p:nvPr>
        </p:nvSpPr>
        <p:spPr>
          <a:xfrm>
            <a:off x="365125" y="4343400"/>
            <a:ext cx="6238875" cy="41148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a:lstStyle/>
          <a:p>
            <a:endParaRPr lang="en-US" altLang="en-US" dirty="0">
              <a:ea typeface="ＭＳ Ｐゴシック" charset="-128"/>
            </a:endParaRPr>
          </a:p>
        </p:txBody>
      </p:sp>
    </p:spTree>
    <p:extLst>
      <p:ext uri="{BB962C8B-B14F-4D97-AF65-F5344CB8AC3E}">
        <p14:creationId xmlns:p14="http://schemas.microsoft.com/office/powerpoint/2010/main" val="373922044"/>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7"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charset="0"/>
                <a:ea typeface="ＭＳ Ｐゴシック" charset="-128"/>
              </a:defRPr>
            </a:lvl1pPr>
            <a:lvl2pPr marL="742950" indent="-285750">
              <a:spcBef>
                <a:spcPct val="30000"/>
              </a:spcBef>
              <a:defRPr sz="1200">
                <a:solidFill>
                  <a:schemeClr val="tx1"/>
                </a:solidFill>
                <a:latin typeface="Arial" charset="0"/>
                <a:ea typeface="ＭＳ Ｐゴシック" charset="-128"/>
              </a:defRPr>
            </a:lvl2pPr>
            <a:lvl3pPr marL="1143000" indent="-228600">
              <a:spcBef>
                <a:spcPct val="30000"/>
              </a:spcBef>
              <a:defRPr sz="1200">
                <a:solidFill>
                  <a:schemeClr val="tx1"/>
                </a:solidFill>
                <a:latin typeface="Arial" charset="0"/>
                <a:ea typeface="ＭＳ Ｐゴシック" charset="-128"/>
              </a:defRPr>
            </a:lvl3pPr>
            <a:lvl4pPr marL="1600200" indent="-228600">
              <a:spcBef>
                <a:spcPct val="30000"/>
              </a:spcBef>
              <a:defRPr sz="1200">
                <a:solidFill>
                  <a:schemeClr val="tx1"/>
                </a:solidFill>
                <a:latin typeface="Arial" charset="0"/>
                <a:ea typeface="ＭＳ Ｐゴシック" charset="-128"/>
              </a:defRPr>
            </a:lvl4pPr>
            <a:lvl5pPr marL="2057400" indent="-228600">
              <a:spcBef>
                <a:spcPct val="30000"/>
              </a:spcBef>
              <a:defRPr sz="1200">
                <a:solidFill>
                  <a:schemeClr val="tx1"/>
                </a:solidFill>
                <a:latin typeface="Arial" charset="0"/>
                <a:ea typeface="ＭＳ Ｐゴシック" charset="-128"/>
              </a:defRPr>
            </a:lvl5pPr>
            <a:lvl6pPr marL="2514600" indent="-228600" eaLnBrk="0" fontAlgn="base" hangingPunct="0">
              <a:spcBef>
                <a:spcPct val="30000"/>
              </a:spcBef>
              <a:spcAft>
                <a:spcPct val="0"/>
              </a:spcAft>
              <a:defRPr sz="1200">
                <a:solidFill>
                  <a:schemeClr val="tx1"/>
                </a:solidFill>
                <a:latin typeface="Arial" charset="0"/>
                <a:ea typeface="ＭＳ Ｐゴシック" charset="-128"/>
              </a:defRPr>
            </a:lvl6pPr>
            <a:lvl7pPr marL="2971800" indent="-228600" eaLnBrk="0" fontAlgn="base" hangingPunct="0">
              <a:spcBef>
                <a:spcPct val="30000"/>
              </a:spcBef>
              <a:spcAft>
                <a:spcPct val="0"/>
              </a:spcAft>
              <a:defRPr sz="1200">
                <a:solidFill>
                  <a:schemeClr val="tx1"/>
                </a:solidFill>
                <a:latin typeface="Arial" charset="0"/>
                <a:ea typeface="ＭＳ Ｐゴシック" charset="-128"/>
              </a:defRPr>
            </a:lvl7pPr>
            <a:lvl8pPr marL="3429000" indent="-228600" eaLnBrk="0" fontAlgn="base" hangingPunct="0">
              <a:spcBef>
                <a:spcPct val="30000"/>
              </a:spcBef>
              <a:spcAft>
                <a:spcPct val="0"/>
              </a:spcAft>
              <a:defRPr sz="1200">
                <a:solidFill>
                  <a:schemeClr val="tx1"/>
                </a:solidFill>
                <a:latin typeface="Arial" charset="0"/>
                <a:ea typeface="ＭＳ Ｐゴシック" charset="-128"/>
              </a:defRPr>
            </a:lvl8pPr>
            <a:lvl9pPr marL="3886200" indent="-228600" eaLnBrk="0" fontAlgn="base" hangingPunct="0">
              <a:spcBef>
                <a:spcPct val="30000"/>
              </a:spcBef>
              <a:spcAft>
                <a:spcPct val="0"/>
              </a:spcAft>
              <a:defRPr sz="1200">
                <a:solidFill>
                  <a:schemeClr val="tx1"/>
                </a:solidFill>
                <a:latin typeface="Arial" charset="0"/>
                <a:ea typeface="ＭＳ Ｐゴシック" charset="-128"/>
              </a:defRPr>
            </a:lvl9pPr>
          </a:lstStyle>
          <a:p>
            <a:pPr>
              <a:spcBef>
                <a:spcPct val="0"/>
              </a:spcBef>
            </a:pPr>
            <a:fld id="{537F6771-E745-AC4D-A138-6547E38499B8}" type="slidenum">
              <a:rPr lang="en-GB" altLang="en-US"/>
              <a:pPr>
                <a:spcBef>
                  <a:spcPct val="0"/>
                </a:spcBef>
              </a:pPr>
              <a:t>104</a:t>
            </a:fld>
            <a:endParaRPr lang="en-GB" altLang="en-US" dirty="0"/>
          </a:p>
        </p:txBody>
      </p:sp>
      <p:sp>
        <p:nvSpPr>
          <p:cNvPr id="50178" name="Rectangle 2"/>
          <p:cNvSpPr>
            <a:spLocks noGrp="1" noRot="1" noChangeAspect="1" noChangeArrowheads="1" noTextEdit="1"/>
          </p:cNvSpPr>
          <p:nvPr>
            <p:ph type="sldImg"/>
          </p:nvPr>
        </p:nvSpPr>
        <p:spPr>
          <a:xfrm>
            <a:off x="-82550" y="157163"/>
            <a:ext cx="7035800" cy="3957637"/>
          </a:xfrm>
          <a:ln/>
        </p:spPr>
      </p:sp>
      <p:sp>
        <p:nvSpPr>
          <p:cNvPr id="50179" name="Rectangle 3"/>
          <p:cNvSpPr>
            <a:spLocks noGrp="1" noChangeArrowheads="1"/>
          </p:cNvSpPr>
          <p:nvPr>
            <p:ph type="body" idx="1"/>
          </p:nvPr>
        </p:nvSpPr>
        <p:spPr>
          <a:xfrm>
            <a:off x="365125" y="4343400"/>
            <a:ext cx="6238875" cy="41148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dirty="0">
                <a:ea typeface="ＭＳ Ｐゴシック" charset="-128"/>
              </a:rPr>
              <a:t>The primary output is the one we</a:t>
            </a:r>
            <a:r>
              <a:rPr lang="ja-JP" altLang="en-GB">
                <a:ea typeface="ＭＳ Ｐゴシック" charset="-128"/>
              </a:rPr>
              <a:t>’</a:t>
            </a:r>
            <a:r>
              <a:rPr lang="en-GB" altLang="ja-JP" dirty="0">
                <a:ea typeface="ＭＳ Ｐゴシック" charset="-128"/>
              </a:rPr>
              <a:t>re trying to optimise (e.g. stress/life)</a:t>
            </a:r>
          </a:p>
          <a:p>
            <a:r>
              <a:rPr lang="en-GB" altLang="en-US" dirty="0">
                <a:ea typeface="ＭＳ Ｐゴシック" charset="-128"/>
              </a:rPr>
              <a:t>The secondary outputs are then the constraints (e.g. cost, mass)</a:t>
            </a:r>
            <a:endParaRPr lang="en-US" altLang="en-US" dirty="0">
              <a:ea typeface="ＭＳ Ｐゴシック" charset="-128"/>
            </a:endParaRPr>
          </a:p>
        </p:txBody>
      </p:sp>
    </p:spTree>
    <p:extLst>
      <p:ext uri="{BB962C8B-B14F-4D97-AF65-F5344CB8AC3E}">
        <p14:creationId xmlns:p14="http://schemas.microsoft.com/office/powerpoint/2010/main" val="432235691"/>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7394" name="Rectangle 7"/>
          <p:cNvSpPr>
            <a:spLocks noGrp="1" noChangeArrowheads="1"/>
          </p:cNvSpPr>
          <p:nvPr>
            <p:ph type="sldNum" sz="quarter" idx="5"/>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eaLnBrk="0" hangingPunct="0">
              <a:defRPr>
                <a:solidFill>
                  <a:schemeClr val="tx1"/>
                </a:solidFill>
                <a:latin typeface="Arial" charset="0"/>
                <a:ea typeface="ＭＳ Ｐゴシック" charset="0"/>
              </a:defRPr>
            </a:lvl1pPr>
            <a:lvl2pPr marL="742950" indent="-285750" eaLnBrk="0" hangingPunct="0">
              <a:defRPr>
                <a:solidFill>
                  <a:schemeClr val="tx1"/>
                </a:solidFill>
                <a:latin typeface="Arial" charset="0"/>
                <a:ea typeface="ＭＳ Ｐゴシック" charset="0"/>
              </a:defRPr>
            </a:lvl2pPr>
            <a:lvl3pPr marL="1143000" indent="-228600" eaLnBrk="0" hangingPunct="0">
              <a:defRPr>
                <a:solidFill>
                  <a:schemeClr val="tx1"/>
                </a:solidFill>
                <a:latin typeface="Arial" charset="0"/>
                <a:ea typeface="ＭＳ Ｐゴシック" charset="0"/>
              </a:defRPr>
            </a:lvl3pPr>
            <a:lvl4pPr marL="1600200" indent="-228600" eaLnBrk="0" hangingPunct="0">
              <a:defRPr>
                <a:solidFill>
                  <a:schemeClr val="tx1"/>
                </a:solidFill>
                <a:latin typeface="Arial" charset="0"/>
                <a:ea typeface="ＭＳ Ｐゴシック" charset="0"/>
              </a:defRPr>
            </a:lvl4pPr>
            <a:lvl5pPr marL="2057400" indent="-228600" eaLnBrk="0" hangingPunct="0">
              <a:defRPr>
                <a:solidFill>
                  <a:schemeClr val="tx1"/>
                </a:solidFill>
                <a:latin typeface="Arial" charset="0"/>
                <a:ea typeface="ＭＳ Ｐゴシック" charset="0"/>
              </a:defRPr>
            </a:lvl5pPr>
            <a:lvl6pPr marL="2514600" indent="-228600" eaLnBrk="0" fontAlgn="base" hangingPunct="0">
              <a:spcBef>
                <a:spcPct val="0"/>
              </a:spcBef>
              <a:spcAft>
                <a:spcPct val="0"/>
              </a:spcAft>
              <a:defRPr>
                <a:solidFill>
                  <a:schemeClr val="tx1"/>
                </a:solidFill>
                <a:latin typeface="Arial" charset="0"/>
                <a:ea typeface="ＭＳ Ｐゴシック" charset="0"/>
              </a:defRPr>
            </a:lvl6pPr>
            <a:lvl7pPr marL="2971800" indent="-228600" eaLnBrk="0" fontAlgn="base" hangingPunct="0">
              <a:spcBef>
                <a:spcPct val="0"/>
              </a:spcBef>
              <a:spcAft>
                <a:spcPct val="0"/>
              </a:spcAft>
              <a:defRPr>
                <a:solidFill>
                  <a:schemeClr val="tx1"/>
                </a:solidFill>
                <a:latin typeface="Arial" charset="0"/>
                <a:ea typeface="ＭＳ Ｐゴシック" charset="0"/>
              </a:defRPr>
            </a:lvl7pPr>
            <a:lvl8pPr marL="3429000" indent="-228600" eaLnBrk="0" fontAlgn="base" hangingPunct="0">
              <a:spcBef>
                <a:spcPct val="0"/>
              </a:spcBef>
              <a:spcAft>
                <a:spcPct val="0"/>
              </a:spcAft>
              <a:defRPr>
                <a:solidFill>
                  <a:schemeClr val="tx1"/>
                </a:solidFill>
                <a:latin typeface="Arial" charset="0"/>
                <a:ea typeface="ＭＳ Ｐゴシック" charset="0"/>
              </a:defRPr>
            </a:lvl8pPr>
            <a:lvl9pPr marL="3886200" indent="-228600" eaLnBrk="0" fontAlgn="base" hangingPunct="0">
              <a:spcBef>
                <a:spcPct val="0"/>
              </a:spcBef>
              <a:spcAft>
                <a:spcPct val="0"/>
              </a:spcAft>
              <a:defRPr>
                <a:solidFill>
                  <a:schemeClr val="tx1"/>
                </a:solidFill>
                <a:latin typeface="Arial" charset="0"/>
                <a:ea typeface="ＭＳ Ｐゴシック" charset="0"/>
              </a:defRPr>
            </a:lvl9pPr>
          </a:lstStyle>
          <a:p>
            <a:pPr eaLnBrk="1" hangingPunct="1"/>
            <a:fld id="{A0439854-E8EA-CC43-A798-C1AFFEC15785}" type="slidenum">
              <a:rPr lang="en-GB"/>
              <a:pPr eaLnBrk="1" hangingPunct="1"/>
              <a:t>106</a:t>
            </a:fld>
            <a:endParaRPr lang="en-GB" dirty="0"/>
          </a:p>
        </p:txBody>
      </p:sp>
      <p:sp>
        <p:nvSpPr>
          <p:cNvPr id="187395" name="Rectangle 2"/>
          <p:cNvSpPr>
            <a:spLocks noGrp="1" noRot="1" noChangeAspect="1" noChangeArrowheads="1" noTextEdit="1"/>
          </p:cNvSpPr>
          <p:nvPr>
            <p:ph type="sldImg"/>
          </p:nvPr>
        </p:nvSpPr>
        <p:spPr>
          <a:xfrm>
            <a:off x="382588" y="685800"/>
            <a:ext cx="6096000" cy="3429000"/>
          </a:xfrm>
          <a:ln/>
        </p:spPr>
      </p:sp>
      <p:sp>
        <p:nvSpPr>
          <p:cNvPr id="187396" name="Rectangle 3"/>
          <p:cNvSpPr>
            <a:spLocks noGrp="1" noChangeArrowheads="1"/>
          </p:cNvSpPr>
          <p:nvPr>
            <p:ph type="body" idx="1"/>
          </p:nvPr>
        </p:nvSpPr>
        <p:spPr>
          <a:xfrm>
            <a:off x="914400" y="4344988"/>
            <a:ext cx="5029200" cy="4113212"/>
          </a:xfrm>
          <a:noFill/>
          <a:ln/>
          <a:extLst>
            <a:ext uri="{FAA26D3D-D897-4be2-8F04-BA451C77F1D7}">
              <ma14:placeholderFlag xmlns:ma14="http://schemas.microsoft.com/office/mac/drawingml/2011/main" xmlns="" val="1"/>
            </a:ex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90660" tIns="45331" rIns="90660" bIns="45331"/>
          <a:lstStyle/>
          <a:p>
            <a:pPr eaLnBrk="1" hangingPunct="1"/>
            <a:endParaRPr lang="en-US" dirty="0"/>
          </a:p>
        </p:txBody>
      </p:sp>
    </p:spTree>
    <p:extLst>
      <p:ext uri="{BB962C8B-B14F-4D97-AF65-F5344CB8AC3E}">
        <p14:creationId xmlns:p14="http://schemas.microsoft.com/office/powerpoint/2010/main" val="358073931"/>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49"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charset="0"/>
                <a:ea typeface="ＭＳ Ｐゴシック" charset="-128"/>
              </a:defRPr>
            </a:lvl1pPr>
            <a:lvl2pPr marL="742950" indent="-285750">
              <a:spcBef>
                <a:spcPct val="30000"/>
              </a:spcBef>
              <a:defRPr sz="1200">
                <a:solidFill>
                  <a:schemeClr val="tx1"/>
                </a:solidFill>
                <a:latin typeface="Arial" charset="0"/>
                <a:ea typeface="ＭＳ Ｐゴシック" charset="-128"/>
              </a:defRPr>
            </a:lvl2pPr>
            <a:lvl3pPr marL="1143000" indent="-228600">
              <a:spcBef>
                <a:spcPct val="30000"/>
              </a:spcBef>
              <a:defRPr sz="1200">
                <a:solidFill>
                  <a:schemeClr val="tx1"/>
                </a:solidFill>
                <a:latin typeface="Arial" charset="0"/>
                <a:ea typeface="ＭＳ Ｐゴシック" charset="-128"/>
              </a:defRPr>
            </a:lvl3pPr>
            <a:lvl4pPr marL="1600200" indent="-228600">
              <a:spcBef>
                <a:spcPct val="30000"/>
              </a:spcBef>
              <a:defRPr sz="1200">
                <a:solidFill>
                  <a:schemeClr val="tx1"/>
                </a:solidFill>
                <a:latin typeface="Arial" charset="0"/>
                <a:ea typeface="ＭＳ Ｐゴシック" charset="-128"/>
              </a:defRPr>
            </a:lvl4pPr>
            <a:lvl5pPr marL="2057400" indent="-228600">
              <a:spcBef>
                <a:spcPct val="30000"/>
              </a:spcBef>
              <a:defRPr sz="1200">
                <a:solidFill>
                  <a:schemeClr val="tx1"/>
                </a:solidFill>
                <a:latin typeface="Arial" charset="0"/>
                <a:ea typeface="ＭＳ Ｐゴシック" charset="-128"/>
              </a:defRPr>
            </a:lvl5pPr>
            <a:lvl6pPr marL="2514600" indent="-228600" eaLnBrk="0" fontAlgn="base" hangingPunct="0">
              <a:spcBef>
                <a:spcPct val="30000"/>
              </a:spcBef>
              <a:spcAft>
                <a:spcPct val="0"/>
              </a:spcAft>
              <a:defRPr sz="1200">
                <a:solidFill>
                  <a:schemeClr val="tx1"/>
                </a:solidFill>
                <a:latin typeface="Arial" charset="0"/>
                <a:ea typeface="ＭＳ Ｐゴシック" charset="-128"/>
              </a:defRPr>
            </a:lvl6pPr>
            <a:lvl7pPr marL="2971800" indent="-228600" eaLnBrk="0" fontAlgn="base" hangingPunct="0">
              <a:spcBef>
                <a:spcPct val="30000"/>
              </a:spcBef>
              <a:spcAft>
                <a:spcPct val="0"/>
              </a:spcAft>
              <a:defRPr sz="1200">
                <a:solidFill>
                  <a:schemeClr val="tx1"/>
                </a:solidFill>
                <a:latin typeface="Arial" charset="0"/>
                <a:ea typeface="ＭＳ Ｐゴシック" charset="-128"/>
              </a:defRPr>
            </a:lvl7pPr>
            <a:lvl8pPr marL="3429000" indent="-228600" eaLnBrk="0" fontAlgn="base" hangingPunct="0">
              <a:spcBef>
                <a:spcPct val="30000"/>
              </a:spcBef>
              <a:spcAft>
                <a:spcPct val="0"/>
              </a:spcAft>
              <a:defRPr sz="1200">
                <a:solidFill>
                  <a:schemeClr val="tx1"/>
                </a:solidFill>
                <a:latin typeface="Arial" charset="0"/>
                <a:ea typeface="ＭＳ Ｐゴシック" charset="-128"/>
              </a:defRPr>
            </a:lvl8pPr>
            <a:lvl9pPr marL="3886200" indent="-228600" eaLnBrk="0" fontAlgn="base" hangingPunct="0">
              <a:spcBef>
                <a:spcPct val="30000"/>
              </a:spcBef>
              <a:spcAft>
                <a:spcPct val="0"/>
              </a:spcAft>
              <a:defRPr sz="1200">
                <a:solidFill>
                  <a:schemeClr val="tx1"/>
                </a:solidFill>
                <a:latin typeface="Arial" charset="0"/>
                <a:ea typeface="ＭＳ Ｐゴシック" charset="-128"/>
              </a:defRPr>
            </a:lvl9pPr>
          </a:lstStyle>
          <a:p>
            <a:pPr>
              <a:spcBef>
                <a:spcPct val="0"/>
              </a:spcBef>
            </a:pPr>
            <a:fld id="{740BC4FA-7511-FA4B-9D20-40A1055DA8E8}" type="slidenum">
              <a:rPr lang="en-GB" altLang="en-US"/>
              <a:pPr>
                <a:spcBef>
                  <a:spcPct val="0"/>
                </a:spcBef>
              </a:pPr>
              <a:t>107</a:t>
            </a:fld>
            <a:endParaRPr lang="en-GB" altLang="en-US" dirty="0"/>
          </a:p>
        </p:txBody>
      </p:sp>
      <p:sp>
        <p:nvSpPr>
          <p:cNvPr id="53250" name="Rectangle 2"/>
          <p:cNvSpPr>
            <a:spLocks noGrp="1" noRot="1" noChangeAspect="1" noChangeArrowheads="1" noTextEdit="1"/>
          </p:cNvSpPr>
          <p:nvPr>
            <p:ph type="sldImg"/>
          </p:nvPr>
        </p:nvSpPr>
        <p:spPr>
          <a:xfrm>
            <a:off x="-82550" y="157163"/>
            <a:ext cx="7035800" cy="3957637"/>
          </a:xfrm>
          <a:ln/>
        </p:spPr>
      </p:sp>
      <p:sp>
        <p:nvSpPr>
          <p:cNvPr id="53251" name="Rectangle 3"/>
          <p:cNvSpPr>
            <a:spLocks noGrp="1" noChangeArrowheads="1"/>
          </p:cNvSpPr>
          <p:nvPr>
            <p:ph type="body" idx="1"/>
          </p:nvPr>
        </p:nvSpPr>
        <p:spPr>
          <a:xfrm>
            <a:off x="365125" y="4343400"/>
            <a:ext cx="6238875" cy="41148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dirty="0">
                <a:ea typeface="ＭＳ Ｐゴシック" charset="-128"/>
              </a:rPr>
              <a:t>e.g. variation in mass of the car could be expected to be relatively large, so it</a:t>
            </a:r>
            <a:r>
              <a:rPr lang="ja-JP" altLang="en-GB">
                <a:ea typeface="ＭＳ Ｐゴシック" charset="-128"/>
              </a:rPr>
              <a:t>’</a:t>
            </a:r>
            <a:r>
              <a:rPr lang="en-GB" altLang="ja-JP" dirty="0">
                <a:ea typeface="ＭＳ Ｐゴシック" charset="-128"/>
              </a:rPr>
              <a:t>s anticipated impact on the stopping distance could be at least moderate.</a:t>
            </a:r>
          </a:p>
          <a:p>
            <a:r>
              <a:rPr lang="en-GB" altLang="en-US" dirty="0">
                <a:ea typeface="ＭＳ Ｐゴシック" charset="-128"/>
              </a:rPr>
              <a:t>variation in vehicle speed, although it has a strong influence on the stopping distance if it changes a lot, is likely to fluctuate only a little around its set value (e.g. 40mph +/-2), so it</a:t>
            </a:r>
            <a:r>
              <a:rPr lang="ja-JP" altLang="en-GB">
                <a:ea typeface="ＭＳ Ｐゴシック" charset="-128"/>
              </a:rPr>
              <a:t>’</a:t>
            </a:r>
            <a:r>
              <a:rPr lang="en-GB" altLang="ja-JP" dirty="0">
                <a:ea typeface="ＭＳ Ｐゴシック" charset="-128"/>
              </a:rPr>
              <a:t>s impact will be low, relative to variation in other noise factors.</a:t>
            </a:r>
            <a:br>
              <a:rPr lang="en-GB" altLang="ja-JP" dirty="0">
                <a:ea typeface="ＭＳ Ｐゴシック" charset="-128"/>
              </a:rPr>
            </a:br>
            <a:r>
              <a:rPr lang="en-GB" altLang="ja-JP" dirty="0">
                <a:ea typeface="ＭＳ Ｐゴシック" charset="-128"/>
              </a:rPr>
              <a:t>Some cars have cruise control, for example, which virtually eliminates this source of variation.</a:t>
            </a:r>
          </a:p>
          <a:p>
            <a:r>
              <a:rPr lang="en-GB" altLang="en-US" dirty="0">
                <a:ea typeface="ＭＳ Ｐゴシック" charset="-128"/>
              </a:rPr>
              <a:t>Road conditions have a wide and uncontrollable variation, and could have a significant impact on stopping distance.</a:t>
            </a:r>
            <a:endParaRPr lang="en-US" altLang="en-US" dirty="0">
              <a:ea typeface="ＭＳ Ｐゴシック" charset="-128"/>
            </a:endParaRPr>
          </a:p>
        </p:txBody>
      </p:sp>
    </p:spTree>
    <p:extLst>
      <p:ext uri="{BB962C8B-B14F-4D97-AF65-F5344CB8AC3E}">
        <p14:creationId xmlns:p14="http://schemas.microsoft.com/office/powerpoint/2010/main" val="3619812100"/>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57213" y="679450"/>
            <a:ext cx="7907338" cy="4448175"/>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C380497D-1873-41D2-83B8-70CA552CD29C}" type="slidenum">
              <a:rPr lang="en-GB" smtClean="0"/>
              <a:t>109</a:t>
            </a:fld>
            <a:endParaRPr lang="en-GB" dirty="0"/>
          </a:p>
        </p:txBody>
      </p:sp>
    </p:spTree>
    <p:extLst>
      <p:ext uri="{BB962C8B-B14F-4D97-AF65-F5344CB8AC3E}">
        <p14:creationId xmlns:p14="http://schemas.microsoft.com/office/powerpoint/2010/main" val="3293899240"/>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7394" name="Rectangle 7"/>
          <p:cNvSpPr>
            <a:spLocks noGrp="1" noChangeArrowheads="1"/>
          </p:cNvSpPr>
          <p:nvPr>
            <p:ph type="sldNum" sz="quarter" idx="5"/>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eaLnBrk="0" hangingPunct="0">
              <a:defRPr>
                <a:solidFill>
                  <a:schemeClr val="tx1"/>
                </a:solidFill>
                <a:latin typeface="Arial" charset="0"/>
                <a:ea typeface="ＭＳ Ｐゴシック" charset="0"/>
              </a:defRPr>
            </a:lvl1pPr>
            <a:lvl2pPr marL="742950" indent="-285750" eaLnBrk="0" hangingPunct="0">
              <a:defRPr>
                <a:solidFill>
                  <a:schemeClr val="tx1"/>
                </a:solidFill>
                <a:latin typeface="Arial" charset="0"/>
                <a:ea typeface="ＭＳ Ｐゴシック" charset="0"/>
              </a:defRPr>
            </a:lvl2pPr>
            <a:lvl3pPr marL="1143000" indent="-228600" eaLnBrk="0" hangingPunct="0">
              <a:defRPr>
                <a:solidFill>
                  <a:schemeClr val="tx1"/>
                </a:solidFill>
                <a:latin typeface="Arial" charset="0"/>
                <a:ea typeface="ＭＳ Ｐゴシック" charset="0"/>
              </a:defRPr>
            </a:lvl3pPr>
            <a:lvl4pPr marL="1600200" indent="-228600" eaLnBrk="0" hangingPunct="0">
              <a:defRPr>
                <a:solidFill>
                  <a:schemeClr val="tx1"/>
                </a:solidFill>
                <a:latin typeface="Arial" charset="0"/>
                <a:ea typeface="ＭＳ Ｐゴシック" charset="0"/>
              </a:defRPr>
            </a:lvl4pPr>
            <a:lvl5pPr marL="2057400" indent="-228600" eaLnBrk="0" hangingPunct="0">
              <a:defRPr>
                <a:solidFill>
                  <a:schemeClr val="tx1"/>
                </a:solidFill>
                <a:latin typeface="Arial" charset="0"/>
                <a:ea typeface="ＭＳ Ｐゴシック" charset="0"/>
              </a:defRPr>
            </a:lvl5pPr>
            <a:lvl6pPr marL="2514600" indent="-228600" eaLnBrk="0" fontAlgn="base" hangingPunct="0">
              <a:spcBef>
                <a:spcPct val="0"/>
              </a:spcBef>
              <a:spcAft>
                <a:spcPct val="0"/>
              </a:spcAft>
              <a:defRPr>
                <a:solidFill>
                  <a:schemeClr val="tx1"/>
                </a:solidFill>
                <a:latin typeface="Arial" charset="0"/>
                <a:ea typeface="ＭＳ Ｐゴシック" charset="0"/>
              </a:defRPr>
            </a:lvl6pPr>
            <a:lvl7pPr marL="2971800" indent="-228600" eaLnBrk="0" fontAlgn="base" hangingPunct="0">
              <a:spcBef>
                <a:spcPct val="0"/>
              </a:spcBef>
              <a:spcAft>
                <a:spcPct val="0"/>
              </a:spcAft>
              <a:defRPr>
                <a:solidFill>
                  <a:schemeClr val="tx1"/>
                </a:solidFill>
                <a:latin typeface="Arial" charset="0"/>
                <a:ea typeface="ＭＳ Ｐゴシック" charset="0"/>
              </a:defRPr>
            </a:lvl7pPr>
            <a:lvl8pPr marL="3429000" indent="-228600" eaLnBrk="0" fontAlgn="base" hangingPunct="0">
              <a:spcBef>
                <a:spcPct val="0"/>
              </a:spcBef>
              <a:spcAft>
                <a:spcPct val="0"/>
              </a:spcAft>
              <a:defRPr>
                <a:solidFill>
                  <a:schemeClr val="tx1"/>
                </a:solidFill>
                <a:latin typeface="Arial" charset="0"/>
                <a:ea typeface="ＭＳ Ｐゴシック" charset="0"/>
              </a:defRPr>
            </a:lvl8pPr>
            <a:lvl9pPr marL="3886200" indent="-228600" eaLnBrk="0" fontAlgn="base" hangingPunct="0">
              <a:spcBef>
                <a:spcPct val="0"/>
              </a:spcBef>
              <a:spcAft>
                <a:spcPct val="0"/>
              </a:spcAft>
              <a:defRPr>
                <a:solidFill>
                  <a:schemeClr val="tx1"/>
                </a:solidFill>
                <a:latin typeface="Arial" charset="0"/>
                <a:ea typeface="ＭＳ Ｐゴシック" charset="0"/>
              </a:defRPr>
            </a:lvl9pPr>
          </a:lstStyle>
          <a:p>
            <a:pPr eaLnBrk="1" hangingPunct="1"/>
            <a:fld id="{A0439854-E8EA-CC43-A798-C1AFFEC15785}" type="slidenum">
              <a:rPr lang="en-GB"/>
              <a:pPr eaLnBrk="1" hangingPunct="1"/>
              <a:t>110</a:t>
            </a:fld>
            <a:endParaRPr lang="en-GB" dirty="0"/>
          </a:p>
        </p:txBody>
      </p:sp>
      <p:sp>
        <p:nvSpPr>
          <p:cNvPr id="187395" name="Rectangle 2"/>
          <p:cNvSpPr>
            <a:spLocks noGrp="1" noRot="1" noChangeAspect="1" noChangeArrowheads="1" noTextEdit="1"/>
          </p:cNvSpPr>
          <p:nvPr>
            <p:ph type="sldImg"/>
          </p:nvPr>
        </p:nvSpPr>
        <p:spPr>
          <a:xfrm>
            <a:off x="382588" y="685800"/>
            <a:ext cx="6096000" cy="3429000"/>
          </a:xfrm>
          <a:ln/>
        </p:spPr>
      </p:sp>
      <p:sp>
        <p:nvSpPr>
          <p:cNvPr id="187396" name="Rectangle 3"/>
          <p:cNvSpPr>
            <a:spLocks noGrp="1" noChangeArrowheads="1"/>
          </p:cNvSpPr>
          <p:nvPr>
            <p:ph type="body" idx="1"/>
          </p:nvPr>
        </p:nvSpPr>
        <p:spPr>
          <a:xfrm>
            <a:off x="914400" y="4344988"/>
            <a:ext cx="5029200" cy="4113212"/>
          </a:xfrm>
          <a:noFill/>
          <a:ln/>
          <a:extLst>
            <a:ext uri="{FAA26D3D-D897-4be2-8F04-BA451C77F1D7}">
              <ma14:placeholderFlag xmlns:ma14="http://schemas.microsoft.com/office/mac/drawingml/2011/main" xmlns="" val="1"/>
            </a:ex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90660" tIns="45331" rIns="90660" bIns="45331"/>
          <a:lstStyle/>
          <a:p>
            <a:pPr eaLnBrk="1" hangingPunct="1"/>
            <a:endParaRPr lang="en-US" dirty="0"/>
          </a:p>
        </p:txBody>
      </p:sp>
    </p:spTree>
    <p:extLst>
      <p:ext uri="{BB962C8B-B14F-4D97-AF65-F5344CB8AC3E}">
        <p14:creationId xmlns:p14="http://schemas.microsoft.com/office/powerpoint/2010/main" val="405088082"/>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Slide Image Placeholder 1">
            <a:extLst>
              <a:ext uri="{FF2B5EF4-FFF2-40B4-BE49-F238E27FC236}">
                <a16:creationId xmlns:a16="http://schemas.microsoft.com/office/drawing/2014/main" id="{736FD5CF-D97B-594E-AC92-A3A2FABC3DA6}"/>
              </a:ext>
            </a:extLst>
          </p:cNvPr>
          <p:cNvSpPr>
            <a:spLocks noGrp="1" noRot="1" noChangeAspect="1" noTextEdit="1"/>
          </p:cNvSpPr>
          <p:nvPr>
            <p:ph type="sldImg"/>
          </p:nvPr>
        </p:nvSpPr>
        <p:spPr>
          <a:xfrm>
            <a:off x="-557213" y="679450"/>
            <a:ext cx="7907338" cy="4448175"/>
          </a:xfrm>
          <a:ln/>
        </p:spPr>
      </p:sp>
      <p:sp>
        <p:nvSpPr>
          <p:cNvPr id="58371" name="Notes Placeholder 2">
            <a:extLst>
              <a:ext uri="{FF2B5EF4-FFF2-40B4-BE49-F238E27FC236}">
                <a16:creationId xmlns:a16="http://schemas.microsoft.com/office/drawing/2014/main" id="{79D28B24-1CF9-134E-B815-35AF15A99767}"/>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a:latin typeface="Arial" panose="020B0604020202020204" pitchFamily="34" charset="0"/>
            </a:endParaRPr>
          </a:p>
        </p:txBody>
      </p:sp>
      <p:sp>
        <p:nvSpPr>
          <p:cNvPr id="58372" name="Slide Number Placeholder 3">
            <a:extLst>
              <a:ext uri="{FF2B5EF4-FFF2-40B4-BE49-F238E27FC236}">
                <a16:creationId xmlns:a16="http://schemas.microsoft.com/office/drawing/2014/main" id="{FE266BE5-8EBD-684D-8603-75A496B430ED}"/>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B7054981-6D97-8A4B-A618-D99A57AB3962}" type="slidenum">
              <a:rPr lang="en-GB" altLang="en-US"/>
              <a:pPr eaLnBrk="1" hangingPunct="1"/>
              <a:t>112</a:t>
            </a:fld>
            <a:endParaRPr lang="en-GB" altLang="en-US" dirty="0"/>
          </a:p>
        </p:txBody>
      </p:sp>
    </p:spTree>
    <p:extLst>
      <p:ext uri="{BB962C8B-B14F-4D97-AF65-F5344CB8AC3E}">
        <p14:creationId xmlns:p14="http://schemas.microsoft.com/office/powerpoint/2010/main" val="146403666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Master title, left, boxed, 3 line">
    <p:spTree>
      <p:nvGrpSpPr>
        <p:cNvPr id="1" name=""/>
        <p:cNvGrpSpPr/>
        <p:nvPr/>
      </p:nvGrpSpPr>
      <p:grpSpPr>
        <a:xfrm>
          <a:off x="0" y="0"/>
          <a:ext cx="0" cy="0"/>
          <a:chOff x="0" y="0"/>
          <a:chExt cx="0" cy="0"/>
        </a:xfrm>
      </p:grpSpPr>
      <p:sp>
        <p:nvSpPr>
          <p:cNvPr id="5" name="Slide Number Placeholder 4"/>
          <p:cNvSpPr>
            <a:spLocks noGrp="1"/>
          </p:cNvSpPr>
          <p:nvPr>
            <p:ph type="sldNum" sz="quarter" idx="12"/>
          </p:nvPr>
        </p:nvSpPr>
        <p:spPr bwMode="auto"/>
        <p:txBody>
          <a:bodyPr/>
          <a:lstStyle/>
          <a:p>
            <a:fld id="{455123DE-DF0A-45CF-9929-81DBBDC71DC7}" type="slidenum">
              <a:rPr lang="en-AU" smtClean="0"/>
              <a:pPr/>
              <a:t>‹#›</a:t>
            </a:fld>
            <a:endParaRPr lang="en-AU" dirty="0"/>
          </a:p>
        </p:txBody>
      </p:sp>
      <p:grpSp>
        <p:nvGrpSpPr>
          <p:cNvPr id="16" name="Group 15"/>
          <p:cNvGrpSpPr/>
          <p:nvPr userDrawn="1"/>
        </p:nvGrpSpPr>
        <p:grpSpPr bwMode="auto">
          <a:xfrm>
            <a:off x="0" y="544544"/>
            <a:ext cx="6936000" cy="2502000"/>
            <a:chOff x="0" y="544544"/>
            <a:chExt cx="5202000" cy="2502000"/>
          </a:xfrm>
        </p:grpSpPr>
        <p:sp>
          <p:nvSpPr>
            <p:cNvPr id="9" name="Rectangle 8"/>
            <p:cNvSpPr/>
            <p:nvPr userDrawn="1"/>
          </p:nvSpPr>
          <p:spPr bwMode="auto">
            <a:xfrm>
              <a:off x="0" y="544544"/>
              <a:ext cx="5202000" cy="2502000"/>
            </a:xfrm>
            <a:prstGeom prst="rect">
              <a:avLst/>
            </a:prstGeom>
            <a:solidFill>
              <a:schemeClr val="bg1"/>
            </a:solidFill>
            <a:ln>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sz="1800" dirty="0">
                <a:noFill/>
              </a:endParaRPr>
            </a:p>
          </p:txBody>
        </p:sp>
        <p:sp>
          <p:nvSpPr>
            <p:cNvPr id="10" name="Rectangle 9"/>
            <p:cNvSpPr/>
            <p:nvPr userDrawn="1"/>
          </p:nvSpPr>
          <p:spPr bwMode="auto">
            <a:xfrm>
              <a:off x="1" y="831600"/>
              <a:ext cx="216000" cy="878400"/>
            </a:xfrm>
            <a:prstGeom prst="rect">
              <a:avLst/>
            </a:prstGeom>
            <a:solidFill>
              <a:schemeClr val="accent2"/>
            </a:solidFill>
            <a:ln>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sz="1800" dirty="0"/>
            </a:p>
          </p:txBody>
        </p:sp>
      </p:grpSp>
      <p:sp>
        <p:nvSpPr>
          <p:cNvPr id="8" name="Text Placeholder 7"/>
          <p:cNvSpPr>
            <a:spLocks noGrp="1"/>
          </p:cNvSpPr>
          <p:nvPr>
            <p:ph type="body" sz="quarter" idx="13" hasCustomPrompt="1"/>
          </p:nvPr>
        </p:nvSpPr>
        <p:spPr bwMode="auto">
          <a:xfrm>
            <a:off x="576000" y="2050742"/>
            <a:ext cx="5784000" cy="553998"/>
          </a:xfrm>
          <a:prstGeom prst="rect">
            <a:avLst/>
          </a:prstGeom>
        </p:spPr>
        <p:txBody>
          <a:bodyPr lIns="0" tIns="0" rIns="0" bIns="0">
            <a:spAutoFit/>
          </a:bodyPr>
          <a:lstStyle>
            <a:lvl1pPr marL="0" indent="0">
              <a:lnSpc>
                <a:spcPct val="100000"/>
              </a:lnSpc>
              <a:spcBef>
                <a:spcPts val="0"/>
              </a:spcBef>
              <a:buNone/>
              <a:defRPr sz="1200"/>
            </a:lvl1pPr>
          </a:lstStyle>
          <a:p>
            <a:pPr lvl="0"/>
            <a:r>
              <a:rPr lang="en-US" dirty="0"/>
              <a:t>Name</a:t>
            </a:r>
          </a:p>
          <a:p>
            <a:pPr lvl="0"/>
            <a:r>
              <a:rPr lang="en-US" dirty="0"/>
              <a:t>Job Title and Business</a:t>
            </a:r>
          </a:p>
          <a:p>
            <a:pPr lvl="0"/>
            <a:r>
              <a:rPr lang="en-US" dirty="0"/>
              <a:t>Date</a:t>
            </a:r>
          </a:p>
        </p:txBody>
      </p:sp>
      <p:sp>
        <p:nvSpPr>
          <p:cNvPr id="2" name="Title 1"/>
          <p:cNvSpPr>
            <a:spLocks noGrp="1"/>
          </p:cNvSpPr>
          <p:nvPr>
            <p:ph type="title" hasCustomPrompt="1"/>
          </p:nvPr>
        </p:nvSpPr>
        <p:spPr bwMode="auto">
          <a:xfrm>
            <a:off x="576000" y="796875"/>
            <a:ext cx="5784000" cy="925846"/>
          </a:xfrm>
          <a:prstGeom prst="rect">
            <a:avLst/>
          </a:prstGeom>
        </p:spPr>
        <p:txBody>
          <a:bodyPr lIns="0" tIns="0" rIns="0" bIns="0" anchor="t" anchorCtr="0">
            <a:noAutofit/>
          </a:bodyPr>
          <a:lstStyle>
            <a:lvl1pPr>
              <a:lnSpc>
                <a:spcPct val="90000"/>
              </a:lnSpc>
              <a:defRPr sz="2400" baseline="0"/>
            </a:lvl1pPr>
          </a:lstStyle>
          <a:p>
            <a:r>
              <a:rPr lang="en-US" dirty="0"/>
              <a:t>Title line 1</a:t>
            </a:r>
            <a:br>
              <a:rPr lang="en-US" dirty="0"/>
            </a:br>
            <a:r>
              <a:rPr lang="en-US" dirty="0"/>
              <a:t>Title line 2</a:t>
            </a:r>
            <a:br>
              <a:rPr lang="en-US" dirty="0"/>
            </a:br>
            <a:r>
              <a:rPr lang="en-US" dirty="0"/>
              <a:t>Title line 3</a:t>
            </a:r>
            <a:br>
              <a:rPr lang="en-US" dirty="0"/>
            </a:br>
            <a:endParaRPr lang="en-AU" dirty="0"/>
          </a:p>
        </p:txBody>
      </p:sp>
    </p:spTree>
    <p:extLst>
      <p:ext uri="{BB962C8B-B14F-4D97-AF65-F5344CB8AC3E}">
        <p14:creationId xmlns:p14="http://schemas.microsoft.com/office/powerpoint/2010/main" val="219642476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Master title, left, boxed, 2 line">
    <p:spTree>
      <p:nvGrpSpPr>
        <p:cNvPr id="1" name=""/>
        <p:cNvGrpSpPr/>
        <p:nvPr/>
      </p:nvGrpSpPr>
      <p:grpSpPr>
        <a:xfrm>
          <a:off x="0" y="0"/>
          <a:ext cx="0" cy="0"/>
          <a:chOff x="0" y="0"/>
          <a:chExt cx="0" cy="0"/>
        </a:xfrm>
      </p:grpSpPr>
      <p:sp>
        <p:nvSpPr>
          <p:cNvPr id="5" name="Slide Number Placeholder 4"/>
          <p:cNvSpPr>
            <a:spLocks noGrp="1"/>
          </p:cNvSpPr>
          <p:nvPr>
            <p:ph type="sldNum" sz="quarter" idx="12"/>
          </p:nvPr>
        </p:nvSpPr>
        <p:spPr/>
        <p:txBody>
          <a:bodyPr/>
          <a:lstStyle/>
          <a:p>
            <a:fld id="{455123DE-DF0A-45CF-9929-81DBBDC71DC7}" type="slidenum">
              <a:rPr lang="en-AU" smtClean="0"/>
              <a:pPr/>
              <a:t>‹#›</a:t>
            </a:fld>
            <a:endParaRPr lang="en-AU" dirty="0"/>
          </a:p>
        </p:txBody>
      </p:sp>
      <p:grpSp>
        <p:nvGrpSpPr>
          <p:cNvPr id="16" name="Group 15"/>
          <p:cNvGrpSpPr/>
          <p:nvPr userDrawn="1"/>
        </p:nvGrpSpPr>
        <p:grpSpPr>
          <a:xfrm>
            <a:off x="0" y="544544"/>
            <a:ext cx="6936000" cy="2502000"/>
            <a:chOff x="0" y="544544"/>
            <a:chExt cx="5202000" cy="2502000"/>
          </a:xfrm>
        </p:grpSpPr>
        <p:sp>
          <p:nvSpPr>
            <p:cNvPr id="9" name="Rectangle 8"/>
            <p:cNvSpPr/>
            <p:nvPr userDrawn="1"/>
          </p:nvSpPr>
          <p:spPr>
            <a:xfrm>
              <a:off x="0" y="544544"/>
              <a:ext cx="5202000" cy="2502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sz="1800" dirty="0">
                <a:noFill/>
              </a:endParaRPr>
            </a:p>
          </p:txBody>
        </p:sp>
        <p:sp>
          <p:nvSpPr>
            <p:cNvPr id="10" name="Rectangle 9"/>
            <p:cNvSpPr/>
            <p:nvPr userDrawn="1"/>
          </p:nvSpPr>
          <p:spPr>
            <a:xfrm>
              <a:off x="1" y="831600"/>
              <a:ext cx="216000" cy="550800"/>
            </a:xfrm>
            <a:prstGeom prst="rect">
              <a:avLst/>
            </a:prstGeom>
            <a:solidFill>
              <a:schemeClr val="accent2"/>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sz="1800" dirty="0"/>
            </a:p>
          </p:txBody>
        </p:sp>
      </p:grpSp>
      <p:sp>
        <p:nvSpPr>
          <p:cNvPr id="8" name="Text Placeholder 7"/>
          <p:cNvSpPr>
            <a:spLocks noGrp="1"/>
          </p:cNvSpPr>
          <p:nvPr>
            <p:ph type="body" sz="quarter" idx="13" hasCustomPrompt="1"/>
          </p:nvPr>
        </p:nvSpPr>
        <p:spPr>
          <a:xfrm>
            <a:off x="576000" y="2050742"/>
            <a:ext cx="5784000" cy="553998"/>
          </a:xfrm>
          <a:prstGeom prst="rect">
            <a:avLst/>
          </a:prstGeom>
        </p:spPr>
        <p:txBody>
          <a:bodyPr lIns="0" tIns="0" rIns="0" bIns="0">
            <a:spAutoFit/>
          </a:bodyPr>
          <a:lstStyle>
            <a:lvl1pPr marL="0" indent="0">
              <a:lnSpc>
                <a:spcPct val="100000"/>
              </a:lnSpc>
              <a:spcBef>
                <a:spcPts val="0"/>
              </a:spcBef>
              <a:buNone/>
              <a:defRPr sz="1200"/>
            </a:lvl1pPr>
          </a:lstStyle>
          <a:p>
            <a:pPr lvl="0"/>
            <a:r>
              <a:rPr lang="en-US" dirty="0"/>
              <a:t>Name</a:t>
            </a:r>
          </a:p>
          <a:p>
            <a:pPr lvl="0"/>
            <a:r>
              <a:rPr lang="en-US" dirty="0"/>
              <a:t>Job Title and Business</a:t>
            </a:r>
          </a:p>
          <a:p>
            <a:pPr lvl="0"/>
            <a:r>
              <a:rPr lang="en-US" dirty="0"/>
              <a:t>Date</a:t>
            </a:r>
          </a:p>
        </p:txBody>
      </p:sp>
      <p:sp>
        <p:nvSpPr>
          <p:cNvPr id="2" name="Title 1"/>
          <p:cNvSpPr>
            <a:spLocks noGrp="1"/>
          </p:cNvSpPr>
          <p:nvPr>
            <p:ph type="title" hasCustomPrompt="1"/>
          </p:nvPr>
        </p:nvSpPr>
        <p:spPr>
          <a:xfrm>
            <a:off x="576000" y="787544"/>
            <a:ext cx="5784000" cy="669600"/>
          </a:xfrm>
          <a:prstGeom prst="rect">
            <a:avLst/>
          </a:prstGeom>
        </p:spPr>
        <p:txBody>
          <a:bodyPr lIns="0" tIns="0" rIns="0" bIns="0" anchor="t" anchorCtr="0">
            <a:noAutofit/>
          </a:bodyPr>
          <a:lstStyle>
            <a:lvl1pPr>
              <a:defRPr sz="2400" baseline="0"/>
            </a:lvl1pPr>
          </a:lstStyle>
          <a:p>
            <a:r>
              <a:rPr lang="en-US" dirty="0"/>
              <a:t>Title line 1</a:t>
            </a:r>
            <a:br>
              <a:rPr lang="en-US" dirty="0"/>
            </a:br>
            <a:r>
              <a:rPr lang="en-US" dirty="0"/>
              <a:t>Title line 2</a:t>
            </a:r>
            <a:br>
              <a:rPr lang="en-US" dirty="0"/>
            </a:br>
            <a:endParaRPr lang="en-AU" dirty="0"/>
          </a:p>
        </p:txBody>
      </p:sp>
    </p:spTree>
    <p:extLst>
      <p:ext uri="{BB962C8B-B14F-4D97-AF65-F5344CB8AC3E}">
        <p14:creationId xmlns:p14="http://schemas.microsoft.com/office/powerpoint/2010/main" val="376111643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Master title, left, boxed, 1 line">
    <p:spTree>
      <p:nvGrpSpPr>
        <p:cNvPr id="1" name=""/>
        <p:cNvGrpSpPr/>
        <p:nvPr/>
      </p:nvGrpSpPr>
      <p:grpSpPr>
        <a:xfrm>
          <a:off x="0" y="0"/>
          <a:ext cx="0" cy="0"/>
          <a:chOff x="0" y="0"/>
          <a:chExt cx="0" cy="0"/>
        </a:xfrm>
      </p:grpSpPr>
      <p:sp>
        <p:nvSpPr>
          <p:cNvPr id="5" name="Slide Number Placeholder 4"/>
          <p:cNvSpPr>
            <a:spLocks noGrp="1"/>
          </p:cNvSpPr>
          <p:nvPr>
            <p:ph type="sldNum" sz="quarter" idx="12"/>
          </p:nvPr>
        </p:nvSpPr>
        <p:spPr/>
        <p:txBody>
          <a:bodyPr/>
          <a:lstStyle/>
          <a:p>
            <a:fld id="{455123DE-DF0A-45CF-9929-81DBBDC71DC7}" type="slidenum">
              <a:rPr lang="en-AU" smtClean="0"/>
              <a:pPr/>
              <a:t>‹#›</a:t>
            </a:fld>
            <a:endParaRPr lang="en-AU" dirty="0"/>
          </a:p>
        </p:txBody>
      </p:sp>
      <p:grpSp>
        <p:nvGrpSpPr>
          <p:cNvPr id="16" name="Group 15"/>
          <p:cNvGrpSpPr/>
          <p:nvPr userDrawn="1"/>
        </p:nvGrpSpPr>
        <p:grpSpPr>
          <a:xfrm>
            <a:off x="0" y="544544"/>
            <a:ext cx="6936000" cy="2502000"/>
            <a:chOff x="0" y="544544"/>
            <a:chExt cx="5202000" cy="2502000"/>
          </a:xfrm>
        </p:grpSpPr>
        <p:sp>
          <p:nvSpPr>
            <p:cNvPr id="9" name="Rectangle 8"/>
            <p:cNvSpPr/>
            <p:nvPr userDrawn="1"/>
          </p:nvSpPr>
          <p:spPr>
            <a:xfrm>
              <a:off x="0" y="544544"/>
              <a:ext cx="5202000" cy="2502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sz="1800" dirty="0">
                <a:noFill/>
              </a:endParaRPr>
            </a:p>
          </p:txBody>
        </p:sp>
        <p:sp>
          <p:nvSpPr>
            <p:cNvPr id="10" name="Rectangle 9"/>
            <p:cNvSpPr/>
            <p:nvPr userDrawn="1"/>
          </p:nvSpPr>
          <p:spPr>
            <a:xfrm>
              <a:off x="1" y="831600"/>
              <a:ext cx="216000" cy="219600"/>
            </a:xfrm>
            <a:prstGeom prst="rect">
              <a:avLst/>
            </a:prstGeom>
            <a:solidFill>
              <a:schemeClr val="accent2"/>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sz="1800" dirty="0"/>
            </a:p>
          </p:txBody>
        </p:sp>
      </p:grpSp>
      <p:sp>
        <p:nvSpPr>
          <p:cNvPr id="8" name="Text Placeholder 7"/>
          <p:cNvSpPr>
            <a:spLocks noGrp="1"/>
          </p:cNvSpPr>
          <p:nvPr>
            <p:ph type="body" sz="quarter" idx="13" hasCustomPrompt="1"/>
          </p:nvPr>
        </p:nvSpPr>
        <p:spPr>
          <a:xfrm>
            <a:off x="576000" y="2050742"/>
            <a:ext cx="5784000" cy="553998"/>
          </a:xfrm>
          <a:prstGeom prst="rect">
            <a:avLst/>
          </a:prstGeom>
        </p:spPr>
        <p:txBody>
          <a:bodyPr lIns="0" tIns="0" rIns="0" bIns="0">
            <a:spAutoFit/>
          </a:bodyPr>
          <a:lstStyle>
            <a:lvl1pPr marL="0" indent="0">
              <a:lnSpc>
                <a:spcPct val="100000"/>
              </a:lnSpc>
              <a:spcBef>
                <a:spcPts val="0"/>
              </a:spcBef>
              <a:buNone/>
              <a:defRPr sz="1200"/>
            </a:lvl1pPr>
          </a:lstStyle>
          <a:p>
            <a:pPr lvl="0"/>
            <a:r>
              <a:rPr lang="en-US" dirty="0"/>
              <a:t>Name</a:t>
            </a:r>
          </a:p>
          <a:p>
            <a:pPr lvl="0"/>
            <a:r>
              <a:rPr lang="en-US" dirty="0"/>
              <a:t>Job Title and Business</a:t>
            </a:r>
          </a:p>
          <a:p>
            <a:pPr lvl="0"/>
            <a:r>
              <a:rPr lang="en-US" dirty="0"/>
              <a:t>Date</a:t>
            </a:r>
          </a:p>
        </p:txBody>
      </p:sp>
      <p:sp>
        <p:nvSpPr>
          <p:cNvPr id="2" name="Title 1"/>
          <p:cNvSpPr>
            <a:spLocks noGrp="1"/>
          </p:cNvSpPr>
          <p:nvPr>
            <p:ph type="title" hasCustomPrompt="1"/>
          </p:nvPr>
        </p:nvSpPr>
        <p:spPr>
          <a:xfrm>
            <a:off x="576000" y="787544"/>
            <a:ext cx="5784000" cy="334800"/>
          </a:xfrm>
          <a:prstGeom prst="rect">
            <a:avLst/>
          </a:prstGeom>
        </p:spPr>
        <p:txBody>
          <a:bodyPr lIns="0" tIns="0" rIns="0" bIns="0" anchor="t" anchorCtr="0">
            <a:noAutofit/>
          </a:bodyPr>
          <a:lstStyle>
            <a:lvl1pPr>
              <a:defRPr sz="2400" baseline="0"/>
            </a:lvl1pPr>
          </a:lstStyle>
          <a:p>
            <a:r>
              <a:rPr lang="en-US" dirty="0"/>
              <a:t>Title line 1</a:t>
            </a:r>
            <a:br>
              <a:rPr lang="en-US" dirty="0"/>
            </a:br>
            <a:endParaRPr lang="en-AU" dirty="0"/>
          </a:p>
        </p:txBody>
      </p:sp>
    </p:spTree>
    <p:extLst>
      <p:ext uri="{BB962C8B-B14F-4D97-AF65-F5344CB8AC3E}">
        <p14:creationId xmlns:p14="http://schemas.microsoft.com/office/powerpoint/2010/main" val="185642405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itle Only for Copied In Content">
    <p:spTree>
      <p:nvGrpSpPr>
        <p:cNvPr id="1" name=""/>
        <p:cNvGrpSpPr/>
        <p:nvPr/>
      </p:nvGrpSpPr>
      <p:grpSpPr>
        <a:xfrm>
          <a:off x="0" y="0"/>
          <a:ext cx="0" cy="0"/>
          <a:chOff x="0" y="0"/>
          <a:chExt cx="0" cy="0"/>
        </a:xfrm>
      </p:grpSpPr>
      <p:sp>
        <p:nvSpPr>
          <p:cNvPr id="5" name="Slide Number Placeholder 4"/>
          <p:cNvSpPr>
            <a:spLocks noGrp="1"/>
          </p:cNvSpPr>
          <p:nvPr>
            <p:ph type="sldNum" sz="quarter" idx="12"/>
          </p:nvPr>
        </p:nvSpPr>
        <p:spPr/>
        <p:txBody>
          <a:bodyPr/>
          <a:lstStyle/>
          <a:p>
            <a:fld id="{455123DE-DF0A-45CF-9929-81DBBDC71DC7}" type="slidenum">
              <a:rPr lang="en-AU" smtClean="0"/>
              <a:pPr/>
              <a:t>‹#›</a:t>
            </a:fld>
            <a:endParaRPr lang="en-AU" dirty="0"/>
          </a:p>
        </p:txBody>
      </p:sp>
      <p:grpSp>
        <p:nvGrpSpPr>
          <p:cNvPr id="16" name="Group 15"/>
          <p:cNvGrpSpPr/>
          <p:nvPr userDrawn="1"/>
        </p:nvGrpSpPr>
        <p:grpSpPr>
          <a:xfrm>
            <a:off x="0" y="544544"/>
            <a:ext cx="6936000" cy="2502000"/>
            <a:chOff x="0" y="544544"/>
            <a:chExt cx="5202000" cy="2502000"/>
          </a:xfrm>
        </p:grpSpPr>
        <p:sp>
          <p:nvSpPr>
            <p:cNvPr id="9" name="Rectangle 8"/>
            <p:cNvSpPr/>
            <p:nvPr userDrawn="1"/>
          </p:nvSpPr>
          <p:spPr>
            <a:xfrm>
              <a:off x="0" y="544544"/>
              <a:ext cx="5202000" cy="2502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sz="1800" dirty="0">
                <a:noFill/>
              </a:endParaRPr>
            </a:p>
          </p:txBody>
        </p:sp>
        <p:sp>
          <p:nvSpPr>
            <p:cNvPr id="10" name="Rectangle 9"/>
            <p:cNvSpPr/>
            <p:nvPr userDrawn="1"/>
          </p:nvSpPr>
          <p:spPr>
            <a:xfrm>
              <a:off x="1" y="831600"/>
              <a:ext cx="216000" cy="219600"/>
            </a:xfrm>
            <a:prstGeom prst="rect">
              <a:avLst/>
            </a:prstGeom>
            <a:solidFill>
              <a:schemeClr val="accent2"/>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sz="1800" dirty="0"/>
            </a:p>
          </p:txBody>
        </p:sp>
      </p:grpSp>
      <p:sp>
        <p:nvSpPr>
          <p:cNvPr id="2" name="Title 1"/>
          <p:cNvSpPr>
            <a:spLocks noGrp="1"/>
          </p:cNvSpPr>
          <p:nvPr>
            <p:ph type="title" hasCustomPrompt="1"/>
          </p:nvPr>
        </p:nvSpPr>
        <p:spPr>
          <a:xfrm>
            <a:off x="576000" y="787544"/>
            <a:ext cx="5784000" cy="334800"/>
          </a:xfrm>
          <a:prstGeom prst="rect">
            <a:avLst/>
          </a:prstGeom>
        </p:spPr>
        <p:txBody>
          <a:bodyPr lIns="0" tIns="0" rIns="0" bIns="0" anchor="t" anchorCtr="0">
            <a:noAutofit/>
          </a:bodyPr>
          <a:lstStyle>
            <a:lvl1pPr>
              <a:defRPr sz="2400" baseline="0"/>
            </a:lvl1pPr>
          </a:lstStyle>
          <a:p>
            <a:r>
              <a:rPr lang="en-US" dirty="0"/>
              <a:t>Title line 1</a:t>
            </a:r>
            <a:br>
              <a:rPr lang="en-US" dirty="0"/>
            </a:br>
            <a:endParaRPr lang="en-AU" dirty="0"/>
          </a:p>
        </p:txBody>
      </p:sp>
    </p:spTree>
    <p:extLst>
      <p:ext uri="{BB962C8B-B14F-4D97-AF65-F5344CB8AC3E}">
        <p14:creationId xmlns:p14="http://schemas.microsoft.com/office/powerpoint/2010/main" val="32384712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Master title, left, 3 line">
    <p:spTree>
      <p:nvGrpSpPr>
        <p:cNvPr id="1" name=""/>
        <p:cNvGrpSpPr/>
        <p:nvPr/>
      </p:nvGrpSpPr>
      <p:grpSpPr>
        <a:xfrm>
          <a:off x="0" y="0"/>
          <a:ext cx="0" cy="0"/>
          <a:chOff x="0" y="0"/>
          <a:chExt cx="0" cy="0"/>
        </a:xfrm>
      </p:grpSpPr>
      <p:sp>
        <p:nvSpPr>
          <p:cNvPr id="5" name="Slide Number Placeholder 4"/>
          <p:cNvSpPr>
            <a:spLocks noGrp="1"/>
          </p:cNvSpPr>
          <p:nvPr>
            <p:ph type="sldNum" sz="quarter" idx="12"/>
          </p:nvPr>
        </p:nvSpPr>
        <p:spPr/>
        <p:txBody>
          <a:bodyPr/>
          <a:lstStyle/>
          <a:p>
            <a:fld id="{455123DE-DF0A-45CF-9929-81DBBDC71DC7}" type="slidenum">
              <a:rPr lang="en-AU" smtClean="0"/>
              <a:pPr/>
              <a:t>‹#›</a:t>
            </a:fld>
            <a:endParaRPr lang="en-AU" dirty="0"/>
          </a:p>
        </p:txBody>
      </p:sp>
      <p:sp>
        <p:nvSpPr>
          <p:cNvPr id="10" name="Rectangle 9"/>
          <p:cNvSpPr/>
          <p:nvPr userDrawn="1"/>
        </p:nvSpPr>
        <p:spPr>
          <a:xfrm>
            <a:off x="1" y="831600"/>
            <a:ext cx="288000" cy="878400"/>
          </a:xfrm>
          <a:prstGeom prst="rect">
            <a:avLst/>
          </a:prstGeom>
          <a:solidFill>
            <a:schemeClr val="accent2"/>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sz="1800" dirty="0"/>
          </a:p>
        </p:txBody>
      </p:sp>
      <p:sp>
        <p:nvSpPr>
          <p:cNvPr id="8" name="Text Placeholder 7"/>
          <p:cNvSpPr>
            <a:spLocks noGrp="1"/>
          </p:cNvSpPr>
          <p:nvPr userDrawn="1">
            <p:ph type="body" sz="quarter" idx="13" hasCustomPrompt="1"/>
          </p:nvPr>
        </p:nvSpPr>
        <p:spPr>
          <a:xfrm>
            <a:off x="576000" y="2050742"/>
            <a:ext cx="5784000" cy="553998"/>
          </a:xfrm>
          <a:prstGeom prst="rect">
            <a:avLst/>
          </a:prstGeom>
          <a:noFill/>
        </p:spPr>
        <p:txBody>
          <a:bodyPr lIns="0" tIns="0" rIns="0" bIns="0">
            <a:noAutofit/>
          </a:bodyPr>
          <a:lstStyle>
            <a:lvl1pPr marL="0" indent="0">
              <a:lnSpc>
                <a:spcPct val="100000"/>
              </a:lnSpc>
              <a:spcBef>
                <a:spcPts val="0"/>
              </a:spcBef>
              <a:buNone/>
              <a:defRPr sz="1200">
                <a:solidFill>
                  <a:schemeClr val="bg2"/>
                </a:solidFill>
              </a:defRPr>
            </a:lvl1pPr>
          </a:lstStyle>
          <a:p>
            <a:pPr lvl="0"/>
            <a:r>
              <a:rPr lang="en-US" dirty="0"/>
              <a:t>Name</a:t>
            </a:r>
          </a:p>
          <a:p>
            <a:pPr lvl="0"/>
            <a:r>
              <a:rPr lang="en-US" dirty="0"/>
              <a:t>Job Title and Business</a:t>
            </a:r>
          </a:p>
          <a:p>
            <a:pPr lvl="0"/>
            <a:r>
              <a:rPr lang="en-US" dirty="0"/>
              <a:t>Date</a:t>
            </a:r>
          </a:p>
        </p:txBody>
      </p:sp>
      <p:sp>
        <p:nvSpPr>
          <p:cNvPr id="2" name="Title 1"/>
          <p:cNvSpPr>
            <a:spLocks noGrp="1"/>
          </p:cNvSpPr>
          <p:nvPr userDrawn="1">
            <p:ph type="title" hasCustomPrompt="1"/>
          </p:nvPr>
        </p:nvSpPr>
        <p:spPr>
          <a:xfrm>
            <a:off x="576000" y="787545"/>
            <a:ext cx="5784000" cy="1004400"/>
          </a:xfrm>
          <a:prstGeom prst="rect">
            <a:avLst/>
          </a:prstGeom>
        </p:spPr>
        <p:txBody>
          <a:bodyPr lIns="0" tIns="0" rIns="0" bIns="0" anchor="t" anchorCtr="0">
            <a:noAutofit/>
          </a:bodyPr>
          <a:lstStyle>
            <a:lvl1pPr>
              <a:defRPr sz="2400" baseline="0">
                <a:solidFill>
                  <a:schemeClr val="bg2"/>
                </a:solidFill>
              </a:defRPr>
            </a:lvl1pPr>
          </a:lstStyle>
          <a:p>
            <a:r>
              <a:rPr lang="en-US" dirty="0"/>
              <a:t>Title line 1</a:t>
            </a:r>
            <a:br>
              <a:rPr lang="en-US" dirty="0"/>
            </a:br>
            <a:r>
              <a:rPr lang="en-US" dirty="0"/>
              <a:t>Title line 2</a:t>
            </a:r>
            <a:br>
              <a:rPr lang="en-US" dirty="0"/>
            </a:br>
            <a:r>
              <a:rPr lang="en-US" dirty="0"/>
              <a:t>Title line 3</a:t>
            </a:r>
            <a:br>
              <a:rPr lang="en-US" dirty="0"/>
            </a:br>
            <a:endParaRPr lang="en-AU" dirty="0"/>
          </a:p>
        </p:txBody>
      </p:sp>
    </p:spTree>
    <p:extLst>
      <p:ext uri="{BB962C8B-B14F-4D97-AF65-F5344CB8AC3E}">
        <p14:creationId xmlns:p14="http://schemas.microsoft.com/office/powerpoint/2010/main" val="238002270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Master title, left, 2 line">
    <p:spTree>
      <p:nvGrpSpPr>
        <p:cNvPr id="1" name=""/>
        <p:cNvGrpSpPr/>
        <p:nvPr/>
      </p:nvGrpSpPr>
      <p:grpSpPr>
        <a:xfrm>
          <a:off x="0" y="0"/>
          <a:ext cx="0" cy="0"/>
          <a:chOff x="0" y="0"/>
          <a:chExt cx="0" cy="0"/>
        </a:xfrm>
      </p:grpSpPr>
      <p:sp>
        <p:nvSpPr>
          <p:cNvPr id="5" name="Slide Number Placeholder 4"/>
          <p:cNvSpPr>
            <a:spLocks noGrp="1"/>
          </p:cNvSpPr>
          <p:nvPr>
            <p:ph type="sldNum" sz="quarter" idx="12"/>
          </p:nvPr>
        </p:nvSpPr>
        <p:spPr/>
        <p:txBody>
          <a:bodyPr/>
          <a:lstStyle/>
          <a:p>
            <a:fld id="{455123DE-DF0A-45CF-9929-81DBBDC71DC7}" type="slidenum">
              <a:rPr lang="en-AU" smtClean="0"/>
              <a:pPr/>
              <a:t>‹#›</a:t>
            </a:fld>
            <a:endParaRPr lang="en-AU" dirty="0"/>
          </a:p>
        </p:txBody>
      </p:sp>
      <p:sp>
        <p:nvSpPr>
          <p:cNvPr id="10" name="Rectangle 9"/>
          <p:cNvSpPr/>
          <p:nvPr userDrawn="1"/>
        </p:nvSpPr>
        <p:spPr>
          <a:xfrm>
            <a:off x="1" y="831600"/>
            <a:ext cx="288000" cy="550800"/>
          </a:xfrm>
          <a:prstGeom prst="rect">
            <a:avLst/>
          </a:prstGeom>
          <a:solidFill>
            <a:schemeClr val="accent2"/>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sz="1800" dirty="0"/>
          </a:p>
        </p:txBody>
      </p:sp>
      <p:sp>
        <p:nvSpPr>
          <p:cNvPr id="8" name="Text Placeholder 7"/>
          <p:cNvSpPr>
            <a:spLocks noGrp="1"/>
          </p:cNvSpPr>
          <p:nvPr userDrawn="1">
            <p:ph type="body" sz="quarter" idx="13" hasCustomPrompt="1"/>
          </p:nvPr>
        </p:nvSpPr>
        <p:spPr>
          <a:xfrm>
            <a:off x="576000" y="2050742"/>
            <a:ext cx="5784000" cy="553998"/>
          </a:xfrm>
          <a:prstGeom prst="rect">
            <a:avLst/>
          </a:prstGeom>
          <a:noFill/>
        </p:spPr>
        <p:txBody>
          <a:bodyPr lIns="0" tIns="0" rIns="0" bIns="0">
            <a:noAutofit/>
          </a:bodyPr>
          <a:lstStyle>
            <a:lvl1pPr marL="0" indent="0">
              <a:lnSpc>
                <a:spcPct val="100000"/>
              </a:lnSpc>
              <a:spcBef>
                <a:spcPts val="0"/>
              </a:spcBef>
              <a:buNone/>
              <a:defRPr sz="1200">
                <a:solidFill>
                  <a:schemeClr val="bg2"/>
                </a:solidFill>
              </a:defRPr>
            </a:lvl1pPr>
          </a:lstStyle>
          <a:p>
            <a:pPr lvl="0"/>
            <a:r>
              <a:rPr lang="en-US" dirty="0"/>
              <a:t>Name</a:t>
            </a:r>
          </a:p>
          <a:p>
            <a:pPr lvl="0"/>
            <a:r>
              <a:rPr lang="en-US" dirty="0"/>
              <a:t>Job Title and Business</a:t>
            </a:r>
          </a:p>
          <a:p>
            <a:pPr lvl="0"/>
            <a:r>
              <a:rPr lang="en-US" dirty="0"/>
              <a:t>Date</a:t>
            </a:r>
          </a:p>
        </p:txBody>
      </p:sp>
      <p:sp>
        <p:nvSpPr>
          <p:cNvPr id="2" name="Title 1"/>
          <p:cNvSpPr>
            <a:spLocks noGrp="1"/>
          </p:cNvSpPr>
          <p:nvPr userDrawn="1">
            <p:ph type="title" hasCustomPrompt="1"/>
          </p:nvPr>
        </p:nvSpPr>
        <p:spPr>
          <a:xfrm>
            <a:off x="576000" y="787545"/>
            <a:ext cx="5784000" cy="669600"/>
          </a:xfrm>
          <a:prstGeom prst="rect">
            <a:avLst/>
          </a:prstGeom>
        </p:spPr>
        <p:txBody>
          <a:bodyPr lIns="0" tIns="0" rIns="0" bIns="0" anchor="t" anchorCtr="0">
            <a:noAutofit/>
          </a:bodyPr>
          <a:lstStyle>
            <a:lvl1pPr>
              <a:defRPr sz="2400" baseline="0">
                <a:solidFill>
                  <a:schemeClr val="bg2"/>
                </a:solidFill>
              </a:defRPr>
            </a:lvl1pPr>
          </a:lstStyle>
          <a:p>
            <a:r>
              <a:rPr lang="en-US" dirty="0"/>
              <a:t>Title line 1</a:t>
            </a:r>
            <a:br>
              <a:rPr lang="en-US" dirty="0"/>
            </a:br>
            <a:r>
              <a:rPr lang="en-US" dirty="0"/>
              <a:t>Title line 2</a:t>
            </a:r>
            <a:br>
              <a:rPr lang="en-US" dirty="0"/>
            </a:br>
            <a:endParaRPr lang="en-AU" dirty="0"/>
          </a:p>
        </p:txBody>
      </p:sp>
    </p:spTree>
    <p:extLst>
      <p:ext uri="{BB962C8B-B14F-4D97-AF65-F5344CB8AC3E}">
        <p14:creationId xmlns:p14="http://schemas.microsoft.com/office/powerpoint/2010/main" val="145929761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Master title, left, 1 line">
    <p:spTree>
      <p:nvGrpSpPr>
        <p:cNvPr id="1" name=""/>
        <p:cNvGrpSpPr/>
        <p:nvPr/>
      </p:nvGrpSpPr>
      <p:grpSpPr>
        <a:xfrm>
          <a:off x="0" y="0"/>
          <a:ext cx="0" cy="0"/>
          <a:chOff x="0" y="0"/>
          <a:chExt cx="0" cy="0"/>
        </a:xfrm>
      </p:grpSpPr>
      <p:sp>
        <p:nvSpPr>
          <p:cNvPr id="5" name="Slide Number Placeholder 4"/>
          <p:cNvSpPr>
            <a:spLocks noGrp="1"/>
          </p:cNvSpPr>
          <p:nvPr>
            <p:ph type="sldNum" sz="quarter" idx="12"/>
          </p:nvPr>
        </p:nvSpPr>
        <p:spPr/>
        <p:txBody>
          <a:bodyPr/>
          <a:lstStyle/>
          <a:p>
            <a:fld id="{455123DE-DF0A-45CF-9929-81DBBDC71DC7}" type="slidenum">
              <a:rPr lang="en-AU" smtClean="0"/>
              <a:pPr/>
              <a:t>‹#›</a:t>
            </a:fld>
            <a:endParaRPr lang="en-AU" dirty="0"/>
          </a:p>
        </p:txBody>
      </p:sp>
      <p:sp>
        <p:nvSpPr>
          <p:cNvPr id="10" name="Rectangle 9"/>
          <p:cNvSpPr/>
          <p:nvPr userDrawn="1"/>
        </p:nvSpPr>
        <p:spPr>
          <a:xfrm>
            <a:off x="1" y="831600"/>
            <a:ext cx="288000" cy="219600"/>
          </a:xfrm>
          <a:prstGeom prst="rect">
            <a:avLst/>
          </a:prstGeom>
          <a:solidFill>
            <a:schemeClr val="accent2"/>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sz="1800" dirty="0"/>
          </a:p>
        </p:txBody>
      </p:sp>
      <p:sp>
        <p:nvSpPr>
          <p:cNvPr id="8" name="Text Placeholder 7"/>
          <p:cNvSpPr>
            <a:spLocks noGrp="1"/>
          </p:cNvSpPr>
          <p:nvPr userDrawn="1">
            <p:ph type="body" sz="quarter" idx="13" hasCustomPrompt="1"/>
          </p:nvPr>
        </p:nvSpPr>
        <p:spPr>
          <a:xfrm>
            <a:off x="576000" y="2050742"/>
            <a:ext cx="5784000" cy="553998"/>
          </a:xfrm>
          <a:prstGeom prst="rect">
            <a:avLst/>
          </a:prstGeom>
          <a:noFill/>
        </p:spPr>
        <p:txBody>
          <a:bodyPr lIns="0" tIns="0" rIns="0" bIns="0">
            <a:noAutofit/>
          </a:bodyPr>
          <a:lstStyle>
            <a:lvl1pPr marL="0" indent="0">
              <a:lnSpc>
                <a:spcPct val="100000"/>
              </a:lnSpc>
              <a:spcBef>
                <a:spcPts val="0"/>
              </a:spcBef>
              <a:buNone/>
              <a:defRPr sz="1200">
                <a:solidFill>
                  <a:schemeClr val="bg2"/>
                </a:solidFill>
              </a:defRPr>
            </a:lvl1pPr>
          </a:lstStyle>
          <a:p>
            <a:pPr lvl="0"/>
            <a:r>
              <a:rPr lang="en-US" dirty="0"/>
              <a:t>Name</a:t>
            </a:r>
          </a:p>
          <a:p>
            <a:pPr lvl="0"/>
            <a:r>
              <a:rPr lang="en-US" dirty="0"/>
              <a:t>Job Title and Business</a:t>
            </a:r>
          </a:p>
          <a:p>
            <a:pPr lvl="0"/>
            <a:r>
              <a:rPr lang="en-US" dirty="0"/>
              <a:t>Date</a:t>
            </a:r>
          </a:p>
        </p:txBody>
      </p:sp>
      <p:sp>
        <p:nvSpPr>
          <p:cNvPr id="2" name="Title 1"/>
          <p:cNvSpPr>
            <a:spLocks noGrp="1"/>
          </p:cNvSpPr>
          <p:nvPr userDrawn="1">
            <p:ph type="title" hasCustomPrompt="1"/>
          </p:nvPr>
        </p:nvSpPr>
        <p:spPr>
          <a:xfrm>
            <a:off x="576000" y="787545"/>
            <a:ext cx="5784000" cy="334800"/>
          </a:xfrm>
          <a:prstGeom prst="rect">
            <a:avLst/>
          </a:prstGeom>
        </p:spPr>
        <p:txBody>
          <a:bodyPr lIns="0" tIns="0" rIns="0" bIns="0" anchor="t" anchorCtr="0">
            <a:noAutofit/>
          </a:bodyPr>
          <a:lstStyle>
            <a:lvl1pPr>
              <a:defRPr sz="2400" baseline="0">
                <a:solidFill>
                  <a:schemeClr val="bg2"/>
                </a:solidFill>
              </a:defRPr>
            </a:lvl1pPr>
          </a:lstStyle>
          <a:p>
            <a:r>
              <a:rPr lang="en-US" dirty="0"/>
              <a:t>Title line 1</a:t>
            </a:r>
            <a:endParaRPr lang="en-AU" dirty="0"/>
          </a:p>
        </p:txBody>
      </p:sp>
    </p:spTree>
    <p:extLst>
      <p:ext uri="{BB962C8B-B14F-4D97-AF65-F5344CB8AC3E}">
        <p14:creationId xmlns:p14="http://schemas.microsoft.com/office/powerpoint/2010/main" val="19076301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Master title, right, boxed, 3 line">
    <p:spTree>
      <p:nvGrpSpPr>
        <p:cNvPr id="1" name=""/>
        <p:cNvGrpSpPr/>
        <p:nvPr/>
      </p:nvGrpSpPr>
      <p:grpSpPr>
        <a:xfrm>
          <a:off x="0" y="0"/>
          <a:ext cx="0" cy="0"/>
          <a:chOff x="0" y="0"/>
          <a:chExt cx="0" cy="0"/>
        </a:xfrm>
      </p:grpSpPr>
      <p:sp>
        <p:nvSpPr>
          <p:cNvPr id="14" name="Rectangle 13"/>
          <p:cNvSpPr/>
          <p:nvPr userDrawn="1"/>
        </p:nvSpPr>
        <p:spPr>
          <a:xfrm>
            <a:off x="5256000" y="540000"/>
            <a:ext cx="6936000" cy="2502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sz="1800" dirty="0"/>
          </a:p>
        </p:txBody>
      </p:sp>
      <p:sp>
        <p:nvSpPr>
          <p:cNvPr id="5" name="Slide Number Placeholder 4"/>
          <p:cNvSpPr>
            <a:spLocks noGrp="1"/>
          </p:cNvSpPr>
          <p:nvPr>
            <p:ph type="sldNum" sz="quarter" idx="12"/>
          </p:nvPr>
        </p:nvSpPr>
        <p:spPr/>
        <p:txBody>
          <a:bodyPr/>
          <a:lstStyle/>
          <a:p>
            <a:fld id="{455123DE-DF0A-45CF-9929-81DBBDC71DC7}" type="slidenum">
              <a:rPr lang="en-AU" smtClean="0"/>
              <a:pPr/>
              <a:t>‹#›</a:t>
            </a:fld>
            <a:endParaRPr lang="en-AU" dirty="0"/>
          </a:p>
        </p:txBody>
      </p:sp>
      <p:sp>
        <p:nvSpPr>
          <p:cNvPr id="15" name="Title 1"/>
          <p:cNvSpPr>
            <a:spLocks noGrp="1"/>
          </p:cNvSpPr>
          <p:nvPr>
            <p:ph type="title" hasCustomPrompt="1"/>
          </p:nvPr>
        </p:nvSpPr>
        <p:spPr>
          <a:xfrm>
            <a:off x="5832000" y="788400"/>
            <a:ext cx="5784000" cy="1004400"/>
          </a:xfrm>
          <a:prstGeom prst="rect">
            <a:avLst/>
          </a:prstGeom>
        </p:spPr>
        <p:txBody>
          <a:bodyPr lIns="0" tIns="0" rIns="0" bIns="0" anchor="t" anchorCtr="0">
            <a:noAutofit/>
          </a:bodyPr>
          <a:lstStyle>
            <a:lvl1pPr>
              <a:defRPr sz="2400" baseline="0"/>
            </a:lvl1pPr>
          </a:lstStyle>
          <a:p>
            <a:r>
              <a:rPr lang="en-US" dirty="0"/>
              <a:t>Title line 1</a:t>
            </a:r>
            <a:br>
              <a:rPr lang="en-US" dirty="0"/>
            </a:br>
            <a:r>
              <a:rPr lang="en-US" dirty="0"/>
              <a:t>Title line 2</a:t>
            </a:r>
            <a:br>
              <a:rPr lang="en-US" dirty="0"/>
            </a:br>
            <a:r>
              <a:rPr lang="en-US" dirty="0"/>
              <a:t>Title line 3</a:t>
            </a:r>
            <a:br>
              <a:rPr lang="en-US" dirty="0"/>
            </a:br>
            <a:endParaRPr lang="en-AU" dirty="0"/>
          </a:p>
        </p:txBody>
      </p:sp>
      <p:sp>
        <p:nvSpPr>
          <p:cNvPr id="16" name="Text Placeholder 7"/>
          <p:cNvSpPr>
            <a:spLocks noGrp="1"/>
          </p:cNvSpPr>
          <p:nvPr>
            <p:ph type="body" sz="quarter" idx="13" hasCustomPrompt="1"/>
          </p:nvPr>
        </p:nvSpPr>
        <p:spPr>
          <a:xfrm>
            <a:off x="5832001" y="2052000"/>
            <a:ext cx="5784000" cy="553998"/>
          </a:xfrm>
          <a:prstGeom prst="rect">
            <a:avLst/>
          </a:prstGeom>
        </p:spPr>
        <p:txBody>
          <a:bodyPr lIns="0" tIns="0" rIns="0" bIns="0">
            <a:noAutofit/>
          </a:bodyPr>
          <a:lstStyle>
            <a:lvl1pPr marL="0" indent="0">
              <a:lnSpc>
                <a:spcPct val="100000"/>
              </a:lnSpc>
              <a:spcBef>
                <a:spcPts val="0"/>
              </a:spcBef>
              <a:buNone/>
              <a:defRPr sz="1200"/>
            </a:lvl1pPr>
          </a:lstStyle>
          <a:p>
            <a:pPr lvl="0"/>
            <a:r>
              <a:rPr lang="en-US" dirty="0"/>
              <a:t>Name</a:t>
            </a:r>
          </a:p>
          <a:p>
            <a:pPr lvl="0"/>
            <a:r>
              <a:rPr lang="en-US" dirty="0"/>
              <a:t>Job Title and Business</a:t>
            </a:r>
          </a:p>
          <a:p>
            <a:pPr lvl="0"/>
            <a:r>
              <a:rPr lang="en-US" dirty="0"/>
              <a:t>Date</a:t>
            </a:r>
          </a:p>
        </p:txBody>
      </p:sp>
      <p:sp>
        <p:nvSpPr>
          <p:cNvPr id="17" name="Rectangle 16"/>
          <p:cNvSpPr/>
          <p:nvPr userDrawn="1"/>
        </p:nvSpPr>
        <p:spPr>
          <a:xfrm>
            <a:off x="5256001" y="831600"/>
            <a:ext cx="288000" cy="878400"/>
          </a:xfrm>
          <a:prstGeom prst="rect">
            <a:avLst/>
          </a:prstGeom>
          <a:solidFill>
            <a:schemeClr val="accent2"/>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sz="1800" dirty="0"/>
          </a:p>
        </p:txBody>
      </p:sp>
    </p:spTree>
    <p:extLst>
      <p:ext uri="{BB962C8B-B14F-4D97-AF65-F5344CB8AC3E}">
        <p14:creationId xmlns:p14="http://schemas.microsoft.com/office/powerpoint/2010/main" val="334062304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Master title, right, boxed, 2 line">
    <p:spTree>
      <p:nvGrpSpPr>
        <p:cNvPr id="1" name=""/>
        <p:cNvGrpSpPr/>
        <p:nvPr/>
      </p:nvGrpSpPr>
      <p:grpSpPr>
        <a:xfrm>
          <a:off x="0" y="0"/>
          <a:ext cx="0" cy="0"/>
          <a:chOff x="0" y="0"/>
          <a:chExt cx="0" cy="0"/>
        </a:xfrm>
      </p:grpSpPr>
      <p:sp>
        <p:nvSpPr>
          <p:cNvPr id="14" name="Rectangle 13"/>
          <p:cNvSpPr/>
          <p:nvPr userDrawn="1"/>
        </p:nvSpPr>
        <p:spPr>
          <a:xfrm>
            <a:off x="5256000" y="540000"/>
            <a:ext cx="6936000" cy="2502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sz="1800" dirty="0"/>
          </a:p>
        </p:txBody>
      </p:sp>
      <p:sp>
        <p:nvSpPr>
          <p:cNvPr id="5" name="Slide Number Placeholder 4"/>
          <p:cNvSpPr>
            <a:spLocks noGrp="1"/>
          </p:cNvSpPr>
          <p:nvPr>
            <p:ph type="sldNum" sz="quarter" idx="12"/>
          </p:nvPr>
        </p:nvSpPr>
        <p:spPr/>
        <p:txBody>
          <a:bodyPr/>
          <a:lstStyle/>
          <a:p>
            <a:fld id="{455123DE-DF0A-45CF-9929-81DBBDC71DC7}" type="slidenum">
              <a:rPr lang="en-AU" smtClean="0"/>
              <a:pPr/>
              <a:t>‹#›</a:t>
            </a:fld>
            <a:endParaRPr lang="en-AU" dirty="0"/>
          </a:p>
        </p:txBody>
      </p:sp>
      <p:sp>
        <p:nvSpPr>
          <p:cNvPr id="15" name="Title 1"/>
          <p:cNvSpPr>
            <a:spLocks noGrp="1"/>
          </p:cNvSpPr>
          <p:nvPr>
            <p:ph type="title" hasCustomPrompt="1"/>
          </p:nvPr>
        </p:nvSpPr>
        <p:spPr>
          <a:xfrm>
            <a:off x="5832000" y="788400"/>
            <a:ext cx="5784000" cy="669600"/>
          </a:xfrm>
          <a:prstGeom prst="rect">
            <a:avLst/>
          </a:prstGeom>
        </p:spPr>
        <p:txBody>
          <a:bodyPr lIns="0" tIns="0" rIns="0" bIns="0" anchor="t" anchorCtr="0">
            <a:noAutofit/>
          </a:bodyPr>
          <a:lstStyle>
            <a:lvl1pPr>
              <a:defRPr sz="2400" baseline="0"/>
            </a:lvl1pPr>
          </a:lstStyle>
          <a:p>
            <a:r>
              <a:rPr lang="en-US" dirty="0"/>
              <a:t>Title line 1</a:t>
            </a:r>
            <a:br>
              <a:rPr lang="en-US" dirty="0"/>
            </a:br>
            <a:r>
              <a:rPr lang="en-US" dirty="0"/>
              <a:t>Title line 2</a:t>
            </a:r>
            <a:br>
              <a:rPr lang="en-US" dirty="0"/>
            </a:br>
            <a:endParaRPr lang="en-AU" dirty="0"/>
          </a:p>
        </p:txBody>
      </p:sp>
      <p:sp>
        <p:nvSpPr>
          <p:cNvPr id="16" name="Text Placeholder 7"/>
          <p:cNvSpPr>
            <a:spLocks noGrp="1"/>
          </p:cNvSpPr>
          <p:nvPr>
            <p:ph type="body" sz="quarter" idx="13" hasCustomPrompt="1"/>
          </p:nvPr>
        </p:nvSpPr>
        <p:spPr>
          <a:xfrm>
            <a:off x="5832001" y="2052000"/>
            <a:ext cx="5784000" cy="553998"/>
          </a:xfrm>
          <a:prstGeom prst="rect">
            <a:avLst/>
          </a:prstGeom>
        </p:spPr>
        <p:txBody>
          <a:bodyPr lIns="0" tIns="0" rIns="0" bIns="0">
            <a:noAutofit/>
          </a:bodyPr>
          <a:lstStyle>
            <a:lvl1pPr marL="0" indent="0">
              <a:lnSpc>
                <a:spcPct val="100000"/>
              </a:lnSpc>
              <a:spcBef>
                <a:spcPts val="0"/>
              </a:spcBef>
              <a:buNone/>
              <a:defRPr sz="1200"/>
            </a:lvl1pPr>
          </a:lstStyle>
          <a:p>
            <a:pPr lvl="0"/>
            <a:r>
              <a:rPr lang="en-US" dirty="0"/>
              <a:t>Name</a:t>
            </a:r>
          </a:p>
          <a:p>
            <a:pPr lvl="0"/>
            <a:r>
              <a:rPr lang="en-US" dirty="0"/>
              <a:t>Job Title and Business</a:t>
            </a:r>
          </a:p>
          <a:p>
            <a:pPr lvl="0"/>
            <a:r>
              <a:rPr lang="en-US" dirty="0"/>
              <a:t>Date</a:t>
            </a:r>
          </a:p>
        </p:txBody>
      </p:sp>
      <p:sp>
        <p:nvSpPr>
          <p:cNvPr id="17" name="Rectangle 16"/>
          <p:cNvSpPr/>
          <p:nvPr userDrawn="1"/>
        </p:nvSpPr>
        <p:spPr>
          <a:xfrm>
            <a:off x="5256001" y="831600"/>
            <a:ext cx="288000" cy="550800"/>
          </a:xfrm>
          <a:prstGeom prst="rect">
            <a:avLst/>
          </a:prstGeom>
          <a:solidFill>
            <a:schemeClr val="accent2"/>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sz="1800" dirty="0"/>
          </a:p>
        </p:txBody>
      </p:sp>
    </p:spTree>
    <p:extLst>
      <p:ext uri="{BB962C8B-B14F-4D97-AF65-F5344CB8AC3E}">
        <p14:creationId xmlns:p14="http://schemas.microsoft.com/office/powerpoint/2010/main" val="370474894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Master title, right, boxed, 1 line">
    <p:spTree>
      <p:nvGrpSpPr>
        <p:cNvPr id="1" name=""/>
        <p:cNvGrpSpPr/>
        <p:nvPr/>
      </p:nvGrpSpPr>
      <p:grpSpPr>
        <a:xfrm>
          <a:off x="0" y="0"/>
          <a:ext cx="0" cy="0"/>
          <a:chOff x="0" y="0"/>
          <a:chExt cx="0" cy="0"/>
        </a:xfrm>
      </p:grpSpPr>
      <p:sp>
        <p:nvSpPr>
          <p:cNvPr id="14" name="Rectangle 13"/>
          <p:cNvSpPr/>
          <p:nvPr userDrawn="1"/>
        </p:nvSpPr>
        <p:spPr>
          <a:xfrm>
            <a:off x="5256000" y="540000"/>
            <a:ext cx="6936000" cy="2502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sz="1800" dirty="0"/>
          </a:p>
        </p:txBody>
      </p:sp>
      <p:sp>
        <p:nvSpPr>
          <p:cNvPr id="5" name="Slide Number Placeholder 4"/>
          <p:cNvSpPr>
            <a:spLocks noGrp="1"/>
          </p:cNvSpPr>
          <p:nvPr>
            <p:ph type="sldNum" sz="quarter" idx="12"/>
          </p:nvPr>
        </p:nvSpPr>
        <p:spPr/>
        <p:txBody>
          <a:bodyPr/>
          <a:lstStyle/>
          <a:p>
            <a:fld id="{455123DE-DF0A-45CF-9929-81DBBDC71DC7}" type="slidenum">
              <a:rPr lang="en-AU" smtClean="0"/>
              <a:pPr/>
              <a:t>‹#›</a:t>
            </a:fld>
            <a:endParaRPr lang="en-AU" dirty="0"/>
          </a:p>
        </p:txBody>
      </p:sp>
      <p:sp>
        <p:nvSpPr>
          <p:cNvPr id="15" name="Title 1"/>
          <p:cNvSpPr>
            <a:spLocks noGrp="1"/>
          </p:cNvSpPr>
          <p:nvPr>
            <p:ph type="title" hasCustomPrompt="1"/>
          </p:nvPr>
        </p:nvSpPr>
        <p:spPr>
          <a:xfrm>
            <a:off x="5832000" y="788400"/>
            <a:ext cx="5784000" cy="334800"/>
          </a:xfrm>
          <a:prstGeom prst="rect">
            <a:avLst/>
          </a:prstGeom>
        </p:spPr>
        <p:txBody>
          <a:bodyPr lIns="0" tIns="0" rIns="0" bIns="0" anchor="t" anchorCtr="0">
            <a:noAutofit/>
          </a:bodyPr>
          <a:lstStyle>
            <a:lvl1pPr>
              <a:defRPr sz="2400" baseline="0"/>
            </a:lvl1pPr>
          </a:lstStyle>
          <a:p>
            <a:r>
              <a:rPr lang="en-US" dirty="0"/>
              <a:t>Title line 1</a:t>
            </a:r>
            <a:endParaRPr lang="en-AU" dirty="0"/>
          </a:p>
        </p:txBody>
      </p:sp>
      <p:sp>
        <p:nvSpPr>
          <p:cNvPr id="16" name="Text Placeholder 7"/>
          <p:cNvSpPr>
            <a:spLocks noGrp="1"/>
          </p:cNvSpPr>
          <p:nvPr>
            <p:ph type="body" sz="quarter" idx="13" hasCustomPrompt="1"/>
          </p:nvPr>
        </p:nvSpPr>
        <p:spPr>
          <a:xfrm>
            <a:off x="5832001" y="2052000"/>
            <a:ext cx="5784000" cy="553998"/>
          </a:xfrm>
          <a:prstGeom prst="rect">
            <a:avLst/>
          </a:prstGeom>
        </p:spPr>
        <p:txBody>
          <a:bodyPr lIns="0" tIns="0" rIns="0" bIns="0">
            <a:noAutofit/>
          </a:bodyPr>
          <a:lstStyle>
            <a:lvl1pPr marL="0" indent="0">
              <a:lnSpc>
                <a:spcPct val="100000"/>
              </a:lnSpc>
              <a:spcBef>
                <a:spcPts val="0"/>
              </a:spcBef>
              <a:buNone/>
              <a:defRPr sz="1200"/>
            </a:lvl1pPr>
          </a:lstStyle>
          <a:p>
            <a:pPr lvl="0"/>
            <a:r>
              <a:rPr lang="en-US" dirty="0"/>
              <a:t>Name</a:t>
            </a:r>
          </a:p>
          <a:p>
            <a:pPr lvl="0"/>
            <a:r>
              <a:rPr lang="en-US" dirty="0"/>
              <a:t>Job Title and Business</a:t>
            </a:r>
          </a:p>
          <a:p>
            <a:pPr lvl="0"/>
            <a:r>
              <a:rPr lang="en-US" dirty="0"/>
              <a:t>Date</a:t>
            </a:r>
          </a:p>
        </p:txBody>
      </p:sp>
      <p:sp>
        <p:nvSpPr>
          <p:cNvPr id="17" name="Rectangle 16"/>
          <p:cNvSpPr/>
          <p:nvPr userDrawn="1"/>
        </p:nvSpPr>
        <p:spPr>
          <a:xfrm>
            <a:off x="5256001" y="831600"/>
            <a:ext cx="288000" cy="219600"/>
          </a:xfrm>
          <a:prstGeom prst="rect">
            <a:avLst/>
          </a:prstGeom>
          <a:solidFill>
            <a:schemeClr val="accent2"/>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sz="1800" dirty="0"/>
          </a:p>
        </p:txBody>
      </p:sp>
    </p:spTree>
    <p:extLst>
      <p:ext uri="{BB962C8B-B14F-4D97-AF65-F5344CB8AC3E}">
        <p14:creationId xmlns:p14="http://schemas.microsoft.com/office/powerpoint/2010/main" val="394404564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Master title, right, 3 line">
    <p:spTree>
      <p:nvGrpSpPr>
        <p:cNvPr id="1" name=""/>
        <p:cNvGrpSpPr/>
        <p:nvPr/>
      </p:nvGrpSpPr>
      <p:grpSpPr>
        <a:xfrm>
          <a:off x="0" y="0"/>
          <a:ext cx="0" cy="0"/>
          <a:chOff x="0" y="0"/>
          <a:chExt cx="0" cy="0"/>
        </a:xfrm>
      </p:grpSpPr>
      <p:sp>
        <p:nvSpPr>
          <p:cNvPr id="5" name="Slide Number Placeholder 4"/>
          <p:cNvSpPr>
            <a:spLocks noGrp="1"/>
          </p:cNvSpPr>
          <p:nvPr>
            <p:ph type="sldNum" sz="quarter" idx="12"/>
          </p:nvPr>
        </p:nvSpPr>
        <p:spPr/>
        <p:txBody>
          <a:bodyPr/>
          <a:lstStyle/>
          <a:p>
            <a:fld id="{455123DE-DF0A-45CF-9929-81DBBDC71DC7}" type="slidenum">
              <a:rPr lang="en-AU" smtClean="0"/>
              <a:pPr/>
              <a:t>‹#›</a:t>
            </a:fld>
            <a:endParaRPr lang="en-AU" dirty="0"/>
          </a:p>
        </p:txBody>
      </p:sp>
      <p:sp>
        <p:nvSpPr>
          <p:cNvPr id="15" name="Title 1"/>
          <p:cNvSpPr>
            <a:spLocks noGrp="1"/>
          </p:cNvSpPr>
          <p:nvPr>
            <p:ph type="title" hasCustomPrompt="1"/>
          </p:nvPr>
        </p:nvSpPr>
        <p:spPr>
          <a:xfrm>
            <a:off x="5832000" y="788400"/>
            <a:ext cx="5784000" cy="1004400"/>
          </a:xfrm>
          <a:prstGeom prst="rect">
            <a:avLst/>
          </a:prstGeom>
        </p:spPr>
        <p:txBody>
          <a:bodyPr lIns="0" tIns="0" rIns="0" bIns="0" anchor="t" anchorCtr="0">
            <a:noAutofit/>
          </a:bodyPr>
          <a:lstStyle>
            <a:lvl1pPr>
              <a:defRPr sz="2400" baseline="0">
                <a:solidFill>
                  <a:schemeClr val="bg2"/>
                </a:solidFill>
              </a:defRPr>
            </a:lvl1pPr>
          </a:lstStyle>
          <a:p>
            <a:r>
              <a:rPr lang="en-US" dirty="0"/>
              <a:t>Title line 1</a:t>
            </a:r>
            <a:br>
              <a:rPr lang="en-US" dirty="0"/>
            </a:br>
            <a:r>
              <a:rPr lang="en-US" dirty="0"/>
              <a:t>Title line 2</a:t>
            </a:r>
            <a:br>
              <a:rPr lang="en-US" dirty="0"/>
            </a:br>
            <a:r>
              <a:rPr lang="en-US" dirty="0"/>
              <a:t>Title line 3</a:t>
            </a:r>
            <a:br>
              <a:rPr lang="en-US" dirty="0"/>
            </a:br>
            <a:endParaRPr lang="en-AU" dirty="0"/>
          </a:p>
        </p:txBody>
      </p:sp>
      <p:sp>
        <p:nvSpPr>
          <p:cNvPr id="16" name="Text Placeholder 7"/>
          <p:cNvSpPr>
            <a:spLocks noGrp="1"/>
          </p:cNvSpPr>
          <p:nvPr>
            <p:ph type="body" sz="quarter" idx="13" hasCustomPrompt="1"/>
          </p:nvPr>
        </p:nvSpPr>
        <p:spPr>
          <a:xfrm>
            <a:off x="5832001" y="2052000"/>
            <a:ext cx="5784000" cy="553998"/>
          </a:xfrm>
          <a:prstGeom prst="rect">
            <a:avLst/>
          </a:prstGeom>
          <a:noFill/>
        </p:spPr>
        <p:txBody>
          <a:bodyPr lIns="0" tIns="0" rIns="0" bIns="0">
            <a:noAutofit/>
          </a:bodyPr>
          <a:lstStyle>
            <a:lvl1pPr marL="0" indent="0">
              <a:lnSpc>
                <a:spcPct val="100000"/>
              </a:lnSpc>
              <a:spcBef>
                <a:spcPts val="0"/>
              </a:spcBef>
              <a:buNone/>
              <a:defRPr sz="1200" baseline="0">
                <a:solidFill>
                  <a:schemeClr val="bg2"/>
                </a:solidFill>
              </a:defRPr>
            </a:lvl1pPr>
          </a:lstStyle>
          <a:p>
            <a:pPr lvl="0"/>
            <a:r>
              <a:rPr lang="en-US" dirty="0"/>
              <a:t>Name</a:t>
            </a:r>
          </a:p>
          <a:p>
            <a:pPr lvl="0"/>
            <a:r>
              <a:rPr lang="en-US" dirty="0"/>
              <a:t>Job Title and Business</a:t>
            </a:r>
          </a:p>
          <a:p>
            <a:pPr lvl="0"/>
            <a:r>
              <a:rPr lang="en-US" dirty="0"/>
              <a:t>Date</a:t>
            </a:r>
          </a:p>
        </p:txBody>
      </p:sp>
      <p:sp>
        <p:nvSpPr>
          <p:cNvPr id="17" name="Rectangle 16"/>
          <p:cNvSpPr/>
          <p:nvPr userDrawn="1"/>
        </p:nvSpPr>
        <p:spPr>
          <a:xfrm>
            <a:off x="5256001" y="831600"/>
            <a:ext cx="288000" cy="878400"/>
          </a:xfrm>
          <a:prstGeom prst="rect">
            <a:avLst/>
          </a:prstGeom>
          <a:solidFill>
            <a:schemeClr val="accent2"/>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sz="1800" dirty="0"/>
          </a:p>
        </p:txBody>
      </p:sp>
    </p:spTree>
    <p:extLst>
      <p:ext uri="{BB962C8B-B14F-4D97-AF65-F5344CB8AC3E}">
        <p14:creationId xmlns:p14="http://schemas.microsoft.com/office/powerpoint/2010/main" val="127771745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Master title, right, 2 line">
    <p:spTree>
      <p:nvGrpSpPr>
        <p:cNvPr id="1" name=""/>
        <p:cNvGrpSpPr/>
        <p:nvPr/>
      </p:nvGrpSpPr>
      <p:grpSpPr>
        <a:xfrm>
          <a:off x="0" y="0"/>
          <a:ext cx="0" cy="0"/>
          <a:chOff x="0" y="0"/>
          <a:chExt cx="0" cy="0"/>
        </a:xfrm>
      </p:grpSpPr>
      <p:sp>
        <p:nvSpPr>
          <p:cNvPr id="5" name="Slide Number Placeholder 4"/>
          <p:cNvSpPr>
            <a:spLocks noGrp="1"/>
          </p:cNvSpPr>
          <p:nvPr>
            <p:ph type="sldNum" sz="quarter" idx="12"/>
          </p:nvPr>
        </p:nvSpPr>
        <p:spPr/>
        <p:txBody>
          <a:bodyPr/>
          <a:lstStyle/>
          <a:p>
            <a:fld id="{455123DE-DF0A-45CF-9929-81DBBDC71DC7}" type="slidenum">
              <a:rPr lang="en-AU" smtClean="0"/>
              <a:pPr/>
              <a:t>‹#›</a:t>
            </a:fld>
            <a:endParaRPr lang="en-AU" dirty="0"/>
          </a:p>
        </p:txBody>
      </p:sp>
      <p:sp>
        <p:nvSpPr>
          <p:cNvPr id="15" name="Title 1"/>
          <p:cNvSpPr>
            <a:spLocks noGrp="1"/>
          </p:cNvSpPr>
          <p:nvPr>
            <p:ph type="title" hasCustomPrompt="1"/>
          </p:nvPr>
        </p:nvSpPr>
        <p:spPr>
          <a:xfrm>
            <a:off x="5832000" y="788400"/>
            <a:ext cx="5784000" cy="669600"/>
          </a:xfrm>
          <a:prstGeom prst="rect">
            <a:avLst/>
          </a:prstGeom>
        </p:spPr>
        <p:txBody>
          <a:bodyPr lIns="0" tIns="0" rIns="0" bIns="0" anchor="t" anchorCtr="0">
            <a:noAutofit/>
          </a:bodyPr>
          <a:lstStyle>
            <a:lvl1pPr>
              <a:defRPr sz="2400" baseline="0">
                <a:solidFill>
                  <a:schemeClr val="bg2"/>
                </a:solidFill>
              </a:defRPr>
            </a:lvl1pPr>
          </a:lstStyle>
          <a:p>
            <a:r>
              <a:rPr lang="en-US" dirty="0"/>
              <a:t>Title line 1</a:t>
            </a:r>
            <a:br>
              <a:rPr lang="en-US" dirty="0"/>
            </a:br>
            <a:r>
              <a:rPr lang="en-US" dirty="0"/>
              <a:t>Title line 2</a:t>
            </a:r>
            <a:endParaRPr lang="en-AU" dirty="0"/>
          </a:p>
        </p:txBody>
      </p:sp>
      <p:sp>
        <p:nvSpPr>
          <p:cNvPr id="16" name="Text Placeholder 7"/>
          <p:cNvSpPr>
            <a:spLocks noGrp="1"/>
          </p:cNvSpPr>
          <p:nvPr>
            <p:ph type="body" sz="quarter" idx="13" hasCustomPrompt="1"/>
          </p:nvPr>
        </p:nvSpPr>
        <p:spPr>
          <a:xfrm>
            <a:off x="5832001" y="2052000"/>
            <a:ext cx="5784000" cy="553998"/>
          </a:xfrm>
          <a:prstGeom prst="rect">
            <a:avLst/>
          </a:prstGeom>
          <a:noFill/>
        </p:spPr>
        <p:txBody>
          <a:bodyPr lIns="0" tIns="0" rIns="0" bIns="0">
            <a:noAutofit/>
          </a:bodyPr>
          <a:lstStyle>
            <a:lvl1pPr marL="0" indent="0">
              <a:lnSpc>
                <a:spcPct val="100000"/>
              </a:lnSpc>
              <a:spcBef>
                <a:spcPts val="0"/>
              </a:spcBef>
              <a:buNone/>
              <a:defRPr sz="1200" baseline="0">
                <a:solidFill>
                  <a:schemeClr val="bg2"/>
                </a:solidFill>
              </a:defRPr>
            </a:lvl1pPr>
          </a:lstStyle>
          <a:p>
            <a:pPr lvl="0"/>
            <a:r>
              <a:rPr lang="en-US" dirty="0"/>
              <a:t>Name</a:t>
            </a:r>
          </a:p>
          <a:p>
            <a:pPr lvl="0"/>
            <a:r>
              <a:rPr lang="en-US" dirty="0"/>
              <a:t>Job Title and Business</a:t>
            </a:r>
          </a:p>
          <a:p>
            <a:pPr lvl="0"/>
            <a:r>
              <a:rPr lang="en-US" dirty="0"/>
              <a:t>Date</a:t>
            </a:r>
          </a:p>
        </p:txBody>
      </p:sp>
      <p:sp>
        <p:nvSpPr>
          <p:cNvPr id="17" name="Rectangle 16"/>
          <p:cNvSpPr/>
          <p:nvPr userDrawn="1"/>
        </p:nvSpPr>
        <p:spPr>
          <a:xfrm>
            <a:off x="5256001" y="831600"/>
            <a:ext cx="288000" cy="550800"/>
          </a:xfrm>
          <a:prstGeom prst="rect">
            <a:avLst/>
          </a:prstGeom>
          <a:solidFill>
            <a:schemeClr val="accent2"/>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sz="1800" dirty="0"/>
          </a:p>
        </p:txBody>
      </p:sp>
    </p:spTree>
    <p:extLst>
      <p:ext uri="{BB962C8B-B14F-4D97-AF65-F5344CB8AC3E}">
        <p14:creationId xmlns:p14="http://schemas.microsoft.com/office/powerpoint/2010/main" val="324716751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Master title, right, 1 line">
    <p:spTree>
      <p:nvGrpSpPr>
        <p:cNvPr id="1" name=""/>
        <p:cNvGrpSpPr/>
        <p:nvPr/>
      </p:nvGrpSpPr>
      <p:grpSpPr>
        <a:xfrm>
          <a:off x="0" y="0"/>
          <a:ext cx="0" cy="0"/>
          <a:chOff x="0" y="0"/>
          <a:chExt cx="0" cy="0"/>
        </a:xfrm>
      </p:grpSpPr>
      <p:sp>
        <p:nvSpPr>
          <p:cNvPr id="5" name="Slide Number Placeholder 4"/>
          <p:cNvSpPr>
            <a:spLocks noGrp="1"/>
          </p:cNvSpPr>
          <p:nvPr>
            <p:ph type="sldNum" sz="quarter" idx="12"/>
          </p:nvPr>
        </p:nvSpPr>
        <p:spPr/>
        <p:txBody>
          <a:bodyPr/>
          <a:lstStyle/>
          <a:p>
            <a:fld id="{455123DE-DF0A-45CF-9929-81DBBDC71DC7}" type="slidenum">
              <a:rPr lang="en-AU" smtClean="0"/>
              <a:pPr/>
              <a:t>‹#›</a:t>
            </a:fld>
            <a:endParaRPr lang="en-AU" dirty="0"/>
          </a:p>
        </p:txBody>
      </p:sp>
      <p:sp>
        <p:nvSpPr>
          <p:cNvPr id="15" name="Title 1"/>
          <p:cNvSpPr>
            <a:spLocks noGrp="1"/>
          </p:cNvSpPr>
          <p:nvPr>
            <p:ph type="title" hasCustomPrompt="1"/>
          </p:nvPr>
        </p:nvSpPr>
        <p:spPr>
          <a:xfrm>
            <a:off x="5832000" y="788400"/>
            <a:ext cx="5784000" cy="334800"/>
          </a:xfrm>
          <a:prstGeom prst="rect">
            <a:avLst/>
          </a:prstGeom>
        </p:spPr>
        <p:txBody>
          <a:bodyPr lIns="0" tIns="0" rIns="0" bIns="0" anchor="t" anchorCtr="0">
            <a:noAutofit/>
          </a:bodyPr>
          <a:lstStyle>
            <a:lvl1pPr>
              <a:defRPr sz="2400" baseline="0">
                <a:solidFill>
                  <a:schemeClr val="bg2"/>
                </a:solidFill>
              </a:defRPr>
            </a:lvl1pPr>
          </a:lstStyle>
          <a:p>
            <a:r>
              <a:rPr lang="en-US" dirty="0"/>
              <a:t>Title line 1</a:t>
            </a:r>
            <a:endParaRPr lang="en-AU" dirty="0"/>
          </a:p>
        </p:txBody>
      </p:sp>
      <p:sp>
        <p:nvSpPr>
          <p:cNvPr id="16" name="Text Placeholder 7"/>
          <p:cNvSpPr>
            <a:spLocks noGrp="1"/>
          </p:cNvSpPr>
          <p:nvPr>
            <p:ph type="body" sz="quarter" idx="13" hasCustomPrompt="1"/>
          </p:nvPr>
        </p:nvSpPr>
        <p:spPr>
          <a:xfrm>
            <a:off x="5832001" y="2052000"/>
            <a:ext cx="5784000" cy="553998"/>
          </a:xfrm>
          <a:prstGeom prst="rect">
            <a:avLst/>
          </a:prstGeom>
          <a:noFill/>
        </p:spPr>
        <p:txBody>
          <a:bodyPr lIns="0" tIns="0" rIns="0" bIns="0">
            <a:noAutofit/>
          </a:bodyPr>
          <a:lstStyle>
            <a:lvl1pPr marL="0" indent="0">
              <a:lnSpc>
                <a:spcPct val="100000"/>
              </a:lnSpc>
              <a:spcBef>
                <a:spcPts val="0"/>
              </a:spcBef>
              <a:buNone/>
              <a:defRPr sz="1200" baseline="0">
                <a:solidFill>
                  <a:schemeClr val="bg2"/>
                </a:solidFill>
              </a:defRPr>
            </a:lvl1pPr>
          </a:lstStyle>
          <a:p>
            <a:pPr lvl="0"/>
            <a:r>
              <a:rPr lang="en-US" dirty="0"/>
              <a:t>Name</a:t>
            </a:r>
          </a:p>
          <a:p>
            <a:pPr lvl="0"/>
            <a:r>
              <a:rPr lang="en-US" dirty="0"/>
              <a:t>Job Title and Business</a:t>
            </a:r>
          </a:p>
          <a:p>
            <a:pPr lvl="0"/>
            <a:r>
              <a:rPr lang="en-US" dirty="0"/>
              <a:t>Date</a:t>
            </a:r>
          </a:p>
        </p:txBody>
      </p:sp>
      <p:sp>
        <p:nvSpPr>
          <p:cNvPr id="17" name="Rectangle 16"/>
          <p:cNvSpPr/>
          <p:nvPr userDrawn="1"/>
        </p:nvSpPr>
        <p:spPr>
          <a:xfrm>
            <a:off x="5256001" y="831600"/>
            <a:ext cx="288000" cy="219600"/>
          </a:xfrm>
          <a:prstGeom prst="rect">
            <a:avLst/>
          </a:prstGeom>
          <a:solidFill>
            <a:schemeClr val="accent2"/>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sz="1800" dirty="0"/>
          </a:p>
        </p:txBody>
      </p:sp>
    </p:spTree>
    <p:extLst>
      <p:ext uri="{BB962C8B-B14F-4D97-AF65-F5344CB8AC3E}">
        <p14:creationId xmlns:p14="http://schemas.microsoft.com/office/powerpoint/2010/main" val="408654820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One image, two column">
    <p:spTree>
      <p:nvGrpSpPr>
        <p:cNvPr id="1" name=""/>
        <p:cNvGrpSpPr/>
        <p:nvPr/>
      </p:nvGrpSpPr>
      <p:grpSpPr>
        <a:xfrm>
          <a:off x="0" y="0"/>
          <a:ext cx="0" cy="0"/>
          <a:chOff x="0" y="0"/>
          <a:chExt cx="0" cy="0"/>
        </a:xfrm>
      </p:grpSpPr>
      <p:sp>
        <p:nvSpPr>
          <p:cNvPr id="12" name="Picture Placeholder 10"/>
          <p:cNvSpPr>
            <a:spLocks noGrp="1"/>
          </p:cNvSpPr>
          <p:nvPr>
            <p:ph type="pic" sz="quarter" idx="14" hasCustomPrompt="1"/>
          </p:nvPr>
        </p:nvSpPr>
        <p:spPr>
          <a:xfrm>
            <a:off x="0" y="2790000"/>
            <a:ext cx="12192000" cy="221599"/>
          </a:xfrm>
          <a:prstGeom prst="rect">
            <a:avLst/>
          </a:prstGeom>
        </p:spPr>
        <p:txBody>
          <a:bodyPr/>
          <a:lstStyle>
            <a:lvl1pPr marL="0" indent="0">
              <a:buNone/>
              <a:defRPr baseline="0"/>
            </a:lvl1pPr>
          </a:lstStyle>
          <a:p>
            <a:r>
              <a:rPr lang="en-AU" dirty="0"/>
              <a:t>Select Picture here</a:t>
            </a:r>
          </a:p>
        </p:txBody>
      </p:sp>
      <p:sp>
        <p:nvSpPr>
          <p:cNvPr id="2" name="Title 1"/>
          <p:cNvSpPr>
            <a:spLocks noGrp="1"/>
          </p:cNvSpPr>
          <p:nvPr>
            <p:ph type="title" hasCustomPrompt="1"/>
          </p:nvPr>
        </p:nvSpPr>
        <p:spPr>
          <a:xfrm>
            <a:off x="576001" y="1332000"/>
            <a:ext cx="4445244" cy="669600"/>
          </a:xfrm>
          <a:prstGeom prst="rect">
            <a:avLst/>
          </a:prstGeom>
        </p:spPr>
        <p:txBody>
          <a:bodyPr lIns="0" tIns="0" rIns="0" bIns="0" anchor="t" anchorCtr="0">
            <a:noAutofit/>
          </a:bodyPr>
          <a:lstStyle>
            <a:lvl1pPr>
              <a:defRPr sz="2400"/>
            </a:lvl1pPr>
          </a:lstStyle>
          <a:p>
            <a:r>
              <a:rPr lang="en-US" dirty="0"/>
              <a:t>Title line 1</a:t>
            </a:r>
            <a:br>
              <a:rPr lang="en-US" dirty="0"/>
            </a:br>
            <a:r>
              <a:rPr lang="en-US" dirty="0"/>
              <a:t>Title line 2</a:t>
            </a:r>
            <a:endParaRPr lang="en-AU" dirty="0"/>
          </a:p>
        </p:txBody>
      </p:sp>
      <p:sp>
        <p:nvSpPr>
          <p:cNvPr id="5" name="Slide Number Placeholder 4"/>
          <p:cNvSpPr>
            <a:spLocks noGrp="1"/>
          </p:cNvSpPr>
          <p:nvPr>
            <p:ph type="sldNum" sz="quarter" idx="12"/>
          </p:nvPr>
        </p:nvSpPr>
        <p:spPr/>
        <p:txBody>
          <a:bodyPr/>
          <a:lstStyle/>
          <a:p>
            <a:fld id="{455123DE-DF0A-45CF-9929-81DBBDC71DC7}" type="slidenum">
              <a:rPr lang="en-AU" smtClean="0"/>
              <a:pPr/>
              <a:t>‹#›</a:t>
            </a:fld>
            <a:endParaRPr lang="en-AU" dirty="0"/>
          </a:p>
        </p:txBody>
      </p:sp>
      <p:sp>
        <p:nvSpPr>
          <p:cNvPr id="11" name="Rectangle 10"/>
          <p:cNvSpPr/>
          <p:nvPr userDrawn="1"/>
        </p:nvSpPr>
        <p:spPr>
          <a:xfrm>
            <a:off x="0" y="1375200"/>
            <a:ext cx="288000" cy="550800"/>
          </a:xfrm>
          <a:prstGeom prst="rect">
            <a:avLst/>
          </a:prstGeom>
          <a:solidFill>
            <a:schemeClr val="accent2"/>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sz="1800" dirty="0"/>
          </a:p>
        </p:txBody>
      </p:sp>
      <p:sp>
        <p:nvSpPr>
          <p:cNvPr id="13" name="Text Placeholder 7"/>
          <p:cNvSpPr>
            <a:spLocks noGrp="1"/>
          </p:cNvSpPr>
          <p:nvPr>
            <p:ph type="body" sz="quarter" idx="13"/>
          </p:nvPr>
        </p:nvSpPr>
        <p:spPr>
          <a:xfrm>
            <a:off x="7200000" y="1279112"/>
            <a:ext cx="4419171" cy="1260000"/>
          </a:xfrm>
          <a:prstGeom prst="rect">
            <a:avLst/>
          </a:prstGeom>
        </p:spPr>
        <p:txBody>
          <a:bodyPr lIns="0" tIns="0" rIns="0" bIns="0">
            <a:noAutofit/>
          </a:bodyPr>
          <a:lstStyle>
            <a:lvl1pPr marL="177800" indent="-177800">
              <a:lnSpc>
                <a:spcPct val="100000"/>
              </a:lnSpc>
              <a:spcBef>
                <a:spcPts val="0"/>
              </a:spcBef>
              <a:buClr>
                <a:schemeClr val="accent2"/>
              </a:buClr>
              <a:buFont typeface="Arial" panose="020B0604020202020204" pitchFamily="34" charset="0"/>
              <a:buChar char="•"/>
              <a:defRPr sz="1600"/>
            </a:lvl1pPr>
            <a:lvl2pPr marL="822292" indent="-285750">
              <a:buFont typeface="Arial" panose="020B0604020202020204" pitchFamily="34" charset="0"/>
              <a:buChar char="•"/>
              <a:defRPr sz="1600">
                <a:solidFill>
                  <a:schemeClr val="tx2"/>
                </a:solidFill>
              </a:defRPr>
            </a:lvl2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30545682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Plain, with bullets">
    <p:spTree>
      <p:nvGrpSpPr>
        <p:cNvPr id="1" name=""/>
        <p:cNvGrpSpPr/>
        <p:nvPr/>
      </p:nvGrpSpPr>
      <p:grpSpPr>
        <a:xfrm>
          <a:off x="0" y="0"/>
          <a:ext cx="0" cy="0"/>
          <a:chOff x="0" y="0"/>
          <a:chExt cx="0" cy="0"/>
        </a:xfrm>
      </p:grpSpPr>
      <p:sp>
        <p:nvSpPr>
          <p:cNvPr id="6" name="Rectangle 5"/>
          <p:cNvSpPr/>
          <p:nvPr userDrawn="1"/>
        </p:nvSpPr>
        <p:spPr>
          <a:xfrm>
            <a:off x="2" y="324000"/>
            <a:ext cx="12191999" cy="5760000"/>
          </a:xfrm>
          <a:prstGeom prst="rect">
            <a:avLst/>
          </a:prstGeom>
          <a:solidFill>
            <a:schemeClr val="tx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sz="1800" dirty="0">
              <a:solidFill>
                <a:schemeClr val="tx2"/>
              </a:solidFill>
            </a:endParaRPr>
          </a:p>
        </p:txBody>
      </p:sp>
      <p:sp>
        <p:nvSpPr>
          <p:cNvPr id="5" name="Slide Number Placeholder 4"/>
          <p:cNvSpPr>
            <a:spLocks noGrp="1"/>
          </p:cNvSpPr>
          <p:nvPr>
            <p:ph type="sldNum" sz="quarter" idx="12"/>
          </p:nvPr>
        </p:nvSpPr>
        <p:spPr/>
        <p:txBody>
          <a:bodyPr/>
          <a:lstStyle/>
          <a:p>
            <a:fld id="{455123DE-DF0A-45CF-9929-81DBBDC71DC7}" type="slidenum">
              <a:rPr lang="en-AU" smtClean="0"/>
              <a:pPr/>
              <a:t>‹#›</a:t>
            </a:fld>
            <a:endParaRPr lang="en-AU" dirty="0"/>
          </a:p>
        </p:txBody>
      </p:sp>
      <p:sp>
        <p:nvSpPr>
          <p:cNvPr id="13" name="Title 1"/>
          <p:cNvSpPr>
            <a:spLocks noGrp="1"/>
          </p:cNvSpPr>
          <p:nvPr>
            <p:ph type="title" hasCustomPrompt="1"/>
          </p:nvPr>
        </p:nvSpPr>
        <p:spPr>
          <a:xfrm>
            <a:off x="576001" y="787545"/>
            <a:ext cx="6077679" cy="1004400"/>
          </a:xfrm>
          <a:prstGeom prst="rect">
            <a:avLst/>
          </a:prstGeom>
        </p:spPr>
        <p:txBody>
          <a:bodyPr lIns="0" tIns="0" rIns="0" bIns="0" anchor="t" anchorCtr="0">
            <a:noAutofit/>
          </a:bodyPr>
          <a:lstStyle>
            <a:lvl1pPr>
              <a:defRPr sz="2400" baseline="0">
                <a:solidFill>
                  <a:schemeClr val="bg2"/>
                </a:solidFill>
              </a:defRPr>
            </a:lvl1pPr>
          </a:lstStyle>
          <a:p>
            <a:r>
              <a:rPr lang="en-US" dirty="0"/>
              <a:t>Title line 1</a:t>
            </a:r>
            <a:br>
              <a:rPr lang="en-US" dirty="0"/>
            </a:br>
            <a:r>
              <a:rPr lang="en-US" dirty="0"/>
              <a:t>Title line 2</a:t>
            </a:r>
            <a:br>
              <a:rPr lang="en-US" dirty="0"/>
            </a:br>
            <a:r>
              <a:rPr lang="en-US" dirty="0"/>
              <a:t>Title line 3</a:t>
            </a:r>
            <a:br>
              <a:rPr lang="en-US" dirty="0"/>
            </a:br>
            <a:endParaRPr lang="en-AU" dirty="0"/>
          </a:p>
        </p:txBody>
      </p:sp>
      <p:sp>
        <p:nvSpPr>
          <p:cNvPr id="14" name="Rectangle 13"/>
          <p:cNvSpPr/>
          <p:nvPr userDrawn="1"/>
        </p:nvSpPr>
        <p:spPr>
          <a:xfrm>
            <a:off x="1" y="831600"/>
            <a:ext cx="288000" cy="878400"/>
          </a:xfrm>
          <a:prstGeom prst="rect">
            <a:avLst/>
          </a:prstGeom>
          <a:solidFill>
            <a:schemeClr val="accent2"/>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sz="1800" dirty="0"/>
          </a:p>
        </p:txBody>
      </p:sp>
      <p:sp>
        <p:nvSpPr>
          <p:cNvPr id="15" name="Text Placeholder 7"/>
          <p:cNvSpPr>
            <a:spLocks noGrp="1"/>
          </p:cNvSpPr>
          <p:nvPr>
            <p:ph type="body" sz="quarter" idx="13"/>
          </p:nvPr>
        </p:nvSpPr>
        <p:spPr>
          <a:xfrm>
            <a:off x="7200001" y="4392000"/>
            <a:ext cx="4416000" cy="1440394"/>
          </a:xfrm>
          <a:prstGeom prst="rect">
            <a:avLst/>
          </a:prstGeom>
        </p:spPr>
        <p:txBody>
          <a:bodyPr lIns="0" tIns="0" rIns="0" bIns="0">
            <a:spAutoFit/>
          </a:bodyPr>
          <a:lstStyle>
            <a:lvl1pPr marL="177800" indent="-177800">
              <a:lnSpc>
                <a:spcPct val="100000"/>
              </a:lnSpc>
              <a:spcBef>
                <a:spcPts val="0"/>
              </a:spcBef>
              <a:buClr>
                <a:schemeClr val="accent2"/>
              </a:buClr>
              <a:buFont typeface="Arial" panose="020B0604020202020204" pitchFamily="34" charset="0"/>
              <a:buChar char="•"/>
              <a:defRPr sz="1600" baseline="0">
                <a:solidFill>
                  <a:schemeClr val="bg1"/>
                </a:solidFill>
              </a:defRPr>
            </a:lvl1pPr>
            <a:lvl2pPr>
              <a:defRPr baseline="0">
                <a:solidFill>
                  <a:schemeClr val="bg1"/>
                </a:solidFill>
              </a:defRPr>
            </a:lvl2pPr>
            <a:lvl3pPr>
              <a:defRPr baseline="0">
                <a:solidFill>
                  <a:schemeClr val="bg1"/>
                </a:solidFill>
              </a:defRPr>
            </a:lvl3pPr>
            <a:lvl4pPr>
              <a:defRPr baseline="0">
                <a:solidFill>
                  <a:schemeClr val="bg1"/>
                </a:solidFill>
              </a:defRPr>
            </a:lvl4pPr>
            <a:lvl5pPr>
              <a:defRPr baseline="0">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418459600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Two column text">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576000" y="603683"/>
            <a:ext cx="11010600" cy="664797"/>
          </a:xfrm>
          <a:prstGeom prst="rect">
            <a:avLst/>
          </a:prstGeom>
        </p:spPr>
        <p:txBody>
          <a:bodyPr lIns="0" tIns="0" rIns="0" bIns="0" anchor="t" anchorCtr="0">
            <a:noAutofit/>
          </a:bodyPr>
          <a:lstStyle/>
          <a:p>
            <a:r>
              <a:rPr lang="en-US" dirty="0"/>
              <a:t>Title line 1</a:t>
            </a:r>
            <a:br>
              <a:rPr lang="en-US" dirty="0"/>
            </a:br>
            <a:r>
              <a:rPr lang="en-US" dirty="0"/>
              <a:t>Title line 2</a:t>
            </a:r>
            <a:endParaRPr lang="en-AU" dirty="0"/>
          </a:p>
        </p:txBody>
      </p:sp>
      <p:sp>
        <p:nvSpPr>
          <p:cNvPr id="5" name="Slide Number Placeholder 4"/>
          <p:cNvSpPr>
            <a:spLocks noGrp="1"/>
          </p:cNvSpPr>
          <p:nvPr>
            <p:ph type="sldNum" sz="quarter" idx="12"/>
          </p:nvPr>
        </p:nvSpPr>
        <p:spPr/>
        <p:txBody>
          <a:bodyPr/>
          <a:lstStyle/>
          <a:p>
            <a:fld id="{455123DE-DF0A-45CF-9929-81DBBDC71DC7}" type="slidenum">
              <a:rPr lang="en-AU" smtClean="0"/>
              <a:pPr/>
              <a:t>‹#›</a:t>
            </a:fld>
            <a:endParaRPr lang="en-AU" dirty="0"/>
          </a:p>
        </p:txBody>
      </p:sp>
      <p:sp>
        <p:nvSpPr>
          <p:cNvPr id="8" name="Text Placeholder 8"/>
          <p:cNvSpPr>
            <a:spLocks noGrp="1"/>
          </p:cNvSpPr>
          <p:nvPr>
            <p:ph type="body" sz="quarter" idx="13" hasCustomPrompt="1"/>
          </p:nvPr>
        </p:nvSpPr>
        <p:spPr>
          <a:xfrm>
            <a:off x="576001" y="1728001"/>
            <a:ext cx="5191217" cy="246221"/>
          </a:xfrm>
          <a:prstGeom prst="rect">
            <a:avLst/>
          </a:prstGeom>
        </p:spPr>
        <p:txBody>
          <a:bodyPr lIns="0" tIns="0" rIns="0" bIns="0" anchor="t" anchorCtr="0">
            <a:noAutofit/>
          </a:bodyPr>
          <a:lstStyle>
            <a:lvl1pPr marL="0" indent="0">
              <a:lnSpc>
                <a:spcPct val="100000"/>
              </a:lnSpc>
              <a:spcBef>
                <a:spcPts val="0"/>
              </a:spcBef>
              <a:buFont typeface="+mj-lt"/>
              <a:buNone/>
              <a:defRPr sz="1600">
                <a:solidFill>
                  <a:schemeClr val="tx2"/>
                </a:solidFill>
              </a:defRPr>
            </a:lvl1pPr>
          </a:lstStyle>
          <a:p>
            <a:pPr lvl="0"/>
            <a:r>
              <a:rPr lang="en-US" dirty="0"/>
              <a:t>Enter text here</a:t>
            </a:r>
            <a:endParaRPr lang="en-AU" dirty="0"/>
          </a:p>
        </p:txBody>
      </p:sp>
      <p:sp>
        <p:nvSpPr>
          <p:cNvPr id="9" name="Text Placeholder 8"/>
          <p:cNvSpPr>
            <a:spLocks noGrp="1"/>
          </p:cNvSpPr>
          <p:nvPr>
            <p:ph type="body" sz="quarter" idx="14" hasCustomPrompt="1"/>
          </p:nvPr>
        </p:nvSpPr>
        <p:spPr>
          <a:xfrm>
            <a:off x="6393600" y="1727998"/>
            <a:ext cx="5193600" cy="244800"/>
          </a:xfrm>
          <a:prstGeom prst="rect">
            <a:avLst/>
          </a:prstGeom>
        </p:spPr>
        <p:txBody>
          <a:bodyPr lIns="0" tIns="0" rIns="0" bIns="0">
            <a:noAutofit/>
          </a:bodyPr>
          <a:lstStyle>
            <a:lvl1pPr marL="0" indent="0">
              <a:lnSpc>
                <a:spcPct val="100000"/>
              </a:lnSpc>
              <a:buNone/>
              <a:defRPr sz="1600" baseline="0"/>
            </a:lvl1pPr>
          </a:lstStyle>
          <a:p>
            <a:pPr lvl="0"/>
            <a:r>
              <a:rPr lang="en-US" dirty="0"/>
              <a:t>Enter text here</a:t>
            </a:r>
            <a:endParaRPr lang="en-AU" dirty="0"/>
          </a:p>
        </p:txBody>
      </p:sp>
      <p:sp>
        <p:nvSpPr>
          <p:cNvPr id="13" name="Text Placeholder 7"/>
          <p:cNvSpPr>
            <a:spLocks noGrp="1"/>
          </p:cNvSpPr>
          <p:nvPr>
            <p:ph type="body" sz="quarter" idx="16"/>
          </p:nvPr>
        </p:nvSpPr>
        <p:spPr>
          <a:xfrm>
            <a:off x="6393600" y="2261866"/>
            <a:ext cx="5193000" cy="3790800"/>
          </a:xfrm>
          <a:prstGeom prst="rect">
            <a:avLst/>
          </a:prstGeom>
        </p:spPr>
        <p:txBody>
          <a:bodyPr wrap="square" lIns="0" tIns="0" rIns="0" bIns="0">
            <a:noAutofit/>
          </a:bodyPr>
          <a:lstStyle>
            <a:lvl1pPr marL="285750" indent="-285750">
              <a:lnSpc>
                <a:spcPct val="100000"/>
              </a:lnSpc>
              <a:spcBef>
                <a:spcPts val="0"/>
              </a:spcBef>
              <a:buClr>
                <a:schemeClr val="accent2"/>
              </a:buClr>
              <a:buFont typeface="Arial" panose="020B0604020202020204" pitchFamily="34" charset="0"/>
              <a:buChar char="•"/>
              <a:defRPr sz="1600"/>
            </a:lvl1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0" name="Text Placeholder 7"/>
          <p:cNvSpPr>
            <a:spLocks noGrp="1"/>
          </p:cNvSpPr>
          <p:nvPr>
            <p:ph type="body" sz="quarter" idx="17"/>
          </p:nvPr>
        </p:nvSpPr>
        <p:spPr>
          <a:xfrm>
            <a:off x="576000" y="2261866"/>
            <a:ext cx="5193000" cy="3790800"/>
          </a:xfrm>
          <a:prstGeom prst="rect">
            <a:avLst/>
          </a:prstGeom>
        </p:spPr>
        <p:txBody>
          <a:bodyPr wrap="square" lIns="0" tIns="0" rIns="0" bIns="0">
            <a:noAutofit/>
          </a:bodyPr>
          <a:lstStyle>
            <a:lvl1pPr marL="285750" indent="-285750">
              <a:lnSpc>
                <a:spcPct val="100000"/>
              </a:lnSpc>
              <a:spcBef>
                <a:spcPts val="0"/>
              </a:spcBef>
              <a:buClr>
                <a:schemeClr val="accent2"/>
              </a:buClr>
              <a:buFont typeface="Arial" panose="020B0604020202020204" pitchFamily="34" charset="0"/>
              <a:buChar char="•"/>
              <a:defRPr sz="1600"/>
            </a:lvl1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316172195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One column text">
    <p:spTree>
      <p:nvGrpSpPr>
        <p:cNvPr id="1" name=""/>
        <p:cNvGrpSpPr/>
        <p:nvPr/>
      </p:nvGrpSpPr>
      <p:grpSpPr>
        <a:xfrm>
          <a:off x="0" y="0"/>
          <a:ext cx="0" cy="0"/>
          <a:chOff x="0" y="0"/>
          <a:chExt cx="0" cy="0"/>
        </a:xfrm>
      </p:grpSpPr>
      <p:sp>
        <p:nvSpPr>
          <p:cNvPr id="5" name="Slide Number Placeholder 4"/>
          <p:cNvSpPr>
            <a:spLocks noGrp="1"/>
          </p:cNvSpPr>
          <p:nvPr>
            <p:ph type="sldNum" sz="quarter" idx="12"/>
          </p:nvPr>
        </p:nvSpPr>
        <p:spPr/>
        <p:txBody>
          <a:bodyPr/>
          <a:lstStyle/>
          <a:p>
            <a:fld id="{455123DE-DF0A-45CF-9929-81DBBDC71DC7}" type="slidenum">
              <a:rPr lang="en-AU" smtClean="0"/>
              <a:pPr/>
              <a:t>‹#›</a:t>
            </a:fld>
            <a:endParaRPr lang="en-AU" dirty="0"/>
          </a:p>
        </p:txBody>
      </p:sp>
      <p:sp>
        <p:nvSpPr>
          <p:cNvPr id="8" name="Text Placeholder 8"/>
          <p:cNvSpPr>
            <a:spLocks noGrp="1"/>
          </p:cNvSpPr>
          <p:nvPr>
            <p:ph type="body" sz="quarter" idx="13" hasCustomPrompt="1"/>
          </p:nvPr>
        </p:nvSpPr>
        <p:spPr>
          <a:xfrm>
            <a:off x="576000" y="1728001"/>
            <a:ext cx="11010600" cy="246221"/>
          </a:xfrm>
          <a:prstGeom prst="rect">
            <a:avLst/>
          </a:prstGeom>
        </p:spPr>
        <p:txBody>
          <a:bodyPr lIns="0" tIns="0" rIns="0" bIns="0">
            <a:noAutofit/>
          </a:bodyPr>
          <a:lstStyle>
            <a:lvl1pPr marL="0" indent="0">
              <a:lnSpc>
                <a:spcPct val="100000"/>
              </a:lnSpc>
              <a:spcBef>
                <a:spcPts val="0"/>
              </a:spcBef>
              <a:buFont typeface="+mj-lt"/>
              <a:buNone/>
              <a:defRPr sz="1600"/>
            </a:lvl1pPr>
          </a:lstStyle>
          <a:p>
            <a:pPr lvl="0"/>
            <a:r>
              <a:rPr lang="en-US" dirty="0"/>
              <a:t>Enter text here</a:t>
            </a:r>
          </a:p>
        </p:txBody>
      </p:sp>
      <p:sp>
        <p:nvSpPr>
          <p:cNvPr id="12" name="Text Placeholder 7"/>
          <p:cNvSpPr>
            <a:spLocks noGrp="1"/>
          </p:cNvSpPr>
          <p:nvPr>
            <p:ph type="body" sz="quarter" idx="15"/>
          </p:nvPr>
        </p:nvSpPr>
        <p:spPr>
          <a:xfrm>
            <a:off x="576000" y="2261866"/>
            <a:ext cx="11010600" cy="3790800"/>
          </a:xfrm>
          <a:prstGeom prst="rect">
            <a:avLst/>
          </a:prstGeom>
        </p:spPr>
        <p:txBody>
          <a:bodyPr lIns="0" tIns="0" rIns="0" bIns="0">
            <a:noAutofit/>
          </a:bodyPr>
          <a:lstStyle>
            <a:lvl1pPr marL="285750" indent="-285750">
              <a:lnSpc>
                <a:spcPct val="100000"/>
              </a:lnSpc>
              <a:spcBef>
                <a:spcPts val="0"/>
              </a:spcBef>
              <a:buFont typeface="Arial" panose="020B0604020202020204" pitchFamily="34" charset="0"/>
              <a:buChar char="•"/>
              <a:defRPr sz="1600"/>
            </a:lvl1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0" name="Title 1"/>
          <p:cNvSpPr>
            <a:spLocks noGrp="1"/>
          </p:cNvSpPr>
          <p:nvPr>
            <p:ph type="title" hasCustomPrompt="1"/>
          </p:nvPr>
        </p:nvSpPr>
        <p:spPr>
          <a:xfrm>
            <a:off x="576000" y="603683"/>
            <a:ext cx="11010600" cy="664797"/>
          </a:xfrm>
          <a:prstGeom prst="rect">
            <a:avLst/>
          </a:prstGeom>
        </p:spPr>
        <p:txBody>
          <a:bodyPr lIns="0" tIns="0" rIns="0" bIns="0" anchor="t" anchorCtr="0">
            <a:noAutofit/>
          </a:bodyPr>
          <a:lstStyle/>
          <a:p>
            <a:r>
              <a:rPr lang="en-US" dirty="0"/>
              <a:t>Title line 1</a:t>
            </a:r>
            <a:br>
              <a:rPr lang="en-US" dirty="0"/>
            </a:br>
            <a:r>
              <a:rPr lang="en-US" dirty="0"/>
              <a:t>Title line 2</a:t>
            </a:r>
            <a:endParaRPr lang="en-AU" dirty="0"/>
          </a:p>
        </p:txBody>
      </p:sp>
    </p:spTree>
    <p:extLst>
      <p:ext uri="{BB962C8B-B14F-4D97-AF65-F5344CB8AC3E}">
        <p14:creationId xmlns:p14="http://schemas.microsoft.com/office/powerpoint/2010/main" val="230011268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Tab pull out text">
    <p:spTree>
      <p:nvGrpSpPr>
        <p:cNvPr id="1" name=""/>
        <p:cNvGrpSpPr/>
        <p:nvPr/>
      </p:nvGrpSpPr>
      <p:grpSpPr>
        <a:xfrm>
          <a:off x="0" y="0"/>
          <a:ext cx="0" cy="0"/>
          <a:chOff x="0" y="0"/>
          <a:chExt cx="0" cy="0"/>
        </a:xfrm>
      </p:grpSpPr>
      <p:sp>
        <p:nvSpPr>
          <p:cNvPr id="5" name="Slide Number Placeholder 4"/>
          <p:cNvSpPr>
            <a:spLocks noGrp="1"/>
          </p:cNvSpPr>
          <p:nvPr>
            <p:ph type="sldNum" sz="quarter" idx="12"/>
          </p:nvPr>
        </p:nvSpPr>
        <p:spPr/>
        <p:txBody>
          <a:bodyPr/>
          <a:lstStyle/>
          <a:p>
            <a:fld id="{455123DE-DF0A-45CF-9929-81DBBDC71DC7}" type="slidenum">
              <a:rPr lang="en-AU" smtClean="0"/>
              <a:pPr/>
              <a:t>‹#›</a:t>
            </a:fld>
            <a:endParaRPr lang="en-AU" dirty="0"/>
          </a:p>
        </p:txBody>
      </p:sp>
      <p:sp>
        <p:nvSpPr>
          <p:cNvPr id="11" name="Rectangle 10"/>
          <p:cNvSpPr/>
          <p:nvPr userDrawn="1"/>
        </p:nvSpPr>
        <p:spPr>
          <a:xfrm>
            <a:off x="0" y="2980800"/>
            <a:ext cx="288000" cy="878400"/>
          </a:xfrm>
          <a:prstGeom prst="rect">
            <a:avLst/>
          </a:prstGeom>
          <a:solidFill>
            <a:schemeClr val="accent2"/>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sz="1800" dirty="0"/>
          </a:p>
        </p:txBody>
      </p:sp>
      <p:sp>
        <p:nvSpPr>
          <p:cNvPr id="2" name="Title 1"/>
          <p:cNvSpPr>
            <a:spLocks noGrp="1"/>
          </p:cNvSpPr>
          <p:nvPr>
            <p:ph type="title" hasCustomPrompt="1"/>
          </p:nvPr>
        </p:nvSpPr>
        <p:spPr>
          <a:xfrm>
            <a:off x="576000" y="2934379"/>
            <a:ext cx="11089749" cy="925200"/>
          </a:xfrm>
          <a:prstGeom prst="rect">
            <a:avLst/>
          </a:prstGeom>
        </p:spPr>
        <p:txBody>
          <a:bodyPr lIns="0" tIns="0" rIns="0" bIns="0" anchor="t" anchorCtr="0">
            <a:noAutofit/>
          </a:bodyPr>
          <a:lstStyle>
            <a:lvl1pPr marL="0">
              <a:defRPr sz="2400">
                <a:solidFill>
                  <a:schemeClr val="tx2"/>
                </a:solidFill>
              </a:defRPr>
            </a:lvl1pPr>
          </a:lstStyle>
          <a:p>
            <a:r>
              <a:rPr lang="en-US" dirty="0"/>
              <a:t>Headline</a:t>
            </a:r>
            <a:endParaRPr lang="en-AU" dirty="0"/>
          </a:p>
        </p:txBody>
      </p:sp>
      <p:sp>
        <p:nvSpPr>
          <p:cNvPr id="14" name="Text Placeholder 13"/>
          <p:cNvSpPr>
            <a:spLocks noGrp="1"/>
          </p:cNvSpPr>
          <p:nvPr>
            <p:ph type="body" sz="quarter" idx="13" hasCustomPrompt="1"/>
          </p:nvPr>
        </p:nvSpPr>
        <p:spPr>
          <a:xfrm>
            <a:off x="576000" y="604800"/>
            <a:ext cx="11011200" cy="664797"/>
          </a:xfrm>
          <a:prstGeom prst="rect">
            <a:avLst/>
          </a:prstGeom>
        </p:spPr>
        <p:txBody>
          <a:bodyPr>
            <a:noAutofit/>
          </a:bodyPr>
          <a:lstStyle>
            <a:lvl1pPr marL="0" indent="0">
              <a:spcBef>
                <a:spcPts val="0"/>
              </a:spcBef>
              <a:buNone/>
              <a:defRPr sz="2400"/>
            </a:lvl1pPr>
          </a:lstStyle>
          <a:p>
            <a:r>
              <a:rPr lang="en-US" dirty="0"/>
              <a:t>Title line 1</a:t>
            </a:r>
            <a:br>
              <a:rPr lang="en-US" dirty="0"/>
            </a:br>
            <a:r>
              <a:rPr lang="en-US" dirty="0"/>
              <a:t>Title line 2</a:t>
            </a:r>
            <a:endParaRPr lang="en-AU" dirty="0"/>
          </a:p>
        </p:txBody>
      </p:sp>
    </p:spTree>
    <p:extLst>
      <p:ext uri="{BB962C8B-B14F-4D97-AF65-F5344CB8AC3E}">
        <p14:creationId xmlns:p14="http://schemas.microsoft.com/office/powerpoint/2010/main" val="49402069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Text with one image, portrait">
    <p:spTree>
      <p:nvGrpSpPr>
        <p:cNvPr id="1" name=""/>
        <p:cNvGrpSpPr/>
        <p:nvPr/>
      </p:nvGrpSpPr>
      <p:grpSpPr>
        <a:xfrm>
          <a:off x="0" y="0"/>
          <a:ext cx="0" cy="0"/>
          <a:chOff x="0" y="0"/>
          <a:chExt cx="0" cy="0"/>
        </a:xfrm>
      </p:grpSpPr>
      <p:sp>
        <p:nvSpPr>
          <p:cNvPr id="5" name="Slide Number Placeholder 4"/>
          <p:cNvSpPr>
            <a:spLocks noGrp="1"/>
          </p:cNvSpPr>
          <p:nvPr>
            <p:ph type="sldNum" sz="quarter" idx="12"/>
          </p:nvPr>
        </p:nvSpPr>
        <p:spPr/>
        <p:txBody>
          <a:bodyPr/>
          <a:lstStyle/>
          <a:p>
            <a:fld id="{455123DE-DF0A-45CF-9929-81DBBDC71DC7}" type="slidenum">
              <a:rPr lang="en-AU" smtClean="0"/>
              <a:pPr/>
              <a:t>‹#›</a:t>
            </a:fld>
            <a:endParaRPr lang="en-AU" dirty="0"/>
          </a:p>
        </p:txBody>
      </p:sp>
      <p:sp>
        <p:nvSpPr>
          <p:cNvPr id="8" name="Text Placeholder 8"/>
          <p:cNvSpPr>
            <a:spLocks noGrp="1"/>
          </p:cNvSpPr>
          <p:nvPr>
            <p:ph type="body" sz="quarter" idx="13" hasCustomPrompt="1"/>
          </p:nvPr>
        </p:nvSpPr>
        <p:spPr>
          <a:xfrm>
            <a:off x="576001" y="1728001"/>
            <a:ext cx="6000000" cy="246221"/>
          </a:xfrm>
          <a:prstGeom prst="rect">
            <a:avLst/>
          </a:prstGeom>
        </p:spPr>
        <p:txBody>
          <a:bodyPr lIns="0" tIns="0" rIns="0" bIns="0">
            <a:noAutofit/>
          </a:bodyPr>
          <a:lstStyle>
            <a:lvl1pPr marL="0" indent="0">
              <a:lnSpc>
                <a:spcPct val="100000"/>
              </a:lnSpc>
              <a:spcBef>
                <a:spcPts val="0"/>
              </a:spcBef>
              <a:buFont typeface="+mj-lt"/>
              <a:buNone/>
              <a:defRPr sz="1600"/>
            </a:lvl1pPr>
          </a:lstStyle>
          <a:p>
            <a:pPr lvl="0"/>
            <a:r>
              <a:rPr lang="en-US" dirty="0"/>
              <a:t>Enter text here</a:t>
            </a:r>
          </a:p>
        </p:txBody>
      </p:sp>
      <p:sp>
        <p:nvSpPr>
          <p:cNvPr id="12" name="Text Placeholder 7"/>
          <p:cNvSpPr>
            <a:spLocks noGrp="1"/>
          </p:cNvSpPr>
          <p:nvPr>
            <p:ph type="body" sz="quarter" idx="15"/>
          </p:nvPr>
        </p:nvSpPr>
        <p:spPr>
          <a:xfrm>
            <a:off x="576001" y="2261866"/>
            <a:ext cx="6000000" cy="3790800"/>
          </a:xfrm>
          <a:prstGeom prst="rect">
            <a:avLst/>
          </a:prstGeom>
        </p:spPr>
        <p:txBody>
          <a:bodyPr lIns="0" tIns="0" rIns="0" bIns="0">
            <a:noAutofit/>
          </a:bodyPr>
          <a:lstStyle>
            <a:lvl1pPr marL="285750" indent="-285750">
              <a:lnSpc>
                <a:spcPct val="100000"/>
              </a:lnSpc>
              <a:spcBef>
                <a:spcPts val="0"/>
              </a:spcBef>
              <a:buClr>
                <a:schemeClr val="accent2"/>
              </a:buClr>
              <a:buFont typeface="Arial" panose="020B0604020202020204" pitchFamily="34" charset="0"/>
              <a:buChar char="•"/>
              <a:defRPr sz="1600"/>
            </a:lvl1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0" name="Title 1"/>
          <p:cNvSpPr>
            <a:spLocks noGrp="1"/>
          </p:cNvSpPr>
          <p:nvPr>
            <p:ph type="title" hasCustomPrompt="1"/>
          </p:nvPr>
        </p:nvSpPr>
        <p:spPr>
          <a:xfrm>
            <a:off x="576001" y="603683"/>
            <a:ext cx="6000000" cy="664797"/>
          </a:xfrm>
          <a:prstGeom prst="rect">
            <a:avLst/>
          </a:prstGeom>
        </p:spPr>
        <p:txBody>
          <a:bodyPr lIns="0" tIns="0" rIns="0" bIns="0" anchor="t" anchorCtr="0">
            <a:noAutofit/>
          </a:bodyPr>
          <a:lstStyle/>
          <a:p>
            <a:r>
              <a:rPr lang="en-US" dirty="0"/>
              <a:t>Title line 1</a:t>
            </a:r>
            <a:br>
              <a:rPr lang="en-US" dirty="0"/>
            </a:br>
            <a:r>
              <a:rPr lang="en-US" dirty="0"/>
              <a:t>Title line 2</a:t>
            </a:r>
            <a:endParaRPr lang="en-AU" dirty="0"/>
          </a:p>
        </p:txBody>
      </p:sp>
      <p:sp>
        <p:nvSpPr>
          <p:cNvPr id="16" name="Picture Placeholder 15"/>
          <p:cNvSpPr>
            <a:spLocks noGrp="1"/>
          </p:cNvSpPr>
          <p:nvPr>
            <p:ph type="pic" sz="quarter" idx="16" hasCustomPrompt="1"/>
          </p:nvPr>
        </p:nvSpPr>
        <p:spPr>
          <a:xfrm>
            <a:off x="7152000" y="349200"/>
            <a:ext cx="5020800" cy="221599"/>
          </a:xfrm>
          <a:prstGeom prst="rect">
            <a:avLst/>
          </a:prstGeom>
        </p:spPr>
        <p:txBody>
          <a:bodyPr/>
          <a:lstStyle>
            <a:lvl1pPr marL="0" indent="0">
              <a:buNone/>
              <a:defRPr baseline="0"/>
            </a:lvl1pPr>
          </a:lstStyle>
          <a:p>
            <a:r>
              <a:rPr lang="en-AU" dirty="0"/>
              <a:t>Select a picture to add</a:t>
            </a:r>
          </a:p>
        </p:txBody>
      </p:sp>
    </p:spTree>
    <p:extLst>
      <p:ext uri="{BB962C8B-B14F-4D97-AF65-F5344CB8AC3E}">
        <p14:creationId xmlns:p14="http://schemas.microsoft.com/office/powerpoint/2010/main" val="3436961313"/>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Text with one image, landscape">
    <p:spTree>
      <p:nvGrpSpPr>
        <p:cNvPr id="1" name=""/>
        <p:cNvGrpSpPr/>
        <p:nvPr/>
      </p:nvGrpSpPr>
      <p:grpSpPr>
        <a:xfrm>
          <a:off x="0" y="0"/>
          <a:ext cx="0" cy="0"/>
          <a:chOff x="0" y="0"/>
          <a:chExt cx="0" cy="0"/>
        </a:xfrm>
      </p:grpSpPr>
      <p:sp>
        <p:nvSpPr>
          <p:cNvPr id="13" name="Picture Placeholder 10"/>
          <p:cNvSpPr>
            <a:spLocks noGrp="1"/>
          </p:cNvSpPr>
          <p:nvPr>
            <p:ph type="pic" sz="quarter" idx="14" hasCustomPrompt="1"/>
          </p:nvPr>
        </p:nvSpPr>
        <p:spPr>
          <a:xfrm>
            <a:off x="0" y="3548027"/>
            <a:ext cx="12192000" cy="221599"/>
          </a:xfrm>
          <a:prstGeom prst="rect">
            <a:avLst/>
          </a:prstGeom>
        </p:spPr>
        <p:txBody>
          <a:bodyPr/>
          <a:lstStyle>
            <a:lvl1pPr marL="0" indent="0">
              <a:buNone/>
              <a:defRPr baseline="0"/>
            </a:lvl1pPr>
          </a:lstStyle>
          <a:p>
            <a:r>
              <a:rPr lang="en-AU" dirty="0"/>
              <a:t>Select Picture here</a:t>
            </a:r>
          </a:p>
        </p:txBody>
      </p:sp>
      <p:sp>
        <p:nvSpPr>
          <p:cNvPr id="5" name="Slide Number Placeholder 4"/>
          <p:cNvSpPr>
            <a:spLocks noGrp="1"/>
          </p:cNvSpPr>
          <p:nvPr>
            <p:ph type="sldNum" sz="quarter" idx="12"/>
          </p:nvPr>
        </p:nvSpPr>
        <p:spPr/>
        <p:txBody>
          <a:bodyPr/>
          <a:lstStyle/>
          <a:p>
            <a:fld id="{455123DE-DF0A-45CF-9929-81DBBDC71DC7}" type="slidenum">
              <a:rPr lang="en-AU" smtClean="0"/>
              <a:pPr/>
              <a:t>‹#›</a:t>
            </a:fld>
            <a:endParaRPr lang="en-AU" dirty="0"/>
          </a:p>
        </p:txBody>
      </p:sp>
      <p:sp>
        <p:nvSpPr>
          <p:cNvPr id="8" name="Text Placeholder 8"/>
          <p:cNvSpPr>
            <a:spLocks noGrp="1"/>
          </p:cNvSpPr>
          <p:nvPr>
            <p:ph type="body" sz="quarter" idx="13" hasCustomPrompt="1"/>
          </p:nvPr>
        </p:nvSpPr>
        <p:spPr>
          <a:xfrm>
            <a:off x="576000" y="1728001"/>
            <a:ext cx="11010600" cy="246221"/>
          </a:xfrm>
          <a:prstGeom prst="rect">
            <a:avLst/>
          </a:prstGeom>
        </p:spPr>
        <p:txBody>
          <a:bodyPr lIns="0" tIns="0" rIns="0" bIns="0">
            <a:noAutofit/>
          </a:bodyPr>
          <a:lstStyle>
            <a:lvl1pPr marL="0" indent="0">
              <a:lnSpc>
                <a:spcPct val="100000"/>
              </a:lnSpc>
              <a:spcBef>
                <a:spcPts val="0"/>
              </a:spcBef>
              <a:buFont typeface="+mj-lt"/>
              <a:buNone/>
              <a:defRPr sz="1600"/>
            </a:lvl1pPr>
          </a:lstStyle>
          <a:p>
            <a:pPr lvl="0"/>
            <a:r>
              <a:rPr lang="en-US" dirty="0"/>
              <a:t>Enter text here</a:t>
            </a:r>
          </a:p>
        </p:txBody>
      </p:sp>
      <p:sp>
        <p:nvSpPr>
          <p:cNvPr id="12" name="Text Placeholder 7"/>
          <p:cNvSpPr>
            <a:spLocks noGrp="1"/>
          </p:cNvSpPr>
          <p:nvPr>
            <p:ph type="body" sz="quarter" idx="15"/>
          </p:nvPr>
        </p:nvSpPr>
        <p:spPr>
          <a:xfrm>
            <a:off x="576000" y="2261866"/>
            <a:ext cx="11010600" cy="1080000"/>
          </a:xfrm>
          <a:prstGeom prst="rect">
            <a:avLst/>
          </a:prstGeom>
        </p:spPr>
        <p:txBody>
          <a:bodyPr lIns="0" tIns="0" rIns="0" bIns="0">
            <a:noAutofit/>
          </a:bodyPr>
          <a:lstStyle>
            <a:lvl1pPr marL="285750" indent="-285750">
              <a:lnSpc>
                <a:spcPct val="100000"/>
              </a:lnSpc>
              <a:spcBef>
                <a:spcPts val="0"/>
              </a:spcBef>
              <a:buClr>
                <a:schemeClr val="accent2"/>
              </a:buClr>
              <a:buFont typeface="Arial" panose="020B0604020202020204" pitchFamily="34" charset="0"/>
              <a:buChar char="•"/>
              <a:defRPr sz="1600"/>
            </a:lvl1pPr>
            <a:lvl5pPr marL="2431917" indent="-285750">
              <a:buFont typeface="Arial" panose="020B0604020202020204" pitchFamily="34" charset="0"/>
              <a:buChar cha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0" name="Title 1"/>
          <p:cNvSpPr>
            <a:spLocks noGrp="1"/>
          </p:cNvSpPr>
          <p:nvPr>
            <p:ph type="title" hasCustomPrompt="1"/>
          </p:nvPr>
        </p:nvSpPr>
        <p:spPr>
          <a:xfrm>
            <a:off x="576000" y="603683"/>
            <a:ext cx="11010600" cy="664797"/>
          </a:xfrm>
          <a:prstGeom prst="rect">
            <a:avLst/>
          </a:prstGeom>
        </p:spPr>
        <p:txBody>
          <a:bodyPr lIns="0" tIns="0" rIns="0" bIns="0" anchor="t" anchorCtr="0">
            <a:noAutofit/>
          </a:bodyPr>
          <a:lstStyle/>
          <a:p>
            <a:r>
              <a:rPr lang="en-US" dirty="0"/>
              <a:t>Title line 1</a:t>
            </a:r>
            <a:br>
              <a:rPr lang="en-US" dirty="0"/>
            </a:br>
            <a:r>
              <a:rPr lang="en-US" dirty="0"/>
              <a:t>Title line 2</a:t>
            </a:r>
            <a:endParaRPr lang="en-AU" dirty="0"/>
          </a:p>
        </p:txBody>
      </p:sp>
    </p:spTree>
    <p:extLst>
      <p:ext uri="{BB962C8B-B14F-4D97-AF65-F5344CB8AC3E}">
        <p14:creationId xmlns:p14="http://schemas.microsoft.com/office/powerpoint/2010/main" val="795725783"/>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Text with one image, wide">
    <p:spTree>
      <p:nvGrpSpPr>
        <p:cNvPr id="1" name=""/>
        <p:cNvGrpSpPr/>
        <p:nvPr/>
      </p:nvGrpSpPr>
      <p:grpSpPr>
        <a:xfrm>
          <a:off x="0" y="0"/>
          <a:ext cx="0" cy="0"/>
          <a:chOff x="0" y="0"/>
          <a:chExt cx="0" cy="0"/>
        </a:xfrm>
      </p:grpSpPr>
      <p:sp>
        <p:nvSpPr>
          <p:cNvPr id="13" name="Picture Placeholder 10"/>
          <p:cNvSpPr>
            <a:spLocks noGrp="1"/>
          </p:cNvSpPr>
          <p:nvPr>
            <p:ph type="pic" sz="quarter" idx="14" hasCustomPrompt="1"/>
          </p:nvPr>
        </p:nvSpPr>
        <p:spPr>
          <a:xfrm>
            <a:off x="9300" y="1728000"/>
            <a:ext cx="7728000" cy="221599"/>
          </a:xfrm>
          <a:prstGeom prst="rect">
            <a:avLst/>
          </a:prstGeom>
        </p:spPr>
        <p:txBody>
          <a:bodyPr/>
          <a:lstStyle>
            <a:lvl1pPr marL="0" indent="0">
              <a:buNone/>
              <a:defRPr baseline="0"/>
            </a:lvl1pPr>
          </a:lstStyle>
          <a:p>
            <a:r>
              <a:rPr lang="en-AU" dirty="0"/>
              <a:t>Select Picture here</a:t>
            </a:r>
          </a:p>
        </p:txBody>
      </p:sp>
      <p:sp>
        <p:nvSpPr>
          <p:cNvPr id="5" name="Slide Number Placeholder 4"/>
          <p:cNvSpPr>
            <a:spLocks noGrp="1"/>
          </p:cNvSpPr>
          <p:nvPr>
            <p:ph type="sldNum" sz="quarter" idx="12"/>
          </p:nvPr>
        </p:nvSpPr>
        <p:spPr/>
        <p:txBody>
          <a:bodyPr/>
          <a:lstStyle/>
          <a:p>
            <a:fld id="{455123DE-DF0A-45CF-9929-81DBBDC71DC7}" type="slidenum">
              <a:rPr lang="en-AU" smtClean="0"/>
              <a:pPr/>
              <a:t>‹#›</a:t>
            </a:fld>
            <a:endParaRPr lang="en-AU" dirty="0"/>
          </a:p>
        </p:txBody>
      </p:sp>
      <p:sp>
        <p:nvSpPr>
          <p:cNvPr id="8" name="Text Placeholder 8"/>
          <p:cNvSpPr>
            <a:spLocks noGrp="1"/>
          </p:cNvSpPr>
          <p:nvPr>
            <p:ph type="body" sz="quarter" idx="13" hasCustomPrompt="1"/>
          </p:nvPr>
        </p:nvSpPr>
        <p:spPr>
          <a:xfrm>
            <a:off x="8080592" y="1727998"/>
            <a:ext cx="3535409" cy="2520000"/>
          </a:xfrm>
          <a:prstGeom prst="rect">
            <a:avLst/>
          </a:prstGeom>
        </p:spPr>
        <p:txBody>
          <a:bodyPr lIns="0" tIns="0" rIns="0" bIns="0">
            <a:noAutofit/>
          </a:bodyPr>
          <a:lstStyle>
            <a:lvl1pPr marL="0" indent="0">
              <a:lnSpc>
                <a:spcPct val="100000"/>
              </a:lnSpc>
              <a:spcBef>
                <a:spcPts val="0"/>
              </a:spcBef>
              <a:buFont typeface="+mj-lt"/>
              <a:buNone/>
              <a:defRPr sz="1600"/>
            </a:lvl1pPr>
          </a:lstStyle>
          <a:p>
            <a:pPr lvl="0"/>
            <a:r>
              <a:rPr lang="en-US" dirty="0"/>
              <a:t>Enter text here</a:t>
            </a:r>
          </a:p>
        </p:txBody>
      </p:sp>
      <p:sp>
        <p:nvSpPr>
          <p:cNvPr id="10" name="Title 1"/>
          <p:cNvSpPr>
            <a:spLocks noGrp="1"/>
          </p:cNvSpPr>
          <p:nvPr>
            <p:ph type="title" hasCustomPrompt="1"/>
          </p:nvPr>
        </p:nvSpPr>
        <p:spPr>
          <a:xfrm>
            <a:off x="576000" y="603683"/>
            <a:ext cx="11010600" cy="664797"/>
          </a:xfrm>
          <a:prstGeom prst="rect">
            <a:avLst/>
          </a:prstGeom>
        </p:spPr>
        <p:txBody>
          <a:bodyPr lIns="0" tIns="0" rIns="0" bIns="0" anchor="t" anchorCtr="0">
            <a:noAutofit/>
          </a:bodyPr>
          <a:lstStyle/>
          <a:p>
            <a:r>
              <a:rPr lang="en-US" dirty="0"/>
              <a:t>Title line 1</a:t>
            </a:r>
            <a:br>
              <a:rPr lang="en-US" dirty="0"/>
            </a:br>
            <a:r>
              <a:rPr lang="en-US" dirty="0"/>
              <a:t>Title line 2</a:t>
            </a:r>
            <a:endParaRPr lang="en-AU" dirty="0"/>
          </a:p>
        </p:txBody>
      </p:sp>
      <p:sp>
        <p:nvSpPr>
          <p:cNvPr id="15" name="Rectangle 14"/>
          <p:cNvSpPr/>
          <p:nvPr userDrawn="1"/>
        </p:nvSpPr>
        <p:spPr>
          <a:xfrm>
            <a:off x="8080591" y="4651200"/>
            <a:ext cx="288000" cy="878400"/>
          </a:xfrm>
          <a:prstGeom prst="rect">
            <a:avLst/>
          </a:prstGeom>
          <a:solidFill>
            <a:schemeClr val="accent2"/>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sz="1800" dirty="0"/>
          </a:p>
        </p:txBody>
      </p:sp>
      <p:sp>
        <p:nvSpPr>
          <p:cNvPr id="6" name="Text Placeholder 5"/>
          <p:cNvSpPr>
            <a:spLocks noGrp="1"/>
          </p:cNvSpPr>
          <p:nvPr>
            <p:ph type="body" sz="quarter" idx="15" hasCustomPrompt="1"/>
          </p:nvPr>
        </p:nvSpPr>
        <p:spPr>
          <a:xfrm>
            <a:off x="8659200" y="4586399"/>
            <a:ext cx="2961600" cy="432000"/>
          </a:xfrm>
          <a:prstGeom prst="rect">
            <a:avLst/>
          </a:prstGeom>
        </p:spPr>
        <p:txBody>
          <a:bodyPr>
            <a:noAutofit/>
          </a:bodyPr>
          <a:lstStyle>
            <a:lvl1pPr marL="0" indent="0">
              <a:spcBef>
                <a:spcPts val="0"/>
              </a:spcBef>
              <a:buNone/>
              <a:defRPr sz="3200" baseline="0"/>
            </a:lvl1pPr>
          </a:lstStyle>
          <a:p>
            <a:r>
              <a:rPr lang="en-US" sz="3500" dirty="0"/>
              <a:t>Title line 1</a:t>
            </a:r>
            <a:endParaRPr lang="en-AU" sz="1600" dirty="0"/>
          </a:p>
        </p:txBody>
      </p:sp>
      <p:sp>
        <p:nvSpPr>
          <p:cNvPr id="4" name="Text Placeholder 3"/>
          <p:cNvSpPr>
            <a:spLocks noGrp="1"/>
          </p:cNvSpPr>
          <p:nvPr>
            <p:ph type="body" sz="quarter" idx="16" hasCustomPrompt="1"/>
          </p:nvPr>
        </p:nvSpPr>
        <p:spPr>
          <a:xfrm>
            <a:off x="8659200" y="5076001"/>
            <a:ext cx="2961600" cy="246221"/>
          </a:xfrm>
          <a:prstGeom prst="rect">
            <a:avLst/>
          </a:prstGeom>
        </p:spPr>
        <p:txBody>
          <a:bodyPr>
            <a:noAutofit/>
          </a:bodyPr>
          <a:lstStyle>
            <a:lvl1pPr marL="0" indent="0">
              <a:lnSpc>
                <a:spcPct val="100000"/>
              </a:lnSpc>
              <a:spcBef>
                <a:spcPts val="0"/>
              </a:spcBef>
              <a:buNone/>
              <a:defRPr sz="1600" baseline="0"/>
            </a:lvl1pPr>
          </a:lstStyle>
          <a:p>
            <a:pPr lvl="0"/>
            <a:r>
              <a:rPr lang="en-AU" dirty="0"/>
              <a:t>Title Line 2</a:t>
            </a:r>
          </a:p>
        </p:txBody>
      </p:sp>
    </p:spTree>
    <p:extLst>
      <p:ext uri="{BB962C8B-B14F-4D97-AF65-F5344CB8AC3E}">
        <p14:creationId xmlns:p14="http://schemas.microsoft.com/office/powerpoint/2010/main" val="2963087533"/>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Text with two images">
    <p:spTree>
      <p:nvGrpSpPr>
        <p:cNvPr id="1" name=""/>
        <p:cNvGrpSpPr/>
        <p:nvPr/>
      </p:nvGrpSpPr>
      <p:grpSpPr>
        <a:xfrm>
          <a:off x="0" y="0"/>
          <a:ext cx="0" cy="0"/>
          <a:chOff x="0" y="0"/>
          <a:chExt cx="0" cy="0"/>
        </a:xfrm>
      </p:grpSpPr>
      <p:sp>
        <p:nvSpPr>
          <p:cNvPr id="5" name="Slide Number Placeholder 4"/>
          <p:cNvSpPr>
            <a:spLocks noGrp="1"/>
          </p:cNvSpPr>
          <p:nvPr>
            <p:ph type="sldNum" sz="quarter" idx="12"/>
          </p:nvPr>
        </p:nvSpPr>
        <p:spPr/>
        <p:txBody>
          <a:bodyPr/>
          <a:lstStyle/>
          <a:p>
            <a:fld id="{455123DE-DF0A-45CF-9929-81DBBDC71DC7}" type="slidenum">
              <a:rPr lang="en-AU" smtClean="0"/>
              <a:pPr/>
              <a:t>‹#›</a:t>
            </a:fld>
            <a:endParaRPr lang="en-AU" dirty="0"/>
          </a:p>
        </p:txBody>
      </p:sp>
      <p:sp>
        <p:nvSpPr>
          <p:cNvPr id="8" name="Text Placeholder 8"/>
          <p:cNvSpPr>
            <a:spLocks noGrp="1"/>
          </p:cNvSpPr>
          <p:nvPr>
            <p:ph type="body" sz="quarter" idx="13" hasCustomPrompt="1"/>
          </p:nvPr>
        </p:nvSpPr>
        <p:spPr>
          <a:xfrm>
            <a:off x="576001" y="1728001"/>
            <a:ext cx="6000000" cy="246221"/>
          </a:xfrm>
          <a:prstGeom prst="rect">
            <a:avLst/>
          </a:prstGeom>
        </p:spPr>
        <p:txBody>
          <a:bodyPr lIns="0" tIns="0" rIns="0" bIns="0">
            <a:noAutofit/>
          </a:bodyPr>
          <a:lstStyle>
            <a:lvl1pPr marL="0" indent="0">
              <a:lnSpc>
                <a:spcPct val="100000"/>
              </a:lnSpc>
              <a:spcBef>
                <a:spcPts val="0"/>
              </a:spcBef>
              <a:buFont typeface="+mj-lt"/>
              <a:buNone/>
              <a:defRPr sz="1600"/>
            </a:lvl1pPr>
          </a:lstStyle>
          <a:p>
            <a:pPr lvl="0"/>
            <a:r>
              <a:rPr lang="en-US" dirty="0"/>
              <a:t>Enter text here</a:t>
            </a:r>
          </a:p>
        </p:txBody>
      </p:sp>
      <p:sp>
        <p:nvSpPr>
          <p:cNvPr id="12" name="Text Placeholder 7"/>
          <p:cNvSpPr>
            <a:spLocks noGrp="1"/>
          </p:cNvSpPr>
          <p:nvPr>
            <p:ph type="body" sz="quarter" idx="15"/>
          </p:nvPr>
        </p:nvSpPr>
        <p:spPr>
          <a:xfrm>
            <a:off x="576001" y="2261866"/>
            <a:ext cx="6000000" cy="3823200"/>
          </a:xfrm>
          <a:prstGeom prst="rect">
            <a:avLst/>
          </a:prstGeom>
        </p:spPr>
        <p:txBody>
          <a:bodyPr lIns="0" tIns="0" rIns="0" bIns="0">
            <a:noAutofit/>
          </a:bodyPr>
          <a:lstStyle>
            <a:lvl1pPr marL="285750" indent="-285750">
              <a:lnSpc>
                <a:spcPct val="100000"/>
              </a:lnSpc>
              <a:spcBef>
                <a:spcPts val="0"/>
              </a:spcBef>
              <a:buClr>
                <a:schemeClr val="accent2"/>
              </a:buClr>
              <a:buFont typeface="Arial" panose="020B0604020202020204" pitchFamily="34" charset="0"/>
              <a:buChar char="•"/>
              <a:defRPr sz="1600"/>
            </a:lvl1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0" name="Title 1"/>
          <p:cNvSpPr>
            <a:spLocks noGrp="1"/>
          </p:cNvSpPr>
          <p:nvPr>
            <p:ph type="title" hasCustomPrompt="1"/>
          </p:nvPr>
        </p:nvSpPr>
        <p:spPr>
          <a:xfrm>
            <a:off x="576001" y="603683"/>
            <a:ext cx="6000000" cy="664797"/>
          </a:xfrm>
          <a:prstGeom prst="rect">
            <a:avLst/>
          </a:prstGeom>
        </p:spPr>
        <p:txBody>
          <a:bodyPr lIns="0" tIns="0" rIns="0" bIns="0" anchor="t" anchorCtr="0">
            <a:noAutofit/>
          </a:bodyPr>
          <a:lstStyle/>
          <a:p>
            <a:r>
              <a:rPr lang="en-US" dirty="0"/>
              <a:t>Title line 1</a:t>
            </a:r>
            <a:br>
              <a:rPr lang="en-US" dirty="0"/>
            </a:br>
            <a:r>
              <a:rPr lang="en-US" dirty="0"/>
              <a:t>Title line 2</a:t>
            </a:r>
            <a:endParaRPr lang="en-AU" dirty="0"/>
          </a:p>
        </p:txBody>
      </p:sp>
      <p:sp>
        <p:nvSpPr>
          <p:cNvPr id="16" name="Picture Placeholder 15"/>
          <p:cNvSpPr>
            <a:spLocks noGrp="1"/>
          </p:cNvSpPr>
          <p:nvPr>
            <p:ph type="pic" sz="quarter" idx="16" hasCustomPrompt="1"/>
          </p:nvPr>
        </p:nvSpPr>
        <p:spPr>
          <a:xfrm>
            <a:off x="7128000" y="323850"/>
            <a:ext cx="5064000" cy="221599"/>
          </a:xfrm>
          <a:prstGeom prst="rect">
            <a:avLst/>
          </a:prstGeom>
        </p:spPr>
        <p:txBody>
          <a:bodyPr/>
          <a:lstStyle>
            <a:lvl1pPr marL="0" indent="0">
              <a:buNone/>
              <a:defRPr baseline="0"/>
            </a:lvl1pPr>
          </a:lstStyle>
          <a:p>
            <a:r>
              <a:rPr lang="en-AU" dirty="0"/>
              <a:t>Select a picture to add</a:t>
            </a:r>
          </a:p>
        </p:txBody>
      </p:sp>
      <p:sp>
        <p:nvSpPr>
          <p:cNvPr id="15" name="Picture Placeholder 15"/>
          <p:cNvSpPr>
            <a:spLocks noGrp="1"/>
          </p:cNvSpPr>
          <p:nvPr>
            <p:ph type="pic" sz="quarter" idx="18" hasCustomPrompt="1"/>
          </p:nvPr>
        </p:nvSpPr>
        <p:spPr>
          <a:xfrm>
            <a:off x="7128000" y="3312000"/>
            <a:ext cx="5064000" cy="221599"/>
          </a:xfrm>
          <a:prstGeom prst="rect">
            <a:avLst/>
          </a:prstGeom>
        </p:spPr>
        <p:txBody>
          <a:bodyPr/>
          <a:lstStyle>
            <a:lvl1pPr marL="0" indent="0">
              <a:buNone/>
              <a:defRPr baseline="0"/>
            </a:lvl1pPr>
          </a:lstStyle>
          <a:p>
            <a:r>
              <a:rPr lang="en-AU" dirty="0"/>
              <a:t>Select a picture to add</a:t>
            </a:r>
          </a:p>
        </p:txBody>
      </p:sp>
    </p:spTree>
    <p:extLst>
      <p:ext uri="{BB962C8B-B14F-4D97-AF65-F5344CB8AC3E}">
        <p14:creationId xmlns:p14="http://schemas.microsoft.com/office/powerpoint/2010/main" val="135622430"/>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Text with three images">
    <p:spTree>
      <p:nvGrpSpPr>
        <p:cNvPr id="1" name=""/>
        <p:cNvGrpSpPr/>
        <p:nvPr/>
      </p:nvGrpSpPr>
      <p:grpSpPr>
        <a:xfrm>
          <a:off x="0" y="0"/>
          <a:ext cx="0" cy="0"/>
          <a:chOff x="0" y="0"/>
          <a:chExt cx="0" cy="0"/>
        </a:xfrm>
      </p:grpSpPr>
      <p:sp>
        <p:nvSpPr>
          <p:cNvPr id="5" name="Slide Number Placeholder 4"/>
          <p:cNvSpPr>
            <a:spLocks noGrp="1"/>
          </p:cNvSpPr>
          <p:nvPr>
            <p:ph type="sldNum" sz="quarter" idx="12"/>
          </p:nvPr>
        </p:nvSpPr>
        <p:spPr/>
        <p:txBody>
          <a:bodyPr/>
          <a:lstStyle/>
          <a:p>
            <a:fld id="{455123DE-DF0A-45CF-9929-81DBBDC71DC7}" type="slidenum">
              <a:rPr lang="en-AU" smtClean="0"/>
              <a:pPr/>
              <a:t>‹#›</a:t>
            </a:fld>
            <a:endParaRPr lang="en-AU" dirty="0"/>
          </a:p>
        </p:txBody>
      </p:sp>
      <p:sp>
        <p:nvSpPr>
          <p:cNvPr id="8" name="Text Placeholder 8"/>
          <p:cNvSpPr>
            <a:spLocks noGrp="1"/>
          </p:cNvSpPr>
          <p:nvPr>
            <p:ph type="body" sz="quarter" idx="13" hasCustomPrompt="1"/>
          </p:nvPr>
        </p:nvSpPr>
        <p:spPr>
          <a:xfrm>
            <a:off x="576001" y="1728001"/>
            <a:ext cx="6960000" cy="246221"/>
          </a:xfrm>
          <a:prstGeom prst="rect">
            <a:avLst/>
          </a:prstGeom>
        </p:spPr>
        <p:txBody>
          <a:bodyPr lIns="0" tIns="0" rIns="0" bIns="0">
            <a:noAutofit/>
          </a:bodyPr>
          <a:lstStyle>
            <a:lvl1pPr marL="0" indent="0">
              <a:lnSpc>
                <a:spcPct val="100000"/>
              </a:lnSpc>
              <a:spcBef>
                <a:spcPts val="0"/>
              </a:spcBef>
              <a:buFont typeface="+mj-lt"/>
              <a:buNone/>
              <a:defRPr sz="1600"/>
            </a:lvl1pPr>
          </a:lstStyle>
          <a:p>
            <a:pPr lvl="0"/>
            <a:r>
              <a:rPr lang="en-US" dirty="0"/>
              <a:t>Enter text here</a:t>
            </a:r>
          </a:p>
        </p:txBody>
      </p:sp>
      <p:sp>
        <p:nvSpPr>
          <p:cNvPr id="12" name="Text Placeholder 7"/>
          <p:cNvSpPr>
            <a:spLocks noGrp="1"/>
          </p:cNvSpPr>
          <p:nvPr>
            <p:ph type="body" sz="quarter" idx="15"/>
          </p:nvPr>
        </p:nvSpPr>
        <p:spPr>
          <a:xfrm>
            <a:off x="576000" y="2261866"/>
            <a:ext cx="6960000" cy="3787200"/>
          </a:xfrm>
          <a:prstGeom prst="rect">
            <a:avLst/>
          </a:prstGeom>
        </p:spPr>
        <p:txBody>
          <a:bodyPr lIns="0" tIns="0" rIns="0" bIns="0">
            <a:noAutofit/>
          </a:bodyPr>
          <a:lstStyle>
            <a:lvl1pPr marL="285750" indent="-285750">
              <a:lnSpc>
                <a:spcPct val="100000"/>
              </a:lnSpc>
              <a:spcBef>
                <a:spcPts val="0"/>
              </a:spcBef>
              <a:buClr>
                <a:schemeClr val="accent2"/>
              </a:buClr>
              <a:buFont typeface="Arial" panose="020B0604020202020204" pitchFamily="34" charset="0"/>
              <a:buChar char="•"/>
              <a:defRPr sz="1600"/>
            </a:lvl1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0" name="Title 1"/>
          <p:cNvSpPr>
            <a:spLocks noGrp="1"/>
          </p:cNvSpPr>
          <p:nvPr>
            <p:ph type="title" hasCustomPrompt="1"/>
          </p:nvPr>
        </p:nvSpPr>
        <p:spPr>
          <a:xfrm>
            <a:off x="576001" y="603683"/>
            <a:ext cx="6960000" cy="664797"/>
          </a:xfrm>
          <a:prstGeom prst="rect">
            <a:avLst/>
          </a:prstGeom>
        </p:spPr>
        <p:txBody>
          <a:bodyPr lIns="0" tIns="0" rIns="0" bIns="0" anchor="t" anchorCtr="0">
            <a:noAutofit/>
          </a:bodyPr>
          <a:lstStyle/>
          <a:p>
            <a:r>
              <a:rPr lang="en-US" dirty="0"/>
              <a:t>Title line 1</a:t>
            </a:r>
            <a:br>
              <a:rPr lang="en-US" dirty="0"/>
            </a:br>
            <a:r>
              <a:rPr lang="en-US" dirty="0"/>
              <a:t>Title line 2</a:t>
            </a:r>
            <a:endParaRPr lang="en-AU" dirty="0"/>
          </a:p>
        </p:txBody>
      </p:sp>
      <p:sp>
        <p:nvSpPr>
          <p:cNvPr id="16" name="Picture Placeholder 15"/>
          <p:cNvSpPr>
            <a:spLocks noGrp="1"/>
          </p:cNvSpPr>
          <p:nvPr>
            <p:ph type="pic" sz="quarter" idx="16" hasCustomPrompt="1"/>
          </p:nvPr>
        </p:nvSpPr>
        <p:spPr>
          <a:xfrm>
            <a:off x="8064000" y="323850"/>
            <a:ext cx="4128000" cy="221599"/>
          </a:xfrm>
          <a:prstGeom prst="rect">
            <a:avLst/>
          </a:prstGeom>
        </p:spPr>
        <p:txBody>
          <a:bodyPr/>
          <a:lstStyle>
            <a:lvl1pPr marL="0" indent="0">
              <a:buNone/>
              <a:defRPr baseline="0"/>
            </a:lvl1pPr>
          </a:lstStyle>
          <a:p>
            <a:r>
              <a:rPr lang="en-AU" dirty="0"/>
              <a:t>Select a picture to add</a:t>
            </a:r>
          </a:p>
        </p:txBody>
      </p:sp>
      <p:sp>
        <p:nvSpPr>
          <p:cNvPr id="15" name="Picture Placeholder 15"/>
          <p:cNvSpPr>
            <a:spLocks noGrp="1"/>
          </p:cNvSpPr>
          <p:nvPr>
            <p:ph type="pic" sz="quarter" idx="18" hasCustomPrompt="1"/>
          </p:nvPr>
        </p:nvSpPr>
        <p:spPr>
          <a:xfrm>
            <a:off x="8064000" y="2340000"/>
            <a:ext cx="4128000" cy="221599"/>
          </a:xfrm>
          <a:prstGeom prst="rect">
            <a:avLst/>
          </a:prstGeom>
        </p:spPr>
        <p:txBody>
          <a:bodyPr/>
          <a:lstStyle>
            <a:lvl1pPr marL="0" indent="0">
              <a:buNone/>
              <a:defRPr baseline="0"/>
            </a:lvl1pPr>
          </a:lstStyle>
          <a:p>
            <a:r>
              <a:rPr lang="en-AU" dirty="0"/>
              <a:t>Select a picture to add</a:t>
            </a:r>
          </a:p>
        </p:txBody>
      </p:sp>
      <p:sp>
        <p:nvSpPr>
          <p:cNvPr id="17" name="Picture Placeholder 15"/>
          <p:cNvSpPr>
            <a:spLocks noGrp="1"/>
          </p:cNvSpPr>
          <p:nvPr>
            <p:ph type="pic" sz="quarter" idx="19" hasCustomPrompt="1"/>
          </p:nvPr>
        </p:nvSpPr>
        <p:spPr>
          <a:xfrm>
            <a:off x="8064000" y="4356000"/>
            <a:ext cx="4128000" cy="221599"/>
          </a:xfrm>
          <a:prstGeom prst="rect">
            <a:avLst/>
          </a:prstGeom>
        </p:spPr>
        <p:txBody>
          <a:bodyPr/>
          <a:lstStyle>
            <a:lvl1pPr marL="0" indent="0">
              <a:buNone/>
              <a:defRPr baseline="0"/>
            </a:lvl1pPr>
          </a:lstStyle>
          <a:p>
            <a:r>
              <a:rPr lang="en-AU" dirty="0"/>
              <a:t>Select a picture to add</a:t>
            </a:r>
          </a:p>
        </p:txBody>
      </p:sp>
    </p:spTree>
    <p:extLst>
      <p:ext uri="{BB962C8B-B14F-4D97-AF65-F5344CB8AC3E}">
        <p14:creationId xmlns:p14="http://schemas.microsoft.com/office/powerpoint/2010/main" val="512564898"/>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Text with landscape">
    <p:spTree>
      <p:nvGrpSpPr>
        <p:cNvPr id="1" name=""/>
        <p:cNvGrpSpPr/>
        <p:nvPr/>
      </p:nvGrpSpPr>
      <p:grpSpPr>
        <a:xfrm>
          <a:off x="0" y="0"/>
          <a:ext cx="0" cy="0"/>
          <a:chOff x="0" y="0"/>
          <a:chExt cx="0" cy="0"/>
        </a:xfrm>
      </p:grpSpPr>
      <p:sp>
        <p:nvSpPr>
          <p:cNvPr id="5" name="Slide Number Placeholder 4"/>
          <p:cNvSpPr>
            <a:spLocks noGrp="1"/>
          </p:cNvSpPr>
          <p:nvPr>
            <p:ph type="sldNum" sz="quarter" idx="12"/>
          </p:nvPr>
        </p:nvSpPr>
        <p:spPr/>
        <p:txBody>
          <a:bodyPr/>
          <a:lstStyle/>
          <a:p>
            <a:fld id="{455123DE-DF0A-45CF-9929-81DBBDC71DC7}" type="slidenum">
              <a:rPr lang="en-AU" smtClean="0"/>
              <a:pPr/>
              <a:t>‹#›</a:t>
            </a:fld>
            <a:endParaRPr lang="en-AU" dirty="0"/>
          </a:p>
        </p:txBody>
      </p:sp>
      <p:sp>
        <p:nvSpPr>
          <p:cNvPr id="8" name="Text Placeholder 8"/>
          <p:cNvSpPr>
            <a:spLocks noGrp="1"/>
          </p:cNvSpPr>
          <p:nvPr>
            <p:ph type="body" sz="quarter" idx="13" hasCustomPrompt="1"/>
          </p:nvPr>
        </p:nvSpPr>
        <p:spPr>
          <a:xfrm>
            <a:off x="576000" y="1728001"/>
            <a:ext cx="11010600" cy="169277"/>
          </a:xfrm>
          <a:prstGeom prst="rect">
            <a:avLst/>
          </a:prstGeom>
        </p:spPr>
        <p:txBody>
          <a:bodyPr lIns="0" tIns="0" rIns="0" bIns="0">
            <a:noAutofit/>
          </a:bodyPr>
          <a:lstStyle>
            <a:lvl1pPr marL="0" indent="0">
              <a:lnSpc>
                <a:spcPct val="100000"/>
              </a:lnSpc>
              <a:spcBef>
                <a:spcPts val="0"/>
              </a:spcBef>
              <a:buFont typeface="+mj-lt"/>
              <a:buNone/>
              <a:defRPr sz="1100"/>
            </a:lvl1pPr>
          </a:lstStyle>
          <a:p>
            <a:pPr lvl="0"/>
            <a:r>
              <a:rPr lang="en-US" dirty="0"/>
              <a:t>Enter text here</a:t>
            </a:r>
          </a:p>
        </p:txBody>
      </p:sp>
      <p:sp>
        <p:nvSpPr>
          <p:cNvPr id="10" name="Title 1"/>
          <p:cNvSpPr>
            <a:spLocks noGrp="1"/>
          </p:cNvSpPr>
          <p:nvPr>
            <p:ph type="title" hasCustomPrompt="1"/>
          </p:nvPr>
        </p:nvSpPr>
        <p:spPr>
          <a:xfrm>
            <a:off x="576000" y="603683"/>
            <a:ext cx="11010600" cy="664797"/>
          </a:xfrm>
          <a:prstGeom prst="rect">
            <a:avLst/>
          </a:prstGeom>
        </p:spPr>
        <p:txBody>
          <a:bodyPr lIns="0" tIns="0" rIns="0" bIns="0" anchor="t" anchorCtr="0">
            <a:noAutofit/>
          </a:bodyPr>
          <a:lstStyle/>
          <a:p>
            <a:r>
              <a:rPr lang="en-US" dirty="0"/>
              <a:t>Title line 1</a:t>
            </a:r>
            <a:br>
              <a:rPr lang="en-US" dirty="0"/>
            </a:br>
            <a:r>
              <a:rPr lang="en-US" dirty="0"/>
              <a:t>Title line 2</a:t>
            </a:r>
            <a:endParaRPr lang="en-AU" dirty="0"/>
          </a:p>
        </p:txBody>
      </p:sp>
      <p:sp>
        <p:nvSpPr>
          <p:cNvPr id="6" name="Chart Placeholder 5"/>
          <p:cNvSpPr>
            <a:spLocks noGrp="1"/>
          </p:cNvSpPr>
          <p:nvPr>
            <p:ph type="chart" sz="quarter" idx="14" hasCustomPrompt="1"/>
          </p:nvPr>
        </p:nvSpPr>
        <p:spPr>
          <a:xfrm>
            <a:off x="0" y="2513014"/>
            <a:ext cx="12192000" cy="221599"/>
          </a:xfrm>
          <a:prstGeom prst="rect">
            <a:avLst/>
          </a:prstGeom>
        </p:spPr>
        <p:txBody>
          <a:bodyPr/>
          <a:lstStyle>
            <a:lvl1pPr marL="0" indent="0">
              <a:buNone/>
              <a:defRPr/>
            </a:lvl1pPr>
          </a:lstStyle>
          <a:p>
            <a:r>
              <a:rPr lang="en-AU" dirty="0"/>
              <a:t>Insert Chart here</a:t>
            </a:r>
          </a:p>
        </p:txBody>
      </p:sp>
    </p:spTree>
    <p:extLst>
      <p:ext uri="{BB962C8B-B14F-4D97-AF65-F5344CB8AC3E}">
        <p14:creationId xmlns:p14="http://schemas.microsoft.com/office/powerpoint/2010/main" val="1945092725"/>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Text with Table Landscape">
    <p:spTree>
      <p:nvGrpSpPr>
        <p:cNvPr id="1" name=""/>
        <p:cNvGrpSpPr/>
        <p:nvPr/>
      </p:nvGrpSpPr>
      <p:grpSpPr>
        <a:xfrm>
          <a:off x="0" y="0"/>
          <a:ext cx="0" cy="0"/>
          <a:chOff x="0" y="0"/>
          <a:chExt cx="0" cy="0"/>
        </a:xfrm>
      </p:grpSpPr>
      <p:sp>
        <p:nvSpPr>
          <p:cNvPr id="5" name="Slide Number Placeholder 4"/>
          <p:cNvSpPr>
            <a:spLocks noGrp="1"/>
          </p:cNvSpPr>
          <p:nvPr>
            <p:ph type="sldNum" sz="quarter" idx="12"/>
          </p:nvPr>
        </p:nvSpPr>
        <p:spPr/>
        <p:txBody>
          <a:bodyPr/>
          <a:lstStyle/>
          <a:p>
            <a:fld id="{455123DE-DF0A-45CF-9929-81DBBDC71DC7}" type="slidenum">
              <a:rPr lang="en-AU" smtClean="0"/>
              <a:pPr/>
              <a:t>‹#›</a:t>
            </a:fld>
            <a:endParaRPr lang="en-AU" dirty="0"/>
          </a:p>
        </p:txBody>
      </p:sp>
      <p:sp>
        <p:nvSpPr>
          <p:cNvPr id="8" name="Text Placeholder 8"/>
          <p:cNvSpPr>
            <a:spLocks noGrp="1"/>
          </p:cNvSpPr>
          <p:nvPr>
            <p:ph type="body" sz="quarter" idx="13" hasCustomPrompt="1"/>
          </p:nvPr>
        </p:nvSpPr>
        <p:spPr>
          <a:xfrm>
            <a:off x="576000" y="1728001"/>
            <a:ext cx="11010600" cy="169277"/>
          </a:xfrm>
          <a:prstGeom prst="rect">
            <a:avLst/>
          </a:prstGeom>
        </p:spPr>
        <p:txBody>
          <a:bodyPr lIns="0" tIns="0" rIns="0" bIns="0">
            <a:noAutofit/>
          </a:bodyPr>
          <a:lstStyle>
            <a:lvl1pPr marL="0" indent="0">
              <a:lnSpc>
                <a:spcPct val="100000"/>
              </a:lnSpc>
              <a:spcBef>
                <a:spcPts val="0"/>
              </a:spcBef>
              <a:buFont typeface="+mj-lt"/>
              <a:buNone/>
              <a:defRPr sz="1100"/>
            </a:lvl1pPr>
          </a:lstStyle>
          <a:p>
            <a:pPr lvl="0"/>
            <a:r>
              <a:rPr lang="en-US" dirty="0"/>
              <a:t>Enter text here</a:t>
            </a:r>
          </a:p>
        </p:txBody>
      </p:sp>
      <p:sp>
        <p:nvSpPr>
          <p:cNvPr id="10" name="Title 1"/>
          <p:cNvSpPr>
            <a:spLocks noGrp="1"/>
          </p:cNvSpPr>
          <p:nvPr>
            <p:ph type="title" hasCustomPrompt="1"/>
          </p:nvPr>
        </p:nvSpPr>
        <p:spPr>
          <a:xfrm>
            <a:off x="576000" y="603683"/>
            <a:ext cx="11010600" cy="664797"/>
          </a:xfrm>
          <a:prstGeom prst="rect">
            <a:avLst/>
          </a:prstGeom>
        </p:spPr>
        <p:txBody>
          <a:bodyPr lIns="0" tIns="0" rIns="0" bIns="0" anchor="t" anchorCtr="0">
            <a:noAutofit/>
          </a:bodyPr>
          <a:lstStyle/>
          <a:p>
            <a:r>
              <a:rPr lang="en-US" dirty="0"/>
              <a:t>Title line 1</a:t>
            </a:r>
            <a:br>
              <a:rPr lang="en-US" dirty="0"/>
            </a:br>
            <a:r>
              <a:rPr lang="en-US" dirty="0"/>
              <a:t>Title line 2</a:t>
            </a:r>
            <a:endParaRPr lang="en-AU" dirty="0"/>
          </a:p>
        </p:txBody>
      </p:sp>
      <p:sp>
        <p:nvSpPr>
          <p:cNvPr id="4" name="Table Placeholder 3"/>
          <p:cNvSpPr>
            <a:spLocks noGrp="1"/>
          </p:cNvSpPr>
          <p:nvPr>
            <p:ph type="tbl" sz="quarter" idx="14" hasCustomPrompt="1"/>
          </p:nvPr>
        </p:nvSpPr>
        <p:spPr>
          <a:xfrm>
            <a:off x="0" y="2512799"/>
            <a:ext cx="12192000" cy="221599"/>
          </a:xfrm>
          <a:prstGeom prst="rect">
            <a:avLst/>
          </a:prstGeom>
        </p:spPr>
        <p:txBody>
          <a:bodyPr/>
          <a:lstStyle>
            <a:lvl1pPr marL="0" indent="0">
              <a:buFontTx/>
              <a:buNone/>
              <a:defRPr/>
            </a:lvl1pPr>
          </a:lstStyle>
          <a:p>
            <a:r>
              <a:rPr lang="en-AU" dirty="0"/>
              <a:t>Insert Table here</a:t>
            </a:r>
          </a:p>
        </p:txBody>
      </p:sp>
    </p:spTree>
    <p:extLst>
      <p:ext uri="{BB962C8B-B14F-4D97-AF65-F5344CB8AC3E}">
        <p14:creationId xmlns:p14="http://schemas.microsoft.com/office/powerpoint/2010/main" val="903057775"/>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Title and image only">
    <p:spTree>
      <p:nvGrpSpPr>
        <p:cNvPr id="1" name=""/>
        <p:cNvGrpSpPr/>
        <p:nvPr/>
      </p:nvGrpSpPr>
      <p:grpSpPr>
        <a:xfrm>
          <a:off x="0" y="0"/>
          <a:ext cx="0" cy="0"/>
          <a:chOff x="0" y="0"/>
          <a:chExt cx="0" cy="0"/>
        </a:xfrm>
      </p:grpSpPr>
      <p:sp>
        <p:nvSpPr>
          <p:cNvPr id="5" name="Slide Number Placeholder 4"/>
          <p:cNvSpPr>
            <a:spLocks noGrp="1"/>
          </p:cNvSpPr>
          <p:nvPr>
            <p:ph type="sldNum" sz="quarter" idx="12"/>
          </p:nvPr>
        </p:nvSpPr>
        <p:spPr/>
        <p:txBody>
          <a:bodyPr/>
          <a:lstStyle/>
          <a:p>
            <a:fld id="{455123DE-DF0A-45CF-9929-81DBBDC71DC7}" type="slidenum">
              <a:rPr lang="en-AU" smtClean="0"/>
              <a:pPr/>
              <a:t>‹#›</a:t>
            </a:fld>
            <a:endParaRPr lang="en-AU" dirty="0"/>
          </a:p>
        </p:txBody>
      </p:sp>
      <p:sp>
        <p:nvSpPr>
          <p:cNvPr id="10" name="Title 1"/>
          <p:cNvSpPr>
            <a:spLocks noGrp="1"/>
          </p:cNvSpPr>
          <p:nvPr>
            <p:ph type="title" hasCustomPrompt="1"/>
          </p:nvPr>
        </p:nvSpPr>
        <p:spPr>
          <a:xfrm>
            <a:off x="576000" y="603683"/>
            <a:ext cx="11010600" cy="664797"/>
          </a:xfrm>
          <a:prstGeom prst="rect">
            <a:avLst/>
          </a:prstGeom>
        </p:spPr>
        <p:txBody>
          <a:bodyPr lIns="0" tIns="0" rIns="0" bIns="0" anchor="t" anchorCtr="0">
            <a:noAutofit/>
          </a:bodyPr>
          <a:lstStyle/>
          <a:p>
            <a:r>
              <a:rPr lang="en-US" dirty="0"/>
              <a:t>Title line 1</a:t>
            </a:r>
            <a:br>
              <a:rPr lang="en-US" dirty="0"/>
            </a:br>
            <a:r>
              <a:rPr lang="en-US" dirty="0"/>
              <a:t>Title line 2</a:t>
            </a:r>
            <a:endParaRPr lang="en-AU" dirty="0"/>
          </a:p>
        </p:txBody>
      </p:sp>
      <p:sp>
        <p:nvSpPr>
          <p:cNvPr id="9" name="Picture Placeholder 10"/>
          <p:cNvSpPr>
            <a:spLocks noGrp="1"/>
          </p:cNvSpPr>
          <p:nvPr>
            <p:ph type="pic" sz="quarter" idx="14" hasCustomPrompt="1"/>
          </p:nvPr>
        </p:nvSpPr>
        <p:spPr>
          <a:xfrm>
            <a:off x="0" y="1746000"/>
            <a:ext cx="12192000" cy="221599"/>
          </a:xfrm>
          <a:prstGeom prst="rect">
            <a:avLst/>
          </a:prstGeom>
        </p:spPr>
        <p:txBody>
          <a:bodyPr/>
          <a:lstStyle>
            <a:lvl1pPr marL="0" indent="0">
              <a:buNone/>
              <a:defRPr baseline="0"/>
            </a:lvl1pPr>
          </a:lstStyle>
          <a:p>
            <a:r>
              <a:rPr lang="en-AU" dirty="0"/>
              <a:t>Select Picture here</a:t>
            </a:r>
          </a:p>
        </p:txBody>
      </p:sp>
    </p:spTree>
    <p:extLst>
      <p:ext uri="{BB962C8B-B14F-4D97-AF65-F5344CB8AC3E}">
        <p14:creationId xmlns:p14="http://schemas.microsoft.com/office/powerpoint/2010/main" val="818349373"/>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Plain end slide">
    <p:spTree>
      <p:nvGrpSpPr>
        <p:cNvPr id="1" name=""/>
        <p:cNvGrpSpPr/>
        <p:nvPr/>
      </p:nvGrpSpPr>
      <p:grpSpPr>
        <a:xfrm>
          <a:off x="0" y="0"/>
          <a:ext cx="0" cy="0"/>
          <a:chOff x="0" y="0"/>
          <a:chExt cx="0" cy="0"/>
        </a:xfrm>
      </p:grpSpPr>
      <p:sp>
        <p:nvSpPr>
          <p:cNvPr id="6" name="Rectangle 5"/>
          <p:cNvSpPr/>
          <p:nvPr userDrawn="1"/>
        </p:nvSpPr>
        <p:spPr>
          <a:xfrm>
            <a:off x="2" y="324000"/>
            <a:ext cx="12191999" cy="5760000"/>
          </a:xfrm>
          <a:prstGeom prst="rect">
            <a:avLst/>
          </a:prstGeom>
          <a:solidFill>
            <a:schemeClr val="tx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sz="1800" dirty="0">
              <a:solidFill>
                <a:schemeClr val="tx2"/>
              </a:solidFill>
            </a:endParaRPr>
          </a:p>
        </p:txBody>
      </p:sp>
      <p:sp>
        <p:nvSpPr>
          <p:cNvPr id="5" name="Slide Number Placeholder 4"/>
          <p:cNvSpPr>
            <a:spLocks noGrp="1"/>
          </p:cNvSpPr>
          <p:nvPr>
            <p:ph type="sldNum" sz="quarter" idx="12"/>
          </p:nvPr>
        </p:nvSpPr>
        <p:spPr/>
        <p:txBody>
          <a:bodyPr/>
          <a:lstStyle/>
          <a:p>
            <a:fld id="{455123DE-DF0A-45CF-9929-81DBBDC71DC7}" type="slidenum">
              <a:rPr lang="en-AU" smtClean="0"/>
              <a:pPr/>
              <a:t>‹#›</a:t>
            </a:fld>
            <a:endParaRPr lang="en-AU" dirty="0"/>
          </a:p>
        </p:txBody>
      </p:sp>
      <p:sp>
        <p:nvSpPr>
          <p:cNvPr id="13" name="Title 1"/>
          <p:cNvSpPr>
            <a:spLocks noGrp="1"/>
          </p:cNvSpPr>
          <p:nvPr>
            <p:ph type="title" hasCustomPrompt="1"/>
          </p:nvPr>
        </p:nvSpPr>
        <p:spPr>
          <a:xfrm>
            <a:off x="576001" y="1727998"/>
            <a:ext cx="6077679" cy="334800"/>
          </a:xfrm>
          <a:prstGeom prst="rect">
            <a:avLst/>
          </a:prstGeom>
        </p:spPr>
        <p:txBody>
          <a:bodyPr lIns="0" tIns="0" rIns="0" bIns="0" anchor="t" anchorCtr="0">
            <a:noAutofit/>
          </a:bodyPr>
          <a:lstStyle>
            <a:lvl1pPr>
              <a:defRPr sz="2400" b="1" baseline="0">
                <a:solidFill>
                  <a:schemeClr val="accent2"/>
                </a:solidFill>
              </a:defRPr>
            </a:lvl1pPr>
          </a:lstStyle>
          <a:p>
            <a:r>
              <a:rPr lang="en-US" dirty="0"/>
              <a:t>Title line 1</a:t>
            </a:r>
            <a:endParaRPr lang="en-AU" dirty="0"/>
          </a:p>
        </p:txBody>
      </p:sp>
      <p:sp>
        <p:nvSpPr>
          <p:cNvPr id="14" name="Rectangle 13"/>
          <p:cNvSpPr/>
          <p:nvPr userDrawn="1"/>
        </p:nvSpPr>
        <p:spPr>
          <a:xfrm>
            <a:off x="1" y="1774800"/>
            <a:ext cx="288000" cy="219600"/>
          </a:xfrm>
          <a:prstGeom prst="rect">
            <a:avLst/>
          </a:prstGeom>
          <a:solidFill>
            <a:schemeClr val="accent2"/>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sz="1800" dirty="0"/>
          </a:p>
        </p:txBody>
      </p:sp>
      <p:sp>
        <p:nvSpPr>
          <p:cNvPr id="7" name="Text Placeholder 6"/>
          <p:cNvSpPr>
            <a:spLocks noGrp="1"/>
          </p:cNvSpPr>
          <p:nvPr>
            <p:ph type="body" sz="quarter" idx="14" hasCustomPrompt="1"/>
          </p:nvPr>
        </p:nvSpPr>
        <p:spPr>
          <a:xfrm>
            <a:off x="8160001" y="3024001"/>
            <a:ext cx="3445199" cy="223053"/>
          </a:xfrm>
          <a:prstGeom prst="rect">
            <a:avLst/>
          </a:prstGeom>
        </p:spPr>
        <p:txBody>
          <a:bodyPr>
            <a:noAutofit/>
          </a:bodyPr>
          <a:lstStyle>
            <a:lvl1pPr marL="0" indent="0">
              <a:buNone/>
              <a:defRPr sz="1600">
                <a:solidFill>
                  <a:schemeClr val="bg1"/>
                </a:solidFill>
              </a:defRPr>
            </a:lvl1pPr>
          </a:lstStyle>
          <a:p>
            <a:pPr lvl="0"/>
            <a:r>
              <a:rPr lang="en-AU" dirty="0"/>
              <a:t>Enter text here</a:t>
            </a:r>
          </a:p>
        </p:txBody>
      </p:sp>
      <p:sp>
        <p:nvSpPr>
          <p:cNvPr id="16" name="Text Placeholder 6"/>
          <p:cNvSpPr>
            <a:spLocks noGrp="1"/>
          </p:cNvSpPr>
          <p:nvPr>
            <p:ph type="body" sz="quarter" idx="15" hasCustomPrompt="1"/>
          </p:nvPr>
        </p:nvSpPr>
        <p:spPr>
          <a:xfrm>
            <a:off x="8160000" y="3455999"/>
            <a:ext cx="3456000" cy="1591200"/>
          </a:xfrm>
          <a:prstGeom prst="rect">
            <a:avLst/>
          </a:prstGeom>
        </p:spPr>
        <p:txBody>
          <a:bodyPr>
            <a:noAutofit/>
          </a:bodyPr>
          <a:lstStyle>
            <a:lvl1pPr marL="0" indent="0">
              <a:spcBef>
                <a:spcPts val="0"/>
              </a:spcBef>
              <a:buNone/>
              <a:defRPr sz="1200">
                <a:solidFill>
                  <a:schemeClr val="bg1"/>
                </a:solidFill>
              </a:defRPr>
            </a:lvl1pPr>
          </a:lstStyle>
          <a:p>
            <a:pPr lvl="0"/>
            <a:r>
              <a:rPr lang="en-AU" dirty="0"/>
              <a:t>Enter text here</a:t>
            </a:r>
          </a:p>
        </p:txBody>
      </p:sp>
    </p:spTree>
    <p:extLst>
      <p:ext uri="{BB962C8B-B14F-4D97-AF65-F5344CB8AC3E}">
        <p14:creationId xmlns:p14="http://schemas.microsoft.com/office/powerpoint/2010/main" val="3472849817"/>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White end slide">
    <p:spTree>
      <p:nvGrpSpPr>
        <p:cNvPr id="1" name=""/>
        <p:cNvGrpSpPr/>
        <p:nvPr/>
      </p:nvGrpSpPr>
      <p:grpSpPr>
        <a:xfrm>
          <a:off x="0" y="0"/>
          <a:ext cx="0" cy="0"/>
          <a:chOff x="0" y="0"/>
          <a:chExt cx="0" cy="0"/>
        </a:xfrm>
      </p:grpSpPr>
      <p:sp>
        <p:nvSpPr>
          <p:cNvPr id="5" name="Slide Number Placeholder 4"/>
          <p:cNvSpPr>
            <a:spLocks noGrp="1"/>
          </p:cNvSpPr>
          <p:nvPr>
            <p:ph type="sldNum" sz="quarter" idx="12"/>
          </p:nvPr>
        </p:nvSpPr>
        <p:spPr/>
        <p:txBody>
          <a:bodyPr/>
          <a:lstStyle/>
          <a:p>
            <a:fld id="{455123DE-DF0A-45CF-9929-81DBBDC71DC7}" type="slidenum">
              <a:rPr lang="en-AU" smtClean="0"/>
              <a:pPr/>
              <a:t>‹#›</a:t>
            </a:fld>
            <a:endParaRPr lang="en-AU" dirty="0"/>
          </a:p>
        </p:txBody>
      </p:sp>
      <p:sp>
        <p:nvSpPr>
          <p:cNvPr id="13" name="Title 1"/>
          <p:cNvSpPr>
            <a:spLocks noGrp="1"/>
          </p:cNvSpPr>
          <p:nvPr>
            <p:ph type="title" hasCustomPrompt="1"/>
          </p:nvPr>
        </p:nvSpPr>
        <p:spPr>
          <a:xfrm>
            <a:off x="576001" y="1728000"/>
            <a:ext cx="6077679" cy="334800"/>
          </a:xfrm>
          <a:prstGeom prst="rect">
            <a:avLst/>
          </a:prstGeom>
        </p:spPr>
        <p:txBody>
          <a:bodyPr lIns="0" tIns="0" rIns="0" bIns="0" anchor="t" anchorCtr="0">
            <a:noAutofit/>
          </a:bodyPr>
          <a:lstStyle>
            <a:lvl1pPr>
              <a:defRPr sz="2400" b="1" baseline="0">
                <a:solidFill>
                  <a:schemeClr val="accent2"/>
                </a:solidFill>
              </a:defRPr>
            </a:lvl1pPr>
          </a:lstStyle>
          <a:p>
            <a:r>
              <a:rPr lang="en-US" dirty="0"/>
              <a:t>Title line 1</a:t>
            </a:r>
            <a:endParaRPr lang="en-AU" dirty="0"/>
          </a:p>
        </p:txBody>
      </p:sp>
      <p:sp>
        <p:nvSpPr>
          <p:cNvPr id="14" name="Rectangle 13"/>
          <p:cNvSpPr/>
          <p:nvPr userDrawn="1"/>
        </p:nvSpPr>
        <p:spPr>
          <a:xfrm>
            <a:off x="1" y="1774800"/>
            <a:ext cx="288000" cy="219600"/>
          </a:xfrm>
          <a:prstGeom prst="rect">
            <a:avLst/>
          </a:prstGeom>
          <a:solidFill>
            <a:schemeClr val="accent2"/>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sz="1800" dirty="0"/>
          </a:p>
        </p:txBody>
      </p:sp>
      <p:sp>
        <p:nvSpPr>
          <p:cNvPr id="7" name="Text Placeholder 6"/>
          <p:cNvSpPr>
            <a:spLocks noGrp="1"/>
          </p:cNvSpPr>
          <p:nvPr>
            <p:ph type="body" sz="quarter" idx="14" hasCustomPrompt="1"/>
          </p:nvPr>
        </p:nvSpPr>
        <p:spPr>
          <a:xfrm>
            <a:off x="8160001" y="3024001"/>
            <a:ext cx="3445199" cy="223053"/>
          </a:xfrm>
          <a:prstGeom prst="rect">
            <a:avLst/>
          </a:prstGeom>
        </p:spPr>
        <p:txBody>
          <a:bodyPr>
            <a:noAutofit/>
          </a:bodyPr>
          <a:lstStyle>
            <a:lvl1pPr marL="0" indent="0">
              <a:buNone/>
              <a:defRPr sz="1600">
                <a:solidFill>
                  <a:schemeClr val="tx2"/>
                </a:solidFill>
              </a:defRPr>
            </a:lvl1pPr>
          </a:lstStyle>
          <a:p>
            <a:pPr lvl="0"/>
            <a:r>
              <a:rPr lang="en-AU" dirty="0"/>
              <a:t>Enter text here</a:t>
            </a:r>
          </a:p>
        </p:txBody>
      </p:sp>
      <p:sp>
        <p:nvSpPr>
          <p:cNvPr id="16" name="Text Placeholder 6"/>
          <p:cNvSpPr>
            <a:spLocks noGrp="1"/>
          </p:cNvSpPr>
          <p:nvPr>
            <p:ph type="body" sz="quarter" idx="15" hasCustomPrompt="1"/>
          </p:nvPr>
        </p:nvSpPr>
        <p:spPr>
          <a:xfrm>
            <a:off x="8160000" y="3455999"/>
            <a:ext cx="3456000" cy="1591200"/>
          </a:xfrm>
          <a:prstGeom prst="rect">
            <a:avLst/>
          </a:prstGeom>
        </p:spPr>
        <p:txBody>
          <a:bodyPr>
            <a:noAutofit/>
          </a:bodyPr>
          <a:lstStyle>
            <a:lvl1pPr marL="0" indent="0">
              <a:spcBef>
                <a:spcPts val="0"/>
              </a:spcBef>
              <a:buNone/>
              <a:defRPr sz="1200">
                <a:solidFill>
                  <a:schemeClr val="tx2"/>
                </a:solidFill>
              </a:defRPr>
            </a:lvl1pPr>
          </a:lstStyle>
          <a:p>
            <a:pPr lvl="0"/>
            <a:r>
              <a:rPr lang="en-AU" dirty="0"/>
              <a:t>Enter text here</a:t>
            </a:r>
          </a:p>
        </p:txBody>
      </p:sp>
    </p:spTree>
    <p:extLst>
      <p:ext uri="{BB962C8B-B14F-4D97-AF65-F5344CB8AC3E}">
        <p14:creationId xmlns:p14="http://schemas.microsoft.com/office/powerpoint/2010/main" val="755592633"/>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Colour &amp; Tab">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838200" y="365126"/>
            <a:ext cx="10515600" cy="424988"/>
          </a:xfrm>
          <a:prstGeom prst="rect">
            <a:avLst/>
          </a:prstGeom>
        </p:spPr>
        <p:txBody>
          <a:bodyPr>
            <a:noAutofit/>
          </a:bodyPr>
          <a:lstStyle>
            <a:lvl1pPr>
              <a:defRPr baseline="0"/>
            </a:lvl1pPr>
          </a:lstStyle>
          <a:p>
            <a:r>
              <a:rPr lang="en-US" dirty="0"/>
              <a:t>Title line 1</a:t>
            </a:r>
            <a:endParaRPr lang="en-AU" dirty="0"/>
          </a:p>
        </p:txBody>
      </p:sp>
      <p:sp>
        <p:nvSpPr>
          <p:cNvPr id="5" name="Slide Number Placeholder 4"/>
          <p:cNvSpPr>
            <a:spLocks noGrp="1"/>
          </p:cNvSpPr>
          <p:nvPr>
            <p:ph type="sldNum" sz="quarter" idx="12"/>
          </p:nvPr>
        </p:nvSpPr>
        <p:spPr/>
        <p:txBody>
          <a:bodyPr/>
          <a:lstStyle/>
          <a:p>
            <a:fld id="{1375AD64-750F-4F68-B1B7-75972F27F639}" type="slidenum">
              <a:rPr lang="en-AU" smtClean="0"/>
              <a:pPr/>
              <a:t>‹#›</a:t>
            </a:fld>
            <a:endParaRPr lang="en-AU" dirty="0"/>
          </a:p>
        </p:txBody>
      </p:sp>
      <p:pic>
        <p:nvPicPr>
          <p:cNvPr id="1026" name="Picture 1"/>
          <p:cNvPicPr>
            <a:picLocks noChangeAspect="1" noChangeArrowheads="1"/>
          </p:cNvPicPr>
          <p:nvPr userDrawn="1"/>
        </p:nvPicPr>
        <p:blipFill>
          <a:blip r:embed="rId2" cstate="screen">
            <a:extLst>
              <a:ext uri="{28A0092B-C50C-407E-A947-70E740481C1C}">
                <a14:useLocalDpi xmlns:a14="http://schemas.microsoft.com/office/drawing/2010/main"/>
              </a:ext>
            </a:extLst>
          </a:blip>
          <a:stretch>
            <a:fillRect/>
          </a:stretch>
        </p:blipFill>
        <p:spPr bwMode="auto">
          <a:xfrm>
            <a:off x="838200" y="1839600"/>
            <a:ext cx="9613777" cy="4093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 name="Text Placeholder 9"/>
          <p:cNvSpPr>
            <a:spLocks noGrp="1"/>
          </p:cNvSpPr>
          <p:nvPr>
            <p:ph type="body" sz="quarter" idx="18"/>
          </p:nvPr>
        </p:nvSpPr>
        <p:spPr>
          <a:xfrm>
            <a:off x="838200" y="1020007"/>
            <a:ext cx="10515600" cy="734400"/>
          </a:xfrm>
          <a:prstGeom prst="rect">
            <a:avLst/>
          </a:prstGeom>
        </p:spPr>
        <p:txBody>
          <a:bodyPr>
            <a:noAutofit/>
          </a:bodyPr>
          <a:lstStyle>
            <a:lvl1pPr>
              <a:lnSpc>
                <a:spcPct val="100000"/>
              </a:lnSpc>
              <a:defRPr/>
            </a:lvl1pPr>
          </a:lstStyle>
          <a:p>
            <a:pPr lvl="0"/>
            <a:r>
              <a:rPr lang="en-US"/>
              <a:t>Click to edit Master text styles</a:t>
            </a:r>
          </a:p>
        </p:txBody>
      </p:sp>
    </p:spTree>
    <p:extLst>
      <p:ext uri="{BB962C8B-B14F-4D97-AF65-F5344CB8AC3E}">
        <p14:creationId xmlns:p14="http://schemas.microsoft.com/office/powerpoint/2010/main" val="2522073023"/>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Tab Device">
    <p:spTree>
      <p:nvGrpSpPr>
        <p:cNvPr id="1" name=""/>
        <p:cNvGrpSpPr/>
        <p:nvPr/>
      </p:nvGrpSpPr>
      <p:grpSpPr>
        <a:xfrm>
          <a:off x="0" y="0"/>
          <a:ext cx="0" cy="0"/>
          <a:chOff x="0" y="0"/>
          <a:chExt cx="0" cy="0"/>
        </a:xfrm>
      </p:grpSpPr>
      <p:sp>
        <p:nvSpPr>
          <p:cNvPr id="4" name="Slide Number Placeholder 3"/>
          <p:cNvSpPr>
            <a:spLocks noGrp="1"/>
          </p:cNvSpPr>
          <p:nvPr>
            <p:ph type="sldNum" sz="quarter" idx="11"/>
          </p:nvPr>
        </p:nvSpPr>
        <p:spPr/>
        <p:txBody>
          <a:bodyPr/>
          <a:lstStyle/>
          <a:p>
            <a:fld id="{1375AD64-750F-4F68-B1B7-75972F27F639}" type="slidenum">
              <a:rPr lang="en-AU" smtClean="0"/>
              <a:pPr/>
              <a:t>‹#›</a:t>
            </a:fld>
            <a:endParaRPr lang="en-AU" dirty="0"/>
          </a:p>
        </p:txBody>
      </p:sp>
      <p:sp>
        <p:nvSpPr>
          <p:cNvPr id="18" name="Text Placeholder 15"/>
          <p:cNvSpPr>
            <a:spLocks noGrp="1"/>
          </p:cNvSpPr>
          <p:nvPr>
            <p:ph type="body" sz="quarter" idx="17" hasCustomPrompt="1"/>
          </p:nvPr>
        </p:nvSpPr>
        <p:spPr>
          <a:xfrm>
            <a:off x="576000" y="2001600"/>
            <a:ext cx="288000" cy="221599"/>
          </a:xfrm>
          <a:prstGeom prst="rect">
            <a:avLst/>
          </a:prstGeom>
          <a:solidFill>
            <a:schemeClr val="accent2"/>
          </a:solidFill>
        </p:spPr>
        <p:txBody>
          <a:bodyPr/>
          <a:lstStyle>
            <a:lvl1pPr marL="0" indent="0">
              <a:buFontTx/>
              <a:buNone/>
              <a:defRPr/>
            </a:lvl1pPr>
          </a:lstStyle>
          <a:p>
            <a:pPr lvl="0"/>
            <a:r>
              <a:rPr lang="en-AU" dirty="0"/>
              <a:t> </a:t>
            </a:r>
          </a:p>
        </p:txBody>
      </p:sp>
      <p:sp>
        <p:nvSpPr>
          <p:cNvPr id="19" name="Text Placeholder 15"/>
          <p:cNvSpPr>
            <a:spLocks noGrp="1"/>
          </p:cNvSpPr>
          <p:nvPr>
            <p:ph type="body" sz="quarter" idx="16" hasCustomPrompt="1"/>
          </p:nvPr>
        </p:nvSpPr>
        <p:spPr>
          <a:xfrm>
            <a:off x="576000" y="2642400"/>
            <a:ext cx="288000" cy="221599"/>
          </a:xfrm>
          <a:prstGeom prst="rect">
            <a:avLst/>
          </a:prstGeom>
          <a:solidFill>
            <a:schemeClr val="accent2"/>
          </a:solidFill>
        </p:spPr>
        <p:txBody>
          <a:bodyPr/>
          <a:lstStyle>
            <a:lvl1pPr marL="0" indent="0">
              <a:buFontTx/>
              <a:buNone/>
              <a:defRPr/>
            </a:lvl1pPr>
          </a:lstStyle>
          <a:p>
            <a:pPr lvl="0"/>
            <a:r>
              <a:rPr lang="en-AU" dirty="0"/>
              <a:t> </a:t>
            </a:r>
          </a:p>
        </p:txBody>
      </p:sp>
      <p:sp>
        <p:nvSpPr>
          <p:cNvPr id="20" name="Text Placeholder 15"/>
          <p:cNvSpPr>
            <a:spLocks noGrp="1"/>
          </p:cNvSpPr>
          <p:nvPr>
            <p:ph type="body" sz="quarter" idx="15" hasCustomPrompt="1"/>
          </p:nvPr>
        </p:nvSpPr>
        <p:spPr>
          <a:xfrm>
            <a:off x="576000" y="3621600"/>
            <a:ext cx="288000" cy="221599"/>
          </a:xfrm>
          <a:prstGeom prst="rect">
            <a:avLst/>
          </a:prstGeom>
          <a:solidFill>
            <a:schemeClr val="accent2"/>
          </a:solidFill>
        </p:spPr>
        <p:txBody>
          <a:bodyPr/>
          <a:lstStyle>
            <a:lvl1pPr marL="0" indent="0">
              <a:buFontTx/>
              <a:buNone/>
              <a:defRPr/>
            </a:lvl1pPr>
          </a:lstStyle>
          <a:p>
            <a:pPr lvl="0"/>
            <a:r>
              <a:rPr lang="en-AU" dirty="0"/>
              <a:t> </a:t>
            </a:r>
          </a:p>
        </p:txBody>
      </p:sp>
      <p:sp>
        <p:nvSpPr>
          <p:cNvPr id="23" name="Title 1"/>
          <p:cNvSpPr>
            <a:spLocks noGrp="1"/>
          </p:cNvSpPr>
          <p:nvPr>
            <p:ph type="title" hasCustomPrompt="1"/>
          </p:nvPr>
        </p:nvSpPr>
        <p:spPr>
          <a:xfrm>
            <a:off x="576000" y="604800"/>
            <a:ext cx="11011200" cy="666000"/>
          </a:xfrm>
          <a:prstGeom prst="rect">
            <a:avLst/>
          </a:prstGeom>
        </p:spPr>
        <p:txBody>
          <a:bodyPr>
            <a:noAutofit/>
          </a:bodyPr>
          <a:lstStyle>
            <a:lvl1pPr>
              <a:defRPr baseline="0"/>
            </a:lvl1pPr>
          </a:lstStyle>
          <a:p>
            <a:r>
              <a:rPr lang="en-US" dirty="0"/>
              <a:t>Title line 1</a:t>
            </a:r>
            <a:endParaRPr lang="en-AU" dirty="0"/>
          </a:p>
        </p:txBody>
      </p:sp>
      <p:sp>
        <p:nvSpPr>
          <p:cNvPr id="3" name="Text Placeholder 2"/>
          <p:cNvSpPr>
            <a:spLocks noGrp="1"/>
          </p:cNvSpPr>
          <p:nvPr>
            <p:ph type="body" sz="quarter" idx="20" hasCustomPrompt="1"/>
          </p:nvPr>
        </p:nvSpPr>
        <p:spPr>
          <a:xfrm>
            <a:off x="1152000" y="1965601"/>
            <a:ext cx="9964800" cy="249299"/>
          </a:xfrm>
          <a:prstGeom prst="rect">
            <a:avLst/>
          </a:prstGeom>
        </p:spPr>
        <p:txBody>
          <a:bodyPr/>
          <a:lstStyle>
            <a:lvl1pPr marL="0" indent="0">
              <a:spcBef>
                <a:spcPts val="0"/>
              </a:spcBef>
              <a:buFontTx/>
              <a:buNone/>
              <a:defRPr sz="1800" baseline="0"/>
            </a:lvl1pPr>
            <a:lvl2pPr marL="536542" indent="0">
              <a:buFontTx/>
              <a:buNone/>
              <a:defRPr/>
            </a:lvl2pPr>
            <a:lvl3pPr marL="1073084" indent="0">
              <a:buFontTx/>
              <a:buNone/>
              <a:defRPr/>
            </a:lvl3pPr>
            <a:lvl4pPr marL="1609626" indent="0">
              <a:buFontTx/>
              <a:buNone/>
              <a:defRPr/>
            </a:lvl4pPr>
            <a:lvl5pPr marL="2146167" indent="0">
              <a:buFontTx/>
              <a:buNone/>
              <a:defRPr/>
            </a:lvl5pPr>
          </a:lstStyle>
          <a:p>
            <a:pPr lvl="0"/>
            <a:r>
              <a:rPr lang="en-US" dirty="0"/>
              <a:t>Enter text here</a:t>
            </a:r>
            <a:endParaRPr lang="en-GB" dirty="0"/>
          </a:p>
        </p:txBody>
      </p:sp>
      <p:sp>
        <p:nvSpPr>
          <p:cNvPr id="12" name="Text Placeholder 2"/>
          <p:cNvSpPr>
            <a:spLocks noGrp="1"/>
          </p:cNvSpPr>
          <p:nvPr>
            <p:ph type="body" sz="quarter" idx="21" hasCustomPrompt="1"/>
          </p:nvPr>
        </p:nvSpPr>
        <p:spPr>
          <a:xfrm>
            <a:off x="1152000" y="2609999"/>
            <a:ext cx="9964800" cy="249299"/>
          </a:xfrm>
          <a:prstGeom prst="rect">
            <a:avLst/>
          </a:prstGeom>
        </p:spPr>
        <p:txBody>
          <a:bodyPr/>
          <a:lstStyle>
            <a:lvl1pPr marL="0" indent="0">
              <a:spcBef>
                <a:spcPts val="0"/>
              </a:spcBef>
              <a:buFont typeface="Arial" panose="020B0604020202020204" pitchFamily="34" charset="0"/>
              <a:buNone/>
              <a:defRPr sz="1800" baseline="0"/>
            </a:lvl1pPr>
            <a:lvl2pPr marL="536542" indent="0">
              <a:buFontTx/>
              <a:buNone/>
              <a:defRPr/>
            </a:lvl2pPr>
            <a:lvl3pPr marL="1073084" indent="0">
              <a:buFontTx/>
              <a:buNone/>
              <a:defRPr/>
            </a:lvl3pPr>
            <a:lvl4pPr marL="1609626" indent="0">
              <a:buFontTx/>
              <a:buNone/>
              <a:defRPr/>
            </a:lvl4pPr>
            <a:lvl5pPr marL="2146167" indent="0">
              <a:buFontTx/>
              <a:buNone/>
              <a:defRPr/>
            </a:lvl5pPr>
          </a:lstStyle>
          <a:p>
            <a:pPr lvl="0"/>
            <a:r>
              <a:rPr lang="en-US" dirty="0"/>
              <a:t>Enter text here</a:t>
            </a:r>
          </a:p>
        </p:txBody>
      </p:sp>
      <p:sp>
        <p:nvSpPr>
          <p:cNvPr id="13" name="Text Placeholder 2"/>
          <p:cNvSpPr>
            <a:spLocks noGrp="1"/>
          </p:cNvSpPr>
          <p:nvPr>
            <p:ph type="body" sz="quarter" idx="22" hasCustomPrompt="1"/>
          </p:nvPr>
        </p:nvSpPr>
        <p:spPr>
          <a:xfrm>
            <a:off x="1152000" y="3589199"/>
            <a:ext cx="9964800" cy="249299"/>
          </a:xfrm>
          <a:prstGeom prst="rect">
            <a:avLst/>
          </a:prstGeom>
        </p:spPr>
        <p:txBody>
          <a:bodyPr/>
          <a:lstStyle>
            <a:lvl1pPr marL="0" indent="0">
              <a:spcBef>
                <a:spcPts val="0"/>
              </a:spcBef>
              <a:buFontTx/>
              <a:buNone/>
              <a:defRPr sz="1800" baseline="0"/>
            </a:lvl1pPr>
            <a:lvl2pPr marL="536542" indent="0">
              <a:buFontTx/>
              <a:buNone/>
              <a:defRPr/>
            </a:lvl2pPr>
            <a:lvl3pPr marL="1073084" indent="0">
              <a:buFontTx/>
              <a:buNone/>
              <a:defRPr/>
            </a:lvl3pPr>
            <a:lvl4pPr marL="1609626" indent="0">
              <a:buFontTx/>
              <a:buNone/>
              <a:defRPr/>
            </a:lvl4pPr>
            <a:lvl5pPr marL="2146167" indent="0">
              <a:buFontTx/>
              <a:buNone/>
              <a:defRPr/>
            </a:lvl5pPr>
          </a:lstStyle>
          <a:p>
            <a:pPr lvl="0"/>
            <a:r>
              <a:rPr lang="en-US" dirty="0"/>
              <a:t>Enter text here</a:t>
            </a:r>
          </a:p>
        </p:txBody>
      </p:sp>
    </p:spTree>
    <p:extLst>
      <p:ext uri="{BB962C8B-B14F-4D97-AF65-F5344CB8AC3E}">
        <p14:creationId xmlns:p14="http://schemas.microsoft.com/office/powerpoint/2010/main" val="3954785446"/>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cSld name="2012 Title Only">
    <p:spTree>
      <p:nvGrpSpPr>
        <p:cNvPr id="1" name=""/>
        <p:cNvGrpSpPr/>
        <p:nvPr/>
      </p:nvGrpSpPr>
      <p:grpSpPr>
        <a:xfrm>
          <a:off x="0" y="0"/>
          <a:ext cx="0" cy="0"/>
          <a:chOff x="0" y="0"/>
          <a:chExt cx="0" cy="0"/>
        </a:xfrm>
      </p:grpSpPr>
      <p:sp>
        <p:nvSpPr>
          <p:cNvPr id="3" name="Rectangle 16"/>
          <p:cNvSpPr>
            <a:spLocks noGrp="1" noChangeArrowheads="1"/>
          </p:cNvSpPr>
          <p:nvPr>
            <p:ph type="title"/>
          </p:nvPr>
        </p:nvSpPr>
        <p:spPr bwMode="gray">
          <a:xfrm>
            <a:off x="189023" y="-5542"/>
            <a:ext cx="8652933" cy="1041400"/>
          </a:xfrm>
          <a:prstGeom prst="rect">
            <a:avLst/>
          </a:prstGeom>
          <a:noFill/>
          <a:ln w="9525">
            <a:noFill/>
            <a:miter lim="800000"/>
            <a:headEnd/>
            <a:tailEnd/>
          </a:ln>
          <a:effectLst/>
        </p:spPr>
        <p:txBody>
          <a:bodyPr/>
          <a:lstStyle/>
          <a:p>
            <a:pPr lvl="0"/>
            <a:r>
              <a:rPr lang="en-US"/>
              <a:t>Click to edit Master title style</a:t>
            </a:r>
            <a:endParaRPr lang="en-US" dirty="0"/>
          </a:p>
        </p:txBody>
      </p:sp>
      <p:sp>
        <p:nvSpPr>
          <p:cNvPr id="4" name="Slide Number Placeholder 8"/>
          <p:cNvSpPr>
            <a:spLocks noGrp="1"/>
          </p:cNvSpPr>
          <p:nvPr>
            <p:ph type="sldNum" sz="quarter" idx="4"/>
          </p:nvPr>
        </p:nvSpPr>
        <p:spPr>
          <a:xfrm>
            <a:off x="115923" y="6532557"/>
            <a:ext cx="536165" cy="246221"/>
          </a:xfrm>
          <a:prstGeom prst="rect">
            <a:avLst/>
          </a:prstGeom>
        </p:spPr>
        <p:txBody>
          <a:bodyPr vert="horz" lIns="91440" tIns="45720" rIns="91440" bIns="45720" rtlCol="0" anchor="ctr"/>
          <a:lstStyle>
            <a:lvl1pPr algn="l">
              <a:defRPr sz="1000">
                <a:solidFill>
                  <a:srgbClr val="FFFFFF"/>
                </a:solidFill>
              </a:defRPr>
            </a:lvl1pPr>
          </a:lstStyle>
          <a:p>
            <a:fld id="{C22618A1-DFED-413B-BF04-637AA2483EFF}" type="slidenum">
              <a:rPr lang="en-GB" smtClean="0"/>
              <a:pPr/>
              <a:t>‹#›</a:t>
            </a:fld>
            <a:endParaRPr lang="en-GB" dirty="0"/>
          </a:p>
        </p:txBody>
      </p:sp>
    </p:spTree>
    <p:extLst>
      <p:ext uri="{BB962C8B-B14F-4D97-AF65-F5344CB8AC3E}">
        <p14:creationId xmlns:p14="http://schemas.microsoft.com/office/powerpoint/2010/main" val="1702285403"/>
      </p:ext>
    </p:extLst>
  </p:cSld>
  <p:clrMapOvr>
    <a:masterClrMapping/>
  </p:clrMapOvr>
  <p:transition>
    <p:wipe dir="r"/>
  </p:transition>
</p:sldLayout>
</file>

<file path=ppt/slideLayouts/slideLayout32.xml><?xml version="1.0" encoding="utf-8"?>
<p:sldLayout xmlns:a="http://schemas.openxmlformats.org/drawingml/2006/main" xmlns:r="http://schemas.openxmlformats.org/officeDocument/2006/relationships" xmlns:p="http://schemas.openxmlformats.org/presentationml/2006/main" userDrawn="1">
  <p:cSld name="1_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58368" y="2665164"/>
            <a:ext cx="10972800" cy="546945"/>
          </a:xfrm>
          <a:prstGeom prst="rect">
            <a:avLst/>
          </a:prstGeom>
        </p:spPr>
        <p:txBody>
          <a:bodyPr anchor="ctr" anchorCtr="0"/>
          <a:lstStyle>
            <a:lvl1pPr algn="l">
              <a:defRPr sz="2954">
                <a:solidFill>
                  <a:schemeClr val="tx2"/>
                </a:solidFill>
              </a:defRPr>
            </a:lvl1pPr>
          </a:lstStyle>
          <a:p>
            <a:r>
              <a:rPr lang="en-US"/>
              <a:t>Click to edit Master title style</a:t>
            </a:r>
            <a:endParaRPr lang="en-GB"/>
          </a:p>
        </p:txBody>
      </p:sp>
    </p:spTree>
    <p:extLst>
      <p:ext uri="{BB962C8B-B14F-4D97-AF65-F5344CB8AC3E}">
        <p14:creationId xmlns:p14="http://schemas.microsoft.com/office/powerpoint/2010/main" val="2359387378"/>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objAndTx">
  <p:cSld name="Title, Content and Text">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12192000" cy="920750"/>
          </a:xfrm>
        </p:spPr>
        <p:txBody>
          <a:bodyPr/>
          <a:lstStyle/>
          <a:p>
            <a:r>
              <a:rPr lang="en-US"/>
              <a:t>Click to edit Master title style</a:t>
            </a:r>
            <a:endParaRPr lang="en-GB"/>
          </a:p>
        </p:txBody>
      </p:sp>
      <p:sp>
        <p:nvSpPr>
          <p:cNvPr id="3" name="Content Placeholder 2"/>
          <p:cNvSpPr>
            <a:spLocks noGrp="1"/>
          </p:cNvSpPr>
          <p:nvPr>
            <p:ph sz="half" idx="1"/>
          </p:nvPr>
        </p:nvSpPr>
        <p:spPr>
          <a:xfrm>
            <a:off x="376767" y="1152529"/>
            <a:ext cx="5632451" cy="1415772"/>
          </a:xfrm>
        </p:spPr>
        <p:txBody>
          <a:bodyPr/>
          <a:lstStyle>
            <a:lvl1pPr marL="342900" indent="-342900">
              <a:buFont typeface="Arial" charset="0"/>
              <a:buChar char="•"/>
              <a:defRPr/>
            </a:lvl1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4" name="Text Placeholder 3"/>
          <p:cNvSpPr>
            <a:spLocks noGrp="1"/>
          </p:cNvSpPr>
          <p:nvPr>
            <p:ph type="body" sz="half" idx="2"/>
          </p:nvPr>
        </p:nvSpPr>
        <p:spPr>
          <a:xfrm>
            <a:off x="6212425" y="1152529"/>
            <a:ext cx="5632449" cy="1415772"/>
          </a:xfrm>
        </p:spPr>
        <p:txBody>
          <a:bodyPr/>
          <a:lstStyle>
            <a:lvl1pPr marL="342900" indent="-342900">
              <a:buFont typeface="Arial" charset="0"/>
              <a:buChar char="•"/>
              <a:defRPr/>
            </a:lvl1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6" name="Slide Number Placeholder 5">
            <a:extLst>
              <a:ext uri="{FF2B5EF4-FFF2-40B4-BE49-F238E27FC236}">
                <a16:creationId xmlns:a16="http://schemas.microsoft.com/office/drawing/2014/main" id="{19150D92-2463-2448-9573-6870F3D25C3E}"/>
              </a:ext>
            </a:extLst>
          </p:cNvPr>
          <p:cNvSpPr txBox="1">
            <a:spLocks/>
          </p:cNvSpPr>
          <p:nvPr userDrawn="1"/>
        </p:nvSpPr>
        <p:spPr>
          <a:xfrm>
            <a:off x="11233212" y="55445"/>
            <a:ext cx="490605" cy="123111"/>
          </a:xfrm>
          <a:prstGeom prst="rect">
            <a:avLst/>
          </a:prstGeom>
        </p:spPr>
        <p:txBody>
          <a:bodyPr vert="horz" lIns="0" tIns="0" rIns="0" bIns="0" rtlCol="0" anchor="ctr">
            <a:spAutoFit/>
          </a:bodyPr>
          <a:lstStyle>
            <a:defPPr>
              <a:defRPr lang="en-US"/>
            </a:defPPr>
            <a:lvl1pPr marL="0" algn="r" defTabSz="914400" rtl="0" eaLnBrk="1" latinLnBrk="0" hangingPunct="1">
              <a:defRPr sz="800" b="1" kern="1200">
                <a:solidFill>
                  <a:schemeClr val="tx2"/>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1375AD64-750F-4F68-B1B7-75972F27F639}" type="slidenum">
              <a:rPr lang="en-AU" sz="800" smtClean="0"/>
              <a:pPr/>
              <a:t>‹#›</a:t>
            </a:fld>
            <a:endParaRPr lang="en-AU" sz="800" dirty="0"/>
          </a:p>
        </p:txBody>
      </p:sp>
    </p:spTree>
    <p:extLst>
      <p:ext uri="{BB962C8B-B14F-4D97-AF65-F5344CB8AC3E}">
        <p14:creationId xmlns:p14="http://schemas.microsoft.com/office/powerpoint/2010/main" val="1303756419"/>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woObj">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09600" y="1600206"/>
            <a:ext cx="5384800" cy="1803571"/>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97600" y="1600206"/>
            <a:ext cx="5384800" cy="1803571"/>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Rectangle 4"/>
          <p:cNvSpPr>
            <a:spLocks noGrp="1" noChangeArrowheads="1"/>
          </p:cNvSpPr>
          <p:nvPr>
            <p:ph type="dt" sz="half" idx="10"/>
          </p:nvPr>
        </p:nvSpPr>
        <p:spPr>
          <a:ln/>
        </p:spPr>
        <p:txBody>
          <a:bodyPr/>
          <a:lstStyle>
            <a:lvl1pPr>
              <a:defRPr/>
            </a:lvl1pPr>
          </a:lstStyle>
          <a:p>
            <a:pPr>
              <a:defRPr/>
            </a:pPr>
            <a:endParaRPr lang="en-US" dirty="0"/>
          </a:p>
        </p:txBody>
      </p:sp>
      <p:sp>
        <p:nvSpPr>
          <p:cNvPr id="6" name="Rectangle 5"/>
          <p:cNvSpPr>
            <a:spLocks noGrp="1" noChangeArrowheads="1"/>
          </p:cNvSpPr>
          <p:nvPr>
            <p:ph type="ftr" sz="quarter" idx="11"/>
          </p:nvPr>
        </p:nvSpPr>
        <p:spPr>
          <a:ln/>
        </p:spPr>
        <p:txBody>
          <a:bodyPr/>
          <a:lstStyle>
            <a:lvl1pPr>
              <a:defRPr/>
            </a:lvl1pPr>
          </a:lstStyle>
          <a:p>
            <a:pPr>
              <a:defRPr/>
            </a:pPr>
            <a:endParaRPr lang="en-US" dirty="0"/>
          </a:p>
        </p:txBody>
      </p:sp>
      <p:sp>
        <p:nvSpPr>
          <p:cNvPr id="7" name="Rectangle 6"/>
          <p:cNvSpPr>
            <a:spLocks noGrp="1" noChangeArrowheads="1"/>
          </p:cNvSpPr>
          <p:nvPr>
            <p:ph type="sldNum" sz="quarter" idx="12"/>
          </p:nvPr>
        </p:nvSpPr>
        <p:spPr>
          <a:ln/>
        </p:spPr>
        <p:txBody>
          <a:bodyPr/>
          <a:lstStyle>
            <a:lvl1pPr>
              <a:defRPr/>
            </a:lvl1pPr>
          </a:lstStyle>
          <a:p>
            <a:fld id="{4DD93AAA-9664-724C-BCA8-AA8BF9C19235}" type="slidenum">
              <a:rPr lang="en-US"/>
              <a:pPr/>
              <a:t>‹#›</a:t>
            </a:fld>
            <a:endParaRPr lang="en-US" dirty="0"/>
          </a:p>
        </p:txBody>
      </p:sp>
    </p:spTree>
    <p:extLst>
      <p:ext uri="{BB962C8B-B14F-4D97-AF65-F5344CB8AC3E}">
        <p14:creationId xmlns:p14="http://schemas.microsoft.com/office/powerpoint/2010/main" val="1135359805"/>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4"/>
          <p:cNvSpPr>
            <a:spLocks noGrp="1" noChangeArrowheads="1"/>
          </p:cNvSpPr>
          <p:nvPr>
            <p:ph type="dt" sz="half" idx="10"/>
          </p:nvPr>
        </p:nvSpPr>
        <p:spPr>
          <a:ln/>
        </p:spPr>
        <p:txBody>
          <a:bodyPr/>
          <a:lstStyle>
            <a:lvl1pPr>
              <a:defRPr/>
            </a:lvl1pPr>
          </a:lstStyle>
          <a:p>
            <a:pPr>
              <a:defRPr/>
            </a:pPr>
            <a:endParaRPr lang="en-US" dirty="0"/>
          </a:p>
        </p:txBody>
      </p:sp>
      <p:sp>
        <p:nvSpPr>
          <p:cNvPr id="5" name="Rectangle 5"/>
          <p:cNvSpPr>
            <a:spLocks noGrp="1" noChangeArrowheads="1"/>
          </p:cNvSpPr>
          <p:nvPr>
            <p:ph type="ftr" sz="quarter" idx="11"/>
          </p:nvPr>
        </p:nvSpPr>
        <p:spPr>
          <a:ln/>
        </p:spPr>
        <p:txBody>
          <a:bodyPr/>
          <a:lstStyle>
            <a:lvl1pPr>
              <a:defRPr/>
            </a:lvl1pPr>
          </a:lstStyle>
          <a:p>
            <a:pPr>
              <a:defRPr/>
            </a:pPr>
            <a:endParaRPr lang="en-US" dirty="0"/>
          </a:p>
        </p:txBody>
      </p:sp>
    </p:spTree>
    <p:extLst>
      <p:ext uri="{BB962C8B-B14F-4D97-AF65-F5344CB8AC3E}">
        <p14:creationId xmlns:p14="http://schemas.microsoft.com/office/powerpoint/2010/main" val="3364497672"/>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clipArtAndTx">
  <p:cSld name="Title, Clip Art and Text">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12192000" cy="908050"/>
          </a:xfrm>
        </p:spPr>
        <p:txBody>
          <a:bodyPr/>
          <a:lstStyle/>
          <a:p>
            <a:r>
              <a:rPr lang="en-US"/>
              <a:t>Click to edit Master title style</a:t>
            </a:r>
            <a:endParaRPr lang="en-GB"/>
          </a:p>
        </p:txBody>
      </p:sp>
      <p:sp>
        <p:nvSpPr>
          <p:cNvPr id="3" name="ClipArt Placeholder 2"/>
          <p:cNvSpPr>
            <a:spLocks noGrp="1"/>
          </p:cNvSpPr>
          <p:nvPr>
            <p:ph type="clipArt" sz="half" idx="1"/>
          </p:nvPr>
        </p:nvSpPr>
        <p:spPr>
          <a:xfrm>
            <a:off x="914400" y="990607"/>
            <a:ext cx="5080000" cy="221599"/>
          </a:xfrm>
        </p:spPr>
        <p:txBody>
          <a:bodyPr/>
          <a:lstStyle/>
          <a:p>
            <a:pPr lvl="0"/>
            <a:endParaRPr lang="en-GB" noProof="0" dirty="0"/>
          </a:p>
        </p:txBody>
      </p:sp>
      <p:sp>
        <p:nvSpPr>
          <p:cNvPr id="4" name="Text Placeholder 3"/>
          <p:cNvSpPr>
            <a:spLocks noGrp="1"/>
          </p:cNvSpPr>
          <p:nvPr>
            <p:ph type="body" sz="half" idx="2"/>
          </p:nvPr>
        </p:nvSpPr>
        <p:spPr>
          <a:xfrm>
            <a:off x="6197600" y="990607"/>
            <a:ext cx="5080000" cy="14157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Slide Number Placeholder 5">
            <a:extLst>
              <a:ext uri="{FF2B5EF4-FFF2-40B4-BE49-F238E27FC236}">
                <a16:creationId xmlns:a16="http://schemas.microsoft.com/office/drawing/2014/main" id="{97BE465C-C6AD-49AC-99DA-309559027814}"/>
              </a:ext>
            </a:extLst>
          </p:cNvPr>
          <p:cNvSpPr>
            <a:spLocks noGrp="1"/>
          </p:cNvSpPr>
          <p:nvPr>
            <p:ph type="sldNum" sz="quarter" idx="4"/>
          </p:nvPr>
        </p:nvSpPr>
        <p:spPr>
          <a:xfrm>
            <a:off x="11233212" y="55445"/>
            <a:ext cx="490605" cy="123111"/>
          </a:xfrm>
          <a:prstGeom prst="rect">
            <a:avLst/>
          </a:prstGeom>
        </p:spPr>
        <p:txBody>
          <a:bodyPr vert="horz" lIns="0" tIns="0" rIns="0" bIns="0" rtlCol="0" anchor="ctr">
            <a:spAutoFit/>
          </a:bodyPr>
          <a:lstStyle>
            <a:lvl1pPr algn="r">
              <a:defRPr sz="800" b="1">
                <a:solidFill>
                  <a:schemeClr val="tx2"/>
                </a:solidFill>
              </a:defRPr>
            </a:lvl1pPr>
          </a:lstStyle>
          <a:p>
            <a:fld id="{1375AD64-750F-4F68-B1B7-75972F27F639}" type="slidenum">
              <a:rPr lang="en-AU" smtClean="0"/>
              <a:pPr/>
              <a:t>‹#›</a:t>
            </a:fld>
            <a:endParaRPr lang="en-AU" dirty="0"/>
          </a:p>
        </p:txBody>
      </p:sp>
    </p:spTree>
    <p:extLst>
      <p:ext uri="{BB962C8B-B14F-4D97-AF65-F5344CB8AC3E}">
        <p14:creationId xmlns:p14="http://schemas.microsoft.com/office/powerpoint/2010/main" val="2888296343"/>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showMasterSp="0" type="title">
  <p:cSld name="1_Title Slide">
    <p:spTree>
      <p:nvGrpSpPr>
        <p:cNvPr id="1" name=""/>
        <p:cNvGrpSpPr/>
        <p:nvPr/>
      </p:nvGrpSpPr>
      <p:grpSpPr>
        <a:xfrm>
          <a:off x="0" y="0"/>
          <a:ext cx="0" cy="0"/>
          <a:chOff x="0" y="0"/>
          <a:chExt cx="0" cy="0"/>
        </a:xfrm>
      </p:grpSpPr>
      <p:sp>
        <p:nvSpPr>
          <p:cNvPr id="3075" name="Rectangle 3"/>
          <p:cNvSpPr>
            <a:spLocks noGrp="1" noChangeArrowheads="1"/>
          </p:cNvSpPr>
          <p:nvPr>
            <p:ph type="subTitle" idx="1"/>
          </p:nvPr>
        </p:nvSpPr>
        <p:spPr>
          <a:xfrm>
            <a:off x="1828800" y="3886200"/>
            <a:ext cx="8534400" cy="1200329"/>
          </a:xfrm>
        </p:spPr>
        <p:txBody>
          <a:bodyPr lIns="91440" tIns="45720" rIns="91440" bIns="45720"/>
          <a:lstStyle>
            <a:lvl1pPr marL="0" indent="0" algn="ctr">
              <a:buFont typeface="Symbol" pitchFamily="18" charset="2"/>
              <a:buNone/>
              <a:defRPr sz="4000" b="1"/>
            </a:lvl1pPr>
          </a:lstStyle>
          <a:p>
            <a:r>
              <a:rPr lang="en-GB"/>
              <a:t>Click to edit Master subtitle style</a:t>
            </a:r>
          </a:p>
        </p:txBody>
      </p:sp>
    </p:spTree>
    <p:extLst>
      <p:ext uri="{BB962C8B-B14F-4D97-AF65-F5344CB8AC3E}">
        <p14:creationId xmlns:p14="http://schemas.microsoft.com/office/powerpoint/2010/main" val="1031859239"/>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userDrawn="1">
  <p:cSld name="Comparison">
    <p:spTree>
      <p:nvGrpSpPr>
        <p:cNvPr id="1" name=""/>
        <p:cNvGrpSpPr/>
        <p:nvPr/>
      </p:nvGrpSpPr>
      <p:grpSpPr>
        <a:xfrm>
          <a:off x="0" y="0"/>
          <a:ext cx="0" cy="0"/>
          <a:chOff x="0" y="0"/>
          <a:chExt cx="0" cy="0"/>
        </a:xfrm>
      </p:grpSpPr>
      <p:sp>
        <p:nvSpPr>
          <p:cNvPr id="11" name="Content Placeholder 3"/>
          <p:cNvSpPr>
            <a:spLocks noGrp="1"/>
          </p:cNvSpPr>
          <p:nvPr>
            <p:ph sz="quarter" idx="16"/>
          </p:nvPr>
        </p:nvSpPr>
        <p:spPr>
          <a:xfrm>
            <a:off x="658369" y="1194455"/>
            <a:ext cx="5278967" cy="14157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12" name="Content Placeholder 3"/>
          <p:cNvSpPr>
            <a:spLocks noGrp="1"/>
          </p:cNvSpPr>
          <p:nvPr>
            <p:ph sz="quarter" idx="17"/>
          </p:nvPr>
        </p:nvSpPr>
        <p:spPr>
          <a:xfrm>
            <a:off x="6385985" y="1194455"/>
            <a:ext cx="5278967" cy="14157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Title Placeholder 10">
            <a:extLst>
              <a:ext uri="{FF2B5EF4-FFF2-40B4-BE49-F238E27FC236}">
                <a16:creationId xmlns:a16="http://schemas.microsoft.com/office/drawing/2014/main" id="{A1B7C69B-9D7C-D44E-9854-BCC2AA32EBC7}"/>
              </a:ext>
            </a:extLst>
          </p:cNvPr>
          <p:cNvSpPr>
            <a:spLocks noGrp="1"/>
          </p:cNvSpPr>
          <p:nvPr>
            <p:ph type="title"/>
          </p:nvPr>
        </p:nvSpPr>
        <p:spPr>
          <a:xfrm>
            <a:off x="634589" y="495664"/>
            <a:ext cx="10990300" cy="424732"/>
          </a:xfrm>
          <a:prstGeom prst="rect">
            <a:avLst/>
          </a:prstGeom>
        </p:spPr>
        <p:txBody>
          <a:bodyPr vert="horz" wrap="square" lIns="91440" tIns="45720" rIns="91440" bIns="45720" rtlCol="0" anchor="b" anchorCtr="0">
            <a:spAutoFit/>
          </a:bodyPr>
          <a:lstStyle/>
          <a:p>
            <a:r>
              <a:rPr lang="en-US"/>
              <a:t>Click to edit Master title style</a:t>
            </a:r>
            <a:endParaRPr lang="en-GB" dirty="0"/>
          </a:p>
        </p:txBody>
      </p:sp>
    </p:spTree>
    <p:extLst>
      <p:ext uri="{BB962C8B-B14F-4D97-AF65-F5344CB8AC3E}">
        <p14:creationId xmlns:p14="http://schemas.microsoft.com/office/powerpoint/2010/main" val="1626430390"/>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userDrawn="1">
  <p:cSld name="1_Title and Content">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C22618A1-DFED-413B-BF04-637AA2483EFF}" type="slidenum">
              <a:rPr lang="en-GB" smtClean="0"/>
              <a:pPr/>
              <a:t>‹#›</a:t>
            </a:fld>
            <a:endParaRPr lang="en-GB" dirty="0"/>
          </a:p>
        </p:txBody>
      </p:sp>
      <p:sp>
        <p:nvSpPr>
          <p:cNvPr id="7" name="Text Placeholder 6"/>
          <p:cNvSpPr>
            <a:spLocks noGrp="1"/>
          </p:cNvSpPr>
          <p:nvPr>
            <p:ph type="body" sz="quarter" idx="13"/>
          </p:nvPr>
        </p:nvSpPr>
        <p:spPr>
          <a:xfrm>
            <a:off x="658369" y="1260089"/>
            <a:ext cx="11006583" cy="1117229"/>
          </a:xfrm>
        </p:spPr>
        <p:txBody>
          <a:bodyPr/>
          <a:lstStyle/>
          <a:p>
            <a:pPr lvl="0"/>
            <a:r>
              <a:rPr lang="en-US"/>
              <a:t>Click to edit Master text styles</a:t>
            </a:r>
          </a:p>
          <a:p>
            <a:pPr lvl="1"/>
            <a:r>
              <a:rPr lang="en-US"/>
              <a:t>Second level</a:t>
            </a:r>
          </a:p>
          <a:p>
            <a:pPr lvl="2"/>
            <a:r>
              <a:rPr lang="en-US"/>
              <a:t>Third level</a:t>
            </a:r>
          </a:p>
          <a:p>
            <a:pPr lvl="3"/>
            <a:r>
              <a:rPr lang="en-US"/>
              <a:t>Fourth level</a:t>
            </a:r>
          </a:p>
        </p:txBody>
      </p:sp>
      <p:sp>
        <p:nvSpPr>
          <p:cNvPr id="5" name="Title Placeholder 10">
            <a:extLst>
              <a:ext uri="{FF2B5EF4-FFF2-40B4-BE49-F238E27FC236}">
                <a16:creationId xmlns:a16="http://schemas.microsoft.com/office/drawing/2014/main" id="{2C74437F-9E46-3B43-BEF3-C4F26B9AD8C4}"/>
              </a:ext>
            </a:extLst>
          </p:cNvPr>
          <p:cNvSpPr>
            <a:spLocks noGrp="1"/>
          </p:cNvSpPr>
          <p:nvPr>
            <p:ph type="title"/>
          </p:nvPr>
        </p:nvSpPr>
        <p:spPr>
          <a:xfrm>
            <a:off x="634589" y="495664"/>
            <a:ext cx="10990300" cy="424732"/>
          </a:xfrm>
          <a:prstGeom prst="rect">
            <a:avLst/>
          </a:prstGeom>
        </p:spPr>
        <p:txBody>
          <a:bodyPr vert="horz" wrap="square" lIns="91440" tIns="45720" rIns="91440" bIns="45720" rtlCol="0" anchor="b" anchorCtr="0">
            <a:spAutoFit/>
          </a:bodyPr>
          <a:lstStyle/>
          <a:p>
            <a:r>
              <a:rPr lang="en-US"/>
              <a:t>Click to edit Master title style</a:t>
            </a:r>
            <a:endParaRPr lang="en-GB" dirty="0"/>
          </a:p>
        </p:txBody>
      </p:sp>
    </p:spTree>
    <p:extLst>
      <p:ext uri="{BB962C8B-B14F-4D97-AF65-F5344CB8AC3E}">
        <p14:creationId xmlns:p14="http://schemas.microsoft.com/office/powerpoint/2010/main" val="3149777648"/>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userDrawn="1">
  <p:cSld name="3_Title and Content">
    <p:spTree>
      <p:nvGrpSpPr>
        <p:cNvPr id="1" name=""/>
        <p:cNvGrpSpPr/>
        <p:nvPr/>
      </p:nvGrpSpPr>
      <p:grpSpPr>
        <a:xfrm>
          <a:off x="0" y="0"/>
          <a:ext cx="0" cy="0"/>
          <a:chOff x="0" y="0"/>
          <a:chExt cx="0" cy="0"/>
        </a:xfrm>
      </p:grpSpPr>
      <p:sp>
        <p:nvSpPr>
          <p:cNvPr id="7" name="Text Placeholder 6"/>
          <p:cNvSpPr>
            <a:spLocks noGrp="1"/>
          </p:cNvSpPr>
          <p:nvPr>
            <p:ph type="body" sz="quarter" idx="13"/>
          </p:nvPr>
        </p:nvSpPr>
        <p:spPr>
          <a:xfrm>
            <a:off x="658369" y="1478865"/>
            <a:ext cx="11006583" cy="1117229"/>
          </a:xfrm>
        </p:spPr>
        <p:txBody>
          <a:bodyPr/>
          <a:lstStyle/>
          <a:p>
            <a:pPr lvl="0"/>
            <a:r>
              <a:rPr lang="en-US"/>
              <a:t>Click to edit Master text styles</a:t>
            </a:r>
          </a:p>
          <a:p>
            <a:pPr lvl="1"/>
            <a:r>
              <a:rPr lang="en-US"/>
              <a:t>Second level</a:t>
            </a:r>
          </a:p>
          <a:p>
            <a:pPr lvl="2"/>
            <a:r>
              <a:rPr lang="en-US"/>
              <a:t>Third level</a:t>
            </a:r>
          </a:p>
          <a:p>
            <a:pPr lvl="3"/>
            <a:r>
              <a:rPr lang="en-US"/>
              <a:t>Fourth level</a:t>
            </a:r>
          </a:p>
        </p:txBody>
      </p:sp>
      <p:sp>
        <p:nvSpPr>
          <p:cNvPr id="6" name="Title Placeholder 10">
            <a:extLst>
              <a:ext uri="{FF2B5EF4-FFF2-40B4-BE49-F238E27FC236}">
                <a16:creationId xmlns:a16="http://schemas.microsoft.com/office/drawing/2014/main" id="{294C6D07-BD75-9B41-827E-89C6FB44D7EB}"/>
              </a:ext>
            </a:extLst>
          </p:cNvPr>
          <p:cNvSpPr>
            <a:spLocks noGrp="1"/>
          </p:cNvSpPr>
          <p:nvPr>
            <p:ph type="title"/>
          </p:nvPr>
        </p:nvSpPr>
        <p:spPr>
          <a:xfrm>
            <a:off x="634588" y="331178"/>
            <a:ext cx="9912643" cy="424732"/>
          </a:xfrm>
          <a:prstGeom prst="rect">
            <a:avLst/>
          </a:prstGeom>
        </p:spPr>
        <p:txBody>
          <a:bodyPr vert="horz" wrap="square" lIns="91440" tIns="45720" rIns="91440" bIns="45720" rtlCol="0" anchor="b" anchorCtr="0">
            <a:spAutoFit/>
          </a:bodyPr>
          <a:lstStyle/>
          <a:p>
            <a:r>
              <a:rPr lang="en-US"/>
              <a:t>Click to edit Master title style</a:t>
            </a:r>
            <a:endParaRPr lang="en-GB" dirty="0"/>
          </a:p>
        </p:txBody>
      </p:sp>
    </p:spTree>
    <p:extLst>
      <p:ext uri="{BB962C8B-B14F-4D97-AF65-F5344CB8AC3E}">
        <p14:creationId xmlns:p14="http://schemas.microsoft.com/office/powerpoint/2010/main" val="3381232718"/>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titleOnly">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Rectangle 4"/>
          <p:cNvSpPr>
            <a:spLocks noGrp="1" noChangeArrowheads="1"/>
          </p:cNvSpPr>
          <p:nvPr>
            <p:ph type="dt" sz="half" idx="10"/>
          </p:nvPr>
        </p:nvSpPr>
        <p:spPr>
          <a:ln/>
        </p:spPr>
        <p:txBody>
          <a:bodyPr/>
          <a:lstStyle>
            <a:lvl1pPr>
              <a:defRPr/>
            </a:lvl1pPr>
          </a:lstStyle>
          <a:p>
            <a:pPr>
              <a:defRPr/>
            </a:pPr>
            <a:endParaRPr lang="en-US" dirty="0"/>
          </a:p>
        </p:txBody>
      </p:sp>
      <p:sp>
        <p:nvSpPr>
          <p:cNvPr id="4" name="Rectangle 5"/>
          <p:cNvSpPr>
            <a:spLocks noGrp="1" noChangeArrowheads="1"/>
          </p:cNvSpPr>
          <p:nvPr>
            <p:ph type="ftr" sz="quarter" idx="11"/>
          </p:nvPr>
        </p:nvSpPr>
        <p:spPr>
          <a:ln/>
        </p:spPr>
        <p:txBody>
          <a:bodyPr/>
          <a:lstStyle>
            <a:lvl1pPr>
              <a:defRPr/>
            </a:lvl1pPr>
          </a:lstStyle>
          <a:p>
            <a:pPr>
              <a:defRPr/>
            </a:pPr>
            <a:endParaRPr lang="en-US" dirty="0"/>
          </a:p>
        </p:txBody>
      </p:sp>
    </p:spTree>
    <p:extLst>
      <p:ext uri="{BB962C8B-B14F-4D97-AF65-F5344CB8AC3E}">
        <p14:creationId xmlns:p14="http://schemas.microsoft.com/office/powerpoint/2010/main" val="4248472276"/>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blank">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dirty="0"/>
          </a:p>
        </p:txBody>
      </p:sp>
      <p:sp>
        <p:nvSpPr>
          <p:cNvPr id="3" name="Rectangle 5"/>
          <p:cNvSpPr>
            <a:spLocks noGrp="1" noChangeArrowheads="1"/>
          </p:cNvSpPr>
          <p:nvPr>
            <p:ph type="ftr" sz="quarter" idx="11"/>
          </p:nvPr>
        </p:nvSpPr>
        <p:spPr>
          <a:ln/>
        </p:spPr>
        <p:txBody>
          <a:bodyPr/>
          <a:lstStyle>
            <a:lvl1pPr>
              <a:defRPr/>
            </a:lvl1pPr>
          </a:lstStyle>
          <a:p>
            <a:pPr>
              <a:defRPr/>
            </a:pPr>
            <a:endParaRPr lang="en-US" dirty="0"/>
          </a:p>
        </p:txBody>
      </p:sp>
    </p:spTree>
    <p:extLst>
      <p:ext uri="{BB962C8B-B14F-4D97-AF65-F5344CB8AC3E}">
        <p14:creationId xmlns:p14="http://schemas.microsoft.com/office/powerpoint/2010/main" val="1910603368"/>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US"/>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endParaRPr lang="en-GB" dirty="0"/>
          </a:p>
        </p:txBody>
      </p:sp>
      <p:sp>
        <p:nvSpPr>
          <p:cNvPr id="5" name="Footer Placeholder 4"/>
          <p:cNvSpPr>
            <a:spLocks noGrp="1"/>
          </p:cNvSpPr>
          <p:nvPr>
            <p:ph type="ftr" sz="quarter" idx="11"/>
          </p:nvPr>
        </p:nvSpPr>
        <p:spPr/>
        <p:txBody>
          <a:bodyPr/>
          <a:lstStyle/>
          <a:p>
            <a:endParaRPr lang="en-GB" dirty="0"/>
          </a:p>
        </p:txBody>
      </p:sp>
    </p:spTree>
    <p:extLst>
      <p:ext uri="{BB962C8B-B14F-4D97-AF65-F5344CB8AC3E}">
        <p14:creationId xmlns:p14="http://schemas.microsoft.com/office/powerpoint/2010/main" val="2966446449"/>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userDrawn="1">
  <p:cSld name="Two column text">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576000" y="603683"/>
            <a:ext cx="11010600" cy="664797"/>
          </a:xfrm>
          <a:prstGeom prst="rect">
            <a:avLst/>
          </a:prstGeom>
        </p:spPr>
        <p:txBody>
          <a:bodyPr lIns="0" tIns="0" rIns="0" bIns="0" anchor="t" anchorCtr="0">
            <a:noAutofit/>
          </a:bodyPr>
          <a:lstStyle/>
          <a:p>
            <a:r>
              <a:rPr lang="en-US" dirty="0"/>
              <a:t>Title line 1</a:t>
            </a:r>
            <a:br>
              <a:rPr lang="en-US" dirty="0"/>
            </a:br>
            <a:endParaRPr lang="en-AU" dirty="0"/>
          </a:p>
        </p:txBody>
      </p:sp>
      <p:sp>
        <p:nvSpPr>
          <p:cNvPr id="13" name="Text Placeholder 7"/>
          <p:cNvSpPr>
            <a:spLocks noGrp="1"/>
          </p:cNvSpPr>
          <p:nvPr>
            <p:ph type="body" sz="quarter" idx="16"/>
          </p:nvPr>
        </p:nvSpPr>
        <p:spPr>
          <a:xfrm>
            <a:off x="6393600" y="1693606"/>
            <a:ext cx="5193000" cy="4359060"/>
          </a:xfrm>
          <a:prstGeom prst="rect">
            <a:avLst/>
          </a:prstGeom>
        </p:spPr>
        <p:txBody>
          <a:bodyPr wrap="square" lIns="0" tIns="0" rIns="0" bIns="0">
            <a:noAutofit/>
          </a:bodyPr>
          <a:lstStyle>
            <a:lvl1pPr marL="285750" indent="-285750">
              <a:lnSpc>
                <a:spcPct val="100000"/>
              </a:lnSpc>
              <a:spcBef>
                <a:spcPts val="0"/>
              </a:spcBef>
              <a:buClr>
                <a:schemeClr val="accent2"/>
              </a:buClr>
              <a:buFont typeface="Arial" panose="020B0604020202020204" pitchFamily="34" charset="0"/>
              <a:buChar char="•"/>
              <a:defRPr sz="2000"/>
            </a:lvl1pPr>
            <a:lvl2pPr>
              <a:defRPr sz="1800"/>
            </a:lvl2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0" name="Text Placeholder 7"/>
          <p:cNvSpPr>
            <a:spLocks noGrp="1"/>
          </p:cNvSpPr>
          <p:nvPr>
            <p:ph type="body" sz="quarter" idx="17"/>
          </p:nvPr>
        </p:nvSpPr>
        <p:spPr>
          <a:xfrm>
            <a:off x="576000" y="1693606"/>
            <a:ext cx="5193000" cy="4359060"/>
          </a:xfrm>
          <a:prstGeom prst="rect">
            <a:avLst/>
          </a:prstGeom>
        </p:spPr>
        <p:txBody>
          <a:bodyPr wrap="square" lIns="0" tIns="0" rIns="0" bIns="0">
            <a:noAutofit/>
          </a:bodyPr>
          <a:lstStyle>
            <a:lvl1pPr marL="285750" indent="-285750">
              <a:lnSpc>
                <a:spcPct val="100000"/>
              </a:lnSpc>
              <a:spcBef>
                <a:spcPts val="0"/>
              </a:spcBef>
              <a:buClr>
                <a:schemeClr val="accent2"/>
              </a:buClr>
              <a:buFont typeface="Arial" panose="020B0604020202020204" pitchFamily="34" charset="0"/>
              <a:buChar char="•"/>
              <a:defRPr sz="2000"/>
            </a:lvl1pPr>
            <a:lvl2pPr>
              <a:defRPr sz="1800"/>
            </a:lvl2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1460298986"/>
      </p:ext>
    </p:extLst>
  </p:cSld>
  <p:clrMapOvr>
    <a:masterClrMapping/>
  </p:clrMapOvr>
</p:sldLayout>
</file>

<file path=ppt/slideMasters/_rels/slideMaster1.xml.rels><?xml version="1.0" encoding="UTF-8" standalone="yes"?>
<Relationships xmlns="http://schemas.openxmlformats.org/package/2006/relationships"><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9" Type="http://schemas.openxmlformats.org/officeDocument/2006/relationships/slideLayout" Target="../slideLayouts/slideLayout39.xml"/><Relationship Id="rId21" Type="http://schemas.openxmlformats.org/officeDocument/2006/relationships/slideLayout" Target="../slideLayouts/slideLayout21.xml"/><Relationship Id="rId34" Type="http://schemas.openxmlformats.org/officeDocument/2006/relationships/slideLayout" Target="../slideLayouts/slideLayout34.xml"/><Relationship Id="rId42" Type="http://schemas.openxmlformats.org/officeDocument/2006/relationships/slideLayout" Target="../slideLayouts/slideLayout42.xml"/><Relationship Id="rId7" Type="http://schemas.openxmlformats.org/officeDocument/2006/relationships/slideLayout" Target="../slideLayouts/slideLayout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9" Type="http://schemas.openxmlformats.org/officeDocument/2006/relationships/slideLayout" Target="../slideLayouts/slideLayout29.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37" Type="http://schemas.openxmlformats.org/officeDocument/2006/relationships/slideLayout" Target="../slideLayouts/slideLayout37.xml"/><Relationship Id="rId40" Type="http://schemas.openxmlformats.org/officeDocument/2006/relationships/slideLayout" Target="../slideLayouts/slideLayout40.xml"/><Relationship Id="rId45" Type="http://schemas.openxmlformats.org/officeDocument/2006/relationships/theme" Target="../theme/theme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36" Type="http://schemas.openxmlformats.org/officeDocument/2006/relationships/slideLayout" Target="../slideLayouts/slideLayout36.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31" Type="http://schemas.openxmlformats.org/officeDocument/2006/relationships/slideLayout" Target="../slideLayouts/slideLayout31.xml"/><Relationship Id="rId44" Type="http://schemas.openxmlformats.org/officeDocument/2006/relationships/slideLayout" Target="../slideLayouts/slideLayout44.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slideLayout" Target="../slideLayouts/slideLayout35.xml"/><Relationship Id="rId43" Type="http://schemas.openxmlformats.org/officeDocument/2006/relationships/slideLayout" Target="../slideLayouts/slideLayout43.xml"/><Relationship Id="rId8" Type="http://schemas.openxmlformats.org/officeDocument/2006/relationships/slideLayout" Target="../slideLayouts/slideLayout8.xml"/><Relationship Id="rId3" Type="http://schemas.openxmlformats.org/officeDocument/2006/relationships/slideLayout" Target="../slideLayouts/slideLayout3.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38" Type="http://schemas.openxmlformats.org/officeDocument/2006/relationships/slideLayout" Target="../slideLayouts/slideLayout38.xml"/><Relationship Id="rId20" Type="http://schemas.openxmlformats.org/officeDocument/2006/relationships/slideLayout" Target="../slideLayouts/slideLayout20.xml"/><Relationship Id="rId41" Type="http://schemas.openxmlformats.org/officeDocument/2006/relationships/slideLayout" Target="../slideLayouts/slideLayout4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bwMode="gray">
      <p:bgPr>
        <a:solidFill>
          <a:schemeClr val="bg2"/>
        </a:solidFill>
        <a:effectLst/>
      </p:bgPr>
    </p:bg>
    <p:spTree>
      <p:nvGrpSpPr>
        <p:cNvPr id="1" name=""/>
        <p:cNvGrpSpPr/>
        <p:nvPr/>
      </p:nvGrpSpPr>
      <p:grpSpPr>
        <a:xfrm>
          <a:off x="0" y="0"/>
          <a:ext cx="0" cy="0"/>
          <a:chOff x="0" y="0"/>
          <a:chExt cx="0" cy="0"/>
        </a:xfrm>
      </p:grpSpPr>
      <p:sp>
        <p:nvSpPr>
          <p:cNvPr id="13" name="Rectangle 12"/>
          <p:cNvSpPr/>
          <p:nvPr/>
        </p:nvSpPr>
        <p:spPr>
          <a:xfrm>
            <a:off x="0" y="6084000"/>
            <a:ext cx="12192000" cy="774000"/>
          </a:xfrm>
          <a:prstGeom prst="rect">
            <a:avLst/>
          </a:prstGeom>
          <a:solidFill>
            <a:schemeClr val="bg2"/>
          </a:solidFill>
          <a:ln>
            <a:solidFill>
              <a:schemeClr val="bg2">
                <a:alpha val="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sz="1800" dirty="0"/>
          </a:p>
        </p:txBody>
      </p:sp>
      <p:sp>
        <p:nvSpPr>
          <p:cNvPr id="10" name="Rectangle 9"/>
          <p:cNvSpPr/>
          <p:nvPr/>
        </p:nvSpPr>
        <p:spPr>
          <a:xfrm>
            <a:off x="0" y="6286334"/>
            <a:ext cx="12192000" cy="369332"/>
          </a:xfrm>
          <a:prstGeom prst="rect">
            <a:avLst/>
          </a:prstGeom>
          <a:solidFill>
            <a:schemeClr val="bg2"/>
          </a:solidFill>
          <a:ln>
            <a:solidFill>
              <a:schemeClr val="bg2">
                <a:alpha val="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spAutoFit/>
          </a:bodyPr>
          <a:lstStyle/>
          <a:p>
            <a:pPr algn="ctr"/>
            <a:endParaRPr lang="en-AU" sz="1800" dirty="0"/>
          </a:p>
        </p:txBody>
      </p:sp>
      <p:sp>
        <p:nvSpPr>
          <p:cNvPr id="3" name="Text Placeholder 2"/>
          <p:cNvSpPr>
            <a:spLocks noGrp="1"/>
          </p:cNvSpPr>
          <p:nvPr>
            <p:ph type="body" idx="1"/>
          </p:nvPr>
        </p:nvSpPr>
        <p:spPr bwMode="gray">
          <a:xfrm>
            <a:off x="576000" y="1825625"/>
            <a:ext cx="11041477" cy="1415772"/>
          </a:xfrm>
          <a:prstGeom prst="rect">
            <a:avLst/>
          </a:prstGeom>
        </p:spPr>
        <p:txBody>
          <a:bodyPr vert="horz" lIns="0" tIns="0" rIns="0" bIns="0" rtlCol="0">
            <a:spAutoFit/>
          </a:bodyPr>
          <a:lstStyle/>
          <a:p>
            <a:pPr lvl="0"/>
            <a:r>
              <a:rPr lang="en-US" dirty="0"/>
              <a:t>Click to edit Master text styles</a:t>
            </a:r>
          </a:p>
          <a:p>
            <a:pPr lvl="1"/>
            <a:endParaRPr lang="en-US" dirty="0"/>
          </a:p>
          <a:p>
            <a:pPr lvl="2"/>
            <a:endParaRPr lang="en-US" dirty="0"/>
          </a:p>
          <a:p>
            <a:pPr lvl="3"/>
            <a:endParaRPr lang="en-US" dirty="0"/>
          </a:p>
          <a:p>
            <a:pPr lvl="4"/>
            <a:endParaRPr lang="en-US" dirty="0"/>
          </a:p>
        </p:txBody>
      </p:sp>
      <p:sp>
        <p:nvSpPr>
          <p:cNvPr id="7" name="Text Placeholder 5"/>
          <p:cNvSpPr txBox="1">
            <a:spLocks/>
          </p:cNvSpPr>
          <p:nvPr/>
        </p:nvSpPr>
        <p:spPr>
          <a:xfrm>
            <a:off x="576000" y="6390433"/>
            <a:ext cx="8688000" cy="135935"/>
          </a:xfrm>
          <a:prstGeom prst="rect">
            <a:avLst/>
          </a:prstGeom>
          <a:solidFill>
            <a:schemeClr val="bg2"/>
          </a:solidFill>
          <a:ln>
            <a:solidFill>
              <a:schemeClr val="bg2">
                <a:alpha val="0"/>
              </a:schemeClr>
            </a:solidFill>
          </a:ln>
        </p:spPr>
        <p:txBody>
          <a:bodyPr lIns="0" tIns="0" anchor="ctr">
            <a:spAutoFit/>
          </a:bodyPr>
          <a:lstStyle>
            <a:lvl1pPr marL="0" indent="0" algn="l" defTabSz="914400" rtl="0" eaLnBrk="1" latinLnBrk="0" hangingPunct="1">
              <a:spcBef>
                <a:spcPct val="20000"/>
              </a:spcBef>
              <a:buFont typeface="Arial" panose="020B0604020202020204" pitchFamily="34" charset="0"/>
              <a:buNone/>
              <a:defRPr sz="500" kern="1200" baseline="0">
                <a:solidFill>
                  <a:schemeClr val="bg1"/>
                </a:solidFill>
                <a:latin typeface="+mn-lt"/>
                <a:ea typeface="+mn-ea"/>
                <a:cs typeface="+mn-cs"/>
              </a:defRPr>
            </a:lvl1pPr>
            <a:lvl2pPr marL="457200" indent="0" algn="l" defTabSz="914400" rtl="0" eaLnBrk="1" latinLnBrk="0" hangingPunct="1">
              <a:spcBef>
                <a:spcPct val="20000"/>
              </a:spcBef>
              <a:buFont typeface="Arial" panose="020B0604020202020204" pitchFamily="34" charset="0"/>
              <a:buNone/>
              <a:defRPr sz="500" kern="1200">
                <a:solidFill>
                  <a:schemeClr val="bg1"/>
                </a:solidFill>
                <a:latin typeface="+mn-lt"/>
                <a:ea typeface="+mn-ea"/>
                <a:cs typeface="+mn-cs"/>
              </a:defRPr>
            </a:lvl2pPr>
            <a:lvl3pPr marL="914400" indent="0" algn="l" defTabSz="914400" rtl="0" eaLnBrk="1" latinLnBrk="0" hangingPunct="1">
              <a:spcBef>
                <a:spcPct val="20000"/>
              </a:spcBef>
              <a:buFont typeface="Arial" panose="020B0604020202020204" pitchFamily="34" charset="0"/>
              <a:buNone/>
              <a:defRPr sz="500" kern="1200">
                <a:solidFill>
                  <a:schemeClr val="bg1"/>
                </a:solidFill>
                <a:latin typeface="+mn-lt"/>
                <a:ea typeface="+mn-ea"/>
                <a:cs typeface="+mn-cs"/>
              </a:defRPr>
            </a:lvl3pPr>
            <a:lvl4pPr marL="1371600" indent="0" algn="l" defTabSz="914400" rtl="0" eaLnBrk="1" latinLnBrk="0" hangingPunct="1">
              <a:spcBef>
                <a:spcPct val="20000"/>
              </a:spcBef>
              <a:buFont typeface="Arial" panose="020B0604020202020204" pitchFamily="34" charset="0"/>
              <a:buNone/>
              <a:defRPr sz="500" kern="1200">
                <a:solidFill>
                  <a:schemeClr val="bg1"/>
                </a:solidFill>
                <a:latin typeface="+mn-lt"/>
                <a:ea typeface="+mn-ea"/>
                <a:cs typeface="+mn-cs"/>
              </a:defRPr>
            </a:lvl4pPr>
            <a:lvl5pPr marL="1828800" indent="0" algn="l" defTabSz="914400" rtl="0" eaLnBrk="1" latinLnBrk="0" hangingPunct="1">
              <a:spcBef>
                <a:spcPct val="20000"/>
              </a:spcBef>
              <a:buFont typeface="Arial" panose="020B0604020202020204" pitchFamily="34" charset="0"/>
              <a:buNone/>
              <a:defRPr sz="500" kern="1200">
                <a:solidFill>
                  <a:schemeClr val="bg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marR="0" indent="0" algn="l" defTabSz="1073084" rtl="0" eaLnBrk="1" fontAlgn="auto" latinLnBrk="0" hangingPunct="1">
              <a:lnSpc>
                <a:spcPts val="704"/>
              </a:lnSpc>
              <a:spcBef>
                <a:spcPts val="0"/>
              </a:spcBef>
              <a:spcAft>
                <a:spcPts val="0"/>
              </a:spcAft>
              <a:buClrTx/>
              <a:buSzTx/>
              <a:buFont typeface="Arial" panose="020B0604020202020204" pitchFamily="34" charset="0"/>
              <a:buNone/>
              <a:tabLst/>
              <a:defRPr/>
            </a:pPr>
            <a:endParaRPr lang="en-GB" sz="600" kern="0" dirty="0">
              <a:solidFill>
                <a:srgbClr val="666666"/>
              </a:solidFill>
              <a:cs typeface="Arial"/>
            </a:endParaRPr>
          </a:p>
        </p:txBody>
      </p:sp>
      <p:sp>
        <p:nvSpPr>
          <p:cNvPr id="6" name="Slide Number Placeholder 5"/>
          <p:cNvSpPr>
            <a:spLocks noGrp="1"/>
          </p:cNvSpPr>
          <p:nvPr>
            <p:ph type="sldNum" sz="quarter" idx="4"/>
          </p:nvPr>
        </p:nvSpPr>
        <p:spPr>
          <a:xfrm>
            <a:off x="11233212" y="55445"/>
            <a:ext cx="490605" cy="123111"/>
          </a:xfrm>
          <a:prstGeom prst="rect">
            <a:avLst/>
          </a:prstGeom>
        </p:spPr>
        <p:txBody>
          <a:bodyPr vert="horz" lIns="0" tIns="0" rIns="0" bIns="0" rtlCol="0" anchor="ctr">
            <a:spAutoFit/>
          </a:bodyPr>
          <a:lstStyle>
            <a:lvl1pPr algn="r">
              <a:defRPr sz="800" b="1">
                <a:solidFill>
                  <a:schemeClr val="tx2"/>
                </a:solidFill>
              </a:defRPr>
            </a:lvl1pPr>
          </a:lstStyle>
          <a:p>
            <a:fld id="{1375AD64-750F-4F68-B1B7-75972F27F639}" type="slidenum">
              <a:rPr lang="en-AU" smtClean="0"/>
              <a:pPr/>
              <a:t>‹#›</a:t>
            </a:fld>
            <a:endParaRPr lang="en-AU" dirty="0"/>
          </a:p>
        </p:txBody>
      </p:sp>
    </p:spTree>
    <p:extLst>
      <p:ext uri="{BB962C8B-B14F-4D97-AF65-F5344CB8AC3E}">
        <p14:creationId xmlns:p14="http://schemas.microsoft.com/office/powerpoint/2010/main" val="3063475933"/>
      </p:ext>
    </p:extLst>
  </p:cSld>
  <p:clrMap bg1="lt1" tx1="dk1" bg2="lt2" tx2="dk2" accent1="accent1" accent2="accent2" accent3="accent3" accent4="accent4" accent5="accent5" accent6="accent6" hlink="hlink" folHlink="folHlink"/>
  <p:sldLayoutIdLst>
    <p:sldLayoutId id="2147483672" r:id="rId1"/>
    <p:sldLayoutId id="2147483710" r:id="rId2"/>
    <p:sldLayoutId id="2147483711" r:id="rId3"/>
    <p:sldLayoutId id="2147483714" r:id="rId4"/>
    <p:sldLayoutId id="2147483703" r:id="rId5"/>
    <p:sldLayoutId id="2147483715" r:id="rId6"/>
    <p:sldLayoutId id="2147483716" r:id="rId7"/>
    <p:sldLayoutId id="2147483674" r:id="rId8"/>
    <p:sldLayoutId id="2147483717" r:id="rId9"/>
    <p:sldLayoutId id="2147483718" r:id="rId10"/>
    <p:sldLayoutId id="2147483704" r:id="rId11"/>
    <p:sldLayoutId id="2147483719" r:id="rId12"/>
    <p:sldLayoutId id="2147483720" r:id="rId13"/>
    <p:sldLayoutId id="2147483675" r:id="rId14"/>
    <p:sldLayoutId id="2147483676" r:id="rId15"/>
    <p:sldLayoutId id="2147483681" r:id="rId16"/>
    <p:sldLayoutId id="2147483687" r:id="rId17"/>
    <p:sldLayoutId id="2147483702" r:id="rId18"/>
    <p:sldLayoutId id="2147483688" r:id="rId19"/>
    <p:sldLayoutId id="2147483689" r:id="rId20"/>
    <p:sldLayoutId id="2147483690" r:id="rId21"/>
    <p:sldLayoutId id="2147483692" r:id="rId22"/>
    <p:sldLayoutId id="2147483691" r:id="rId23"/>
    <p:sldLayoutId id="2147483693" r:id="rId24"/>
    <p:sldLayoutId id="2147483709" r:id="rId25"/>
    <p:sldLayoutId id="2147483698" r:id="rId26"/>
    <p:sldLayoutId id="2147483700" r:id="rId27"/>
    <p:sldLayoutId id="2147483701" r:id="rId28"/>
    <p:sldLayoutId id="2147483706" r:id="rId29"/>
    <p:sldLayoutId id="2147483712" r:id="rId30"/>
    <p:sldLayoutId id="2147483726" r:id="rId31"/>
    <p:sldLayoutId id="2147483727" r:id="rId32"/>
    <p:sldLayoutId id="2147483731" r:id="rId33"/>
    <p:sldLayoutId id="2147483733" r:id="rId34"/>
    <p:sldLayoutId id="2147483734" r:id="rId35"/>
    <p:sldLayoutId id="2147483735" r:id="rId36"/>
    <p:sldLayoutId id="2147483736" r:id="rId37"/>
    <p:sldLayoutId id="2147483738" r:id="rId38"/>
    <p:sldLayoutId id="2147483739" r:id="rId39"/>
    <p:sldLayoutId id="2147483740" r:id="rId40"/>
    <p:sldLayoutId id="2147483743" r:id="rId41"/>
    <p:sldLayoutId id="2147483744" r:id="rId42"/>
    <p:sldLayoutId id="2147483745" r:id="rId43"/>
    <p:sldLayoutId id="2147483746" r:id="rId44"/>
  </p:sldLayoutIdLst>
  <p:hf hdr="0" ftr="0" dt="0"/>
  <p:txStyles>
    <p:titleStyle>
      <a:lvl1pPr algn="l" defTabSz="1073084" rtl="0" eaLnBrk="1" latinLnBrk="0" hangingPunct="1">
        <a:lnSpc>
          <a:spcPct val="90000"/>
        </a:lnSpc>
        <a:spcBef>
          <a:spcPct val="0"/>
        </a:spcBef>
        <a:buNone/>
        <a:defRPr sz="2400" kern="1200">
          <a:solidFill>
            <a:schemeClr val="tx2"/>
          </a:solidFill>
          <a:latin typeface="+mj-lt"/>
          <a:ea typeface="+mj-ea"/>
          <a:cs typeface="+mj-cs"/>
        </a:defRPr>
      </a:lvl1pPr>
    </p:titleStyle>
    <p:bodyStyle>
      <a:lvl1pPr marL="285750" indent="-285750" algn="l" defTabSz="1073084" rtl="0" eaLnBrk="1" latinLnBrk="0" hangingPunct="1">
        <a:lnSpc>
          <a:spcPct val="90000"/>
        </a:lnSpc>
        <a:spcBef>
          <a:spcPts val="1173"/>
        </a:spcBef>
        <a:buClr>
          <a:schemeClr val="accent2"/>
        </a:buClr>
        <a:buFont typeface="Arial" panose="020B0604020202020204" pitchFamily="34" charset="0"/>
        <a:buChar char="•"/>
        <a:defRPr sz="1600" kern="1200">
          <a:solidFill>
            <a:schemeClr val="tx2"/>
          </a:solidFill>
          <a:latin typeface="+mn-lt"/>
          <a:ea typeface="+mn-ea"/>
          <a:cs typeface="+mn-cs"/>
        </a:defRPr>
      </a:lvl1pPr>
      <a:lvl2pPr marL="822292" indent="-285750" algn="l" defTabSz="1073084" rtl="0" eaLnBrk="1" latinLnBrk="0" hangingPunct="1">
        <a:lnSpc>
          <a:spcPct val="90000"/>
        </a:lnSpc>
        <a:spcBef>
          <a:spcPts val="587"/>
        </a:spcBef>
        <a:buClr>
          <a:schemeClr val="accent2"/>
        </a:buClr>
        <a:buFont typeface="Arial" panose="020B0604020202020204" pitchFamily="34" charset="0"/>
        <a:buChar char="•"/>
        <a:defRPr sz="1600" kern="1200">
          <a:solidFill>
            <a:schemeClr val="tx2"/>
          </a:solidFill>
          <a:latin typeface="+mn-lt"/>
          <a:ea typeface="+mn-ea"/>
          <a:cs typeface="+mn-cs"/>
        </a:defRPr>
      </a:lvl2pPr>
      <a:lvl3pPr marL="1358834" indent="-285750" algn="l" defTabSz="1073084" rtl="0" eaLnBrk="1" latinLnBrk="0" hangingPunct="1">
        <a:lnSpc>
          <a:spcPct val="90000"/>
        </a:lnSpc>
        <a:spcBef>
          <a:spcPts val="587"/>
        </a:spcBef>
        <a:buClr>
          <a:schemeClr val="accent2"/>
        </a:buClr>
        <a:buFont typeface="Arial" panose="020B0604020202020204" pitchFamily="34" charset="0"/>
        <a:buChar char="•"/>
        <a:defRPr sz="1600" kern="1200">
          <a:solidFill>
            <a:schemeClr val="tx2"/>
          </a:solidFill>
          <a:latin typeface="+mn-lt"/>
          <a:ea typeface="+mn-ea"/>
          <a:cs typeface="+mn-cs"/>
        </a:defRPr>
      </a:lvl3pPr>
      <a:lvl4pPr marL="1895376" indent="-285750" algn="l" defTabSz="1073084" rtl="0" eaLnBrk="1" latinLnBrk="0" hangingPunct="1">
        <a:lnSpc>
          <a:spcPct val="90000"/>
        </a:lnSpc>
        <a:spcBef>
          <a:spcPts val="587"/>
        </a:spcBef>
        <a:buClr>
          <a:schemeClr val="accent2"/>
        </a:buClr>
        <a:buFont typeface="Arial" panose="020B0604020202020204" pitchFamily="34" charset="0"/>
        <a:buChar char="•"/>
        <a:defRPr sz="1600" kern="1200">
          <a:solidFill>
            <a:schemeClr val="tx2"/>
          </a:solidFill>
          <a:latin typeface="+mn-lt"/>
          <a:ea typeface="+mn-ea"/>
          <a:cs typeface="+mn-cs"/>
        </a:defRPr>
      </a:lvl4pPr>
      <a:lvl5pPr marL="2414438" indent="-268271" algn="l" defTabSz="1073084" rtl="0" eaLnBrk="1" latinLnBrk="0" hangingPunct="1">
        <a:lnSpc>
          <a:spcPct val="90000"/>
        </a:lnSpc>
        <a:spcBef>
          <a:spcPts val="587"/>
        </a:spcBef>
        <a:buClr>
          <a:schemeClr val="accent2"/>
        </a:buClr>
        <a:buFont typeface="Arial" panose="020B0604020202020204" pitchFamily="34" charset="0"/>
        <a:buChar char="•"/>
        <a:defRPr sz="1600" kern="1200">
          <a:solidFill>
            <a:schemeClr val="tx2"/>
          </a:solidFill>
          <a:latin typeface="+mn-lt"/>
          <a:ea typeface="+mn-ea"/>
          <a:cs typeface="+mn-cs"/>
        </a:defRPr>
      </a:lvl5pPr>
      <a:lvl6pPr marL="2950981" indent="-268271" algn="l" defTabSz="1073084" rtl="0" eaLnBrk="1" latinLnBrk="0" hangingPunct="1">
        <a:lnSpc>
          <a:spcPct val="90000"/>
        </a:lnSpc>
        <a:spcBef>
          <a:spcPts val="587"/>
        </a:spcBef>
        <a:buFont typeface="Arial" panose="020B0604020202020204" pitchFamily="34" charset="0"/>
        <a:buChar char="•"/>
        <a:defRPr sz="2112" kern="1200">
          <a:solidFill>
            <a:schemeClr val="tx1"/>
          </a:solidFill>
          <a:latin typeface="+mn-lt"/>
          <a:ea typeface="+mn-ea"/>
          <a:cs typeface="+mn-cs"/>
        </a:defRPr>
      </a:lvl6pPr>
      <a:lvl7pPr marL="3487523" indent="-268271" algn="l" defTabSz="1073084" rtl="0" eaLnBrk="1" latinLnBrk="0" hangingPunct="1">
        <a:lnSpc>
          <a:spcPct val="90000"/>
        </a:lnSpc>
        <a:spcBef>
          <a:spcPts val="587"/>
        </a:spcBef>
        <a:buFont typeface="Arial" panose="020B0604020202020204" pitchFamily="34" charset="0"/>
        <a:buChar char="•"/>
        <a:defRPr sz="2112" kern="1200">
          <a:solidFill>
            <a:schemeClr val="tx1"/>
          </a:solidFill>
          <a:latin typeface="+mn-lt"/>
          <a:ea typeface="+mn-ea"/>
          <a:cs typeface="+mn-cs"/>
        </a:defRPr>
      </a:lvl7pPr>
      <a:lvl8pPr marL="4024065" indent="-268271" algn="l" defTabSz="1073084" rtl="0" eaLnBrk="1" latinLnBrk="0" hangingPunct="1">
        <a:lnSpc>
          <a:spcPct val="90000"/>
        </a:lnSpc>
        <a:spcBef>
          <a:spcPts val="587"/>
        </a:spcBef>
        <a:buFont typeface="Arial" panose="020B0604020202020204" pitchFamily="34" charset="0"/>
        <a:buChar char="•"/>
        <a:defRPr sz="2112" kern="1200">
          <a:solidFill>
            <a:schemeClr val="tx1"/>
          </a:solidFill>
          <a:latin typeface="+mn-lt"/>
          <a:ea typeface="+mn-ea"/>
          <a:cs typeface="+mn-cs"/>
        </a:defRPr>
      </a:lvl8pPr>
      <a:lvl9pPr marL="4560606" indent="-268271" algn="l" defTabSz="1073084" rtl="0" eaLnBrk="1" latinLnBrk="0" hangingPunct="1">
        <a:lnSpc>
          <a:spcPct val="90000"/>
        </a:lnSpc>
        <a:spcBef>
          <a:spcPts val="587"/>
        </a:spcBef>
        <a:buFont typeface="Arial" panose="020B0604020202020204" pitchFamily="34" charset="0"/>
        <a:buChar char="•"/>
        <a:defRPr sz="2112" kern="1200">
          <a:solidFill>
            <a:schemeClr val="tx1"/>
          </a:solidFill>
          <a:latin typeface="+mn-lt"/>
          <a:ea typeface="+mn-ea"/>
          <a:cs typeface="+mn-cs"/>
        </a:defRPr>
      </a:lvl9pPr>
    </p:bodyStyle>
    <p:otherStyle>
      <a:defPPr>
        <a:defRPr lang="en-US"/>
      </a:defPPr>
      <a:lvl1pPr marL="0" algn="l" defTabSz="1073084" rtl="0" eaLnBrk="1" latinLnBrk="0" hangingPunct="1">
        <a:defRPr sz="2112" kern="1200">
          <a:solidFill>
            <a:schemeClr val="tx1"/>
          </a:solidFill>
          <a:latin typeface="+mn-lt"/>
          <a:ea typeface="+mn-ea"/>
          <a:cs typeface="+mn-cs"/>
        </a:defRPr>
      </a:lvl1pPr>
      <a:lvl2pPr marL="536542" algn="l" defTabSz="1073084" rtl="0" eaLnBrk="1" latinLnBrk="0" hangingPunct="1">
        <a:defRPr sz="2112" kern="1200">
          <a:solidFill>
            <a:schemeClr val="tx1"/>
          </a:solidFill>
          <a:latin typeface="+mn-lt"/>
          <a:ea typeface="+mn-ea"/>
          <a:cs typeface="+mn-cs"/>
        </a:defRPr>
      </a:lvl2pPr>
      <a:lvl3pPr marL="1073084" algn="l" defTabSz="1073084" rtl="0" eaLnBrk="1" latinLnBrk="0" hangingPunct="1">
        <a:defRPr sz="2112" kern="1200">
          <a:solidFill>
            <a:schemeClr val="tx1"/>
          </a:solidFill>
          <a:latin typeface="+mn-lt"/>
          <a:ea typeface="+mn-ea"/>
          <a:cs typeface="+mn-cs"/>
        </a:defRPr>
      </a:lvl3pPr>
      <a:lvl4pPr marL="1609626" algn="l" defTabSz="1073084" rtl="0" eaLnBrk="1" latinLnBrk="0" hangingPunct="1">
        <a:defRPr sz="2112" kern="1200">
          <a:solidFill>
            <a:schemeClr val="tx1"/>
          </a:solidFill>
          <a:latin typeface="+mn-lt"/>
          <a:ea typeface="+mn-ea"/>
          <a:cs typeface="+mn-cs"/>
        </a:defRPr>
      </a:lvl4pPr>
      <a:lvl5pPr marL="2146168" algn="l" defTabSz="1073084" rtl="0" eaLnBrk="1" latinLnBrk="0" hangingPunct="1">
        <a:defRPr sz="2112" kern="1200">
          <a:solidFill>
            <a:schemeClr val="tx1"/>
          </a:solidFill>
          <a:latin typeface="+mn-lt"/>
          <a:ea typeface="+mn-ea"/>
          <a:cs typeface="+mn-cs"/>
        </a:defRPr>
      </a:lvl5pPr>
      <a:lvl6pPr marL="2682710" algn="l" defTabSz="1073084" rtl="0" eaLnBrk="1" latinLnBrk="0" hangingPunct="1">
        <a:defRPr sz="2112" kern="1200">
          <a:solidFill>
            <a:schemeClr val="tx1"/>
          </a:solidFill>
          <a:latin typeface="+mn-lt"/>
          <a:ea typeface="+mn-ea"/>
          <a:cs typeface="+mn-cs"/>
        </a:defRPr>
      </a:lvl6pPr>
      <a:lvl7pPr marL="3219252" algn="l" defTabSz="1073084" rtl="0" eaLnBrk="1" latinLnBrk="0" hangingPunct="1">
        <a:defRPr sz="2112" kern="1200">
          <a:solidFill>
            <a:schemeClr val="tx1"/>
          </a:solidFill>
          <a:latin typeface="+mn-lt"/>
          <a:ea typeface="+mn-ea"/>
          <a:cs typeface="+mn-cs"/>
        </a:defRPr>
      </a:lvl7pPr>
      <a:lvl8pPr marL="3755794" algn="l" defTabSz="1073084" rtl="0" eaLnBrk="1" latinLnBrk="0" hangingPunct="1">
        <a:defRPr sz="2112" kern="1200">
          <a:solidFill>
            <a:schemeClr val="tx1"/>
          </a:solidFill>
          <a:latin typeface="+mn-lt"/>
          <a:ea typeface="+mn-ea"/>
          <a:cs typeface="+mn-cs"/>
        </a:defRPr>
      </a:lvl8pPr>
      <a:lvl9pPr marL="4292336" algn="l" defTabSz="1073084" rtl="0" eaLnBrk="1" latinLnBrk="0" hangingPunct="1">
        <a:defRPr sz="2112"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5.xml"/></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35.xml"/></Relationships>
</file>

<file path=ppt/slides/_rels/slide3.xml.rels><?xml version="1.0" encoding="UTF-8" standalone="yes"?>
<Relationships xmlns="http://schemas.openxmlformats.org/package/2006/relationships"><Relationship Id="rId3" Type="http://schemas.openxmlformats.org/officeDocument/2006/relationships/image" Target="../media/image6.wmf"/><Relationship Id="rId2" Type="http://schemas.openxmlformats.org/officeDocument/2006/relationships/notesSlide" Target="../notesSlides/notesSlide2.xml"/><Relationship Id="rId1" Type="http://schemas.openxmlformats.org/officeDocument/2006/relationships/slideLayout" Target="../slideLayouts/slideLayout4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42.xml"/></Relationships>
</file>

<file path=ppt/slides/_rels/slide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notesSlide" Target="../notesSlides/notesSlide4.xml"/><Relationship Id="rId1" Type="http://schemas.openxmlformats.org/officeDocument/2006/relationships/slideLayout" Target="../slideLayouts/slideLayout31.xml"/></Relationships>
</file>

<file path=ppt/slides/_rels/slide6.xml.rels><?xml version="1.0" encoding="UTF-8" standalone="yes"?>
<Relationships xmlns="http://schemas.openxmlformats.org/package/2006/relationships"><Relationship Id="rId2" Type="http://schemas.openxmlformats.org/officeDocument/2006/relationships/image" Target="../media/image8.emf"/><Relationship Id="rId1" Type="http://schemas.openxmlformats.org/officeDocument/2006/relationships/slideLayout" Target="../slideLayouts/slideLayout3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1.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31.xml"/></Relationships>
</file>

<file path=ppt/slides/_rels/slide9.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6.xml"/><Relationship Id="rId1" Type="http://schemas.openxmlformats.org/officeDocument/2006/relationships/slideLayout" Target="../slideLayouts/slideLayout31.xml"/><Relationship Id="rId4" Type="http://schemas.openxmlformats.org/officeDocument/2006/relationships/image" Target="../media/image10.jpeg"/></Relationships>
</file>

<file path=ppt/slides/_rels/slide10.xml.rels><?xml version="1.0" encoding="UTF-8" standalone="yes"?>
<Relationships xmlns="http://schemas.openxmlformats.org/package/2006/relationships"><Relationship Id="rId3" Type="http://schemas.openxmlformats.org/officeDocument/2006/relationships/image" Target="../media/image11.emf"/><Relationship Id="rId2" Type="http://schemas.openxmlformats.org/officeDocument/2006/relationships/notesSlide" Target="../notesSlides/notesSlide7.xml"/><Relationship Id="rId1" Type="http://schemas.openxmlformats.org/officeDocument/2006/relationships/slideLayout" Target="../slideLayouts/slideLayout31.xml"/></Relationships>
</file>

<file path=ppt/slides/_rels/slide11.xml.rels><?xml version="1.0" encoding="UTF-8" standalone="yes"?>
<Relationships xmlns="http://schemas.openxmlformats.org/package/2006/relationships"><Relationship Id="rId3" Type="http://schemas.openxmlformats.org/officeDocument/2006/relationships/image" Target="../media/image12.emf"/><Relationship Id="rId2" Type="http://schemas.openxmlformats.org/officeDocument/2006/relationships/notesSlide" Target="../notesSlides/notesSlide8.xml"/><Relationship Id="rId1" Type="http://schemas.openxmlformats.org/officeDocument/2006/relationships/slideLayout" Target="../slideLayouts/slideLayout38.xml"/></Relationships>
</file>

<file path=ppt/slides/_rels/slide12.xml.rels><?xml version="1.0" encoding="UTF-8" standalone="yes"?>
<Relationships xmlns="http://schemas.openxmlformats.org/package/2006/relationships"><Relationship Id="rId3" Type="http://schemas.openxmlformats.org/officeDocument/2006/relationships/image" Target="../media/image13.emf"/><Relationship Id="rId2" Type="http://schemas.openxmlformats.org/officeDocument/2006/relationships/notesSlide" Target="../notesSlides/notesSlide9.xml"/><Relationship Id="rId1" Type="http://schemas.openxmlformats.org/officeDocument/2006/relationships/slideLayout" Target="../slideLayouts/slideLayout31.xml"/><Relationship Id="rId5" Type="http://schemas.openxmlformats.org/officeDocument/2006/relationships/image" Target="../media/image15.wmf"/><Relationship Id="rId4" Type="http://schemas.openxmlformats.org/officeDocument/2006/relationships/image" Target="../media/image14.wmf"/></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39.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39.xml"/></Relationships>
</file>

<file path=ppt/slides/_rels/slide15.xml.rels><?xml version="1.0" encoding="UTF-8" standalone="yes"?>
<Relationships xmlns="http://schemas.openxmlformats.org/package/2006/relationships"><Relationship Id="rId3" Type="http://schemas.openxmlformats.org/officeDocument/2006/relationships/image" Target="../media/image16.emf"/><Relationship Id="rId2" Type="http://schemas.openxmlformats.org/officeDocument/2006/relationships/oleObject" Target="../embeddings/oleObject1.bin"/><Relationship Id="rId1" Type="http://schemas.openxmlformats.org/officeDocument/2006/relationships/slideLayout" Target="../slideLayouts/slideLayout31.xml"/></Relationships>
</file>

<file path=ppt/slides/_rels/slide16.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notesSlide" Target="../notesSlides/notesSlide12.xml"/><Relationship Id="rId1" Type="http://schemas.openxmlformats.org/officeDocument/2006/relationships/slideLayout" Target="../slideLayouts/slideLayout38.xml"/></Relationships>
</file>

<file path=ppt/slides/_rels/slide17.xml.rels><?xml version="1.0" encoding="UTF-8" standalone="yes"?>
<Relationships xmlns="http://schemas.openxmlformats.org/package/2006/relationships"><Relationship Id="rId2" Type="http://schemas.openxmlformats.org/officeDocument/2006/relationships/image" Target="../media/image18.emf"/><Relationship Id="rId1" Type="http://schemas.openxmlformats.org/officeDocument/2006/relationships/slideLayout" Target="../slideLayouts/slideLayout35.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39.xml"/></Relationships>
</file>

<file path=ppt/slides/_rels/slide19.xml.rels><?xml version="1.0" encoding="UTF-8" standalone="yes"?>
<Relationships xmlns="http://schemas.openxmlformats.org/package/2006/relationships"><Relationship Id="rId3" Type="http://schemas.openxmlformats.org/officeDocument/2006/relationships/image" Target="../media/image13.emf"/><Relationship Id="rId2" Type="http://schemas.openxmlformats.org/officeDocument/2006/relationships/notesSlide" Target="../notesSlides/notesSlide14.xml"/><Relationship Id="rId1" Type="http://schemas.openxmlformats.org/officeDocument/2006/relationships/slideLayout" Target="../slideLayouts/slideLayout31.xml"/><Relationship Id="rId5" Type="http://schemas.openxmlformats.org/officeDocument/2006/relationships/image" Target="../media/image15.wmf"/><Relationship Id="rId4" Type="http://schemas.openxmlformats.org/officeDocument/2006/relationships/image" Target="../media/image14.wmf"/></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38.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35.xml"/></Relationships>
</file>

<file path=ppt/slides/_rels/slide22.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31.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39.xml"/></Relationships>
</file>

<file path=ppt/slides/_rels/slide24.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31.xml"/></Relationships>
</file>

<file path=ppt/slides/_rels/slide25.xml.rels><?xml version="1.0" encoding="UTF-8" standalone="yes"?>
<Relationships xmlns="http://schemas.openxmlformats.org/package/2006/relationships"><Relationship Id="rId3" Type="http://schemas.openxmlformats.org/officeDocument/2006/relationships/image" Target="../media/image16.emf"/><Relationship Id="rId2" Type="http://schemas.openxmlformats.org/officeDocument/2006/relationships/oleObject" Target="../embeddings/oleObject2.bin"/><Relationship Id="rId1" Type="http://schemas.openxmlformats.org/officeDocument/2006/relationships/slideLayout" Target="../slideLayouts/slideLayout31.xml"/></Relationships>
</file>

<file path=ppt/slides/_rels/slide26.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notesSlide" Target="../notesSlides/notesSlide18.xml"/><Relationship Id="rId1" Type="http://schemas.openxmlformats.org/officeDocument/2006/relationships/slideLayout" Target="../slideLayouts/slideLayout38.xml"/></Relationships>
</file>

<file path=ppt/slides/_rels/slide27.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31.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38.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39.xml"/></Relationships>
</file>

<file path=ppt/slides/_rels/slide30.xml.rels><?xml version="1.0" encoding="UTF-8" standalone="yes"?>
<Relationships xmlns="http://schemas.openxmlformats.org/package/2006/relationships"><Relationship Id="rId3" Type="http://schemas.openxmlformats.org/officeDocument/2006/relationships/image" Target="../media/image21.emf"/><Relationship Id="rId2" Type="http://schemas.openxmlformats.org/officeDocument/2006/relationships/notesSlide" Target="../notesSlides/notesSlide20.xml"/><Relationship Id="rId1" Type="http://schemas.openxmlformats.org/officeDocument/2006/relationships/slideLayout" Target="../slideLayouts/slideLayout31.xml"/></Relationships>
</file>

<file path=ppt/slides/_rels/slide31.xml.rels><?xml version="1.0" encoding="UTF-8" standalone="yes"?>
<Relationships xmlns="http://schemas.openxmlformats.org/package/2006/relationships"><Relationship Id="rId2" Type="http://schemas.openxmlformats.org/officeDocument/2006/relationships/image" Target="../media/image22.emf"/><Relationship Id="rId1" Type="http://schemas.openxmlformats.org/officeDocument/2006/relationships/slideLayout" Target="../slideLayouts/slideLayout31.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38.xml"/></Relationships>
</file>

<file path=ppt/slides/_rels/slide33.xml.rels><?xml version="1.0" encoding="UTF-8" standalone="yes"?>
<Relationships xmlns="http://schemas.openxmlformats.org/package/2006/relationships"><Relationship Id="rId3" Type="http://schemas.openxmlformats.org/officeDocument/2006/relationships/image" Target="../media/image24.emf"/><Relationship Id="rId2" Type="http://schemas.openxmlformats.org/officeDocument/2006/relationships/image" Target="../media/image23.emf"/><Relationship Id="rId1" Type="http://schemas.openxmlformats.org/officeDocument/2006/relationships/slideLayout" Target="../slideLayouts/slideLayout31.xml"/><Relationship Id="rId6" Type="http://schemas.openxmlformats.org/officeDocument/2006/relationships/image" Target="../media/image27.emf"/><Relationship Id="rId5" Type="http://schemas.openxmlformats.org/officeDocument/2006/relationships/image" Target="../media/image26.emf"/><Relationship Id="rId4" Type="http://schemas.openxmlformats.org/officeDocument/2006/relationships/image" Target="../media/image25.emf"/></Relationships>
</file>

<file path=ppt/slides/_rels/slide34.xml.rels><?xml version="1.0" encoding="UTF-8" standalone="yes"?>
<Relationships xmlns="http://schemas.openxmlformats.org/package/2006/relationships"><Relationship Id="rId3" Type="http://schemas.openxmlformats.org/officeDocument/2006/relationships/image" Target="../media/image24.emf"/><Relationship Id="rId2" Type="http://schemas.openxmlformats.org/officeDocument/2006/relationships/image" Target="../media/image23.emf"/><Relationship Id="rId1" Type="http://schemas.openxmlformats.org/officeDocument/2006/relationships/slideLayout" Target="../slideLayouts/slideLayout31.xml"/><Relationship Id="rId6" Type="http://schemas.openxmlformats.org/officeDocument/2006/relationships/image" Target="../media/image27.emf"/><Relationship Id="rId5" Type="http://schemas.openxmlformats.org/officeDocument/2006/relationships/image" Target="../media/image26.emf"/><Relationship Id="rId4" Type="http://schemas.openxmlformats.org/officeDocument/2006/relationships/image" Target="../media/image25.emf"/></Relationships>
</file>

<file path=ppt/slides/_rels/slide35.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png"/><Relationship Id="rId1" Type="http://schemas.openxmlformats.org/officeDocument/2006/relationships/slideLayout" Target="../slideLayouts/slideLayout37.xml"/><Relationship Id="rId6" Type="http://schemas.openxmlformats.org/officeDocument/2006/relationships/hyperlink" Target="https://www.publicdomainpictures.net/view-image.php?image=341235&amp;picture=calmarul-caracatiei-mitul-navigrii" TargetMode="External"/><Relationship Id="rId5" Type="http://schemas.openxmlformats.org/officeDocument/2006/relationships/image" Target="../media/image31.png"/><Relationship Id="rId4" Type="http://schemas.openxmlformats.org/officeDocument/2006/relationships/image" Target="../media/image30.png"/></Relationships>
</file>

<file path=ppt/slides/_rels/slide36.xml.rels><?xml version="1.0" encoding="UTF-8" standalone="yes"?>
<Relationships xmlns="http://schemas.openxmlformats.org/package/2006/relationships"><Relationship Id="rId3" Type="http://schemas.openxmlformats.org/officeDocument/2006/relationships/image" Target="../media/image32.emf"/><Relationship Id="rId2" Type="http://schemas.openxmlformats.org/officeDocument/2006/relationships/notesSlide" Target="../notesSlides/notesSlide22.xml"/><Relationship Id="rId1" Type="http://schemas.openxmlformats.org/officeDocument/2006/relationships/slideLayout" Target="../slideLayouts/slideLayout39.xml"/></Relationships>
</file>

<file path=ppt/slides/_rels/slide37.xml.rels><?xml version="1.0" encoding="UTF-8" standalone="yes"?>
<Relationships xmlns="http://schemas.openxmlformats.org/package/2006/relationships"><Relationship Id="rId2" Type="http://schemas.openxmlformats.org/officeDocument/2006/relationships/image" Target="../media/image33.emf"/><Relationship Id="rId1" Type="http://schemas.openxmlformats.org/officeDocument/2006/relationships/slideLayout" Target="../slideLayouts/slideLayout38.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31.xml"/></Relationships>
</file>

<file path=ppt/slides/_rels/slide39.xml.rels><?xml version="1.0" encoding="UTF-8" standalone="yes"?>
<Relationships xmlns="http://schemas.openxmlformats.org/package/2006/relationships"><Relationship Id="rId3" Type="http://schemas.openxmlformats.org/officeDocument/2006/relationships/oleObject" Target="../embeddings/oleObject3.bin"/><Relationship Id="rId2" Type="http://schemas.openxmlformats.org/officeDocument/2006/relationships/notesSlide" Target="../notesSlides/notesSlide24.xml"/><Relationship Id="rId1" Type="http://schemas.openxmlformats.org/officeDocument/2006/relationships/slideLayout" Target="../slideLayouts/slideLayout38.xml"/><Relationship Id="rId4" Type="http://schemas.openxmlformats.org/officeDocument/2006/relationships/image" Target="../media/image34.emf"/></Relationships>
</file>

<file path=ppt/slides/_rels/slide40.xml.rels><?xml version="1.0" encoding="UTF-8" standalone="yes"?>
<Relationships xmlns="http://schemas.openxmlformats.org/package/2006/relationships"><Relationship Id="rId3" Type="http://schemas.openxmlformats.org/officeDocument/2006/relationships/oleObject" Target="../embeddings/oleObject4.bin"/><Relationship Id="rId2" Type="http://schemas.openxmlformats.org/officeDocument/2006/relationships/notesSlide" Target="../notesSlides/notesSlide25.xml"/><Relationship Id="rId1" Type="http://schemas.openxmlformats.org/officeDocument/2006/relationships/slideLayout" Target="../slideLayouts/slideLayout38.xml"/><Relationship Id="rId4" Type="http://schemas.openxmlformats.org/officeDocument/2006/relationships/image" Target="../media/image35.emf"/></Relationships>
</file>

<file path=ppt/slides/_rels/slide41.xml.rels><?xml version="1.0" encoding="UTF-8" standalone="yes"?>
<Relationships xmlns="http://schemas.openxmlformats.org/package/2006/relationships"><Relationship Id="rId3" Type="http://schemas.openxmlformats.org/officeDocument/2006/relationships/oleObject" Target="../embeddings/oleObject5.bin"/><Relationship Id="rId2" Type="http://schemas.openxmlformats.org/officeDocument/2006/relationships/notesSlide" Target="../notesSlides/notesSlide26.xml"/><Relationship Id="rId1" Type="http://schemas.openxmlformats.org/officeDocument/2006/relationships/slideLayout" Target="../slideLayouts/slideLayout38.xml"/><Relationship Id="rId4" Type="http://schemas.openxmlformats.org/officeDocument/2006/relationships/image" Target="../media/image36.emf"/></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38.xml"/></Relationships>
</file>

<file path=ppt/slides/_rels/slide43.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notesSlide" Target="../notesSlides/notesSlide27.xml"/><Relationship Id="rId1" Type="http://schemas.openxmlformats.org/officeDocument/2006/relationships/slideLayout" Target="../slideLayouts/slideLayout38.xml"/></Relationships>
</file>

<file path=ppt/slides/_rels/slide44.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31.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38.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38.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31.xml"/></Relationships>
</file>

<file path=ppt/slides/_rels/slide48.xml.rels><?xml version="1.0" encoding="UTF-8" standalone="yes"?>
<Relationships xmlns="http://schemas.openxmlformats.org/package/2006/relationships"><Relationship Id="rId3" Type="http://schemas.openxmlformats.org/officeDocument/2006/relationships/image" Target="../media/image38.emf"/><Relationship Id="rId2" Type="http://schemas.openxmlformats.org/officeDocument/2006/relationships/notesSlide" Target="../notesSlides/notesSlide30.xml"/><Relationship Id="rId1" Type="http://schemas.openxmlformats.org/officeDocument/2006/relationships/slideLayout" Target="../slideLayouts/slideLayout38.xml"/></Relationships>
</file>

<file path=ppt/slides/_rels/slide49.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Layout" Target="../slideLayouts/slideLayout31.xml"/></Relationships>
</file>

<file path=ppt/slides/_rels/slide50.xml.rels><?xml version="1.0" encoding="UTF-8" standalone="yes"?>
<Relationships xmlns="http://schemas.openxmlformats.org/package/2006/relationships"><Relationship Id="rId3" Type="http://schemas.openxmlformats.org/officeDocument/2006/relationships/image" Target="../media/image40.emf"/><Relationship Id="rId2" Type="http://schemas.openxmlformats.org/officeDocument/2006/relationships/notesSlide" Target="../notesSlides/notesSlide31.xml"/><Relationship Id="rId1" Type="http://schemas.openxmlformats.org/officeDocument/2006/relationships/slideLayout" Target="../slideLayouts/slideLayout39.xml"/><Relationship Id="rId4" Type="http://schemas.openxmlformats.org/officeDocument/2006/relationships/image" Target="../media/image41.emf"/></Relationships>
</file>

<file path=ppt/slides/_rels/slide51.xml.rels><?xml version="1.0" encoding="UTF-8" standalone="yes"?>
<Relationships xmlns="http://schemas.openxmlformats.org/package/2006/relationships"><Relationship Id="rId3" Type="http://schemas.openxmlformats.org/officeDocument/2006/relationships/image" Target="../media/image42.emf"/><Relationship Id="rId2" Type="http://schemas.openxmlformats.org/officeDocument/2006/relationships/notesSlide" Target="../notesSlides/notesSlide32.xml"/><Relationship Id="rId1" Type="http://schemas.openxmlformats.org/officeDocument/2006/relationships/slideLayout" Target="../slideLayouts/slideLayout38.xml"/></Relationships>
</file>

<file path=ppt/slides/_rels/slide52.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38.xml"/></Relationships>
</file>

<file path=ppt/slides/_rels/slide53.xml.rels><?xml version="1.0" encoding="UTF-8" standalone="yes"?>
<Relationships xmlns="http://schemas.openxmlformats.org/package/2006/relationships"><Relationship Id="rId3" Type="http://schemas.openxmlformats.org/officeDocument/2006/relationships/image" Target="../media/image43.emf"/><Relationship Id="rId2" Type="http://schemas.openxmlformats.org/officeDocument/2006/relationships/oleObject" Target="../embeddings/oleObject6.bin"/><Relationship Id="rId1" Type="http://schemas.openxmlformats.org/officeDocument/2006/relationships/slideLayout" Target="../slideLayouts/slideLayout31.xml"/></Relationships>
</file>

<file path=ppt/slides/_rels/slide54.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notesSlide" Target="../notesSlides/notesSlide34.xml"/><Relationship Id="rId1" Type="http://schemas.openxmlformats.org/officeDocument/2006/relationships/slideLayout" Target="../slideLayouts/slideLayout38.xml"/></Relationships>
</file>

<file path=ppt/slides/_rels/slide55.xml.rels><?xml version="1.0" encoding="UTF-8" standalone="yes"?>
<Relationships xmlns="http://schemas.openxmlformats.org/package/2006/relationships"><Relationship Id="rId2" Type="http://schemas.openxmlformats.org/officeDocument/2006/relationships/image" Target="../media/image44.emf"/><Relationship Id="rId1" Type="http://schemas.openxmlformats.org/officeDocument/2006/relationships/slideLayout" Target="../slideLayouts/slideLayout31.xml"/></Relationships>
</file>

<file path=ppt/slides/_rels/slide56.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38.xml"/></Relationships>
</file>

<file path=ppt/slides/_rels/slide57.xml.rels><?xml version="1.0" encoding="UTF-8" standalone="yes"?>
<Relationships xmlns="http://schemas.openxmlformats.org/package/2006/relationships"><Relationship Id="rId3" Type="http://schemas.openxmlformats.org/officeDocument/2006/relationships/image" Target="../media/image45.emf"/><Relationship Id="rId2" Type="http://schemas.openxmlformats.org/officeDocument/2006/relationships/notesSlide" Target="../notesSlides/notesSlide36.xml"/><Relationship Id="rId1" Type="http://schemas.openxmlformats.org/officeDocument/2006/relationships/slideLayout" Target="../slideLayouts/slideLayout31.xml"/><Relationship Id="rId4" Type="http://schemas.openxmlformats.org/officeDocument/2006/relationships/image" Target="../media/image46.emf"/></Relationships>
</file>

<file path=ppt/slides/_rels/slide58.xml.rels><?xml version="1.0" encoding="UTF-8" standalone="yes"?>
<Relationships xmlns="http://schemas.openxmlformats.org/package/2006/relationships"><Relationship Id="rId3" Type="http://schemas.openxmlformats.org/officeDocument/2006/relationships/image" Target="../media/image43.emf"/><Relationship Id="rId2" Type="http://schemas.openxmlformats.org/officeDocument/2006/relationships/oleObject" Target="../embeddings/oleObject7.bin"/><Relationship Id="rId1" Type="http://schemas.openxmlformats.org/officeDocument/2006/relationships/slideLayout" Target="../slideLayouts/slideLayout31.xml"/></Relationships>
</file>

<file path=ppt/slides/_rels/slide59.xml.rels><?xml version="1.0" encoding="UTF-8" standalone="yes"?>
<Relationships xmlns="http://schemas.openxmlformats.org/package/2006/relationships"><Relationship Id="rId2" Type="http://schemas.openxmlformats.org/officeDocument/2006/relationships/image" Target="../media/image47.emf"/><Relationship Id="rId1" Type="http://schemas.openxmlformats.org/officeDocument/2006/relationships/slideLayout" Target="../slideLayouts/slideLayout31.xml"/></Relationships>
</file>

<file path=ppt/slides/_rels/slide60.xml.rels><?xml version="1.0" encoding="UTF-8" standalone="yes"?>
<Relationships xmlns="http://schemas.openxmlformats.org/package/2006/relationships"><Relationship Id="rId2" Type="http://schemas.openxmlformats.org/officeDocument/2006/relationships/image" Target="../media/image48.png"/><Relationship Id="rId1" Type="http://schemas.openxmlformats.org/officeDocument/2006/relationships/slideLayout" Target="../slideLayouts/slideLayout31.xml"/></Relationships>
</file>

<file path=ppt/slides/_rels/slide61.xml.rels><?xml version="1.0" encoding="UTF-8" standalone="yes"?>
<Relationships xmlns="http://schemas.openxmlformats.org/package/2006/relationships"><Relationship Id="rId2" Type="http://schemas.openxmlformats.org/officeDocument/2006/relationships/image" Target="../media/image49.emf"/><Relationship Id="rId1" Type="http://schemas.openxmlformats.org/officeDocument/2006/relationships/slideLayout" Target="../slideLayouts/slideLayout31.xml"/></Relationships>
</file>

<file path=ppt/slides/_rels/slide62.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38.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38.xml"/></Relationships>
</file>

<file path=ppt/slides/_rels/slide64.xml.rels><?xml version="1.0" encoding="UTF-8" standalone="yes"?>
<Relationships xmlns="http://schemas.openxmlformats.org/package/2006/relationships"><Relationship Id="rId3" Type="http://schemas.openxmlformats.org/officeDocument/2006/relationships/image" Target="../media/image21.emf"/><Relationship Id="rId2" Type="http://schemas.openxmlformats.org/officeDocument/2006/relationships/notesSlide" Target="../notesSlides/notesSlide38.xml"/><Relationship Id="rId1" Type="http://schemas.openxmlformats.org/officeDocument/2006/relationships/slideLayout" Target="../slideLayouts/slideLayout31.xml"/></Relationships>
</file>

<file path=ppt/slides/_rels/slide65.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notesSlide" Target="../notesSlides/notesSlide39.xml"/><Relationship Id="rId1" Type="http://schemas.openxmlformats.org/officeDocument/2006/relationships/slideLayout" Target="../slideLayouts/slideLayout38.xml"/></Relationships>
</file>

<file path=ppt/slides/_rels/slide66.xml.rels><?xml version="1.0" encoding="UTF-8" standalone="yes"?>
<Relationships xmlns="http://schemas.openxmlformats.org/package/2006/relationships"><Relationship Id="rId2" Type="http://schemas.openxmlformats.org/officeDocument/2006/relationships/image" Target="../media/image21.emf"/><Relationship Id="rId1" Type="http://schemas.openxmlformats.org/officeDocument/2006/relationships/slideLayout" Target="../slideLayouts/slideLayout31.xml"/></Relationships>
</file>

<file path=ppt/slides/_rels/slide67.xml.rels><?xml version="1.0" encoding="UTF-8" standalone="yes"?>
<Relationships xmlns="http://schemas.openxmlformats.org/package/2006/relationships"><Relationship Id="rId2" Type="http://schemas.openxmlformats.org/officeDocument/2006/relationships/image" Target="../media/image50.emf"/><Relationship Id="rId1" Type="http://schemas.openxmlformats.org/officeDocument/2006/relationships/slideLayout" Target="../slideLayouts/slideLayout31.xml"/></Relationships>
</file>

<file path=ppt/slides/_rels/slide68.xml.rels><?xml version="1.0" encoding="UTF-8" standalone="yes"?>
<Relationships xmlns="http://schemas.openxmlformats.org/package/2006/relationships"><Relationship Id="rId2" Type="http://schemas.openxmlformats.org/officeDocument/2006/relationships/image" Target="../media/image51.emf"/><Relationship Id="rId1" Type="http://schemas.openxmlformats.org/officeDocument/2006/relationships/slideLayout" Target="../slideLayouts/slideLayout31.xml"/></Relationships>
</file>

<file path=ppt/slides/_rels/slide69.xml.rels><?xml version="1.0" encoding="UTF-8" standalone="yes"?>
<Relationships xmlns="http://schemas.openxmlformats.org/package/2006/relationships"><Relationship Id="rId2" Type="http://schemas.openxmlformats.org/officeDocument/2006/relationships/image" Target="../media/image52.emf"/><Relationship Id="rId1" Type="http://schemas.openxmlformats.org/officeDocument/2006/relationships/slideLayout" Target="../slideLayouts/slideLayout31.xml"/></Relationships>
</file>

<file path=ppt/slides/_rels/slide70.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image" Target="../media/image53.png"/><Relationship Id="rId1" Type="http://schemas.openxmlformats.org/officeDocument/2006/relationships/slideLayout" Target="../slideLayouts/slideLayout40.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43.xml"/></Relationships>
</file>

<file path=ppt/slides/_rels/slide72.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image" Target="../media/image53.png"/><Relationship Id="rId1" Type="http://schemas.openxmlformats.org/officeDocument/2006/relationships/slideLayout" Target="../slideLayouts/slideLayout40.xml"/></Relationships>
</file>

<file path=ppt/slides/_rels/slide73.xml.rels><?xml version="1.0" encoding="UTF-8" standalone="yes"?>
<Relationships xmlns="http://schemas.openxmlformats.org/package/2006/relationships"><Relationship Id="rId2" Type="http://schemas.openxmlformats.org/officeDocument/2006/relationships/image" Target="../media/image22.emf"/><Relationship Id="rId1" Type="http://schemas.openxmlformats.org/officeDocument/2006/relationships/slideLayout" Target="../slideLayouts/slideLayout44.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38.xml"/></Relationships>
</file>

<file path=ppt/slides/_rels/slide75.xml.rels><?xml version="1.0" encoding="UTF-8" standalone="yes"?>
<Relationships xmlns="http://schemas.openxmlformats.org/package/2006/relationships"><Relationship Id="rId3" Type="http://schemas.openxmlformats.org/officeDocument/2006/relationships/image" Target="../media/image56.emf"/><Relationship Id="rId2" Type="http://schemas.openxmlformats.org/officeDocument/2006/relationships/image" Target="../media/image55.wmf"/><Relationship Id="rId1" Type="http://schemas.openxmlformats.org/officeDocument/2006/relationships/slideLayout" Target="../slideLayouts/slideLayout31.xml"/></Relationships>
</file>

<file path=ppt/slides/_rels/slide76.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31.xml"/></Relationships>
</file>

<file path=ppt/slides/_rels/slide77.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31.xml"/></Relationships>
</file>

<file path=ppt/slides/_rels/slide78.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31.xml"/></Relationships>
</file>

<file path=ppt/slides/_rels/slide79.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31.xml"/></Relationships>
</file>

<file path=ppt/slides/_rels/slide80.xml.rels><?xml version="1.0" encoding="UTF-8" standalone="yes"?>
<Relationships xmlns="http://schemas.openxmlformats.org/package/2006/relationships"><Relationship Id="rId2" Type="http://schemas.openxmlformats.org/officeDocument/2006/relationships/notesSlide" Target="../notesSlides/notesSlide44.xml"/><Relationship Id="rId1" Type="http://schemas.openxmlformats.org/officeDocument/2006/relationships/slideLayout" Target="../slideLayouts/slideLayout31.xml"/></Relationships>
</file>

<file path=ppt/slides/_rels/slide81.xml.rels><?xml version="1.0" encoding="UTF-8" standalone="yes"?>
<Relationships xmlns="http://schemas.openxmlformats.org/package/2006/relationships"><Relationship Id="rId2" Type="http://schemas.openxmlformats.org/officeDocument/2006/relationships/notesSlide" Target="../notesSlides/notesSlide45.xml"/><Relationship Id="rId1" Type="http://schemas.openxmlformats.org/officeDocument/2006/relationships/slideLayout" Target="../slideLayouts/slideLayout31.xml"/></Relationships>
</file>

<file path=ppt/slides/_rels/slide82.xml.rels><?xml version="1.0" encoding="UTF-8" standalone="yes"?>
<Relationships xmlns="http://schemas.openxmlformats.org/package/2006/relationships"><Relationship Id="rId8" Type="http://schemas.openxmlformats.org/officeDocument/2006/relationships/image" Target="../media/image63.emf"/><Relationship Id="rId3" Type="http://schemas.openxmlformats.org/officeDocument/2006/relationships/image" Target="../media/image58.emf"/><Relationship Id="rId7" Type="http://schemas.openxmlformats.org/officeDocument/2006/relationships/image" Target="../media/image62.emf"/><Relationship Id="rId2" Type="http://schemas.openxmlformats.org/officeDocument/2006/relationships/image" Target="../media/image57.emf"/><Relationship Id="rId1" Type="http://schemas.openxmlformats.org/officeDocument/2006/relationships/slideLayout" Target="../slideLayouts/slideLayout41.xml"/><Relationship Id="rId6" Type="http://schemas.openxmlformats.org/officeDocument/2006/relationships/image" Target="../media/image61.emf"/><Relationship Id="rId5" Type="http://schemas.openxmlformats.org/officeDocument/2006/relationships/image" Target="../media/image60.emf"/><Relationship Id="rId4" Type="http://schemas.openxmlformats.org/officeDocument/2006/relationships/image" Target="../media/image59.emf"/></Relationships>
</file>

<file path=ppt/slides/_rels/slide83.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84.xml.rels><?xml version="1.0" encoding="UTF-8" standalone="yes"?>
<Relationships xmlns="http://schemas.openxmlformats.org/package/2006/relationships"><Relationship Id="rId3" Type="http://schemas.openxmlformats.org/officeDocument/2006/relationships/image" Target="../media/image64.emf"/><Relationship Id="rId2" Type="http://schemas.openxmlformats.org/officeDocument/2006/relationships/notesSlide" Target="../notesSlides/notesSlide46.xml"/><Relationship Id="rId1" Type="http://schemas.openxmlformats.org/officeDocument/2006/relationships/slideLayout" Target="../slideLayouts/slideLayout44.xml"/><Relationship Id="rId5" Type="http://schemas.openxmlformats.org/officeDocument/2006/relationships/image" Target="../media/image66.emf"/><Relationship Id="rId4" Type="http://schemas.openxmlformats.org/officeDocument/2006/relationships/image" Target="../media/image65.emf"/></Relationships>
</file>

<file path=ppt/slides/_rels/slide85.xml.rels><?xml version="1.0" encoding="UTF-8" standalone="yes"?>
<Relationships xmlns="http://schemas.openxmlformats.org/package/2006/relationships"><Relationship Id="rId2" Type="http://schemas.openxmlformats.org/officeDocument/2006/relationships/image" Target="../media/image67.emf"/><Relationship Id="rId1" Type="http://schemas.openxmlformats.org/officeDocument/2006/relationships/slideLayout" Target="../slideLayouts/slideLayout44.xml"/></Relationships>
</file>

<file path=ppt/slides/_rels/slide86.xml.rels><?xml version="1.0" encoding="UTF-8" standalone="yes"?>
<Relationships xmlns="http://schemas.openxmlformats.org/package/2006/relationships"><Relationship Id="rId2" Type="http://schemas.openxmlformats.org/officeDocument/2006/relationships/notesSlide" Target="../notesSlides/notesSlide47.xml"/><Relationship Id="rId1" Type="http://schemas.openxmlformats.org/officeDocument/2006/relationships/slideLayout" Target="../slideLayouts/slideLayout31.xml"/></Relationships>
</file>

<file path=ppt/slides/_rels/slide87.xml.rels><?xml version="1.0" encoding="UTF-8" standalone="yes"?>
<Relationships xmlns="http://schemas.openxmlformats.org/package/2006/relationships"><Relationship Id="rId1" Type="http://schemas.openxmlformats.org/officeDocument/2006/relationships/slideLayout" Target="../slideLayouts/slideLayout31.xml"/></Relationships>
</file>

<file path=ppt/slides/_rels/slide88.xml.rels><?xml version="1.0" encoding="UTF-8" standalone="yes"?>
<Relationships xmlns="http://schemas.openxmlformats.org/package/2006/relationships"><Relationship Id="rId2" Type="http://schemas.openxmlformats.org/officeDocument/2006/relationships/notesSlide" Target="../notesSlides/notesSlide48.xml"/><Relationship Id="rId1" Type="http://schemas.openxmlformats.org/officeDocument/2006/relationships/slideLayout" Target="../slideLayouts/slideLayout35.xml"/></Relationships>
</file>

<file path=ppt/slides/_rels/slide89.xml.rels><?xml version="1.0" encoding="UTF-8" standalone="yes"?>
<Relationships xmlns="http://schemas.openxmlformats.org/package/2006/relationships"><Relationship Id="rId2" Type="http://schemas.openxmlformats.org/officeDocument/2006/relationships/notesSlide" Target="../notesSlides/notesSlide49.xml"/><Relationship Id="rId1" Type="http://schemas.openxmlformats.org/officeDocument/2006/relationships/slideLayout" Target="../slideLayouts/slideLayout35.xml"/></Relationships>
</file>

<file path=ppt/slides/_rels/slide90.xml.rels><?xml version="1.0" encoding="UTF-8" standalone="yes"?>
<Relationships xmlns="http://schemas.openxmlformats.org/package/2006/relationships"><Relationship Id="rId2" Type="http://schemas.openxmlformats.org/officeDocument/2006/relationships/notesSlide" Target="../notesSlides/notesSlide50.xml"/><Relationship Id="rId1" Type="http://schemas.openxmlformats.org/officeDocument/2006/relationships/slideLayout" Target="../slideLayouts/slideLayout35.xml"/></Relationships>
</file>

<file path=ppt/slides/_rels/slide91.xml.rels><?xml version="1.0" encoding="UTF-8" standalone="yes"?>
<Relationships xmlns="http://schemas.openxmlformats.org/package/2006/relationships"><Relationship Id="rId2" Type="http://schemas.openxmlformats.org/officeDocument/2006/relationships/notesSlide" Target="../notesSlides/notesSlide51.xml"/><Relationship Id="rId1" Type="http://schemas.openxmlformats.org/officeDocument/2006/relationships/slideLayout" Target="../slideLayouts/slideLayout35.xml"/></Relationships>
</file>

<file path=ppt/slides/_rels/slide92.xml.rels><?xml version="1.0" encoding="UTF-8" standalone="yes"?>
<Relationships xmlns="http://schemas.openxmlformats.org/package/2006/relationships"><Relationship Id="rId2" Type="http://schemas.openxmlformats.org/officeDocument/2006/relationships/notesSlide" Target="../notesSlides/notesSlide52.xml"/><Relationship Id="rId1" Type="http://schemas.openxmlformats.org/officeDocument/2006/relationships/slideLayout" Target="../slideLayouts/slideLayout35.xml"/></Relationships>
</file>

<file path=ppt/slides/_rels/slide93.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94.xml.rels><?xml version="1.0" encoding="UTF-8" standalone="yes"?>
<Relationships xmlns="http://schemas.openxmlformats.org/package/2006/relationships"><Relationship Id="rId2" Type="http://schemas.openxmlformats.org/officeDocument/2006/relationships/notesSlide" Target="../notesSlides/notesSlide53.xml"/><Relationship Id="rId1" Type="http://schemas.openxmlformats.org/officeDocument/2006/relationships/slideLayout" Target="../slideLayouts/slideLayout35.xml"/></Relationships>
</file>

<file path=ppt/slides/_rels/slide95.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96.xml.rels><?xml version="1.0" encoding="UTF-8" standalone="yes"?>
<Relationships xmlns="http://schemas.openxmlformats.org/package/2006/relationships"><Relationship Id="rId1" Type="http://schemas.openxmlformats.org/officeDocument/2006/relationships/slideLayout" Target="../slideLayouts/slideLayout31.xml"/></Relationships>
</file>

<file path=ppt/slides/_rels/slide97.xml.rels><?xml version="1.0" encoding="UTF-8" standalone="yes"?>
<Relationships xmlns="http://schemas.openxmlformats.org/package/2006/relationships"><Relationship Id="rId1" Type="http://schemas.openxmlformats.org/officeDocument/2006/relationships/slideLayout" Target="../slideLayouts/slideLayout31.xml"/></Relationships>
</file>

<file path=ppt/slides/_rels/slide98.xml.rels><?xml version="1.0" encoding="UTF-8" standalone="yes"?>
<Relationships xmlns="http://schemas.openxmlformats.org/package/2006/relationships"><Relationship Id="rId3" Type="http://schemas.openxmlformats.org/officeDocument/2006/relationships/image" Target="../media/image68.emf"/><Relationship Id="rId2" Type="http://schemas.openxmlformats.org/officeDocument/2006/relationships/oleObject" Target="../embeddings/oleObject8.bin"/><Relationship Id="rId1" Type="http://schemas.openxmlformats.org/officeDocument/2006/relationships/slideLayout" Target="../slideLayouts/slideLayout31.xml"/></Relationships>
</file>

<file path=ppt/slides/_rels/slide99.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notesSlide" Target="../notesSlides/notesSlide54.xml"/><Relationship Id="rId1" Type="http://schemas.openxmlformats.org/officeDocument/2006/relationships/slideLayout" Target="../slideLayouts/slideLayout44.xml"/></Relationships>
</file>

<file path=ppt/slides/_rels/slide100.xml.rels><?xml version="1.0" encoding="UTF-8" standalone="yes"?>
<Relationships xmlns="http://schemas.openxmlformats.org/package/2006/relationships"><Relationship Id="rId2" Type="http://schemas.openxmlformats.org/officeDocument/2006/relationships/image" Target="../media/image69.png"/><Relationship Id="rId1" Type="http://schemas.openxmlformats.org/officeDocument/2006/relationships/slideLayout" Target="../slideLayouts/slideLayout31.xml"/></Relationships>
</file>

<file path=ppt/slides/_rels/slide101.xml.rels><?xml version="1.0" encoding="UTF-8" standalone="yes"?>
<Relationships xmlns="http://schemas.openxmlformats.org/package/2006/relationships"><Relationship Id="rId1" Type="http://schemas.openxmlformats.org/officeDocument/2006/relationships/slideLayout" Target="../slideLayouts/slideLayout44.xml"/></Relationships>
</file>

<file path=ppt/slides/_rels/slide102.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103.xml.rels><?xml version="1.0" encoding="UTF-8" standalone="yes"?>
<Relationships xmlns="http://schemas.openxmlformats.org/package/2006/relationships"><Relationship Id="rId3" Type="http://schemas.openxmlformats.org/officeDocument/2006/relationships/image" Target="../media/image70.emf"/><Relationship Id="rId2" Type="http://schemas.openxmlformats.org/officeDocument/2006/relationships/notesSlide" Target="../notesSlides/notesSlide55.xml"/><Relationship Id="rId1" Type="http://schemas.openxmlformats.org/officeDocument/2006/relationships/slideLayout" Target="../slideLayouts/slideLayout44.xml"/></Relationships>
</file>

<file path=ppt/slides/_rels/slide104.xml.rels><?xml version="1.0" encoding="UTF-8" standalone="yes"?>
<Relationships xmlns="http://schemas.openxmlformats.org/package/2006/relationships"><Relationship Id="rId2" Type="http://schemas.openxmlformats.org/officeDocument/2006/relationships/notesSlide" Target="../notesSlides/notesSlide56.xml"/><Relationship Id="rId1" Type="http://schemas.openxmlformats.org/officeDocument/2006/relationships/slideLayout" Target="../slideLayouts/slideLayout35.xml"/></Relationships>
</file>

<file path=ppt/slides/_rels/slide105.xml.rels><?xml version="1.0" encoding="UTF-8" standalone="yes"?>
<Relationships xmlns="http://schemas.openxmlformats.org/package/2006/relationships"><Relationship Id="rId1" Type="http://schemas.openxmlformats.org/officeDocument/2006/relationships/slideLayout" Target="../slideLayouts/slideLayout31.xml"/></Relationships>
</file>

<file path=ppt/slides/_rels/slide106.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notesSlide" Target="../notesSlides/notesSlide57.xml"/><Relationship Id="rId1" Type="http://schemas.openxmlformats.org/officeDocument/2006/relationships/slideLayout" Target="../slideLayouts/slideLayout44.xml"/></Relationships>
</file>

<file path=ppt/slides/_rels/slide107.xml.rels><?xml version="1.0" encoding="UTF-8" standalone="yes"?>
<Relationships xmlns="http://schemas.openxmlformats.org/package/2006/relationships"><Relationship Id="rId3" Type="http://schemas.openxmlformats.org/officeDocument/2006/relationships/image" Target="../media/image71.emf"/><Relationship Id="rId2" Type="http://schemas.openxmlformats.org/officeDocument/2006/relationships/notesSlide" Target="../notesSlides/notesSlide58.xml"/><Relationship Id="rId1" Type="http://schemas.openxmlformats.org/officeDocument/2006/relationships/slideLayout" Target="../slideLayouts/slideLayout17.xml"/></Relationships>
</file>

<file path=ppt/slides/_rels/slide108.xml.rels><?xml version="1.0" encoding="UTF-8" standalone="yes"?>
<Relationships xmlns="http://schemas.openxmlformats.org/package/2006/relationships"><Relationship Id="rId1" Type="http://schemas.openxmlformats.org/officeDocument/2006/relationships/slideLayout" Target="../slideLayouts/slideLayout31.xml"/></Relationships>
</file>

<file path=ppt/slides/_rels/slide109.xml.rels><?xml version="1.0" encoding="UTF-8" standalone="yes"?>
<Relationships xmlns="http://schemas.openxmlformats.org/package/2006/relationships"><Relationship Id="rId2" Type="http://schemas.openxmlformats.org/officeDocument/2006/relationships/notesSlide" Target="../notesSlides/notesSlide59.xml"/><Relationship Id="rId1" Type="http://schemas.openxmlformats.org/officeDocument/2006/relationships/slideLayout" Target="../slideLayouts/slideLayout31.xml"/></Relationships>
</file>

<file path=ppt/slides/_rels/slide110.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notesSlide" Target="../notesSlides/notesSlide60.xml"/><Relationship Id="rId1" Type="http://schemas.openxmlformats.org/officeDocument/2006/relationships/slideLayout" Target="../slideLayouts/slideLayout31.xml"/></Relationships>
</file>

<file path=ppt/slides/_rels/slide111.xml.rels><?xml version="1.0" encoding="UTF-8" standalone="yes"?>
<Relationships xmlns="http://schemas.openxmlformats.org/package/2006/relationships"><Relationship Id="rId3" Type="http://schemas.openxmlformats.org/officeDocument/2006/relationships/image" Target="../media/image73.emf"/><Relationship Id="rId2" Type="http://schemas.openxmlformats.org/officeDocument/2006/relationships/image" Target="../media/image72.png"/><Relationship Id="rId1" Type="http://schemas.openxmlformats.org/officeDocument/2006/relationships/slideLayout" Target="../slideLayouts/slideLayout31.xml"/><Relationship Id="rId4" Type="http://schemas.openxmlformats.org/officeDocument/2006/relationships/image" Target="../media/image74.png"/></Relationships>
</file>

<file path=ppt/slides/_rels/slide112.xml.rels><?xml version="1.0" encoding="UTF-8" standalone="yes"?>
<Relationships xmlns="http://schemas.openxmlformats.org/package/2006/relationships"><Relationship Id="rId2" Type="http://schemas.openxmlformats.org/officeDocument/2006/relationships/notesSlide" Target="../notesSlides/notesSlide61.xml"/><Relationship Id="rId1" Type="http://schemas.openxmlformats.org/officeDocument/2006/relationships/slideLayout" Target="../slideLayouts/slideLayout44.xml"/></Relationships>
</file>

<file path=ppt/slides/_rels/slide113.xml.rels><?xml version="1.0" encoding="UTF-8" standalone="yes"?>
<Relationships xmlns="http://schemas.openxmlformats.org/package/2006/relationships"><Relationship Id="rId1" Type="http://schemas.openxmlformats.org/officeDocument/2006/relationships/slideLayout" Target="../slideLayouts/slideLayout40.xml"/></Relationships>
</file>

<file path=ppt/slides/_rels/slide114.xml.rels><?xml version="1.0" encoding="UTF-8" standalone="yes"?>
<Relationships xmlns="http://schemas.openxmlformats.org/package/2006/relationships"><Relationship Id="rId2" Type="http://schemas.openxmlformats.org/officeDocument/2006/relationships/image" Target="../media/image22.emf"/><Relationship Id="rId1" Type="http://schemas.openxmlformats.org/officeDocument/2006/relationships/slideLayout" Target="../slideLayouts/slideLayout31.xml"/></Relationships>
</file>

<file path=ppt/slides/_rels/slide115.xml.rels><?xml version="1.0" encoding="UTF-8" standalone="yes"?>
<Relationships xmlns="http://schemas.openxmlformats.org/package/2006/relationships"><Relationship Id="rId2" Type="http://schemas.openxmlformats.org/officeDocument/2006/relationships/hyperlink" Target="https://uowtsd-my.sharepoint.com/personal/d_holley_uwtsd_ac_uk/Documents/Swansea/Info%20and%20Presentation%20Material/Systems%20Engineering/New%20Level%205/N%20Squared%20for%20Level%205.pptx" TargetMode="External"/><Relationship Id="rId1" Type="http://schemas.openxmlformats.org/officeDocument/2006/relationships/slideLayout" Target="../slideLayouts/slideLayout3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2" name="Rectangle 3"/>
          <p:cNvSpPr>
            <a:spLocks noChangeArrowheads="1"/>
          </p:cNvSpPr>
          <p:nvPr/>
        </p:nvSpPr>
        <p:spPr bwMode="auto">
          <a:xfrm>
            <a:off x="1524001" y="2985572"/>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GB" dirty="0"/>
          </a:p>
        </p:txBody>
      </p:sp>
      <p:sp>
        <p:nvSpPr>
          <p:cNvPr id="4" name="Slide Number Placeholder 3">
            <a:extLst>
              <a:ext uri="{FF2B5EF4-FFF2-40B4-BE49-F238E27FC236}">
                <a16:creationId xmlns:a16="http://schemas.microsoft.com/office/drawing/2014/main" id="{B971BE89-439E-BE4C-AE33-FD4ED747238C}"/>
              </a:ext>
            </a:extLst>
          </p:cNvPr>
          <p:cNvSpPr>
            <a:spLocks noGrp="1"/>
          </p:cNvSpPr>
          <p:nvPr>
            <p:ph type="sldNum" sz="quarter" idx="12"/>
          </p:nvPr>
        </p:nvSpPr>
        <p:spPr/>
        <p:txBody>
          <a:bodyPr/>
          <a:lstStyle/>
          <a:p>
            <a:fld id="{455123DE-DF0A-45CF-9929-81DBBDC71DC7}" type="slidenum">
              <a:rPr lang="en-AU" smtClean="0"/>
              <a:pPr/>
              <a:t>1</a:t>
            </a:fld>
            <a:endParaRPr lang="en-AU" dirty="0"/>
          </a:p>
        </p:txBody>
      </p:sp>
      <p:sp>
        <p:nvSpPr>
          <p:cNvPr id="3" name="Title 2"/>
          <p:cNvSpPr>
            <a:spLocks noGrp="1"/>
          </p:cNvSpPr>
          <p:nvPr>
            <p:ph type="title"/>
          </p:nvPr>
        </p:nvSpPr>
        <p:spPr/>
        <p:txBody>
          <a:bodyPr/>
          <a:lstStyle/>
          <a:p>
            <a:r>
              <a:rPr lang="en-GB" b="1" dirty="0">
                <a:solidFill>
                  <a:schemeClr val="bg1"/>
                </a:solidFill>
              </a:rPr>
              <a:t>Creating Candidate Concept Solution</a:t>
            </a:r>
            <a:br>
              <a:rPr lang="en-GB" b="1" dirty="0">
                <a:solidFill>
                  <a:schemeClr val="bg1"/>
                </a:solidFill>
              </a:rPr>
            </a:br>
            <a:br>
              <a:rPr lang="en-GB" b="1" dirty="0">
                <a:solidFill>
                  <a:schemeClr val="bg1"/>
                </a:solidFill>
              </a:rPr>
            </a:br>
            <a:r>
              <a:rPr lang="en-GB" b="1" dirty="0">
                <a:solidFill>
                  <a:schemeClr val="bg1"/>
                </a:solidFill>
              </a:rPr>
              <a:t>Revision with Spreadsheet! </a:t>
            </a:r>
            <a:br>
              <a:rPr lang="en-GB" b="1" dirty="0">
                <a:solidFill>
                  <a:schemeClr val="bg1"/>
                </a:solidFill>
              </a:rPr>
            </a:br>
            <a:br>
              <a:rPr lang="en-GB" b="1" dirty="0">
                <a:solidFill>
                  <a:schemeClr val="bg1"/>
                </a:solidFill>
              </a:rPr>
            </a:br>
            <a:r>
              <a:rPr lang="en-GB" b="1" dirty="0">
                <a:solidFill>
                  <a:schemeClr val="bg1"/>
                </a:solidFill>
              </a:rPr>
              <a:t>(Level 5 pick up version)</a:t>
            </a:r>
            <a:br>
              <a:rPr lang="en-GB" b="1" dirty="0">
                <a:solidFill>
                  <a:schemeClr val="bg1"/>
                </a:solidFill>
              </a:rPr>
            </a:br>
            <a:endParaRPr lang="en-GB" dirty="0">
              <a:solidFill>
                <a:schemeClr val="bg1"/>
              </a:solidFill>
            </a:endParaRPr>
          </a:p>
        </p:txBody>
      </p:sp>
      <p:sp>
        <p:nvSpPr>
          <p:cNvPr id="2" name="Text Placeholder 1">
            <a:extLst>
              <a:ext uri="{FF2B5EF4-FFF2-40B4-BE49-F238E27FC236}">
                <a16:creationId xmlns:a16="http://schemas.microsoft.com/office/drawing/2014/main" id="{2F5DD8C5-ACBA-AD4E-BF79-E4B3AAC0E6A3}"/>
              </a:ext>
            </a:extLst>
          </p:cNvPr>
          <p:cNvSpPr>
            <a:spLocks noGrp="1"/>
          </p:cNvSpPr>
          <p:nvPr>
            <p:ph type="body" sz="quarter" idx="13"/>
          </p:nvPr>
        </p:nvSpPr>
        <p:spPr>
          <a:xfrm>
            <a:off x="7004863" y="4348478"/>
            <a:ext cx="3312000" cy="615553"/>
          </a:xfrm>
        </p:spPr>
        <p:txBody>
          <a:bodyPr/>
          <a:lstStyle/>
          <a:p>
            <a:pPr marL="0" indent="0">
              <a:buNone/>
            </a:pPr>
            <a:r>
              <a:rPr lang="en-GB" sz="1400" b="1" dirty="0">
                <a:latin typeface="Arial" charset="0"/>
                <a:cs typeface="Arial" charset="0"/>
              </a:rPr>
              <a:t>No Great Thing is Created Suddenly </a:t>
            </a:r>
          </a:p>
          <a:p>
            <a:pPr marL="0" indent="0">
              <a:buNone/>
            </a:pPr>
            <a:endParaRPr lang="en-GB" sz="1400" b="1" dirty="0">
              <a:latin typeface="Arial" charset="0"/>
              <a:cs typeface="Arial" charset="0"/>
            </a:endParaRPr>
          </a:p>
          <a:p>
            <a:pPr marL="0" indent="0" algn="r">
              <a:buNone/>
            </a:pPr>
            <a:r>
              <a:rPr lang="en-GB" sz="1200" b="1" dirty="0">
                <a:latin typeface="Arial" charset="0"/>
                <a:cs typeface="Arial" charset="0"/>
              </a:rPr>
              <a:t>Epictetus AD 55-135 </a:t>
            </a:r>
            <a:endParaRPr lang="en-US" dirty="0"/>
          </a:p>
        </p:txBody>
      </p:sp>
    </p:spTree>
    <p:extLst>
      <p:ext uri="{BB962C8B-B14F-4D97-AF65-F5344CB8AC3E}">
        <p14:creationId xmlns:p14="http://schemas.microsoft.com/office/powerpoint/2010/main" val="167988077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69000"/>
                <a:hueMod val="108000"/>
                <a:satMod val="164000"/>
                <a:lumMod val="74000"/>
              </a:schemeClr>
              <a:schemeClr val="bg2">
                <a:tint val="96000"/>
                <a:hueMod val="88000"/>
                <a:satMod val="140000"/>
                <a:lumMod val="132000"/>
              </a:schemeClr>
            </a:duotone>
          </a:blip>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B13630-B87E-440E-F5EC-F33B72F03506}"/>
              </a:ext>
            </a:extLst>
          </p:cNvPr>
          <p:cNvSpPr>
            <a:spLocks noGrp="1"/>
          </p:cNvSpPr>
          <p:nvPr>
            <p:ph type="title"/>
          </p:nvPr>
        </p:nvSpPr>
        <p:spPr>
          <a:xfrm>
            <a:off x="650669" y="629266"/>
            <a:ext cx="3330328" cy="1641986"/>
          </a:xfrm>
        </p:spPr>
        <p:txBody>
          <a:bodyPr>
            <a:normAutofit/>
          </a:bodyPr>
          <a:lstStyle/>
          <a:p>
            <a:pPr>
              <a:lnSpc>
                <a:spcPct val="90000"/>
              </a:lnSpc>
            </a:pPr>
            <a:r>
              <a:rPr lang="en-GB" sz="3600" b="1" dirty="0">
                <a:latin typeface="Arial" charset="0"/>
                <a:cs typeface="Arial" charset="0"/>
              </a:rPr>
              <a:t>Epictetus </a:t>
            </a:r>
            <a:br>
              <a:rPr lang="en-GB" sz="3600" b="1" dirty="0">
                <a:latin typeface="Arial" charset="0"/>
                <a:cs typeface="Arial" charset="0"/>
              </a:rPr>
            </a:br>
            <a:r>
              <a:rPr lang="en-GB" sz="3600" b="1" dirty="0">
                <a:latin typeface="Arial" charset="0"/>
                <a:cs typeface="Arial" charset="0"/>
              </a:rPr>
              <a:t>AD 55-135 </a:t>
            </a:r>
            <a:br>
              <a:rPr lang="en-US" sz="3600" dirty="0"/>
            </a:br>
            <a:endParaRPr lang="en-GB" sz="3600" dirty="0"/>
          </a:p>
        </p:txBody>
      </p:sp>
      <p:pic>
        <p:nvPicPr>
          <p:cNvPr id="1026" name="Picture 2" descr="Image result for epictetus">
            <a:extLst>
              <a:ext uri="{FF2B5EF4-FFF2-40B4-BE49-F238E27FC236}">
                <a16:creationId xmlns:a16="http://schemas.microsoft.com/office/drawing/2014/main" id="{2AF315BC-045C-3186-8A57-D6621178D560}"/>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7256" r="15517" b="-1"/>
          <a:stretch/>
        </p:blipFill>
        <p:spPr bwMode="auto">
          <a:xfrm>
            <a:off x="4634680" y="10"/>
            <a:ext cx="7560130" cy="6857990"/>
          </a:xfrm>
          <a:prstGeom prst="rect">
            <a:avLst/>
          </a:prstGeom>
          <a:noFill/>
          <a:extLst>
            <a:ext uri="{909E8E84-426E-40DD-AFC4-6F175D3DCCD1}">
              <a14:hiddenFill xmlns:a14="http://schemas.microsoft.com/office/drawing/2010/main">
                <a:solidFill>
                  <a:srgbClr val="FFFFFF"/>
                </a:solidFill>
              </a14:hiddenFill>
            </a:ext>
          </a:extLst>
        </p:spPr>
      </p:pic>
      <p:sp>
        <p:nvSpPr>
          <p:cNvPr id="3" name="Content Placeholder 2">
            <a:extLst>
              <a:ext uri="{FF2B5EF4-FFF2-40B4-BE49-F238E27FC236}">
                <a16:creationId xmlns:a16="http://schemas.microsoft.com/office/drawing/2014/main" id="{ADA045F2-467E-FA1D-6A1A-5C291D5D8746}"/>
              </a:ext>
            </a:extLst>
          </p:cNvPr>
          <p:cNvSpPr>
            <a:spLocks noGrp="1"/>
          </p:cNvSpPr>
          <p:nvPr>
            <p:ph idx="1"/>
          </p:nvPr>
        </p:nvSpPr>
        <p:spPr>
          <a:xfrm>
            <a:off x="650669" y="2438400"/>
            <a:ext cx="3330328" cy="3809999"/>
          </a:xfrm>
        </p:spPr>
        <p:txBody>
          <a:bodyPr>
            <a:normAutofit/>
          </a:bodyPr>
          <a:lstStyle/>
          <a:p>
            <a:pPr>
              <a:lnSpc>
                <a:spcPct val="90000"/>
              </a:lnSpc>
            </a:pPr>
            <a:r>
              <a:rPr lang="en-GB" b="0" i="0" dirty="0">
                <a:effectLst/>
                <a:latin typeface="Roboto" panose="02000000000000000000" pitchFamily="2" charset="0"/>
              </a:rPr>
              <a:t>"No great thing is created suddenly." </a:t>
            </a:r>
          </a:p>
          <a:p>
            <a:pPr>
              <a:lnSpc>
                <a:spcPct val="90000"/>
              </a:lnSpc>
            </a:pPr>
            <a:r>
              <a:rPr lang="en-GB" b="0" i="0" dirty="0">
                <a:effectLst/>
                <a:latin typeface="Roboto" panose="02000000000000000000" pitchFamily="2" charset="0"/>
              </a:rPr>
              <a:t>This is a quote by</a:t>
            </a:r>
            <a:r>
              <a:rPr lang="en-GB" b="1" i="0" dirty="0">
                <a:effectLst/>
                <a:latin typeface="Roboto" panose="02000000000000000000" pitchFamily="2" charset="0"/>
              </a:rPr>
              <a:t> Epictetus.</a:t>
            </a:r>
            <a:r>
              <a:rPr lang="en-GB" b="0" i="0" dirty="0">
                <a:effectLst/>
                <a:latin typeface="Roboto" panose="02000000000000000000" pitchFamily="2" charset="0"/>
              </a:rPr>
              <a:t> </a:t>
            </a:r>
          </a:p>
          <a:p>
            <a:pPr>
              <a:lnSpc>
                <a:spcPct val="90000"/>
              </a:lnSpc>
            </a:pPr>
            <a:r>
              <a:rPr lang="en-GB" b="0" i="0" dirty="0">
                <a:effectLst/>
                <a:latin typeface="Roboto" panose="02000000000000000000" pitchFamily="2" charset="0"/>
              </a:rPr>
              <a:t>He is known to have been associated with numerous other thought-provoking quotes on these topics like; </a:t>
            </a:r>
          </a:p>
          <a:p>
            <a:pPr>
              <a:lnSpc>
                <a:spcPct val="90000"/>
              </a:lnSpc>
            </a:pPr>
            <a:endParaRPr lang="en-GB" dirty="0">
              <a:latin typeface="Roboto" panose="02000000000000000000" pitchFamily="2" charset="0"/>
            </a:endParaRPr>
          </a:p>
          <a:p>
            <a:pPr>
              <a:lnSpc>
                <a:spcPct val="90000"/>
              </a:lnSpc>
            </a:pPr>
            <a:r>
              <a:rPr lang="en-GB" b="0" i="0" dirty="0">
                <a:effectLst/>
                <a:latin typeface="Roboto" panose="02000000000000000000" pitchFamily="2" charset="0"/>
              </a:rPr>
              <a:t>“How incessant and great are the ills with which a prolonged old age is replete.”</a:t>
            </a:r>
            <a:endParaRPr lang="en-GB" dirty="0"/>
          </a:p>
        </p:txBody>
      </p:sp>
    </p:spTree>
    <p:extLst>
      <p:ext uri="{BB962C8B-B14F-4D97-AF65-F5344CB8AC3E}">
        <p14:creationId xmlns:p14="http://schemas.microsoft.com/office/powerpoint/2010/main" val="260754360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6" name="Text Box 2"/>
          <p:cNvSpPr txBox="1">
            <a:spLocks noChangeArrowheads="1"/>
          </p:cNvSpPr>
          <p:nvPr/>
        </p:nvSpPr>
        <p:spPr bwMode="auto">
          <a:xfrm>
            <a:off x="2127259" y="530242"/>
            <a:ext cx="5834063" cy="1692771"/>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lIns="0" tIns="0" rIns="0" bIns="0">
            <a:spAutoFit/>
          </a:bodyPr>
          <a:lstStyle/>
          <a:p>
            <a:pPr algn="ctr">
              <a:spcBef>
                <a:spcPct val="50000"/>
              </a:spcBef>
            </a:pPr>
            <a:r>
              <a:rPr lang="en-GB" sz="4400" b="1" dirty="0"/>
              <a:t>WHAT NEXT ??</a:t>
            </a:r>
          </a:p>
          <a:p>
            <a:pPr algn="ctr">
              <a:spcBef>
                <a:spcPct val="50000"/>
              </a:spcBef>
            </a:pPr>
            <a:r>
              <a:rPr lang="en-GB" sz="4400" b="1" dirty="0"/>
              <a:t>… Design !</a:t>
            </a:r>
            <a:endParaRPr lang="en-US" sz="4400" b="1" dirty="0"/>
          </a:p>
        </p:txBody>
      </p:sp>
      <p:pic>
        <p:nvPicPr>
          <p:cNvPr id="93187" name="Picture 3" descr="j028542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89397" y="2217738"/>
            <a:ext cx="3201987" cy="3649662"/>
          </a:xfrm>
          <a:prstGeom prst="rect">
            <a:avLst/>
          </a:prstGeom>
          <a:noFill/>
          <a:extLst>
            <a:ext uri="{909E8E84-426E-40dd-AFC4-6F175D3DCCD1}">
              <a14:hiddenFill xmlns:a14="http://schemas.microsoft.com/office/drawing/2010/main" xmlns="">
                <a:solidFill>
                  <a:srgbClr val="FFFFFF"/>
                </a:solidFill>
              </a14:hiddenFill>
            </a:ext>
          </a:extLst>
        </p:spPr>
      </p:pic>
      <p:sp>
        <p:nvSpPr>
          <p:cNvPr id="93188" name="AutoShape 4"/>
          <p:cNvSpPr>
            <a:spLocks noChangeArrowheads="1"/>
          </p:cNvSpPr>
          <p:nvPr/>
        </p:nvSpPr>
        <p:spPr bwMode="auto">
          <a:xfrm>
            <a:off x="7175506" y="839792"/>
            <a:ext cx="3127375" cy="2232025"/>
          </a:xfrm>
          <a:prstGeom prst="cloudCallout">
            <a:avLst>
              <a:gd name="adj1" fmla="val -54875"/>
              <a:gd name="adj2" fmla="val 57255"/>
            </a:avLst>
          </a:prstGeom>
          <a:noFill/>
          <a:ln w="9525">
            <a:solidFill>
              <a:srgbClr val="FF0000"/>
            </a:solidFill>
            <a:round/>
            <a:headEnd/>
            <a:tailEnd/>
          </a:ln>
          <a:effectLst/>
          <a:extLst>
            <a:ext uri="{909E8E84-426E-40dd-AFC4-6F175D3DCCD1}">
              <a14:hiddenFill xmlns:a14="http://schemas.microsoft.com/office/drawing/2010/main" xmlns="">
                <a:solidFill>
                  <a:schemeClr val="accent1"/>
                </a:solid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lIns="0" tIns="0" rIns="0" bIns="0"/>
          <a:lstStyle/>
          <a:p>
            <a:pPr algn="ctr"/>
            <a:r>
              <a:rPr lang="en-GB" sz="2400" dirty="0">
                <a:solidFill>
                  <a:srgbClr val="FF0000"/>
                </a:solidFill>
              </a:rPr>
              <a:t>Can we get on with designing stuff now PLEASE??!!</a:t>
            </a:r>
            <a:endParaRPr lang="en-US" sz="2400" dirty="0">
              <a:solidFill>
                <a:srgbClr val="FF0000"/>
              </a:solidFill>
            </a:endParaRPr>
          </a:p>
        </p:txBody>
      </p:sp>
      <p:sp>
        <p:nvSpPr>
          <p:cNvPr id="2" name="Slide Number Placeholder 1"/>
          <p:cNvSpPr>
            <a:spLocks noGrp="1"/>
          </p:cNvSpPr>
          <p:nvPr>
            <p:ph type="sldNum" sz="quarter" idx="4294967295"/>
          </p:nvPr>
        </p:nvSpPr>
        <p:spPr>
          <a:xfrm>
            <a:off x="11233212" y="55445"/>
            <a:ext cx="490605" cy="123111"/>
          </a:xfrm>
        </p:spPr>
        <p:txBody>
          <a:bodyPr/>
          <a:lstStyle/>
          <a:p>
            <a:fld id="{E04198B0-71E2-D046-8FCD-F69AFB9BFE49}" type="slidenum">
              <a:rPr lang="en-US" smtClean="0"/>
              <a:pPr/>
              <a:t>3</a:t>
            </a:fld>
            <a:endParaRPr lang="en-US" dirty="0"/>
          </a:p>
        </p:txBody>
      </p:sp>
    </p:spTree>
    <p:extLst>
      <p:ext uri="{BB962C8B-B14F-4D97-AF65-F5344CB8AC3E}">
        <p14:creationId xmlns:p14="http://schemas.microsoft.com/office/powerpoint/2010/main" val="2086917513"/>
      </p:ext>
    </p:extLst>
  </p:cSld>
  <p:clrMapOvr>
    <a:masterClrMapping/>
  </p:clrMapOvr>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707B7853-7DB6-9932-F2B8-FDD049743105}"/>
              </a:ext>
            </a:extLst>
          </p:cNvPr>
          <p:cNvSpPr>
            <a:spLocks noGrp="1"/>
          </p:cNvSpPr>
          <p:nvPr>
            <p:ph type="sldNum" sz="quarter" idx="4294967295"/>
          </p:nvPr>
        </p:nvSpPr>
        <p:spPr>
          <a:xfrm>
            <a:off x="11233212" y="55445"/>
            <a:ext cx="490605" cy="123111"/>
          </a:xfrm>
        </p:spPr>
        <p:txBody>
          <a:bodyPr/>
          <a:lstStyle/>
          <a:p>
            <a:fld id="{E04198B0-71E2-D046-8FCD-F69AFB9BFE49}" type="slidenum">
              <a:rPr lang="en-US" smtClean="0"/>
              <a:pPr/>
              <a:t>4</a:t>
            </a:fld>
            <a:endParaRPr lang="en-US" dirty="0"/>
          </a:p>
        </p:txBody>
      </p:sp>
      <p:sp>
        <p:nvSpPr>
          <p:cNvPr id="5" name="TextBox 4">
            <a:extLst>
              <a:ext uri="{FF2B5EF4-FFF2-40B4-BE49-F238E27FC236}">
                <a16:creationId xmlns:a16="http://schemas.microsoft.com/office/drawing/2014/main" id="{BCEC15E2-7152-5DC9-731C-FD9CED0D75E8}"/>
              </a:ext>
            </a:extLst>
          </p:cNvPr>
          <p:cNvSpPr txBox="1"/>
          <p:nvPr/>
        </p:nvSpPr>
        <p:spPr>
          <a:xfrm>
            <a:off x="1422400" y="1231900"/>
            <a:ext cx="9550400" cy="3970318"/>
          </a:xfrm>
          <a:prstGeom prst="rect">
            <a:avLst/>
          </a:prstGeom>
          <a:noFill/>
        </p:spPr>
        <p:txBody>
          <a:bodyPr wrap="square">
            <a:spAutoFit/>
          </a:bodyPr>
          <a:lstStyle/>
          <a:p>
            <a:r>
              <a:rPr lang="en-GB" sz="2800" dirty="0"/>
              <a:t>This cartoon contains a serious message!</a:t>
            </a:r>
          </a:p>
          <a:p>
            <a:r>
              <a:rPr lang="en-GB" sz="2800" dirty="0"/>
              <a:t>Designers are eager to design things… they generally do not like </a:t>
            </a:r>
            <a:r>
              <a:rPr lang="ja-JP" altLang="en-GB" sz="2800" dirty="0">
                <a:latin typeface="Arial"/>
              </a:rPr>
              <a:t>‘</a:t>
            </a:r>
            <a:r>
              <a:rPr lang="en-GB" sz="2800" dirty="0"/>
              <a:t>faffing about</a:t>
            </a:r>
            <a:r>
              <a:rPr lang="ja-JP" altLang="en-GB" sz="2800" dirty="0">
                <a:latin typeface="Arial"/>
              </a:rPr>
              <a:t>’</a:t>
            </a:r>
            <a:r>
              <a:rPr lang="en-GB" sz="2800" dirty="0"/>
              <a:t> doing things in teams which seem pedantic and ultra-systematic!</a:t>
            </a:r>
          </a:p>
          <a:p>
            <a:r>
              <a:rPr lang="en-GB" sz="2800" dirty="0"/>
              <a:t>There must be infrastructural pressure in place to ensure that these </a:t>
            </a:r>
            <a:r>
              <a:rPr lang="ja-JP" altLang="en-GB" sz="2800" dirty="0">
                <a:latin typeface="Arial"/>
              </a:rPr>
              <a:t>‘</a:t>
            </a:r>
            <a:r>
              <a:rPr lang="en-GB" sz="2800" dirty="0"/>
              <a:t>other</a:t>
            </a:r>
            <a:r>
              <a:rPr lang="ja-JP" altLang="en-GB" sz="2800" dirty="0">
                <a:latin typeface="Arial"/>
              </a:rPr>
              <a:t>’</a:t>
            </a:r>
            <a:r>
              <a:rPr lang="en-GB" sz="2800" dirty="0"/>
              <a:t> activities are done thoroughly, at the right time.</a:t>
            </a:r>
          </a:p>
          <a:p>
            <a:r>
              <a:rPr lang="en-GB" sz="2800" dirty="0"/>
              <a:t>Design reviews should do this, with specific deliverables baked into the process gateways.</a:t>
            </a:r>
            <a:endParaRPr lang="en-US" sz="2800" dirty="0"/>
          </a:p>
        </p:txBody>
      </p:sp>
    </p:spTree>
    <p:extLst>
      <p:ext uri="{BB962C8B-B14F-4D97-AF65-F5344CB8AC3E}">
        <p14:creationId xmlns:p14="http://schemas.microsoft.com/office/powerpoint/2010/main" val="84614760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Rectangle 2"/>
          <p:cNvSpPr>
            <a:spLocks noChangeArrowheads="1"/>
          </p:cNvSpPr>
          <p:nvPr/>
        </p:nvSpPr>
        <p:spPr bwMode="auto">
          <a:xfrm>
            <a:off x="2445084" y="1837006"/>
            <a:ext cx="6406832" cy="4032738"/>
          </a:xfrm>
          <a:prstGeom prst="rect">
            <a:avLst/>
          </a:prstGeom>
          <a:solidFill>
            <a:schemeClr val="accent6">
              <a:lumMod val="20000"/>
              <a:lumOff val="80000"/>
            </a:schemeClr>
          </a:solidFill>
          <a:ln w="9525">
            <a:solidFill>
              <a:schemeClr val="tx1"/>
            </a:solidFill>
            <a:miter lim="800000"/>
            <a:headEnd/>
            <a:tailEnd/>
          </a:ln>
          <a:scene3d>
            <a:camera prst="orthographicFront"/>
            <a:lightRig rig="threePt" dir="t"/>
          </a:scene3d>
          <a:sp3d>
            <a:bevelT/>
          </a:sp3d>
        </p:spPr>
        <p:txBody>
          <a:bodyPr wrap="none" lIns="84253" tIns="42126" rIns="84253" bIns="42126" anchor="ctr"/>
          <a:lstStyle/>
          <a:p>
            <a:pPr>
              <a:defRPr/>
            </a:pPr>
            <a:endParaRPr lang="en-US" sz="1662" dirty="0">
              <a:solidFill>
                <a:srgbClr val="000000"/>
              </a:solidFill>
              <a:latin typeface="Arial" charset="0"/>
            </a:endParaRPr>
          </a:p>
        </p:txBody>
      </p:sp>
      <p:sp>
        <p:nvSpPr>
          <p:cNvPr id="22566" name="Text Box 15"/>
          <p:cNvSpPr txBox="1">
            <a:spLocks noChangeArrowheads="1"/>
          </p:cNvSpPr>
          <p:nvPr/>
        </p:nvSpPr>
        <p:spPr bwMode="auto">
          <a:xfrm>
            <a:off x="2516100" y="737819"/>
            <a:ext cx="1459924" cy="681585"/>
          </a:xfrm>
          <a:prstGeom prst="rect">
            <a:avLst/>
          </a:prstGeom>
          <a:noFill/>
          <a:ln w="9525">
            <a:noFill/>
            <a:miter lim="800000"/>
            <a:headEnd/>
            <a:tailEnd/>
          </a:ln>
        </p:spPr>
        <p:txBody>
          <a:bodyPr wrap="square" lIns="84253" tIns="42126" rIns="84253" bIns="42126">
            <a:spAutoFit/>
          </a:bodyPr>
          <a:lstStyle/>
          <a:p>
            <a:pPr eaLnBrk="0" hangingPunct="0"/>
            <a:r>
              <a:rPr lang="en-GB" sz="1292" dirty="0">
                <a:solidFill>
                  <a:srgbClr val="000000"/>
                </a:solidFill>
              </a:rPr>
              <a:t>Customer</a:t>
            </a:r>
          </a:p>
          <a:p>
            <a:pPr eaLnBrk="0" hangingPunct="0"/>
            <a:r>
              <a:rPr lang="en-GB" sz="1292" dirty="0">
                <a:solidFill>
                  <a:srgbClr val="000000"/>
                </a:solidFill>
              </a:rPr>
              <a:t>Needs and Expectations</a:t>
            </a:r>
          </a:p>
        </p:txBody>
      </p:sp>
      <p:sp>
        <p:nvSpPr>
          <p:cNvPr id="29" name="Flowchart: Document 28"/>
          <p:cNvSpPr/>
          <p:nvPr/>
        </p:nvSpPr>
        <p:spPr bwMode="auto">
          <a:xfrm>
            <a:off x="7011925" y="2620876"/>
            <a:ext cx="1224297" cy="1625629"/>
          </a:xfrm>
          <a:prstGeom prst="flowChartDocumen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lIns="84253" tIns="42126" rIns="84253" bIns="42126" anchor="t"/>
          <a:lstStyle/>
          <a:p>
            <a:pPr>
              <a:defRPr/>
            </a:pPr>
            <a:r>
              <a:rPr lang="en-GB" sz="1200" dirty="0">
                <a:solidFill>
                  <a:srgbClr val="000000"/>
                </a:solidFill>
              </a:rPr>
              <a:t>User </a:t>
            </a:r>
          </a:p>
          <a:p>
            <a:pPr>
              <a:defRPr/>
            </a:pPr>
            <a:r>
              <a:rPr lang="en-GB" sz="1200" dirty="0">
                <a:solidFill>
                  <a:srgbClr val="000000"/>
                </a:solidFill>
              </a:rPr>
              <a:t>Requirements</a:t>
            </a:r>
          </a:p>
        </p:txBody>
      </p:sp>
      <p:sp>
        <p:nvSpPr>
          <p:cNvPr id="32" name="Flowchart: Document 31"/>
          <p:cNvSpPr/>
          <p:nvPr/>
        </p:nvSpPr>
        <p:spPr bwMode="auto">
          <a:xfrm>
            <a:off x="9203302" y="5490511"/>
            <a:ext cx="1349619" cy="929054"/>
          </a:xfrm>
          <a:prstGeom prst="flowChartDocumen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lIns="84253" tIns="42126" rIns="84253" bIns="42126" anchor="ctr"/>
          <a:lstStyle/>
          <a:p>
            <a:pPr>
              <a:defRPr/>
            </a:pPr>
            <a:r>
              <a:rPr lang="en-GB" sz="1292" dirty="0">
                <a:solidFill>
                  <a:srgbClr val="000000"/>
                </a:solidFill>
              </a:rPr>
              <a:t>Subsystem</a:t>
            </a:r>
          </a:p>
          <a:p>
            <a:pPr>
              <a:defRPr/>
            </a:pPr>
            <a:r>
              <a:rPr lang="en-GB" sz="1292" dirty="0">
                <a:solidFill>
                  <a:srgbClr val="000000"/>
                </a:solidFill>
              </a:rPr>
              <a:t>Requirements</a:t>
            </a:r>
          </a:p>
        </p:txBody>
      </p:sp>
      <p:cxnSp>
        <p:nvCxnSpPr>
          <p:cNvPr id="35" name="Straight Arrow Connector 34"/>
          <p:cNvCxnSpPr/>
          <p:nvPr/>
        </p:nvCxnSpPr>
        <p:spPr bwMode="invGray">
          <a:xfrm>
            <a:off x="8639519" y="4049740"/>
            <a:ext cx="1428760" cy="1466"/>
          </a:xfrm>
          <a:prstGeom prst="straightConnector1">
            <a:avLst/>
          </a:prstGeom>
          <a:ln w="76200">
            <a:solidFill>
              <a:srgbClr val="000090"/>
            </a:solidFill>
            <a:tailEnd type="triangle" w="med" len="med"/>
          </a:ln>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sp>
        <p:nvSpPr>
          <p:cNvPr id="33" name="Flowchart: Document 32"/>
          <p:cNvSpPr/>
          <p:nvPr/>
        </p:nvSpPr>
        <p:spPr bwMode="auto">
          <a:xfrm>
            <a:off x="8925662" y="2963008"/>
            <a:ext cx="1409700" cy="961292"/>
          </a:xfrm>
          <a:prstGeom prst="flowChartDocumen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lIns="84253" tIns="42126" rIns="84253" bIns="42126" anchor="ctr"/>
          <a:lstStyle/>
          <a:p>
            <a:pPr>
              <a:defRPr/>
            </a:pPr>
            <a:r>
              <a:rPr lang="en-GB" sz="1292" dirty="0">
                <a:solidFill>
                  <a:srgbClr val="000000"/>
                </a:solidFill>
              </a:rPr>
              <a:t>Build and Check Requirements</a:t>
            </a:r>
          </a:p>
        </p:txBody>
      </p:sp>
      <p:sp>
        <p:nvSpPr>
          <p:cNvPr id="22579" name="TextBox 46"/>
          <p:cNvSpPr txBox="1">
            <a:spLocks noChangeArrowheads="1"/>
          </p:cNvSpPr>
          <p:nvPr/>
        </p:nvSpPr>
        <p:spPr bwMode="gray">
          <a:xfrm>
            <a:off x="6781803" y="1940177"/>
            <a:ext cx="1928646" cy="369127"/>
          </a:xfrm>
          <a:prstGeom prst="rect">
            <a:avLst/>
          </a:prstGeom>
          <a:noFill/>
          <a:ln w="9525">
            <a:noFill/>
            <a:miter lim="800000"/>
            <a:headEnd/>
            <a:tailEnd/>
          </a:ln>
        </p:spPr>
        <p:txBody>
          <a:bodyPr wrap="none" lIns="84253" tIns="42126" rIns="84253" bIns="42126">
            <a:spAutoFit/>
          </a:bodyPr>
          <a:lstStyle/>
          <a:p>
            <a:r>
              <a:rPr lang="en-GB" sz="1846" b="1" dirty="0"/>
              <a:t>Design System</a:t>
            </a:r>
          </a:p>
        </p:txBody>
      </p:sp>
      <p:sp>
        <p:nvSpPr>
          <p:cNvPr id="22580" name="Title 33"/>
          <p:cNvSpPr>
            <a:spLocks noGrp="1"/>
          </p:cNvSpPr>
          <p:nvPr>
            <p:ph type="title"/>
          </p:nvPr>
        </p:nvSpPr>
        <p:spPr>
          <a:xfrm>
            <a:off x="1665767" y="372319"/>
            <a:ext cx="9002233" cy="663539"/>
          </a:xfrm>
        </p:spPr>
        <p:txBody>
          <a:bodyPr/>
          <a:lstStyle/>
          <a:p>
            <a:r>
              <a:rPr lang="en-GB" dirty="0"/>
              <a:t>Where are we? BAE Systems’ Design System Process (RFCD)</a:t>
            </a:r>
          </a:p>
        </p:txBody>
      </p:sp>
      <p:sp>
        <p:nvSpPr>
          <p:cNvPr id="40" name="Line 3"/>
          <p:cNvSpPr>
            <a:spLocks noChangeShapeType="1"/>
          </p:cNvSpPr>
          <p:nvPr/>
        </p:nvSpPr>
        <p:spPr bwMode="gray">
          <a:xfrm>
            <a:off x="2347167" y="1115083"/>
            <a:ext cx="517455" cy="709053"/>
          </a:xfrm>
          <a:prstGeom prst="line">
            <a:avLst/>
          </a:prstGeom>
          <a:noFill/>
          <a:ln w="76200">
            <a:solidFill>
              <a:srgbClr val="000090"/>
            </a:solidFill>
            <a:round/>
            <a:headEnd/>
            <a:tailEnd type="triangle" w="med" len="med"/>
          </a:ln>
          <a:scene3d>
            <a:camera prst="orthographicFront"/>
            <a:lightRig rig="threePt" dir="t"/>
          </a:scene3d>
          <a:sp3d>
            <a:bevelT/>
          </a:sp3d>
        </p:spPr>
        <p:txBody>
          <a:bodyPr wrap="none" lIns="84253" tIns="42126" rIns="84253" bIns="42126" anchor="ctr"/>
          <a:lstStyle/>
          <a:p>
            <a:pPr algn="ctr">
              <a:defRPr/>
            </a:pPr>
            <a:endParaRPr lang="en-GB" sz="1108" dirty="0">
              <a:solidFill>
                <a:srgbClr val="000000"/>
              </a:solidFill>
            </a:endParaRPr>
          </a:p>
        </p:txBody>
      </p:sp>
      <p:sp>
        <p:nvSpPr>
          <p:cNvPr id="41" name="Line 4"/>
          <p:cNvSpPr>
            <a:spLocks noChangeShapeType="1"/>
          </p:cNvSpPr>
          <p:nvPr/>
        </p:nvSpPr>
        <p:spPr bwMode="gray">
          <a:xfrm>
            <a:off x="7886365" y="4948581"/>
            <a:ext cx="1219547" cy="1316289"/>
          </a:xfrm>
          <a:prstGeom prst="line">
            <a:avLst/>
          </a:prstGeom>
          <a:noFill/>
          <a:ln w="76200">
            <a:solidFill>
              <a:srgbClr val="000090"/>
            </a:solidFill>
            <a:round/>
            <a:headEnd/>
            <a:tailEnd type="triangle" w="med" len="med"/>
          </a:ln>
          <a:scene3d>
            <a:camera prst="orthographicFront"/>
            <a:lightRig rig="threePt" dir="t"/>
          </a:scene3d>
          <a:sp3d>
            <a:bevelT/>
          </a:sp3d>
        </p:spPr>
        <p:txBody>
          <a:bodyPr wrap="none" lIns="84253" tIns="42126" rIns="84253" bIns="42126" anchor="ctr"/>
          <a:lstStyle/>
          <a:p>
            <a:pPr algn="ctr">
              <a:defRPr/>
            </a:pPr>
            <a:endParaRPr lang="en-GB" sz="1108" dirty="0">
              <a:solidFill>
                <a:srgbClr val="000000"/>
              </a:solidFill>
            </a:endParaRPr>
          </a:p>
        </p:txBody>
      </p:sp>
      <p:sp>
        <p:nvSpPr>
          <p:cNvPr id="23" name="Flowchart: Document 28">
            <a:extLst>
              <a:ext uri="{FF2B5EF4-FFF2-40B4-BE49-F238E27FC236}">
                <a16:creationId xmlns:a16="http://schemas.microsoft.com/office/drawing/2014/main" id="{E3214D6F-80FD-884F-A69A-42815FDF7B5A}"/>
              </a:ext>
            </a:extLst>
          </p:cNvPr>
          <p:cNvSpPr/>
          <p:nvPr/>
        </p:nvSpPr>
        <p:spPr bwMode="auto">
          <a:xfrm>
            <a:off x="7102244" y="3052067"/>
            <a:ext cx="1349620" cy="1597269"/>
          </a:xfrm>
          <a:prstGeom prst="flowChartDocumen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lIns="84253" tIns="42126" rIns="84253" bIns="42126" anchor="t"/>
          <a:lstStyle/>
          <a:p>
            <a:pPr>
              <a:defRPr/>
            </a:pPr>
            <a:r>
              <a:rPr lang="en-GB" sz="1200" dirty="0">
                <a:solidFill>
                  <a:srgbClr val="000000"/>
                </a:solidFill>
              </a:rPr>
              <a:t>System Requirements</a:t>
            </a:r>
          </a:p>
        </p:txBody>
      </p:sp>
      <p:sp>
        <p:nvSpPr>
          <p:cNvPr id="30" name="Flowchart: Document 29"/>
          <p:cNvSpPr/>
          <p:nvPr/>
        </p:nvSpPr>
        <p:spPr bwMode="auto">
          <a:xfrm>
            <a:off x="7175990" y="3471531"/>
            <a:ext cx="1346688" cy="1597269"/>
          </a:xfrm>
          <a:prstGeom prst="flowChartDocumen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lIns="84253" tIns="42126" rIns="84253" bIns="42126" anchor="ctr"/>
          <a:lstStyle/>
          <a:p>
            <a:pPr algn="ctr">
              <a:defRPr/>
            </a:pPr>
            <a:r>
              <a:rPr lang="en-GB" sz="1662" dirty="0">
                <a:solidFill>
                  <a:srgbClr val="000000"/>
                </a:solidFill>
              </a:rPr>
              <a:t>System</a:t>
            </a:r>
          </a:p>
          <a:p>
            <a:pPr algn="ctr">
              <a:defRPr/>
            </a:pPr>
            <a:r>
              <a:rPr lang="en-GB" sz="1662" dirty="0">
                <a:solidFill>
                  <a:srgbClr val="000000"/>
                </a:solidFill>
              </a:rPr>
              <a:t>Design</a:t>
            </a:r>
          </a:p>
          <a:p>
            <a:pPr algn="ctr">
              <a:defRPr/>
            </a:pPr>
            <a:r>
              <a:rPr lang="en-GB" sz="1662" dirty="0">
                <a:solidFill>
                  <a:srgbClr val="000000"/>
                </a:solidFill>
              </a:rPr>
              <a:t>Definition</a:t>
            </a:r>
          </a:p>
        </p:txBody>
      </p:sp>
      <p:pic>
        <p:nvPicPr>
          <p:cNvPr id="3" name="Picture 2">
            <a:extLst>
              <a:ext uri="{FF2B5EF4-FFF2-40B4-BE49-F238E27FC236}">
                <a16:creationId xmlns:a16="http://schemas.microsoft.com/office/drawing/2014/main" id="{14E6C059-8223-AC4F-B8D6-1B5CB1061145}"/>
              </a:ext>
            </a:extLst>
          </p:cNvPr>
          <p:cNvPicPr>
            <a:picLocks noChangeAspect="1"/>
          </p:cNvPicPr>
          <p:nvPr/>
        </p:nvPicPr>
        <p:blipFill>
          <a:blip r:embed="rId3"/>
          <a:stretch>
            <a:fillRect/>
          </a:stretch>
        </p:blipFill>
        <p:spPr>
          <a:xfrm>
            <a:off x="2441987" y="1894568"/>
            <a:ext cx="4737100" cy="3810000"/>
          </a:xfrm>
          <a:prstGeom prst="rect">
            <a:avLst/>
          </a:prstGeom>
        </p:spPr>
      </p:pic>
    </p:spTree>
    <p:extLst>
      <p:ext uri="{BB962C8B-B14F-4D97-AF65-F5344CB8AC3E}">
        <p14:creationId xmlns:p14="http://schemas.microsoft.com/office/powerpoint/2010/main" val="2343008754"/>
      </p:ext>
    </p:extLst>
  </p:cSld>
  <p:clrMapOvr>
    <a:masterClrMapping/>
  </p:clrMapOvr>
  <p:transition>
    <p:wipe dir="r"/>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65767" y="700391"/>
            <a:ext cx="6489700" cy="335467"/>
          </a:xfrm>
        </p:spPr>
        <p:txBody>
          <a:bodyPr/>
          <a:lstStyle/>
          <a:p>
            <a:r>
              <a:rPr lang="en-US" dirty="0"/>
              <a:t>Creating Candidate Solution Concept (C)</a:t>
            </a:r>
          </a:p>
        </p:txBody>
      </p:sp>
      <p:sp>
        <p:nvSpPr>
          <p:cNvPr id="3" name="Slide Number Placeholder 2"/>
          <p:cNvSpPr>
            <a:spLocks noGrp="1"/>
          </p:cNvSpPr>
          <p:nvPr>
            <p:ph type="sldNum" sz="quarter" idx="4"/>
          </p:nvPr>
        </p:nvSpPr>
        <p:spPr/>
        <p:txBody>
          <a:bodyPr/>
          <a:lstStyle/>
          <a:p>
            <a:fld id="{1C9AE723-F85C-2640-9190-641236277428}" type="slidenum">
              <a:rPr lang="en-US" smtClean="0"/>
              <a:pPr/>
              <a:t>6</a:t>
            </a:fld>
            <a:endParaRPr lang="en-US" dirty="0"/>
          </a:p>
        </p:txBody>
      </p:sp>
      <p:sp>
        <p:nvSpPr>
          <p:cNvPr id="4" name="Text Box 2"/>
          <p:cNvSpPr txBox="1">
            <a:spLocks noChangeArrowheads="1"/>
          </p:cNvSpPr>
          <p:nvPr/>
        </p:nvSpPr>
        <p:spPr bwMode="auto">
          <a:xfrm>
            <a:off x="1631533" y="1294858"/>
            <a:ext cx="4355818" cy="1701086"/>
          </a:xfrm>
          <a:prstGeom prst="rect">
            <a:avLst/>
          </a:prstGeom>
          <a:ln>
            <a:headEnd/>
            <a:tailEnd/>
          </a:ln>
        </p:spPr>
        <p:style>
          <a:lnRef idx="1">
            <a:schemeClr val="accent1"/>
          </a:lnRef>
          <a:fillRef idx="2">
            <a:schemeClr val="accent1"/>
          </a:fillRef>
          <a:effectRef idx="1">
            <a:schemeClr val="accent1"/>
          </a:effectRef>
          <a:fontRef idx="minor">
            <a:schemeClr val="dk1"/>
          </a:fontRef>
        </p:style>
        <p:txBody>
          <a:bodyPr wrap="square" tIns="10800" bIns="10800">
            <a:noAutofit/>
          </a:bodyPr>
          <a:lstStyle>
            <a:lvl1pPr marL="190500" indent="-190500"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algn="just" eaLnBrk="1" hangingPunct="1"/>
            <a:r>
              <a:rPr lang="en-GB" sz="1400" b="1" dirty="0"/>
              <a:t>Principles</a:t>
            </a:r>
          </a:p>
          <a:p>
            <a:pPr marL="0" indent="0"/>
            <a:r>
              <a:rPr lang="en-GB" sz="1100" dirty="0"/>
              <a:t>The Principles of the Perform Creating Candidate Solution Concepts process are:</a:t>
            </a:r>
          </a:p>
          <a:p>
            <a:pPr marL="228600" indent="-228600">
              <a:buFont typeface="+mj-lt"/>
              <a:buAutoNum type="alphaUcPeriod"/>
            </a:pPr>
            <a:r>
              <a:rPr lang="en-GB" sz="1100" dirty="0"/>
              <a:t>A number of viable candidate solution concepts should be considered.</a:t>
            </a:r>
          </a:p>
          <a:p>
            <a:pPr marL="228600" indent="-228600">
              <a:buFont typeface="+mj-lt"/>
              <a:buAutoNum type="alphaUcPeriod"/>
            </a:pPr>
            <a:r>
              <a:rPr lang="en-GB" sz="1100" dirty="0"/>
              <a:t>The chosen solution concept should be identified from the candidates by employing an appropriate analytical approach.</a:t>
            </a:r>
          </a:p>
          <a:p>
            <a:pPr marL="228600" indent="-228600">
              <a:buFont typeface="+mj-lt"/>
              <a:buAutoNum type="alphaUcPeriod"/>
            </a:pPr>
            <a:r>
              <a:rPr lang="en-GB" sz="1100" dirty="0"/>
              <a:t>The selected solution concept should be agreed with all interested parties.</a:t>
            </a:r>
          </a:p>
        </p:txBody>
      </p:sp>
      <p:sp>
        <p:nvSpPr>
          <p:cNvPr id="5" name="Text Box 3"/>
          <p:cNvSpPr txBox="1">
            <a:spLocks noChangeArrowheads="1"/>
          </p:cNvSpPr>
          <p:nvPr/>
        </p:nvSpPr>
        <p:spPr bwMode="auto">
          <a:xfrm>
            <a:off x="1611887" y="3096469"/>
            <a:ext cx="4363147" cy="2569934"/>
          </a:xfrm>
          <a:prstGeom prst="rect">
            <a:avLst/>
          </a:prstGeom>
          <a:solidFill>
            <a:srgbClr val="CC99FF"/>
          </a:solidFill>
          <a:ln w="9525">
            <a:solidFill>
              <a:schemeClr val="tx1"/>
            </a:solidFill>
            <a:miter lim="800000"/>
            <a:headEnd/>
            <a:tailEnd/>
          </a:ln>
        </p:spPr>
        <p:txBody>
          <a:bodyPr wrap="square">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r>
              <a:rPr lang="en-GB" sz="1400" b="1" dirty="0"/>
              <a:t>Objective</a:t>
            </a:r>
          </a:p>
          <a:p>
            <a:r>
              <a:rPr lang="en-GB" sz="1100" dirty="0"/>
              <a:t>The identification, assessment and selection of solution concepts is an integral part of the Engineering Lifecycle and the Creating Candidate Solution Concepts process should be used:</a:t>
            </a:r>
          </a:p>
          <a:p>
            <a:pPr marL="228600" indent="-228600">
              <a:buFont typeface="+mj-lt"/>
              <a:buAutoNum type="arabicPeriod"/>
            </a:pPr>
            <a:r>
              <a:rPr lang="en-GB" sz="1100" dirty="0"/>
              <a:t>To ensure the widest practicable range of solution options is created in response to a requirement.</a:t>
            </a:r>
          </a:p>
          <a:p>
            <a:pPr marL="228600" indent="-228600">
              <a:buFont typeface="+mj-lt"/>
              <a:buAutoNum type="arabicPeriod"/>
            </a:pPr>
            <a:r>
              <a:rPr lang="en-GB" sz="1100" dirty="0"/>
              <a:t>To support the progressive down-select of options to the point where full engineering resources can be confidently invested to detailing the selected solution.</a:t>
            </a:r>
          </a:p>
          <a:p>
            <a:pPr marL="228600" indent="-228600">
              <a:buFont typeface="+mj-lt"/>
              <a:buAutoNum type="arabicPeriod"/>
            </a:pPr>
            <a:r>
              <a:rPr lang="en-GB" sz="1100" dirty="0"/>
              <a:t>To ensure that the selection process for design options adequately considers the full range of design drivers, both from a Customer and Enterprise viewpoint.</a:t>
            </a:r>
          </a:p>
          <a:p>
            <a:pPr marL="228600" indent="-228600">
              <a:buFont typeface="+mj-lt"/>
              <a:buAutoNum type="arabicPeriod"/>
            </a:pPr>
            <a:r>
              <a:rPr lang="en-GB" sz="1100" dirty="0"/>
              <a:t>To ensure the Enterprise retains full traceability of selection and de-selection rationale for future reference.</a:t>
            </a:r>
          </a:p>
        </p:txBody>
      </p:sp>
      <p:sp>
        <p:nvSpPr>
          <p:cNvPr id="6" name="Text Box 45"/>
          <p:cNvSpPr txBox="1">
            <a:spLocks noChangeArrowheads="1"/>
          </p:cNvSpPr>
          <p:nvPr/>
        </p:nvSpPr>
        <p:spPr bwMode="auto">
          <a:xfrm>
            <a:off x="1617330" y="5724019"/>
            <a:ext cx="4333026" cy="646331"/>
          </a:xfrm>
          <a:prstGeom prst="rect">
            <a:avLst/>
          </a:prstGeom>
          <a:solidFill>
            <a:srgbClr val="99CCFF"/>
          </a:solidFill>
          <a:ln w="9525">
            <a:solidFill>
              <a:schemeClr val="tx1"/>
            </a:solidFill>
            <a:miter lim="800000"/>
            <a:headEnd/>
            <a:tailEnd/>
          </a:ln>
        </p:spPr>
        <p:txBody>
          <a:bodyPr wrap="square">
            <a:spAutoFit/>
          </a:bodyPr>
          <a:lstStyle>
            <a:lvl1pPr defTabSz="762000" eaLnBrk="0" hangingPunct="0">
              <a:defRPr sz="2400">
                <a:solidFill>
                  <a:schemeClr val="tx1"/>
                </a:solidFill>
                <a:latin typeface="Arial" charset="0"/>
                <a:ea typeface="ＭＳ Ｐゴシック" charset="0"/>
                <a:cs typeface="ＭＳ Ｐゴシック" charset="0"/>
              </a:defRPr>
            </a:lvl1pPr>
            <a:lvl2pPr marL="742950" indent="-285750" defTabSz="762000" eaLnBrk="0" hangingPunct="0">
              <a:defRPr sz="2400">
                <a:solidFill>
                  <a:schemeClr val="tx1"/>
                </a:solidFill>
                <a:latin typeface="Arial" charset="0"/>
                <a:ea typeface="ＭＳ Ｐゴシック" charset="0"/>
              </a:defRPr>
            </a:lvl2pPr>
            <a:lvl3pPr marL="1143000" indent="-228600" defTabSz="762000" eaLnBrk="0" hangingPunct="0">
              <a:defRPr sz="2400">
                <a:solidFill>
                  <a:schemeClr val="tx1"/>
                </a:solidFill>
                <a:latin typeface="Arial" charset="0"/>
                <a:ea typeface="ＭＳ Ｐゴシック" charset="0"/>
              </a:defRPr>
            </a:lvl3pPr>
            <a:lvl4pPr marL="1600200" indent="-228600" defTabSz="762000" eaLnBrk="0" hangingPunct="0">
              <a:defRPr sz="2400">
                <a:solidFill>
                  <a:schemeClr val="tx1"/>
                </a:solidFill>
                <a:latin typeface="Arial" charset="0"/>
                <a:ea typeface="ＭＳ Ｐゴシック" charset="0"/>
              </a:defRPr>
            </a:lvl4pPr>
            <a:lvl5pPr marL="2057400" indent="-228600" defTabSz="762000" eaLnBrk="0" hangingPunct="0">
              <a:defRPr sz="2400">
                <a:solidFill>
                  <a:schemeClr val="tx1"/>
                </a:solidFill>
                <a:latin typeface="Arial" charset="0"/>
                <a:ea typeface="ＭＳ Ｐゴシック" charset="0"/>
              </a:defRPr>
            </a:lvl5pPr>
            <a:lvl6pPr marL="2514600" indent="-228600" defTabSz="762000" eaLnBrk="0" fontAlgn="base" hangingPunct="0">
              <a:spcBef>
                <a:spcPct val="0"/>
              </a:spcBef>
              <a:spcAft>
                <a:spcPct val="0"/>
              </a:spcAft>
              <a:defRPr sz="2400">
                <a:solidFill>
                  <a:schemeClr val="tx1"/>
                </a:solidFill>
                <a:latin typeface="Arial" charset="0"/>
                <a:ea typeface="ＭＳ Ｐゴシック" charset="0"/>
              </a:defRPr>
            </a:lvl6pPr>
            <a:lvl7pPr marL="2971800" indent="-228600" defTabSz="762000" eaLnBrk="0" fontAlgn="base" hangingPunct="0">
              <a:spcBef>
                <a:spcPct val="0"/>
              </a:spcBef>
              <a:spcAft>
                <a:spcPct val="0"/>
              </a:spcAft>
              <a:defRPr sz="2400">
                <a:solidFill>
                  <a:schemeClr val="tx1"/>
                </a:solidFill>
                <a:latin typeface="Arial" charset="0"/>
                <a:ea typeface="ＭＳ Ｐゴシック" charset="0"/>
              </a:defRPr>
            </a:lvl7pPr>
            <a:lvl8pPr marL="3429000" indent="-228600" defTabSz="762000" eaLnBrk="0" fontAlgn="base" hangingPunct="0">
              <a:spcBef>
                <a:spcPct val="0"/>
              </a:spcBef>
              <a:spcAft>
                <a:spcPct val="0"/>
              </a:spcAft>
              <a:defRPr sz="2400">
                <a:solidFill>
                  <a:schemeClr val="tx1"/>
                </a:solidFill>
                <a:latin typeface="Arial" charset="0"/>
                <a:ea typeface="ＭＳ Ｐゴシック" charset="0"/>
              </a:defRPr>
            </a:lvl8pPr>
            <a:lvl9pPr marL="3886200" indent="-228600" defTabSz="762000" eaLnBrk="0" fontAlgn="base" hangingPunct="0">
              <a:spcBef>
                <a:spcPct val="0"/>
              </a:spcBef>
              <a:spcAft>
                <a:spcPct val="0"/>
              </a:spcAft>
              <a:defRPr sz="2400">
                <a:solidFill>
                  <a:schemeClr val="tx1"/>
                </a:solidFill>
                <a:latin typeface="Arial" charset="0"/>
                <a:ea typeface="ＭＳ Ｐゴシック" charset="0"/>
              </a:defRPr>
            </a:lvl9pPr>
          </a:lstStyle>
          <a:p>
            <a:r>
              <a:rPr lang="en-GB" sz="1400" b="1" dirty="0"/>
              <a:t>Verification</a:t>
            </a:r>
            <a:endParaRPr lang="en-GB" sz="1400" dirty="0"/>
          </a:p>
          <a:p>
            <a:r>
              <a:rPr lang="en-GB" sz="1100" dirty="0"/>
              <a:t>The performance of this process should be verified with Design Review and quality audits.</a:t>
            </a:r>
          </a:p>
        </p:txBody>
      </p:sp>
      <p:sp>
        <p:nvSpPr>
          <p:cNvPr id="7" name="TextBox 6"/>
          <p:cNvSpPr txBox="1"/>
          <p:nvPr/>
        </p:nvSpPr>
        <p:spPr>
          <a:xfrm>
            <a:off x="1811471" y="6433088"/>
            <a:ext cx="2006529" cy="276999"/>
          </a:xfrm>
          <a:prstGeom prst="rect">
            <a:avLst/>
          </a:prstGeom>
          <a:noFill/>
        </p:spPr>
        <p:txBody>
          <a:bodyPr wrap="none" rtlCol="0">
            <a:spAutoFit/>
          </a:bodyPr>
          <a:lstStyle/>
          <a:p>
            <a:r>
              <a:rPr lang="en-US" sz="1200" dirty="0"/>
              <a:t>Extracted from LM0502-03</a:t>
            </a:r>
          </a:p>
        </p:txBody>
      </p:sp>
      <p:pic>
        <p:nvPicPr>
          <p:cNvPr id="8" name="Picture 7"/>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151638" y="1306878"/>
            <a:ext cx="4286722" cy="4906937"/>
          </a:xfrm>
          <a:prstGeom prst="rect">
            <a:avLst/>
          </a:prstGeom>
          <a:noFill/>
          <a:ln>
            <a:noFill/>
          </a:ln>
        </p:spPr>
      </p:pic>
    </p:spTree>
    <p:extLst>
      <p:ext uri="{BB962C8B-B14F-4D97-AF65-F5344CB8AC3E}">
        <p14:creationId xmlns:p14="http://schemas.microsoft.com/office/powerpoint/2010/main" val="1924158064"/>
      </p:ext>
    </p:extLst>
  </p:cSld>
  <p:clrMapOvr>
    <a:masterClrMapping/>
  </p:clrMapOvr>
  <p:transition>
    <p:wipe dir="r"/>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B164D2-3354-9943-B770-75222D33FD8F}"/>
              </a:ext>
            </a:extLst>
          </p:cNvPr>
          <p:cNvSpPr>
            <a:spLocks noGrp="1"/>
          </p:cNvSpPr>
          <p:nvPr>
            <p:ph type="title"/>
          </p:nvPr>
        </p:nvSpPr>
        <p:spPr>
          <a:xfrm>
            <a:off x="1665767" y="613611"/>
            <a:ext cx="6489700" cy="422247"/>
          </a:xfrm>
        </p:spPr>
        <p:txBody>
          <a:bodyPr/>
          <a:lstStyle/>
          <a:p>
            <a:r>
              <a:rPr lang="en-US" dirty="0"/>
              <a:t>A Systems Approach to Design</a:t>
            </a:r>
          </a:p>
        </p:txBody>
      </p:sp>
      <p:sp>
        <p:nvSpPr>
          <p:cNvPr id="3" name="Slide Number Placeholder 2">
            <a:extLst>
              <a:ext uri="{FF2B5EF4-FFF2-40B4-BE49-F238E27FC236}">
                <a16:creationId xmlns:a16="http://schemas.microsoft.com/office/drawing/2014/main" id="{C01488CC-FE22-C149-AC45-F2AAFE641C79}"/>
              </a:ext>
            </a:extLst>
          </p:cNvPr>
          <p:cNvSpPr>
            <a:spLocks noGrp="1"/>
          </p:cNvSpPr>
          <p:nvPr>
            <p:ph type="sldNum" sz="quarter" idx="4"/>
          </p:nvPr>
        </p:nvSpPr>
        <p:spPr/>
        <p:txBody>
          <a:bodyPr/>
          <a:lstStyle/>
          <a:p>
            <a:fld id="{C22618A1-DFED-413B-BF04-637AA2483EFF}" type="slidenum">
              <a:rPr lang="en-GB" smtClean="0"/>
              <a:pPr/>
              <a:t>7</a:t>
            </a:fld>
            <a:endParaRPr lang="en-GB" dirty="0"/>
          </a:p>
        </p:txBody>
      </p:sp>
      <p:sp>
        <p:nvSpPr>
          <p:cNvPr id="4" name="Text Box 3">
            <a:extLst>
              <a:ext uri="{FF2B5EF4-FFF2-40B4-BE49-F238E27FC236}">
                <a16:creationId xmlns:a16="http://schemas.microsoft.com/office/drawing/2014/main" id="{E2C497E1-E82A-1F42-BE85-A2A1FF41940B}"/>
              </a:ext>
            </a:extLst>
          </p:cNvPr>
          <p:cNvSpPr txBox="1">
            <a:spLocks noChangeArrowheads="1"/>
          </p:cNvSpPr>
          <p:nvPr/>
        </p:nvSpPr>
        <p:spPr bwMode="auto">
          <a:xfrm>
            <a:off x="1539341" y="1454955"/>
            <a:ext cx="7626693" cy="4216539"/>
          </a:xfrm>
          <a:prstGeom prst="rect">
            <a:avLst/>
          </a:prstGeom>
          <a:solidFill>
            <a:srgbClr val="CC99FF"/>
          </a:solidFill>
          <a:ln w="9525">
            <a:solidFill>
              <a:schemeClr val="tx1"/>
            </a:solidFill>
            <a:miter lim="800000"/>
            <a:headEnd/>
            <a:tailEnd/>
          </a:ln>
        </p:spPr>
        <p:txBody>
          <a:bodyPr wrap="square">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r>
              <a:rPr lang="en-GB" sz="2000" b="1" dirty="0"/>
              <a:t>Objective</a:t>
            </a:r>
          </a:p>
          <a:p>
            <a:r>
              <a:rPr lang="en-GB" sz="1600" dirty="0"/>
              <a:t>The identification, assessment and selection of solution concepts is an integral part of the Engineering Lifecycle and the Creating Candidate Solution Concepts process should be used:</a:t>
            </a:r>
          </a:p>
          <a:p>
            <a:pPr marL="228600" indent="-228600">
              <a:buFont typeface="+mj-lt"/>
              <a:buAutoNum type="arabicPeriod"/>
            </a:pPr>
            <a:r>
              <a:rPr lang="en-GB" sz="2000" b="1" dirty="0"/>
              <a:t>To ensure the widest practicable range of solution options is created in response to a requirement.</a:t>
            </a:r>
          </a:p>
          <a:p>
            <a:pPr marL="228600" indent="-228600">
              <a:buFont typeface="+mj-lt"/>
              <a:buAutoNum type="arabicPeriod"/>
            </a:pPr>
            <a:r>
              <a:rPr lang="en-GB" sz="2000" b="1" dirty="0"/>
              <a:t>To support the progressive down-select of options to the point where full engineering resources can be confidently invested to detailing the selected solution.</a:t>
            </a:r>
          </a:p>
          <a:p>
            <a:pPr marL="228600" indent="-228600">
              <a:buFont typeface="+mj-lt"/>
              <a:buAutoNum type="arabicPeriod"/>
            </a:pPr>
            <a:r>
              <a:rPr lang="en-GB" sz="2000" b="1" dirty="0"/>
              <a:t>To ensure that the selection process for design options adequately considers the full range of design drivers, both from a Customer and Enterprise viewpoint.</a:t>
            </a:r>
          </a:p>
          <a:p>
            <a:pPr marL="228600" indent="-228600">
              <a:buFont typeface="+mj-lt"/>
              <a:buAutoNum type="arabicPeriod"/>
            </a:pPr>
            <a:r>
              <a:rPr lang="en-GB" sz="2000" b="1" dirty="0"/>
              <a:t>To ensure the Enterprise retains full traceability of selection and de-selection rationale for future reference.</a:t>
            </a:r>
          </a:p>
        </p:txBody>
      </p:sp>
    </p:spTree>
    <p:extLst>
      <p:ext uri="{BB962C8B-B14F-4D97-AF65-F5344CB8AC3E}">
        <p14:creationId xmlns:p14="http://schemas.microsoft.com/office/powerpoint/2010/main" val="4238022455"/>
      </p:ext>
    </p:extLst>
  </p:cSld>
  <p:clrMapOvr>
    <a:masterClrMapping/>
  </p:clrMapOvr>
  <p:transition>
    <p:wipe dir="r"/>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3" name="AutoShape 2"/>
          <p:cNvSpPr>
            <a:spLocks noChangeArrowheads="1"/>
          </p:cNvSpPr>
          <p:nvPr/>
        </p:nvSpPr>
        <p:spPr bwMode="auto">
          <a:xfrm>
            <a:off x="9268361" y="2545809"/>
            <a:ext cx="1091527" cy="1171575"/>
          </a:xfrm>
          <a:prstGeom prst="foldedCorner">
            <a:avLst>
              <a:gd name="adj" fmla="val 12500"/>
            </a:avLst>
          </a:prstGeom>
          <a:solidFill>
            <a:schemeClr val="bg1"/>
          </a:solidFill>
          <a:ln w="12700">
            <a:solidFill>
              <a:schemeClr val="tx1"/>
            </a:solidFill>
            <a:round/>
            <a:headEnd/>
            <a:tailEnd/>
          </a:ln>
        </p:spPr>
        <p:txBody>
          <a:bodyPr wrap="none" anchor="ctr"/>
          <a:lstStyle/>
          <a:p>
            <a:endParaRPr lang="en-US" dirty="0"/>
          </a:p>
        </p:txBody>
      </p:sp>
      <p:sp>
        <p:nvSpPr>
          <p:cNvPr id="8194" name="AutoShape 3"/>
          <p:cNvSpPr>
            <a:spLocks noChangeArrowheads="1"/>
          </p:cNvSpPr>
          <p:nvPr/>
        </p:nvSpPr>
        <p:spPr bwMode="auto">
          <a:xfrm>
            <a:off x="1563686" y="2568034"/>
            <a:ext cx="1572373" cy="1171575"/>
          </a:xfrm>
          <a:prstGeom prst="foldedCorner">
            <a:avLst>
              <a:gd name="adj" fmla="val 12500"/>
            </a:avLst>
          </a:prstGeom>
          <a:solidFill>
            <a:schemeClr val="bg1"/>
          </a:solidFill>
          <a:ln w="12700">
            <a:solidFill>
              <a:schemeClr val="tx1"/>
            </a:solidFill>
            <a:round/>
            <a:headEnd/>
            <a:tailEnd/>
          </a:ln>
        </p:spPr>
        <p:txBody>
          <a:bodyPr wrap="none" anchor="ctr"/>
          <a:lstStyle/>
          <a:p>
            <a:endParaRPr lang="en-US" dirty="0"/>
          </a:p>
        </p:txBody>
      </p:sp>
      <p:grpSp>
        <p:nvGrpSpPr>
          <p:cNvPr id="2" name="Group 4"/>
          <p:cNvGrpSpPr>
            <a:grpSpLocks/>
          </p:cNvGrpSpPr>
          <p:nvPr/>
        </p:nvGrpSpPr>
        <p:grpSpPr bwMode="auto">
          <a:xfrm rot="5400000">
            <a:off x="2459648" y="1778890"/>
            <a:ext cx="4343400" cy="2645020"/>
            <a:chOff x="384" y="1008"/>
            <a:chExt cx="4656" cy="2928"/>
          </a:xfrm>
          <a:solidFill>
            <a:srgbClr val="FFFF00"/>
          </a:solidFill>
        </p:grpSpPr>
        <p:sp>
          <p:nvSpPr>
            <p:cNvPr id="22566" name="Freeform 5"/>
            <p:cNvSpPr>
              <a:spLocks/>
            </p:cNvSpPr>
            <p:nvPr/>
          </p:nvSpPr>
          <p:spPr bwMode="auto">
            <a:xfrm>
              <a:off x="384" y="1392"/>
              <a:ext cx="4656" cy="2544"/>
            </a:xfrm>
            <a:custGeom>
              <a:avLst/>
              <a:gdLst>
                <a:gd name="T0" fmla="*/ 48 w 4656"/>
                <a:gd name="T1" fmla="*/ 96 h 2544"/>
                <a:gd name="T2" fmla="*/ 1776 w 4656"/>
                <a:gd name="T3" fmla="*/ 2256 h 2544"/>
                <a:gd name="T4" fmla="*/ 1776 w 4656"/>
                <a:gd name="T5" fmla="*/ 2544 h 2544"/>
                <a:gd name="T6" fmla="*/ 2976 w 4656"/>
                <a:gd name="T7" fmla="*/ 2544 h 2544"/>
                <a:gd name="T8" fmla="*/ 2976 w 4656"/>
                <a:gd name="T9" fmla="*/ 2208 h 2544"/>
                <a:gd name="T10" fmla="*/ 4656 w 4656"/>
                <a:gd name="T11" fmla="*/ 48 h 2544"/>
                <a:gd name="T12" fmla="*/ 0 w 4656"/>
                <a:gd name="T13" fmla="*/ 0 h 2544"/>
                <a:gd name="T14" fmla="*/ 0 60000 65536"/>
                <a:gd name="T15" fmla="*/ 0 60000 65536"/>
                <a:gd name="T16" fmla="*/ 0 60000 65536"/>
                <a:gd name="T17" fmla="*/ 0 60000 65536"/>
                <a:gd name="T18" fmla="*/ 0 60000 65536"/>
                <a:gd name="T19" fmla="*/ 0 60000 65536"/>
                <a:gd name="T20" fmla="*/ 0 60000 65536"/>
                <a:gd name="T21" fmla="*/ 0 w 4656"/>
                <a:gd name="T22" fmla="*/ 0 h 2544"/>
                <a:gd name="T23" fmla="*/ 4656 w 4656"/>
                <a:gd name="T24" fmla="*/ 2544 h 2544"/>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4656" h="2544">
                  <a:moveTo>
                    <a:pt x="48" y="96"/>
                  </a:moveTo>
                  <a:lnTo>
                    <a:pt x="1776" y="2256"/>
                  </a:lnTo>
                  <a:lnTo>
                    <a:pt x="1776" y="2544"/>
                  </a:lnTo>
                  <a:lnTo>
                    <a:pt x="2976" y="2544"/>
                  </a:lnTo>
                  <a:lnTo>
                    <a:pt x="2976" y="2208"/>
                  </a:lnTo>
                  <a:lnTo>
                    <a:pt x="4656" y="48"/>
                  </a:lnTo>
                  <a:lnTo>
                    <a:pt x="0" y="0"/>
                  </a:lnTo>
                </a:path>
              </a:pathLst>
            </a:custGeom>
            <a:ln>
              <a:solidFill>
                <a:schemeClr val="tx1"/>
              </a:solidFill>
              <a:headEnd/>
              <a:tailEnd/>
            </a:ln>
          </p:spPr>
          <p:style>
            <a:lnRef idx="1">
              <a:schemeClr val="accent3"/>
            </a:lnRef>
            <a:fillRef idx="2">
              <a:schemeClr val="accent3"/>
            </a:fillRef>
            <a:effectRef idx="1">
              <a:schemeClr val="accent3"/>
            </a:effectRef>
            <a:fontRef idx="minor">
              <a:schemeClr val="dk1"/>
            </a:fontRef>
          </p:style>
          <p:txBody>
            <a:bodyPr wrap="none" anchor="ctr"/>
            <a:lstStyle/>
            <a:p>
              <a:pPr>
                <a:defRPr/>
              </a:pPr>
              <a:endParaRPr lang="en-GB" dirty="0"/>
            </a:p>
          </p:txBody>
        </p:sp>
        <p:sp>
          <p:nvSpPr>
            <p:cNvPr id="22567" name="Line 6"/>
            <p:cNvSpPr>
              <a:spLocks noChangeShapeType="1"/>
            </p:cNvSpPr>
            <p:nvPr/>
          </p:nvSpPr>
          <p:spPr bwMode="auto">
            <a:xfrm>
              <a:off x="384" y="1440"/>
              <a:ext cx="1776" cy="2208"/>
            </a:xfrm>
            <a:prstGeom prst="line">
              <a:avLst/>
            </a:prstGeom>
            <a:ln>
              <a:solidFill>
                <a:schemeClr val="tx1"/>
              </a:solidFill>
              <a:headEnd type="none" w="sm" len="sm"/>
              <a:tailEnd type="none" w="sm" len="sm"/>
            </a:ln>
          </p:spPr>
          <p:style>
            <a:lnRef idx="1">
              <a:schemeClr val="accent3"/>
            </a:lnRef>
            <a:fillRef idx="2">
              <a:schemeClr val="accent3"/>
            </a:fillRef>
            <a:effectRef idx="1">
              <a:schemeClr val="accent3"/>
            </a:effectRef>
            <a:fontRef idx="minor">
              <a:schemeClr val="dk1"/>
            </a:fontRef>
          </p:style>
          <p:txBody>
            <a:bodyPr wrap="none" anchor="ctr"/>
            <a:lstStyle/>
            <a:p>
              <a:pPr>
                <a:defRPr/>
              </a:pPr>
              <a:endParaRPr lang="en-GB" dirty="0"/>
            </a:p>
          </p:txBody>
        </p:sp>
        <p:grpSp>
          <p:nvGrpSpPr>
            <p:cNvPr id="3" name="Group 7"/>
            <p:cNvGrpSpPr>
              <a:grpSpLocks/>
            </p:cNvGrpSpPr>
            <p:nvPr/>
          </p:nvGrpSpPr>
          <p:grpSpPr bwMode="auto">
            <a:xfrm>
              <a:off x="384" y="1008"/>
              <a:ext cx="4656" cy="2592"/>
              <a:chOff x="384" y="1008"/>
              <a:chExt cx="4656" cy="2592"/>
            </a:xfrm>
            <a:grpFill/>
          </p:grpSpPr>
          <p:sp>
            <p:nvSpPr>
              <p:cNvPr id="22571" name="Oval 8"/>
              <p:cNvSpPr>
                <a:spLocks noChangeArrowheads="1"/>
              </p:cNvSpPr>
              <p:nvPr/>
            </p:nvSpPr>
            <p:spPr bwMode="auto">
              <a:xfrm>
                <a:off x="384" y="1008"/>
                <a:ext cx="4656" cy="768"/>
              </a:xfrm>
              <a:prstGeom prst="ellipse">
                <a:avLst/>
              </a:prstGeom>
              <a:ln>
                <a:solidFill>
                  <a:schemeClr val="tx1"/>
                </a:solidFill>
                <a:headEnd type="none" w="sm" len="sm"/>
                <a:tailEnd type="none" w="sm" len="sm"/>
              </a:ln>
            </p:spPr>
            <p:style>
              <a:lnRef idx="1">
                <a:schemeClr val="accent3"/>
              </a:lnRef>
              <a:fillRef idx="2">
                <a:schemeClr val="accent3"/>
              </a:fillRef>
              <a:effectRef idx="1">
                <a:schemeClr val="accent3"/>
              </a:effectRef>
              <a:fontRef idx="minor">
                <a:schemeClr val="dk1"/>
              </a:fontRef>
            </p:style>
            <p:txBody>
              <a:bodyPr wrap="none" anchor="ctr"/>
              <a:lstStyle/>
              <a:p>
                <a:pPr>
                  <a:defRPr/>
                </a:pPr>
                <a:endParaRPr lang="en-US" dirty="0"/>
              </a:p>
            </p:txBody>
          </p:sp>
          <p:sp>
            <p:nvSpPr>
              <p:cNvPr id="22572" name="Line 9"/>
              <p:cNvSpPr>
                <a:spLocks noChangeShapeType="1"/>
              </p:cNvSpPr>
              <p:nvPr/>
            </p:nvSpPr>
            <p:spPr bwMode="auto">
              <a:xfrm flipH="1">
                <a:off x="3360" y="1440"/>
                <a:ext cx="1680" cy="2160"/>
              </a:xfrm>
              <a:prstGeom prst="line">
                <a:avLst/>
              </a:prstGeom>
              <a:ln>
                <a:solidFill>
                  <a:schemeClr val="tx1"/>
                </a:solidFill>
                <a:headEnd type="none" w="sm" len="sm"/>
                <a:tailEnd type="none" w="sm" len="sm"/>
              </a:ln>
            </p:spPr>
            <p:style>
              <a:lnRef idx="1">
                <a:schemeClr val="accent3"/>
              </a:lnRef>
              <a:fillRef idx="2">
                <a:schemeClr val="accent3"/>
              </a:fillRef>
              <a:effectRef idx="1">
                <a:schemeClr val="accent3"/>
              </a:effectRef>
              <a:fontRef idx="minor">
                <a:schemeClr val="dk1"/>
              </a:fontRef>
            </p:style>
            <p:txBody>
              <a:bodyPr wrap="none" anchor="ctr"/>
              <a:lstStyle/>
              <a:p>
                <a:pPr>
                  <a:defRPr/>
                </a:pPr>
                <a:endParaRPr lang="en-GB" dirty="0"/>
              </a:p>
            </p:txBody>
          </p:sp>
        </p:grpSp>
        <p:sp>
          <p:nvSpPr>
            <p:cNvPr id="22569" name="Line 10"/>
            <p:cNvSpPr>
              <a:spLocks noChangeShapeType="1"/>
            </p:cNvSpPr>
            <p:nvPr/>
          </p:nvSpPr>
          <p:spPr bwMode="auto">
            <a:xfrm>
              <a:off x="2160" y="3648"/>
              <a:ext cx="0" cy="288"/>
            </a:xfrm>
            <a:prstGeom prst="line">
              <a:avLst/>
            </a:prstGeom>
            <a:ln>
              <a:solidFill>
                <a:schemeClr val="tx1"/>
              </a:solidFill>
              <a:headEnd type="none" w="sm" len="sm"/>
              <a:tailEnd type="none" w="sm" len="sm"/>
            </a:ln>
          </p:spPr>
          <p:style>
            <a:lnRef idx="1">
              <a:schemeClr val="accent3"/>
            </a:lnRef>
            <a:fillRef idx="2">
              <a:schemeClr val="accent3"/>
            </a:fillRef>
            <a:effectRef idx="1">
              <a:schemeClr val="accent3"/>
            </a:effectRef>
            <a:fontRef idx="minor">
              <a:schemeClr val="dk1"/>
            </a:fontRef>
          </p:style>
          <p:txBody>
            <a:bodyPr wrap="none" anchor="ctr"/>
            <a:lstStyle/>
            <a:p>
              <a:pPr>
                <a:defRPr/>
              </a:pPr>
              <a:endParaRPr lang="en-GB" dirty="0"/>
            </a:p>
          </p:txBody>
        </p:sp>
        <p:sp>
          <p:nvSpPr>
            <p:cNvPr id="22570" name="Line 11"/>
            <p:cNvSpPr>
              <a:spLocks noChangeShapeType="1"/>
            </p:cNvSpPr>
            <p:nvPr/>
          </p:nvSpPr>
          <p:spPr bwMode="auto">
            <a:xfrm>
              <a:off x="3360" y="3600"/>
              <a:ext cx="0" cy="288"/>
            </a:xfrm>
            <a:prstGeom prst="line">
              <a:avLst/>
            </a:prstGeom>
            <a:ln>
              <a:solidFill>
                <a:schemeClr val="tx1"/>
              </a:solidFill>
              <a:headEnd type="none" w="sm" len="sm"/>
              <a:tailEnd type="none" w="sm" len="sm"/>
            </a:ln>
          </p:spPr>
          <p:style>
            <a:lnRef idx="1">
              <a:schemeClr val="accent3"/>
            </a:lnRef>
            <a:fillRef idx="2">
              <a:schemeClr val="accent3"/>
            </a:fillRef>
            <a:effectRef idx="1">
              <a:schemeClr val="accent3"/>
            </a:effectRef>
            <a:fontRef idx="minor">
              <a:schemeClr val="dk1"/>
            </a:fontRef>
          </p:style>
          <p:txBody>
            <a:bodyPr wrap="none" anchor="ctr"/>
            <a:lstStyle/>
            <a:p>
              <a:pPr>
                <a:defRPr/>
              </a:pPr>
              <a:endParaRPr lang="en-GB" dirty="0"/>
            </a:p>
          </p:txBody>
        </p:sp>
      </p:grpSp>
      <p:sp>
        <p:nvSpPr>
          <p:cNvPr id="22533" name="AutoShape 12"/>
          <p:cNvSpPr>
            <a:spLocks noChangeArrowheads="1"/>
          </p:cNvSpPr>
          <p:nvPr/>
        </p:nvSpPr>
        <p:spPr bwMode="auto">
          <a:xfrm>
            <a:off x="3210658" y="2834700"/>
            <a:ext cx="609600" cy="533400"/>
          </a:xfrm>
          <a:prstGeom prst="rightArrow">
            <a:avLst>
              <a:gd name="adj1" fmla="val 50000"/>
              <a:gd name="adj2" fmla="val 28574"/>
            </a:avLst>
          </a:prstGeom>
          <a:ln>
            <a:headEnd/>
            <a:tailEnd/>
          </a:ln>
        </p:spPr>
        <p:style>
          <a:lnRef idx="0">
            <a:schemeClr val="accent4"/>
          </a:lnRef>
          <a:fillRef idx="3">
            <a:schemeClr val="accent4"/>
          </a:fillRef>
          <a:effectRef idx="3">
            <a:schemeClr val="accent4"/>
          </a:effectRef>
          <a:fontRef idx="minor">
            <a:schemeClr val="lt1"/>
          </a:fontRef>
        </p:style>
        <p:txBody>
          <a:bodyPr wrap="none" anchor="ctr"/>
          <a:lstStyle/>
          <a:p>
            <a:pPr>
              <a:defRPr/>
            </a:pPr>
            <a:endParaRPr lang="en-US" dirty="0"/>
          </a:p>
        </p:txBody>
      </p:sp>
      <p:sp>
        <p:nvSpPr>
          <p:cNvPr id="8199" name="Text Box 13"/>
          <p:cNvSpPr txBox="1">
            <a:spLocks noChangeArrowheads="1"/>
          </p:cNvSpPr>
          <p:nvPr/>
        </p:nvSpPr>
        <p:spPr bwMode="auto">
          <a:xfrm>
            <a:off x="1562292" y="2526491"/>
            <a:ext cx="1552929" cy="113877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12700">
                <a:solidFill>
                  <a:srgbClr val="000000"/>
                </a:solidFill>
                <a:miter lim="800000"/>
                <a:headEnd/>
                <a:tailEnd/>
              </a14:hiddenLine>
            </a:ext>
          </a:extLst>
        </p:spPr>
        <p:txBody>
          <a:bodyPr wrap="none" anchor="ctr">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algn="ctr"/>
            <a:r>
              <a:rPr lang="en-GB" sz="1600" b="1" dirty="0"/>
              <a:t>System</a:t>
            </a:r>
          </a:p>
          <a:p>
            <a:pPr algn="ctr"/>
            <a:r>
              <a:rPr lang="en-GB" sz="1600" b="1" dirty="0"/>
              <a:t>Requirements</a:t>
            </a:r>
          </a:p>
          <a:p>
            <a:pPr algn="ctr"/>
            <a:r>
              <a:rPr lang="en-GB" sz="1200" b="1" dirty="0"/>
              <a:t>Functions</a:t>
            </a:r>
          </a:p>
          <a:p>
            <a:pPr algn="ctr"/>
            <a:r>
              <a:rPr lang="en-GB" sz="1200" b="1" dirty="0"/>
              <a:t>and</a:t>
            </a:r>
            <a:r>
              <a:rPr lang="en-GB" sz="1200" b="1" dirty="0">
                <a:solidFill>
                  <a:srgbClr val="6699FF"/>
                </a:solidFill>
              </a:rPr>
              <a:t> </a:t>
            </a:r>
            <a:r>
              <a:rPr lang="en-GB" sz="1200" b="1" dirty="0"/>
              <a:t>Performance</a:t>
            </a:r>
          </a:p>
          <a:p>
            <a:pPr algn="ctr"/>
            <a:r>
              <a:rPr lang="en-GB" sz="1200" b="1" dirty="0"/>
              <a:t>Measures</a:t>
            </a:r>
          </a:p>
        </p:txBody>
      </p:sp>
      <p:sp>
        <p:nvSpPr>
          <p:cNvPr id="22535" name="AutoShape 14"/>
          <p:cNvSpPr>
            <a:spLocks noChangeArrowheads="1"/>
          </p:cNvSpPr>
          <p:nvPr/>
        </p:nvSpPr>
        <p:spPr bwMode="auto">
          <a:xfrm>
            <a:off x="4125063" y="2834700"/>
            <a:ext cx="971550" cy="533400"/>
          </a:xfrm>
          <a:prstGeom prst="rightArrow">
            <a:avLst>
              <a:gd name="adj1" fmla="val 50000"/>
              <a:gd name="adj2" fmla="val 45539"/>
            </a:avLst>
          </a:prstGeom>
          <a:ln>
            <a:headEnd/>
            <a:tailEnd/>
          </a:ln>
        </p:spPr>
        <p:style>
          <a:lnRef idx="0">
            <a:schemeClr val="accent4"/>
          </a:lnRef>
          <a:fillRef idx="3">
            <a:schemeClr val="accent4"/>
          </a:fillRef>
          <a:effectRef idx="3">
            <a:schemeClr val="accent4"/>
          </a:effectRef>
          <a:fontRef idx="minor">
            <a:schemeClr val="lt1"/>
          </a:fontRef>
        </p:style>
        <p:txBody>
          <a:bodyPr wrap="none" anchor="ctr"/>
          <a:lstStyle/>
          <a:p>
            <a:pPr>
              <a:defRPr/>
            </a:pPr>
            <a:endParaRPr lang="en-US" dirty="0"/>
          </a:p>
        </p:txBody>
      </p:sp>
      <p:sp>
        <p:nvSpPr>
          <p:cNvPr id="22536" name="AutoShape 15"/>
          <p:cNvSpPr>
            <a:spLocks noChangeArrowheads="1"/>
          </p:cNvSpPr>
          <p:nvPr/>
        </p:nvSpPr>
        <p:spPr bwMode="auto">
          <a:xfrm rot="19775736">
            <a:off x="4028361" y="2026663"/>
            <a:ext cx="1016977" cy="533400"/>
          </a:xfrm>
          <a:prstGeom prst="rightArrow">
            <a:avLst>
              <a:gd name="adj1" fmla="val 50000"/>
              <a:gd name="adj2" fmla="val 47669"/>
            </a:avLst>
          </a:prstGeom>
          <a:ln>
            <a:headEnd/>
            <a:tailEnd/>
          </a:ln>
        </p:spPr>
        <p:style>
          <a:lnRef idx="0">
            <a:schemeClr val="accent4"/>
          </a:lnRef>
          <a:fillRef idx="3">
            <a:schemeClr val="accent4"/>
          </a:fillRef>
          <a:effectRef idx="3">
            <a:schemeClr val="accent4"/>
          </a:effectRef>
          <a:fontRef idx="minor">
            <a:schemeClr val="lt1"/>
          </a:fontRef>
        </p:style>
        <p:txBody>
          <a:bodyPr wrap="none" anchor="ctr"/>
          <a:lstStyle/>
          <a:p>
            <a:pPr>
              <a:defRPr/>
            </a:pPr>
            <a:endParaRPr lang="en-US" dirty="0"/>
          </a:p>
        </p:txBody>
      </p:sp>
      <p:sp>
        <p:nvSpPr>
          <p:cNvPr id="22537" name="AutoShape 16"/>
          <p:cNvSpPr>
            <a:spLocks noChangeArrowheads="1"/>
          </p:cNvSpPr>
          <p:nvPr/>
        </p:nvSpPr>
        <p:spPr bwMode="auto">
          <a:xfrm rot="1744134" flipV="1">
            <a:off x="4015173" y="3728463"/>
            <a:ext cx="1112227" cy="533400"/>
          </a:xfrm>
          <a:prstGeom prst="rightArrow">
            <a:avLst>
              <a:gd name="adj1" fmla="val 50000"/>
              <a:gd name="adj2" fmla="val 52133"/>
            </a:avLst>
          </a:prstGeom>
          <a:ln>
            <a:headEnd/>
            <a:tailEnd/>
          </a:ln>
        </p:spPr>
        <p:style>
          <a:lnRef idx="0">
            <a:schemeClr val="accent4"/>
          </a:lnRef>
          <a:fillRef idx="3">
            <a:schemeClr val="accent4"/>
          </a:fillRef>
          <a:effectRef idx="3">
            <a:schemeClr val="accent4"/>
          </a:effectRef>
          <a:fontRef idx="minor">
            <a:schemeClr val="lt1"/>
          </a:fontRef>
        </p:style>
        <p:txBody>
          <a:bodyPr wrap="none" anchor="ctr"/>
          <a:lstStyle/>
          <a:p>
            <a:pPr>
              <a:defRPr/>
            </a:pPr>
            <a:endParaRPr lang="en-US" dirty="0"/>
          </a:p>
        </p:txBody>
      </p:sp>
      <p:grpSp>
        <p:nvGrpSpPr>
          <p:cNvPr id="4" name="Group 17"/>
          <p:cNvGrpSpPr>
            <a:grpSpLocks/>
          </p:cNvGrpSpPr>
          <p:nvPr/>
        </p:nvGrpSpPr>
        <p:grpSpPr bwMode="auto">
          <a:xfrm rot="16200000" flipH="1">
            <a:off x="5231572" y="1731388"/>
            <a:ext cx="4340225" cy="2743200"/>
            <a:chOff x="384" y="1008"/>
            <a:chExt cx="4656" cy="2928"/>
          </a:xfrm>
          <a:solidFill>
            <a:srgbClr val="FFFF00"/>
          </a:solidFill>
        </p:grpSpPr>
        <p:sp>
          <p:nvSpPr>
            <p:cNvPr id="13348" name="Freeform 18"/>
            <p:cNvSpPr>
              <a:spLocks/>
            </p:cNvSpPr>
            <p:nvPr/>
          </p:nvSpPr>
          <p:spPr bwMode="auto">
            <a:xfrm>
              <a:off x="384" y="1392"/>
              <a:ext cx="4656" cy="2544"/>
            </a:xfrm>
            <a:custGeom>
              <a:avLst/>
              <a:gdLst>
                <a:gd name="T0" fmla="*/ 48 w 4656"/>
                <a:gd name="T1" fmla="*/ 96 h 2544"/>
                <a:gd name="T2" fmla="*/ 1776 w 4656"/>
                <a:gd name="T3" fmla="*/ 2256 h 2544"/>
                <a:gd name="T4" fmla="*/ 1776 w 4656"/>
                <a:gd name="T5" fmla="*/ 2544 h 2544"/>
                <a:gd name="T6" fmla="*/ 2976 w 4656"/>
                <a:gd name="T7" fmla="*/ 2544 h 2544"/>
                <a:gd name="T8" fmla="*/ 2976 w 4656"/>
                <a:gd name="T9" fmla="*/ 2208 h 2544"/>
                <a:gd name="T10" fmla="*/ 4656 w 4656"/>
                <a:gd name="T11" fmla="*/ 48 h 2544"/>
                <a:gd name="T12" fmla="*/ 0 w 4656"/>
                <a:gd name="T13" fmla="*/ 0 h 2544"/>
                <a:gd name="T14" fmla="*/ 0 60000 65536"/>
                <a:gd name="T15" fmla="*/ 0 60000 65536"/>
                <a:gd name="T16" fmla="*/ 0 60000 65536"/>
                <a:gd name="T17" fmla="*/ 0 60000 65536"/>
                <a:gd name="T18" fmla="*/ 0 60000 65536"/>
                <a:gd name="T19" fmla="*/ 0 60000 65536"/>
                <a:gd name="T20" fmla="*/ 0 60000 65536"/>
                <a:gd name="T21" fmla="*/ 0 w 4656"/>
                <a:gd name="T22" fmla="*/ 0 h 2544"/>
                <a:gd name="T23" fmla="*/ 4656 w 4656"/>
                <a:gd name="T24" fmla="*/ 2544 h 2544"/>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4656" h="2544">
                  <a:moveTo>
                    <a:pt x="48" y="96"/>
                  </a:moveTo>
                  <a:lnTo>
                    <a:pt x="1776" y="2256"/>
                  </a:lnTo>
                  <a:lnTo>
                    <a:pt x="1776" y="2544"/>
                  </a:lnTo>
                  <a:lnTo>
                    <a:pt x="2976" y="2544"/>
                  </a:lnTo>
                  <a:lnTo>
                    <a:pt x="2976" y="2208"/>
                  </a:lnTo>
                  <a:lnTo>
                    <a:pt x="4656" y="48"/>
                  </a:lnTo>
                  <a:lnTo>
                    <a:pt x="0" y="0"/>
                  </a:lnTo>
                </a:path>
              </a:pathLst>
            </a:custGeom>
            <a:ln>
              <a:solidFill>
                <a:schemeClr val="tx1"/>
              </a:solidFill>
              <a:headEnd/>
              <a:tailEnd/>
            </a:ln>
          </p:spPr>
          <p:style>
            <a:lnRef idx="1">
              <a:schemeClr val="accent3"/>
            </a:lnRef>
            <a:fillRef idx="2">
              <a:schemeClr val="accent3"/>
            </a:fillRef>
            <a:effectRef idx="1">
              <a:schemeClr val="accent3"/>
            </a:effectRef>
            <a:fontRef idx="minor">
              <a:schemeClr val="dk1"/>
            </a:fontRef>
          </p:style>
          <p:txBody>
            <a:bodyPr wrap="none" anchor="ctr"/>
            <a:lstStyle/>
            <a:p>
              <a:pPr>
                <a:defRPr/>
              </a:pPr>
              <a:endParaRPr lang="en-US" dirty="0"/>
            </a:p>
          </p:txBody>
        </p:sp>
        <p:sp>
          <p:nvSpPr>
            <p:cNvPr id="13349" name="Line 19"/>
            <p:cNvSpPr>
              <a:spLocks noChangeShapeType="1"/>
            </p:cNvSpPr>
            <p:nvPr/>
          </p:nvSpPr>
          <p:spPr bwMode="auto">
            <a:xfrm>
              <a:off x="384" y="1440"/>
              <a:ext cx="1776" cy="2208"/>
            </a:xfrm>
            <a:prstGeom prst="line">
              <a:avLst/>
            </a:prstGeom>
            <a:ln>
              <a:solidFill>
                <a:schemeClr val="tx1"/>
              </a:solidFill>
              <a:headEnd type="none" w="sm" len="sm"/>
              <a:tailEnd type="none" w="sm" len="sm"/>
            </a:ln>
          </p:spPr>
          <p:style>
            <a:lnRef idx="1">
              <a:schemeClr val="accent3"/>
            </a:lnRef>
            <a:fillRef idx="2">
              <a:schemeClr val="accent3"/>
            </a:fillRef>
            <a:effectRef idx="1">
              <a:schemeClr val="accent3"/>
            </a:effectRef>
            <a:fontRef idx="minor">
              <a:schemeClr val="dk1"/>
            </a:fontRef>
          </p:style>
          <p:txBody>
            <a:bodyPr wrap="none" anchor="ctr"/>
            <a:lstStyle/>
            <a:p>
              <a:pPr>
                <a:defRPr/>
              </a:pPr>
              <a:endParaRPr lang="en-GB" dirty="0"/>
            </a:p>
          </p:txBody>
        </p:sp>
        <p:grpSp>
          <p:nvGrpSpPr>
            <p:cNvPr id="5" name="Group 20"/>
            <p:cNvGrpSpPr>
              <a:grpSpLocks/>
            </p:cNvGrpSpPr>
            <p:nvPr/>
          </p:nvGrpSpPr>
          <p:grpSpPr bwMode="auto">
            <a:xfrm>
              <a:off x="384" y="1008"/>
              <a:ext cx="4656" cy="2592"/>
              <a:chOff x="384" y="1008"/>
              <a:chExt cx="4656" cy="2592"/>
            </a:xfrm>
            <a:grpFill/>
          </p:grpSpPr>
          <p:sp>
            <p:nvSpPr>
              <p:cNvPr id="13353" name="Oval 21"/>
              <p:cNvSpPr>
                <a:spLocks noChangeArrowheads="1"/>
              </p:cNvSpPr>
              <p:nvPr/>
            </p:nvSpPr>
            <p:spPr bwMode="auto">
              <a:xfrm>
                <a:off x="384" y="1008"/>
                <a:ext cx="4656" cy="768"/>
              </a:xfrm>
              <a:prstGeom prst="ellipse">
                <a:avLst/>
              </a:prstGeom>
              <a:ln>
                <a:solidFill>
                  <a:schemeClr val="tx1"/>
                </a:solidFill>
                <a:headEnd type="none" w="sm" len="sm"/>
                <a:tailEnd type="none" w="sm" len="sm"/>
              </a:ln>
            </p:spPr>
            <p:style>
              <a:lnRef idx="1">
                <a:schemeClr val="accent3"/>
              </a:lnRef>
              <a:fillRef idx="2">
                <a:schemeClr val="accent3"/>
              </a:fillRef>
              <a:effectRef idx="1">
                <a:schemeClr val="accent3"/>
              </a:effectRef>
              <a:fontRef idx="minor">
                <a:schemeClr val="dk1"/>
              </a:fontRef>
            </p:style>
            <p:txBody>
              <a:bodyPr wrap="none" anchor="ctr"/>
              <a:lstStyle/>
              <a:p>
                <a:pPr>
                  <a:defRPr/>
                </a:pPr>
                <a:endParaRPr lang="en-US" dirty="0"/>
              </a:p>
            </p:txBody>
          </p:sp>
          <p:sp>
            <p:nvSpPr>
              <p:cNvPr id="13354" name="Line 22"/>
              <p:cNvSpPr>
                <a:spLocks noChangeShapeType="1"/>
              </p:cNvSpPr>
              <p:nvPr/>
            </p:nvSpPr>
            <p:spPr bwMode="auto">
              <a:xfrm flipH="1">
                <a:off x="3360" y="1440"/>
                <a:ext cx="1680" cy="2160"/>
              </a:xfrm>
              <a:prstGeom prst="line">
                <a:avLst/>
              </a:prstGeom>
              <a:ln>
                <a:solidFill>
                  <a:schemeClr val="tx1"/>
                </a:solidFill>
                <a:headEnd type="none" w="sm" len="sm"/>
                <a:tailEnd type="none" w="sm" len="sm"/>
              </a:ln>
            </p:spPr>
            <p:style>
              <a:lnRef idx="1">
                <a:schemeClr val="accent3"/>
              </a:lnRef>
              <a:fillRef idx="2">
                <a:schemeClr val="accent3"/>
              </a:fillRef>
              <a:effectRef idx="1">
                <a:schemeClr val="accent3"/>
              </a:effectRef>
              <a:fontRef idx="minor">
                <a:schemeClr val="dk1"/>
              </a:fontRef>
            </p:style>
            <p:txBody>
              <a:bodyPr wrap="none" anchor="ctr"/>
              <a:lstStyle/>
              <a:p>
                <a:pPr>
                  <a:defRPr/>
                </a:pPr>
                <a:endParaRPr lang="en-GB" dirty="0"/>
              </a:p>
            </p:txBody>
          </p:sp>
        </p:grpSp>
        <p:sp>
          <p:nvSpPr>
            <p:cNvPr id="13351" name="Line 23"/>
            <p:cNvSpPr>
              <a:spLocks noChangeShapeType="1"/>
            </p:cNvSpPr>
            <p:nvPr/>
          </p:nvSpPr>
          <p:spPr bwMode="auto">
            <a:xfrm>
              <a:off x="2160" y="3648"/>
              <a:ext cx="0" cy="288"/>
            </a:xfrm>
            <a:prstGeom prst="line">
              <a:avLst/>
            </a:prstGeom>
            <a:ln>
              <a:solidFill>
                <a:schemeClr val="tx1"/>
              </a:solidFill>
              <a:headEnd type="none" w="sm" len="sm"/>
              <a:tailEnd type="none" w="sm" len="sm"/>
            </a:ln>
          </p:spPr>
          <p:style>
            <a:lnRef idx="1">
              <a:schemeClr val="accent3"/>
            </a:lnRef>
            <a:fillRef idx="2">
              <a:schemeClr val="accent3"/>
            </a:fillRef>
            <a:effectRef idx="1">
              <a:schemeClr val="accent3"/>
            </a:effectRef>
            <a:fontRef idx="minor">
              <a:schemeClr val="dk1"/>
            </a:fontRef>
          </p:style>
          <p:txBody>
            <a:bodyPr wrap="none" anchor="ctr"/>
            <a:lstStyle/>
            <a:p>
              <a:pPr>
                <a:defRPr/>
              </a:pPr>
              <a:endParaRPr lang="en-GB" dirty="0"/>
            </a:p>
          </p:txBody>
        </p:sp>
        <p:sp>
          <p:nvSpPr>
            <p:cNvPr id="13352" name="Line 24"/>
            <p:cNvSpPr>
              <a:spLocks noChangeShapeType="1"/>
            </p:cNvSpPr>
            <p:nvPr/>
          </p:nvSpPr>
          <p:spPr bwMode="auto">
            <a:xfrm>
              <a:off x="3360" y="3600"/>
              <a:ext cx="0" cy="288"/>
            </a:xfrm>
            <a:prstGeom prst="line">
              <a:avLst/>
            </a:prstGeom>
            <a:ln>
              <a:solidFill>
                <a:schemeClr val="tx1"/>
              </a:solidFill>
              <a:headEnd type="none" w="sm" len="sm"/>
              <a:tailEnd type="none" w="sm" len="sm"/>
            </a:ln>
          </p:spPr>
          <p:style>
            <a:lnRef idx="1">
              <a:schemeClr val="accent3"/>
            </a:lnRef>
            <a:fillRef idx="2">
              <a:schemeClr val="accent3"/>
            </a:fillRef>
            <a:effectRef idx="1">
              <a:schemeClr val="accent3"/>
            </a:effectRef>
            <a:fontRef idx="minor">
              <a:schemeClr val="dk1"/>
            </a:fontRef>
          </p:style>
          <p:txBody>
            <a:bodyPr wrap="none" anchor="ctr"/>
            <a:lstStyle/>
            <a:p>
              <a:pPr>
                <a:defRPr/>
              </a:pPr>
              <a:endParaRPr lang="en-GB" dirty="0"/>
            </a:p>
          </p:txBody>
        </p:sp>
      </p:grpSp>
      <p:sp>
        <p:nvSpPr>
          <p:cNvPr id="8210" name="Rectangle 26"/>
          <p:cNvSpPr>
            <a:spLocks noGrp="1" noChangeArrowheads="1"/>
          </p:cNvSpPr>
          <p:nvPr>
            <p:ph type="title"/>
          </p:nvPr>
        </p:nvSpPr>
        <p:spPr>
          <a:xfrm>
            <a:off x="1650502" y="111681"/>
            <a:ext cx="8840187" cy="481805"/>
          </a:xfrm>
        </p:spPr>
        <p:txBody>
          <a:bodyPr/>
          <a:lstStyle/>
          <a:p>
            <a:pPr defTabSz="762000"/>
            <a:r>
              <a:rPr lang="en-GB" sz="2800" dirty="0">
                <a:latin typeface="Arial" charset="0"/>
              </a:rPr>
              <a:t>A Holistic Approach to Arriving at the </a:t>
            </a:r>
            <a:r>
              <a:rPr lang="ja-JP" altLang="en-GB" sz="2800" dirty="0">
                <a:latin typeface="Arial" charset="0"/>
              </a:rPr>
              <a:t>“</a:t>
            </a:r>
            <a:r>
              <a:rPr lang="en-GB" altLang="ja-JP" sz="2800" dirty="0">
                <a:latin typeface="Arial" charset="0"/>
              </a:rPr>
              <a:t>best</a:t>
            </a:r>
            <a:r>
              <a:rPr lang="ja-JP" altLang="en-GB" sz="2800" dirty="0">
                <a:latin typeface="Arial" charset="0"/>
              </a:rPr>
              <a:t>”</a:t>
            </a:r>
            <a:r>
              <a:rPr lang="en-GB" altLang="ja-JP" sz="2800" dirty="0">
                <a:latin typeface="Arial" charset="0"/>
              </a:rPr>
              <a:t> Solution</a:t>
            </a:r>
            <a:endParaRPr lang="en-GB" sz="2800" dirty="0">
              <a:latin typeface="Arial" charset="0"/>
            </a:endParaRPr>
          </a:p>
        </p:txBody>
      </p:sp>
      <p:sp>
        <p:nvSpPr>
          <p:cNvPr id="6" name="Slide Number Placeholder 5"/>
          <p:cNvSpPr>
            <a:spLocks noGrp="1"/>
          </p:cNvSpPr>
          <p:nvPr>
            <p:ph type="sldNum" sz="quarter" idx="4"/>
          </p:nvPr>
        </p:nvSpPr>
        <p:spPr/>
        <p:txBody>
          <a:bodyPr/>
          <a:lstStyle/>
          <a:p>
            <a:fld id="{1C9AE723-F85C-2640-9190-641236277428}" type="slidenum">
              <a:rPr lang="en-US" smtClean="0"/>
              <a:pPr/>
              <a:t>8</a:t>
            </a:fld>
            <a:endParaRPr lang="en-US" dirty="0"/>
          </a:p>
        </p:txBody>
      </p:sp>
      <p:sp>
        <p:nvSpPr>
          <p:cNvPr id="16397" name="Text Box 27"/>
          <p:cNvSpPr txBox="1">
            <a:spLocks noChangeArrowheads="1"/>
          </p:cNvSpPr>
          <p:nvPr/>
        </p:nvSpPr>
        <p:spPr bwMode="auto">
          <a:xfrm>
            <a:off x="2230676" y="1385591"/>
            <a:ext cx="2105038" cy="369332"/>
          </a:xfrm>
          <a:prstGeom prst="rect">
            <a:avLst/>
          </a:prstGeom>
          <a:solidFill>
            <a:schemeClr val="accent6">
              <a:lumMod val="40000"/>
              <a:lumOff val="60000"/>
            </a:schemeClr>
          </a:solidFill>
          <a:ln w="12700">
            <a:noFill/>
            <a:miter lim="800000"/>
            <a:headEnd/>
            <a:tailEnd/>
          </a:ln>
        </p:spPr>
        <p:txBody>
          <a:bodyPr wrap="none" anchor="ctr">
            <a:spAutoFit/>
          </a:bodyPr>
          <a:lstStyle/>
          <a:p>
            <a:pPr algn="ctr" eaLnBrk="0" hangingPunct="0">
              <a:defRPr/>
            </a:pPr>
            <a:r>
              <a:rPr lang="en-GB" dirty="0"/>
              <a:t>Divergent Thinking</a:t>
            </a:r>
          </a:p>
        </p:txBody>
      </p:sp>
      <p:sp>
        <p:nvSpPr>
          <p:cNvPr id="16398" name="Text Box 28"/>
          <p:cNvSpPr txBox="1">
            <a:spLocks noChangeArrowheads="1"/>
          </p:cNvSpPr>
          <p:nvPr/>
        </p:nvSpPr>
        <p:spPr bwMode="auto">
          <a:xfrm>
            <a:off x="7404790" y="1301453"/>
            <a:ext cx="2310511" cy="369332"/>
          </a:xfrm>
          <a:prstGeom prst="rect">
            <a:avLst/>
          </a:prstGeom>
          <a:solidFill>
            <a:schemeClr val="accent6">
              <a:lumMod val="40000"/>
              <a:lumOff val="60000"/>
            </a:schemeClr>
          </a:solidFill>
          <a:ln w="12700">
            <a:noFill/>
            <a:miter lim="800000"/>
            <a:headEnd/>
            <a:tailEnd/>
          </a:ln>
        </p:spPr>
        <p:txBody>
          <a:bodyPr wrap="none" anchor="ctr">
            <a:spAutoFit/>
          </a:bodyPr>
          <a:lstStyle/>
          <a:p>
            <a:pPr algn="ctr" eaLnBrk="0" hangingPunct="0">
              <a:defRPr/>
            </a:pPr>
            <a:r>
              <a:rPr lang="en-GB" dirty="0"/>
              <a:t>Convergent Thinking</a:t>
            </a:r>
          </a:p>
        </p:txBody>
      </p:sp>
      <p:sp>
        <p:nvSpPr>
          <p:cNvPr id="8213" name="Text Box 29"/>
          <p:cNvSpPr txBox="1">
            <a:spLocks noChangeArrowheads="1"/>
          </p:cNvSpPr>
          <p:nvPr/>
        </p:nvSpPr>
        <p:spPr bwMode="auto">
          <a:xfrm>
            <a:off x="5320701" y="1001172"/>
            <a:ext cx="492593" cy="415498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12700">
                <a:solidFill>
                  <a:srgbClr val="000000"/>
                </a:solidFill>
                <a:miter lim="800000"/>
                <a:headEnd/>
                <a:tailEnd/>
              </a14:hiddenLine>
            </a:ext>
          </a:extLst>
        </p:spPr>
        <p:txBody>
          <a:bodyPr wrap="none">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algn="ctr"/>
            <a:r>
              <a:rPr lang="en-GB" sz="1200" b="1" dirty="0"/>
              <a:t>Idea</a:t>
            </a:r>
          </a:p>
          <a:p>
            <a:pPr algn="ctr"/>
            <a:r>
              <a:rPr lang="en-GB" sz="1200" b="1" dirty="0"/>
              <a:t>Idea</a:t>
            </a:r>
          </a:p>
          <a:p>
            <a:pPr algn="ctr"/>
            <a:r>
              <a:rPr lang="en-GB" sz="1200" b="1" dirty="0"/>
              <a:t>Idea</a:t>
            </a:r>
          </a:p>
          <a:p>
            <a:pPr algn="ctr"/>
            <a:r>
              <a:rPr lang="en-GB" sz="1200" b="1" dirty="0"/>
              <a:t>Idea</a:t>
            </a:r>
          </a:p>
          <a:p>
            <a:pPr algn="ctr"/>
            <a:r>
              <a:rPr lang="en-GB" sz="1200" b="1" dirty="0"/>
              <a:t>Idea</a:t>
            </a:r>
          </a:p>
          <a:p>
            <a:pPr algn="ctr"/>
            <a:r>
              <a:rPr lang="en-GB" sz="1200" b="1" dirty="0"/>
              <a:t>Idea</a:t>
            </a:r>
          </a:p>
          <a:p>
            <a:pPr algn="ctr"/>
            <a:r>
              <a:rPr lang="en-GB" sz="1200" b="1" dirty="0"/>
              <a:t>Idea</a:t>
            </a:r>
          </a:p>
          <a:p>
            <a:pPr algn="ctr"/>
            <a:r>
              <a:rPr lang="en-GB" sz="1200" b="1" dirty="0"/>
              <a:t>Idea</a:t>
            </a:r>
          </a:p>
          <a:p>
            <a:pPr algn="ctr"/>
            <a:r>
              <a:rPr lang="en-GB" sz="1200" b="1" dirty="0"/>
              <a:t>Idea</a:t>
            </a:r>
          </a:p>
          <a:p>
            <a:pPr algn="ctr"/>
            <a:r>
              <a:rPr lang="en-GB" sz="1200" b="1" dirty="0"/>
              <a:t>Idea</a:t>
            </a:r>
          </a:p>
          <a:p>
            <a:pPr algn="ctr"/>
            <a:r>
              <a:rPr lang="en-GB" sz="1200" b="1" dirty="0"/>
              <a:t>Idea</a:t>
            </a:r>
          </a:p>
          <a:p>
            <a:pPr algn="ctr"/>
            <a:r>
              <a:rPr lang="en-GB" sz="1200" b="1" dirty="0"/>
              <a:t>Idea</a:t>
            </a:r>
          </a:p>
          <a:p>
            <a:pPr algn="ctr"/>
            <a:r>
              <a:rPr lang="en-GB" sz="1200" b="1" dirty="0"/>
              <a:t>Idea</a:t>
            </a:r>
          </a:p>
          <a:p>
            <a:pPr algn="ctr"/>
            <a:r>
              <a:rPr lang="en-GB" sz="1200" b="1" dirty="0"/>
              <a:t>Idea</a:t>
            </a:r>
          </a:p>
          <a:p>
            <a:pPr algn="ctr"/>
            <a:r>
              <a:rPr lang="en-GB" sz="1200" b="1" dirty="0"/>
              <a:t>Idea</a:t>
            </a:r>
          </a:p>
          <a:p>
            <a:pPr algn="ctr"/>
            <a:r>
              <a:rPr lang="en-GB" sz="1200" b="1" dirty="0"/>
              <a:t>Idea</a:t>
            </a:r>
          </a:p>
          <a:p>
            <a:pPr algn="ctr"/>
            <a:r>
              <a:rPr lang="en-GB" sz="1200" b="1" dirty="0"/>
              <a:t>Idea</a:t>
            </a:r>
          </a:p>
          <a:p>
            <a:pPr algn="ctr"/>
            <a:r>
              <a:rPr lang="en-GB" sz="1200" b="1" dirty="0"/>
              <a:t>Idea</a:t>
            </a:r>
          </a:p>
          <a:p>
            <a:pPr algn="ctr"/>
            <a:r>
              <a:rPr lang="en-GB" sz="1200" b="1" dirty="0"/>
              <a:t>Idea</a:t>
            </a:r>
          </a:p>
          <a:p>
            <a:pPr algn="ctr"/>
            <a:r>
              <a:rPr lang="en-GB" sz="1200" b="1" dirty="0"/>
              <a:t>Idea</a:t>
            </a:r>
          </a:p>
          <a:p>
            <a:pPr algn="ctr"/>
            <a:r>
              <a:rPr lang="en-GB" sz="1200" b="1" dirty="0"/>
              <a:t>Idea</a:t>
            </a:r>
          </a:p>
          <a:p>
            <a:pPr algn="ctr"/>
            <a:r>
              <a:rPr lang="en-GB" sz="1200" b="1" dirty="0"/>
              <a:t>Idea</a:t>
            </a:r>
          </a:p>
        </p:txBody>
      </p:sp>
      <p:sp>
        <p:nvSpPr>
          <p:cNvPr id="8214" name="Text Box 30"/>
          <p:cNvSpPr txBox="1">
            <a:spLocks noChangeArrowheads="1"/>
          </p:cNvSpPr>
          <p:nvPr/>
        </p:nvSpPr>
        <p:spPr bwMode="auto">
          <a:xfrm>
            <a:off x="6098825" y="1007522"/>
            <a:ext cx="492593" cy="415498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12700">
                <a:solidFill>
                  <a:srgbClr val="000000"/>
                </a:solidFill>
                <a:miter lim="800000"/>
                <a:headEnd/>
                <a:tailEnd/>
              </a14:hiddenLine>
            </a:ext>
          </a:extLst>
        </p:spPr>
        <p:txBody>
          <a:bodyPr wrap="none">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algn="ctr"/>
            <a:r>
              <a:rPr lang="en-GB" sz="1200" b="1" dirty="0"/>
              <a:t>Idea</a:t>
            </a:r>
          </a:p>
          <a:p>
            <a:pPr algn="ctr"/>
            <a:r>
              <a:rPr lang="en-GB" sz="1200" b="1" dirty="0"/>
              <a:t>Idea</a:t>
            </a:r>
          </a:p>
          <a:p>
            <a:pPr algn="ctr"/>
            <a:r>
              <a:rPr lang="en-GB" sz="1200" b="1" dirty="0"/>
              <a:t>Idea</a:t>
            </a:r>
          </a:p>
          <a:p>
            <a:pPr algn="ctr"/>
            <a:r>
              <a:rPr lang="en-GB" sz="1200" b="1" dirty="0"/>
              <a:t>Idea</a:t>
            </a:r>
          </a:p>
          <a:p>
            <a:pPr algn="ctr"/>
            <a:r>
              <a:rPr lang="en-GB" sz="1200" b="1" dirty="0"/>
              <a:t>Idea</a:t>
            </a:r>
          </a:p>
          <a:p>
            <a:pPr algn="ctr"/>
            <a:r>
              <a:rPr lang="en-GB" sz="1200" b="1" dirty="0"/>
              <a:t>Idea</a:t>
            </a:r>
          </a:p>
          <a:p>
            <a:pPr algn="ctr"/>
            <a:r>
              <a:rPr lang="en-GB" sz="1200" b="1" dirty="0"/>
              <a:t>Idea</a:t>
            </a:r>
          </a:p>
          <a:p>
            <a:pPr algn="ctr"/>
            <a:r>
              <a:rPr lang="en-GB" sz="1200" b="1" dirty="0"/>
              <a:t>Idea</a:t>
            </a:r>
          </a:p>
          <a:p>
            <a:pPr algn="ctr"/>
            <a:r>
              <a:rPr lang="en-GB" sz="1200" b="1" dirty="0"/>
              <a:t>Idea</a:t>
            </a:r>
          </a:p>
          <a:p>
            <a:pPr algn="ctr"/>
            <a:r>
              <a:rPr lang="en-GB" sz="1200" b="1" dirty="0"/>
              <a:t>Idea</a:t>
            </a:r>
          </a:p>
          <a:p>
            <a:pPr algn="ctr"/>
            <a:r>
              <a:rPr lang="en-GB" sz="1200" b="1" dirty="0"/>
              <a:t>Idea</a:t>
            </a:r>
          </a:p>
          <a:p>
            <a:pPr algn="ctr"/>
            <a:r>
              <a:rPr lang="en-GB" sz="1200" b="1" dirty="0"/>
              <a:t>Idea</a:t>
            </a:r>
          </a:p>
          <a:p>
            <a:pPr algn="ctr"/>
            <a:r>
              <a:rPr lang="en-GB" sz="1200" b="1" dirty="0"/>
              <a:t>Idea</a:t>
            </a:r>
          </a:p>
          <a:p>
            <a:pPr algn="ctr"/>
            <a:r>
              <a:rPr lang="en-GB" sz="1200" b="1" dirty="0"/>
              <a:t>Idea</a:t>
            </a:r>
          </a:p>
          <a:p>
            <a:pPr algn="ctr"/>
            <a:r>
              <a:rPr lang="en-GB" sz="1200" b="1" dirty="0"/>
              <a:t>Idea</a:t>
            </a:r>
          </a:p>
          <a:p>
            <a:pPr algn="ctr"/>
            <a:r>
              <a:rPr lang="en-GB" sz="1200" b="1" dirty="0"/>
              <a:t>Idea</a:t>
            </a:r>
          </a:p>
          <a:p>
            <a:pPr algn="ctr"/>
            <a:r>
              <a:rPr lang="en-GB" sz="1200" b="1" dirty="0"/>
              <a:t>Idea</a:t>
            </a:r>
          </a:p>
          <a:p>
            <a:pPr algn="ctr"/>
            <a:r>
              <a:rPr lang="en-GB" sz="1200" b="1" dirty="0"/>
              <a:t>Idea</a:t>
            </a:r>
          </a:p>
          <a:p>
            <a:pPr algn="ctr"/>
            <a:r>
              <a:rPr lang="en-GB" sz="1200" b="1" dirty="0"/>
              <a:t>Idea</a:t>
            </a:r>
          </a:p>
          <a:p>
            <a:pPr algn="ctr"/>
            <a:r>
              <a:rPr lang="en-GB" sz="1200" b="1" dirty="0"/>
              <a:t>Idea</a:t>
            </a:r>
          </a:p>
          <a:p>
            <a:pPr algn="ctr"/>
            <a:r>
              <a:rPr lang="en-GB" sz="1200" b="1" dirty="0"/>
              <a:t>Idea</a:t>
            </a:r>
          </a:p>
          <a:p>
            <a:pPr algn="ctr"/>
            <a:r>
              <a:rPr lang="en-GB" sz="1200" b="1" dirty="0"/>
              <a:t>Idea</a:t>
            </a:r>
          </a:p>
        </p:txBody>
      </p:sp>
      <p:sp>
        <p:nvSpPr>
          <p:cNvPr id="8215" name="Line 31"/>
          <p:cNvSpPr>
            <a:spLocks noChangeShapeType="1"/>
          </p:cNvSpPr>
          <p:nvPr/>
        </p:nvSpPr>
        <p:spPr bwMode="auto">
          <a:xfrm flipV="1">
            <a:off x="6182462" y="4987384"/>
            <a:ext cx="389792" cy="9525"/>
          </a:xfrm>
          <a:prstGeom prst="line">
            <a:avLst/>
          </a:prstGeom>
          <a:noFill/>
          <a:ln w="28575">
            <a:solidFill>
              <a:schemeClr val="tx1"/>
            </a:solidFill>
            <a:round/>
            <a:headEnd/>
            <a:tailEnd/>
          </a:ln>
          <a:extLst>
            <a:ext uri="{909E8E84-426E-40dd-AFC4-6F175D3DCCD1}">
              <a14:hiddenFill xmlns="" xmlns:a14="http://schemas.microsoft.com/office/drawing/2010/main">
                <a:noFill/>
              </a14:hiddenFill>
            </a:ext>
          </a:extLst>
        </p:spPr>
        <p:txBody>
          <a:bodyPr wrap="none" anchor="ctr"/>
          <a:lstStyle/>
          <a:p>
            <a:endParaRPr lang="en-US" dirty="0"/>
          </a:p>
        </p:txBody>
      </p:sp>
      <p:sp>
        <p:nvSpPr>
          <p:cNvPr id="8216" name="Line 32"/>
          <p:cNvSpPr>
            <a:spLocks noChangeShapeType="1"/>
          </p:cNvSpPr>
          <p:nvPr/>
        </p:nvSpPr>
        <p:spPr bwMode="auto">
          <a:xfrm flipV="1">
            <a:off x="6178062" y="4622259"/>
            <a:ext cx="391258" cy="9525"/>
          </a:xfrm>
          <a:prstGeom prst="line">
            <a:avLst/>
          </a:prstGeom>
          <a:noFill/>
          <a:ln w="28575">
            <a:solidFill>
              <a:schemeClr val="tx1"/>
            </a:solidFill>
            <a:round/>
            <a:headEnd/>
            <a:tailEnd/>
          </a:ln>
          <a:extLst>
            <a:ext uri="{909E8E84-426E-40dd-AFC4-6F175D3DCCD1}">
              <a14:hiddenFill xmlns="" xmlns:a14="http://schemas.microsoft.com/office/drawing/2010/main">
                <a:noFill/>
              </a14:hiddenFill>
            </a:ext>
          </a:extLst>
        </p:spPr>
        <p:txBody>
          <a:bodyPr wrap="none" anchor="ctr"/>
          <a:lstStyle/>
          <a:p>
            <a:endParaRPr lang="en-US" dirty="0"/>
          </a:p>
        </p:txBody>
      </p:sp>
      <p:sp>
        <p:nvSpPr>
          <p:cNvPr id="8217" name="Line 33"/>
          <p:cNvSpPr>
            <a:spLocks noChangeShapeType="1"/>
          </p:cNvSpPr>
          <p:nvPr/>
        </p:nvSpPr>
        <p:spPr bwMode="auto">
          <a:xfrm flipV="1">
            <a:off x="6178062" y="4422234"/>
            <a:ext cx="391258" cy="9525"/>
          </a:xfrm>
          <a:prstGeom prst="line">
            <a:avLst/>
          </a:prstGeom>
          <a:noFill/>
          <a:ln w="28575">
            <a:solidFill>
              <a:schemeClr val="tx1"/>
            </a:solidFill>
            <a:round/>
            <a:headEnd/>
            <a:tailEnd/>
          </a:ln>
          <a:extLst>
            <a:ext uri="{909E8E84-426E-40dd-AFC4-6F175D3DCCD1}">
              <a14:hiddenFill xmlns="" xmlns:a14="http://schemas.microsoft.com/office/drawing/2010/main">
                <a:noFill/>
              </a14:hiddenFill>
            </a:ext>
          </a:extLst>
        </p:spPr>
        <p:txBody>
          <a:bodyPr wrap="none" anchor="ctr"/>
          <a:lstStyle/>
          <a:p>
            <a:endParaRPr lang="en-US" dirty="0"/>
          </a:p>
        </p:txBody>
      </p:sp>
      <p:sp>
        <p:nvSpPr>
          <p:cNvPr id="8218" name="Line 34"/>
          <p:cNvSpPr>
            <a:spLocks noChangeShapeType="1"/>
          </p:cNvSpPr>
          <p:nvPr/>
        </p:nvSpPr>
        <p:spPr bwMode="auto">
          <a:xfrm flipV="1">
            <a:off x="6159013" y="1698084"/>
            <a:ext cx="391257" cy="9525"/>
          </a:xfrm>
          <a:prstGeom prst="line">
            <a:avLst/>
          </a:prstGeom>
          <a:noFill/>
          <a:ln w="28575">
            <a:solidFill>
              <a:schemeClr val="tx1"/>
            </a:solidFill>
            <a:round/>
            <a:headEnd/>
            <a:tailEnd/>
          </a:ln>
          <a:extLst>
            <a:ext uri="{909E8E84-426E-40dd-AFC4-6F175D3DCCD1}">
              <a14:hiddenFill xmlns="" xmlns:a14="http://schemas.microsoft.com/office/drawing/2010/main">
                <a:noFill/>
              </a14:hiddenFill>
            </a:ext>
          </a:extLst>
        </p:spPr>
        <p:txBody>
          <a:bodyPr wrap="none" anchor="ctr"/>
          <a:lstStyle/>
          <a:p>
            <a:endParaRPr lang="en-US" dirty="0"/>
          </a:p>
        </p:txBody>
      </p:sp>
      <p:sp>
        <p:nvSpPr>
          <p:cNvPr id="8219" name="Line 35"/>
          <p:cNvSpPr>
            <a:spLocks noChangeShapeType="1"/>
          </p:cNvSpPr>
          <p:nvPr/>
        </p:nvSpPr>
        <p:spPr bwMode="auto">
          <a:xfrm flipV="1">
            <a:off x="6194182" y="1142459"/>
            <a:ext cx="391257" cy="9525"/>
          </a:xfrm>
          <a:prstGeom prst="line">
            <a:avLst/>
          </a:prstGeom>
          <a:noFill/>
          <a:ln w="28575">
            <a:solidFill>
              <a:schemeClr val="tx1"/>
            </a:solidFill>
            <a:round/>
            <a:headEnd/>
            <a:tailEnd/>
          </a:ln>
          <a:extLst>
            <a:ext uri="{909E8E84-426E-40dd-AFC4-6F175D3DCCD1}">
              <a14:hiddenFill xmlns="" xmlns:a14="http://schemas.microsoft.com/office/drawing/2010/main">
                <a:noFill/>
              </a14:hiddenFill>
            </a:ext>
          </a:extLst>
        </p:spPr>
        <p:txBody>
          <a:bodyPr wrap="none" anchor="ctr"/>
          <a:lstStyle/>
          <a:p>
            <a:endParaRPr lang="en-US" dirty="0"/>
          </a:p>
        </p:txBody>
      </p:sp>
      <p:sp>
        <p:nvSpPr>
          <p:cNvPr id="8220" name="Line 36"/>
          <p:cNvSpPr>
            <a:spLocks noChangeShapeType="1"/>
          </p:cNvSpPr>
          <p:nvPr/>
        </p:nvSpPr>
        <p:spPr bwMode="auto">
          <a:xfrm flipV="1">
            <a:off x="6178062" y="2231483"/>
            <a:ext cx="391258" cy="9525"/>
          </a:xfrm>
          <a:prstGeom prst="line">
            <a:avLst/>
          </a:prstGeom>
          <a:noFill/>
          <a:ln w="28575">
            <a:solidFill>
              <a:schemeClr val="tx1"/>
            </a:solidFill>
            <a:round/>
            <a:headEnd/>
            <a:tailEnd/>
          </a:ln>
          <a:extLst>
            <a:ext uri="{909E8E84-426E-40dd-AFC4-6F175D3DCCD1}">
              <a14:hiddenFill xmlns="" xmlns:a14="http://schemas.microsoft.com/office/drawing/2010/main">
                <a:noFill/>
              </a14:hiddenFill>
            </a:ext>
          </a:extLst>
        </p:spPr>
        <p:txBody>
          <a:bodyPr wrap="none" anchor="ctr"/>
          <a:lstStyle/>
          <a:p>
            <a:endParaRPr lang="en-US" dirty="0"/>
          </a:p>
        </p:txBody>
      </p:sp>
      <p:sp>
        <p:nvSpPr>
          <p:cNvPr id="8221" name="Line 37"/>
          <p:cNvSpPr>
            <a:spLocks noChangeShapeType="1"/>
          </p:cNvSpPr>
          <p:nvPr/>
        </p:nvSpPr>
        <p:spPr bwMode="auto">
          <a:xfrm flipV="1">
            <a:off x="6166339" y="2047306"/>
            <a:ext cx="389792" cy="9525"/>
          </a:xfrm>
          <a:prstGeom prst="line">
            <a:avLst/>
          </a:prstGeom>
          <a:noFill/>
          <a:ln w="28575">
            <a:solidFill>
              <a:schemeClr val="tx1"/>
            </a:solidFill>
            <a:round/>
            <a:headEnd/>
            <a:tailEnd/>
          </a:ln>
          <a:extLst>
            <a:ext uri="{909E8E84-426E-40dd-AFC4-6F175D3DCCD1}">
              <a14:hiddenFill xmlns="" xmlns:a14="http://schemas.microsoft.com/office/drawing/2010/main">
                <a:noFill/>
              </a14:hiddenFill>
            </a:ext>
          </a:extLst>
        </p:spPr>
        <p:txBody>
          <a:bodyPr wrap="none" anchor="ctr"/>
          <a:lstStyle/>
          <a:p>
            <a:endParaRPr lang="en-US" dirty="0"/>
          </a:p>
        </p:txBody>
      </p:sp>
      <p:sp>
        <p:nvSpPr>
          <p:cNvPr id="8222" name="Line 38"/>
          <p:cNvSpPr>
            <a:spLocks noChangeShapeType="1"/>
          </p:cNvSpPr>
          <p:nvPr/>
        </p:nvSpPr>
        <p:spPr bwMode="auto">
          <a:xfrm flipV="1">
            <a:off x="6197113" y="2802984"/>
            <a:ext cx="391257" cy="9525"/>
          </a:xfrm>
          <a:prstGeom prst="line">
            <a:avLst/>
          </a:prstGeom>
          <a:noFill/>
          <a:ln w="28575">
            <a:solidFill>
              <a:schemeClr val="tx1"/>
            </a:solidFill>
            <a:round/>
            <a:headEnd/>
            <a:tailEnd/>
          </a:ln>
          <a:extLst>
            <a:ext uri="{909E8E84-426E-40dd-AFC4-6F175D3DCCD1}">
              <a14:hiddenFill xmlns="" xmlns:a14="http://schemas.microsoft.com/office/drawing/2010/main">
                <a:noFill/>
              </a14:hiddenFill>
            </a:ext>
          </a:extLst>
        </p:spPr>
        <p:txBody>
          <a:bodyPr wrap="none" anchor="ctr"/>
          <a:lstStyle/>
          <a:p>
            <a:endParaRPr lang="en-US" dirty="0"/>
          </a:p>
        </p:txBody>
      </p:sp>
      <p:sp>
        <p:nvSpPr>
          <p:cNvPr id="8223" name="Line 39"/>
          <p:cNvSpPr>
            <a:spLocks noChangeShapeType="1"/>
          </p:cNvSpPr>
          <p:nvPr/>
        </p:nvSpPr>
        <p:spPr bwMode="auto">
          <a:xfrm flipV="1">
            <a:off x="6194182" y="2599784"/>
            <a:ext cx="391257" cy="9525"/>
          </a:xfrm>
          <a:prstGeom prst="line">
            <a:avLst/>
          </a:prstGeom>
          <a:noFill/>
          <a:ln w="28575">
            <a:solidFill>
              <a:schemeClr val="tx1"/>
            </a:solidFill>
            <a:round/>
            <a:headEnd/>
            <a:tailEnd/>
          </a:ln>
          <a:extLst>
            <a:ext uri="{909E8E84-426E-40dd-AFC4-6F175D3DCCD1}">
              <a14:hiddenFill xmlns="" xmlns:a14="http://schemas.microsoft.com/office/drawing/2010/main">
                <a:noFill/>
              </a14:hiddenFill>
            </a:ext>
          </a:extLst>
        </p:spPr>
        <p:txBody>
          <a:bodyPr wrap="none" anchor="ctr"/>
          <a:lstStyle/>
          <a:p>
            <a:endParaRPr lang="en-US" dirty="0"/>
          </a:p>
        </p:txBody>
      </p:sp>
      <p:sp>
        <p:nvSpPr>
          <p:cNvPr id="8224" name="Line 40"/>
          <p:cNvSpPr>
            <a:spLocks noChangeShapeType="1"/>
          </p:cNvSpPr>
          <p:nvPr/>
        </p:nvSpPr>
        <p:spPr bwMode="auto">
          <a:xfrm flipV="1">
            <a:off x="6159013" y="3879285"/>
            <a:ext cx="391257" cy="9525"/>
          </a:xfrm>
          <a:prstGeom prst="line">
            <a:avLst/>
          </a:prstGeom>
          <a:noFill/>
          <a:ln w="28575">
            <a:solidFill>
              <a:schemeClr val="tx1"/>
            </a:solidFill>
            <a:round/>
            <a:headEnd/>
            <a:tailEnd/>
          </a:ln>
          <a:extLst>
            <a:ext uri="{909E8E84-426E-40dd-AFC4-6F175D3DCCD1}">
              <a14:hiddenFill xmlns="" xmlns:a14="http://schemas.microsoft.com/office/drawing/2010/main">
                <a:noFill/>
              </a14:hiddenFill>
            </a:ext>
          </a:extLst>
        </p:spPr>
        <p:txBody>
          <a:bodyPr wrap="none" anchor="ctr"/>
          <a:lstStyle/>
          <a:p>
            <a:endParaRPr lang="en-US" dirty="0"/>
          </a:p>
        </p:txBody>
      </p:sp>
      <p:sp>
        <p:nvSpPr>
          <p:cNvPr id="8225" name="Line 41"/>
          <p:cNvSpPr>
            <a:spLocks noChangeShapeType="1"/>
          </p:cNvSpPr>
          <p:nvPr/>
        </p:nvSpPr>
        <p:spPr bwMode="auto">
          <a:xfrm flipV="1">
            <a:off x="6194182" y="3514154"/>
            <a:ext cx="391257" cy="9525"/>
          </a:xfrm>
          <a:prstGeom prst="line">
            <a:avLst/>
          </a:prstGeom>
          <a:noFill/>
          <a:ln w="28575">
            <a:solidFill>
              <a:schemeClr val="tx1"/>
            </a:solidFill>
            <a:round/>
            <a:headEnd/>
            <a:tailEnd/>
          </a:ln>
          <a:extLst>
            <a:ext uri="{909E8E84-426E-40dd-AFC4-6F175D3DCCD1}">
              <a14:hiddenFill xmlns="" xmlns:a14="http://schemas.microsoft.com/office/drawing/2010/main">
                <a:noFill/>
              </a14:hiddenFill>
            </a:ext>
          </a:extLst>
        </p:spPr>
        <p:txBody>
          <a:bodyPr wrap="none" anchor="ctr"/>
          <a:lstStyle/>
          <a:p>
            <a:endParaRPr lang="en-US" dirty="0"/>
          </a:p>
        </p:txBody>
      </p:sp>
      <p:sp>
        <p:nvSpPr>
          <p:cNvPr id="8226" name="Text Box 42"/>
          <p:cNvSpPr txBox="1">
            <a:spLocks noChangeArrowheads="1"/>
          </p:cNvSpPr>
          <p:nvPr/>
        </p:nvSpPr>
        <p:spPr bwMode="auto">
          <a:xfrm>
            <a:off x="7520312" y="2639471"/>
            <a:ext cx="800219" cy="101566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12700">
                <a:solidFill>
                  <a:srgbClr val="000000"/>
                </a:solidFill>
                <a:miter lim="800000"/>
                <a:headEnd/>
                <a:tailEnd/>
              </a14:hiddenLine>
            </a:ext>
          </a:extLst>
        </p:spPr>
        <p:txBody>
          <a:bodyPr wrap="none">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algn="ctr"/>
            <a:r>
              <a:rPr lang="en-GB" sz="1200" b="1" dirty="0"/>
              <a:t>Concept</a:t>
            </a:r>
          </a:p>
          <a:p>
            <a:pPr algn="ctr"/>
            <a:r>
              <a:rPr lang="en-GB" sz="1200" b="1" dirty="0"/>
              <a:t>Concept</a:t>
            </a:r>
          </a:p>
          <a:p>
            <a:pPr algn="ctr"/>
            <a:r>
              <a:rPr lang="en-GB" sz="1200" b="1" dirty="0"/>
              <a:t>Concept</a:t>
            </a:r>
          </a:p>
          <a:p>
            <a:pPr algn="ctr"/>
            <a:r>
              <a:rPr lang="en-GB" sz="1200" b="1" dirty="0"/>
              <a:t>Concept</a:t>
            </a:r>
          </a:p>
          <a:p>
            <a:pPr algn="ctr"/>
            <a:r>
              <a:rPr lang="en-GB" sz="1200" b="1" dirty="0"/>
              <a:t>Concept</a:t>
            </a:r>
          </a:p>
        </p:txBody>
      </p:sp>
      <p:sp>
        <p:nvSpPr>
          <p:cNvPr id="13340" name="AutoShape 43"/>
          <p:cNvSpPr>
            <a:spLocks noChangeArrowheads="1"/>
          </p:cNvSpPr>
          <p:nvPr/>
        </p:nvSpPr>
        <p:spPr bwMode="auto">
          <a:xfrm rot="1744134" flipV="1">
            <a:off x="6641142" y="1772663"/>
            <a:ext cx="1112227" cy="533400"/>
          </a:xfrm>
          <a:prstGeom prst="rightArrow">
            <a:avLst>
              <a:gd name="adj1" fmla="val 50000"/>
              <a:gd name="adj2" fmla="val 52133"/>
            </a:avLst>
          </a:prstGeom>
          <a:ln>
            <a:headEnd/>
            <a:tailEnd/>
          </a:ln>
        </p:spPr>
        <p:style>
          <a:lnRef idx="0">
            <a:schemeClr val="accent4"/>
          </a:lnRef>
          <a:fillRef idx="3">
            <a:schemeClr val="accent4"/>
          </a:fillRef>
          <a:effectRef idx="3">
            <a:schemeClr val="accent4"/>
          </a:effectRef>
          <a:fontRef idx="minor">
            <a:schemeClr val="lt1"/>
          </a:fontRef>
        </p:style>
        <p:txBody>
          <a:bodyPr wrap="none" anchor="ctr"/>
          <a:lstStyle/>
          <a:p>
            <a:pPr>
              <a:defRPr/>
            </a:pPr>
            <a:endParaRPr lang="en-US" dirty="0"/>
          </a:p>
        </p:txBody>
      </p:sp>
      <p:sp>
        <p:nvSpPr>
          <p:cNvPr id="13341" name="AutoShape 44"/>
          <p:cNvSpPr>
            <a:spLocks noChangeArrowheads="1"/>
          </p:cNvSpPr>
          <p:nvPr/>
        </p:nvSpPr>
        <p:spPr bwMode="auto">
          <a:xfrm rot="19775736">
            <a:off x="6645538" y="3985638"/>
            <a:ext cx="1015511" cy="533400"/>
          </a:xfrm>
          <a:prstGeom prst="rightArrow">
            <a:avLst>
              <a:gd name="adj1" fmla="val 50000"/>
              <a:gd name="adj2" fmla="val 47600"/>
            </a:avLst>
          </a:prstGeom>
          <a:ln>
            <a:headEnd/>
            <a:tailEnd/>
          </a:ln>
        </p:spPr>
        <p:style>
          <a:lnRef idx="0">
            <a:schemeClr val="accent4"/>
          </a:lnRef>
          <a:fillRef idx="3">
            <a:schemeClr val="accent4"/>
          </a:fillRef>
          <a:effectRef idx="3">
            <a:schemeClr val="accent4"/>
          </a:effectRef>
          <a:fontRef idx="minor">
            <a:schemeClr val="lt1"/>
          </a:fontRef>
        </p:style>
        <p:txBody>
          <a:bodyPr wrap="none" anchor="ctr"/>
          <a:lstStyle/>
          <a:p>
            <a:pPr>
              <a:defRPr/>
            </a:pPr>
            <a:endParaRPr lang="en-US" dirty="0"/>
          </a:p>
        </p:txBody>
      </p:sp>
      <p:sp>
        <p:nvSpPr>
          <p:cNvPr id="13342" name="AutoShape 45"/>
          <p:cNvSpPr>
            <a:spLocks noChangeArrowheads="1"/>
          </p:cNvSpPr>
          <p:nvPr/>
        </p:nvSpPr>
        <p:spPr bwMode="auto">
          <a:xfrm>
            <a:off x="6626475" y="2841050"/>
            <a:ext cx="971550" cy="533400"/>
          </a:xfrm>
          <a:prstGeom prst="rightArrow">
            <a:avLst>
              <a:gd name="adj1" fmla="val 50000"/>
              <a:gd name="adj2" fmla="val 45539"/>
            </a:avLst>
          </a:prstGeom>
          <a:ln>
            <a:headEnd/>
            <a:tailEnd/>
          </a:ln>
        </p:spPr>
        <p:style>
          <a:lnRef idx="0">
            <a:schemeClr val="accent4"/>
          </a:lnRef>
          <a:fillRef idx="3">
            <a:schemeClr val="accent4"/>
          </a:fillRef>
          <a:effectRef idx="3">
            <a:schemeClr val="accent4"/>
          </a:effectRef>
          <a:fontRef idx="minor">
            <a:schemeClr val="lt1"/>
          </a:fontRef>
        </p:style>
        <p:txBody>
          <a:bodyPr wrap="none" anchor="ctr"/>
          <a:lstStyle/>
          <a:p>
            <a:pPr>
              <a:defRPr/>
            </a:pPr>
            <a:endParaRPr lang="en-US" dirty="0"/>
          </a:p>
        </p:txBody>
      </p:sp>
      <p:sp>
        <p:nvSpPr>
          <p:cNvPr id="8236" name="Text Box 46"/>
          <p:cNvSpPr txBox="1">
            <a:spLocks noChangeArrowheads="1"/>
          </p:cNvSpPr>
          <p:nvPr/>
        </p:nvSpPr>
        <p:spPr bwMode="auto">
          <a:xfrm>
            <a:off x="9206653" y="2786274"/>
            <a:ext cx="1256173" cy="584776"/>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12700">
                <a:solidFill>
                  <a:srgbClr val="000000"/>
                </a:solidFill>
                <a:miter lim="800000"/>
                <a:headEnd/>
                <a:tailEnd/>
              </a14:hiddenLine>
            </a:ext>
          </a:extLst>
        </p:spPr>
        <p:txBody>
          <a:bodyPr wrap="none">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algn="ctr"/>
            <a:r>
              <a:rPr lang="en-GB" sz="1600" b="1" dirty="0"/>
              <a:t>Solution</a:t>
            </a:r>
          </a:p>
          <a:p>
            <a:pPr algn="ctr"/>
            <a:r>
              <a:rPr lang="en-GB" sz="1600" b="1" dirty="0"/>
              <a:t>Concept(s)</a:t>
            </a:r>
          </a:p>
        </p:txBody>
      </p:sp>
      <p:sp>
        <p:nvSpPr>
          <p:cNvPr id="13344" name="AutoShape 47"/>
          <p:cNvSpPr>
            <a:spLocks noChangeArrowheads="1"/>
          </p:cNvSpPr>
          <p:nvPr/>
        </p:nvSpPr>
        <p:spPr bwMode="auto">
          <a:xfrm>
            <a:off x="8338039" y="2866450"/>
            <a:ext cx="971550" cy="533400"/>
          </a:xfrm>
          <a:prstGeom prst="rightArrow">
            <a:avLst>
              <a:gd name="adj1" fmla="val 50000"/>
              <a:gd name="adj2" fmla="val 45539"/>
            </a:avLst>
          </a:prstGeom>
          <a:ln>
            <a:headEnd/>
            <a:tailEnd/>
          </a:ln>
        </p:spPr>
        <p:style>
          <a:lnRef idx="0">
            <a:schemeClr val="accent4"/>
          </a:lnRef>
          <a:fillRef idx="3">
            <a:schemeClr val="accent4"/>
          </a:fillRef>
          <a:effectRef idx="3">
            <a:schemeClr val="accent4"/>
          </a:effectRef>
          <a:fontRef idx="minor">
            <a:schemeClr val="lt1"/>
          </a:fontRef>
        </p:style>
        <p:txBody>
          <a:bodyPr wrap="none" anchor="ctr"/>
          <a:lstStyle/>
          <a:p>
            <a:pPr>
              <a:defRPr/>
            </a:pPr>
            <a:endParaRPr lang="en-US" dirty="0"/>
          </a:p>
        </p:txBody>
      </p:sp>
      <p:sp>
        <p:nvSpPr>
          <p:cNvPr id="52" name="Rounded Rectangular Callout 51"/>
          <p:cNvSpPr/>
          <p:nvPr/>
        </p:nvSpPr>
        <p:spPr>
          <a:xfrm>
            <a:off x="1905005" y="4771450"/>
            <a:ext cx="2938097" cy="1519238"/>
          </a:xfrm>
          <a:prstGeom prst="wedgeRoundRectCallout">
            <a:avLst>
              <a:gd name="adj1" fmla="val 36859"/>
              <a:gd name="adj2" fmla="val -104360"/>
              <a:gd name="adj3" fmla="val 16667"/>
            </a:avLst>
          </a:prstGeom>
          <a:ln/>
        </p:spPr>
        <p:style>
          <a:lnRef idx="0">
            <a:schemeClr val="accent2"/>
          </a:lnRef>
          <a:fillRef idx="3">
            <a:schemeClr val="accent2"/>
          </a:fillRef>
          <a:effectRef idx="3">
            <a:schemeClr val="accent2"/>
          </a:effectRef>
          <a:fontRef idx="minor">
            <a:schemeClr val="lt1"/>
          </a:fontRef>
        </p:style>
        <p:txBody>
          <a:bodyPr anchor="ctr"/>
          <a:lstStyle/>
          <a:p>
            <a:pPr algn="ctr">
              <a:defRPr/>
            </a:pPr>
            <a:r>
              <a:rPr lang="en-GB" sz="1600" b="1" dirty="0">
                <a:solidFill>
                  <a:schemeClr val="bg1"/>
                </a:solidFill>
              </a:rPr>
              <a:t>CONCEPT GENERATION</a:t>
            </a:r>
          </a:p>
          <a:p>
            <a:pPr algn="ctr">
              <a:defRPr/>
            </a:pPr>
            <a:r>
              <a:rPr lang="en-GB" sz="1400" dirty="0">
                <a:solidFill>
                  <a:schemeClr val="bg1"/>
                </a:solidFill>
              </a:rPr>
              <a:t>Use functionality as a means of handling complexity yet simultaneously ensuring whole system coverage to generate all possible functional solutions</a:t>
            </a:r>
          </a:p>
        </p:txBody>
      </p:sp>
      <p:sp>
        <p:nvSpPr>
          <p:cNvPr id="53" name="Rounded Rectangular Callout 52"/>
          <p:cNvSpPr/>
          <p:nvPr/>
        </p:nvSpPr>
        <p:spPr>
          <a:xfrm>
            <a:off x="6106049" y="4908508"/>
            <a:ext cx="2437146" cy="1739900"/>
          </a:xfrm>
          <a:prstGeom prst="wedgeRoundRectCallout">
            <a:avLst>
              <a:gd name="adj1" fmla="val 19982"/>
              <a:gd name="adj2" fmla="val -125368"/>
              <a:gd name="adj3" fmla="val 16667"/>
            </a:avLst>
          </a:prstGeom>
          <a:ln/>
        </p:spPr>
        <p:style>
          <a:lnRef idx="0">
            <a:schemeClr val="accent2"/>
          </a:lnRef>
          <a:fillRef idx="3">
            <a:schemeClr val="accent2"/>
          </a:fillRef>
          <a:effectRef idx="3">
            <a:schemeClr val="accent2"/>
          </a:effectRef>
          <a:fontRef idx="minor">
            <a:schemeClr val="lt1"/>
          </a:fontRef>
        </p:style>
        <p:txBody>
          <a:bodyPr anchor="ctr"/>
          <a:lstStyle/>
          <a:p>
            <a:pPr algn="ctr">
              <a:defRPr/>
            </a:pPr>
            <a:r>
              <a:rPr lang="en-GB" sz="1600" b="1" dirty="0">
                <a:solidFill>
                  <a:schemeClr val="bg1"/>
                </a:solidFill>
              </a:rPr>
              <a:t>CONCEPT INTEGRATION</a:t>
            </a:r>
          </a:p>
          <a:p>
            <a:pPr algn="ctr">
              <a:defRPr/>
            </a:pPr>
            <a:r>
              <a:rPr lang="en-GB" sz="1400" dirty="0">
                <a:solidFill>
                  <a:schemeClr val="bg1"/>
                </a:solidFill>
              </a:rPr>
              <a:t>From the set of all possible solutions determine those combinations that form a whole system concept</a:t>
            </a:r>
          </a:p>
        </p:txBody>
      </p:sp>
      <p:sp>
        <p:nvSpPr>
          <p:cNvPr id="54" name="Rounded Rectangular Callout 53"/>
          <p:cNvSpPr/>
          <p:nvPr/>
        </p:nvSpPr>
        <p:spPr>
          <a:xfrm>
            <a:off x="8598877" y="4372988"/>
            <a:ext cx="1891812" cy="1384300"/>
          </a:xfrm>
          <a:prstGeom prst="wedgeRoundRectCallout">
            <a:avLst>
              <a:gd name="adj1" fmla="val 16226"/>
              <a:gd name="adj2" fmla="val -120367"/>
              <a:gd name="adj3" fmla="val 16667"/>
            </a:avLst>
          </a:prstGeom>
          <a:ln/>
        </p:spPr>
        <p:style>
          <a:lnRef idx="0">
            <a:schemeClr val="accent2"/>
          </a:lnRef>
          <a:fillRef idx="3">
            <a:schemeClr val="accent2"/>
          </a:fillRef>
          <a:effectRef idx="3">
            <a:schemeClr val="accent2"/>
          </a:effectRef>
          <a:fontRef idx="minor">
            <a:schemeClr val="lt1"/>
          </a:fontRef>
        </p:style>
        <p:txBody>
          <a:bodyPr anchor="ctr"/>
          <a:lstStyle>
            <a:lvl1pPr eaLnBrk="0" hangingPunct="0">
              <a:defRPr>
                <a:solidFill>
                  <a:schemeClr val="tx1"/>
                </a:solidFill>
                <a:latin typeface="Arial" charset="0"/>
                <a:ea typeface="ＭＳ Ｐゴシック" charset="0"/>
              </a:defRPr>
            </a:lvl1pPr>
            <a:lvl2pPr marL="742950" indent="-285750" eaLnBrk="0" hangingPunct="0">
              <a:defRPr>
                <a:solidFill>
                  <a:schemeClr val="tx1"/>
                </a:solidFill>
                <a:latin typeface="Arial" charset="0"/>
                <a:ea typeface="ＭＳ Ｐゴシック" charset="0"/>
              </a:defRPr>
            </a:lvl2pPr>
            <a:lvl3pPr marL="1143000" indent="-228600" eaLnBrk="0" hangingPunct="0">
              <a:defRPr>
                <a:solidFill>
                  <a:schemeClr val="tx1"/>
                </a:solidFill>
                <a:latin typeface="Arial" charset="0"/>
                <a:ea typeface="ＭＳ Ｐゴシック" charset="0"/>
              </a:defRPr>
            </a:lvl3pPr>
            <a:lvl4pPr marL="1600200" indent="-228600" eaLnBrk="0" hangingPunct="0">
              <a:defRPr>
                <a:solidFill>
                  <a:schemeClr val="tx1"/>
                </a:solidFill>
                <a:latin typeface="Arial" charset="0"/>
                <a:ea typeface="ＭＳ Ｐゴシック" charset="0"/>
              </a:defRPr>
            </a:lvl4pPr>
            <a:lvl5pPr marL="2057400" indent="-228600" eaLnBrk="0" hangingPunct="0">
              <a:defRPr>
                <a:solidFill>
                  <a:schemeClr val="tx1"/>
                </a:solidFill>
                <a:latin typeface="Arial" charset="0"/>
                <a:ea typeface="ＭＳ Ｐゴシック" charset="0"/>
              </a:defRPr>
            </a:lvl5pPr>
            <a:lvl6pPr marL="2514600" indent="-228600" eaLnBrk="0" fontAlgn="base" hangingPunct="0">
              <a:spcBef>
                <a:spcPct val="0"/>
              </a:spcBef>
              <a:spcAft>
                <a:spcPct val="0"/>
              </a:spcAft>
              <a:defRPr>
                <a:solidFill>
                  <a:schemeClr val="tx1"/>
                </a:solidFill>
                <a:latin typeface="Arial" charset="0"/>
                <a:ea typeface="ＭＳ Ｐゴシック" charset="0"/>
              </a:defRPr>
            </a:lvl6pPr>
            <a:lvl7pPr marL="2971800" indent="-228600" eaLnBrk="0" fontAlgn="base" hangingPunct="0">
              <a:spcBef>
                <a:spcPct val="0"/>
              </a:spcBef>
              <a:spcAft>
                <a:spcPct val="0"/>
              </a:spcAft>
              <a:defRPr>
                <a:solidFill>
                  <a:schemeClr val="tx1"/>
                </a:solidFill>
                <a:latin typeface="Arial" charset="0"/>
                <a:ea typeface="ＭＳ Ｐゴシック" charset="0"/>
              </a:defRPr>
            </a:lvl7pPr>
            <a:lvl8pPr marL="3429000" indent="-228600" eaLnBrk="0" fontAlgn="base" hangingPunct="0">
              <a:spcBef>
                <a:spcPct val="0"/>
              </a:spcBef>
              <a:spcAft>
                <a:spcPct val="0"/>
              </a:spcAft>
              <a:defRPr>
                <a:solidFill>
                  <a:schemeClr val="tx1"/>
                </a:solidFill>
                <a:latin typeface="Arial" charset="0"/>
                <a:ea typeface="ＭＳ Ｐゴシック" charset="0"/>
              </a:defRPr>
            </a:lvl8pPr>
            <a:lvl9pPr marL="3886200" indent="-228600" eaLnBrk="0" fontAlgn="base" hangingPunct="0">
              <a:spcBef>
                <a:spcPct val="0"/>
              </a:spcBef>
              <a:spcAft>
                <a:spcPct val="0"/>
              </a:spcAft>
              <a:defRPr>
                <a:solidFill>
                  <a:schemeClr val="tx1"/>
                </a:solidFill>
                <a:latin typeface="Arial" charset="0"/>
                <a:ea typeface="ＭＳ Ｐゴシック" charset="0"/>
              </a:defRPr>
            </a:lvl9pPr>
          </a:lstStyle>
          <a:p>
            <a:pPr algn="ctr" eaLnBrk="1" hangingPunct="1">
              <a:defRPr/>
            </a:pPr>
            <a:r>
              <a:rPr lang="en-GB" sz="1600" b="1" dirty="0">
                <a:solidFill>
                  <a:schemeClr val="bg1"/>
                </a:solidFill>
              </a:rPr>
              <a:t>CONCEPT </a:t>
            </a:r>
          </a:p>
          <a:p>
            <a:pPr algn="ctr" eaLnBrk="1" hangingPunct="1">
              <a:defRPr/>
            </a:pPr>
            <a:r>
              <a:rPr lang="en-GB" sz="1600" b="1" dirty="0">
                <a:solidFill>
                  <a:schemeClr val="bg1"/>
                </a:solidFill>
              </a:rPr>
              <a:t>SELECTION</a:t>
            </a:r>
          </a:p>
          <a:p>
            <a:pPr algn="ctr" eaLnBrk="1" hangingPunct="1">
              <a:defRPr/>
            </a:pPr>
            <a:r>
              <a:rPr lang="en-GB" sz="1400" dirty="0">
                <a:solidFill>
                  <a:schemeClr val="bg1"/>
                </a:solidFill>
              </a:rPr>
              <a:t>Evaluate the whole system concepts to identify the </a:t>
            </a:r>
            <a:r>
              <a:rPr lang="ja-JP" altLang="en-GB" sz="1400">
                <a:solidFill>
                  <a:schemeClr val="bg1"/>
                </a:solidFill>
              </a:rPr>
              <a:t>“</a:t>
            </a:r>
            <a:r>
              <a:rPr lang="en-GB" sz="1400" dirty="0">
                <a:solidFill>
                  <a:schemeClr val="bg1"/>
                </a:solidFill>
              </a:rPr>
              <a:t>best</a:t>
            </a:r>
            <a:r>
              <a:rPr lang="ja-JP" altLang="en-GB" sz="1400">
                <a:solidFill>
                  <a:schemeClr val="bg1"/>
                </a:solidFill>
              </a:rPr>
              <a:t>”</a:t>
            </a:r>
            <a:endParaRPr lang="en-GB" sz="1400" dirty="0">
              <a:solidFill>
                <a:schemeClr val="bg1"/>
              </a:solidFill>
            </a:endParaRPr>
          </a:p>
        </p:txBody>
      </p:sp>
    </p:spTree>
    <p:extLst>
      <p:ext uri="{BB962C8B-B14F-4D97-AF65-F5344CB8AC3E}">
        <p14:creationId xmlns:p14="http://schemas.microsoft.com/office/powerpoint/2010/main" val="657082314"/>
      </p:ext>
    </p:extLst>
  </p:cSld>
  <p:clrMapOvr>
    <a:masterClrMapping/>
  </p:clrMapOvr>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 name="Title 60"/>
          <p:cNvSpPr>
            <a:spLocks noGrp="1"/>
          </p:cNvSpPr>
          <p:nvPr>
            <p:ph type="title"/>
          </p:nvPr>
        </p:nvSpPr>
        <p:spPr>
          <a:xfrm>
            <a:off x="1030901" y="137346"/>
            <a:ext cx="6489700" cy="538901"/>
          </a:xfrm>
        </p:spPr>
        <p:txBody>
          <a:bodyPr/>
          <a:lstStyle/>
          <a:p>
            <a:r>
              <a:rPr lang="en-GB" dirty="0"/>
              <a:t>Functions the heart of the Systems Approach</a:t>
            </a:r>
          </a:p>
        </p:txBody>
      </p:sp>
      <p:sp>
        <p:nvSpPr>
          <p:cNvPr id="3" name="Slide Number Placeholder 2"/>
          <p:cNvSpPr>
            <a:spLocks noGrp="1"/>
          </p:cNvSpPr>
          <p:nvPr>
            <p:ph type="sldNum" sz="quarter" idx="4"/>
          </p:nvPr>
        </p:nvSpPr>
        <p:spPr/>
        <p:txBody>
          <a:bodyPr/>
          <a:lstStyle/>
          <a:p>
            <a:fld id="{1C9AE723-F85C-2640-9190-641236277428}" type="slidenum">
              <a:rPr lang="en-US" smtClean="0"/>
              <a:pPr/>
              <a:t>9</a:t>
            </a:fld>
            <a:endParaRPr lang="en-US" dirty="0"/>
          </a:p>
        </p:txBody>
      </p:sp>
      <p:pic>
        <p:nvPicPr>
          <p:cNvPr id="2" name="Picture 1" descr="81 mm Colnel.jpg"/>
          <p:cNvPicPr>
            <a:picLocks noChangeAspect="1"/>
          </p:cNvPicPr>
          <p:nvPr/>
        </p:nvPicPr>
        <p:blipFill rotWithShape="1">
          <a:blip r:embed="rId3">
            <a:extLst>
              <a:ext uri="{28A0092B-C50C-407E-A947-70E740481C1C}">
                <a14:useLocalDpi xmlns:a14="http://schemas.microsoft.com/office/drawing/2010/main" val="0"/>
              </a:ext>
            </a:extLst>
          </a:blip>
          <a:srcRect l="7219" r="47428"/>
          <a:stretch/>
        </p:blipFill>
        <p:spPr>
          <a:xfrm>
            <a:off x="1978968" y="1110361"/>
            <a:ext cx="1462154" cy="2324100"/>
          </a:xfrm>
          <a:prstGeom prst="rect">
            <a:avLst/>
          </a:prstGeom>
        </p:spPr>
      </p:pic>
      <p:sp>
        <p:nvSpPr>
          <p:cNvPr id="47" name="AutoShape 17"/>
          <p:cNvSpPr>
            <a:spLocks noChangeArrowheads="1"/>
          </p:cNvSpPr>
          <p:nvPr/>
        </p:nvSpPr>
        <p:spPr bwMode="auto">
          <a:xfrm>
            <a:off x="3521929" y="1081941"/>
            <a:ext cx="1507644" cy="876300"/>
          </a:xfrm>
          <a:prstGeom prst="wedgeEllipseCallout">
            <a:avLst>
              <a:gd name="adj1" fmla="val -92629"/>
              <a:gd name="adj2" fmla="val 47425"/>
            </a:avLst>
          </a:prstGeom>
          <a:solidFill>
            <a:srgbClr val="FFFFFF"/>
          </a:solidFill>
          <a:ln w="9525">
            <a:solidFill>
              <a:srgbClr val="000000"/>
            </a:solidFill>
            <a:miter lim="800000"/>
            <a:headEnd/>
            <a:tailEnd/>
          </a:ln>
        </p:spPr>
        <p:txBody>
          <a:bodyPr anchor="ctr"/>
          <a:lstStyle/>
          <a:p>
            <a:pPr algn="ctr">
              <a:defRPr/>
            </a:pPr>
            <a:r>
              <a:rPr lang="en-GB" kern="0" dirty="0">
                <a:solidFill>
                  <a:sysClr val="windowText" lastClr="000000"/>
                </a:solidFill>
                <a:latin typeface="Arial" charset="0"/>
              </a:rPr>
              <a:t>I Want</a:t>
            </a:r>
            <a:endParaRPr lang="en-US" kern="0" dirty="0">
              <a:solidFill>
                <a:sysClr val="windowText" lastClr="000000"/>
              </a:solidFill>
              <a:latin typeface="Arial" charset="0"/>
            </a:endParaRPr>
          </a:p>
        </p:txBody>
      </p:sp>
      <p:sp>
        <p:nvSpPr>
          <p:cNvPr id="18" name="Rectangle 34"/>
          <p:cNvSpPr>
            <a:spLocks noChangeArrowheads="1"/>
          </p:cNvSpPr>
          <p:nvPr/>
        </p:nvSpPr>
        <p:spPr bwMode="auto">
          <a:xfrm>
            <a:off x="3700422" y="3196810"/>
            <a:ext cx="3988777" cy="812800"/>
          </a:xfrm>
          <a:prstGeom prst="rect">
            <a:avLst/>
          </a:prstGeom>
          <a:ln>
            <a:headEnd/>
            <a:tailEnd/>
          </a:ln>
        </p:spPr>
        <p:style>
          <a:lnRef idx="0">
            <a:schemeClr val="accent2"/>
          </a:lnRef>
          <a:fillRef idx="3">
            <a:schemeClr val="accent2"/>
          </a:fillRef>
          <a:effectRef idx="3">
            <a:schemeClr val="accent2"/>
          </a:effectRef>
          <a:fontRef idx="minor">
            <a:schemeClr val="lt1"/>
          </a:fontRef>
        </p:style>
        <p:txBody>
          <a:bodyPr wrap="none" anchor="ctr"/>
          <a:lstStyle/>
          <a:p>
            <a:pPr algn="ctr">
              <a:defRPr/>
            </a:pPr>
            <a:r>
              <a:rPr lang="en-GB" sz="2400" dirty="0">
                <a:solidFill>
                  <a:schemeClr val="bg1"/>
                </a:solidFill>
                <a:latin typeface="Arial Black" pitchFamily="34" charset="0"/>
              </a:rPr>
              <a:t>FUNCTIONALITY</a:t>
            </a:r>
            <a:endParaRPr lang="en-US" sz="2400" dirty="0">
              <a:solidFill>
                <a:schemeClr val="bg1"/>
              </a:solidFill>
              <a:latin typeface="Arial Black" pitchFamily="34" charset="0"/>
            </a:endParaRPr>
          </a:p>
        </p:txBody>
      </p:sp>
      <p:sp>
        <p:nvSpPr>
          <p:cNvPr id="19" name="AutoShape 36"/>
          <p:cNvSpPr>
            <a:spLocks noChangeArrowheads="1"/>
          </p:cNvSpPr>
          <p:nvPr/>
        </p:nvSpPr>
        <p:spPr bwMode="auto">
          <a:xfrm rot="10800000" flipH="1">
            <a:off x="5450577" y="929867"/>
            <a:ext cx="2565888" cy="2095500"/>
          </a:xfrm>
          <a:custGeom>
            <a:avLst/>
            <a:gdLst>
              <a:gd name="T0" fmla="*/ 238435952 w 21600"/>
              <a:gd name="T1" fmla="*/ 0 h 21600"/>
              <a:gd name="T2" fmla="*/ 119217976 w 21600"/>
              <a:gd name="T3" fmla="*/ 67764201 h 21600"/>
              <a:gd name="T4" fmla="*/ 0 w 21600"/>
              <a:gd name="T5" fmla="*/ 153749447 h 21600"/>
              <a:gd name="T6" fmla="*/ 157632713 w 21600"/>
              <a:gd name="T7" fmla="*/ 203292579 h 21600"/>
              <a:gd name="T8" fmla="*/ 315265427 w 21600"/>
              <a:gd name="T9" fmla="*/ 140083688 h 21600"/>
              <a:gd name="T10" fmla="*/ 357653960 w 21600"/>
              <a:gd name="T11" fmla="*/ 67764201 h 21600"/>
              <a:gd name="T12" fmla="*/ 17694720 60000 65536"/>
              <a:gd name="T13" fmla="*/ 11796480 60000 65536"/>
              <a:gd name="T14" fmla="*/ 11796480 60000 65536"/>
              <a:gd name="T15" fmla="*/ 5898240 60000 65536"/>
              <a:gd name="T16" fmla="*/ 0 60000 65536"/>
              <a:gd name="T17" fmla="*/ 0 60000 65536"/>
              <a:gd name="T18" fmla="*/ 0 w 21600"/>
              <a:gd name="T19" fmla="*/ 11072 h 21600"/>
              <a:gd name="T20" fmla="*/ 19040 w 21600"/>
              <a:gd name="T21" fmla="*/ 21600 h 21600"/>
            </a:gdLst>
            <a:ahLst/>
            <a:cxnLst>
              <a:cxn ang="T12">
                <a:pos x="T0" y="T1"/>
              </a:cxn>
              <a:cxn ang="T13">
                <a:pos x="T2" y="T3"/>
              </a:cxn>
              <a:cxn ang="T14">
                <a:pos x="T4" y="T5"/>
              </a:cxn>
              <a:cxn ang="T15">
                <a:pos x="T6" y="T7"/>
              </a:cxn>
              <a:cxn ang="T16">
                <a:pos x="T8" y="T9"/>
              </a:cxn>
              <a:cxn ang="T17">
                <a:pos x="T10" y="T11"/>
              </a:cxn>
            </a:cxnLst>
            <a:rect l="T18" t="T19" r="T20" b="T21"/>
            <a:pathLst>
              <a:path w="21600" h="21600">
                <a:moveTo>
                  <a:pt x="14400" y="0"/>
                </a:moveTo>
                <a:lnTo>
                  <a:pt x="7200" y="7200"/>
                </a:lnTo>
                <a:lnTo>
                  <a:pt x="9760" y="7200"/>
                </a:lnTo>
                <a:lnTo>
                  <a:pt x="9760" y="11072"/>
                </a:lnTo>
                <a:lnTo>
                  <a:pt x="0" y="11072"/>
                </a:lnTo>
                <a:lnTo>
                  <a:pt x="0" y="21600"/>
                </a:lnTo>
                <a:lnTo>
                  <a:pt x="19040" y="21600"/>
                </a:lnTo>
                <a:lnTo>
                  <a:pt x="19040" y="7200"/>
                </a:lnTo>
                <a:lnTo>
                  <a:pt x="21600" y="7200"/>
                </a:lnTo>
                <a:close/>
              </a:path>
            </a:pathLst>
          </a:custGeom>
          <a:ln>
            <a:headEnd/>
            <a:tailEnd/>
          </a:ln>
        </p:spPr>
        <p:style>
          <a:lnRef idx="0">
            <a:schemeClr val="accent4"/>
          </a:lnRef>
          <a:fillRef idx="3">
            <a:schemeClr val="accent4"/>
          </a:fillRef>
          <a:effectRef idx="3">
            <a:schemeClr val="accent4"/>
          </a:effectRef>
          <a:fontRef idx="minor">
            <a:schemeClr val="lt1"/>
          </a:fontRef>
        </p:style>
        <p:txBody>
          <a:bodyPr rot="10800000" anchor="ctr"/>
          <a:lstStyle/>
          <a:p>
            <a:pPr algn="r">
              <a:defRPr/>
            </a:pPr>
            <a:r>
              <a:rPr lang="en-GB" dirty="0"/>
              <a:t>Translate Stakeholder Requirements into</a:t>
            </a:r>
            <a:endParaRPr lang="en-US" dirty="0"/>
          </a:p>
        </p:txBody>
      </p:sp>
      <p:sp>
        <p:nvSpPr>
          <p:cNvPr id="20" name="AutoShape 35"/>
          <p:cNvSpPr>
            <a:spLocks noChangeArrowheads="1"/>
          </p:cNvSpPr>
          <p:nvPr/>
        </p:nvSpPr>
        <p:spPr bwMode="auto">
          <a:xfrm rot="5400000">
            <a:off x="4057237" y="3811644"/>
            <a:ext cx="1930400" cy="2984989"/>
          </a:xfrm>
          <a:custGeom>
            <a:avLst/>
            <a:gdLst>
              <a:gd name="T0" fmla="*/ 115277235 w 21600"/>
              <a:gd name="T1" fmla="*/ 0 h 21600"/>
              <a:gd name="T2" fmla="*/ 58026038 w 21600"/>
              <a:gd name="T3" fmla="*/ 107878995 h 21600"/>
              <a:gd name="T4" fmla="*/ 0 w 21600"/>
              <a:gd name="T5" fmla="*/ 355928879 h 21600"/>
              <a:gd name="T6" fmla="*/ 78385048 w 21600"/>
              <a:gd name="T7" fmla="*/ 484043844 h 21600"/>
              <a:gd name="T8" fmla="*/ 156770096 w 21600"/>
              <a:gd name="T9" fmla="*/ 301384497 h 21600"/>
              <a:gd name="T10" fmla="*/ 172520545 w 21600"/>
              <a:gd name="T11" fmla="*/ 107878995 h 21600"/>
              <a:gd name="T12" fmla="*/ 17694720 60000 65536"/>
              <a:gd name="T13" fmla="*/ 11796480 60000 65536"/>
              <a:gd name="T14" fmla="*/ 11796480 60000 65536"/>
              <a:gd name="T15" fmla="*/ 5898240 60000 65536"/>
              <a:gd name="T16" fmla="*/ 0 60000 65536"/>
              <a:gd name="T17" fmla="*/ 0 60000 65536"/>
              <a:gd name="T18" fmla="*/ 0 w 21600"/>
              <a:gd name="T19" fmla="*/ 10165 h 21600"/>
              <a:gd name="T20" fmla="*/ 19628 w 21600"/>
              <a:gd name="T21" fmla="*/ 21600 h 21600"/>
            </a:gdLst>
            <a:ahLst/>
            <a:cxnLst>
              <a:cxn ang="T12">
                <a:pos x="T0" y="T1"/>
              </a:cxn>
              <a:cxn ang="T13">
                <a:pos x="T2" y="T3"/>
              </a:cxn>
              <a:cxn ang="T14">
                <a:pos x="T4" y="T5"/>
              </a:cxn>
              <a:cxn ang="T15">
                <a:pos x="T6" y="T7"/>
              </a:cxn>
              <a:cxn ang="T16">
                <a:pos x="T8" y="T9"/>
              </a:cxn>
              <a:cxn ang="T17">
                <a:pos x="T10" y="T11"/>
              </a:cxn>
            </a:cxnLst>
            <a:rect l="T18" t="T19" r="T20" b="T21"/>
            <a:pathLst>
              <a:path w="21600" h="21600">
                <a:moveTo>
                  <a:pt x="14433" y="0"/>
                </a:moveTo>
                <a:lnTo>
                  <a:pt x="7265" y="4814"/>
                </a:lnTo>
                <a:lnTo>
                  <a:pt x="9237" y="4814"/>
                </a:lnTo>
                <a:lnTo>
                  <a:pt x="9237" y="10165"/>
                </a:lnTo>
                <a:lnTo>
                  <a:pt x="0" y="10165"/>
                </a:lnTo>
                <a:lnTo>
                  <a:pt x="0" y="21600"/>
                </a:lnTo>
                <a:lnTo>
                  <a:pt x="19628" y="21600"/>
                </a:lnTo>
                <a:lnTo>
                  <a:pt x="19628" y="4814"/>
                </a:lnTo>
                <a:lnTo>
                  <a:pt x="21600" y="4814"/>
                </a:lnTo>
                <a:close/>
              </a:path>
            </a:pathLst>
          </a:custGeom>
          <a:ln>
            <a:headEnd/>
            <a:tailEnd/>
          </a:ln>
        </p:spPr>
        <p:style>
          <a:lnRef idx="0">
            <a:schemeClr val="accent4"/>
          </a:lnRef>
          <a:fillRef idx="3">
            <a:schemeClr val="accent4"/>
          </a:fillRef>
          <a:effectRef idx="3">
            <a:schemeClr val="accent4"/>
          </a:effectRef>
          <a:fontRef idx="minor">
            <a:schemeClr val="lt1"/>
          </a:fontRef>
        </p:style>
        <p:txBody>
          <a:bodyPr rot="10800000" vert="eaVert" anchor="ctr"/>
          <a:lstStyle/>
          <a:p>
            <a:pPr algn="ctr">
              <a:defRPr/>
            </a:pPr>
            <a:r>
              <a:rPr lang="en-GB" dirty="0"/>
              <a:t>Translate Functionality into </a:t>
            </a:r>
          </a:p>
          <a:p>
            <a:pPr algn="ctr">
              <a:defRPr/>
            </a:pPr>
            <a:r>
              <a:rPr lang="en-GB" dirty="0"/>
              <a:t>system solution</a:t>
            </a:r>
            <a:endParaRPr lang="en-US" dirty="0"/>
          </a:p>
        </p:txBody>
      </p:sp>
      <p:pic>
        <p:nvPicPr>
          <p:cNvPr id="6" name="Picture 5">
            <a:extLst>
              <a:ext uri="{FF2B5EF4-FFF2-40B4-BE49-F238E27FC236}">
                <a16:creationId xmlns:a16="http://schemas.microsoft.com/office/drawing/2014/main" id="{76D7772C-A3C7-7242-9485-124692C25F2C}"/>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3443" y="4155451"/>
            <a:ext cx="4035287" cy="2174863"/>
          </a:xfrm>
          <a:prstGeom prst="rect">
            <a:avLst/>
          </a:prstGeom>
        </p:spPr>
      </p:pic>
      <p:sp>
        <p:nvSpPr>
          <p:cNvPr id="58" name="AutoShape 32"/>
          <p:cNvSpPr>
            <a:spLocks noChangeArrowheads="1"/>
          </p:cNvSpPr>
          <p:nvPr/>
        </p:nvSpPr>
        <p:spPr bwMode="auto">
          <a:xfrm>
            <a:off x="8344457" y="3311273"/>
            <a:ext cx="1874708" cy="825500"/>
          </a:xfrm>
          <a:prstGeom prst="wedgeEllipseCallout">
            <a:avLst>
              <a:gd name="adj1" fmla="val -21028"/>
              <a:gd name="adj2" fmla="val 117133"/>
            </a:avLst>
          </a:prstGeom>
          <a:solidFill>
            <a:srgbClr val="FFFFFF"/>
          </a:solidFill>
          <a:ln w="9525">
            <a:solidFill>
              <a:srgbClr val="000000"/>
            </a:solidFill>
            <a:miter lim="800000"/>
            <a:headEnd/>
            <a:tailEnd/>
          </a:ln>
        </p:spPr>
        <p:txBody>
          <a:bodyPr anchor="ctr"/>
          <a:lstStyle/>
          <a:p>
            <a:pPr>
              <a:defRPr/>
            </a:pPr>
            <a:r>
              <a:rPr lang="en-GB" sz="2000" kern="0" dirty="0">
                <a:solidFill>
                  <a:sysClr val="windowText" lastClr="000000"/>
                </a:solidFill>
              </a:rPr>
              <a:t>It Works!</a:t>
            </a:r>
            <a:endParaRPr lang="en-US" sz="2000" kern="0" dirty="0">
              <a:solidFill>
                <a:sysClr val="windowText" lastClr="000000"/>
              </a:solidFill>
              <a:latin typeface="Arial" charset="0"/>
            </a:endParaRPr>
          </a:p>
        </p:txBody>
      </p:sp>
    </p:spTree>
    <p:extLst>
      <p:ext uri="{BB962C8B-B14F-4D97-AF65-F5344CB8AC3E}">
        <p14:creationId xmlns:p14="http://schemas.microsoft.com/office/powerpoint/2010/main" val="2524314785"/>
      </p:ext>
    </p:extLst>
  </p:cSld>
  <p:clrMapOvr>
    <a:masterClrMapping/>
  </p:clrMapOvr>
  <p:transition>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8"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5A7512D4-BA1B-D244-B440-9FF7F897B2F3}"/>
              </a:ext>
            </a:extLst>
          </p:cNvPr>
          <p:cNvPicPr>
            <a:picLocks noChangeAspect="1"/>
          </p:cNvPicPr>
          <p:nvPr/>
        </p:nvPicPr>
        <p:blipFill>
          <a:blip r:embed="rId3">
            <a:alphaModFix amt="61000"/>
          </a:blip>
          <a:stretch>
            <a:fillRect/>
          </a:stretch>
        </p:blipFill>
        <p:spPr>
          <a:xfrm>
            <a:off x="6085353" y="1001171"/>
            <a:ext cx="3340100" cy="4368800"/>
          </a:xfrm>
          <a:prstGeom prst="rect">
            <a:avLst/>
          </a:prstGeom>
        </p:spPr>
      </p:pic>
      <p:sp>
        <p:nvSpPr>
          <p:cNvPr id="8193" name="AutoShape 2"/>
          <p:cNvSpPr>
            <a:spLocks noChangeArrowheads="1"/>
          </p:cNvSpPr>
          <p:nvPr/>
        </p:nvSpPr>
        <p:spPr bwMode="auto">
          <a:xfrm>
            <a:off x="9268361" y="2545809"/>
            <a:ext cx="1091527" cy="1171575"/>
          </a:xfrm>
          <a:prstGeom prst="foldedCorner">
            <a:avLst>
              <a:gd name="adj" fmla="val 12500"/>
            </a:avLst>
          </a:prstGeom>
          <a:noFill/>
          <a:ln w="12700">
            <a:solidFill>
              <a:schemeClr val="accent1">
                <a:lumMod val="75000"/>
              </a:schemeClr>
            </a:solidFill>
            <a:round/>
            <a:headEnd/>
            <a:tailEnd/>
          </a:ln>
        </p:spPr>
        <p:txBody>
          <a:bodyPr wrap="none" anchor="ctr"/>
          <a:lstStyle/>
          <a:p>
            <a:endParaRPr lang="en-US" dirty="0">
              <a:solidFill>
                <a:schemeClr val="bg2">
                  <a:lumMod val="65000"/>
                </a:schemeClr>
              </a:solidFill>
            </a:endParaRPr>
          </a:p>
        </p:txBody>
      </p:sp>
      <p:sp>
        <p:nvSpPr>
          <p:cNvPr id="8194" name="AutoShape 3"/>
          <p:cNvSpPr>
            <a:spLocks noChangeArrowheads="1"/>
          </p:cNvSpPr>
          <p:nvPr/>
        </p:nvSpPr>
        <p:spPr bwMode="auto">
          <a:xfrm>
            <a:off x="1563686" y="2568034"/>
            <a:ext cx="1572373" cy="1171575"/>
          </a:xfrm>
          <a:prstGeom prst="foldedCorner">
            <a:avLst>
              <a:gd name="adj" fmla="val 12500"/>
            </a:avLst>
          </a:prstGeom>
          <a:solidFill>
            <a:schemeClr val="bg1"/>
          </a:solidFill>
          <a:ln w="12700">
            <a:solidFill>
              <a:schemeClr val="tx1"/>
            </a:solidFill>
            <a:round/>
            <a:headEnd/>
            <a:tailEnd/>
          </a:ln>
        </p:spPr>
        <p:txBody>
          <a:bodyPr wrap="none" anchor="ctr"/>
          <a:lstStyle/>
          <a:p>
            <a:endParaRPr lang="en-US" dirty="0"/>
          </a:p>
        </p:txBody>
      </p:sp>
      <p:grpSp>
        <p:nvGrpSpPr>
          <p:cNvPr id="2" name="Group 4"/>
          <p:cNvGrpSpPr>
            <a:grpSpLocks/>
          </p:cNvGrpSpPr>
          <p:nvPr/>
        </p:nvGrpSpPr>
        <p:grpSpPr bwMode="auto">
          <a:xfrm rot="5400000">
            <a:off x="2459648" y="1778890"/>
            <a:ext cx="4343400" cy="2645020"/>
            <a:chOff x="384" y="1008"/>
            <a:chExt cx="4656" cy="2928"/>
          </a:xfrm>
          <a:solidFill>
            <a:srgbClr val="FFFF00"/>
          </a:solidFill>
        </p:grpSpPr>
        <p:sp>
          <p:nvSpPr>
            <p:cNvPr id="22566" name="Freeform 5"/>
            <p:cNvSpPr>
              <a:spLocks/>
            </p:cNvSpPr>
            <p:nvPr/>
          </p:nvSpPr>
          <p:spPr bwMode="auto">
            <a:xfrm>
              <a:off x="384" y="1392"/>
              <a:ext cx="4656" cy="2544"/>
            </a:xfrm>
            <a:custGeom>
              <a:avLst/>
              <a:gdLst>
                <a:gd name="T0" fmla="*/ 48 w 4656"/>
                <a:gd name="T1" fmla="*/ 96 h 2544"/>
                <a:gd name="T2" fmla="*/ 1776 w 4656"/>
                <a:gd name="T3" fmla="*/ 2256 h 2544"/>
                <a:gd name="T4" fmla="*/ 1776 w 4656"/>
                <a:gd name="T5" fmla="*/ 2544 h 2544"/>
                <a:gd name="T6" fmla="*/ 2976 w 4656"/>
                <a:gd name="T7" fmla="*/ 2544 h 2544"/>
                <a:gd name="T8" fmla="*/ 2976 w 4656"/>
                <a:gd name="T9" fmla="*/ 2208 h 2544"/>
                <a:gd name="T10" fmla="*/ 4656 w 4656"/>
                <a:gd name="T11" fmla="*/ 48 h 2544"/>
                <a:gd name="T12" fmla="*/ 0 w 4656"/>
                <a:gd name="T13" fmla="*/ 0 h 2544"/>
                <a:gd name="T14" fmla="*/ 0 60000 65536"/>
                <a:gd name="T15" fmla="*/ 0 60000 65536"/>
                <a:gd name="T16" fmla="*/ 0 60000 65536"/>
                <a:gd name="T17" fmla="*/ 0 60000 65536"/>
                <a:gd name="T18" fmla="*/ 0 60000 65536"/>
                <a:gd name="T19" fmla="*/ 0 60000 65536"/>
                <a:gd name="T20" fmla="*/ 0 60000 65536"/>
                <a:gd name="T21" fmla="*/ 0 w 4656"/>
                <a:gd name="T22" fmla="*/ 0 h 2544"/>
                <a:gd name="T23" fmla="*/ 4656 w 4656"/>
                <a:gd name="T24" fmla="*/ 2544 h 2544"/>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4656" h="2544">
                  <a:moveTo>
                    <a:pt x="48" y="96"/>
                  </a:moveTo>
                  <a:lnTo>
                    <a:pt x="1776" y="2256"/>
                  </a:lnTo>
                  <a:lnTo>
                    <a:pt x="1776" y="2544"/>
                  </a:lnTo>
                  <a:lnTo>
                    <a:pt x="2976" y="2544"/>
                  </a:lnTo>
                  <a:lnTo>
                    <a:pt x="2976" y="2208"/>
                  </a:lnTo>
                  <a:lnTo>
                    <a:pt x="4656" y="48"/>
                  </a:lnTo>
                  <a:lnTo>
                    <a:pt x="0" y="0"/>
                  </a:lnTo>
                </a:path>
              </a:pathLst>
            </a:custGeom>
            <a:ln>
              <a:solidFill>
                <a:schemeClr val="tx1"/>
              </a:solidFill>
              <a:headEnd/>
              <a:tailEnd/>
            </a:ln>
          </p:spPr>
          <p:style>
            <a:lnRef idx="1">
              <a:schemeClr val="accent3"/>
            </a:lnRef>
            <a:fillRef idx="2">
              <a:schemeClr val="accent3"/>
            </a:fillRef>
            <a:effectRef idx="1">
              <a:schemeClr val="accent3"/>
            </a:effectRef>
            <a:fontRef idx="minor">
              <a:schemeClr val="dk1"/>
            </a:fontRef>
          </p:style>
          <p:txBody>
            <a:bodyPr wrap="none" anchor="ctr"/>
            <a:lstStyle/>
            <a:p>
              <a:pPr>
                <a:defRPr/>
              </a:pPr>
              <a:endParaRPr lang="en-GB" dirty="0"/>
            </a:p>
          </p:txBody>
        </p:sp>
        <p:sp>
          <p:nvSpPr>
            <p:cNvPr id="22567" name="Line 6"/>
            <p:cNvSpPr>
              <a:spLocks noChangeShapeType="1"/>
            </p:cNvSpPr>
            <p:nvPr/>
          </p:nvSpPr>
          <p:spPr bwMode="auto">
            <a:xfrm>
              <a:off x="384" y="1440"/>
              <a:ext cx="1776" cy="2208"/>
            </a:xfrm>
            <a:prstGeom prst="line">
              <a:avLst/>
            </a:prstGeom>
            <a:ln>
              <a:solidFill>
                <a:schemeClr val="tx1"/>
              </a:solidFill>
              <a:headEnd type="none" w="sm" len="sm"/>
              <a:tailEnd type="none" w="sm" len="sm"/>
            </a:ln>
          </p:spPr>
          <p:style>
            <a:lnRef idx="1">
              <a:schemeClr val="accent3"/>
            </a:lnRef>
            <a:fillRef idx="2">
              <a:schemeClr val="accent3"/>
            </a:fillRef>
            <a:effectRef idx="1">
              <a:schemeClr val="accent3"/>
            </a:effectRef>
            <a:fontRef idx="minor">
              <a:schemeClr val="dk1"/>
            </a:fontRef>
          </p:style>
          <p:txBody>
            <a:bodyPr wrap="none" anchor="ctr"/>
            <a:lstStyle/>
            <a:p>
              <a:pPr>
                <a:defRPr/>
              </a:pPr>
              <a:endParaRPr lang="en-GB" dirty="0"/>
            </a:p>
          </p:txBody>
        </p:sp>
        <p:grpSp>
          <p:nvGrpSpPr>
            <p:cNvPr id="3" name="Group 7"/>
            <p:cNvGrpSpPr>
              <a:grpSpLocks/>
            </p:cNvGrpSpPr>
            <p:nvPr/>
          </p:nvGrpSpPr>
          <p:grpSpPr bwMode="auto">
            <a:xfrm>
              <a:off x="384" y="1008"/>
              <a:ext cx="4656" cy="2592"/>
              <a:chOff x="384" y="1008"/>
              <a:chExt cx="4656" cy="2592"/>
            </a:xfrm>
            <a:grpFill/>
          </p:grpSpPr>
          <p:sp>
            <p:nvSpPr>
              <p:cNvPr id="22571" name="Oval 8"/>
              <p:cNvSpPr>
                <a:spLocks noChangeArrowheads="1"/>
              </p:cNvSpPr>
              <p:nvPr/>
            </p:nvSpPr>
            <p:spPr bwMode="auto">
              <a:xfrm>
                <a:off x="384" y="1008"/>
                <a:ext cx="4656" cy="768"/>
              </a:xfrm>
              <a:prstGeom prst="ellipse">
                <a:avLst/>
              </a:prstGeom>
              <a:ln>
                <a:solidFill>
                  <a:schemeClr val="tx1"/>
                </a:solidFill>
                <a:headEnd type="none" w="sm" len="sm"/>
                <a:tailEnd type="none" w="sm" len="sm"/>
              </a:ln>
            </p:spPr>
            <p:style>
              <a:lnRef idx="1">
                <a:schemeClr val="accent3"/>
              </a:lnRef>
              <a:fillRef idx="2">
                <a:schemeClr val="accent3"/>
              </a:fillRef>
              <a:effectRef idx="1">
                <a:schemeClr val="accent3"/>
              </a:effectRef>
              <a:fontRef idx="minor">
                <a:schemeClr val="dk1"/>
              </a:fontRef>
            </p:style>
            <p:txBody>
              <a:bodyPr wrap="none" anchor="ctr"/>
              <a:lstStyle/>
              <a:p>
                <a:pPr>
                  <a:defRPr/>
                </a:pPr>
                <a:endParaRPr lang="en-US" dirty="0"/>
              </a:p>
            </p:txBody>
          </p:sp>
          <p:sp>
            <p:nvSpPr>
              <p:cNvPr id="22572" name="Line 9"/>
              <p:cNvSpPr>
                <a:spLocks noChangeShapeType="1"/>
              </p:cNvSpPr>
              <p:nvPr/>
            </p:nvSpPr>
            <p:spPr bwMode="auto">
              <a:xfrm flipH="1">
                <a:off x="3360" y="1440"/>
                <a:ext cx="1680" cy="2160"/>
              </a:xfrm>
              <a:prstGeom prst="line">
                <a:avLst/>
              </a:prstGeom>
              <a:ln>
                <a:solidFill>
                  <a:schemeClr val="tx1"/>
                </a:solidFill>
                <a:headEnd type="none" w="sm" len="sm"/>
                <a:tailEnd type="none" w="sm" len="sm"/>
              </a:ln>
            </p:spPr>
            <p:style>
              <a:lnRef idx="1">
                <a:schemeClr val="accent3"/>
              </a:lnRef>
              <a:fillRef idx="2">
                <a:schemeClr val="accent3"/>
              </a:fillRef>
              <a:effectRef idx="1">
                <a:schemeClr val="accent3"/>
              </a:effectRef>
              <a:fontRef idx="minor">
                <a:schemeClr val="dk1"/>
              </a:fontRef>
            </p:style>
            <p:txBody>
              <a:bodyPr wrap="none" anchor="ctr"/>
              <a:lstStyle/>
              <a:p>
                <a:pPr>
                  <a:defRPr/>
                </a:pPr>
                <a:endParaRPr lang="en-GB" dirty="0"/>
              </a:p>
            </p:txBody>
          </p:sp>
        </p:grpSp>
        <p:sp>
          <p:nvSpPr>
            <p:cNvPr id="22569" name="Line 10"/>
            <p:cNvSpPr>
              <a:spLocks noChangeShapeType="1"/>
            </p:cNvSpPr>
            <p:nvPr/>
          </p:nvSpPr>
          <p:spPr bwMode="auto">
            <a:xfrm>
              <a:off x="2160" y="3648"/>
              <a:ext cx="0" cy="288"/>
            </a:xfrm>
            <a:prstGeom prst="line">
              <a:avLst/>
            </a:prstGeom>
            <a:ln>
              <a:solidFill>
                <a:schemeClr val="tx1"/>
              </a:solidFill>
              <a:headEnd type="none" w="sm" len="sm"/>
              <a:tailEnd type="none" w="sm" len="sm"/>
            </a:ln>
          </p:spPr>
          <p:style>
            <a:lnRef idx="1">
              <a:schemeClr val="accent3"/>
            </a:lnRef>
            <a:fillRef idx="2">
              <a:schemeClr val="accent3"/>
            </a:fillRef>
            <a:effectRef idx="1">
              <a:schemeClr val="accent3"/>
            </a:effectRef>
            <a:fontRef idx="minor">
              <a:schemeClr val="dk1"/>
            </a:fontRef>
          </p:style>
          <p:txBody>
            <a:bodyPr wrap="none" anchor="ctr"/>
            <a:lstStyle/>
            <a:p>
              <a:pPr>
                <a:defRPr/>
              </a:pPr>
              <a:endParaRPr lang="en-GB" dirty="0"/>
            </a:p>
          </p:txBody>
        </p:sp>
        <p:sp>
          <p:nvSpPr>
            <p:cNvPr id="22570" name="Line 11"/>
            <p:cNvSpPr>
              <a:spLocks noChangeShapeType="1"/>
            </p:cNvSpPr>
            <p:nvPr/>
          </p:nvSpPr>
          <p:spPr bwMode="auto">
            <a:xfrm>
              <a:off x="3360" y="3600"/>
              <a:ext cx="0" cy="288"/>
            </a:xfrm>
            <a:prstGeom prst="line">
              <a:avLst/>
            </a:prstGeom>
            <a:ln>
              <a:solidFill>
                <a:schemeClr val="tx1"/>
              </a:solidFill>
              <a:headEnd type="none" w="sm" len="sm"/>
              <a:tailEnd type="none" w="sm" len="sm"/>
            </a:ln>
          </p:spPr>
          <p:style>
            <a:lnRef idx="1">
              <a:schemeClr val="accent3"/>
            </a:lnRef>
            <a:fillRef idx="2">
              <a:schemeClr val="accent3"/>
            </a:fillRef>
            <a:effectRef idx="1">
              <a:schemeClr val="accent3"/>
            </a:effectRef>
            <a:fontRef idx="minor">
              <a:schemeClr val="dk1"/>
            </a:fontRef>
          </p:style>
          <p:txBody>
            <a:bodyPr wrap="none" anchor="ctr"/>
            <a:lstStyle/>
            <a:p>
              <a:pPr>
                <a:defRPr/>
              </a:pPr>
              <a:endParaRPr lang="en-GB" dirty="0"/>
            </a:p>
          </p:txBody>
        </p:sp>
      </p:grpSp>
      <p:sp>
        <p:nvSpPr>
          <p:cNvPr id="22533" name="AutoShape 12"/>
          <p:cNvSpPr>
            <a:spLocks noChangeArrowheads="1"/>
          </p:cNvSpPr>
          <p:nvPr/>
        </p:nvSpPr>
        <p:spPr bwMode="auto">
          <a:xfrm>
            <a:off x="3210658" y="2834700"/>
            <a:ext cx="609600" cy="533400"/>
          </a:xfrm>
          <a:prstGeom prst="rightArrow">
            <a:avLst>
              <a:gd name="adj1" fmla="val 50000"/>
              <a:gd name="adj2" fmla="val 28574"/>
            </a:avLst>
          </a:prstGeom>
          <a:ln>
            <a:headEnd/>
            <a:tailEnd/>
          </a:ln>
        </p:spPr>
        <p:style>
          <a:lnRef idx="0">
            <a:schemeClr val="accent4"/>
          </a:lnRef>
          <a:fillRef idx="3">
            <a:schemeClr val="accent4"/>
          </a:fillRef>
          <a:effectRef idx="3">
            <a:schemeClr val="accent4"/>
          </a:effectRef>
          <a:fontRef idx="minor">
            <a:schemeClr val="lt1"/>
          </a:fontRef>
        </p:style>
        <p:txBody>
          <a:bodyPr wrap="none" anchor="ctr"/>
          <a:lstStyle/>
          <a:p>
            <a:pPr>
              <a:defRPr/>
            </a:pPr>
            <a:endParaRPr lang="en-US" dirty="0"/>
          </a:p>
        </p:txBody>
      </p:sp>
      <p:sp>
        <p:nvSpPr>
          <p:cNvPr id="8199" name="Text Box 13"/>
          <p:cNvSpPr txBox="1">
            <a:spLocks noChangeArrowheads="1"/>
          </p:cNvSpPr>
          <p:nvPr/>
        </p:nvSpPr>
        <p:spPr bwMode="auto">
          <a:xfrm>
            <a:off x="1562292" y="2526491"/>
            <a:ext cx="1552929" cy="113877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12700">
                <a:solidFill>
                  <a:srgbClr val="000000"/>
                </a:solidFill>
                <a:miter lim="800000"/>
                <a:headEnd/>
                <a:tailEnd/>
              </a14:hiddenLine>
            </a:ext>
          </a:extLst>
        </p:spPr>
        <p:txBody>
          <a:bodyPr wrap="none" anchor="ctr">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algn="ctr"/>
            <a:r>
              <a:rPr lang="en-GB" sz="1600" b="1" dirty="0"/>
              <a:t>System</a:t>
            </a:r>
          </a:p>
          <a:p>
            <a:pPr algn="ctr"/>
            <a:r>
              <a:rPr lang="en-GB" sz="1600" b="1" dirty="0"/>
              <a:t>Requirements</a:t>
            </a:r>
          </a:p>
          <a:p>
            <a:pPr algn="ctr"/>
            <a:r>
              <a:rPr lang="en-GB" sz="1200" b="1" dirty="0"/>
              <a:t>Functions</a:t>
            </a:r>
          </a:p>
          <a:p>
            <a:pPr algn="ctr"/>
            <a:r>
              <a:rPr lang="en-GB" sz="1200" b="1" dirty="0"/>
              <a:t>and</a:t>
            </a:r>
            <a:r>
              <a:rPr lang="en-GB" sz="1200" b="1" dirty="0">
                <a:solidFill>
                  <a:srgbClr val="6699FF"/>
                </a:solidFill>
              </a:rPr>
              <a:t> </a:t>
            </a:r>
            <a:r>
              <a:rPr lang="en-GB" sz="1200" b="1" dirty="0"/>
              <a:t>Performance</a:t>
            </a:r>
          </a:p>
          <a:p>
            <a:pPr algn="ctr"/>
            <a:r>
              <a:rPr lang="en-GB" sz="1200" b="1" dirty="0"/>
              <a:t>Measures</a:t>
            </a:r>
          </a:p>
        </p:txBody>
      </p:sp>
      <p:sp>
        <p:nvSpPr>
          <p:cNvPr id="22535" name="AutoShape 14"/>
          <p:cNvSpPr>
            <a:spLocks noChangeArrowheads="1"/>
          </p:cNvSpPr>
          <p:nvPr/>
        </p:nvSpPr>
        <p:spPr bwMode="auto">
          <a:xfrm>
            <a:off x="4125063" y="2834700"/>
            <a:ext cx="971550" cy="533400"/>
          </a:xfrm>
          <a:prstGeom prst="rightArrow">
            <a:avLst>
              <a:gd name="adj1" fmla="val 50000"/>
              <a:gd name="adj2" fmla="val 45539"/>
            </a:avLst>
          </a:prstGeom>
          <a:ln>
            <a:headEnd/>
            <a:tailEnd/>
          </a:ln>
        </p:spPr>
        <p:style>
          <a:lnRef idx="0">
            <a:schemeClr val="accent4"/>
          </a:lnRef>
          <a:fillRef idx="3">
            <a:schemeClr val="accent4"/>
          </a:fillRef>
          <a:effectRef idx="3">
            <a:schemeClr val="accent4"/>
          </a:effectRef>
          <a:fontRef idx="minor">
            <a:schemeClr val="lt1"/>
          </a:fontRef>
        </p:style>
        <p:txBody>
          <a:bodyPr wrap="none" anchor="ctr"/>
          <a:lstStyle/>
          <a:p>
            <a:pPr>
              <a:defRPr/>
            </a:pPr>
            <a:endParaRPr lang="en-US" dirty="0"/>
          </a:p>
        </p:txBody>
      </p:sp>
      <p:sp>
        <p:nvSpPr>
          <p:cNvPr id="22536" name="AutoShape 15"/>
          <p:cNvSpPr>
            <a:spLocks noChangeArrowheads="1"/>
          </p:cNvSpPr>
          <p:nvPr/>
        </p:nvSpPr>
        <p:spPr bwMode="auto">
          <a:xfrm rot="19775736">
            <a:off x="4028361" y="2026663"/>
            <a:ext cx="1016977" cy="533400"/>
          </a:xfrm>
          <a:prstGeom prst="rightArrow">
            <a:avLst>
              <a:gd name="adj1" fmla="val 50000"/>
              <a:gd name="adj2" fmla="val 47669"/>
            </a:avLst>
          </a:prstGeom>
          <a:ln>
            <a:headEnd/>
            <a:tailEnd/>
          </a:ln>
        </p:spPr>
        <p:style>
          <a:lnRef idx="0">
            <a:schemeClr val="accent4"/>
          </a:lnRef>
          <a:fillRef idx="3">
            <a:schemeClr val="accent4"/>
          </a:fillRef>
          <a:effectRef idx="3">
            <a:schemeClr val="accent4"/>
          </a:effectRef>
          <a:fontRef idx="minor">
            <a:schemeClr val="lt1"/>
          </a:fontRef>
        </p:style>
        <p:txBody>
          <a:bodyPr wrap="none" anchor="ctr"/>
          <a:lstStyle/>
          <a:p>
            <a:pPr>
              <a:defRPr/>
            </a:pPr>
            <a:endParaRPr lang="en-US" dirty="0"/>
          </a:p>
        </p:txBody>
      </p:sp>
      <p:sp>
        <p:nvSpPr>
          <p:cNvPr id="22537" name="AutoShape 16"/>
          <p:cNvSpPr>
            <a:spLocks noChangeArrowheads="1"/>
          </p:cNvSpPr>
          <p:nvPr/>
        </p:nvSpPr>
        <p:spPr bwMode="auto">
          <a:xfrm rot="1744134" flipV="1">
            <a:off x="4015173" y="3728463"/>
            <a:ext cx="1112227" cy="533400"/>
          </a:xfrm>
          <a:prstGeom prst="rightArrow">
            <a:avLst>
              <a:gd name="adj1" fmla="val 50000"/>
              <a:gd name="adj2" fmla="val 52133"/>
            </a:avLst>
          </a:prstGeom>
          <a:ln>
            <a:headEnd/>
            <a:tailEnd/>
          </a:ln>
        </p:spPr>
        <p:style>
          <a:lnRef idx="0">
            <a:schemeClr val="accent4"/>
          </a:lnRef>
          <a:fillRef idx="3">
            <a:schemeClr val="accent4"/>
          </a:fillRef>
          <a:effectRef idx="3">
            <a:schemeClr val="accent4"/>
          </a:effectRef>
          <a:fontRef idx="minor">
            <a:schemeClr val="lt1"/>
          </a:fontRef>
        </p:style>
        <p:txBody>
          <a:bodyPr wrap="none" anchor="ctr"/>
          <a:lstStyle/>
          <a:p>
            <a:pPr>
              <a:defRPr/>
            </a:pPr>
            <a:endParaRPr lang="en-US" dirty="0"/>
          </a:p>
        </p:txBody>
      </p:sp>
      <p:sp>
        <p:nvSpPr>
          <p:cNvPr id="8210" name="Rectangle 26"/>
          <p:cNvSpPr>
            <a:spLocks noGrp="1" noChangeArrowheads="1"/>
          </p:cNvSpPr>
          <p:nvPr>
            <p:ph type="title"/>
          </p:nvPr>
        </p:nvSpPr>
        <p:spPr>
          <a:xfrm>
            <a:off x="393108" y="122995"/>
            <a:ext cx="8840187" cy="481805"/>
          </a:xfrm>
        </p:spPr>
        <p:txBody>
          <a:bodyPr/>
          <a:lstStyle/>
          <a:p>
            <a:pPr defTabSz="762000"/>
            <a:r>
              <a:rPr lang="en-GB" sz="2800" dirty="0">
                <a:latin typeface="Arial" charset="0"/>
              </a:rPr>
              <a:t>Concept Generation</a:t>
            </a:r>
          </a:p>
        </p:txBody>
      </p:sp>
      <p:sp>
        <p:nvSpPr>
          <p:cNvPr id="6" name="Slide Number Placeholder 5"/>
          <p:cNvSpPr>
            <a:spLocks noGrp="1"/>
          </p:cNvSpPr>
          <p:nvPr>
            <p:ph type="sldNum" sz="quarter" idx="4"/>
          </p:nvPr>
        </p:nvSpPr>
        <p:spPr/>
        <p:txBody>
          <a:bodyPr/>
          <a:lstStyle/>
          <a:p>
            <a:fld id="{1C9AE723-F85C-2640-9190-641236277428}" type="slidenum">
              <a:rPr lang="en-US" smtClean="0"/>
              <a:pPr/>
              <a:t>10</a:t>
            </a:fld>
            <a:endParaRPr lang="en-US" dirty="0"/>
          </a:p>
        </p:txBody>
      </p:sp>
      <p:sp>
        <p:nvSpPr>
          <p:cNvPr id="16397" name="Text Box 27"/>
          <p:cNvSpPr txBox="1">
            <a:spLocks noChangeArrowheads="1"/>
          </p:cNvSpPr>
          <p:nvPr/>
        </p:nvSpPr>
        <p:spPr bwMode="auto">
          <a:xfrm>
            <a:off x="2230676" y="1385591"/>
            <a:ext cx="2105038" cy="369332"/>
          </a:xfrm>
          <a:prstGeom prst="rect">
            <a:avLst/>
          </a:prstGeom>
          <a:solidFill>
            <a:schemeClr val="accent6">
              <a:lumMod val="40000"/>
              <a:lumOff val="60000"/>
            </a:schemeClr>
          </a:solidFill>
          <a:ln w="12700">
            <a:noFill/>
            <a:miter lim="800000"/>
            <a:headEnd/>
            <a:tailEnd/>
          </a:ln>
        </p:spPr>
        <p:txBody>
          <a:bodyPr wrap="none" anchor="ctr">
            <a:spAutoFit/>
          </a:bodyPr>
          <a:lstStyle/>
          <a:p>
            <a:pPr algn="ctr" eaLnBrk="0" hangingPunct="0">
              <a:defRPr/>
            </a:pPr>
            <a:r>
              <a:rPr lang="en-GB" dirty="0"/>
              <a:t>Divergent Thinking</a:t>
            </a:r>
          </a:p>
        </p:txBody>
      </p:sp>
      <p:sp>
        <p:nvSpPr>
          <p:cNvPr id="16398" name="Text Box 28"/>
          <p:cNvSpPr txBox="1">
            <a:spLocks noChangeArrowheads="1"/>
          </p:cNvSpPr>
          <p:nvPr/>
        </p:nvSpPr>
        <p:spPr bwMode="auto">
          <a:xfrm>
            <a:off x="7443621" y="1323171"/>
            <a:ext cx="2310511" cy="369332"/>
          </a:xfrm>
          <a:prstGeom prst="rect">
            <a:avLst/>
          </a:prstGeom>
          <a:solidFill>
            <a:srgbClr val="C8E2F5"/>
          </a:solidFill>
          <a:ln w="12700">
            <a:noFill/>
            <a:miter lim="800000"/>
            <a:headEnd/>
            <a:tailEnd/>
          </a:ln>
        </p:spPr>
        <p:txBody>
          <a:bodyPr wrap="none" anchor="ctr">
            <a:spAutoFit/>
          </a:bodyPr>
          <a:lstStyle/>
          <a:p>
            <a:pPr algn="ctr" eaLnBrk="0" hangingPunct="0">
              <a:defRPr/>
            </a:pPr>
            <a:r>
              <a:rPr lang="en-GB" dirty="0">
                <a:solidFill>
                  <a:schemeClr val="bg2">
                    <a:lumMod val="65000"/>
                  </a:schemeClr>
                </a:solidFill>
              </a:rPr>
              <a:t>Convergent Thinking</a:t>
            </a:r>
          </a:p>
        </p:txBody>
      </p:sp>
      <p:sp>
        <p:nvSpPr>
          <p:cNvPr id="8213" name="Text Box 29"/>
          <p:cNvSpPr txBox="1">
            <a:spLocks noChangeArrowheads="1"/>
          </p:cNvSpPr>
          <p:nvPr/>
        </p:nvSpPr>
        <p:spPr bwMode="auto">
          <a:xfrm>
            <a:off x="5320701" y="1001172"/>
            <a:ext cx="492593" cy="415498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12700">
                <a:solidFill>
                  <a:srgbClr val="000000"/>
                </a:solidFill>
                <a:miter lim="800000"/>
                <a:headEnd/>
                <a:tailEnd/>
              </a14:hiddenLine>
            </a:ext>
          </a:extLst>
        </p:spPr>
        <p:txBody>
          <a:bodyPr wrap="none">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algn="ctr"/>
            <a:r>
              <a:rPr lang="en-GB" sz="1200" b="1" dirty="0"/>
              <a:t>Idea</a:t>
            </a:r>
          </a:p>
          <a:p>
            <a:pPr algn="ctr"/>
            <a:r>
              <a:rPr lang="en-GB" sz="1200" b="1" dirty="0"/>
              <a:t>Idea</a:t>
            </a:r>
          </a:p>
          <a:p>
            <a:pPr algn="ctr"/>
            <a:r>
              <a:rPr lang="en-GB" sz="1200" b="1" dirty="0"/>
              <a:t>Idea</a:t>
            </a:r>
          </a:p>
          <a:p>
            <a:pPr algn="ctr"/>
            <a:r>
              <a:rPr lang="en-GB" sz="1200" b="1" dirty="0"/>
              <a:t>Idea</a:t>
            </a:r>
          </a:p>
          <a:p>
            <a:pPr algn="ctr"/>
            <a:r>
              <a:rPr lang="en-GB" sz="1200" b="1" dirty="0"/>
              <a:t>Idea</a:t>
            </a:r>
          </a:p>
          <a:p>
            <a:pPr algn="ctr"/>
            <a:r>
              <a:rPr lang="en-GB" sz="1200" b="1" dirty="0"/>
              <a:t>Idea</a:t>
            </a:r>
          </a:p>
          <a:p>
            <a:pPr algn="ctr"/>
            <a:r>
              <a:rPr lang="en-GB" sz="1200" b="1" dirty="0"/>
              <a:t>Idea</a:t>
            </a:r>
          </a:p>
          <a:p>
            <a:pPr algn="ctr"/>
            <a:r>
              <a:rPr lang="en-GB" sz="1200" b="1" dirty="0"/>
              <a:t>Idea</a:t>
            </a:r>
          </a:p>
          <a:p>
            <a:pPr algn="ctr"/>
            <a:r>
              <a:rPr lang="en-GB" sz="1200" b="1" dirty="0"/>
              <a:t>Idea</a:t>
            </a:r>
          </a:p>
          <a:p>
            <a:pPr algn="ctr"/>
            <a:r>
              <a:rPr lang="en-GB" sz="1200" b="1" dirty="0"/>
              <a:t>Idea</a:t>
            </a:r>
          </a:p>
          <a:p>
            <a:pPr algn="ctr"/>
            <a:r>
              <a:rPr lang="en-GB" sz="1200" b="1" dirty="0"/>
              <a:t>Idea</a:t>
            </a:r>
          </a:p>
          <a:p>
            <a:pPr algn="ctr"/>
            <a:r>
              <a:rPr lang="en-GB" sz="1200" b="1" dirty="0"/>
              <a:t>Idea</a:t>
            </a:r>
          </a:p>
          <a:p>
            <a:pPr algn="ctr"/>
            <a:r>
              <a:rPr lang="en-GB" sz="1200" b="1" dirty="0"/>
              <a:t>Idea</a:t>
            </a:r>
          </a:p>
          <a:p>
            <a:pPr algn="ctr"/>
            <a:r>
              <a:rPr lang="en-GB" sz="1200" b="1" dirty="0"/>
              <a:t>Idea</a:t>
            </a:r>
          </a:p>
          <a:p>
            <a:pPr algn="ctr"/>
            <a:r>
              <a:rPr lang="en-GB" sz="1200" b="1" dirty="0"/>
              <a:t>Idea</a:t>
            </a:r>
          </a:p>
          <a:p>
            <a:pPr algn="ctr"/>
            <a:r>
              <a:rPr lang="en-GB" sz="1200" b="1" dirty="0"/>
              <a:t>Idea</a:t>
            </a:r>
          </a:p>
          <a:p>
            <a:pPr algn="ctr"/>
            <a:r>
              <a:rPr lang="en-GB" sz="1200" b="1" dirty="0"/>
              <a:t>Idea</a:t>
            </a:r>
          </a:p>
          <a:p>
            <a:pPr algn="ctr"/>
            <a:r>
              <a:rPr lang="en-GB" sz="1200" b="1" dirty="0"/>
              <a:t>Idea</a:t>
            </a:r>
          </a:p>
          <a:p>
            <a:pPr algn="ctr"/>
            <a:r>
              <a:rPr lang="en-GB" sz="1200" b="1" dirty="0"/>
              <a:t>Idea</a:t>
            </a:r>
          </a:p>
          <a:p>
            <a:pPr algn="ctr"/>
            <a:r>
              <a:rPr lang="en-GB" sz="1200" b="1" dirty="0"/>
              <a:t>Idea</a:t>
            </a:r>
          </a:p>
          <a:p>
            <a:pPr algn="ctr"/>
            <a:r>
              <a:rPr lang="en-GB" sz="1200" b="1" dirty="0"/>
              <a:t>Idea</a:t>
            </a:r>
          </a:p>
          <a:p>
            <a:pPr algn="ctr"/>
            <a:r>
              <a:rPr lang="en-GB" sz="1200" b="1" dirty="0"/>
              <a:t>Idea</a:t>
            </a:r>
          </a:p>
        </p:txBody>
      </p:sp>
      <p:sp>
        <p:nvSpPr>
          <p:cNvPr id="8236" name="Text Box 46"/>
          <p:cNvSpPr txBox="1">
            <a:spLocks noChangeArrowheads="1"/>
          </p:cNvSpPr>
          <p:nvPr/>
        </p:nvSpPr>
        <p:spPr bwMode="auto">
          <a:xfrm>
            <a:off x="9206653" y="2786274"/>
            <a:ext cx="1256173" cy="584776"/>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12700">
                <a:solidFill>
                  <a:srgbClr val="000000"/>
                </a:solidFill>
                <a:miter lim="800000"/>
                <a:headEnd/>
                <a:tailEnd/>
              </a14:hiddenLine>
            </a:ext>
          </a:extLst>
        </p:spPr>
        <p:txBody>
          <a:bodyPr wrap="none">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algn="ctr"/>
            <a:r>
              <a:rPr lang="en-GB" sz="1600" b="1" dirty="0">
                <a:solidFill>
                  <a:schemeClr val="bg2">
                    <a:lumMod val="65000"/>
                  </a:schemeClr>
                </a:solidFill>
              </a:rPr>
              <a:t>Solution</a:t>
            </a:r>
          </a:p>
          <a:p>
            <a:pPr algn="ctr"/>
            <a:r>
              <a:rPr lang="en-GB" sz="1600" b="1" dirty="0">
                <a:solidFill>
                  <a:schemeClr val="bg2">
                    <a:lumMod val="65000"/>
                  </a:schemeClr>
                </a:solidFill>
              </a:rPr>
              <a:t>Concept(s)</a:t>
            </a:r>
          </a:p>
        </p:txBody>
      </p:sp>
      <p:sp>
        <p:nvSpPr>
          <p:cNvPr id="52" name="Rounded Rectangular Callout 51"/>
          <p:cNvSpPr/>
          <p:nvPr/>
        </p:nvSpPr>
        <p:spPr>
          <a:xfrm>
            <a:off x="1905005" y="4771450"/>
            <a:ext cx="2938097" cy="1519238"/>
          </a:xfrm>
          <a:prstGeom prst="wedgeRoundRectCallout">
            <a:avLst>
              <a:gd name="adj1" fmla="val 36859"/>
              <a:gd name="adj2" fmla="val -104360"/>
              <a:gd name="adj3" fmla="val 16667"/>
            </a:avLst>
          </a:prstGeom>
          <a:ln/>
        </p:spPr>
        <p:style>
          <a:lnRef idx="0">
            <a:schemeClr val="accent2"/>
          </a:lnRef>
          <a:fillRef idx="3">
            <a:schemeClr val="accent2"/>
          </a:fillRef>
          <a:effectRef idx="3">
            <a:schemeClr val="accent2"/>
          </a:effectRef>
          <a:fontRef idx="minor">
            <a:schemeClr val="lt1"/>
          </a:fontRef>
        </p:style>
        <p:txBody>
          <a:bodyPr anchor="ctr"/>
          <a:lstStyle/>
          <a:p>
            <a:pPr algn="ctr">
              <a:defRPr/>
            </a:pPr>
            <a:r>
              <a:rPr lang="en-GB" sz="1600" b="1" dirty="0">
                <a:solidFill>
                  <a:schemeClr val="bg1"/>
                </a:solidFill>
              </a:rPr>
              <a:t>CONCEPT GENERATION</a:t>
            </a:r>
          </a:p>
          <a:p>
            <a:pPr algn="ctr">
              <a:defRPr/>
            </a:pPr>
            <a:r>
              <a:rPr lang="en-GB" sz="1400" dirty="0">
                <a:solidFill>
                  <a:schemeClr val="bg1"/>
                </a:solidFill>
              </a:rPr>
              <a:t>Use functionality as a means of handling complexity yet simultaneously ensuring whole system coverage to generate all possible functional solutions</a:t>
            </a:r>
          </a:p>
        </p:txBody>
      </p:sp>
      <p:sp>
        <p:nvSpPr>
          <p:cNvPr id="53" name="Rounded Rectangular Callout 52"/>
          <p:cNvSpPr/>
          <p:nvPr/>
        </p:nvSpPr>
        <p:spPr>
          <a:xfrm>
            <a:off x="6106049" y="4908508"/>
            <a:ext cx="2437146" cy="1739900"/>
          </a:xfrm>
          <a:prstGeom prst="wedgeRoundRectCallout">
            <a:avLst>
              <a:gd name="adj1" fmla="val 19982"/>
              <a:gd name="adj2" fmla="val -125368"/>
              <a:gd name="adj3" fmla="val 16667"/>
            </a:avLst>
          </a:prstGeom>
          <a:ln/>
        </p:spPr>
        <p:style>
          <a:lnRef idx="1">
            <a:schemeClr val="accent2"/>
          </a:lnRef>
          <a:fillRef idx="2">
            <a:schemeClr val="accent2"/>
          </a:fillRef>
          <a:effectRef idx="1">
            <a:schemeClr val="accent2"/>
          </a:effectRef>
          <a:fontRef idx="minor">
            <a:schemeClr val="dk1"/>
          </a:fontRef>
        </p:style>
        <p:txBody>
          <a:bodyPr anchor="ctr"/>
          <a:lstStyle/>
          <a:p>
            <a:pPr algn="ctr">
              <a:defRPr/>
            </a:pPr>
            <a:r>
              <a:rPr lang="en-GB" sz="1600" b="1" dirty="0">
                <a:solidFill>
                  <a:schemeClr val="bg1"/>
                </a:solidFill>
              </a:rPr>
              <a:t>CONCEPT INTEGRATION</a:t>
            </a:r>
          </a:p>
          <a:p>
            <a:pPr algn="ctr">
              <a:defRPr/>
            </a:pPr>
            <a:r>
              <a:rPr lang="en-GB" sz="1400" dirty="0">
                <a:solidFill>
                  <a:schemeClr val="bg1"/>
                </a:solidFill>
              </a:rPr>
              <a:t>From the set of all possible solutions determine those combinations that form a whole system concept</a:t>
            </a:r>
          </a:p>
        </p:txBody>
      </p:sp>
      <p:sp>
        <p:nvSpPr>
          <p:cNvPr id="54" name="Rounded Rectangular Callout 53"/>
          <p:cNvSpPr/>
          <p:nvPr/>
        </p:nvSpPr>
        <p:spPr>
          <a:xfrm>
            <a:off x="8598877" y="4372988"/>
            <a:ext cx="1891812" cy="1384300"/>
          </a:xfrm>
          <a:prstGeom prst="wedgeRoundRectCallout">
            <a:avLst>
              <a:gd name="adj1" fmla="val 16226"/>
              <a:gd name="adj2" fmla="val -120367"/>
              <a:gd name="adj3" fmla="val 16667"/>
            </a:avLst>
          </a:prstGeom>
          <a:ln/>
        </p:spPr>
        <p:style>
          <a:lnRef idx="1">
            <a:schemeClr val="accent2"/>
          </a:lnRef>
          <a:fillRef idx="2">
            <a:schemeClr val="accent2"/>
          </a:fillRef>
          <a:effectRef idx="1">
            <a:schemeClr val="accent2"/>
          </a:effectRef>
          <a:fontRef idx="minor">
            <a:schemeClr val="dk1"/>
          </a:fontRef>
        </p:style>
        <p:txBody>
          <a:bodyPr anchor="ctr"/>
          <a:lstStyle>
            <a:lvl1pPr eaLnBrk="0" hangingPunct="0">
              <a:defRPr>
                <a:solidFill>
                  <a:schemeClr val="tx1"/>
                </a:solidFill>
                <a:latin typeface="Arial" charset="0"/>
                <a:ea typeface="ＭＳ Ｐゴシック" charset="0"/>
              </a:defRPr>
            </a:lvl1pPr>
            <a:lvl2pPr marL="742950" indent="-285750" eaLnBrk="0" hangingPunct="0">
              <a:defRPr>
                <a:solidFill>
                  <a:schemeClr val="tx1"/>
                </a:solidFill>
                <a:latin typeface="Arial" charset="0"/>
                <a:ea typeface="ＭＳ Ｐゴシック" charset="0"/>
              </a:defRPr>
            </a:lvl2pPr>
            <a:lvl3pPr marL="1143000" indent="-228600" eaLnBrk="0" hangingPunct="0">
              <a:defRPr>
                <a:solidFill>
                  <a:schemeClr val="tx1"/>
                </a:solidFill>
                <a:latin typeface="Arial" charset="0"/>
                <a:ea typeface="ＭＳ Ｐゴシック" charset="0"/>
              </a:defRPr>
            </a:lvl3pPr>
            <a:lvl4pPr marL="1600200" indent="-228600" eaLnBrk="0" hangingPunct="0">
              <a:defRPr>
                <a:solidFill>
                  <a:schemeClr val="tx1"/>
                </a:solidFill>
                <a:latin typeface="Arial" charset="0"/>
                <a:ea typeface="ＭＳ Ｐゴシック" charset="0"/>
              </a:defRPr>
            </a:lvl4pPr>
            <a:lvl5pPr marL="2057400" indent="-228600" eaLnBrk="0" hangingPunct="0">
              <a:defRPr>
                <a:solidFill>
                  <a:schemeClr val="tx1"/>
                </a:solidFill>
                <a:latin typeface="Arial" charset="0"/>
                <a:ea typeface="ＭＳ Ｐゴシック" charset="0"/>
              </a:defRPr>
            </a:lvl5pPr>
            <a:lvl6pPr marL="2514600" indent="-228600" eaLnBrk="0" fontAlgn="base" hangingPunct="0">
              <a:spcBef>
                <a:spcPct val="0"/>
              </a:spcBef>
              <a:spcAft>
                <a:spcPct val="0"/>
              </a:spcAft>
              <a:defRPr>
                <a:solidFill>
                  <a:schemeClr val="tx1"/>
                </a:solidFill>
                <a:latin typeface="Arial" charset="0"/>
                <a:ea typeface="ＭＳ Ｐゴシック" charset="0"/>
              </a:defRPr>
            </a:lvl6pPr>
            <a:lvl7pPr marL="2971800" indent="-228600" eaLnBrk="0" fontAlgn="base" hangingPunct="0">
              <a:spcBef>
                <a:spcPct val="0"/>
              </a:spcBef>
              <a:spcAft>
                <a:spcPct val="0"/>
              </a:spcAft>
              <a:defRPr>
                <a:solidFill>
                  <a:schemeClr val="tx1"/>
                </a:solidFill>
                <a:latin typeface="Arial" charset="0"/>
                <a:ea typeface="ＭＳ Ｐゴシック" charset="0"/>
              </a:defRPr>
            </a:lvl7pPr>
            <a:lvl8pPr marL="3429000" indent="-228600" eaLnBrk="0" fontAlgn="base" hangingPunct="0">
              <a:spcBef>
                <a:spcPct val="0"/>
              </a:spcBef>
              <a:spcAft>
                <a:spcPct val="0"/>
              </a:spcAft>
              <a:defRPr>
                <a:solidFill>
                  <a:schemeClr val="tx1"/>
                </a:solidFill>
                <a:latin typeface="Arial" charset="0"/>
                <a:ea typeface="ＭＳ Ｐゴシック" charset="0"/>
              </a:defRPr>
            </a:lvl8pPr>
            <a:lvl9pPr marL="3886200" indent="-228600" eaLnBrk="0" fontAlgn="base" hangingPunct="0">
              <a:spcBef>
                <a:spcPct val="0"/>
              </a:spcBef>
              <a:spcAft>
                <a:spcPct val="0"/>
              </a:spcAft>
              <a:defRPr>
                <a:solidFill>
                  <a:schemeClr val="tx1"/>
                </a:solidFill>
                <a:latin typeface="Arial" charset="0"/>
                <a:ea typeface="ＭＳ Ｐゴシック" charset="0"/>
              </a:defRPr>
            </a:lvl9pPr>
          </a:lstStyle>
          <a:p>
            <a:pPr algn="ctr" eaLnBrk="1" hangingPunct="1">
              <a:defRPr/>
            </a:pPr>
            <a:r>
              <a:rPr lang="en-GB" sz="1600" b="1" dirty="0">
                <a:solidFill>
                  <a:schemeClr val="bg1"/>
                </a:solidFill>
              </a:rPr>
              <a:t>CONCEPT </a:t>
            </a:r>
          </a:p>
          <a:p>
            <a:pPr algn="ctr" eaLnBrk="1" hangingPunct="1">
              <a:defRPr/>
            </a:pPr>
            <a:r>
              <a:rPr lang="en-GB" sz="1600" b="1" dirty="0">
                <a:solidFill>
                  <a:schemeClr val="bg1"/>
                </a:solidFill>
              </a:rPr>
              <a:t>SELECTION</a:t>
            </a:r>
          </a:p>
          <a:p>
            <a:pPr algn="ctr" eaLnBrk="1" hangingPunct="1">
              <a:defRPr/>
            </a:pPr>
            <a:r>
              <a:rPr lang="en-GB" sz="1400" dirty="0">
                <a:solidFill>
                  <a:schemeClr val="bg1"/>
                </a:solidFill>
              </a:rPr>
              <a:t>Evaluate the whole system concepts to identify the </a:t>
            </a:r>
            <a:r>
              <a:rPr lang="ja-JP" altLang="en-GB" sz="1400">
                <a:solidFill>
                  <a:schemeClr val="bg1"/>
                </a:solidFill>
              </a:rPr>
              <a:t>“</a:t>
            </a:r>
            <a:r>
              <a:rPr lang="en-GB" sz="1400" dirty="0">
                <a:solidFill>
                  <a:schemeClr val="bg1"/>
                </a:solidFill>
              </a:rPr>
              <a:t>best</a:t>
            </a:r>
            <a:r>
              <a:rPr lang="ja-JP" altLang="en-GB" sz="1400">
                <a:solidFill>
                  <a:schemeClr val="bg1"/>
                </a:solidFill>
              </a:rPr>
              <a:t>”</a:t>
            </a:r>
            <a:endParaRPr lang="en-GB" sz="1400" dirty="0">
              <a:solidFill>
                <a:schemeClr val="bg1"/>
              </a:solidFill>
            </a:endParaRPr>
          </a:p>
        </p:txBody>
      </p:sp>
    </p:spTree>
    <p:extLst>
      <p:ext uri="{BB962C8B-B14F-4D97-AF65-F5344CB8AC3E}">
        <p14:creationId xmlns:p14="http://schemas.microsoft.com/office/powerpoint/2010/main" val="3019304774"/>
      </p:ext>
    </p:extLst>
  </p:cSld>
  <p:clrMapOvr>
    <a:masterClrMapping/>
  </p:clrMapOvr>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3"/>
          <p:cNvSpPr>
            <a:spLocks noGrp="1" noChangeArrowheads="1"/>
          </p:cNvSpPr>
          <p:nvPr>
            <p:ph sz="quarter" idx="16"/>
          </p:nvPr>
        </p:nvSpPr>
        <p:spPr>
          <a:xfrm>
            <a:off x="634588" y="1182456"/>
            <a:ext cx="5204351" cy="5262979"/>
          </a:xfrm>
        </p:spPr>
        <p:txBody>
          <a:bodyPr/>
          <a:lstStyle/>
          <a:p>
            <a:r>
              <a:rPr lang="en-GB" sz="2000" b="1" dirty="0"/>
              <a:t>What is it?</a:t>
            </a:r>
          </a:p>
          <a:p>
            <a:pPr marL="587375" lvl="1" indent="-339725"/>
            <a:r>
              <a:rPr lang="en-GB" sz="1800" dirty="0"/>
              <a:t>a tool for generating, capturing, selecting and documenting system design concepts.</a:t>
            </a:r>
            <a:r>
              <a:rPr lang="en-US" sz="1800" dirty="0"/>
              <a:t> </a:t>
            </a:r>
          </a:p>
          <a:p>
            <a:r>
              <a:rPr lang="en-GB" sz="2000" b="1" dirty="0"/>
              <a:t>Why do it?</a:t>
            </a:r>
          </a:p>
          <a:p>
            <a:pPr marL="541338" lvl="1" indent="-403225"/>
            <a:r>
              <a:rPr lang="en-GB" sz="1800" dirty="0"/>
              <a:t>Function Means analysis uses the uncovered generic and other functionality to ensure the holistic generation of candidate system concepts</a:t>
            </a:r>
          </a:p>
          <a:p>
            <a:r>
              <a:rPr lang="en-GB" sz="2000" b="1" dirty="0"/>
              <a:t>How to do it</a:t>
            </a:r>
          </a:p>
          <a:p>
            <a:pPr marL="587375" lvl="1" indent="-401638"/>
            <a:r>
              <a:rPr lang="en-GB" sz="1800" dirty="0"/>
              <a:t>Function Means Analysis has two stages:</a:t>
            </a:r>
          </a:p>
          <a:p>
            <a:pPr marL="944563" lvl="2" indent="-279400"/>
            <a:r>
              <a:rPr lang="en-GB" sz="1800" dirty="0"/>
              <a:t>Stage 1:Concept Generation: a divergent thinking activity where the functions of the system are considered in turn and the means of achieving those functions identified</a:t>
            </a:r>
          </a:p>
          <a:p>
            <a:pPr marL="944563" lvl="2" indent="-279400"/>
            <a:r>
              <a:rPr lang="en-GB" sz="1800" dirty="0"/>
              <a:t>Stage 2:Concept Integration and Selection: a convergent thinking activity that identifies whole system concepts</a:t>
            </a:r>
          </a:p>
        </p:txBody>
      </p:sp>
      <p:sp>
        <p:nvSpPr>
          <p:cNvPr id="7171" name="Rectangle 2"/>
          <p:cNvSpPr>
            <a:spLocks noGrp="1" noChangeArrowheads="1"/>
          </p:cNvSpPr>
          <p:nvPr>
            <p:ph type="title"/>
          </p:nvPr>
        </p:nvSpPr>
        <p:spPr/>
        <p:txBody>
          <a:bodyPr/>
          <a:lstStyle/>
          <a:p>
            <a:r>
              <a:rPr lang="en-GB" dirty="0"/>
              <a:t>Function Means Analysis</a:t>
            </a:r>
          </a:p>
        </p:txBody>
      </p:sp>
      <p:pic>
        <p:nvPicPr>
          <p:cNvPr id="4" name="Picture 3">
            <a:extLst>
              <a:ext uri="{FF2B5EF4-FFF2-40B4-BE49-F238E27FC236}">
                <a16:creationId xmlns:a16="http://schemas.microsoft.com/office/drawing/2014/main" id="{A34AA9BA-2836-7844-A093-1049266BF9A6}"/>
              </a:ext>
            </a:extLst>
          </p:cNvPr>
          <p:cNvPicPr>
            <a:picLocks noChangeAspect="1"/>
          </p:cNvPicPr>
          <p:nvPr/>
        </p:nvPicPr>
        <p:blipFill>
          <a:blip r:embed="rId3"/>
          <a:stretch>
            <a:fillRect/>
          </a:stretch>
        </p:blipFill>
        <p:spPr>
          <a:xfrm>
            <a:off x="6353063" y="1747723"/>
            <a:ext cx="5442333" cy="3904282"/>
          </a:xfrm>
          <a:prstGeom prst="rect">
            <a:avLst/>
          </a:prstGeom>
        </p:spPr>
      </p:pic>
    </p:spTree>
    <p:extLst>
      <p:ext uri="{BB962C8B-B14F-4D97-AF65-F5344CB8AC3E}">
        <p14:creationId xmlns:p14="http://schemas.microsoft.com/office/powerpoint/2010/main" val="855696939"/>
      </p:ext>
    </p:extLst>
  </p:cSld>
  <p:clrMapOvr>
    <a:masterClrMapping/>
  </p:clrMapOvr>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7" name="Rectangle 2"/>
          <p:cNvSpPr>
            <a:spLocks noChangeArrowheads="1"/>
          </p:cNvSpPr>
          <p:nvPr/>
        </p:nvSpPr>
        <p:spPr bwMode="auto">
          <a:xfrm>
            <a:off x="2375390" y="1119555"/>
            <a:ext cx="7403123" cy="4665785"/>
          </a:xfrm>
          <a:prstGeom prst="rect">
            <a:avLst/>
          </a:prstGeom>
          <a:ln>
            <a:headEnd/>
            <a:tailEnd/>
          </a:ln>
        </p:spPr>
        <p:style>
          <a:lnRef idx="1">
            <a:schemeClr val="accent1"/>
          </a:lnRef>
          <a:fillRef idx="2">
            <a:schemeClr val="accent1"/>
          </a:fillRef>
          <a:effectRef idx="1">
            <a:schemeClr val="accent1"/>
          </a:effectRef>
          <a:fontRef idx="minor">
            <a:schemeClr val="dk1"/>
          </a:fontRef>
        </p:style>
        <p:txBody>
          <a:bodyPr wrap="none" anchor="ctr"/>
          <a:lstStyle/>
          <a:p>
            <a:endParaRPr lang="en-US" sz="1662" dirty="0"/>
          </a:p>
        </p:txBody>
      </p:sp>
      <p:sp>
        <p:nvSpPr>
          <p:cNvPr id="19458" name="Rectangle 3"/>
          <p:cNvSpPr>
            <a:spLocks noChangeArrowheads="1"/>
          </p:cNvSpPr>
          <p:nvPr/>
        </p:nvSpPr>
        <p:spPr bwMode="auto">
          <a:xfrm>
            <a:off x="2375390" y="2901463"/>
            <a:ext cx="7403123" cy="2883877"/>
          </a:xfrm>
          <a:prstGeom prst="rect">
            <a:avLst/>
          </a:prstGeom>
          <a:ln>
            <a:headEnd/>
            <a:tailEnd/>
          </a:ln>
        </p:spPr>
        <p:style>
          <a:lnRef idx="1">
            <a:schemeClr val="accent2"/>
          </a:lnRef>
          <a:fillRef idx="2">
            <a:schemeClr val="accent2"/>
          </a:fillRef>
          <a:effectRef idx="1">
            <a:schemeClr val="accent2"/>
          </a:effectRef>
          <a:fontRef idx="minor">
            <a:schemeClr val="dk1"/>
          </a:fontRef>
        </p:style>
        <p:txBody>
          <a:bodyPr wrap="none" anchor="ctr"/>
          <a:lstStyle/>
          <a:p>
            <a:endParaRPr lang="en-US" sz="1662" dirty="0"/>
          </a:p>
        </p:txBody>
      </p:sp>
      <p:sp>
        <p:nvSpPr>
          <p:cNvPr id="19459" name="Rectangle 4"/>
          <p:cNvSpPr>
            <a:spLocks noGrp="1" noChangeArrowheads="1"/>
          </p:cNvSpPr>
          <p:nvPr>
            <p:ph type="title"/>
          </p:nvPr>
        </p:nvSpPr>
        <p:spPr>
          <a:xfrm>
            <a:off x="261816" y="243944"/>
            <a:ext cx="6489700" cy="353933"/>
          </a:xfrm>
        </p:spPr>
        <p:txBody>
          <a:bodyPr/>
          <a:lstStyle/>
          <a:p>
            <a:pPr eaLnBrk="1" hangingPunct="1"/>
            <a:r>
              <a:rPr lang="en-GB" dirty="0">
                <a:latin typeface="Arial" charset="0"/>
              </a:rPr>
              <a:t>Function Means Analysis Process</a:t>
            </a:r>
            <a:endParaRPr lang="en-US" dirty="0">
              <a:latin typeface="Arial" charset="0"/>
            </a:endParaRPr>
          </a:p>
        </p:txBody>
      </p:sp>
      <p:pic>
        <p:nvPicPr>
          <p:cNvPr id="19460" name="Picture 5"/>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819400" y="1365739"/>
            <a:ext cx="6419850" cy="423496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19461" name="Picture 6"/>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687407" y="1201615"/>
            <a:ext cx="1097574" cy="1601666"/>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19462" name="Picture 7"/>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2842847" y="3817328"/>
            <a:ext cx="1327638" cy="1614854"/>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19463" name="Text Box 8"/>
          <p:cNvSpPr txBox="1">
            <a:spLocks noChangeArrowheads="1"/>
          </p:cNvSpPr>
          <p:nvPr/>
        </p:nvSpPr>
        <p:spPr bwMode="auto">
          <a:xfrm>
            <a:off x="6957464" y="1258768"/>
            <a:ext cx="920445" cy="348109"/>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algn="r" eaLnBrk="1" hangingPunct="1"/>
            <a:r>
              <a:rPr lang="en-GB" sz="1662" dirty="0"/>
              <a:t>Stage 1</a:t>
            </a:r>
          </a:p>
        </p:txBody>
      </p:sp>
      <p:sp>
        <p:nvSpPr>
          <p:cNvPr id="19464" name="Text Box 9"/>
          <p:cNvSpPr txBox="1">
            <a:spLocks noChangeArrowheads="1"/>
          </p:cNvSpPr>
          <p:nvPr/>
        </p:nvSpPr>
        <p:spPr bwMode="auto">
          <a:xfrm>
            <a:off x="3730687" y="5174275"/>
            <a:ext cx="920445" cy="348109"/>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algn="r" eaLnBrk="1" hangingPunct="1"/>
            <a:r>
              <a:rPr lang="en-GB" sz="1662" dirty="0"/>
              <a:t>Stage 2</a:t>
            </a:r>
          </a:p>
        </p:txBody>
      </p:sp>
    </p:spTree>
    <p:extLst>
      <p:ext uri="{BB962C8B-B14F-4D97-AF65-F5344CB8AC3E}">
        <p14:creationId xmlns:p14="http://schemas.microsoft.com/office/powerpoint/2010/main" val="832664215"/>
      </p:ext>
    </p:extLst>
  </p:cSld>
  <p:clrMapOvr>
    <a:masterClrMapping/>
  </p:clrMapOvr>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5" name="Rectangle 3"/>
          <p:cNvSpPr>
            <a:spLocks noGrp="1" noChangeArrowheads="1"/>
          </p:cNvSpPr>
          <p:nvPr>
            <p:ph type="body" sz="quarter" idx="13"/>
          </p:nvPr>
        </p:nvSpPr>
        <p:spPr>
          <a:xfrm>
            <a:off x="1035586" y="1260087"/>
            <a:ext cx="10421955" cy="4271939"/>
          </a:xfrm>
        </p:spPr>
        <p:txBody>
          <a:bodyPr/>
          <a:lstStyle/>
          <a:p>
            <a:r>
              <a:rPr lang="en-GB" sz="2400" dirty="0"/>
              <a:t>To undertake a Function Means Analysis requires knowledge of the functionality of the system. The functionality should be:</a:t>
            </a:r>
          </a:p>
          <a:p>
            <a:pPr marL="550863" lvl="1"/>
            <a:r>
              <a:rPr lang="en-GB" sz="2400" dirty="0"/>
              <a:t>Complete i.e. encompass the whole of the system </a:t>
            </a:r>
          </a:p>
          <a:p>
            <a:pPr marL="550863" lvl="1"/>
            <a:r>
              <a:rPr lang="en-GB" sz="2400" dirty="0"/>
              <a:t>At the same level of generality</a:t>
            </a:r>
          </a:p>
          <a:p>
            <a:r>
              <a:rPr lang="en-GB" sz="2400" dirty="0"/>
              <a:t>These rules are not rigid. Indeed, Function Means Analysis can help to check whether the system functionality is complete. </a:t>
            </a:r>
          </a:p>
          <a:p>
            <a:r>
              <a:rPr lang="en-GB" sz="2400" dirty="0"/>
              <a:t>Very few systems are unprecedented and therefore a check can be made to ensure that the current system solution sits within the means identified – if not then perhaps we are missing some functionality</a:t>
            </a:r>
          </a:p>
          <a:p>
            <a:r>
              <a:rPr lang="en-GB" sz="2400" dirty="0"/>
              <a:t>Once identified the functions should be entered in the Function column of the Function Means Table </a:t>
            </a:r>
          </a:p>
        </p:txBody>
      </p:sp>
      <p:sp>
        <p:nvSpPr>
          <p:cNvPr id="54274" name="Rectangle 2"/>
          <p:cNvSpPr>
            <a:spLocks noGrp="1" noChangeArrowheads="1"/>
          </p:cNvSpPr>
          <p:nvPr>
            <p:ph type="title"/>
          </p:nvPr>
        </p:nvSpPr>
        <p:spPr>
          <a:xfrm>
            <a:off x="337133" y="275327"/>
            <a:ext cx="10990300" cy="424732"/>
          </a:xfrm>
        </p:spPr>
        <p:txBody>
          <a:bodyPr/>
          <a:lstStyle/>
          <a:p>
            <a:r>
              <a:rPr lang="en-GB" dirty="0"/>
              <a:t>Step 1: Identify Functionality</a:t>
            </a:r>
            <a:endParaRPr lang="en-US" dirty="0"/>
          </a:p>
        </p:txBody>
      </p:sp>
    </p:spTree>
    <p:extLst>
      <p:ext uri="{BB962C8B-B14F-4D97-AF65-F5344CB8AC3E}">
        <p14:creationId xmlns:p14="http://schemas.microsoft.com/office/powerpoint/2010/main" val="1524542389"/>
      </p:ext>
    </p:extLst>
  </p:cSld>
  <p:clrMapOvr>
    <a:masterClrMapping/>
  </p:clrMapOvr>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3"/>
          <p:cNvSpPr>
            <a:spLocks noGrp="1" noChangeArrowheads="1"/>
          </p:cNvSpPr>
          <p:nvPr>
            <p:ph type="body" sz="quarter" idx="13"/>
          </p:nvPr>
        </p:nvSpPr>
        <p:spPr>
          <a:xfrm>
            <a:off x="2017777" y="1260089"/>
            <a:ext cx="8254937" cy="3453253"/>
          </a:xfrm>
        </p:spPr>
        <p:txBody>
          <a:bodyPr/>
          <a:lstStyle/>
          <a:p>
            <a:r>
              <a:rPr lang="en-GB" sz="1800" dirty="0"/>
              <a:t>Taking each function in turn, the team should identify and record in the table ALL the POSSIBLE means of achieving that function </a:t>
            </a:r>
          </a:p>
          <a:p>
            <a:r>
              <a:rPr lang="en-GB" sz="1800" dirty="0"/>
              <a:t>Quantity rather than quality is the aim at this point and a good rule of thumb is to aim for 9 ideas per function. This assumes 3 conventional, 3 extreme and 3 with high potential. Ridiculous, silly, impractical ideas should not be shot-down, ridiculed, or ignored – write them down   </a:t>
            </a:r>
          </a:p>
          <a:p>
            <a:r>
              <a:rPr lang="en-GB" sz="1800" dirty="0"/>
              <a:t>If it is difficult to generate solutions to functions:</a:t>
            </a:r>
          </a:p>
          <a:p>
            <a:pPr marL="627063" lvl="2" indent="-355600"/>
            <a:r>
              <a:rPr lang="en-GB" sz="1800" dirty="0"/>
              <a:t>The function my be a pseudo-function like “generate style” these either need rewriting as “proper” functions or removing</a:t>
            </a:r>
          </a:p>
          <a:p>
            <a:pPr marL="627063" lvl="2" indent="-355600"/>
            <a:r>
              <a:rPr lang="en-GB" sz="1800" dirty="0"/>
              <a:t>The function description may be at too high a level and needs to be decomposed into a number of lower level functions for which design options can be explored</a:t>
            </a:r>
            <a:endParaRPr lang="en-US" sz="1800" dirty="0"/>
          </a:p>
        </p:txBody>
      </p:sp>
      <p:sp>
        <p:nvSpPr>
          <p:cNvPr id="19457" name="Rectangle 2"/>
          <p:cNvSpPr>
            <a:spLocks noGrp="1" noChangeArrowheads="1"/>
          </p:cNvSpPr>
          <p:nvPr>
            <p:ph type="title"/>
          </p:nvPr>
        </p:nvSpPr>
        <p:spPr>
          <a:xfrm>
            <a:off x="1999942" y="440265"/>
            <a:ext cx="8242725" cy="480131"/>
          </a:xfrm>
        </p:spPr>
        <p:txBody>
          <a:bodyPr/>
          <a:lstStyle/>
          <a:p>
            <a:r>
              <a:rPr lang="en-GB" sz="2800" dirty="0"/>
              <a:t>Step 2: For each Function Generate Solutions </a:t>
            </a:r>
            <a:endParaRPr lang="en-US" sz="2800" dirty="0"/>
          </a:p>
        </p:txBody>
      </p:sp>
    </p:spTree>
    <p:extLst>
      <p:ext uri="{BB962C8B-B14F-4D97-AF65-F5344CB8AC3E}">
        <p14:creationId xmlns:p14="http://schemas.microsoft.com/office/powerpoint/2010/main" val="2681163158"/>
      </p:ext>
    </p:extLst>
  </p:cSld>
  <p:clrMapOvr>
    <a:masterClrMapping/>
  </p:clrMapOvr>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9" name="Rectangle 2"/>
          <p:cNvSpPr>
            <a:spLocks noGrp="1" noChangeArrowheads="1"/>
          </p:cNvSpPr>
          <p:nvPr>
            <p:ph type="title"/>
          </p:nvPr>
        </p:nvSpPr>
        <p:spPr>
          <a:xfrm>
            <a:off x="321709" y="242766"/>
            <a:ext cx="8521786" cy="573896"/>
          </a:xfrm>
        </p:spPr>
        <p:txBody>
          <a:bodyPr/>
          <a:lstStyle/>
          <a:p>
            <a:pPr eaLnBrk="1" hangingPunct="1"/>
            <a:r>
              <a:rPr lang="en-US" sz="2800" dirty="0">
                <a:latin typeface="Arial" charset="0"/>
              </a:rPr>
              <a:t>Tracer Example Function Means Analysis</a:t>
            </a:r>
          </a:p>
        </p:txBody>
      </p:sp>
      <p:graphicFrame>
        <p:nvGraphicFramePr>
          <p:cNvPr id="9218" name="Object 2"/>
          <p:cNvGraphicFramePr>
            <a:graphicFrameLocks noGrp="1" noChangeAspect="1"/>
          </p:cNvGraphicFramePr>
          <p:nvPr>
            <p:ph idx="4294967295"/>
            <p:extLst>
              <p:ext uri="{D42A27DB-BD31-4B8C-83A1-F6EECF244321}">
                <p14:modId xmlns:p14="http://schemas.microsoft.com/office/powerpoint/2010/main" val="685234272"/>
              </p:ext>
            </p:extLst>
          </p:nvPr>
        </p:nvGraphicFramePr>
        <p:xfrm>
          <a:off x="1647985" y="2841977"/>
          <a:ext cx="8893175" cy="3286125"/>
        </p:xfrm>
        <a:graphic>
          <a:graphicData uri="http://schemas.openxmlformats.org/presentationml/2006/ole">
            <mc:AlternateContent xmlns:mc="http://schemas.openxmlformats.org/markup-compatibility/2006">
              <mc:Choice xmlns:v="urn:schemas-microsoft-com:vml" Requires="v">
                <p:oleObj name="Worksheet" r:id="rId2" imgW="17390424" imgH="4817505" progId="Excel.Sheet.8">
                  <p:embed/>
                </p:oleObj>
              </mc:Choice>
              <mc:Fallback>
                <p:oleObj name="Worksheet" r:id="rId2" imgW="17390424" imgH="4817505" progId="Excel.Sheet.8">
                  <p:embed/>
                  <p:pic>
                    <p:nvPicPr>
                      <p:cNvPr id="9218" name="Object 2"/>
                      <p:cNvPicPr>
                        <a:picLocks noChangeAspect="1" noChangeArrowheads="1"/>
                      </p:cNvPicPr>
                      <p:nvPr/>
                    </p:nvPicPr>
                    <p:blipFill>
                      <a:blip r:embed="rId3">
                        <a:extLst>
                          <a:ext uri="{28A0092B-C50C-407E-A947-70E740481C1C}">
                            <a14:useLocalDpi xmlns:a14="http://schemas.microsoft.com/office/drawing/2010/main" val="0"/>
                          </a:ext>
                        </a:extLst>
                      </a:blip>
                      <a:srcRect r="25049"/>
                      <a:stretch>
                        <a:fillRect/>
                      </a:stretch>
                    </p:blipFill>
                    <p:spPr bwMode="auto">
                      <a:xfrm>
                        <a:off x="1647985" y="2841977"/>
                        <a:ext cx="8893175" cy="3286125"/>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pic>
                </p:oleObj>
              </mc:Fallback>
            </mc:AlternateContent>
          </a:graphicData>
        </a:graphic>
      </p:graphicFrame>
      <p:sp>
        <p:nvSpPr>
          <p:cNvPr id="9220" name="AutoShape 1475"/>
          <p:cNvSpPr>
            <a:spLocks noChangeArrowheads="1"/>
          </p:cNvSpPr>
          <p:nvPr/>
        </p:nvSpPr>
        <p:spPr bwMode="auto">
          <a:xfrm>
            <a:off x="1969534" y="1529060"/>
            <a:ext cx="1587500" cy="850900"/>
          </a:xfrm>
          <a:prstGeom prst="wedgeRoundRectCallout">
            <a:avLst>
              <a:gd name="adj1" fmla="val -31000"/>
              <a:gd name="adj2" fmla="val 101681"/>
              <a:gd name="adj3" fmla="val 16667"/>
            </a:avLst>
          </a:prstGeom>
          <a:ln>
            <a:headEnd/>
            <a:tailEnd/>
          </a:ln>
        </p:spPr>
        <p:style>
          <a:lnRef idx="0">
            <a:schemeClr val="accent2"/>
          </a:lnRef>
          <a:fillRef idx="3">
            <a:schemeClr val="accent2"/>
          </a:fillRef>
          <a:effectRef idx="3">
            <a:schemeClr val="accent2"/>
          </a:effectRef>
          <a:fontRef idx="minor">
            <a:schemeClr val="lt1"/>
          </a:fontRef>
        </p:style>
        <p:txBody>
          <a:bodyPr/>
          <a:lstStyle/>
          <a:p>
            <a:pPr algn="ctr"/>
            <a:r>
              <a:rPr lang="en-GB" sz="1600" dirty="0">
                <a:solidFill>
                  <a:schemeClr val="bg1"/>
                </a:solidFill>
              </a:rPr>
              <a:t>Tracer Functionality from QFD</a:t>
            </a:r>
            <a:endParaRPr lang="en-US" sz="1600" dirty="0">
              <a:solidFill>
                <a:schemeClr val="bg1"/>
              </a:solidFill>
            </a:endParaRPr>
          </a:p>
        </p:txBody>
      </p:sp>
      <p:sp>
        <p:nvSpPr>
          <p:cNvPr id="9221" name="AutoShape 1476"/>
          <p:cNvSpPr>
            <a:spLocks noChangeArrowheads="1"/>
          </p:cNvSpPr>
          <p:nvPr/>
        </p:nvSpPr>
        <p:spPr bwMode="auto">
          <a:xfrm>
            <a:off x="5479296" y="1334618"/>
            <a:ext cx="1841500" cy="850900"/>
          </a:xfrm>
          <a:prstGeom prst="wedgeRoundRectCallout">
            <a:avLst>
              <a:gd name="adj1" fmla="val 45690"/>
              <a:gd name="adj2" fmla="val 121083"/>
              <a:gd name="adj3" fmla="val 16667"/>
            </a:avLst>
          </a:prstGeom>
          <a:ln>
            <a:headEnd/>
            <a:tailEnd/>
          </a:ln>
        </p:spPr>
        <p:style>
          <a:lnRef idx="0">
            <a:schemeClr val="accent2"/>
          </a:lnRef>
          <a:fillRef idx="3">
            <a:schemeClr val="accent2"/>
          </a:fillRef>
          <a:effectRef idx="3">
            <a:schemeClr val="accent2"/>
          </a:effectRef>
          <a:fontRef idx="minor">
            <a:schemeClr val="lt1"/>
          </a:fontRef>
        </p:style>
        <p:txBody>
          <a:bodyPr/>
          <a:lstStyle/>
          <a:p>
            <a:pPr algn="ctr"/>
            <a:r>
              <a:rPr lang="en-GB" sz="1600" dirty="0">
                <a:solidFill>
                  <a:schemeClr val="bg1"/>
                </a:solidFill>
              </a:rPr>
              <a:t>Solutions (means) to Functionality</a:t>
            </a:r>
            <a:endParaRPr lang="en-US" sz="1600" dirty="0">
              <a:solidFill>
                <a:schemeClr val="bg1"/>
              </a:solidFill>
            </a:endParaRPr>
          </a:p>
        </p:txBody>
      </p:sp>
    </p:spTree>
    <p:extLst>
      <p:ext uri="{BB962C8B-B14F-4D97-AF65-F5344CB8AC3E}">
        <p14:creationId xmlns:p14="http://schemas.microsoft.com/office/powerpoint/2010/main" val="3125211588"/>
      </p:ext>
    </p:extLst>
  </p:cSld>
  <p:clrMapOvr>
    <a:masterClrMapping/>
  </p:clrMapOvr>
  <p:transition>
    <p:wipe dir="r"/>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7" name="Rectangle 3"/>
          <p:cNvSpPr>
            <a:spLocks noGrp="1" noChangeArrowheads="1"/>
          </p:cNvSpPr>
          <p:nvPr>
            <p:ph sz="quarter" idx="16"/>
          </p:nvPr>
        </p:nvSpPr>
        <p:spPr>
          <a:xfrm>
            <a:off x="634589" y="2173120"/>
            <a:ext cx="4813413" cy="2997744"/>
          </a:xfrm>
        </p:spPr>
        <p:txBody>
          <a:bodyPr/>
          <a:lstStyle/>
          <a:p>
            <a:pPr marL="0" indent="0">
              <a:buNone/>
            </a:pPr>
            <a:r>
              <a:rPr lang="en-GB" sz="2800" b="1" dirty="0"/>
              <a:t>Demonstration</a:t>
            </a:r>
          </a:p>
          <a:p>
            <a:pPr marL="0" indent="0">
              <a:buNone/>
            </a:pPr>
            <a:endParaRPr lang="en-GB" sz="2800" b="1" dirty="0"/>
          </a:p>
          <a:p>
            <a:r>
              <a:rPr lang="en-GB" sz="2400" dirty="0"/>
              <a:t>Construct a Function Means Chart for the case study problem - consider all solutions</a:t>
            </a:r>
          </a:p>
          <a:p>
            <a:pPr marL="0" indent="0">
              <a:buNone/>
            </a:pPr>
            <a:r>
              <a:rPr lang="en-GB" sz="2400" b="1" dirty="0"/>
              <a:t>Time: 30 minutes</a:t>
            </a:r>
          </a:p>
          <a:p>
            <a:endParaRPr lang="en-GB" sz="2000" dirty="0"/>
          </a:p>
        </p:txBody>
      </p:sp>
      <p:sp>
        <p:nvSpPr>
          <p:cNvPr id="88066" name="Rectangle 2"/>
          <p:cNvSpPr>
            <a:spLocks noGrp="1" noChangeArrowheads="1"/>
          </p:cNvSpPr>
          <p:nvPr>
            <p:ph type="title"/>
          </p:nvPr>
        </p:nvSpPr>
        <p:spPr/>
        <p:txBody>
          <a:bodyPr/>
          <a:lstStyle/>
          <a:p>
            <a:r>
              <a:rPr lang="en-GB" dirty="0"/>
              <a:t>Exercise: FMA Stage 1 </a:t>
            </a:r>
          </a:p>
        </p:txBody>
      </p:sp>
      <p:pic>
        <p:nvPicPr>
          <p:cNvPr id="39" name="Picture 38">
            <a:extLst>
              <a:ext uri="{FF2B5EF4-FFF2-40B4-BE49-F238E27FC236}">
                <a16:creationId xmlns:a16="http://schemas.microsoft.com/office/drawing/2014/main" id="{F918E69C-A986-4044-9768-EDC168F39D8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367005" y="2404916"/>
            <a:ext cx="3678426" cy="2765948"/>
          </a:xfrm>
          <a:prstGeom prst="rect">
            <a:avLst/>
          </a:prstGeom>
        </p:spPr>
      </p:pic>
    </p:spTree>
    <p:extLst>
      <p:ext uri="{BB962C8B-B14F-4D97-AF65-F5344CB8AC3E}">
        <p14:creationId xmlns:p14="http://schemas.microsoft.com/office/powerpoint/2010/main" val="173884988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3" name="Rectangle 4"/>
          <p:cNvSpPr>
            <a:spLocks noGrp="1" noChangeArrowheads="1"/>
          </p:cNvSpPr>
          <p:nvPr>
            <p:ph type="title"/>
          </p:nvPr>
        </p:nvSpPr>
        <p:spPr>
          <a:xfrm>
            <a:off x="323161" y="233362"/>
            <a:ext cx="9144000" cy="765175"/>
          </a:xfrm>
        </p:spPr>
        <p:txBody>
          <a:bodyPr/>
          <a:lstStyle/>
          <a:p>
            <a:pPr eaLnBrk="1" hangingPunct="1"/>
            <a:r>
              <a:rPr lang="en-GB" sz="2800" dirty="0">
                <a:latin typeface="Arial" charset="0"/>
              </a:rPr>
              <a:t>Introduction to Concept Integration and Selection</a:t>
            </a:r>
          </a:p>
        </p:txBody>
      </p:sp>
      <p:sp>
        <p:nvSpPr>
          <p:cNvPr id="8194" name="Rectangle 5"/>
          <p:cNvSpPr>
            <a:spLocks noGrp="1" noChangeArrowheads="1"/>
          </p:cNvSpPr>
          <p:nvPr>
            <p:ph type="body" idx="1"/>
          </p:nvPr>
        </p:nvSpPr>
        <p:spPr>
          <a:xfrm>
            <a:off x="749147" y="941391"/>
            <a:ext cx="10829581" cy="2726900"/>
          </a:xfrm>
        </p:spPr>
        <p:txBody>
          <a:bodyPr/>
          <a:lstStyle/>
          <a:p>
            <a:pPr eaLnBrk="1" hangingPunct="1"/>
            <a:r>
              <a:rPr lang="en-GB" sz="2000" dirty="0">
                <a:latin typeface="Arial" charset="0"/>
              </a:rPr>
              <a:t>The first stage of Function Means Analysis provides a large number of potential functional solutions. The task now is to:</a:t>
            </a:r>
          </a:p>
          <a:p>
            <a:pPr lvl="1" eaLnBrk="1" hangingPunct="1"/>
            <a:r>
              <a:rPr lang="en-GB" sz="1800" dirty="0">
                <a:latin typeface="Arial" charset="0"/>
              </a:rPr>
              <a:t>Generate a number of </a:t>
            </a:r>
            <a:r>
              <a:rPr lang="en-GB" sz="1800" b="1" dirty="0">
                <a:latin typeface="Arial" charset="0"/>
              </a:rPr>
              <a:t>complete</a:t>
            </a:r>
            <a:r>
              <a:rPr lang="en-GB" sz="1800" dirty="0">
                <a:latin typeface="Arial" charset="0"/>
              </a:rPr>
              <a:t> candidate solution concepts frequently referred to as design or concept system solutions – this is called Concept Integration</a:t>
            </a:r>
          </a:p>
          <a:p>
            <a:pPr lvl="1" eaLnBrk="1" hangingPunct="1"/>
            <a:endParaRPr lang="en-GB" dirty="0">
              <a:latin typeface="Arial" charset="0"/>
            </a:endParaRPr>
          </a:p>
          <a:p>
            <a:pPr lvl="1" eaLnBrk="1" hangingPunct="1"/>
            <a:endParaRPr lang="en-GB" dirty="0">
              <a:latin typeface="Arial" charset="0"/>
            </a:endParaRPr>
          </a:p>
          <a:p>
            <a:pPr eaLnBrk="1" hangingPunct="1"/>
            <a:endParaRPr lang="en-GB" dirty="0">
              <a:latin typeface="Arial" charset="0"/>
            </a:endParaRPr>
          </a:p>
          <a:p>
            <a:pPr eaLnBrk="1" hangingPunct="1"/>
            <a:endParaRPr lang="en-GB" dirty="0">
              <a:latin typeface="Arial" charset="0"/>
            </a:endParaRPr>
          </a:p>
        </p:txBody>
      </p:sp>
      <p:sp>
        <p:nvSpPr>
          <p:cNvPr id="8195" name="Picture 6"/>
          <p:cNvSpPr>
            <a:spLocks noChangeAspect="1" noChangeArrowheads="1"/>
          </p:cNvSpPr>
          <p:nvPr/>
        </p:nvSpPr>
        <p:spPr bwMode="auto">
          <a:xfrm>
            <a:off x="3522785" y="3022600"/>
            <a:ext cx="5181600" cy="321945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p>
            <a:endParaRPr lang="en-US" dirty="0"/>
          </a:p>
        </p:txBody>
      </p:sp>
      <p:sp>
        <p:nvSpPr>
          <p:cNvPr id="2" name="Slide Number Placeholder 1"/>
          <p:cNvSpPr>
            <a:spLocks noGrp="1"/>
          </p:cNvSpPr>
          <p:nvPr>
            <p:ph type="sldNum" sz="quarter" idx="4294967295"/>
          </p:nvPr>
        </p:nvSpPr>
        <p:spPr>
          <a:xfrm>
            <a:off x="11233212" y="55445"/>
            <a:ext cx="490605" cy="123111"/>
          </a:xfrm>
        </p:spPr>
        <p:txBody>
          <a:bodyPr/>
          <a:lstStyle/>
          <a:p>
            <a:fld id="{714C567D-0E37-3E41-B6D4-8C0AC45026B9}" type="slidenum">
              <a:rPr lang="en-US" smtClean="0"/>
              <a:pPr/>
              <a:t>17</a:t>
            </a:fld>
            <a:endParaRPr lang="en-US" dirty="0"/>
          </a:p>
        </p:txBody>
      </p:sp>
      <p:pic>
        <p:nvPicPr>
          <p:cNvPr id="7" name="Picture 6">
            <a:extLst>
              <a:ext uri="{FF2B5EF4-FFF2-40B4-BE49-F238E27FC236}">
                <a16:creationId xmlns:a16="http://schemas.microsoft.com/office/drawing/2014/main" id="{BC8F66A0-80EE-3145-ABDF-D0C59E8EAEC1}"/>
              </a:ext>
            </a:extLst>
          </p:cNvPr>
          <p:cNvPicPr>
            <a:picLocks noChangeAspect="1"/>
          </p:cNvPicPr>
          <p:nvPr/>
        </p:nvPicPr>
        <p:blipFill>
          <a:blip r:embed="rId2"/>
          <a:stretch>
            <a:fillRect/>
          </a:stretch>
        </p:blipFill>
        <p:spPr>
          <a:xfrm>
            <a:off x="2965342" y="2535078"/>
            <a:ext cx="6261315" cy="4047808"/>
          </a:xfrm>
          <a:prstGeom prst="rect">
            <a:avLst/>
          </a:prstGeom>
        </p:spPr>
      </p:pic>
    </p:spTree>
    <p:extLst>
      <p:ext uri="{BB962C8B-B14F-4D97-AF65-F5344CB8AC3E}">
        <p14:creationId xmlns:p14="http://schemas.microsoft.com/office/powerpoint/2010/main" val="35009093"/>
      </p:ext>
    </p:extLst>
  </p:cSld>
  <p:clrMapOvr>
    <a:masterClrMapping/>
  </p:clrMapOvr>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714C567D-0E37-3E41-B6D4-8C0AC45026B9}" type="slidenum">
              <a:rPr lang="en-US" smtClean="0"/>
              <a:pPr/>
              <a:t>18</a:t>
            </a:fld>
            <a:endParaRPr lang="en-US" dirty="0"/>
          </a:p>
        </p:txBody>
      </p:sp>
      <p:sp>
        <p:nvSpPr>
          <p:cNvPr id="15362" name="Rectangle 7"/>
          <p:cNvSpPr>
            <a:spLocks noGrp="1" noChangeArrowheads="1"/>
          </p:cNvSpPr>
          <p:nvPr>
            <p:ph type="body" sz="quarter" idx="13"/>
          </p:nvPr>
        </p:nvSpPr>
        <p:spPr>
          <a:xfrm>
            <a:off x="683046" y="1260089"/>
            <a:ext cx="10990299" cy="5786199"/>
          </a:xfrm>
        </p:spPr>
        <p:txBody>
          <a:bodyPr/>
          <a:lstStyle/>
          <a:p>
            <a:r>
              <a:rPr lang="en-GB" sz="2000" dirty="0"/>
              <a:t>The purpose of Concept Integration is to arrive at a number of potential whole system solution concepts</a:t>
            </a:r>
          </a:p>
          <a:p>
            <a:pPr lvl="1"/>
            <a:r>
              <a:rPr lang="en-GB" sz="2000" dirty="0"/>
              <a:t>We often use the word integration to mean just the final </a:t>
            </a:r>
            <a:r>
              <a:rPr lang="ja-JP" altLang="en-GB" sz="2000" dirty="0"/>
              <a:t>“</a:t>
            </a:r>
            <a:r>
              <a:rPr lang="en-GB" altLang="ja-JP" sz="2000" dirty="0"/>
              <a:t>physical</a:t>
            </a:r>
            <a:r>
              <a:rPr lang="ja-JP" altLang="en-GB" sz="2000" dirty="0"/>
              <a:t>”</a:t>
            </a:r>
            <a:r>
              <a:rPr lang="en-GB" altLang="ja-JP" sz="2000" dirty="0"/>
              <a:t> integration of a system – but the decisions we are about to make are fundamentally integration decisions and p</a:t>
            </a:r>
            <a:r>
              <a:rPr lang="en-GB" sz="2000" dirty="0"/>
              <a:t>oor choices at this point in time, will have detrimental effects on the physical integration of the system</a:t>
            </a:r>
          </a:p>
          <a:p>
            <a:r>
              <a:rPr lang="en-GB" sz="2000" dirty="0"/>
              <a:t>Assuming that the concept generation has been done by Function Means Analysis, there are a number of strategies for Concept Integration </a:t>
            </a:r>
          </a:p>
          <a:p>
            <a:pPr lvl="1"/>
            <a:r>
              <a:rPr lang="en-GB" sz="2000" dirty="0"/>
              <a:t>Identify the </a:t>
            </a:r>
            <a:r>
              <a:rPr lang="ja-JP" altLang="en-GB" sz="2000" dirty="0"/>
              <a:t>“</a:t>
            </a:r>
            <a:r>
              <a:rPr lang="en-GB" altLang="ja-JP" sz="2000" dirty="0"/>
              <a:t>best</a:t>
            </a:r>
            <a:r>
              <a:rPr lang="ja-JP" altLang="en-GB" sz="2000" dirty="0"/>
              <a:t>”</a:t>
            </a:r>
            <a:r>
              <a:rPr lang="en-GB" altLang="ja-JP" sz="2000" dirty="0"/>
              <a:t> means for each function</a:t>
            </a:r>
          </a:p>
          <a:p>
            <a:pPr lvl="2"/>
            <a:r>
              <a:rPr lang="en-GB" sz="2000" dirty="0"/>
              <a:t>cannot guarantee an optimal system solution</a:t>
            </a:r>
          </a:p>
          <a:p>
            <a:pPr lvl="1"/>
            <a:r>
              <a:rPr lang="en-GB" sz="2000" dirty="0"/>
              <a:t>Consider every permutation from the function means analysis</a:t>
            </a:r>
          </a:p>
          <a:p>
            <a:pPr lvl="2"/>
            <a:r>
              <a:rPr lang="en-GB" sz="2000" dirty="0"/>
              <a:t>will take too long</a:t>
            </a:r>
          </a:p>
          <a:p>
            <a:pPr lvl="1"/>
            <a:r>
              <a:rPr lang="en-GB" sz="2000" dirty="0"/>
              <a:t>Reduce the number of options and develop a limited number of potential whole concept solutions</a:t>
            </a:r>
          </a:p>
          <a:p>
            <a:r>
              <a:rPr lang="en-GB" sz="2000" dirty="0"/>
              <a:t>This last strategy can be accomplished using the Function Means Chart</a:t>
            </a:r>
          </a:p>
          <a:p>
            <a:endParaRPr lang="en-GB" sz="2000" dirty="0"/>
          </a:p>
          <a:p>
            <a:endParaRPr lang="en-GB" sz="2000" dirty="0"/>
          </a:p>
        </p:txBody>
      </p:sp>
      <p:sp>
        <p:nvSpPr>
          <p:cNvPr id="15361" name="Rectangle 6"/>
          <p:cNvSpPr>
            <a:spLocks noGrp="1" noChangeArrowheads="1"/>
          </p:cNvSpPr>
          <p:nvPr>
            <p:ph type="title"/>
          </p:nvPr>
        </p:nvSpPr>
        <p:spPr>
          <a:xfrm>
            <a:off x="242912" y="123157"/>
            <a:ext cx="10990300" cy="480131"/>
          </a:xfrm>
        </p:spPr>
        <p:txBody>
          <a:bodyPr/>
          <a:lstStyle/>
          <a:p>
            <a:r>
              <a:rPr lang="en-GB" sz="2800" dirty="0"/>
              <a:t>Concept Integration</a:t>
            </a:r>
          </a:p>
        </p:txBody>
      </p:sp>
    </p:spTree>
    <p:extLst>
      <p:ext uri="{BB962C8B-B14F-4D97-AF65-F5344CB8AC3E}">
        <p14:creationId xmlns:p14="http://schemas.microsoft.com/office/powerpoint/2010/main" val="408792640"/>
      </p:ext>
    </p:extLst>
  </p:cSld>
  <p:clrMapOvr>
    <a:masterClrMapping/>
  </p:clrMapOvr>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7" name="Rectangle 2"/>
          <p:cNvSpPr>
            <a:spLocks noChangeArrowheads="1"/>
          </p:cNvSpPr>
          <p:nvPr/>
        </p:nvSpPr>
        <p:spPr bwMode="auto">
          <a:xfrm>
            <a:off x="2375390" y="1119555"/>
            <a:ext cx="7403123" cy="4665785"/>
          </a:xfrm>
          <a:prstGeom prst="rect">
            <a:avLst/>
          </a:prstGeom>
          <a:ln>
            <a:headEnd/>
            <a:tailEnd/>
          </a:ln>
        </p:spPr>
        <p:style>
          <a:lnRef idx="1">
            <a:schemeClr val="accent1"/>
          </a:lnRef>
          <a:fillRef idx="2">
            <a:schemeClr val="accent1"/>
          </a:fillRef>
          <a:effectRef idx="1">
            <a:schemeClr val="accent1"/>
          </a:effectRef>
          <a:fontRef idx="minor">
            <a:schemeClr val="dk1"/>
          </a:fontRef>
        </p:style>
        <p:txBody>
          <a:bodyPr wrap="none" anchor="ctr"/>
          <a:lstStyle/>
          <a:p>
            <a:endParaRPr lang="en-US" sz="1662" dirty="0"/>
          </a:p>
        </p:txBody>
      </p:sp>
      <p:sp>
        <p:nvSpPr>
          <p:cNvPr id="19458" name="Rectangle 3"/>
          <p:cNvSpPr>
            <a:spLocks noChangeArrowheads="1"/>
          </p:cNvSpPr>
          <p:nvPr/>
        </p:nvSpPr>
        <p:spPr bwMode="auto">
          <a:xfrm>
            <a:off x="2375390" y="2901463"/>
            <a:ext cx="7403123" cy="2883877"/>
          </a:xfrm>
          <a:prstGeom prst="rect">
            <a:avLst/>
          </a:prstGeom>
          <a:ln>
            <a:headEnd/>
            <a:tailEnd/>
          </a:ln>
        </p:spPr>
        <p:style>
          <a:lnRef idx="1">
            <a:schemeClr val="accent2"/>
          </a:lnRef>
          <a:fillRef idx="2">
            <a:schemeClr val="accent2"/>
          </a:fillRef>
          <a:effectRef idx="1">
            <a:schemeClr val="accent2"/>
          </a:effectRef>
          <a:fontRef idx="minor">
            <a:schemeClr val="dk1"/>
          </a:fontRef>
        </p:style>
        <p:txBody>
          <a:bodyPr wrap="none" anchor="ctr"/>
          <a:lstStyle/>
          <a:p>
            <a:endParaRPr lang="en-US" sz="1662" dirty="0"/>
          </a:p>
        </p:txBody>
      </p:sp>
      <p:sp>
        <p:nvSpPr>
          <p:cNvPr id="19459" name="Rectangle 4"/>
          <p:cNvSpPr>
            <a:spLocks noGrp="1" noChangeArrowheads="1"/>
          </p:cNvSpPr>
          <p:nvPr>
            <p:ph type="title"/>
          </p:nvPr>
        </p:nvSpPr>
        <p:spPr>
          <a:xfrm>
            <a:off x="376794" y="187547"/>
            <a:ext cx="6489700" cy="353933"/>
          </a:xfrm>
        </p:spPr>
        <p:txBody>
          <a:bodyPr/>
          <a:lstStyle/>
          <a:p>
            <a:pPr eaLnBrk="1" hangingPunct="1"/>
            <a:r>
              <a:rPr lang="en-GB" dirty="0">
                <a:latin typeface="Arial" charset="0"/>
              </a:rPr>
              <a:t>Function Means Analysis Process</a:t>
            </a:r>
            <a:endParaRPr lang="en-US" dirty="0">
              <a:latin typeface="Arial" charset="0"/>
            </a:endParaRPr>
          </a:p>
        </p:txBody>
      </p:sp>
      <p:pic>
        <p:nvPicPr>
          <p:cNvPr id="19460" name="Picture 5"/>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819400" y="1365739"/>
            <a:ext cx="6419850" cy="423496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19461" name="Picture 6"/>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687407" y="1201615"/>
            <a:ext cx="1097574" cy="1601666"/>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19462" name="Picture 7"/>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2842847" y="3817328"/>
            <a:ext cx="1327638" cy="1614854"/>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19463" name="Text Box 8"/>
          <p:cNvSpPr txBox="1">
            <a:spLocks noChangeArrowheads="1"/>
          </p:cNvSpPr>
          <p:nvPr/>
        </p:nvSpPr>
        <p:spPr bwMode="auto">
          <a:xfrm>
            <a:off x="6957464" y="1258768"/>
            <a:ext cx="920445" cy="348109"/>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algn="r" eaLnBrk="1" hangingPunct="1"/>
            <a:r>
              <a:rPr lang="en-GB" sz="1662" dirty="0"/>
              <a:t>Stage 1</a:t>
            </a:r>
          </a:p>
        </p:txBody>
      </p:sp>
      <p:sp>
        <p:nvSpPr>
          <p:cNvPr id="19464" name="Text Box 9"/>
          <p:cNvSpPr txBox="1">
            <a:spLocks noChangeArrowheads="1"/>
          </p:cNvSpPr>
          <p:nvPr/>
        </p:nvSpPr>
        <p:spPr bwMode="auto">
          <a:xfrm>
            <a:off x="3730687" y="5174275"/>
            <a:ext cx="920445" cy="348109"/>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algn="r" eaLnBrk="1" hangingPunct="1"/>
            <a:r>
              <a:rPr lang="en-GB" sz="1662" dirty="0"/>
              <a:t>Stage 2</a:t>
            </a:r>
          </a:p>
        </p:txBody>
      </p:sp>
    </p:spTree>
    <p:extLst>
      <p:ext uri="{BB962C8B-B14F-4D97-AF65-F5344CB8AC3E}">
        <p14:creationId xmlns:p14="http://schemas.microsoft.com/office/powerpoint/2010/main" val="213390978"/>
      </p:ext>
    </p:extLst>
  </p:cSld>
  <p:clrMapOvr>
    <a:masterClrMapping/>
  </p:clrMapOvr>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4294967295"/>
          </p:nvPr>
        </p:nvSpPr>
        <p:spPr>
          <a:xfrm>
            <a:off x="11233212" y="55445"/>
            <a:ext cx="490605" cy="123111"/>
          </a:xfrm>
        </p:spPr>
        <p:txBody>
          <a:bodyPr/>
          <a:lstStyle/>
          <a:p>
            <a:fld id="{714C567D-0E37-3E41-B6D4-8C0AC45026B9}" type="slidenum">
              <a:rPr lang="en-US" smtClean="0"/>
              <a:pPr/>
              <a:t>20</a:t>
            </a:fld>
            <a:endParaRPr lang="en-US" dirty="0"/>
          </a:p>
        </p:txBody>
      </p:sp>
      <p:sp>
        <p:nvSpPr>
          <p:cNvPr id="15362" name="Rectangle 3"/>
          <p:cNvSpPr>
            <a:spLocks noGrp="1" noChangeArrowheads="1"/>
          </p:cNvSpPr>
          <p:nvPr>
            <p:ph sz="quarter" idx="16"/>
          </p:nvPr>
        </p:nvSpPr>
        <p:spPr>
          <a:xfrm>
            <a:off x="440676" y="1194456"/>
            <a:ext cx="5393686" cy="5075236"/>
          </a:xfrm>
        </p:spPr>
        <p:txBody>
          <a:bodyPr/>
          <a:lstStyle/>
          <a:p>
            <a:pPr marL="381000" indent="-381000"/>
            <a:r>
              <a:rPr lang="en-GB" sz="1800" dirty="0">
                <a:latin typeface="Arial" charset="0"/>
              </a:rPr>
              <a:t>What is required at this step are some key criteria that can be used to quickly eliminate or promote the solutions documented in the Function Means Table </a:t>
            </a:r>
          </a:p>
          <a:p>
            <a:pPr marL="381000" indent="-381000"/>
            <a:r>
              <a:rPr lang="en-GB" sz="1800" dirty="0">
                <a:latin typeface="Arial" charset="0"/>
              </a:rPr>
              <a:t>The aim is to remove the obvious </a:t>
            </a:r>
            <a:r>
              <a:rPr lang="ja-JP" altLang="en-GB" sz="1800" dirty="0">
                <a:latin typeface="Arial" charset="0"/>
              </a:rPr>
              <a:t>“</a:t>
            </a:r>
            <a:r>
              <a:rPr lang="en-GB" altLang="ja-JP" sz="1800" dirty="0">
                <a:latin typeface="Arial" charset="0"/>
              </a:rPr>
              <a:t>sore-thumbs</a:t>
            </a:r>
            <a:r>
              <a:rPr lang="ja-JP" altLang="en-GB" sz="1800" dirty="0">
                <a:latin typeface="Arial" charset="0"/>
              </a:rPr>
              <a:t>”</a:t>
            </a:r>
            <a:endParaRPr lang="en-GB" altLang="ja-JP" sz="1800" dirty="0">
              <a:latin typeface="Arial" charset="0"/>
            </a:endParaRPr>
          </a:p>
          <a:p>
            <a:pPr marL="381000" indent="-381000"/>
            <a:r>
              <a:rPr lang="en-GB" sz="1800" dirty="0">
                <a:latin typeface="Arial" charset="0"/>
              </a:rPr>
              <a:t>A good starting point for the criteria is the primary WHATs from the QFD 1. These are customer facing and therefore deselecting functional solutions that do not meet these will ensure that only </a:t>
            </a:r>
            <a:r>
              <a:rPr lang="ja-JP" altLang="en-GB" sz="1800" dirty="0">
                <a:latin typeface="Arial" charset="0"/>
              </a:rPr>
              <a:t>“</a:t>
            </a:r>
            <a:r>
              <a:rPr lang="en-GB" altLang="ja-JP" sz="1800" dirty="0">
                <a:latin typeface="Arial" charset="0"/>
              </a:rPr>
              <a:t>compliant</a:t>
            </a:r>
            <a:r>
              <a:rPr lang="ja-JP" altLang="en-GB" sz="1800" dirty="0">
                <a:latin typeface="Arial" charset="0"/>
              </a:rPr>
              <a:t>”</a:t>
            </a:r>
            <a:r>
              <a:rPr lang="en-GB" altLang="ja-JP" sz="1800" dirty="0">
                <a:latin typeface="Arial" charset="0"/>
              </a:rPr>
              <a:t> ideas are carried forward </a:t>
            </a:r>
          </a:p>
          <a:p>
            <a:pPr marL="381000" indent="-381000"/>
            <a:r>
              <a:rPr lang="en-GB" sz="1800" dirty="0">
                <a:latin typeface="Arial" charset="0"/>
              </a:rPr>
              <a:t>The general recommendation here is between 3 and 6 criteria. Too many criteria can make the process time consuming.  The drawback, of course, with few criteria is that those that are selected have a significant impact on the selected system solution – the wrong criteria leads to the wrong solution</a:t>
            </a:r>
          </a:p>
          <a:p>
            <a:pPr marL="381000" indent="-381000">
              <a:buNone/>
            </a:pPr>
            <a:endParaRPr lang="en-US" sz="1800" dirty="0">
              <a:latin typeface="Arial" charset="0"/>
            </a:endParaRPr>
          </a:p>
        </p:txBody>
      </p:sp>
      <p:sp>
        <p:nvSpPr>
          <p:cNvPr id="3" name="Content Placeholder 2">
            <a:extLst>
              <a:ext uri="{FF2B5EF4-FFF2-40B4-BE49-F238E27FC236}">
                <a16:creationId xmlns:a16="http://schemas.microsoft.com/office/drawing/2014/main" id="{D4765D6A-685A-A949-8991-D5F242D9CF4F}"/>
              </a:ext>
            </a:extLst>
          </p:cNvPr>
          <p:cNvSpPr>
            <a:spLocks noGrp="1"/>
          </p:cNvSpPr>
          <p:nvPr>
            <p:ph sz="quarter" idx="17"/>
          </p:nvPr>
        </p:nvSpPr>
        <p:spPr>
          <a:xfrm>
            <a:off x="6357638" y="1126188"/>
            <a:ext cx="4875574" cy="443198"/>
          </a:xfrm>
        </p:spPr>
        <p:txBody>
          <a:bodyPr/>
          <a:lstStyle/>
          <a:p>
            <a:pPr marL="0" indent="0">
              <a:buNone/>
            </a:pPr>
            <a:r>
              <a:rPr lang="en-US" dirty="0"/>
              <a:t>A simple example: consider a domestic toaster. The User Requirements might be:</a:t>
            </a:r>
          </a:p>
        </p:txBody>
      </p:sp>
      <p:sp>
        <p:nvSpPr>
          <p:cNvPr id="15361" name="Rectangle 2"/>
          <p:cNvSpPr>
            <a:spLocks noGrp="1" noChangeArrowheads="1"/>
          </p:cNvSpPr>
          <p:nvPr>
            <p:ph type="title"/>
          </p:nvPr>
        </p:nvSpPr>
        <p:spPr>
          <a:xfrm>
            <a:off x="2158589" y="440266"/>
            <a:ext cx="10990300" cy="480131"/>
          </a:xfrm>
        </p:spPr>
        <p:txBody>
          <a:bodyPr/>
          <a:lstStyle/>
          <a:p>
            <a:pPr eaLnBrk="1" hangingPunct="1"/>
            <a:r>
              <a:rPr lang="en-GB" sz="2800" dirty="0">
                <a:latin typeface="Arial" charset="0"/>
              </a:rPr>
              <a:t>Step 3: Determine Selection/De-selection Criteria</a:t>
            </a:r>
            <a:endParaRPr lang="en-US" sz="2800" dirty="0">
              <a:latin typeface="Arial" charset="0"/>
            </a:endParaRPr>
          </a:p>
        </p:txBody>
      </p:sp>
      <p:sp>
        <p:nvSpPr>
          <p:cNvPr id="6" name="Folded Corner 5">
            <a:extLst>
              <a:ext uri="{FF2B5EF4-FFF2-40B4-BE49-F238E27FC236}">
                <a16:creationId xmlns:a16="http://schemas.microsoft.com/office/drawing/2014/main" id="{878C1370-A9C7-CD4E-AC44-0A9AB6798351}"/>
              </a:ext>
            </a:extLst>
          </p:cNvPr>
          <p:cNvSpPr/>
          <p:nvPr/>
        </p:nvSpPr>
        <p:spPr>
          <a:xfrm>
            <a:off x="8381319" y="1778961"/>
            <a:ext cx="2473162" cy="2369493"/>
          </a:xfrm>
          <a:prstGeom prst="foldedCorner">
            <a:avLst/>
          </a:prstGeom>
        </p:spPr>
        <p:style>
          <a:lnRef idx="1">
            <a:schemeClr val="accent2"/>
          </a:lnRef>
          <a:fillRef idx="2">
            <a:schemeClr val="accent2"/>
          </a:fillRef>
          <a:effectRef idx="1">
            <a:schemeClr val="accent2"/>
          </a:effectRef>
          <a:fontRef idx="minor">
            <a:schemeClr val="dk1"/>
          </a:fontRef>
        </p:style>
        <p:txBody>
          <a:bodyPr rtlCol="0" anchor="ctr"/>
          <a:lstStyle/>
          <a:p>
            <a:endParaRPr lang="en-US" sz="1400" dirty="0"/>
          </a:p>
          <a:p>
            <a:r>
              <a:rPr lang="en-US" sz="1400" dirty="0"/>
              <a:t>User Requirements </a:t>
            </a:r>
            <a:r>
              <a:rPr lang="en-US" sz="1050" dirty="0"/>
              <a:t>for a Domestic Toaster</a:t>
            </a:r>
          </a:p>
          <a:p>
            <a:pPr marL="263776" indent="-263776">
              <a:buFont typeface="Arial"/>
              <a:buChar char="•"/>
            </a:pPr>
            <a:r>
              <a:rPr lang="en-US" sz="1200" dirty="0"/>
              <a:t>Even toasting</a:t>
            </a:r>
          </a:p>
          <a:p>
            <a:pPr marL="263776" indent="-263776">
              <a:buFont typeface="Arial"/>
              <a:buChar char="•"/>
            </a:pPr>
            <a:r>
              <a:rPr lang="en-US" sz="1200" dirty="0"/>
              <a:t>Quick</a:t>
            </a:r>
          </a:p>
          <a:p>
            <a:pPr marL="263776" indent="-263776">
              <a:buFont typeface="Arial"/>
              <a:buChar char="•"/>
            </a:pPr>
            <a:r>
              <a:rPr lang="en-US" sz="1200" dirty="0"/>
              <a:t>Affordable</a:t>
            </a:r>
          </a:p>
          <a:p>
            <a:pPr marL="263776" indent="-263776">
              <a:buFont typeface="Arial"/>
              <a:buChar char="•"/>
            </a:pPr>
            <a:r>
              <a:rPr lang="en-US" sz="1200" dirty="0"/>
              <a:t>Easy to use</a:t>
            </a:r>
          </a:p>
          <a:p>
            <a:pPr marL="263776" indent="-263776">
              <a:buFont typeface="Arial"/>
              <a:buChar char="•"/>
            </a:pPr>
            <a:r>
              <a:rPr lang="en-US" sz="1200" dirty="0"/>
              <a:t>Attractive</a:t>
            </a:r>
          </a:p>
          <a:p>
            <a:pPr marL="263776" indent="-263776">
              <a:buFont typeface="Arial"/>
              <a:buChar char="•"/>
            </a:pPr>
            <a:r>
              <a:rPr lang="en-US" sz="1200" dirty="0"/>
              <a:t>Reliable</a:t>
            </a:r>
          </a:p>
          <a:p>
            <a:pPr marL="263776" indent="-263776">
              <a:buFont typeface="Arial"/>
              <a:buChar char="•"/>
            </a:pPr>
            <a:r>
              <a:rPr lang="en-US" sz="1200" dirty="0"/>
              <a:t>Easy to clean</a:t>
            </a:r>
          </a:p>
          <a:p>
            <a:pPr marL="263776" indent="-263776">
              <a:buFont typeface="Arial"/>
              <a:buChar char="•"/>
            </a:pPr>
            <a:r>
              <a:rPr lang="en-US" sz="1200" dirty="0"/>
              <a:t>Energy Efficient</a:t>
            </a:r>
          </a:p>
          <a:p>
            <a:pPr marL="263776" indent="-263776">
              <a:buFont typeface="Arial"/>
              <a:buChar char="•"/>
            </a:pPr>
            <a:r>
              <a:rPr lang="en-US" sz="1200" dirty="0"/>
              <a:t>4 slices at once</a:t>
            </a:r>
          </a:p>
          <a:p>
            <a:pPr marL="263776" indent="-263776">
              <a:buFont typeface="Arial"/>
              <a:buChar char="•"/>
            </a:pPr>
            <a:r>
              <a:rPr lang="en-US" sz="1200" dirty="0"/>
              <a:t>Etc.</a:t>
            </a:r>
          </a:p>
        </p:txBody>
      </p:sp>
      <p:sp>
        <p:nvSpPr>
          <p:cNvPr id="7" name="Content Placeholder 2">
            <a:extLst>
              <a:ext uri="{FF2B5EF4-FFF2-40B4-BE49-F238E27FC236}">
                <a16:creationId xmlns:a16="http://schemas.microsoft.com/office/drawing/2014/main" id="{5AA7BC77-1297-E94A-B6E5-90C1884BB3E5}"/>
              </a:ext>
            </a:extLst>
          </p:cNvPr>
          <p:cNvSpPr txBox="1">
            <a:spLocks/>
          </p:cNvSpPr>
          <p:nvPr/>
        </p:nvSpPr>
        <p:spPr bwMode="gray">
          <a:xfrm>
            <a:off x="6357639" y="4402352"/>
            <a:ext cx="4780414" cy="1920526"/>
          </a:xfrm>
          <a:prstGeom prst="rect">
            <a:avLst/>
          </a:prstGeom>
        </p:spPr>
        <p:txBody>
          <a:bodyPr vert="horz" wrap="square" lIns="0" tIns="0" rIns="0" bIns="0" rtlCol="0">
            <a:spAutoFit/>
          </a:bodyPr>
          <a:lstStyle>
            <a:lvl1pPr marL="285750" indent="-285750" algn="l" defTabSz="1073084" rtl="0" eaLnBrk="1" latinLnBrk="0" hangingPunct="1">
              <a:lnSpc>
                <a:spcPct val="90000"/>
              </a:lnSpc>
              <a:spcBef>
                <a:spcPts val="1173"/>
              </a:spcBef>
              <a:buClr>
                <a:schemeClr val="accent2"/>
              </a:buClr>
              <a:buFont typeface="Arial" panose="020B0604020202020204" pitchFamily="34" charset="0"/>
              <a:buChar char="•"/>
              <a:defRPr sz="1600" kern="1200">
                <a:solidFill>
                  <a:schemeClr val="tx2"/>
                </a:solidFill>
                <a:latin typeface="+mn-lt"/>
                <a:ea typeface="+mn-ea"/>
                <a:cs typeface="+mn-cs"/>
              </a:defRPr>
            </a:lvl1pPr>
            <a:lvl2pPr marL="822292" indent="-285750" algn="l" defTabSz="1073084" rtl="0" eaLnBrk="1" latinLnBrk="0" hangingPunct="1">
              <a:lnSpc>
                <a:spcPct val="90000"/>
              </a:lnSpc>
              <a:spcBef>
                <a:spcPts val="587"/>
              </a:spcBef>
              <a:buClr>
                <a:schemeClr val="accent2"/>
              </a:buClr>
              <a:buFont typeface="Arial" panose="020B0604020202020204" pitchFamily="34" charset="0"/>
              <a:buChar char="•"/>
              <a:defRPr sz="1600" kern="1200">
                <a:solidFill>
                  <a:schemeClr val="tx2"/>
                </a:solidFill>
                <a:latin typeface="+mn-lt"/>
                <a:ea typeface="+mn-ea"/>
                <a:cs typeface="+mn-cs"/>
              </a:defRPr>
            </a:lvl2pPr>
            <a:lvl3pPr marL="1358834" indent="-285750" algn="l" defTabSz="1073084" rtl="0" eaLnBrk="1" latinLnBrk="0" hangingPunct="1">
              <a:lnSpc>
                <a:spcPct val="90000"/>
              </a:lnSpc>
              <a:spcBef>
                <a:spcPts val="587"/>
              </a:spcBef>
              <a:buClr>
                <a:schemeClr val="accent2"/>
              </a:buClr>
              <a:buFont typeface="Arial" panose="020B0604020202020204" pitchFamily="34" charset="0"/>
              <a:buChar char="•"/>
              <a:defRPr sz="1600" kern="1200">
                <a:solidFill>
                  <a:schemeClr val="tx2"/>
                </a:solidFill>
                <a:latin typeface="+mn-lt"/>
                <a:ea typeface="+mn-ea"/>
                <a:cs typeface="+mn-cs"/>
              </a:defRPr>
            </a:lvl3pPr>
            <a:lvl4pPr marL="1895376" indent="-285750" algn="l" defTabSz="1073084" rtl="0" eaLnBrk="1" latinLnBrk="0" hangingPunct="1">
              <a:lnSpc>
                <a:spcPct val="90000"/>
              </a:lnSpc>
              <a:spcBef>
                <a:spcPts val="587"/>
              </a:spcBef>
              <a:buClr>
                <a:schemeClr val="accent2"/>
              </a:buClr>
              <a:buFont typeface="Arial" panose="020B0604020202020204" pitchFamily="34" charset="0"/>
              <a:buChar char="•"/>
              <a:defRPr sz="1600" kern="1200">
                <a:solidFill>
                  <a:schemeClr val="tx2"/>
                </a:solidFill>
                <a:latin typeface="+mn-lt"/>
                <a:ea typeface="+mn-ea"/>
                <a:cs typeface="+mn-cs"/>
              </a:defRPr>
            </a:lvl4pPr>
            <a:lvl5pPr marL="2414438" indent="-268271" algn="l" defTabSz="1073084" rtl="0" eaLnBrk="1" latinLnBrk="0" hangingPunct="1">
              <a:lnSpc>
                <a:spcPct val="90000"/>
              </a:lnSpc>
              <a:spcBef>
                <a:spcPts val="587"/>
              </a:spcBef>
              <a:buClr>
                <a:schemeClr val="accent2"/>
              </a:buClr>
              <a:buFont typeface="Arial" panose="020B0604020202020204" pitchFamily="34" charset="0"/>
              <a:buChar char="•"/>
              <a:defRPr sz="1600" kern="1200">
                <a:solidFill>
                  <a:schemeClr val="tx2"/>
                </a:solidFill>
                <a:latin typeface="+mn-lt"/>
                <a:ea typeface="+mn-ea"/>
                <a:cs typeface="+mn-cs"/>
              </a:defRPr>
            </a:lvl5pPr>
            <a:lvl6pPr marL="2950981" indent="-268271" algn="l" defTabSz="1073084" rtl="0" eaLnBrk="1" latinLnBrk="0" hangingPunct="1">
              <a:lnSpc>
                <a:spcPct val="90000"/>
              </a:lnSpc>
              <a:spcBef>
                <a:spcPts val="587"/>
              </a:spcBef>
              <a:buFont typeface="Arial" panose="020B0604020202020204" pitchFamily="34" charset="0"/>
              <a:buChar char="•"/>
              <a:defRPr sz="2112" kern="1200">
                <a:solidFill>
                  <a:schemeClr val="tx1"/>
                </a:solidFill>
                <a:latin typeface="+mn-lt"/>
                <a:ea typeface="+mn-ea"/>
                <a:cs typeface="+mn-cs"/>
              </a:defRPr>
            </a:lvl6pPr>
            <a:lvl7pPr marL="3487523" indent="-268271" algn="l" defTabSz="1073084" rtl="0" eaLnBrk="1" latinLnBrk="0" hangingPunct="1">
              <a:lnSpc>
                <a:spcPct val="90000"/>
              </a:lnSpc>
              <a:spcBef>
                <a:spcPts val="587"/>
              </a:spcBef>
              <a:buFont typeface="Arial" panose="020B0604020202020204" pitchFamily="34" charset="0"/>
              <a:buChar char="•"/>
              <a:defRPr sz="2112" kern="1200">
                <a:solidFill>
                  <a:schemeClr val="tx1"/>
                </a:solidFill>
                <a:latin typeface="+mn-lt"/>
                <a:ea typeface="+mn-ea"/>
                <a:cs typeface="+mn-cs"/>
              </a:defRPr>
            </a:lvl7pPr>
            <a:lvl8pPr marL="4024065" indent="-268271" algn="l" defTabSz="1073084" rtl="0" eaLnBrk="1" latinLnBrk="0" hangingPunct="1">
              <a:lnSpc>
                <a:spcPct val="90000"/>
              </a:lnSpc>
              <a:spcBef>
                <a:spcPts val="587"/>
              </a:spcBef>
              <a:buFont typeface="Arial" panose="020B0604020202020204" pitchFamily="34" charset="0"/>
              <a:buChar char="•"/>
              <a:defRPr sz="2112" kern="1200">
                <a:solidFill>
                  <a:schemeClr val="tx1"/>
                </a:solidFill>
                <a:latin typeface="+mn-lt"/>
                <a:ea typeface="+mn-ea"/>
                <a:cs typeface="+mn-cs"/>
              </a:defRPr>
            </a:lvl8pPr>
            <a:lvl9pPr marL="4560606" indent="-268271" algn="l" defTabSz="1073084" rtl="0" eaLnBrk="1" latinLnBrk="0" hangingPunct="1">
              <a:lnSpc>
                <a:spcPct val="90000"/>
              </a:lnSpc>
              <a:spcBef>
                <a:spcPts val="587"/>
              </a:spcBef>
              <a:buFont typeface="Arial" panose="020B0604020202020204" pitchFamily="34" charset="0"/>
              <a:buChar char="•"/>
              <a:defRPr sz="2112" kern="1200">
                <a:solidFill>
                  <a:schemeClr val="tx1"/>
                </a:solidFill>
                <a:latin typeface="+mn-lt"/>
                <a:ea typeface="+mn-ea"/>
                <a:cs typeface="+mn-cs"/>
              </a:defRPr>
            </a:lvl9pPr>
          </a:lstStyle>
          <a:p>
            <a:pPr marL="0" indent="0">
              <a:buNone/>
            </a:pPr>
            <a:r>
              <a:rPr lang="en-US" dirty="0"/>
              <a:t>Key requirements that can be used to deselect functional solutions those that are easy to apply like:</a:t>
            </a:r>
          </a:p>
          <a:p>
            <a:pPr>
              <a:lnSpc>
                <a:spcPct val="100000"/>
              </a:lnSpc>
              <a:spcBef>
                <a:spcPts val="0"/>
              </a:spcBef>
            </a:pPr>
            <a:r>
              <a:rPr lang="en-US" dirty="0"/>
              <a:t>Even Toasting</a:t>
            </a:r>
          </a:p>
          <a:p>
            <a:pPr>
              <a:lnSpc>
                <a:spcPct val="100000"/>
              </a:lnSpc>
              <a:spcBef>
                <a:spcPts val="0"/>
              </a:spcBef>
            </a:pPr>
            <a:r>
              <a:rPr lang="en-US" dirty="0"/>
              <a:t>Affordable</a:t>
            </a:r>
          </a:p>
          <a:p>
            <a:pPr>
              <a:lnSpc>
                <a:spcPct val="100000"/>
              </a:lnSpc>
              <a:spcBef>
                <a:spcPts val="0"/>
              </a:spcBef>
            </a:pPr>
            <a:r>
              <a:rPr lang="en-US" dirty="0"/>
              <a:t>Easy to clean</a:t>
            </a:r>
          </a:p>
          <a:p>
            <a:pPr>
              <a:lnSpc>
                <a:spcPct val="100000"/>
              </a:lnSpc>
              <a:spcBef>
                <a:spcPts val="0"/>
              </a:spcBef>
            </a:pPr>
            <a:r>
              <a:rPr lang="en-US" dirty="0"/>
              <a:t>Energy Efficient</a:t>
            </a:r>
          </a:p>
          <a:p>
            <a:pPr marL="0" indent="0">
              <a:lnSpc>
                <a:spcPct val="100000"/>
              </a:lnSpc>
              <a:spcBef>
                <a:spcPts val="0"/>
              </a:spcBef>
              <a:buNone/>
            </a:pPr>
            <a:r>
              <a:rPr lang="en-US" dirty="0"/>
              <a:t>Requirements like “Attractive” and “Reliable” are less easy to apply – at this stage.</a:t>
            </a:r>
          </a:p>
        </p:txBody>
      </p:sp>
    </p:spTree>
    <p:extLst>
      <p:ext uri="{BB962C8B-B14F-4D97-AF65-F5344CB8AC3E}">
        <p14:creationId xmlns:p14="http://schemas.microsoft.com/office/powerpoint/2010/main" val="2867933028"/>
      </p:ext>
    </p:extLst>
  </p:cSld>
  <p:clrMapOvr>
    <a:masterClrMapping/>
  </p:clrMapOvr>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3" name="Rectangle 2"/>
          <p:cNvSpPr>
            <a:spLocks noGrp="1" noChangeArrowheads="1"/>
          </p:cNvSpPr>
          <p:nvPr>
            <p:ph type="title"/>
          </p:nvPr>
        </p:nvSpPr>
        <p:spPr>
          <a:xfrm>
            <a:off x="400280" y="189934"/>
            <a:ext cx="9911508" cy="762000"/>
          </a:xfrm>
        </p:spPr>
        <p:txBody>
          <a:bodyPr/>
          <a:lstStyle/>
          <a:p>
            <a:pPr eaLnBrk="1" hangingPunct="1"/>
            <a:r>
              <a:rPr lang="en-GB" sz="3200" dirty="0">
                <a:latin typeface="Arial" charset="0"/>
              </a:rPr>
              <a:t>Step 4: Use the criteria to de-select from the Table</a:t>
            </a:r>
            <a:endParaRPr lang="en-US" sz="3200" dirty="0">
              <a:latin typeface="Arial" charset="0"/>
            </a:endParaRPr>
          </a:p>
        </p:txBody>
      </p:sp>
      <p:sp>
        <p:nvSpPr>
          <p:cNvPr id="18434" name="Rectangle 3"/>
          <p:cNvSpPr>
            <a:spLocks noGrp="1" noChangeArrowheads="1"/>
          </p:cNvSpPr>
          <p:nvPr>
            <p:ph type="body" idx="1"/>
          </p:nvPr>
        </p:nvSpPr>
        <p:spPr>
          <a:xfrm>
            <a:off x="638978" y="1825625"/>
            <a:ext cx="11270256" cy="3607141"/>
          </a:xfrm>
        </p:spPr>
        <p:txBody>
          <a:bodyPr/>
          <a:lstStyle/>
          <a:p>
            <a:pPr marL="381000" indent="-381000"/>
            <a:r>
              <a:rPr lang="en-GB" sz="2400" dirty="0">
                <a:latin typeface="Arial" charset="0"/>
              </a:rPr>
              <a:t>The criteria, determined in the previous step, are now systematically applied to the removal of candidate functional solutions </a:t>
            </a:r>
          </a:p>
          <a:p>
            <a:pPr marL="381000" indent="-381000"/>
            <a:r>
              <a:rPr lang="en-GB" sz="2400" dirty="0">
                <a:latin typeface="Arial" charset="0"/>
              </a:rPr>
              <a:t>The aim here is to remove approximately 50% quickly, i.e. the obvious </a:t>
            </a:r>
            <a:r>
              <a:rPr lang="ja-JP" altLang="en-GB" sz="2400" dirty="0">
                <a:latin typeface="Arial" charset="0"/>
              </a:rPr>
              <a:t>“</a:t>
            </a:r>
            <a:r>
              <a:rPr lang="en-GB" altLang="ja-JP" sz="2400" dirty="0">
                <a:latin typeface="Arial" charset="0"/>
              </a:rPr>
              <a:t>sore thumbs</a:t>
            </a:r>
            <a:r>
              <a:rPr lang="ja-JP" altLang="en-GB" sz="2400" dirty="0">
                <a:latin typeface="Arial" charset="0"/>
              </a:rPr>
              <a:t>”</a:t>
            </a:r>
            <a:r>
              <a:rPr lang="en-GB" altLang="ja-JP" sz="2400" dirty="0">
                <a:latin typeface="Arial" charset="0"/>
              </a:rPr>
              <a:t> </a:t>
            </a:r>
          </a:p>
          <a:p>
            <a:pPr marL="381000" indent="-381000"/>
            <a:r>
              <a:rPr lang="en-GB" sz="2400" dirty="0">
                <a:latin typeface="Arial" charset="0"/>
              </a:rPr>
              <a:t>As functional solutions are removed a note should be made of the criteria and reasoning that led to their removal</a:t>
            </a:r>
          </a:p>
          <a:p>
            <a:pPr marL="381000" indent="-381000"/>
            <a:r>
              <a:rPr lang="en-GB" sz="2400" dirty="0">
                <a:latin typeface="Arial" charset="0"/>
              </a:rPr>
              <a:t>Over arguing at this point is counter productive – functional solutions that generate </a:t>
            </a:r>
            <a:r>
              <a:rPr lang="ja-JP" altLang="en-GB" sz="2400" dirty="0">
                <a:latin typeface="Arial" charset="0"/>
              </a:rPr>
              <a:t>“</a:t>
            </a:r>
            <a:r>
              <a:rPr lang="en-GB" altLang="ja-JP" sz="2400" dirty="0">
                <a:latin typeface="Arial" charset="0"/>
              </a:rPr>
              <a:t>excessive</a:t>
            </a:r>
            <a:r>
              <a:rPr lang="ja-JP" altLang="en-GB" sz="2400" dirty="0">
                <a:latin typeface="Arial" charset="0"/>
              </a:rPr>
              <a:t>”</a:t>
            </a:r>
            <a:r>
              <a:rPr lang="en-GB" altLang="ja-JP" sz="2400" dirty="0">
                <a:latin typeface="Arial" charset="0"/>
              </a:rPr>
              <a:t> debate should be retained</a:t>
            </a:r>
          </a:p>
          <a:p>
            <a:pPr marL="381000" indent="-381000">
              <a:buNone/>
            </a:pPr>
            <a:endParaRPr lang="en-US" sz="2400" dirty="0">
              <a:latin typeface="Arial" charset="0"/>
            </a:endParaRPr>
          </a:p>
        </p:txBody>
      </p:sp>
      <p:sp>
        <p:nvSpPr>
          <p:cNvPr id="2" name="Slide Number Placeholder 1"/>
          <p:cNvSpPr>
            <a:spLocks noGrp="1"/>
          </p:cNvSpPr>
          <p:nvPr>
            <p:ph type="sldNum" sz="quarter" idx="4294967295"/>
          </p:nvPr>
        </p:nvSpPr>
        <p:spPr>
          <a:xfrm>
            <a:off x="11233212" y="55445"/>
            <a:ext cx="490605" cy="123111"/>
          </a:xfrm>
        </p:spPr>
        <p:txBody>
          <a:bodyPr/>
          <a:lstStyle/>
          <a:p>
            <a:fld id="{714C567D-0E37-3E41-B6D4-8C0AC45026B9}" type="slidenum">
              <a:rPr lang="en-US" smtClean="0"/>
              <a:pPr/>
              <a:t>21</a:t>
            </a:fld>
            <a:endParaRPr lang="en-US" dirty="0"/>
          </a:p>
        </p:txBody>
      </p:sp>
    </p:spTree>
    <p:extLst>
      <p:ext uri="{BB962C8B-B14F-4D97-AF65-F5344CB8AC3E}">
        <p14:creationId xmlns:p14="http://schemas.microsoft.com/office/powerpoint/2010/main" val="3800374731"/>
      </p:ext>
    </p:extLst>
  </p:cSld>
  <p:clrMapOvr>
    <a:masterClrMapping/>
  </p:clrMapOvr>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74D47BA5-05E0-C44D-BC7E-DEE5B77CF47F}"/>
              </a:ext>
            </a:extLst>
          </p:cNvPr>
          <p:cNvSpPr>
            <a:spLocks noGrp="1"/>
          </p:cNvSpPr>
          <p:nvPr>
            <p:ph type="title"/>
          </p:nvPr>
        </p:nvSpPr>
        <p:spPr>
          <a:xfrm>
            <a:off x="285781" y="211905"/>
            <a:ext cx="6489700" cy="439957"/>
          </a:xfrm>
        </p:spPr>
        <p:txBody>
          <a:bodyPr/>
          <a:lstStyle/>
          <a:p>
            <a:r>
              <a:rPr lang="en-US" dirty="0"/>
              <a:t>Toaster Example</a:t>
            </a:r>
          </a:p>
        </p:txBody>
      </p:sp>
      <p:sp>
        <p:nvSpPr>
          <p:cNvPr id="2" name="Slide Number Placeholder 1">
            <a:extLst>
              <a:ext uri="{FF2B5EF4-FFF2-40B4-BE49-F238E27FC236}">
                <a16:creationId xmlns:a16="http://schemas.microsoft.com/office/drawing/2014/main" id="{ECFAD34C-69D8-C349-980A-E035483D20C1}"/>
              </a:ext>
            </a:extLst>
          </p:cNvPr>
          <p:cNvSpPr>
            <a:spLocks noGrp="1"/>
          </p:cNvSpPr>
          <p:nvPr>
            <p:ph type="sldNum" sz="quarter" idx="4"/>
          </p:nvPr>
        </p:nvSpPr>
        <p:spPr/>
        <p:txBody>
          <a:bodyPr/>
          <a:lstStyle/>
          <a:p>
            <a:fld id="{C22618A1-DFED-413B-BF04-637AA2483EFF}" type="slidenum">
              <a:rPr lang="en-GB" smtClean="0"/>
              <a:pPr/>
              <a:t>22</a:t>
            </a:fld>
            <a:endParaRPr lang="en-GB" dirty="0"/>
          </a:p>
        </p:txBody>
      </p:sp>
      <p:pic>
        <p:nvPicPr>
          <p:cNvPr id="8" name="Picture 7">
            <a:extLst>
              <a:ext uri="{FF2B5EF4-FFF2-40B4-BE49-F238E27FC236}">
                <a16:creationId xmlns:a16="http://schemas.microsoft.com/office/drawing/2014/main" id="{8455A306-FAF4-6D4D-A29C-793600DE2D9E}"/>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524000" y="2160206"/>
            <a:ext cx="7702104" cy="4344585"/>
          </a:xfrm>
          <a:prstGeom prst="rect">
            <a:avLst/>
          </a:prstGeom>
        </p:spPr>
      </p:pic>
      <p:sp>
        <p:nvSpPr>
          <p:cNvPr id="9" name="TextBox 8">
            <a:extLst>
              <a:ext uri="{FF2B5EF4-FFF2-40B4-BE49-F238E27FC236}">
                <a16:creationId xmlns:a16="http://schemas.microsoft.com/office/drawing/2014/main" id="{2F338C72-74A7-F74D-9F53-916C7EEAF771}"/>
              </a:ext>
            </a:extLst>
          </p:cNvPr>
          <p:cNvSpPr txBox="1"/>
          <p:nvPr/>
        </p:nvSpPr>
        <p:spPr>
          <a:xfrm>
            <a:off x="9140428" y="450261"/>
            <a:ext cx="1640193" cy="1384995"/>
          </a:xfrm>
          <a:prstGeom prst="rect">
            <a:avLst/>
          </a:prstGeom>
          <a:noFill/>
        </p:spPr>
        <p:txBody>
          <a:bodyPr wrap="none" rtlCol="0">
            <a:spAutoFit/>
          </a:bodyPr>
          <a:lstStyle/>
          <a:p>
            <a:r>
              <a:rPr lang="en-US" sz="1400" dirty="0"/>
              <a:t>Key:</a:t>
            </a:r>
          </a:p>
          <a:p>
            <a:r>
              <a:rPr lang="en-US" sz="1400" dirty="0">
                <a:solidFill>
                  <a:srgbClr val="FC4C02"/>
                </a:solidFill>
              </a:rPr>
              <a:t>✘ </a:t>
            </a:r>
            <a:r>
              <a:rPr lang="en-US" sz="1400" dirty="0"/>
              <a:t>Even Toasting</a:t>
            </a:r>
          </a:p>
          <a:p>
            <a:r>
              <a:rPr lang="en-US" sz="1400" dirty="0">
                <a:solidFill>
                  <a:srgbClr val="615E9B"/>
                </a:solidFill>
              </a:rPr>
              <a:t>✕</a:t>
            </a:r>
            <a:r>
              <a:rPr lang="en-US" sz="1400" dirty="0"/>
              <a:t> Affordable</a:t>
            </a:r>
          </a:p>
          <a:p>
            <a:r>
              <a:rPr lang="en-US" sz="1400" dirty="0">
                <a:solidFill>
                  <a:srgbClr val="3D4146"/>
                </a:solidFill>
              </a:rPr>
              <a:t>✶</a:t>
            </a:r>
            <a:r>
              <a:rPr lang="en-US" sz="1400" dirty="0"/>
              <a:t> Easy to clean</a:t>
            </a:r>
          </a:p>
          <a:p>
            <a:r>
              <a:rPr lang="en-US" sz="1400" dirty="0">
                <a:solidFill>
                  <a:srgbClr val="00B050"/>
                </a:solidFill>
              </a:rPr>
              <a:t>❋</a:t>
            </a:r>
            <a:r>
              <a:rPr lang="en-US" sz="1400" dirty="0"/>
              <a:t> Energy Efficient</a:t>
            </a:r>
          </a:p>
          <a:p>
            <a:endParaRPr lang="en-US" sz="1400" dirty="0"/>
          </a:p>
        </p:txBody>
      </p:sp>
      <p:sp>
        <p:nvSpPr>
          <p:cNvPr id="10" name="Rectangle 9">
            <a:extLst>
              <a:ext uri="{FF2B5EF4-FFF2-40B4-BE49-F238E27FC236}">
                <a16:creationId xmlns:a16="http://schemas.microsoft.com/office/drawing/2014/main" id="{92AAE392-81B5-C741-BF9C-7C2709069EB6}"/>
              </a:ext>
            </a:extLst>
          </p:cNvPr>
          <p:cNvSpPr/>
          <p:nvPr/>
        </p:nvSpPr>
        <p:spPr>
          <a:xfrm>
            <a:off x="2580263" y="3077779"/>
            <a:ext cx="436338" cy="461665"/>
          </a:xfrm>
          <a:prstGeom prst="rect">
            <a:avLst/>
          </a:prstGeom>
        </p:spPr>
        <p:txBody>
          <a:bodyPr wrap="none">
            <a:spAutoFit/>
          </a:bodyPr>
          <a:lstStyle/>
          <a:p>
            <a:r>
              <a:rPr lang="en-US" sz="2400" dirty="0">
                <a:solidFill>
                  <a:srgbClr val="FC4C02"/>
                </a:solidFill>
              </a:rPr>
              <a:t>✘</a:t>
            </a:r>
          </a:p>
        </p:txBody>
      </p:sp>
      <p:sp>
        <p:nvSpPr>
          <p:cNvPr id="11" name="Rectangle 10">
            <a:extLst>
              <a:ext uri="{FF2B5EF4-FFF2-40B4-BE49-F238E27FC236}">
                <a16:creationId xmlns:a16="http://schemas.microsoft.com/office/drawing/2014/main" id="{3F0A3668-2E9A-AD47-8EA0-9B84ABB6E945}"/>
              </a:ext>
            </a:extLst>
          </p:cNvPr>
          <p:cNvSpPr/>
          <p:nvPr/>
        </p:nvSpPr>
        <p:spPr>
          <a:xfrm>
            <a:off x="2580263" y="3459490"/>
            <a:ext cx="436338" cy="461665"/>
          </a:xfrm>
          <a:prstGeom prst="rect">
            <a:avLst/>
          </a:prstGeom>
        </p:spPr>
        <p:txBody>
          <a:bodyPr wrap="none">
            <a:spAutoFit/>
          </a:bodyPr>
          <a:lstStyle/>
          <a:p>
            <a:r>
              <a:rPr lang="en-US" sz="2400" dirty="0">
                <a:solidFill>
                  <a:srgbClr val="FC4C02"/>
                </a:solidFill>
              </a:rPr>
              <a:t>✘</a:t>
            </a:r>
          </a:p>
        </p:txBody>
      </p:sp>
      <p:sp>
        <p:nvSpPr>
          <p:cNvPr id="12" name="Rectangle 11">
            <a:extLst>
              <a:ext uri="{FF2B5EF4-FFF2-40B4-BE49-F238E27FC236}">
                <a16:creationId xmlns:a16="http://schemas.microsoft.com/office/drawing/2014/main" id="{9ED83BFC-F4C8-BE49-8087-FA46BA87B274}"/>
              </a:ext>
            </a:extLst>
          </p:cNvPr>
          <p:cNvSpPr/>
          <p:nvPr/>
        </p:nvSpPr>
        <p:spPr>
          <a:xfrm>
            <a:off x="2580263" y="3870833"/>
            <a:ext cx="436338" cy="461665"/>
          </a:xfrm>
          <a:prstGeom prst="rect">
            <a:avLst/>
          </a:prstGeom>
        </p:spPr>
        <p:txBody>
          <a:bodyPr wrap="none">
            <a:spAutoFit/>
          </a:bodyPr>
          <a:lstStyle/>
          <a:p>
            <a:r>
              <a:rPr lang="en-US" sz="2400" dirty="0">
                <a:solidFill>
                  <a:srgbClr val="FC4C02"/>
                </a:solidFill>
              </a:rPr>
              <a:t>✘</a:t>
            </a:r>
          </a:p>
        </p:txBody>
      </p:sp>
      <p:sp>
        <p:nvSpPr>
          <p:cNvPr id="13" name="Rectangle 12">
            <a:extLst>
              <a:ext uri="{FF2B5EF4-FFF2-40B4-BE49-F238E27FC236}">
                <a16:creationId xmlns:a16="http://schemas.microsoft.com/office/drawing/2014/main" id="{55EA94F9-42B8-394E-806F-12FCA6655F8D}"/>
              </a:ext>
            </a:extLst>
          </p:cNvPr>
          <p:cNvSpPr/>
          <p:nvPr/>
        </p:nvSpPr>
        <p:spPr>
          <a:xfrm>
            <a:off x="7007491" y="3077778"/>
            <a:ext cx="436338" cy="461665"/>
          </a:xfrm>
          <a:prstGeom prst="rect">
            <a:avLst/>
          </a:prstGeom>
        </p:spPr>
        <p:txBody>
          <a:bodyPr wrap="none">
            <a:spAutoFit/>
          </a:bodyPr>
          <a:lstStyle/>
          <a:p>
            <a:r>
              <a:rPr lang="en-US" sz="2400" dirty="0">
                <a:solidFill>
                  <a:srgbClr val="FC4C02"/>
                </a:solidFill>
              </a:rPr>
              <a:t>✘</a:t>
            </a:r>
          </a:p>
        </p:txBody>
      </p:sp>
      <p:sp>
        <p:nvSpPr>
          <p:cNvPr id="14" name="Rectangle 13">
            <a:extLst>
              <a:ext uri="{FF2B5EF4-FFF2-40B4-BE49-F238E27FC236}">
                <a16:creationId xmlns:a16="http://schemas.microsoft.com/office/drawing/2014/main" id="{C849F1EB-C623-5542-9AE7-ACCF2436F31D}"/>
              </a:ext>
            </a:extLst>
          </p:cNvPr>
          <p:cNvSpPr/>
          <p:nvPr/>
        </p:nvSpPr>
        <p:spPr>
          <a:xfrm>
            <a:off x="8466361" y="3459489"/>
            <a:ext cx="436338" cy="461665"/>
          </a:xfrm>
          <a:prstGeom prst="rect">
            <a:avLst/>
          </a:prstGeom>
        </p:spPr>
        <p:txBody>
          <a:bodyPr wrap="none">
            <a:spAutoFit/>
          </a:bodyPr>
          <a:lstStyle/>
          <a:p>
            <a:r>
              <a:rPr lang="en-US" sz="2400" dirty="0">
                <a:solidFill>
                  <a:srgbClr val="FC4C02"/>
                </a:solidFill>
              </a:rPr>
              <a:t>✘</a:t>
            </a:r>
          </a:p>
        </p:txBody>
      </p:sp>
      <p:sp>
        <p:nvSpPr>
          <p:cNvPr id="15" name="Rectangle 14">
            <a:extLst>
              <a:ext uri="{FF2B5EF4-FFF2-40B4-BE49-F238E27FC236}">
                <a16:creationId xmlns:a16="http://schemas.microsoft.com/office/drawing/2014/main" id="{ABAA855A-58AF-E946-9E57-1CE6B1ED110E}"/>
              </a:ext>
            </a:extLst>
          </p:cNvPr>
          <p:cNvSpPr/>
          <p:nvPr/>
        </p:nvSpPr>
        <p:spPr>
          <a:xfrm>
            <a:off x="2580263" y="4689189"/>
            <a:ext cx="436338" cy="461665"/>
          </a:xfrm>
          <a:prstGeom prst="rect">
            <a:avLst/>
          </a:prstGeom>
        </p:spPr>
        <p:txBody>
          <a:bodyPr wrap="none">
            <a:spAutoFit/>
          </a:bodyPr>
          <a:lstStyle/>
          <a:p>
            <a:r>
              <a:rPr lang="en-US" sz="2400" dirty="0">
                <a:solidFill>
                  <a:srgbClr val="FC4C02"/>
                </a:solidFill>
              </a:rPr>
              <a:t>✘</a:t>
            </a:r>
          </a:p>
        </p:txBody>
      </p:sp>
      <p:sp>
        <p:nvSpPr>
          <p:cNvPr id="16" name="Rectangle 15">
            <a:extLst>
              <a:ext uri="{FF2B5EF4-FFF2-40B4-BE49-F238E27FC236}">
                <a16:creationId xmlns:a16="http://schemas.microsoft.com/office/drawing/2014/main" id="{2D1F1391-6EE7-5144-88DE-B63E8CFFD878}"/>
              </a:ext>
            </a:extLst>
          </p:cNvPr>
          <p:cNvSpPr/>
          <p:nvPr/>
        </p:nvSpPr>
        <p:spPr>
          <a:xfrm>
            <a:off x="2598522" y="4314804"/>
            <a:ext cx="436338" cy="461665"/>
          </a:xfrm>
          <a:prstGeom prst="rect">
            <a:avLst/>
          </a:prstGeom>
        </p:spPr>
        <p:txBody>
          <a:bodyPr wrap="none">
            <a:spAutoFit/>
          </a:bodyPr>
          <a:lstStyle/>
          <a:p>
            <a:r>
              <a:rPr lang="en-US" sz="2400" dirty="0">
                <a:solidFill>
                  <a:srgbClr val="FC4C02"/>
                </a:solidFill>
              </a:rPr>
              <a:t>✘</a:t>
            </a:r>
          </a:p>
        </p:txBody>
      </p:sp>
      <p:sp>
        <p:nvSpPr>
          <p:cNvPr id="17" name="Rectangle 16">
            <a:extLst>
              <a:ext uri="{FF2B5EF4-FFF2-40B4-BE49-F238E27FC236}">
                <a16:creationId xmlns:a16="http://schemas.microsoft.com/office/drawing/2014/main" id="{9FF3B2F4-0CCD-E349-81C4-07A6E2EB253E}"/>
              </a:ext>
            </a:extLst>
          </p:cNvPr>
          <p:cNvSpPr/>
          <p:nvPr/>
        </p:nvSpPr>
        <p:spPr>
          <a:xfrm>
            <a:off x="2531041" y="5063574"/>
            <a:ext cx="436338" cy="461665"/>
          </a:xfrm>
          <a:prstGeom prst="rect">
            <a:avLst/>
          </a:prstGeom>
        </p:spPr>
        <p:txBody>
          <a:bodyPr wrap="none">
            <a:spAutoFit/>
          </a:bodyPr>
          <a:lstStyle/>
          <a:p>
            <a:r>
              <a:rPr lang="en-US" sz="2400" dirty="0">
                <a:solidFill>
                  <a:srgbClr val="FC4C02"/>
                </a:solidFill>
              </a:rPr>
              <a:t>✘</a:t>
            </a:r>
          </a:p>
        </p:txBody>
      </p:sp>
      <p:sp>
        <p:nvSpPr>
          <p:cNvPr id="18" name="Rectangle 17">
            <a:extLst>
              <a:ext uri="{FF2B5EF4-FFF2-40B4-BE49-F238E27FC236}">
                <a16:creationId xmlns:a16="http://schemas.microsoft.com/office/drawing/2014/main" id="{9E33A96B-3735-4A43-BCE4-A5C07A731AEC}"/>
              </a:ext>
            </a:extLst>
          </p:cNvPr>
          <p:cNvSpPr/>
          <p:nvPr/>
        </p:nvSpPr>
        <p:spPr>
          <a:xfrm>
            <a:off x="6278056" y="3459488"/>
            <a:ext cx="436338" cy="461665"/>
          </a:xfrm>
          <a:prstGeom prst="rect">
            <a:avLst/>
          </a:prstGeom>
        </p:spPr>
        <p:txBody>
          <a:bodyPr wrap="none">
            <a:spAutoFit/>
          </a:bodyPr>
          <a:lstStyle/>
          <a:p>
            <a:r>
              <a:rPr lang="en-US" sz="2400" dirty="0">
                <a:solidFill>
                  <a:srgbClr val="FC4C02"/>
                </a:solidFill>
              </a:rPr>
              <a:t>✘</a:t>
            </a:r>
          </a:p>
        </p:txBody>
      </p:sp>
      <p:sp>
        <p:nvSpPr>
          <p:cNvPr id="19" name="Rectangle 18">
            <a:extLst>
              <a:ext uri="{FF2B5EF4-FFF2-40B4-BE49-F238E27FC236}">
                <a16:creationId xmlns:a16="http://schemas.microsoft.com/office/drawing/2014/main" id="{F2A43F1E-69A1-854B-916D-C3D1D9348370}"/>
              </a:ext>
            </a:extLst>
          </p:cNvPr>
          <p:cNvSpPr/>
          <p:nvPr/>
        </p:nvSpPr>
        <p:spPr>
          <a:xfrm>
            <a:off x="6339143" y="4314804"/>
            <a:ext cx="436338" cy="461665"/>
          </a:xfrm>
          <a:prstGeom prst="rect">
            <a:avLst/>
          </a:prstGeom>
        </p:spPr>
        <p:txBody>
          <a:bodyPr wrap="none">
            <a:spAutoFit/>
          </a:bodyPr>
          <a:lstStyle/>
          <a:p>
            <a:r>
              <a:rPr lang="en-US" sz="2400" dirty="0">
                <a:solidFill>
                  <a:srgbClr val="FC4C02"/>
                </a:solidFill>
              </a:rPr>
              <a:t>✘</a:t>
            </a:r>
          </a:p>
        </p:txBody>
      </p:sp>
      <p:sp>
        <p:nvSpPr>
          <p:cNvPr id="20" name="Rectangle 19">
            <a:extLst>
              <a:ext uri="{FF2B5EF4-FFF2-40B4-BE49-F238E27FC236}">
                <a16:creationId xmlns:a16="http://schemas.microsoft.com/office/drawing/2014/main" id="{2B16A121-6E37-3B48-87FD-BB898D7311B1}"/>
              </a:ext>
            </a:extLst>
          </p:cNvPr>
          <p:cNvSpPr/>
          <p:nvPr/>
        </p:nvSpPr>
        <p:spPr>
          <a:xfrm>
            <a:off x="7827587" y="4689188"/>
            <a:ext cx="436338" cy="461665"/>
          </a:xfrm>
          <a:prstGeom prst="rect">
            <a:avLst/>
          </a:prstGeom>
        </p:spPr>
        <p:txBody>
          <a:bodyPr wrap="none">
            <a:spAutoFit/>
          </a:bodyPr>
          <a:lstStyle/>
          <a:p>
            <a:r>
              <a:rPr lang="en-US" sz="2400" dirty="0">
                <a:solidFill>
                  <a:srgbClr val="FC4C02"/>
                </a:solidFill>
              </a:rPr>
              <a:t>✘</a:t>
            </a:r>
          </a:p>
        </p:txBody>
      </p:sp>
      <p:sp>
        <p:nvSpPr>
          <p:cNvPr id="21" name="Rectangle 20">
            <a:extLst>
              <a:ext uri="{FF2B5EF4-FFF2-40B4-BE49-F238E27FC236}">
                <a16:creationId xmlns:a16="http://schemas.microsoft.com/office/drawing/2014/main" id="{90327772-4184-8A44-A48C-C82285679177}"/>
              </a:ext>
            </a:extLst>
          </p:cNvPr>
          <p:cNvSpPr/>
          <p:nvPr/>
        </p:nvSpPr>
        <p:spPr>
          <a:xfrm>
            <a:off x="4760144" y="3077777"/>
            <a:ext cx="436338" cy="461665"/>
          </a:xfrm>
          <a:prstGeom prst="rect">
            <a:avLst/>
          </a:prstGeom>
        </p:spPr>
        <p:txBody>
          <a:bodyPr wrap="none">
            <a:spAutoFit/>
          </a:bodyPr>
          <a:lstStyle/>
          <a:p>
            <a:r>
              <a:rPr lang="en-US" sz="2400" dirty="0">
                <a:solidFill>
                  <a:srgbClr val="615E9B"/>
                </a:solidFill>
              </a:rPr>
              <a:t>✕</a:t>
            </a:r>
            <a:endParaRPr lang="en-US" sz="2400" dirty="0"/>
          </a:p>
        </p:txBody>
      </p:sp>
      <p:sp>
        <p:nvSpPr>
          <p:cNvPr id="22" name="Rectangle 21">
            <a:extLst>
              <a:ext uri="{FF2B5EF4-FFF2-40B4-BE49-F238E27FC236}">
                <a16:creationId xmlns:a16="http://schemas.microsoft.com/office/drawing/2014/main" id="{F796632E-8D06-B14D-91D2-FE7D4CA75A28}"/>
              </a:ext>
            </a:extLst>
          </p:cNvPr>
          <p:cNvSpPr/>
          <p:nvPr/>
        </p:nvSpPr>
        <p:spPr>
          <a:xfrm>
            <a:off x="6278056" y="3853139"/>
            <a:ext cx="568412" cy="461665"/>
          </a:xfrm>
          <a:prstGeom prst="rect">
            <a:avLst/>
          </a:prstGeom>
        </p:spPr>
        <p:txBody>
          <a:bodyPr wrap="square">
            <a:spAutoFit/>
          </a:bodyPr>
          <a:lstStyle/>
          <a:p>
            <a:r>
              <a:rPr lang="en-US" sz="2400" dirty="0">
                <a:solidFill>
                  <a:srgbClr val="615E9B"/>
                </a:solidFill>
              </a:rPr>
              <a:t>✕</a:t>
            </a:r>
            <a:endParaRPr lang="en-US" sz="2400" dirty="0"/>
          </a:p>
        </p:txBody>
      </p:sp>
      <p:sp>
        <p:nvSpPr>
          <p:cNvPr id="23" name="Rectangle 22">
            <a:extLst>
              <a:ext uri="{FF2B5EF4-FFF2-40B4-BE49-F238E27FC236}">
                <a16:creationId xmlns:a16="http://schemas.microsoft.com/office/drawing/2014/main" id="{8E70DCB3-9FFB-5041-8914-B79DB145FC68}"/>
              </a:ext>
            </a:extLst>
          </p:cNvPr>
          <p:cNvSpPr/>
          <p:nvPr/>
        </p:nvSpPr>
        <p:spPr>
          <a:xfrm>
            <a:off x="4793780" y="3444657"/>
            <a:ext cx="436338" cy="461665"/>
          </a:xfrm>
          <a:prstGeom prst="rect">
            <a:avLst/>
          </a:prstGeom>
        </p:spPr>
        <p:txBody>
          <a:bodyPr wrap="none">
            <a:spAutoFit/>
          </a:bodyPr>
          <a:lstStyle/>
          <a:p>
            <a:r>
              <a:rPr lang="en-US" sz="2400" dirty="0">
                <a:solidFill>
                  <a:srgbClr val="615E9B"/>
                </a:solidFill>
              </a:rPr>
              <a:t>✕</a:t>
            </a:r>
            <a:endParaRPr lang="en-US" sz="2400" dirty="0"/>
          </a:p>
        </p:txBody>
      </p:sp>
      <p:sp>
        <p:nvSpPr>
          <p:cNvPr id="24" name="Rectangle 23">
            <a:extLst>
              <a:ext uri="{FF2B5EF4-FFF2-40B4-BE49-F238E27FC236}">
                <a16:creationId xmlns:a16="http://schemas.microsoft.com/office/drawing/2014/main" id="{03D81100-0585-B741-BA0B-087CA8EAD952}"/>
              </a:ext>
            </a:extLst>
          </p:cNvPr>
          <p:cNvSpPr/>
          <p:nvPr/>
        </p:nvSpPr>
        <p:spPr>
          <a:xfrm>
            <a:off x="5528295" y="3444658"/>
            <a:ext cx="436338" cy="461665"/>
          </a:xfrm>
          <a:prstGeom prst="rect">
            <a:avLst/>
          </a:prstGeom>
        </p:spPr>
        <p:txBody>
          <a:bodyPr wrap="none">
            <a:spAutoFit/>
          </a:bodyPr>
          <a:lstStyle/>
          <a:p>
            <a:r>
              <a:rPr lang="en-US" sz="2400" dirty="0">
                <a:solidFill>
                  <a:srgbClr val="615E9B"/>
                </a:solidFill>
              </a:rPr>
              <a:t>✕</a:t>
            </a:r>
            <a:endParaRPr lang="en-US" sz="2400" dirty="0"/>
          </a:p>
        </p:txBody>
      </p:sp>
      <p:sp>
        <p:nvSpPr>
          <p:cNvPr id="25" name="Rectangle 24">
            <a:extLst>
              <a:ext uri="{FF2B5EF4-FFF2-40B4-BE49-F238E27FC236}">
                <a16:creationId xmlns:a16="http://schemas.microsoft.com/office/drawing/2014/main" id="{88CE3E87-1F2C-934A-9005-E1C7B33D1ECD}"/>
              </a:ext>
            </a:extLst>
          </p:cNvPr>
          <p:cNvSpPr/>
          <p:nvPr/>
        </p:nvSpPr>
        <p:spPr>
          <a:xfrm>
            <a:off x="7054830" y="3447183"/>
            <a:ext cx="436338" cy="461665"/>
          </a:xfrm>
          <a:prstGeom prst="rect">
            <a:avLst/>
          </a:prstGeom>
        </p:spPr>
        <p:txBody>
          <a:bodyPr wrap="none">
            <a:spAutoFit/>
          </a:bodyPr>
          <a:lstStyle/>
          <a:p>
            <a:r>
              <a:rPr lang="en-US" sz="2400" dirty="0">
                <a:solidFill>
                  <a:srgbClr val="615E9B"/>
                </a:solidFill>
              </a:rPr>
              <a:t>✕</a:t>
            </a:r>
            <a:endParaRPr lang="en-US" sz="2400" dirty="0"/>
          </a:p>
        </p:txBody>
      </p:sp>
      <p:sp>
        <p:nvSpPr>
          <p:cNvPr id="26" name="Rectangle 25">
            <a:extLst>
              <a:ext uri="{FF2B5EF4-FFF2-40B4-BE49-F238E27FC236}">
                <a16:creationId xmlns:a16="http://schemas.microsoft.com/office/drawing/2014/main" id="{865E2CD7-22CF-4545-B89A-201CDC22A488}"/>
              </a:ext>
            </a:extLst>
          </p:cNvPr>
          <p:cNvSpPr/>
          <p:nvPr/>
        </p:nvSpPr>
        <p:spPr>
          <a:xfrm>
            <a:off x="6262810" y="3060133"/>
            <a:ext cx="436338" cy="461665"/>
          </a:xfrm>
          <a:prstGeom prst="rect">
            <a:avLst/>
          </a:prstGeom>
        </p:spPr>
        <p:txBody>
          <a:bodyPr wrap="none">
            <a:spAutoFit/>
          </a:bodyPr>
          <a:lstStyle/>
          <a:p>
            <a:r>
              <a:rPr lang="en-US" sz="2400" dirty="0">
                <a:solidFill>
                  <a:srgbClr val="615E9B"/>
                </a:solidFill>
              </a:rPr>
              <a:t>✕</a:t>
            </a:r>
            <a:endParaRPr lang="en-US" sz="2400" dirty="0"/>
          </a:p>
        </p:txBody>
      </p:sp>
      <p:sp>
        <p:nvSpPr>
          <p:cNvPr id="27" name="Rectangle 26">
            <a:extLst>
              <a:ext uri="{FF2B5EF4-FFF2-40B4-BE49-F238E27FC236}">
                <a16:creationId xmlns:a16="http://schemas.microsoft.com/office/drawing/2014/main" id="{2A80D9A5-A47B-1E40-A0B1-103D89258FD1}"/>
              </a:ext>
            </a:extLst>
          </p:cNvPr>
          <p:cNvSpPr/>
          <p:nvPr/>
        </p:nvSpPr>
        <p:spPr>
          <a:xfrm>
            <a:off x="4776717" y="4312144"/>
            <a:ext cx="436338" cy="461665"/>
          </a:xfrm>
          <a:prstGeom prst="rect">
            <a:avLst/>
          </a:prstGeom>
        </p:spPr>
        <p:txBody>
          <a:bodyPr wrap="none">
            <a:spAutoFit/>
          </a:bodyPr>
          <a:lstStyle/>
          <a:p>
            <a:r>
              <a:rPr lang="en-US" sz="2400" dirty="0">
                <a:solidFill>
                  <a:srgbClr val="615E9B"/>
                </a:solidFill>
              </a:rPr>
              <a:t>✕</a:t>
            </a:r>
            <a:endParaRPr lang="en-US" sz="2400" dirty="0"/>
          </a:p>
        </p:txBody>
      </p:sp>
      <p:sp>
        <p:nvSpPr>
          <p:cNvPr id="28" name="Rectangle 27">
            <a:extLst>
              <a:ext uri="{FF2B5EF4-FFF2-40B4-BE49-F238E27FC236}">
                <a16:creationId xmlns:a16="http://schemas.microsoft.com/office/drawing/2014/main" id="{F80C1421-33BA-9241-901D-D5BE969A0B2E}"/>
              </a:ext>
            </a:extLst>
          </p:cNvPr>
          <p:cNvSpPr/>
          <p:nvPr/>
        </p:nvSpPr>
        <p:spPr>
          <a:xfrm>
            <a:off x="5546145" y="4312143"/>
            <a:ext cx="436338" cy="461665"/>
          </a:xfrm>
          <a:prstGeom prst="rect">
            <a:avLst/>
          </a:prstGeom>
        </p:spPr>
        <p:txBody>
          <a:bodyPr wrap="none">
            <a:spAutoFit/>
          </a:bodyPr>
          <a:lstStyle/>
          <a:p>
            <a:r>
              <a:rPr lang="en-US" sz="2400" dirty="0">
                <a:solidFill>
                  <a:srgbClr val="615E9B"/>
                </a:solidFill>
              </a:rPr>
              <a:t>✕</a:t>
            </a:r>
            <a:endParaRPr lang="en-US" sz="2400" dirty="0"/>
          </a:p>
        </p:txBody>
      </p:sp>
      <p:sp>
        <p:nvSpPr>
          <p:cNvPr id="29" name="Rectangle 28">
            <a:extLst>
              <a:ext uri="{FF2B5EF4-FFF2-40B4-BE49-F238E27FC236}">
                <a16:creationId xmlns:a16="http://schemas.microsoft.com/office/drawing/2014/main" id="{A15ADC8B-7AC4-054A-9126-80A9B986B2D4}"/>
              </a:ext>
            </a:extLst>
          </p:cNvPr>
          <p:cNvSpPr/>
          <p:nvPr/>
        </p:nvSpPr>
        <p:spPr>
          <a:xfrm>
            <a:off x="7059827" y="3829979"/>
            <a:ext cx="436338" cy="461665"/>
          </a:xfrm>
          <a:prstGeom prst="rect">
            <a:avLst/>
          </a:prstGeom>
        </p:spPr>
        <p:txBody>
          <a:bodyPr wrap="none">
            <a:spAutoFit/>
          </a:bodyPr>
          <a:lstStyle/>
          <a:p>
            <a:r>
              <a:rPr lang="en-US" sz="2400" dirty="0">
                <a:solidFill>
                  <a:srgbClr val="615E9B"/>
                </a:solidFill>
              </a:rPr>
              <a:t>✕</a:t>
            </a:r>
            <a:endParaRPr lang="en-US" sz="2400" dirty="0"/>
          </a:p>
        </p:txBody>
      </p:sp>
      <p:sp>
        <p:nvSpPr>
          <p:cNvPr id="30" name="Rectangle 29">
            <a:extLst>
              <a:ext uri="{FF2B5EF4-FFF2-40B4-BE49-F238E27FC236}">
                <a16:creationId xmlns:a16="http://schemas.microsoft.com/office/drawing/2014/main" id="{98628F4E-C5D9-624E-A3B5-7E17575288E9}"/>
              </a:ext>
            </a:extLst>
          </p:cNvPr>
          <p:cNvSpPr/>
          <p:nvPr/>
        </p:nvSpPr>
        <p:spPr>
          <a:xfrm>
            <a:off x="5528295" y="5126552"/>
            <a:ext cx="436338" cy="461665"/>
          </a:xfrm>
          <a:prstGeom prst="rect">
            <a:avLst/>
          </a:prstGeom>
        </p:spPr>
        <p:txBody>
          <a:bodyPr wrap="none">
            <a:spAutoFit/>
          </a:bodyPr>
          <a:lstStyle/>
          <a:p>
            <a:r>
              <a:rPr lang="en-US" sz="2400" dirty="0">
                <a:solidFill>
                  <a:srgbClr val="615E9B"/>
                </a:solidFill>
              </a:rPr>
              <a:t>✕</a:t>
            </a:r>
            <a:endParaRPr lang="en-US" sz="2400" dirty="0"/>
          </a:p>
        </p:txBody>
      </p:sp>
      <p:sp>
        <p:nvSpPr>
          <p:cNvPr id="31" name="Rectangle 30">
            <a:extLst>
              <a:ext uri="{FF2B5EF4-FFF2-40B4-BE49-F238E27FC236}">
                <a16:creationId xmlns:a16="http://schemas.microsoft.com/office/drawing/2014/main" id="{D966DAA1-FF1A-0D4D-AFB4-6F20A14E43B6}"/>
              </a:ext>
            </a:extLst>
          </p:cNvPr>
          <p:cNvSpPr/>
          <p:nvPr/>
        </p:nvSpPr>
        <p:spPr>
          <a:xfrm>
            <a:off x="6318595" y="5126553"/>
            <a:ext cx="436338" cy="461665"/>
          </a:xfrm>
          <a:prstGeom prst="rect">
            <a:avLst/>
          </a:prstGeom>
        </p:spPr>
        <p:txBody>
          <a:bodyPr wrap="none">
            <a:spAutoFit/>
          </a:bodyPr>
          <a:lstStyle/>
          <a:p>
            <a:r>
              <a:rPr lang="en-US" sz="2400" dirty="0">
                <a:solidFill>
                  <a:srgbClr val="615E9B"/>
                </a:solidFill>
              </a:rPr>
              <a:t>✕</a:t>
            </a:r>
            <a:endParaRPr lang="en-US" sz="2400" dirty="0"/>
          </a:p>
        </p:txBody>
      </p:sp>
      <p:sp>
        <p:nvSpPr>
          <p:cNvPr id="32" name="Rectangle 31">
            <a:extLst>
              <a:ext uri="{FF2B5EF4-FFF2-40B4-BE49-F238E27FC236}">
                <a16:creationId xmlns:a16="http://schemas.microsoft.com/office/drawing/2014/main" id="{072BEE8E-7BC9-4849-8649-3578DE4F7791}"/>
              </a:ext>
            </a:extLst>
          </p:cNvPr>
          <p:cNvSpPr/>
          <p:nvPr/>
        </p:nvSpPr>
        <p:spPr>
          <a:xfrm>
            <a:off x="6328869" y="4671646"/>
            <a:ext cx="436338" cy="461665"/>
          </a:xfrm>
          <a:prstGeom prst="rect">
            <a:avLst/>
          </a:prstGeom>
        </p:spPr>
        <p:txBody>
          <a:bodyPr wrap="none">
            <a:spAutoFit/>
          </a:bodyPr>
          <a:lstStyle/>
          <a:p>
            <a:r>
              <a:rPr lang="en-US" sz="2400" dirty="0">
                <a:solidFill>
                  <a:srgbClr val="615E9B"/>
                </a:solidFill>
              </a:rPr>
              <a:t>✕</a:t>
            </a:r>
            <a:endParaRPr lang="en-US" sz="2400" dirty="0"/>
          </a:p>
        </p:txBody>
      </p:sp>
      <p:sp>
        <p:nvSpPr>
          <p:cNvPr id="33" name="Rectangle 32">
            <a:extLst>
              <a:ext uri="{FF2B5EF4-FFF2-40B4-BE49-F238E27FC236}">
                <a16:creationId xmlns:a16="http://schemas.microsoft.com/office/drawing/2014/main" id="{39E0DBD4-BB80-6143-91DD-4964104A3EC6}"/>
              </a:ext>
            </a:extLst>
          </p:cNvPr>
          <p:cNvSpPr/>
          <p:nvPr/>
        </p:nvSpPr>
        <p:spPr>
          <a:xfrm>
            <a:off x="4799905" y="5546511"/>
            <a:ext cx="436338" cy="461665"/>
          </a:xfrm>
          <a:prstGeom prst="rect">
            <a:avLst/>
          </a:prstGeom>
        </p:spPr>
        <p:txBody>
          <a:bodyPr wrap="none">
            <a:spAutoFit/>
          </a:bodyPr>
          <a:lstStyle/>
          <a:p>
            <a:r>
              <a:rPr lang="en-US" sz="2400" dirty="0">
                <a:solidFill>
                  <a:srgbClr val="615E9B"/>
                </a:solidFill>
              </a:rPr>
              <a:t>✕</a:t>
            </a:r>
            <a:endParaRPr lang="en-US" sz="2400" dirty="0"/>
          </a:p>
        </p:txBody>
      </p:sp>
      <p:sp>
        <p:nvSpPr>
          <p:cNvPr id="34" name="Rectangle 33">
            <a:extLst>
              <a:ext uri="{FF2B5EF4-FFF2-40B4-BE49-F238E27FC236}">
                <a16:creationId xmlns:a16="http://schemas.microsoft.com/office/drawing/2014/main" id="{BE6CBEED-5141-DE4B-B813-8A1EC92C4F39}"/>
              </a:ext>
            </a:extLst>
          </p:cNvPr>
          <p:cNvSpPr/>
          <p:nvPr/>
        </p:nvSpPr>
        <p:spPr>
          <a:xfrm>
            <a:off x="5546145" y="5532372"/>
            <a:ext cx="436338" cy="461665"/>
          </a:xfrm>
          <a:prstGeom prst="rect">
            <a:avLst/>
          </a:prstGeom>
        </p:spPr>
        <p:txBody>
          <a:bodyPr wrap="none">
            <a:spAutoFit/>
          </a:bodyPr>
          <a:lstStyle/>
          <a:p>
            <a:r>
              <a:rPr lang="en-US" sz="2400" dirty="0">
                <a:solidFill>
                  <a:srgbClr val="615E9B"/>
                </a:solidFill>
              </a:rPr>
              <a:t>✕</a:t>
            </a:r>
            <a:endParaRPr lang="en-US" sz="2400" dirty="0"/>
          </a:p>
        </p:txBody>
      </p:sp>
      <p:sp>
        <p:nvSpPr>
          <p:cNvPr id="35" name="Rectangle 34">
            <a:extLst>
              <a:ext uri="{FF2B5EF4-FFF2-40B4-BE49-F238E27FC236}">
                <a16:creationId xmlns:a16="http://schemas.microsoft.com/office/drawing/2014/main" id="{F985DD52-F5C3-B24B-A7B0-672ADE0D7832}"/>
              </a:ext>
            </a:extLst>
          </p:cNvPr>
          <p:cNvSpPr/>
          <p:nvPr/>
        </p:nvSpPr>
        <p:spPr>
          <a:xfrm>
            <a:off x="7762332" y="3427359"/>
            <a:ext cx="458780" cy="461665"/>
          </a:xfrm>
          <a:prstGeom prst="rect">
            <a:avLst/>
          </a:prstGeom>
        </p:spPr>
        <p:txBody>
          <a:bodyPr wrap="none">
            <a:spAutoFit/>
          </a:bodyPr>
          <a:lstStyle/>
          <a:p>
            <a:r>
              <a:rPr lang="en-US" sz="2400" dirty="0">
                <a:solidFill>
                  <a:srgbClr val="3D4146"/>
                </a:solidFill>
              </a:rPr>
              <a:t>✶</a:t>
            </a:r>
            <a:endParaRPr lang="en-US" sz="2400" dirty="0"/>
          </a:p>
        </p:txBody>
      </p:sp>
      <p:sp>
        <p:nvSpPr>
          <p:cNvPr id="40" name="Rectangle 39">
            <a:extLst>
              <a:ext uri="{FF2B5EF4-FFF2-40B4-BE49-F238E27FC236}">
                <a16:creationId xmlns:a16="http://schemas.microsoft.com/office/drawing/2014/main" id="{569EF7FB-E3B6-384C-898E-63E308D2E59D}"/>
              </a:ext>
            </a:extLst>
          </p:cNvPr>
          <p:cNvSpPr/>
          <p:nvPr/>
        </p:nvSpPr>
        <p:spPr>
          <a:xfrm>
            <a:off x="4005894" y="3922311"/>
            <a:ext cx="389850" cy="369332"/>
          </a:xfrm>
          <a:prstGeom prst="rect">
            <a:avLst/>
          </a:prstGeom>
        </p:spPr>
        <p:txBody>
          <a:bodyPr wrap="none">
            <a:spAutoFit/>
          </a:bodyPr>
          <a:lstStyle/>
          <a:p>
            <a:r>
              <a:rPr lang="en-US" dirty="0">
                <a:solidFill>
                  <a:srgbClr val="00B050"/>
                </a:solidFill>
              </a:rPr>
              <a:t>❋</a:t>
            </a:r>
            <a:endParaRPr lang="en-US" dirty="0"/>
          </a:p>
        </p:txBody>
      </p:sp>
      <p:sp>
        <p:nvSpPr>
          <p:cNvPr id="41" name="Rectangle 40">
            <a:extLst>
              <a:ext uri="{FF2B5EF4-FFF2-40B4-BE49-F238E27FC236}">
                <a16:creationId xmlns:a16="http://schemas.microsoft.com/office/drawing/2014/main" id="{0204696C-5DFB-1C4B-9914-50701AF35BDC}"/>
              </a:ext>
            </a:extLst>
          </p:cNvPr>
          <p:cNvSpPr/>
          <p:nvPr/>
        </p:nvSpPr>
        <p:spPr>
          <a:xfrm>
            <a:off x="5546145" y="5827427"/>
            <a:ext cx="436338" cy="461665"/>
          </a:xfrm>
          <a:prstGeom prst="rect">
            <a:avLst/>
          </a:prstGeom>
        </p:spPr>
        <p:txBody>
          <a:bodyPr wrap="none">
            <a:spAutoFit/>
          </a:bodyPr>
          <a:lstStyle/>
          <a:p>
            <a:r>
              <a:rPr lang="en-US" sz="2400" dirty="0">
                <a:solidFill>
                  <a:srgbClr val="615E9B"/>
                </a:solidFill>
              </a:rPr>
              <a:t>✕</a:t>
            </a:r>
            <a:endParaRPr lang="en-US" sz="2400" dirty="0"/>
          </a:p>
        </p:txBody>
      </p:sp>
      <p:sp>
        <p:nvSpPr>
          <p:cNvPr id="42" name="Rectangle 41">
            <a:extLst>
              <a:ext uri="{FF2B5EF4-FFF2-40B4-BE49-F238E27FC236}">
                <a16:creationId xmlns:a16="http://schemas.microsoft.com/office/drawing/2014/main" id="{1811E407-0697-FA4A-A889-8A615386DCE0}"/>
              </a:ext>
            </a:extLst>
          </p:cNvPr>
          <p:cNvSpPr/>
          <p:nvPr/>
        </p:nvSpPr>
        <p:spPr>
          <a:xfrm>
            <a:off x="4776717" y="6091692"/>
            <a:ext cx="436338" cy="461665"/>
          </a:xfrm>
          <a:prstGeom prst="rect">
            <a:avLst/>
          </a:prstGeom>
        </p:spPr>
        <p:txBody>
          <a:bodyPr wrap="none">
            <a:spAutoFit/>
          </a:bodyPr>
          <a:lstStyle/>
          <a:p>
            <a:r>
              <a:rPr lang="en-US" sz="2400" dirty="0">
                <a:solidFill>
                  <a:srgbClr val="615E9B"/>
                </a:solidFill>
              </a:rPr>
              <a:t>✕</a:t>
            </a:r>
            <a:endParaRPr lang="en-US" sz="2400" dirty="0"/>
          </a:p>
        </p:txBody>
      </p:sp>
    </p:spTree>
    <p:extLst>
      <p:ext uri="{BB962C8B-B14F-4D97-AF65-F5344CB8AC3E}">
        <p14:creationId xmlns:p14="http://schemas.microsoft.com/office/powerpoint/2010/main" val="922130754"/>
      </p:ext>
    </p:extLst>
  </p:cSld>
  <p:clrMapOvr>
    <a:masterClrMapping/>
  </p:clrMapOvr>
  <p:transition>
    <p:wipe dir="r"/>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714C567D-0E37-3E41-B6D4-8C0AC45026B9}" type="slidenum">
              <a:rPr lang="en-US" smtClean="0"/>
              <a:pPr/>
              <a:t>23</a:t>
            </a:fld>
            <a:endParaRPr lang="en-US" dirty="0"/>
          </a:p>
        </p:txBody>
      </p:sp>
      <p:sp>
        <p:nvSpPr>
          <p:cNvPr id="20483" name="Rectangle 3"/>
          <p:cNvSpPr>
            <a:spLocks noGrp="1" noChangeArrowheads="1"/>
          </p:cNvSpPr>
          <p:nvPr>
            <p:ph type="body" sz="quarter" idx="13"/>
          </p:nvPr>
        </p:nvSpPr>
        <p:spPr>
          <a:xfrm>
            <a:off x="642086" y="1810933"/>
            <a:ext cx="11006583" cy="4799188"/>
          </a:xfrm>
        </p:spPr>
        <p:txBody>
          <a:bodyPr>
            <a:normAutofit/>
          </a:bodyPr>
          <a:lstStyle/>
          <a:p>
            <a:pPr marL="381000" indent="-381000">
              <a:defRPr/>
            </a:pPr>
            <a:r>
              <a:rPr lang="en-GB" sz="1800" dirty="0">
                <a:latin typeface="Arial" charset="0"/>
              </a:rPr>
              <a:t>With the </a:t>
            </a:r>
            <a:r>
              <a:rPr lang="ja-JP" altLang="en-GB" sz="1800" dirty="0">
                <a:latin typeface="Arial" charset="0"/>
              </a:rPr>
              <a:t>“</a:t>
            </a:r>
            <a:r>
              <a:rPr lang="en-GB" sz="1800" dirty="0">
                <a:latin typeface="Arial" charset="0"/>
              </a:rPr>
              <a:t>trees removed</a:t>
            </a:r>
            <a:r>
              <a:rPr lang="ja-JP" altLang="en-GB" sz="1800" dirty="0">
                <a:latin typeface="Arial" charset="0"/>
              </a:rPr>
              <a:t>”</a:t>
            </a:r>
            <a:r>
              <a:rPr lang="en-GB" sz="1800" dirty="0">
                <a:latin typeface="Arial" charset="0"/>
              </a:rPr>
              <a:t> the task now is to determine potential whole system concepts </a:t>
            </a:r>
          </a:p>
          <a:p>
            <a:pPr marL="381000" indent="-381000">
              <a:defRPr/>
            </a:pPr>
            <a:r>
              <a:rPr lang="en-GB" sz="1800" dirty="0">
                <a:latin typeface="Arial" charset="0"/>
              </a:rPr>
              <a:t>A simple approach here is to plot routes through the table that represent complete system concepts</a:t>
            </a:r>
          </a:p>
          <a:p>
            <a:pPr marL="381000" indent="-381000">
              <a:defRPr/>
            </a:pPr>
            <a:r>
              <a:rPr lang="en-GB" sz="1800" dirty="0">
                <a:latin typeface="Arial" charset="0"/>
              </a:rPr>
              <a:t>For any given function as many means as necessary can be selected for a particular whole system concept – note though if several solutions are necessary, it could be a consequence of the function being at too abstract! In such situations it is worth considering decomposing the high-level function into lower-level functions</a:t>
            </a:r>
          </a:p>
          <a:p>
            <a:pPr marL="381000" indent="-381000">
              <a:defRPr/>
            </a:pPr>
            <a:r>
              <a:rPr lang="en-GB" sz="1800" dirty="0">
                <a:latin typeface="Arial" charset="0"/>
              </a:rPr>
              <a:t>Selecting the </a:t>
            </a:r>
            <a:r>
              <a:rPr lang="ja-JP" altLang="en-GB" sz="1800" dirty="0">
                <a:latin typeface="Arial" charset="0"/>
              </a:rPr>
              <a:t>“</a:t>
            </a:r>
            <a:r>
              <a:rPr lang="en-GB" sz="1800" dirty="0">
                <a:latin typeface="Arial" charset="0"/>
              </a:rPr>
              <a:t>routes</a:t>
            </a:r>
            <a:r>
              <a:rPr lang="ja-JP" altLang="en-GB" sz="1800" dirty="0">
                <a:latin typeface="Arial" charset="0"/>
              </a:rPr>
              <a:t>”</a:t>
            </a:r>
            <a:r>
              <a:rPr lang="en-GB" sz="1800" dirty="0">
                <a:latin typeface="Arial" charset="0"/>
              </a:rPr>
              <a:t> can be based on technologies that are compatible or avoid incompatibilities</a:t>
            </a:r>
          </a:p>
          <a:p>
            <a:pPr marL="381000" indent="-381000">
              <a:defRPr/>
            </a:pPr>
            <a:r>
              <a:rPr lang="en-GB" sz="1800" dirty="0">
                <a:latin typeface="Arial" charset="0"/>
              </a:rPr>
              <a:t>The aim should be to generate as many whole system concepts as realistically possible – common sense should also prevail</a:t>
            </a:r>
            <a:endParaRPr lang="en-US" sz="1800" dirty="0">
              <a:latin typeface="Arial" charset="0"/>
            </a:endParaRPr>
          </a:p>
        </p:txBody>
      </p:sp>
      <p:sp>
        <p:nvSpPr>
          <p:cNvPr id="27649" name="Rectangle 2"/>
          <p:cNvSpPr>
            <a:spLocks noGrp="1" noChangeArrowheads="1"/>
          </p:cNvSpPr>
          <p:nvPr>
            <p:ph type="title"/>
          </p:nvPr>
        </p:nvSpPr>
        <p:spPr>
          <a:xfrm>
            <a:off x="242912" y="117000"/>
            <a:ext cx="11313782" cy="757130"/>
          </a:xfrm>
        </p:spPr>
        <p:txBody>
          <a:bodyPr/>
          <a:lstStyle/>
          <a:p>
            <a:pPr eaLnBrk="1" hangingPunct="1"/>
            <a:r>
              <a:rPr lang="en-GB" dirty="0">
                <a:latin typeface="Arial" charset="0"/>
              </a:rPr>
              <a:t>Step 5: Review Remaining Options to Generate Potential Whole System Concept Solutions</a:t>
            </a:r>
            <a:endParaRPr lang="en-US" dirty="0">
              <a:latin typeface="Arial" charset="0"/>
            </a:endParaRPr>
          </a:p>
        </p:txBody>
      </p:sp>
    </p:spTree>
    <p:extLst>
      <p:ext uri="{BB962C8B-B14F-4D97-AF65-F5344CB8AC3E}">
        <p14:creationId xmlns:p14="http://schemas.microsoft.com/office/powerpoint/2010/main" val="801861904"/>
      </p:ext>
    </p:extLst>
  </p:cSld>
  <p:clrMapOvr>
    <a:masterClrMapping/>
  </p:clrMapOvr>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74D47BA5-05E0-C44D-BC7E-DEE5B77CF47F}"/>
              </a:ext>
            </a:extLst>
          </p:cNvPr>
          <p:cNvSpPr>
            <a:spLocks noGrp="1"/>
          </p:cNvSpPr>
          <p:nvPr>
            <p:ph type="title"/>
          </p:nvPr>
        </p:nvSpPr>
        <p:spPr>
          <a:xfrm>
            <a:off x="517791" y="229501"/>
            <a:ext cx="6489700" cy="439957"/>
          </a:xfrm>
        </p:spPr>
        <p:txBody>
          <a:bodyPr/>
          <a:lstStyle/>
          <a:p>
            <a:r>
              <a:rPr lang="en-US" dirty="0"/>
              <a:t>Toaster </a:t>
            </a:r>
            <a:r>
              <a:rPr lang="en-US" sz="2800" dirty="0"/>
              <a:t>Example</a:t>
            </a:r>
            <a:endParaRPr lang="en-US" dirty="0"/>
          </a:p>
        </p:txBody>
      </p:sp>
      <p:sp>
        <p:nvSpPr>
          <p:cNvPr id="2" name="Slide Number Placeholder 1">
            <a:extLst>
              <a:ext uri="{FF2B5EF4-FFF2-40B4-BE49-F238E27FC236}">
                <a16:creationId xmlns:a16="http://schemas.microsoft.com/office/drawing/2014/main" id="{ECFAD34C-69D8-C349-980A-E035483D20C1}"/>
              </a:ext>
            </a:extLst>
          </p:cNvPr>
          <p:cNvSpPr>
            <a:spLocks noGrp="1"/>
          </p:cNvSpPr>
          <p:nvPr>
            <p:ph type="sldNum" sz="quarter" idx="4"/>
          </p:nvPr>
        </p:nvSpPr>
        <p:spPr/>
        <p:txBody>
          <a:bodyPr/>
          <a:lstStyle/>
          <a:p>
            <a:fld id="{C22618A1-DFED-413B-BF04-637AA2483EFF}" type="slidenum">
              <a:rPr lang="en-GB" smtClean="0"/>
              <a:pPr/>
              <a:t>24</a:t>
            </a:fld>
            <a:endParaRPr lang="en-GB" dirty="0"/>
          </a:p>
        </p:txBody>
      </p:sp>
      <p:pic>
        <p:nvPicPr>
          <p:cNvPr id="8" name="Picture 7">
            <a:extLst>
              <a:ext uri="{FF2B5EF4-FFF2-40B4-BE49-F238E27FC236}">
                <a16:creationId xmlns:a16="http://schemas.microsoft.com/office/drawing/2014/main" id="{8455A306-FAF4-6D4D-A29C-793600DE2D9E}"/>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524000" y="2160205"/>
            <a:ext cx="7702104" cy="4344585"/>
          </a:xfrm>
          <a:prstGeom prst="rect">
            <a:avLst/>
          </a:prstGeom>
        </p:spPr>
      </p:pic>
      <p:sp>
        <p:nvSpPr>
          <p:cNvPr id="9" name="TextBox 8">
            <a:extLst>
              <a:ext uri="{FF2B5EF4-FFF2-40B4-BE49-F238E27FC236}">
                <a16:creationId xmlns:a16="http://schemas.microsoft.com/office/drawing/2014/main" id="{2F338C72-74A7-F74D-9F53-916C7EEAF771}"/>
              </a:ext>
            </a:extLst>
          </p:cNvPr>
          <p:cNvSpPr txBox="1"/>
          <p:nvPr/>
        </p:nvSpPr>
        <p:spPr>
          <a:xfrm>
            <a:off x="7443830" y="810347"/>
            <a:ext cx="1640193" cy="1384995"/>
          </a:xfrm>
          <a:prstGeom prst="rect">
            <a:avLst/>
          </a:prstGeom>
          <a:noFill/>
        </p:spPr>
        <p:txBody>
          <a:bodyPr wrap="none" rtlCol="0">
            <a:spAutoFit/>
          </a:bodyPr>
          <a:lstStyle/>
          <a:p>
            <a:r>
              <a:rPr lang="en-US" sz="1400" dirty="0"/>
              <a:t>Key:</a:t>
            </a:r>
          </a:p>
          <a:p>
            <a:r>
              <a:rPr lang="en-US" sz="1400" dirty="0">
                <a:solidFill>
                  <a:srgbClr val="FC4C02"/>
                </a:solidFill>
              </a:rPr>
              <a:t>✘ </a:t>
            </a:r>
            <a:r>
              <a:rPr lang="en-US" sz="1400" dirty="0"/>
              <a:t>Even Toasting</a:t>
            </a:r>
          </a:p>
          <a:p>
            <a:r>
              <a:rPr lang="en-US" sz="1400" dirty="0">
                <a:solidFill>
                  <a:srgbClr val="615E9B"/>
                </a:solidFill>
              </a:rPr>
              <a:t>✕</a:t>
            </a:r>
            <a:r>
              <a:rPr lang="en-US" sz="1400" dirty="0"/>
              <a:t> Affordable</a:t>
            </a:r>
          </a:p>
          <a:p>
            <a:r>
              <a:rPr lang="en-US" sz="1400" dirty="0">
                <a:solidFill>
                  <a:srgbClr val="3D4146"/>
                </a:solidFill>
              </a:rPr>
              <a:t>✶</a:t>
            </a:r>
            <a:r>
              <a:rPr lang="en-US" sz="1400" dirty="0"/>
              <a:t> Easy to clean</a:t>
            </a:r>
          </a:p>
          <a:p>
            <a:r>
              <a:rPr lang="en-US" sz="1400" dirty="0">
                <a:solidFill>
                  <a:srgbClr val="00B050"/>
                </a:solidFill>
              </a:rPr>
              <a:t>❋</a:t>
            </a:r>
            <a:r>
              <a:rPr lang="en-US" sz="1400" dirty="0"/>
              <a:t> Energy Efficient</a:t>
            </a:r>
          </a:p>
          <a:p>
            <a:endParaRPr lang="en-US" sz="1400" dirty="0"/>
          </a:p>
        </p:txBody>
      </p:sp>
      <p:sp>
        <p:nvSpPr>
          <p:cNvPr id="10" name="Rectangle 9">
            <a:extLst>
              <a:ext uri="{FF2B5EF4-FFF2-40B4-BE49-F238E27FC236}">
                <a16:creationId xmlns:a16="http://schemas.microsoft.com/office/drawing/2014/main" id="{92AAE392-81B5-C741-BF9C-7C2709069EB6}"/>
              </a:ext>
            </a:extLst>
          </p:cNvPr>
          <p:cNvSpPr/>
          <p:nvPr/>
        </p:nvSpPr>
        <p:spPr>
          <a:xfrm>
            <a:off x="2580263" y="3077779"/>
            <a:ext cx="436338" cy="461665"/>
          </a:xfrm>
          <a:prstGeom prst="rect">
            <a:avLst/>
          </a:prstGeom>
        </p:spPr>
        <p:txBody>
          <a:bodyPr wrap="none">
            <a:spAutoFit/>
          </a:bodyPr>
          <a:lstStyle/>
          <a:p>
            <a:r>
              <a:rPr lang="en-US" sz="2400" dirty="0">
                <a:solidFill>
                  <a:srgbClr val="FC4C02"/>
                </a:solidFill>
              </a:rPr>
              <a:t>✘</a:t>
            </a:r>
          </a:p>
        </p:txBody>
      </p:sp>
      <p:sp>
        <p:nvSpPr>
          <p:cNvPr id="11" name="Rectangle 10">
            <a:extLst>
              <a:ext uri="{FF2B5EF4-FFF2-40B4-BE49-F238E27FC236}">
                <a16:creationId xmlns:a16="http://schemas.microsoft.com/office/drawing/2014/main" id="{3F0A3668-2E9A-AD47-8EA0-9B84ABB6E945}"/>
              </a:ext>
            </a:extLst>
          </p:cNvPr>
          <p:cNvSpPr/>
          <p:nvPr/>
        </p:nvSpPr>
        <p:spPr>
          <a:xfrm>
            <a:off x="2580263" y="3459490"/>
            <a:ext cx="436338" cy="461665"/>
          </a:xfrm>
          <a:prstGeom prst="rect">
            <a:avLst/>
          </a:prstGeom>
        </p:spPr>
        <p:txBody>
          <a:bodyPr wrap="none">
            <a:spAutoFit/>
          </a:bodyPr>
          <a:lstStyle/>
          <a:p>
            <a:r>
              <a:rPr lang="en-US" sz="2400" dirty="0">
                <a:solidFill>
                  <a:srgbClr val="FC4C02"/>
                </a:solidFill>
              </a:rPr>
              <a:t>✘</a:t>
            </a:r>
          </a:p>
        </p:txBody>
      </p:sp>
      <p:sp>
        <p:nvSpPr>
          <p:cNvPr id="12" name="Rectangle 11">
            <a:extLst>
              <a:ext uri="{FF2B5EF4-FFF2-40B4-BE49-F238E27FC236}">
                <a16:creationId xmlns:a16="http://schemas.microsoft.com/office/drawing/2014/main" id="{9ED83BFC-F4C8-BE49-8087-FA46BA87B274}"/>
              </a:ext>
            </a:extLst>
          </p:cNvPr>
          <p:cNvSpPr/>
          <p:nvPr/>
        </p:nvSpPr>
        <p:spPr>
          <a:xfrm>
            <a:off x="2580263" y="3870833"/>
            <a:ext cx="436338" cy="461665"/>
          </a:xfrm>
          <a:prstGeom prst="rect">
            <a:avLst/>
          </a:prstGeom>
        </p:spPr>
        <p:txBody>
          <a:bodyPr wrap="none">
            <a:spAutoFit/>
          </a:bodyPr>
          <a:lstStyle/>
          <a:p>
            <a:r>
              <a:rPr lang="en-US" sz="2400" dirty="0">
                <a:solidFill>
                  <a:srgbClr val="FC4C02"/>
                </a:solidFill>
              </a:rPr>
              <a:t>✘</a:t>
            </a:r>
          </a:p>
        </p:txBody>
      </p:sp>
      <p:sp>
        <p:nvSpPr>
          <p:cNvPr id="13" name="Rectangle 12">
            <a:extLst>
              <a:ext uri="{FF2B5EF4-FFF2-40B4-BE49-F238E27FC236}">
                <a16:creationId xmlns:a16="http://schemas.microsoft.com/office/drawing/2014/main" id="{55EA94F9-42B8-394E-806F-12FCA6655F8D}"/>
              </a:ext>
            </a:extLst>
          </p:cNvPr>
          <p:cNvSpPr/>
          <p:nvPr/>
        </p:nvSpPr>
        <p:spPr>
          <a:xfrm>
            <a:off x="7007491" y="3077778"/>
            <a:ext cx="436338" cy="461665"/>
          </a:xfrm>
          <a:prstGeom prst="rect">
            <a:avLst/>
          </a:prstGeom>
        </p:spPr>
        <p:txBody>
          <a:bodyPr wrap="none">
            <a:spAutoFit/>
          </a:bodyPr>
          <a:lstStyle/>
          <a:p>
            <a:r>
              <a:rPr lang="en-US" sz="2400" dirty="0">
                <a:solidFill>
                  <a:srgbClr val="FC4C02"/>
                </a:solidFill>
              </a:rPr>
              <a:t>✘</a:t>
            </a:r>
          </a:p>
        </p:txBody>
      </p:sp>
      <p:sp>
        <p:nvSpPr>
          <p:cNvPr id="14" name="Rectangle 13">
            <a:extLst>
              <a:ext uri="{FF2B5EF4-FFF2-40B4-BE49-F238E27FC236}">
                <a16:creationId xmlns:a16="http://schemas.microsoft.com/office/drawing/2014/main" id="{C849F1EB-C623-5542-9AE7-ACCF2436F31D}"/>
              </a:ext>
            </a:extLst>
          </p:cNvPr>
          <p:cNvSpPr/>
          <p:nvPr/>
        </p:nvSpPr>
        <p:spPr>
          <a:xfrm>
            <a:off x="8466361" y="3459489"/>
            <a:ext cx="436338" cy="461665"/>
          </a:xfrm>
          <a:prstGeom prst="rect">
            <a:avLst/>
          </a:prstGeom>
        </p:spPr>
        <p:txBody>
          <a:bodyPr wrap="none">
            <a:spAutoFit/>
          </a:bodyPr>
          <a:lstStyle/>
          <a:p>
            <a:r>
              <a:rPr lang="en-US" sz="2400" dirty="0">
                <a:solidFill>
                  <a:srgbClr val="FC4C02"/>
                </a:solidFill>
              </a:rPr>
              <a:t>✘</a:t>
            </a:r>
          </a:p>
        </p:txBody>
      </p:sp>
      <p:sp>
        <p:nvSpPr>
          <p:cNvPr id="15" name="Rectangle 14">
            <a:extLst>
              <a:ext uri="{FF2B5EF4-FFF2-40B4-BE49-F238E27FC236}">
                <a16:creationId xmlns:a16="http://schemas.microsoft.com/office/drawing/2014/main" id="{ABAA855A-58AF-E946-9E57-1CE6B1ED110E}"/>
              </a:ext>
            </a:extLst>
          </p:cNvPr>
          <p:cNvSpPr/>
          <p:nvPr/>
        </p:nvSpPr>
        <p:spPr>
          <a:xfrm>
            <a:off x="2580263" y="4689189"/>
            <a:ext cx="436338" cy="461665"/>
          </a:xfrm>
          <a:prstGeom prst="rect">
            <a:avLst/>
          </a:prstGeom>
        </p:spPr>
        <p:txBody>
          <a:bodyPr wrap="none">
            <a:spAutoFit/>
          </a:bodyPr>
          <a:lstStyle/>
          <a:p>
            <a:r>
              <a:rPr lang="en-US" sz="2400" dirty="0">
                <a:solidFill>
                  <a:srgbClr val="FC4C02"/>
                </a:solidFill>
              </a:rPr>
              <a:t>✘</a:t>
            </a:r>
          </a:p>
        </p:txBody>
      </p:sp>
      <p:sp>
        <p:nvSpPr>
          <p:cNvPr id="16" name="Rectangle 15">
            <a:extLst>
              <a:ext uri="{FF2B5EF4-FFF2-40B4-BE49-F238E27FC236}">
                <a16:creationId xmlns:a16="http://schemas.microsoft.com/office/drawing/2014/main" id="{2D1F1391-6EE7-5144-88DE-B63E8CFFD878}"/>
              </a:ext>
            </a:extLst>
          </p:cNvPr>
          <p:cNvSpPr/>
          <p:nvPr/>
        </p:nvSpPr>
        <p:spPr>
          <a:xfrm>
            <a:off x="2598522" y="4314804"/>
            <a:ext cx="436338" cy="461665"/>
          </a:xfrm>
          <a:prstGeom prst="rect">
            <a:avLst/>
          </a:prstGeom>
        </p:spPr>
        <p:txBody>
          <a:bodyPr wrap="none">
            <a:spAutoFit/>
          </a:bodyPr>
          <a:lstStyle/>
          <a:p>
            <a:r>
              <a:rPr lang="en-US" sz="2400" dirty="0">
                <a:solidFill>
                  <a:srgbClr val="FC4C02"/>
                </a:solidFill>
              </a:rPr>
              <a:t>✘</a:t>
            </a:r>
          </a:p>
        </p:txBody>
      </p:sp>
      <p:sp>
        <p:nvSpPr>
          <p:cNvPr id="17" name="Rectangle 16">
            <a:extLst>
              <a:ext uri="{FF2B5EF4-FFF2-40B4-BE49-F238E27FC236}">
                <a16:creationId xmlns:a16="http://schemas.microsoft.com/office/drawing/2014/main" id="{9FF3B2F4-0CCD-E349-81C4-07A6E2EB253E}"/>
              </a:ext>
            </a:extLst>
          </p:cNvPr>
          <p:cNvSpPr/>
          <p:nvPr/>
        </p:nvSpPr>
        <p:spPr>
          <a:xfrm>
            <a:off x="2531041" y="5063574"/>
            <a:ext cx="436338" cy="461665"/>
          </a:xfrm>
          <a:prstGeom prst="rect">
            <a:avLst/>
          </a:prstGeom>
        </p:spPr>
        <p:txBody>
          <a:bodyPr wrap="none">
            <a:spAutoFit/>
          </a:bodyPr>
          <a:lstStyle/>
          <a:p>
            <a:r>
              <a:rPr lang="en-US" sz="2400" dirty="0">
                <a:solidFill>
                  <a:srgbClr val="FC4C02"/>
                </a:solidFill>
              </a:rPr>
              <a:t>✘</a:t>
            </a:r>
          </a:p>
        </p:txBody>
      </p:sp>
      <p:sp>
        <p:nvSpPr>
          <p:cNvPr id="18" name="Rectangle 17">
            <a:extLst>
              <a:ext uri="{FF2B5EF4-FFF2-40B4-BE49-F238E27FC236}">
                <a16:creationId xmlns:a16="http://schemas.microsoft.com/office/drawing/2014/main" id="{9E33A96B-3735-4A43-BCE4-A5C07A731AEC}"/>
              </a:ext>
            </a:extLst>
          </p:cNvPr>
          <p:cNvSpPr/>
          <p:nvPr/>
        </p:nvSpPr>
        <p:spPr>
          <a:xfrm>
            <a:off x="6278056" y="3459488"/>
            <a:ext cx="436338" cy="461665"/>
          </a:xfrm>
          <a:prstGeom prst="rect">
            <a:avLst/>
          </a:prstGeom>
        </p:spPr>
        <p:txBody>
          <a:bodyPr wrap="none">
            <a:spAutoFit/>
          </a:bodyPr>
          <a:lstStyle/>
          <a:p>
            <a:r>
              <a:rPr lang="en-US" sz="2400" dirty="0">
                <a:solidFill>
                  <a:srgbClr val="FC4C02"/>
                </a:solidFill>
              </a:rPr>
              <a:t>✘</a:t>
            </a:r>
          </a:p>
        </p:txBody>
      </p:sp>
      <p:sp>
        <p:nvSpPr>
          <p:cNvPr id="19" name="Rectangle 18">
            <a:extLst>
              <a:ext uri="{FF2B5EF4-FFF2-40B4-BE49-F238E27FC236}">
                <a16:creationId xmlns:a16="http://schemas.microsoft.com/office/drawing/2014/main" id="{F2A43F1E-69A1-854B-916D-C3D1D9348370}"/>
              </a:ext>
            </a:extLst>
          </p:cNvPr>
          <p:cNvSpPr/>
          <p:nvPr/>
        </p:nvSpPr>
        <p:spPr>
          <a:xfrm>
            <a:off x="6339143" y="4314804"/>
            <a:ext cx="436338" cy="461665"/>
          </a:xfrm>
          <a:prstGeom prst="rect">
            <a:avLst/>
          </a:prstGeom>
        </p:spPr>
        <p:txBody>
          <a:bodyPr wrap="none">
            <a:spAutoFit/>
          </a:bodyPr>
          <a:lstStyle/>
          <a:p>
            <a:r>
              <a:rPr lang="en-US" sz="2400" dirty="0">
                <a:solidFill>
                  <a:srgbClr val="FC4C02"/>
                </a:solidFill>
              </a:rPr>
              <a:t>✘</a:t>
            </a:r>
          </a:p>
        </p:txBody>
      </p:sp>
      <p:sp>
        <p:nvSpPr>
          <p:cNvPr id="20" name="Rectangle 19">
            <a:extLst>
              <a:ext uri="{FF2B5EF4-FFF2-40B4-BE49-F238E27FC236}">
                <a16:creationId xmlns:a16="http://schemas.microsoft.com/office/drawing/2014/main" id="{2B16A121-6E37-3B48-87FD-BB898D7311B1}"/>
              </a:ext>
            </a:extLst>
          </p:cNvPr>
          <p:cNvSpPr/>
          <p:nvPr/>
        </p:nvSpPr>
        <p:spPr>
          <a:xfrm>
            <a:off x="7827587" y="4689188"/>
            <a:ext cx="436338" cy="461665"/>
          </a:xfrm>
          <a:prstGeom prst="rect">
            <a:avLst/>
          </a:prstGeom>
        </p:spPr>
        <p:txBody>
          <a:bodyPr wrap="none">
            <a:spAutoFit/>
          </a:bodyPr>
          <a:lstStyle/>
          <a:p>
            <a:r>
              <a:rPr lang="en-US" sz="2400" dirty="0">
                <a:solidFill>
                  <a:srgbClr val="FC4C02"/>
                </a:solidFill>
              </a:rPr>
              <a:t>✘</a:t>
            </a:r>
          </a:p>
        </p:txBody>
      </p:sp>
      <p:sp>
        <p:nvSpPr>
          <p:cNvPr id="21" name="Rectangle 20">
            <a:extLst>
              <a:ext uri="{FF2B5EF4-FFF2-40B4-BE49-F238E27FC236}">
                <a16:creationId xmlns:a16="http://schemas.microsoft.com/office/drawing/2014/main" id="{90327772-4184-8A44-A48C-C82285679177}"/>
              </a:ext>
            </a:extLst>
          </p:cNvPr>
          <p:cNvSpPr/>
          <p:nvPr/>
        </p:nvSpPr>
        <p:spPr>
          <a:xfrm>
            <a:off x="4760144" y="3077777"/>
            <a:ext cx="436338" cy="461665"/>
          </a:xfrm>
          <a:prstGeom prst="rect">
            <a:avLst/>
          </a:prstGeom>
        </p:spPr>
        <p:txBody>
          <a:bodyPr wrap="none">
            <a:spAutoFit/>
          </a:bodyPr>
          <a:lstStyle/>
          <a:p>
            <a:r>
              <a:rPr lang="en-US" sz="2400" dirty="0">
                <a:solidFill>
                  <a:srgbClr val="615E9B"/>
                </a:solidFill>
              </a:rPr>
              <a:t>✕</a:t>
            </a:r>
            <a:endParaRPr lang="en-US" sz="2400" dirty="0"/>
          </a:p>
        </p:txBody>
      </p:sp>
      <p:sp>
        <p:nvSpPr>
          <p:cNvPr id="22" name="Rectangle 21">
            <a:extLst>
              <a:ext uri="{FF2B5EF4-FFF2-40B4-BE49-F238E27FC236}">
                <a16:creationId xmlns:a16="http://schemas.microsoft.com/office/drawing/2014/main" id="{F796632E-8D06-B14D-91D2-FE7D4CA75A28}"/>
              </a:ext>
            </a:extLst>
          </p:cNvPr>
          <p:cNvSpPr/>
          <p:nvPr/>
        </p:nvSpPr>
        <p:spPr>
          <a:xfrm>
            <a:off x="6278056" y="3853139"/>
            <a:ext cx="568412" cy="461665"/>
          </a:xfrm>
          <a:prstGeom prst="rect">
            <a:avLst/>
          </a:prstGeom>
        </p:spPr>
        <p:txBody>
          <a:bodyPr wrap="square">
            <a:spAutoFit/>
          </a:bodyPr>
          <a:lstStyle/>
          <a:p>
            <a:r>
              <a:rPr lang="en-US" sz="2400" dirty="0">
                <a:solidFill>
                  <a:srgbClr val="615E9B"/>
                </a:solidFill>
              </a:rPr>
              <a:t>✕</a:t>
            </a:r>
            <a:endParaRPr lang="en-US" sz="2400" dirty="0"/>
          </a:p>
        </p:txBody>
      </p:sp>
      <p:sp>
        <p:nvSpPr>
          <p:cNvPr id="23" name="Rectangle 22">
            <a:extLst>
              <a:ext uri="{FF2B5EF4-FFF2-40B4-BE49-F238E27FC236}">
                <a16:creationId xmlns:a16="http://schemas.microsoft.com/office/drawing/2014/main" id="{8E70DCB3-9FFB-5041-8914-B79DB145FC68}"/>
              </a:ext>
            </a:extLst>
          </p:cNvPr>
          <p:cNvSpPr/>
          <p:nvPr/>
        </p:nvSpPr>
        <p:spPr>
          <a:xfrm>
            <a:off x="4793780" y="3444657"/>
            <a:ext cx="436338" cy="461665"/>
          </a:xfrm>
          <a:prstGeom prst="rect">
            <a:avLst/>
          </a:prstGeom>
        </p:spPr>
        <p:txBody>
          <a:bodyPr wrap="none">
            <a:spAutoFit/>
          </a:bodyPr>
          <a:lstStyle/>
          <a:p>
            <a:r>
              <a:rPr lang="en-US" sz="2400" dirty="0">
                <a:solidFill>
                  <a:srgbClr val="615E9B"/>
                </a:solidFill>
              </a:rPr>
              <a:t>✕</a:t>
            </a:r>
            <a:endParaRPr lang="en-US" sz="2400" dirty="0"/>
          </a:p>
        </p:txBody>
      </p:sp>
      <p:sp>
        <p:nvSpPr>
          <p:cNvPr id="24" name="Rectangle 23">
            <a:extLst>
              <a:ext uri="{FF2B5EF4-FFF2-40B4-BE49-F238E27FC236}">
                <a16:creationId xmlns:a16="http://schemas.microsoft.com/office/drawing/2014/main" id="{03D81100-0585-B741-BA0B-087CA8EAD952}"/>
              </a:ext>
            </a:extLst>
          </p:cNvPr>
          <p:cNvSpPr/>
          <p:nvPr/>
        </p:nvSpPr>
        <p:spPr>
          <a:xfrm>
            <a:off x="5528295" y="3444658"/>
            <a:ext cx="436338" cy="461665"/>
          </a:xfrm>
          <a:prstGeom prst="rect">
            <a:avLst/>
          </a:prstGeom>
        </p:spPr>
        <p:txBody>
          <a:bodyPr wrap="none">
            <a:spAutoFit/>
          </a:bodyPr>
          <a:lstStyle/>
          <a:p>
            <a:r>
              <a:rPr lang="en-US" sz="2400" dirty="0">
                <a:solidFill>
                  <a:srgbClr val="615E9B"/>
                </a:solidFill>
              </a:rPr>
              <a:t>✕</a:t>
            </a:r>
            <a:endParaRPr lang="en-US" sz="2400" dirty="0"/>
          </a:p>
        </p:txBody>
      </p:sp>
      <p:sp>
        <p:nvSpPr>
          <p:cNvPr id="25" name="Rectangle 24">
            <a:extLst>
              <a:ext uri="{FF2B5EF4-FFF2-40B4-BE49-F238E27FC236}">
                <a16:creationId xmlns:a16="http://schemas.microsoft.com/office/drawing/2014/main" id="{88CE3E87-1F2C-934A-9005-E1C7B33D1ECD}"/>
              </a:ext>
            </a:extLst>
          </p:cNvPr>
          <p:cNvSpPr/>
          <p:nvPr/>
        </p:nvSpPr>
        <p:spPr>
          <a:xfrm>
            <a:off x="7054830" y="3447183"/>
            <a:ext cx="436338" cy="461665"/>
          </a:xfrm>
          <a:prstGeom prst="rect">
            <a:avLst/>
          </a:prstGeom>
        </p:spPr>
        <p:txBody>
          <a:bodyPr wrap="none">
            <a:spAutoFit/>
          </a:bodyPr>
          <a:lstStyle/>
          <a:p>
            <a:r>
              <a:rPr lang="en-US" sz="2400" dirty="0">
                <a:solidFill>
                  <a:srgbClr val="615E9B"/>
                </a:solidFill>
              </a:rPr>
              <a:t>✕</a:t>
            </a:r>
            <a:endParaRPr lang="en-US" sz="2400" dirty="0"/>
          </a:p>
        </p:txBody>
      </p:sp>
      <p:sp>
        <p:nvSpPr>
          <p:cNvPr id="26" name="Rectangle 25">
            <a:extLst>
              <a:ext uri="{FF2B5EF4-FFF2-40B4-BE49-F238E27FC236}">
                <a16:creationId xmlns:a16="http://schemas.microsoft.com/office/drawing/2014/main" id="{865E2CD7-22CF-4545-B89A-201CDC22A488}"/>
              </a:ext>
            </a:extLst>
          </p:cNvPr>
          <p:cNvSpPr/>
          <p:nvPr/>
        </p:nvSpPr>
        <p:spPr>
          <a:xfrm>
            <a:off x="6262810" y="3060133"/>
            <a:ext cx="436338" cy="461665"/>
          </a:xfrm>
          <a:prstGeom prst="rect">
            <a:avLst/>
          </a:prstGeom>
        </p:spPr>
        <p:txBody>
          <a:bodyPr wrap="none">
            <a:spAutoFit/>
          </a:bodyPr>
          <a:lstStyle/>
          <a:p>
            <a:r>
              <a:rPr lang="en-US" sz="2400" dirty="0">
                <a:solidFill>
                  <a:srgbClr val="615E9B"/>
                </a:solidFill>
              </a:rPr>
              <a:t>✕</a:t>
            </a:r>
            <a:endParaRPr lang="en-US" sz="2400" dirty="0"/>
          </a:p>
        </p:txBody>
      </p:sp>
      <p:sp>
        <p:nvSpPr>
          <p:cNvPr id="27" name="Rectangle 26">
            <a:extLst>
              <a:ext uri="{FF2B5EF4-FFF2-40B4-BE49-F238E27FC236}">
                <a16:creationId xmlns:a16="http://schemas.microsoft.com/office/drawing/2014/main" id="{2A80D9A5-A47B-1E40-A0B1-103D89258FD1}"/>
              </a:ext>
            </a:extLst>
          </p:cNvPr>
          <p:cNvSpPr/>
          <p:nvPr/>
        </p:nvSpPr>
        <p:spPr>
          <a:xfrm>
            <a:off x="4776717" y="4312144"/>
            <a:ext cx="436338" cy="461665"/>
          </a:xfrm>
          <a:prstGeom prst="rect">
            <a:avLst/>
          </a:prstGeom>
        </p:spPr>
        <p:txBody>
          <a:bodyPr wrap="none">
            <a:spAutoFit/>
          </a:bodyPr>
          <a:lstStyle/>
          <a:p>
            <a:r>
              <a:rPr lang="en-US" sz="2400" dirty="0">
                <a:solidFill>
                  <a:srgbClr val="615E9B"/>
                </a:solidFill>
              </a:rPr>
              <a:t>✕</a:t>
            </a:r>
            <a:endParaRPr lang="en-US" sz="2400" dirty="0"/>
          </a:p>
        </p:txBody>
      </p:sp>
      <p:sp>
        <p:nvSpPr>
          <p:cNvPr id="28" name="Rectangle 27">
            <a:extLst>
              <a:ext uri="{FF2B5EF4-FFF2-40B4-BE49-F238E27FC236}">
                <a16:creationId xmlns:a16="http://schemas.microsoft.com/office/drawing/2014/main" id="{F80C1421-33BA-9241-901D-D5BE969A0B2E}"/>
              </a:ext>
            </a:extLst>
          </p:cNvPr>
          <p:cNvSpPr/>
          <p:nvPr/>
        </p:nvSpPr>
        <p:spPr>
          <a:xfrm>
            <a:off x="5546145" y="4312143"/>
            <a:ext cx="436338" cy="461665"/>
          </a:xfrm>
          <a:prstGeom prst="rect">
            <a:avLst/>
          </a:prstGeom>
        </p:spPr>
        <p:txBody>
          <a:bodyPr wrap="none">
            <a:spAutoFit/>
          </a:bodyPr>
          <a:lstStyle/>
          <a:p>
            <a:r>
              <a:rPr lang="en-US" sz="2400" dirty="0">
                <a:solidFill>
                  <a:srgbClr val="615E9B"/>
                </a:solidFill>
              </a:rPr>
              <a:t>✕</a:t>
            </a:r>
            <a:endParaRPr lang="en-US" sz="2400" dirty="0"/>
          </a:p>
        </p:txBody>
      </p:sp>
      <p:sp>
        <p:nvSpPr>
          <p:cNvPr id="29" name="Rectangle 28">
            <a:extLst>
              <a:ext uri="{FF2B5EF4-FFF2-40B4-BE49-F238E27FC236}">
                <a16:creationId xmlns:a16="http://schemas.microsoft.com/office/drawing/2014/main" id="{A15ADC8B-7AC4-054A-9126-80A9B986B2D4}"/>
              </a:ext>
            </a:extLst>
          </p:cNvPr>
          <p:cNvSpPr/>
          <p:nvPr/>
        </p:nvSpPr>
        <p:spPr>
          <a:xfrm>
            <a:off x="7059827" y="3829979"/>
            <a:ext cx="436338" cy="461665"/>
          </a:xfrm>
          <a:prstGeom prst="rect">
            <a:avLst/>
          </a:prstGeom>
        </p:spPr>
        <p:txBody>
          <a:bodyPr wrap="none">
            <a:spAutoFit/>
          </a:bodyPr>
          <a:lstStyle/>
          <a:p>
            <a:r>
              <a:rPr lang="en-US" sz="2400" dirty="0">
                <a:solidFill>
                  <a:srgbClr val="615E9B"/>
                </a:solidFill>
              </a:rPr>
              <a:t>✕</a:t>
            </a:r>
            <a:endParaRPr lang="en-US" sz="2400" dirty="0"/>
          </a:p>
        </p:txBody>
      </p:sp>
      <p:sp>
        <p:nvSpPr>
          <p:cNvPr id="30" name="Rectangle 29">
            <a:extLst>
              <a:ext uri="{FF2B5EF4-FFF2-40B4-BE49-F238E27FC236}">
                <a16:creationId xmlns:a16="http://schemas.microsoft.com/office/drawing/2014/main" id="{98628F4E-C5D9-624E-A3B5-7E17575288E9}"/>
              </a:ext>
            </a:extLst>
          </p:cNvPr>
          <p:cNvSpPr/>
          <p:nvPr/>
        </p:nvSpPr>
        <p:spPr>
          <a:xfrm>
            <a:off x="5528295" y="5126552"/>
            <a:ext cx="436338" cy="461665"/>
          </a:xfrm>
          <a:prstGeom prst="rect">
            <a:avLst/>
          </a:prstGeom>
        </p:spPr>
        <p:txBody>
          <a:bodyPr wrap="none">
            <a:spAutoFit/>
          </a:bodyPr>
          <a:lstStyle/>
          <a:p>
            <a:r>
              <a:rPr lang="en-US" sz="2400" dirty="0">
                <a:solidFill>
                  <a:srgbClr val="615E9B"/>
                </a:solidFill>
              </a:rPr>
              <a:t>✕</a:t>
            </a:r>
            <a:endParaRPr lang="en-US" sz="2400" dirty="0"/>
          </a:p>
        </p:txBody>
      </p:sp>
      <p:sp>
        <p:nvSpPr>
          <p:cNvPr id="31" name="Rectangle 30">
            <a:extLst>
              <a:ext uri="{FF2B5EF4-FFF2-40B4-BE49-F238E27FC236}">
                <a16:creationId xmlns:a16="http://schemas.microsoft.com/office/drawing/2014/main" id="{D966DAA1-FF1A-0D4D-AFB4-6F20A14E43B6}"/>
              </a:ext>
            </a:extLst>
          </p:cNvPr>
          <p:cNvSpPr/>
          <p:nvPr/>
        </p:nvSpPr>
        <p:spPr>
          <a:xfrm>
            <a:off x="6318595" y="5126553"/>
            <a:ext cx="436338" cy="461665"/>
          </a:xfrm>
          <a:prstGeom prst="rect">
            <a:avLst/>
          </a:prstGeom>
        </p:spPr>
        <p:txBody>
          <a:bodyPr wrap="none">
            <a:spAutoFit/>
          </a:bodyPr>
          <a:lstStyle/>
          <a:p>
            <a:r>
              <a:rPr lang="en-US" sz="2400" dirty="0">
                <a:solidFill>
                  <a:srgbClr val="615E9B"/>
                </a:solidFill>
              </a:rPr>
              <a:t>✕</a:t>
            </a:r>
            <a:endParaRPr lang="en-US" sz="2400" dirty="0"/>
          </a:p>
        </p:txBody>
      </p:sp>
      <p:sp>
        <p:nvSpPr>
          <p:cNvPr id="32" name="Rectangle 31">
            <a:extLst>
              <a:ext uri="{FF2B5EF4-FFF2-40B4-BE49-F238E27FC236}">
                <a16:creationId xmlns:a16="http://schemas.microsoft.com/office/drawing/2014/main" id="{072BEE8E-7BC9-4849-8649-3578DE4F7791}"/>
              </a:ext>
            </a:extLst>
          </p:cNvPr>
          <p:cNvSpPr/>
          <p:nvPr/>
        </p:nvSpPr>
        <p:spPr>
          <a:xfrm>
            <a:off x="6328869" y="4671646"/>
            <a:ext cx="436338" cy="461665"/>
          </a:xfrm>
          <a:prstGeom prst="rect">
            <a:avLst/>
          </a:prstGeom>
        </p:spPr>
        <p:txBody>
          <a:bodyPr wrap="none">
            <a:spAutoFit/>
          </a:bodyPr>
          <a:lstStyle/>
          <a:p>
            <a:r>
              <a:rPr lang="en-US" sz="2400" dirty="0">
                <a:solidFill>
                  <a:srgbClr val="615E9B"/>
                </a:solidFill>
              </a:rPr>
              <a:t>✕</a:t>
            </a:r>
            <a:endParaRPr lang="en-US" sz="2400" dirty="0"/>
          </a:p>
        </p:txBody>
      </p:sp>
      <p:sp>
        <p:nvSpPr>
          <p:cNvPr id="33" name="Rectangle 32">
            <a:extLst>
              <a:ext uri="{FF2B5EF4-FFF2-40B4-BE49-F238E27FC236}">
                <a16:creationId xmlns:a16="http://schemas.microsoft.com/office/drawing/2014/main" id="{39E0DBD4-BB80-6143-91DD-4964104A3EC6}"/>
              </a:ext>
            </a:extLst>
          </p:cNvPr>
          <p:cNvSpPr/>
          <p:nvPr/>
        </p:nvSpPr>
        <p:spPr>
          <a:xfrm>
            <a:off x="4799905" y="5546511"/>
            <a:ext cx="436338" cy="461665"/>
          </a:xfrm>
          <a:prstGeom prst="rect">
            <a:avLst/>
          </a:prstGeom>
        </p:spPr>
        <p:txBody>
          <a:bodyPr wrap="none">
            <a:spAutoFit/>
          </a:bodyPr>
          <a:lstStyle/>
          <a:p>
            <a:r>
              <a:rPr lang="en-US" sz="2400" dirty="0">
                <a:solidFill>
                  <a:srgbClr val="615E9B"/>
                </a:solidFill>
              </a:rPr>
              <a:t>✕</a:t>
            </a:r>
            <a:endParaRPr lang="en-US" sz="2400" dirty="0"/>
          </a:p>
        </p:txBody>
      </p:sp>
      <p:sp>
        <p:nvSpPr>
          <p:cNvPr id="34" name="Rectangle 33">
            <a:extLst>
              <a:ext uri="{FF2B5EF4-FFF2-40B4-BE49-F238E27FC236}">
                <a16:creationId xmlns:a16="http://schemas.microsoft.com/office/drawing/2014/main" id="{BE6CBEED-5141-DE4B-B813-8A1EC92C4F39}"/>
              </a:ext>
            </a:extLst>
          </p:cNvPr>
          <p:cNvSpPr/>
          <p:nvPr/>
        </p:nvSpPr>
        <p:spPr>
          <a:xfrm>
            <a:off x="5546145" y="5532372"/>
            <a:ext cx="436338" cy="461665"/>
          </a:xfrm>
          <a:prstGeom prst="rect">
            <a:avLst/>
          </a:prstGeom>
        </p:spPr>
        <p:txBody>
          <a:bodyPr wrap="none">
            <a:spAutoFit/>
          </a:bodyPr>
          <a:lstStyle/>
          <a:p>
            <a:r>
              <a:rPr lang="en-US" sz="2400" dirty="0">
                <a:solidFill>
                  <a:srgbClr val="615E9B"/>
                </a:solidFill>
              </a:rPr>
              <a:t>✕</a:t>
            </a:r>
            <a:endParaRPr lang="en-US" sz="2400" dirty="0"/>
          </a:p>
        </p:txBody>
      </p:sp>
      <p:sp>
        <p:nvSpPr>
          <p:cNvPr id="35" name="Rectangle 34">
            <a:extLst>
              <a:ext uri="{FF2B5EF4-FFF2-40B4-BE49-F238E27FC236}">
                <a16:creationId xmlns:a16="http://schemas.microsoft.com/office/drawing/2014/main" id="{F985DD52-F5C3-B24B-A7B0-672ADE0D7832}"/>
              </a:ext>
            </a:extLst>
          </p:cNvPr>
          <p:cNvSpPr/>
          <p:nvPr/>
        </p:nvSpPr>
        <p:spPr>
          <a:xfrm>
            <a:off x="7762332" y="3427359"/>
            <a:ext cx="458780" cy="461665"/>
          </a:xfrm>
          <a:prstGeom prst="rect">
            <a:avLst/>
          </a:prstGeom>
        </p:spPr>
        <p:txBody>
          <a:bodyPr wrap="none">
            <a:spAutoFit/>
          </a:bodyPr>
          <a:lstStyle/>
          <a:p>
            <a:r>
              <a:rPr lang="en-US" sz="2400" dirty="0">
                <a:solidFill>
                  <a:srgbClr val="3D4146"/>
                </a:solidFill>
              </a:rPr>
              <a:t>✶</a:t>
            </a:r>
            <a:endParaRPr lang="en-US" sz="2400" dirty="0"/>
          </a:p>
        </p:txBody>
      </p:sp>
      <p:sp>
        <p:nvSpPr>
          <p:cNvPr id="40" name="Rectangle 39">
            <a:extLst>
              <a:ext uri="{FF2B5EF4-FFF2-40B4-BE49-F238E27FC236}">
                <a16:creationId xmlns:a16="http://schemas.microsoft.com/office/drawing/2014/main" id="{569EF7FB-E3B6-384C-898E-63E308D2E59D}"/>
              </a:ext>
            </a:extLst>
          </p:cNvPr>
          <p:cNvSpPr/>
          <p:nvPr/>
        </p:nvSpPr>
        <p:spPr>
          <a:xfrm>
            <a:off x="4005894" y="3922311"/>
            <a:ext cx="389850" cy="369332"/>
          </a:xfrm>
          <a:prstGeom prst="rect">
            <a:avLst/>
          </a:prstGeom>
        </p:spPr>
        <p:txBody>
          <a:bodyPr wrap="none">
            <a:spAutoFit/>
          </a:bodyPr>
          <a:lstStyle/>
          <a:p>
            <a:r>
              <a:rPr lang="en-US" dirty="0">
                <a:solidFill>
                  <a:srgbClr val="00B050"/>
                </a:solidFill>
              </a:rPr>
              <a:t>❋</a:t>
            </a:r>
            <a:endParaRPr lang="en-US" dirty="0"/>
          </a:p>
        </p:txBody>
      </p:sp>
      <p:sp>
        <p:nvSpPr>
          <p:cNvPr id="41" name="Rectangle 40">
            <a:extLst>
              <a:ext uri="{FF2B5EF4-FFF2-40B4-BE49-F238E27FC236}">
                <a16:creationId xmlns:a16="http://schemas.microsoft.com/office/drawing/2014/main" id="{0204696C-5DFB-1C4B-9914-50701AF35BDC}"/>
              </a:ext>
            </a:extLst>
          </p:cNvPr>
          <p:cNvSpPr/>
          <p:nvPr/>
        </p:nvSpPr>
        <p:spPr>
          <a:xfrm>
            <a:off x="5546145" y="5827427"/>
            <a:ext cx="436338" cy="461665"/>
          </a:xfrm>
          <a:prstGeom prst="rect">
            <a:avLst/>
          </a:prstGeom>
        </p:spPr>
        <p:txBody>
          <a:bodyPr wrap="none">
            <a:spAutoFit/>
          </a:bodyPr>
          <a:lstStyle/>
          <a:p>
            <a:r>
              <a:rPr lang="en-US" sz="2400" dirty="0">
                <a:solidFill>
                  <a:srgbClr val="615E9B"/>
                </a:solidFill>
              </a:rPr>
              <a:t>✕</a:t>
            </a:r>
            <a:endParaRPr lang="en-US" sz="2400" dirty="0"/>
          </a:p>
        </p:txBody>
      </p:sp>
      <p:sp>
        <p:nvSpPr>
          <p:cNvPr id="42" name="Rectangle 41">
            <a:extLst>
              <a:ext uri="{FF2B5EF4-FFF2-40B4-BE49-F238E27FC236}">
                <a16:creationId xmlns:a16="http://schemas.microsoft.com/office/drawing/2014/main" id="{1811E407-0697-FA4A-A889-8A615386DCE0}"/>
              </a:ext>
            </a:extLst>
          </p:cNvPr>
          <p:cNvSpPr/>
          <p:nvPr/>
        </p:nvSpPr>
        <p:spPr>
          <a:xfrm>
            <a:off x="4776717" y="6091692"/>
            <a:ext cx="436338" cy="461665"/>
          </a:xfrm>
          <a:prstGeom prst="rect">
            <a:avLst/>
          </a:prstGeom>
        </p:spPr>
        <p:txBody>
          <a:bodyPr wrap="none">
            <a:spAutoFit/>
          </a:bodyPr>
          <a:lstStyle/>
          <a:p>
            <a:r>
              <a:rPr lang="en-US" sz="2400" dirty="0">
                <a:solidFill>
                  <a:srgbClr val="615E9B"/>
                </a:solidFill>
              </a:rPr>
              <a:t>✕</a:t>
            </a:r>
            <a:endParaRPr lang="en-US" sz="2400" dirty="0"/>
          </a:p>
        </p:txBody>
      </p:sp>
      <p:sp>
        <p:nvSpPr>
          <p:cNvPr id="3" name="Oval 2">
            <a:extLst>
              <a:ext uri="{FF2B5EF4-FFF2-40B4-BE49-F238E27FC236}">
                <a16:creationId xmlns:a16="http://schemas.microsoft.com/office/drawing/2014/main" id="{C5439678-C50E-9646-A3FE-805181D4042F}"/>
              </a:ext>
            </a:extLst>
          </p:cNvPr>
          <p:cNvSpPr/>
          <p:nvPr/>
        </p:nvSpPr>
        <p:spPr>
          <a:xfrm>
            <a:off x="3338571" y="3138428"/>
            <a:ext cx="341244" cy="340360"/>
          </a:xfrm>
          <a:prstGeom prst="ellipse">
            <a:avLst/>
          </a:prstGeom>
          <a:noFill/>
          <a:ln w="38100"/>
        </p:spPr>
        <p:style>
          <a:lnRef idx="2">
            <a:schemeClr val="accent2"/>
          </a:lnRef>
          <a:fillRef idx="1">
            <a:schemeClr val="lt1"/>
          </a:fillRef>
          <a:effectRef idx="0">
            <a:schemeClr val="accent2"/>
          </a:effectRef>
          <a:fontRef idx="minor">
            <a:schemeClr val="dk1"/>
          </a:fontRef>
        </p:style>
        <p:txBody>
          <a:bodyPr rtlCol="0" anchor="ctr"/>
          <a:lstStyle/>
          <a:p>
            <a:pPr algn="ctr"/>
            <a:endParaRPr lang="en-US" dirty="0"/>
          </a:p>
        </p:txBody>
      </p:sp>
      <p:sp>
        <p:nvSpPr>
          <p:cNvPr id="36" name="Oval 35">
            <a:extLst>
              <a:ext uri="{FF2B5EF4-FFF2-40B4-BE49-F238E27FC236}">
                <a16:creationId xmlns:a16="http://schemas.microsoft.com/office/drawing/2014/main" id="{2579269C-C25B-AF43-8A6A-7C88D8C50454}"/>
              </a:ext>
            </a:extLst>
          </p:cNvPr>
          <p:cNvSpPr/>
          <p:nvPr/>
        </p:nvSpPr>
        <p:spPr>
          <a:xfrm>
            <a:off x="3318023" y="5620209"/>
            <a:ext cx="341244" cy="340360"/>
          </a:xfrm>
          <a:prstGeom prst="ellipse">
            <a:avLst/>
          </a:prstGeom>
          <a:noFill/>
          <a:ln w="38100"/>
        </p:spPr>
        <p:style>
          <a:lnRef idx="2">
            <a:schemeClr val="accent2"/>
          </a:lnRef>
          <a:fillRef idx="1">
            <a:schemeClr val="lt1"/>
          </a:fillRef>
          <a:effectRef idx="0">
            <a:schemeClr val="accent2"/>
          </a:effectRef>
          <a:fontRef idx="minor">
            <a:schemeClr val="dk1"/>
          </a:fontRef>
        </p:style>
        <p:txBody>
          <a:bodyPr rtlCol="0" anchor="ctr"/>
          <a:lstStyle/>
          <a:p>
            <a:pPr algn="ctr"/>
            <a:endParaRPr lang="en-US" dirty="0"/>
          </a:p>
        </p:txBody>
      </p:sp>
      <p:sp>
        <p:nvSpPr>
          <p:cNvPr id="37" name="Oval 36">
            <a:extLst>
              <a:ext uri="{FF2B5EF4-FFF2-40B4-BE49-F238E27FC236}">
                <a16:creationId xmlns:a16="http://schemas.microsoft.com/office/drawing/2014/main" id="{147A0ED9-7A3D-A441-A51C-5215F324C451}"/>
              </a:ext>
            </a:extLst>
          </p:cNvPr>
          <p:cNvSpPr/>
          <p:nvPr/>
        </p:nvSpPr>
        <p:spPr>
          <a:xfrm>
            <a:off x="3301733" y="5177219"/>
            <a:ext cx="341244" cy="340360"/>
          </a:xfrm>
          <a:prstGeom prst="ellipse">
            <a:avLst/>
          </a:prstGeom>
          <a:noFill/>
          <a:ln w="38100"/>
        </p:spPr>
        <p:style>
          <a:lnRef idx="2">
            <a:schemeClr val="accent2"/>
          </a:lnRef>
          <a:fillRef idx="1">
            <a:schemeClr val="lt1"/>
          </a:fillRef>
          <a:effectRef idx="0">
            <a:schemeClr val="accent2"/>
          </a:effectRef>
          <a:fontRef idx="minor">
            <a:schemeClr val="dk1"/>
          </a:fontRef>
        </p:style>
        <p:txBody>
          <a:bodyPr rtlCol="0" anchor="ctr"/>
          <a:lstStyle/>
          <a:p>
            <a:pPr algn="ctr"/>
            <a:endParaRPr lang="en-US" dirty="0"/>
          </a:p>
        </p:txBody>
      </p:sp>
      <p:sp>
        <p:nvSpPr>
          <p:cNvPr id="38" name="Oval 37">
            <a:extLst>
              <a:ext uri="{FF2B5EF4-FFF2-40B4-BE49-F238E27FC236}">
                <a16:creationId xmlns:a16="http://schemas.microsoft.com/office/drawing/2014/main" id="{DAFD84D2-7C58-6D4F-8429-570A2653F34D}"/>
              </a:ext>
            </a:extLst>
          </p:cNvPr>
          <p:cNvSpPr/>
          <p:nvPr/>
        </p:nvSpPr>
        <p:spPr>
          <a:xfrm>
            <a:off x="3324376" y="4749839"/>
            <a:ext cx="341244" cy="340360"/>
          </a:xfrm>
          <a:prstGeom prst="ellipse">
            <a:avLst/>
          </a:prstGeom>
          <a:noFill/>
          <a:ln w="38100"/>
        </p:spPr>
        <p:style>
          <a:lnRef idx="2">
            <a:schemeClr val="accent2"/>
          </a:lnRef>
          <a:fillRef idx="1">
            <a:schemeClr val="lt1"/>
          </a:fillRef>
          <a:effectRef idx="0">
            <a:schemeClr val="accent2"/>
          </a:effectRef>
          <a:fontRef idx="minor">
            <a:schemeClr val="dk1"/>
          </a:fontRef>
        </p:style>
        <p:txBody>
          <a:bodyPr rtlCol="0" anchor="ctr"/>
          <a:lstStyle/>
          <a:p>
            <a:pPr algn="ctr"/>
            <a:endParaRPr lang="en-US" dirty="0"/>
          </a:p>
        </p:txBody>
      </p:sp>
      <p:sp>
        <p:nvSpPr>
          <p:cNvPr id="39" name="Oval 38">
            <a:extLst>
              <a:ext uri="{FF2B5EF4-FFF2-40B4-BE49-F238E27FC236}">
                <a16:creationId xmlns:a16="http://schemas.microsoft.com/office/drawing/2014/main" id="{1BB5759E-DE13-A74A-B8FD-81F02B29619A}"/>
              </a:ext>
            </a:extLst>
          </p:cNvPr>
          <p:cNvSpPr/>
          <p:nvPr/>
        </p:nvSpPr>
        <p:spPr>
          <a:xfrm>
            <a:off x="4096571" y="4754389"/>
            <a:ext cx="341244" cy="340360"/>
          </a:xfrm>
          <a:prstGeom prst="ellipse">
            <a:avLst/>
          </a:prstGeom>
          <a:noFill/>
          <a:ln w="38100"/>
        </p:spPr>
        <p:style>
          <a:lnRef idx="2">
            <a:schemeClr val="accent2"/>
          </a:lnRef>
          <a:fillRef idx="1">
            <a:schemeClr val="lt1"/>
          </a:fillRef>
          <a:effectRef idx="0">
            <a:schemeClr val="accent2"/>
          </a:effectRef>
          <a:fontRef idx="minor">
            <a:schemeClr val="dk1"/>
          </a:fontRef>
        </p:style>
        <p:txBody>
          <a:bodyPr rtlCol="0" anchor="ctr"/>
          <a:lstStyle/>
          <a:p>
            <a:pPr algn="ctr"/>
            <a:endParaRPr lang="en-US" dirty="0"/>
          </a:p>
        </p:txBody>
      </p:sp>
      <p:sp>
        <p:nvSpPr>
          <p:cNvPr id="43" name="Oval 42">
            <a:extLst>
              <a:ext uri="{FF2B5EF4-FFF2-40B4-BE49-F238E27FC236}">
                <a16:creationId xmlns:a16="http://schemas.microsoft.com/office/drawing/2014/main" id="{F1DF166C-F3F9-9A45-863E-D3C9CFA7AD3C}"/>
              </a:ext>
            </a:extLst>
          </p:cNvPr>
          <p:cNvSpPr/>
          <p:nvPr/>
        </p:nvSpPr>
        <p:spPr>
          <a:xfrm>
            <a:off x="4098306" y="4372794"/>
            <a:ext cx="341244" cy="340360"/>
          </a:xfrm>
          <a:prstGeom prst="ellipse">
            <a:avLst/>
          </a:prstGeom>
          <a:noFill/>
          <a:ln w="38100"/>
        </p:spPr>
        <p:style>
          <a:lnRef idx="2">
            <a:schemeClr val="accent2"/>
          </a:lnRef>
          <a:fillRef idx="1">
            <a:schemeClr val="lt1"/>
          </a:fillRef>
          <a:effectRef idx="0">
            <a:schemeClr val="accent2"/>
          </a:effectRef>
          <a:fontRef idx="minor">
            <a:schemeClr val="dk1"/>
          </a:fontRef>
        </p:style>
        <p:txBody>
          <a:bodyPr rtlCol="0" anchor="ctr"/>
          <a:lstStyle/>
          <a:p>
            <a:pPr algn="ctr"/>
            <a:endParaRPr lang="en-US" dirty="0"/>
          </a:p>
        </p:txBody>
      </p:sp>
      <p:sp>
        <p:nvSpPr>
          <p:cNvPr id="44" name="Oval 43">
            <a:extLst>
              <a:ext uri="{FF2B5EF4-FFF2-40B4-BE49-F238E27FC236}">
                <a16:creationId xmlns:a16="http://schemas.microsoft.com/office/drawing/2014/main" id="{C79622F8-6CDC-3F46-854F-B98FB6497E77}"/>
              </a:ext>
            </a:extLst>
          </p:cNvPr>
          <p:cNvSpPr/>
          <p:nvPr/>
        </p:nvSpPr>
        <p:spPr>
          <a:xfrm>
            <a:off x="3320116" y="3939992"/>
            <a:ext cx="341244" cy="340360"/>
          </a:xfrm>
          <a:prstGeom prst="ellipse">
            <a:avLst/>
          </a:prstGeom>
          <a:noFill/>
          <a:ln w="38100"/>
        </p:spPr>
        <p:style>
          <a:lnRef idx="2">
            <a:schemeClr val="accent2"/>
          </a:lnRef>
          <a:fillRef idx="1">
            <a:schemeClr val="lt1"/>
          </a:fillRef>
          <a:effectRef idx="0">
            <a:schemeClr val="accent2"/>
          </a:effectRef>
          <a:fontRef idx="minor">
            <a:schemeClr val="dk1"/>
          </a:fontRef>
        </p:style>
        <p:txBody>
          <a:bodyPr rtlCol="0" anchor="ctr"/>
          <a:lstStyle/>
          <a:p>
            <a:pPr algn="ctr"/>
            <a:endParaRPr lang="en-US" dirty="0"/>
          </a:p>
        </p:txBody>
      </p:sp>
      <p:sp>
        <p:nvSpPr>
          <p:cNvPr id="45" name="Oval 44">
            <a:extLst>
              <a:ext uri="{FF2B5EF4-FFF2-40B4-BE49-F238E27FC236}">
                <a16:creationId xmlns:a16="http://schemas.microsoft.com/office/drawing/2014/main" id="{E0D282F4-1BE3-0846-AB23-D98059A32AE9}"/>
              </a:ext>
            </a:extLst>
          </p:cNvPr>
          <p:cNvSpPr/>
          <p:nvPr/>
        </p:nvSpPr>
        <p:spPr>
          <a:xfrm>
            <a:off x="3324944" y="3524610"/>
            <a:ext cx="341244" cy="340360"/>
          </a:xfrm>
          <a:prstGeom prst="ellipse">
            <a:avLst/>
          </a:prstGeom>
          <a:noFill/>
          <a:ln w="38100"/>
        </p:spPr>
        <p:style>
          <a:lnRef idx="2">
            <a:schemeClr val="accent2"/>
          </a:lnRef>
          <a:fillRef idx="1">
            <a:schemeClr val="lt1"/>
          </a:fillRef>
          <a:effectRef idx="0">
            <a:schemeClr val="accent2"/>
          </a:effectRef>
          <a:fontRef idx="minor">
            <a:schemeClr val="dk1"/>
          </a:fontRef>
        </p:style>
        <p:txBody>
          <a:bodyPr rtlCol="0" anchor="ctr"/>
          <a:lstStyle/>
          <a:p>
            <a:pPr algn="ctr"/>
            <a:endParaRPr lang="en-US" dirty="0"/>
          </a:p>
        </p:txBody>
      </p:sp>
      <p:sp>
        <p:nvSpPr>
          <p:cNvPr id="46" name="Oval 45">
            <a:extLst>
              <a:ext uri="{FF2B5EF4-FFF2-40B4-BE49-F238E27FC236}">
                <a16:creationId xmlns:a16="http://schemas.microsoft.com/office/drawing/2014/main" id="{95A0BCAB-79EE-A747-847A-67C89C2EA527}"/>
              </a:ext>
            </a:extLst>
          </p:cNvPr>
          <p:cNvSpPr/>
          <p:nvPr/>
        </p:nvSpPr>
        <p:spPr>
          <a:xfrm>
            <a:off x="2610208" y="6175431"/>
            <a:ext cx="341244" cy="340360"/>
          </a:xfrm>
          <a:prstGeom prst="ellipse">
            <a:avLst/>
          </a:prstGeom>
          <a:noFill/>
          <a:ln w="38100"/>
        </p:spPr>
        <p:style>
          <a:lnRef idx="2">
            <a:schemeClr val="accent2"/>
          </a:lnRef>
          <a:fillRef idx="1">
            <a:schemeClr val="lt1"/>
          </a:fillRef>
          <a:effectRef idx="0">
            <a:schemeClr val="accent2"/>
          </a:effectRef>
          <a:fontRef idx="minor">
            <a:schemeClr val="dk1"/>
          </a:fontRef>
        </p:style>
        <p:txBody>
          <a:bodyPr rtlCol="0" anchor="ctr"/>
          <a:lstStyle/>
          <a:p>
            <a:pPr algn="ctr"/>
            <a:endParaRPr lang="en-US" dirty="0"/>
          </a:p>
        </p:txBody>
      </p:sp>
      <p:sp>
        <p:nvSpPr>
          <p:cNvPr id="47" name="Oval 46">
            <a:extLst>
              <a:ext uri="{FF2B5EF4-FFF2-40B4-BE49-F238E27FC236}">
                <a16:creationId xmlns:a16="http://schemas.microsoft.com/office/drawing/2014/main" id="{E0A74B47-87AB-F941-8495-3499AAA624B4}"/>
              </a:ext>
            </a:extLst>
          </p:cNvPr>
          <p:cNvSpPr/>
          <p:nvPr/>
        </p:nvSpPr>
        <p:spPr>
          <a:xfrm>
            <a:off x="2618211" y="5838383"/>
            <a:ext cx="341244" cy="340360"/>
          </a:xfrm>
          <a:prstGeom prst="ellipse">
            <a:avLst/>
          </a:prstGeom>
          <a:noFill/>
          <a:ln w="38100"/>
        </p:spPr>
        <p:style>
          <a:lnRef idx="2">
            <a:schemeClr val="accent2"/>
          </a:lnRef>
          <a:fillRef idx="1">
            <a:schemeClr val="lt1"/>
          </a:fillRef>
          <a:effectRef idx="0">
            <a:schemeClr val="accent2"/>
          </a:effectRef>
          <a:fontRef idx="minor">
            <a:schemeClr val="dk1"/>
          </a:fontRef>
        </p:style>
        <p:txBody>
          <a:bodyPr rtlCol="0" anchor="ctr"/>
          <a:lstStyle/>
          <a:p>
            <a:pPr algn="ctr"/>
            <a:endParaRPr lang="en-US" dirty="0"/>
          </a:p>
        </p:txBody>
      </p:sp>
      <p:sp>
        <p:nvSpPr>
          <p:cNvPr id="48" name="Oval 47">
            <a:extLst>
              <a:ext uri="{FF2B5EF4-FFF2-40B4-BE49-F238E27FC236}">
                <a16:creationId xmlns:a16="http://schemas.microsoft.com/office/drawing/2014/main" id="{DD65AE62-3F6B-9F41-A964-F36D56A68FCF}"/>
              </a:ext>
            </a:extLst>
          </p:cNvPr>
          <p:cNvSpPr/>
          <p:nvPr/>
        </p:nvSpPr>
        <p:spPr>
          <a:xfrm>
            <a:off x="7821100" y="3148637"/>
            <a:ext cx="341244" cy="340360"/>
          </a:xfrm>
          <a:prstGeom prst="ellipse">
            <a:avLst/>
          </a:prstGeom>
          <a:noFill/>
          <a:ln w="38100">
            <a:solidFill>
              <a:schemeClr val="accent4"/>
            </a:solidFill>
          </a:ln>
        </p:spPr>
        <p:style>
          <a:lnRef idx="2">
            <a:schemeClr val="accent2"/>
          </a:lnRef>
          <a:fillRef idx="1">
            <a:schemeClr val="lt1"/>
          </a:fillRef>
          <a:effectRef idx="0">
            <a:schemeClr val="accent2"/>
          </a:effectRef>
          <a:fontRef idx="minor">
            <a:schemeClr val="dk1"/>
          </a:fontRef>
        </p:style>
        <p:txBody>
          <a:bodyPr rtlCol="0" anchor="ctr"/>
          <a:lstStyle/>
          <a:p>
            <a:pPr algn="ctr"/>
            <a:endParaRPr lang="en-US" dirty="0"/>
          </a:p>
        </p:txBody>
      </p:sp>
      <p:sp>
        <p:nvSpPr>
          <p:cNvPr id="50" name="Oval 49">
            <a:extLst>
              <a:ext uri="{FF2B5EF4-FFF2-40B4-BE49-F238E27FC236}">
                <a16:creationId xmlns:a16="http://schemas.microsoft.com/office/drawing/2014/main" id="{E8C33892-0925-1943-AD3D-F8D92FFEDF68}"/>
              </a:ext>
            </a:extLst>
          </p:cNvPr>
          <p:cNvSpPr/>
          <p:nvPr/>
        </p:nvSpPr>
        <p:spPr>
          <a:xfrm>
            <a:off x="4034820" y="5921511"/>
            <a:ext cx="341244" cy="340360"/>
          </a:xfrm>
          <a:prstGeom prst="ellipse">
            <a:avLst/>
          </a:prstGeom>
          <a:noFill/>
          <a:ln w="38100">
            <a:solidFill>
              <a:schemeClr val="accent4"/>
            </a:solidFill>
          </a:ln>
        </p:spPr>
        <p:style>
          <a:lnRef idx="2">
            <a:schemeClr val="accent2"/>
          </a:lnRef>
          <a:fillRef idx="1">
            <a:schemeClr val="lt1"/>
          </a:fillRef>
          <a:effectRef idx="0">
            <a:schemeClr val="accent2"/>
          </a:effectRef>
          <a:fontRef idx="minor">
            <a:schemeClr val="dk1"/>
          </a:fontRef>
        </p:style>
        <p:txBody>
          <a:bodyPr rtlCol="0" anchor="ctr"/>
          <a:lstStyle/>
          <a:p>
            <a:pPr algn="ctr"/>
            <a:endParaRPr lang="en-US" dirty="0"/>
          </a:p>
        </p:txBody>
      </p:sp>
      <p:sp>
        <p:nvSpPr>
          <p:cNvPr id="51" name="Oval 50">
            <a:extLst>
              <a:ext uri="{FF2B5EF4-FFF2-40B4-BE49-F238E27FC236}">
                <a16:creationId xmlns:a16="http://schemas.microsoft.com/office/drawing/2014/main" id="{B70F1C29-E50E-AE44-A36B-876145E07131}"/>
              </a:ext>
            </a:extLst>
          </p:cNvPr>
          <p:cNvSpPr/>
          <p:nvPr/>
        </p:nvSpPr>
        <p:spPr>
          <a:xfrm>
            <a:off x="7095465" y="5549605"/>
            <a:ext cx="341244" cy="340360"/>
          </a:xfrm>
          <a:prstGeom prst="ellipse">
            <a:avLst/>
          </a:prstGeom>
          <a:noFill/>
          <a:ln w="38100">
            <a:solidFill>
              <a:schemeClr val="accent4"/>
            </a:solidFill>
          </a:ln>
        </p:spPr>
        <p:style>
          <a:lnRef idx="2">
            <a:schemeClr val="accent2"/>
          </a:lnRef>
          <a:fillRef idx="1">
            <a:schemeClr val="lt1"/>
          </a:fillRef>
          <a:effectRef idx="0">
            <a:schemeClr val="accent2"/>
          </a:effectRef>
          <a:fontRef idx="minor">
            <a:schemeClr val="dk1"/>
          </a:fontRef>
        </p:style>
        <p:txBody>
          <a:bodyPr rtlCol="0" anchor="ctr"/>
          <a:lstStyle/>
          <a:p>
            <a:pPr algn="ctr"/>
            <a:endParaRPr lang="en-US" dirty="0"/>
          </a:p>
        </p:txBody>
      </p:sp>
      <p:sp>
        <p:nvSpPr>
          <p:cNvPr id="52" name="Oval 51">
            <a:extLst>
              <a:ext uri="{FF2B5EF4-FFF2-40B4-BE49-F238E27FC236}">
                <a16:creationId xmlns:a16="http://schemas.microsoft.com/office/drawing/2014/main" id="{D4A58FC3-B747-1A4D-94F6-005C940DC129}"/>
              </a:ext>
            </a:extLst>
          </p:cNvPr>
          <p:cNvSpPr/>
          <p:nvPr/>
        </p:nvSpPr>
        <p:spPr>
          <a:xfrm>
            <a:off x="8561455" y="5187203"/>
            <a:ext cx="341244" cy="340360"/>
          </a:xfrm>
          <a:prstGeom prst="ellipse">
            <a:avLst/>
          </a:prstGeom>
          <a:noFill/>
          <a:ln w="38100">
            <a:solidFill>
              <a:schemeClr val="accent4"/>
            </a:solidFill>
          </a:ln>
        </p:spPr>
        <p:style>
          <a:lnRef idx="2">
            <a:schemeClr val="accent2"/>
          </a:lnRef>
          <a:fillRef idx="1">
            <a:schemeClr val="lt1"/>
          </a:fillRef>
          <a:effectRef idx="0">
            <a:schemeClr val="accent2"/>
          </a:effectRef>
          <a:fontRef idx="minor">
            <a:schemeClr val="dk1"/>
          </a:fontRef>
        </p:style>
        <p:txBody>
          <a:bodyPr rtlCol="0" anchor="ctr"/>
          <a:lstStyle/>
          <a:p>
            <a:pPr algn="ctr"/>
            <a:endParaRPr lang="en-US" dirty="0"/>
          </a:p>
        </p:txBody>
      </p:sp>
      <p:sp>
        <p:nvSpPr>
          <p:cNvPr id="53" name="Oval 52">
            <a:extLst>
              <a:ext uri="{FF2B5EF4-FFF2-40B4-BE49-F238E27FC236}">
                <a16:creationId xmlns:a16="http://schemas.microsoft.com/office/drawing/2014/main" id="{682DFA16-32DF-884B-BE2A-88060C74A4CE}"/>
              </a:ext>
            </a:extLst>
          </p:cNvPr>
          <p:cNvSpPr/>
          <p:nvPr/>
        </p:nvSpPr>
        <p:spPr>
          <a:xfrm>
            <a:off x="7103887" y="4759839"/>
            <a:ext cx="341244" cy="340360"/>
          </a:xfrm>
          <a:prstGeom prst="ellipse">
            <a:avLst/>
          </a:prstGeom>
          <a:noFill/>
          <a:ln w="38100">
            <a:solidFill>
              <a:schemeClr val="accent4"/>
            </a:solidFill>
          </a:ln>
        </p:spPr>
        <p:style>
          <a:lnRef idx="2">
            <a:schemeClr val="accent2"/>
          </a:lnRef>
          <a:fillRef idx="1">
            <a:schemeClr val="lt1"/>
          </a:fillRef>
          <a:effectRef idx="0">
            <a:schemeClr val="accent2"/>
          </a:effectRef>
          <a:fontRef idx="minor">
            <a:schemeClr val="dk1"/>
          </a:fontRef>
        </p:style>
        <p:txBody>
          <a:bodyPr rtlCol="0" anchor="ctr"/>
          <a:lstStyle/>
          <a:p>
            <a:pPr algn="ctr"/>
            <a:endParaRPr lang="en-US" dirty="0"/>
          </a:p>
        </p:txBody>
      </p:sp>
      <p:sp>
        <p:nvSpPr>
          <p:cNvPr id="54" name="Oval 53">
            <a:extLst>
              <a:ext uri="{FF2B5EF4-FFF2-40B4-BE49-F238E27FC236}">
                <a16:creationId xmlns:a16="http://schemas.microsoft.com/office/drawing/2014/main" id="{7A12E4FB-23B7-4346-91A8-2CC23BE8E08C}"/>
              </a:ext>
            </a:extLst>
          </p:cNvPr>
          <p:cNvSpPr/>
          <p:nvPr/>
        </p:nvSpPr>
        <p:spPr>
          <a:xfrm>
            <a:off x="4811990" y="4759839"/>
            <a:ext cx="341244" cy="340360"/>
          </a:xfrm>
          <a:prstGeom prst="ellipse">
            <a:avLst/>
          </a:prstGeom>
          <a:noFill/>
          <a:ln w="38100">
            <a:solidFill>
              <a:schemeClr val="accent4"/>
            </a:solidFill>
          </a:ln>
        </p:spPr>
        <p:style>
          <a:lnRef idx="2">
            <a:schemeClr val="accent2"/>
          </a:lnRef>
          <a:fillRef idx="1">
            <a:schemeClr val="lt1"/>
          </a:fillRef>
          <a:effectRef idx="0">
            <a:schemeClr val="accent2"/>
          </a:effectRef>
          <a:fontRef idx="minor">
            <a:schemeClr val="dk1"/>
          </a:fontRef>
        </p:style>
        <p:txBody>
          <a:bodyPr rtlCol="0" anchor="ctr"/>
          <a:lstStyle/>
          <a:p>
            <a:pPr algn="ctr"/>
            <a:endParaRPr lang="en-US" dirty="0"/>
          </a:p>
        </p:txBody>
      </p:sp>
      <p:sp>
        <p:nvSpPr>
          <p:cNvPr id="55" name="Oval 54">
            <a:extLst>
              <a:ext uri="{FF2B5EF4-FFF2-40B4-BE49-F238E27FC236}">
                <a16:creationId xmlns:a16="http://schemas.microsoft.com/office/drawing/2014/main" id="{C52C6456-8951-E541-9610-E3871CB089DB}"/>
              </a:ext>
            </a:extLst>
          </p:cNvPr>
          <p:cNvSpPr/>
          <p:nvPr/>
        </p:nvSpPr>
        <p:spPr>
          <a:xfrm>
            <a:off x="7830538" y="3936797"/>
            <a:ext cx="341244" cy="340360"/>
          </a:xfrm>
          <a:prstGeom prst="ellipse">
            <a:avLst/>
          </a:prstGeom>
          <a:noFill/>
          <a:ln w="38100">
            <a:solidFill>
              <a:schemeClr val="accent4"/>
            </a:solidFill>
          </a:ln>
        </p:spPr>
        <p:style>
          <a:lnRef idx="2">
            <a:schemeClr val="accent2"/>
          </a:lnRef>
          <a:fillRef idx="1">
            <a:schemeClr val="lt1"/>
          </a:fillRef>
          <a:effectRef idx="0">
            <a:schemeClr val="accent2"/>
          </a:effectRef>
          <a:fontRef idx="minor">
            <a:schemeClr val="dk1"/>
          </a:fontRef>
        </p:style>
        <p:txBody>
          <a:bodyPr rtlCol="0" anchor="ctr"/>
          <a:lstStyle/>
          <a:p>
            <a:pPr algn="ctr"/>
            <a:endParaRPr lang="en-US" dirty="0"/>
          </a:p>
        </p:txBody>
      </p:sp>
      <p:sp>
        <p:nvSpPr>
          <p:cNvPr id="56" name="Oval 55">
            <a:extLst>
              <a:ext uri="{FF2B5EF4-FFF2-40B4-BE49-F238E27FC236}">
                <a16:creationId xmlns:a16="http://schemas.microsoft.com/office/drawing/2014/main" id="{76765C34-0A3F-554E-BC2B-DE4698523006}"/>
              </a:ext>
            </a:extLst>
          </p:cNvPr>
          <p:cNvSpPr/>
          <p:nvPr/>
        </p:nvSpPr>
        <p:spPr>
          <a:xfrm>
            <a:off x="4034820" y="3481630"/>
            <a:ext cx="341244" cy="340360"/>
          </a:xfrm>
          <a:prstGeom prst="ellipse">
            <a:avLst/>
          </a:prstGeom>
          <a:noFill/>
          <a:ln w="38100">
            <a:solidFill>
              <a:schemeClr val="accent4"/>
            </a:solidFill>
          </a:ln>
        </p:spPr>
        <p:style>
          <a:lnRef idx="2">
            <a:schemeClr val="accent2"/>
          </a:lnRef>
          <a:fillRef idx="1">
            <a:schemeClr val="lt1"/>
          </a:fillRef>
          <a:effectRef idx="0">
            <a:schemeClr val="accent2"/>
          </a:effectRef>
          <a:fontRef idx="minor">
            <a:schemeClr val="dk1"/>
          </a:fontRef>
        </p:style>
        <p:txBody>
          <a:bodyPr rtlCol="0" anchor="ctr"/>
          <a:lstStyle/>
          <a:p>
            <a:pPr algn="ctr"/>
            <a:endParaRPr lang="en-US" dirty="0"/>
          </a:p>
        </p:txBody>
      </p:sp>
      <p:sp>
        <p:nvSpPr>
          <p:cNvPr id="57" name="Oval 56">
            <a:extLst>
              <a:ext uri="{FF2B5EF4-FFF2-40B4-BE49-F238E27FC236}">
                <a16:creationId xmlns:a16="http://schemas.microsoft.com/office/drawing/2014/main" id="{46D3A018-8EE1-D34D-A265-2CBAB3D645A1}"/>
              </a:ext>
            </a:extLst>
          </p:cNvPr>
          <p:cNvSpPr/>
          <p:nvPr/>
        </p:nvSpPr>
        <p:spPr>
          <a:xfrm>
            <a:off x="5575842" y="6197160"/>
            <a:ext cx="341244" cy="340360"/>
          </a:xfrm>
          <a:prstGeom prst="ellipse">
            <a:avLst/>
          </a:prstGeom>
          <a:noFill/>
          <a:ln w="38100">
            <a:solidFill>
              <a:schemeClr val="accent4"/>
            </a:solidFill>
          </a:ln>
        </p:spPr>
        <p:style>
          <a:lnRef idx="2">
            <a:schemeClr val="accent2"/>
          </a:lnRef>
          <a:fillRef idx="1">
            <a:schemeClr val="lt1"/>
          </a:fillRef>
          <a:effectRef idx="0">
            <a:schemeClr val="accent2"/>
          </a:effectRef>
          <a:fontRef idx="minor">
            <a:schemeClr val="dk1"/>
          </a:fontRef>
        </p:style>
        <p:txBody>
          <a:bodyPr rtlCol="0" anchor="ctr"/>
          <a:lstStyle/>
          <a:p>
            <a:pPr algn="ctr"/>
            <a:endParaRPr lang="en-US" dirty="0"/>
          </a:p>
        </p:txBody>
      </p:sp>
      <p:sp>
        <p:nvSpPr>
          <p:cNvPr id="58" name="Oval 57">
            <a:extLst>
              <a:ext uri="{FF2B5EF4-FFF2-40B4-BE49-F238E27FC236}">
                <a16:creationId xmlns:a16="http://schemas.microsoft.com/office/drawing/2014/main" id="{47B86981-5DF9-8747-A270-BC81F7C7CFF2}"/>
              </a:ext>
            </a:extLst>
          </p:cNvPr>
          <p:cNvSpPr/>
          <p:nvPr/>
        </p:nvSpPr>
        <p:spPr>
          <a:xfrm>
            <a:off x="6364366" y="5888078"/>
            <a:ext cx="341244" cy="340360"/>
          </a:xfrm>
          <a:prstGeom prst="ellipse">
            <a:avLst/>
          </a:prstGeom>
          <a:noFill/>
          <a:ln w="38100">
            <a:solidFill>
              <a:schemeClr val="accent4"/>
            </a:solidFill>
          </a:ln>
        </p:spPr>
        <p:style>
          <a:lnRef idx="2">
            <a:schemeClr val="accent2"/>
          </a:lnRef>
          <a:fillRef idx="1">
            <a:schemeClr val="lt1"/>
          </a:fillRef>
          <a:effectRef idx="0">
            <a:schemeClr val="accent2"/>
          </a:effectRef>
          <a:fontRef idx="minor">
            <a:schemeClr val="dk1"/>
          </a:fontRef>
        </p:style>
        <p:txBody>
          <a:bodyPr rtlCol="0" anchor="ctr"/>
          <a:lstStyle/>
          <a:p>
            <a:pPr algn="ctr"/>
            <a:endParaRPr lang="en-US" dirty="0"/>
          </a:p>
        </p:txBody>
      </p:sp>
    </p:spTree>
    <p:extLst>
      <p:ext uri="{BB962C8B-B14F-4D97-AF65-F5344CB8AC3E}">
        <p14:creationId xmlns:p14="http://schemas.microsoft.com/office/powerpoint/2010/main" val="1249693567"/>
      </p:ext>
    </p:extLst>
  </p:cSld>
  <p:clrMapOvr>
    <a:masterClrMapping/>
  </p:clrMapOvr>
  <p:transition>
    <p:wipe dir="r"/>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3" name="Rectangle 2"/>
          <p:cNvSpPr>
            <a:spLocks noGrp="1" noChangeArrowheads="1"/>
          </p:cNvSpPr>
          <p:nvPr>
            <p:ph type="title"/>
          </p:nvPr>
        </p:nvSpPr>
        <p:spPr>
          <a:xfrm>
            <a:off x="356212" y="279217"/>
            <a:ext cx="8609744" cy="463365"/>
          </a:xfrm>
        </p:spPr>
        <p:txBody>
          <a:bodyPr/>
          <a:lstStyle/>
          <a:p>
            <a:pPr eaLnBrk="1" hangingPunct="1"/>
            <a:r>
              <a:rPr lang="en-US" sz="2800" dirty="0">
                <a:latin typeface="Arial" charset="0"/>
              </a:rPr>
              <a:t>Tracer Example Function Means Analysis</a:t>
            </a:r>
          </a:p>
        </p:txBody>
      </p:sp>
      <p:graphicFrame>
        <p:nvGraphicFramePr>
          <p:cNvPr id="10242" name="Object 2"/>
          <p:cNvGraphicFramePr>
            <a:graphicFrameLocks noGrp="1" noChangeAspect="1"/>
          </p:cNvGraphicFramePr>
          <p:nvPr>
            <p:ph idx="4294967295"/>
            <p:extLst>
              <p:ext uri="{D42A27DB-BD31-4B8C-83A1-F6EECF244321}">
                <p14:modId xmlns:p14="http://schemas.microsoft.com/office/powerpoint/2010/main" val="4006336322"/>
              </p:ext>
            </p:extLst>
          </p:nvPr>
        </p:nvGraphicFramePr>
        <p:xfrm>
          <a:off x="1609240" y="2268539"/>
          <a:ext cx="8893175" cy="3286125"/>
        </p:xfrm>
        <a:graphic>
          <a:graphicData uri="http://schemas.openxmlformats.org/presentationml/2006/ole">
            <mc:AlternateContent xmlns:mc="http://schemas.openxmlformats.org/markup-compatibility/2006">
              <mc:Choice xmlns:v="urn:schemas-microsoft-com:vml" Requires="v">
                <p:oleObj name="Worksheet" r:id="rId2" imgW="17390424" imgH="4817505" progId="Excel.Sheet.8">
                  <p:embed/>
                </p:oleObj>
              </mc:Choice>
              <mc:Fallback>
                <p:oleObj name="Worksheet" r:id="rId2" imgW="17390424" imgH="4817505" progId="Excel.Sheet.8">
                  <p:embed/>
                  <p:pic>
                    <p:nvPicPr>
                      <p:cNvPr id="10242" name="Object 2"/>
                      <p:cNvPicPr>
                        <a:picLocks noChangeAspect="1" noChangeArrowheads="1"/>
                      </p:cNvPicPr>
                      <p:nvPr/>
                    </p:nvPicPr>
                    <p:blipFill>
                      <a:blip r:embed="rId3">
                        <a:extLst>
                          <a:ext uri="{28A0092B-C50C-407E-A947-70E740481C1C}">
                            <a14:useLocalDpi xmlns:a14="http://schemas.microsoft.com/office/drawing/2010/main" val="0"/>
                          </a:ext>
                        </a:extLst>
                      </a:blip>
                      <a:srcRect r="25049"/>
                      <a:stretch>
                        <a:fillRect/>
                      </a:stretch>
                    </p:blipFill>
                    <p:spPr bwMode="auto">
                      <a:xfrm>
                        <a:off x="1609240" y="2268539"/>
                        <a:ext cx="8893175" cy="3286125"/>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pic>
                </p:oleObj>
              </mc:Fallback>
            </mc:AlternateContent>
          </a:graphicData>
        </a:graphic>
      </p:graphicFrame>
      <p:sp>
        <p:nvSpPr>
          <p:cNvPr id="10244" name="AutoShape 1475"/>
          <p:cNvSpPr>
            <a:spLocks noChangeArrowheads="1"/>
          </p:cNvSpPr>
          <p:nvPr/>
        </p:nvSpPr>
        <p:spPr bwMode="auto">
          <a:xfrm>
            <a:off x="1772578" y="1178723"/>
            <a:ext cx="1587500" cy="850900"/>
          </a:xfrm>
          <a:prstGeom prst="wedgeRoundRectCallout">
            <a:avLst>
              <a:gd name="adj1" fmla="val -31000"/>
              <a:gd name="adj2" fmla="val 101681"/>
              <a:gd name="adj3" fmla="val 16667"/>
            </a:avLst>
          </a:prstGeom>
          <a:ln>
            <a:headEnd/>
            <a:tailEnd/>
          </a:ln>
        </p:spPr>
        <p:style>
          <a:lnRef idx="0">
            <a:schemeClr val="accent2"/>
          </a:lnRef>
          <a:fillRef idx="3">
            <a:schemeClr val="accent2"/>
          </a:fillRef>
          <a:effectRef idx="3">
            <a:schemeClr val="accent2"/>
          </a:effectRef>
          <a:fontRef idx="minor">
            <a:schemeClr val="lt1"/>
          </a:fontRef>
        </p:style>
        <p:txBody>
          <a:bodyPr/>
          <a:lstStyle/>
          <a:p>
            <a:pPr algn="ctr"/>
            <a:r>
              <a:rPr lang="en-GB" sz="1600" dirty="0">
                <a:solidFill>
                  <a:schemeClr val="bg1"/>
                </a:solidFill>
              </a:rPr>
              <a:t>Tracer Functionality from QFD</a:t>
            </a:r>
            <a:endParaRPr lang="en-US" sz="1600" dirty="0">
              <a:solidFill>
                <a:schemeClr val="bg1"/>
              </a:solidFill>
            </a:endParaRPr>
          </a:p>
        </p:txBody>
      </p:sp>
      <p:sp>
        <p:nvSpPr>
          <p:cNvPr id="10245" name="AutoShape 1476"/>
          <p:cNvSpPr>
            <a:spLocks noChangeArrowheads="1"/>
          </p:cNvSpPr>
          <p:nvPr/>
        </p:nvSpPr>
        <p:spPr bwMode="auto">
          <a:xfrm>
            <a:off x="6229564" y="1253446"/>
            <a:ext cx="2208944" cy="606176"/>
          </a:xfrm>
          <a:prstGeom prst="wedgeRoundRectCallout">
            <a:avLst>
              <a:gd name="adj1" fmla="val 45690"/>
              <a:gd name="adj2" fmla="val 121083"/>
              <a:gd name="adj3" fmla="val 16667"/>
            </a:avLst>
          </a:prstGeom>
          <a:ln>
            <a:headEnd/>
            <a:tailEnd/>
          </a:ln>
        </p:spPr>
        <p:style>
          <a:lnRef idx="0">
            <a:schemeClr val="accent2"/>
          </a:lnRef>
          <a:fillRef idx="3">
            <a:schemeClr val="accent2"/>
          </a:fillRef>
          <a:effectRef idx="3">
            <a:schemeClr val="accent2"/>
          </a:effectRef>
          <a:fontRef idx="minor">
            <a:schemeClr val="lt1"/>
          </a:fontRef>
        </p:style>
        <p:txBody>
          <a:bodyPr/>
          <a:lstStyle/>
          <a:p>
            <a:pPr algn="ctr"/>
            <a:r>
              <a:rPr lang="en-GB" sz="1600" dirty="0">
                <a:solidFill>
                  <a:schemeClr val="bg1"/>
                </a:solidFill>
              </a:rPr>
              <a:t>Solutions (means) to Functionality</a:t>
            </a:r>
            <a:endParaRPr lang="en-US" sz="1600" dirty="0">
              <a:solidFill>
                <a:schemeClr val="bg1"/>
              </a:solidFill>
            </a:endParaRPr>
          </a:p>
        </p:txBody>
      </p:sp>
    </p:spTree>
    <p:extLst>
      <p:ext uri="{BB962C8B-B14F-4D97-AF65-F5344CB8AC3E}">
        <p14:creationId xmlns:p14="http://schemas.microsoft.com/office/powerpoint/2010/main" val="483521387"/>
      </p:ext>
    </p:extLst>
  </p:cSld>
  <p:clrMapOvr>
    <a:masterClrMapping/>
  </p:clrMapOvr>
  <p:transition>
    <p:wipe dir="r"/>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7" name="Rectangle 3"/>
          <p:cNvSpPr>
            <a:spLocks noGrp="1" noChangeArrowheads="1"/>
          </p:cNvSpPr>
          <p:nvPr>
            <p:ph sz="quarter" idx="16"/>
          </p:nvPr>
        </p:nvSpPr>
        <p:spPr>
          <a:xfrm>
            <a:off x="489254" y="1172192"/>
            <a:ext cx="3959225" cy="6684907"/>
          </a:xfrm>
        </p:spPr>
        <p:txBody>
          <a:bodyPr/>
          <a:lstStyle/>
          <a:p>
            <a:pPr marL="0" indent="0">
              <a:buNone/>
            </a:pPr>
            <a:r>
              <a:rPr lang="en-GB" sz="2000" b="1" dirty="0"/>
              <a:t>Demonstration</a:t>
            </a:r>
          </a:p>
          <a:p>
            <a:pPr marL="0" indent="0">
              <a:buNone/>
            </a:pPr>
            <a:endParaRPr lang="en-GB" sz="2000" b="1" dirty="0"/>
          </a:p>
          <a:p>
            <a:r>
              <a:rPr lang="en-GB" sz="1800" dirty="0"/>
              <a:t>Consider your Munition Function Means Table</a:t>
            </a:r>
          </a:p>
          <a:p>
            <a:r>
              <a:rPr lang="en-GB" sz="1800" dirty="0"/>
              <a:t>Identify 3-6 de-selection criteria and apply them to your Function Means Table to eliminate non-compliant functional solutions </a:t>
            </a:r>
          </a:p>
          <a:p>
            <a:r>
              <a:rPr lang="en-GB" sz="1800" dirty="0"/>
              <a:t>Review the remaining potential functional solutions to create two potential whole concept system solutions for the case study Munition</a:t>
            </a:r>
          </a:p>
          <a:p>
            <a:r>
              <a:rPr lang="en-GB" sz="1800" dirty="0"/>
              <a:t>Prepare a sketch of the concept.</a:t>
            </a:r>
          </a:p>
          <a:p>
            <a:endParaRPr lang="en-GB" sz="1800" dirty="0"/>
          </a:p>
          <a:p>
            <a:pPr marL="0" indent="0">
              <a:buNone/>
            </a:pPr>
            <a:endParaRPr lang="en-GB" sz="1800" dirty="0"/>
          </a:p>
          <a:p>
            <a:pPr marL="0" indent="0">
              <a:buNone/>
            </a:pPr>
            <a:r>
              <a:rPr lang="en-GB" sz="2000" b="1" dirty="0"/>
              <a:t>Time: 45 Minutes</a:t>
            </a:r>
          </a:p>
          <a:p>
            <a:pPr lvl="1"/>
            <a:endParaRPr lang="en-GB" sz="1800" dirty="0"/>
          </a:p>
          <a:p>
            <a:endParaRPr lang="en-GB" sz="1800" dirty="0"/>
          </a:p>
          <a:p>
            <a:endParaRPr lang="en-GB" sz="1800" dirty="0"/>
          </a:p>
        </p:txBody>
      </p:sp>
      <p:sp>
        <p:nvSpPr>
          <p:cNvPr id="93186" name="Rectangle 2"/>
          <p:cNvSpPr>
            <a:spLocks noGrp="1" noChangeArrowheads="1"/>
          </p:cNvSpPr>
          <p:nvPr>
            <p:ph type="title"/>
          </p:nvPr>
        </p:nvSpPr>
        <p:spPr>
          <a:xfrm>
            <a:off x="182898" y="286343"/>
            <a:ext cx="10990300" cy="424732"/>
          </a:xfrm>
        </p:spPr>
        <p:txBody>
          <a:bodyPr/>
          <a:lstStyle/>
          <a:p>
            <a:r>
              <a:rPr lang="en-GB" dirty="0"/>
              <a:t>Exercise: Concept Integration</a:t>
            </a:r>
          </a:p>
        </p:txBody>
      </p:sp>
      <p:pic>
        <p:nvPicPr>
          <p:cNvPr id="38" name="Picture 37">
            <a:extLst>
              <a:ext uri="{FF2B5EF4-FFF2-40B4-BE49-F238E27FC236}">
                <a16:creationId xmlns:a16="http://schemas.microsoft.com/office/drawing/2014/main" id="{C258C4DA-C51F-664F-98F5-EC63901C29B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882262" y="1827312"/>
            <a:ext cx="5129933" cy="3857391"/>
          </a:xfrm>
          <a:prstGeom prst="rect">
            <a:avLst/>
          </a:prstGeom>
        </p:spPr>
      </p:pic>
    </p:spTree>
    <p:extLst>
      <p:ext uri="{BB962C8B-B14F-4D97-AF65-F5344CB8AC3E}">
        <p14:creationId xmlns:p14="http://schemas.microsoft.com/office/powerpoint/2010/main" val="56230888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056AB16A-2314-4B42-B8CA-07A7934420D2}"/>
              </a:ext>
            </a:extLst>
          </p:cNvPr>
          <p:cNvSpPr>
            <a:spLocks noGrp="1"/>
          </p:cNvSpPr>
          <p:nvPr>
            <p:ph type="title"/>
          </p:nvPr>
        </p:nvSpPr>
        <p:spPr>
          <a:xfrm>
            <a:off x="384005" y="196359"/>
            <a:ext cx="6489700" cy="497976"/>
          </a:xfrm>
        </p:spPr>
        <p:txBody>
          <a:bodyPr/>
          <a:lstStyle/>
          <a:p>
            <a:r>
              <a:rPr lang="en-US" sz="2800" dirty="0"/>
              <a:t>A Model Answer!</a:t>
            </a:r>
          </a:p>
        </p:txBody>
      </p:sp>
      <p:sp>
        <p:nvSpPr>
          <p:cNvPr id="2" name="Slide Number Placeholder 1">
            <a:extLst>
              <a:ext uri="{FF2B5EF4-FFF2-40B4-BE49-F238E27FC236}">
                <a16:creationId xmlns:a16="http://schemas.microsoft.com/office/drawing/2014/main" id="{CE3F7873-8188-F248-A6D5-5943B3C90C70}"/>
              </a:ext>
            </a:extLst>
          </p:cNvPr>
          <p:cNvSpPr>
            <a:spLocks noGrp="1"/>
          </p:cNvSpPr>
          <p:nvPr>
            <p:ph type="sldNum" sz="quarter" idx="4"/>
          </p:nvPr>
        </p:nvSpPr>
        <p:spPr/>
        <p:txBody>
          <a:bodyPr/>
          <a:lstStyle/>
          <a:p>
            <a:fld id="{C22618A1-DFED-413B-BF04-637AA2483EFF}" type="slidenum">
              <a:rPr lang="en-GB" smtClean="0"/>
              <a:pPr/>
              <a:t>27</a:t>
            </a:fld>
            <a:endParaRPr lang="en-GB" dirty="0"/>
          </a:p>
        </p:txBody>
      </p:sp>
      <p:pic>
        <p:nvPicPr>
          <p:cNvPr id="10" name="Picture 9">
            <a:extLst>
              <a:ext uri="{FF2B5EF4-FFF2-40B4-BE49-F238E27FC236}">
                <a16:creationId xmlns:a16="http://schemas.microsoft.com/office/drawing/2014/main" id="{66370BDE-882A-EB4E-B694-09CC41C25413}"/>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6554" t="8701" r="13445" b="11398"/>
          <a:stretch/>
        </p:blipFill>
        <p:spPr>
          <a:xfrm>
            <a:off x="2496190" y="1222448"/>
            <a:ext cx="7051927" cy="5282342"/>
          </a:xfrm>
          <a:prstGeom prst="rect">
            <a:avLst/>
          </a:prstGeom>
        </p:spPr>
      </p:pic>
      <p:sp>
        <p:nvSpPr>
          <p:cNvPr id="11" name="Rounded Rectangular Callout 10">
            <a:extLst>
              <a:ext uri="{FF2B5EF4-FFF2-40B4-BE49-F238E27FC236}">
                <a16:creationId xmlns:a16="http://schemas.microsoft.com/office/drawing/2014/main" id="{002422B7-3C93-4D4C-929A-742ACC0E4336}"/>
              </a:ext>
            </a:extLst>
          </p:cNvPr>
          <p:cNvSpPr/>
          <p:nvPr/>
        </p:nvSpPr>
        <p:spPr>
          <a:xfrm>
            <a:off x="7688495" y="308226"/>
            <a:ext cx="1767155" cy="585627"/>
          </a:xfrm>
          <a:prstGeom prst="wedgeRoundRectCallout">
            <a:avLst>
              <a:gd name="adj1" fmla="val -45252"/>
              <a:gd name="adj2" fmla="val 150219"/>
              <a:gd name="adj3" fmla="val 16667"/>
            </a:avLst>
          </a:prstGeom>
        </p:spPr>
        <p:style>
          <a:lnRef idx="0">
            <a:schemeClr val="accent4"/>
          </a:lnRef>
          <a:fillRef idx="3">
            <a:schemeClr val="accent4"/>
          </a:fillRef>
          <a:effectRef idx="3">
            <a:schemeClr val="accent4"/>
          </a:effectRef>
          <a:fontRef idx="minor">
            <a:schemeClr val="lt1"/>
          </a:fontRef>
        </p:style>
        <p:txBody>
          <a:bodyPr rtlCol="0" anchor="ctr"/>
          <a:lstStyle/>
          <a:p>
            <a:pPr algn="ctr"/>
            <a:r>
              <a:rPr lang="en-US" dirty="0"/>
              <a:t>De-</a:t>
            </a:r>
            <a:r>
              <a:rPr lang="en-US" dirty="0" err="1"/>
              <a:t>slection</a:t>
            </a:r>
            <a:r>
              <a:rPr lang="en-US" dirty="0"/>
              <a:t> criteria</a:t>
            </a:r>
          </a:p>
        </p:txBody>
      </p:sp>
    </p:spTree>
    <p:extLst>
      <p:ext uri="{BB962C8B-B14F-4D97-AF65-F5344CB8AC3E}">
        <p14:creationId xmlns:p14="http://schemas.microsoft.com/office/powerpoint/2010/main" val="3131440849"/>
      </p:ext>
    </p:extLst>
  </p:cSld>
  <p:clrMapOvr>
    <a:masterClrMapping/>
  </p:clrMapOvr>
  <p:transition>
    <p:wipe dir="r"/>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4294967295"/>
          </p:nvPr>
        </p:nvSpPr>
        <p:spPr>
          <a:xfrm>
            <a:off x="11233212" y="55445"/>
            <a:ext cx="490605" cy="123111"/>
          </a:xfrm>
        </p:spPr>
        <p:txBody>
          <a:bodyPr/>
          <a:lstStyle/>
          <a:p>
            <a:fld id="{4DD93AAA-9664-724C-BCA8-AA8BF9C19235}" type="slidenum">
              <a:rPr lang="en-US" smtClean="0"/>
              <a:pPr/>
              <a:t>28</a:t>
            </a:fld>
            <a:endParaRPr lang="en-US" dirty="0"/>
          </a:p>
        </p:txBody>
      </p:sp>
      <p:sp>
        <p:nvSpPr>
          <p:cNvPr id="26626" name="Rectangle 3"/>
          <p:cNvSpPr>
            <a:spLocks noGrp="1" noChangeArrowheads="1"/>
          </p:cNvSpPr>
          <p:nvPr>
            <p:ph sz="quarter" idx="16"/>
          </p:nvPr>
        </p:nvSpPr>
        <p:spPr>
          <a:xfrm>
            <a:off x="528809" y="1152387"/>
            <a:ext cx="3992169" cy="5666167"/>
          </a:xfrm>
        </p:spPr>
        <p:txBody>
          <a:bodyPr/>
          <a:lstStyle/>
          <a:p>
            <a:pPr marL="0" indent="0">
              <a:buNone/>
            </a:pPr>
            <a:r>
              <a:rPr lang="en-GB" sz="1800" b="1" dirty="0">
                <a:latin typeface="Arial" charset="0"/>
              </a:rPr>
              <a:t>Pros</a:t>
            </a:r>
          </a:p>
          <a:p>
            <a:pPr>
              <a:lnSpc>
                <a:spcPct val="100000"/>
              </a:lnSpc>
              <a:spcBef>
                <a:spcPts val="0"/>
              </a:spcBef>
            </a:pPr>
            <a:r>
              <a:rPr lang="en-GB" dirty="0"/>
              <a:t>Simple to use</a:t>
            </a:r>
          </a:p>
          <a:p>
            <a:pPr>
              <a:lnSpc>
                <a:spcPct val="100000"/>
              </a:lnSpc>
              <a:spcBef>
                <a:spcPts val="0"/>
              </a:spcBef>
            </a:pPr>
            <a:r>
              <a:rPr lang="en-GB" dirty="0"/>
              <a:t>Allows the design problem to be logically broken down into manageable elements for which solution options can be easily found</a:t>
            </a:r>
          </a:p>
          <a:p>
            <a:pPr>
              <a:lnSpc>
                <a:spcPct val="100000"/>
              </a:lnSpc>
              <a:spcBef>
                <a:spcPts val="0"/>
              </a:spcBef>
            </a:pPr>
            <a:r>
              <a:rPr lang="en-GB" dirty="0"/>
              <a:t>When used with an open mind is extremely powerful for identifying and recording </a:t>
            </a:r>
            <a:r>
              <a:rPr lang="ja-JP" altLang="en-GB" dirty="0"/>
              <a:t>“</a:t>
            </a:r>
            <a:r>
              <a:rPr lang="en-GB" dirty="0"/>
              <a:t>all</a:t>
            </a:r>
            <a:r>
              <a:rPr lang="ja-JP" altLang="en-GB" dirty="0"/>
              <a:t>”</a:t>
            </a:r>
            <a:r>
              <a:rPr lang="en-GB" dirty="0"/>
              <a:t> possible design options</a:t>
            </a:r>
          </a:p>
          <a:p>
            <a:pPr>
              <a:lnSpc>
                <a:spcPct val="100000"/>
              </a:lnSpc>
              <a:spcBef>
                <a:spcPts val="0"/>
              </a:spcBef>
            </a:pPr>
            <a:r>
              <a:rPr lang="en-GB" dirty="0"/>
              <a:t>The Function Means Table allows all the design options to be displayed simultaneously allowing for easier review</a:t>
            </a:r>
          </a:p>
          <a:p>
            <a:pPr>
              <a:lnSpc>
                <a:spcPct val="100000"/>
              </a:lnSpc>
              <a:spcBef>
                <a:spcPts val="0"/>
              </a:spcBef>
            </a:pPr>
            <a:r>
              <a:rPr lang="en-GB" dirty="0"/>
              <a:t>Applicable at any level of design</a:t>
            </a:r>
          </a:p>
          <a:p>
            <a:pPr>
              <a:lnSpc>
                <a:spcPct val="100000"/>
              </a:lnSpc>
              <a:spcBef>
                <a:spcPts val="0"/>
              </a:spcBef>
            </a:pPr>
            <a:r>
              <a:rPr lang="en-GB" dirty="0">
                <a:latin typeface="Arial" charset="0"/>
              </a:rPr>
              <a:t>Visual and structured tool for the systematic identification of whole concept solutions</a:t>
            </a:r>
          </a:p>
          <a:p>
            <a:pPr>
              <a:lnSpc>
                <a:spcPct val="100000"/>
              </a:lnSpc>
              <a:spcBef>
                <a:spcPts val="0"/>
              </a:spcBef>
            </a:pPr>
            <a:r>
              <a:rPr lang="en-GB" dirty="0"/>
              <a:t>Captures in a simple way the justified design rationale</a:t>
            </a:r>
          </a:p>
          <a:p>
            <a:pPr>
              <a:lnSpc>
                <a:spcPct val="100000"/>
              </a:lnSpc>
              <a:spcBef>
                <a:spcPts val="0"/>
              </a:spcBef>
            </a:pPr>
            <a:r>
              <a:rPr lang="en-GB" dirty="0">
                <a:latin typeface="Arial" charset="0"/>
              </a:rPr>
              <a:t>Encourages team discussion and consensus decision making</a:t>
            </a:r>
          </a:p>
        </p:txBody>
      </p:sp>
      <p:sp>
        <p:nvSpPr>
          <p:cNvPr id="26627" name="Rectangle 4"/>
          <p:cNvSpPr>
            <a:spLocks noGrp="1" noChangeArrowheads="1"/>
          </p:cNvSpPr>
          <p:nvPr>
            <p:ph sz="quarter" idx="17"/>
          </p:nvPr>
        </p:nvSpPr>
        <p:spPr>
          <a:xfrm>
            <a:off x="4821903" y="1077461"/>
            <a:ext cx="2603203" cy="4188839"/>
          </a:xfrm>
        </p:spPr>
        <p:txBody>
          <a:bodyPr/>
          <a:lstStyle/>
          <a:p>
            <a:pPr marL="0" indent="0">
              <a:buNone/>
            </a:pPr>
            <a:r>
              <a:rPr lang="en-GB" sz="1800" b="1" dirty="0">
                <a:latin typeface="Arial" charset="0"/>
              </a:rPr>
              <a:t>Cons</a:t>
            </a:r>
          </a:p>
          <a:p>
            <a:pPr>
              <a:lnSpc>
                <a:spcPct val="100000"/>
              </a:lnSpc>
              <a:spcBef>
                <a:spcPts val="0"/>
              </a:spcBef>
            </a:pPr>
            <a:r>
              <a:rPr lang="en-GB" dirty="0"/>
              <a:t>Getting the functions at the correct level of abstraction in order to explore solution choices</a:t>
            </a:r>
          </a:p>
          <a:p>
            <a:pPr>
              <a:lnSpc>
                <a:spcPct val="100000"/>
              </a:lnSpc>
              <a:spcBef>
                <a:spcPts val="0"/>
              </a:spcBef>
            </a:pPr>
            <a:r>
              <a:rPr lang="en-GB" dirty="0"/>
              <a:t>The outcome can be a significant number of options which must be combined together</a:t>
            </a:r>
          </a:p>
          <a:p>
            <a:pPr>
              <a:lnSpc>
                <a:spcPct val="100000"/>
              </a:lnSpc>
              <a:spcBef>
                <a:spcPts val="0"/>
              </a:spcBef>
            </a:pPr>
            <a:r>
              <a:rPr lang="en-GB" dirty="0"/>
              <a:t>Sometimes viewed as too simplistic and therefore not a serious tool</a:t>
            </a:r>
            <a:endParaRPr lang="en-GB" dirty="0">
              <a:latin typeface="Arial" charset="0"/>
            </a:endParaRPr>
          </a:p>
          <a:p>
            <a:pPr>
              <a:lnSpc>
                <a:spcPct val="100000"/>
              </a:lnSpc>
              <a:spcBef>
                <a:spcPts val="0"/>
              </a:spcBef>
            </a:pPr>
            <a:r>
              <a:rPr lang="en-GB" dirty="0">
                <a:latin typeface="Arial" charset="0"/>
              </a:rPr>
              <a:t>Ensuring the </a:t>
            </a:r>
            <a:r>
              <a:rPr lang="ja-JP" altLang="en-GB" dirty="0">
                <a:latin typeface="Arial" charset="0"/>
              </a:rPr>
              <a:t>“</a:t>
            </a:r>
            <a:r>
              <a:rPr lang="en-GB" altLang="ja-JP" dirty="0">
                <a:latin typeface="Arial" charset="0"/>
              </a:rPr>
              <a:t>best</a:t>
            </a:r>
            <a:r>
              <a:rPr lang="ja-JP" altLang="en-GB" dirty="0">
                <a:latin typeface="Arial" charset="0"/>
              </a:rPr>
              <a:t>”</a:t>
            </a:r>
            <a:r>
              <a:rPr lang="en-GB" altLang="ja-JP" dirty="0">
                <a:latin typeface="Arial" charset="0"/>
              </a:rPr>
              <a:t> de-selection criteria</a:t>
            </a:r>
          </a:p>
          <a:p>
            <a:pPr>
              <a:lnSpc>
                <a:spcPct val="100000"/>
              </a:lnSpc>
              <a:spcBef>
                <a:spcPts val="0"/>
              </a:spcBef>
            </a:pPr>
            <a:r>
              <a:rPr lang="en-GB" dirty="0">
                <a:latin typeface="Arial" charset="0"/>
              </a:rPr>
              <a:t>High level concepts can incorporate many </a:t>
            </a:r>
            <a:r>
              <a:rPr lang="ja-JP" altLang="en-GB" dirty="0">
                <a:latin typeface="Arial" charset="0"/>
              </a:rPr>
              <a:t>“</a:t>
            </a:r>
            <a:r>
              <a:rPr lang="en-GB" altLang="ja-JP" dirty="0">
                <a:latin typeface="Arial" charset="0"/>
              </a:rPr>
              <a:t>means</a:t>
            </a:r>
            <a:r>
              <a:rPr lang="ja-JP" altLang="en-GB" dirty="0">
                <a:latin typeface="Arial" charset="0"/>
              </a:rPr>
              <a:t>”</a:t>
            </a:r>
            <a:r>
              <a:rPr lang="en-GB" altLang="ja-JP" dirty="0">
                <a:latin typeface="Arial" charset="0"/>
              </a:rPr>
              <a:t> </a:t>
            </a:r>
            <a:endParaRPr lang="en-GB" dirty="0">
              <a:latin typeface="Arial" charset="0"/>
            </a:endParaRPr>
          </a:p>
        </p:txBody>
      </p:sp>
      <p:sp>
        <p:nvSpPr>
          <p:cNvPr id="26625" name="Rectangle 2"/>
          <p:cNvSpPr>
            <a:spLocks noGrp="1" noChangeArrowheads="1"/>
          </p:cNvSpPr>
          <p:nvPr>
            <p:ph type="title"/>
          </p:nvPr>
        </p:nvSpPr>
        <p:spPr>
          <a:xfrm>
            <a:off x="242912" y="280122"/>
            <a:ext cx="10990300" cy="424732"/>
          </a:xfrm>
        </p:spPr>
        <p:txBody>
          <a:bodyPr/>
          <a:lstStyle/>
          <a:p>
            <a:pPr eaLnBrk="1" hangingPunct="1"/>
            <a:r>
              <a:rPr lang="en-GB" dirty="0">
                <a:latin typeface="Arial" charset="0"/>
              </a:rPr>
              <a:t>Summary: FMA</a:t>
            </a:r>
          </a:p>
        </p:txBody>
      </p:sp>
      <p:sp>
        <p:nvSpPr>
          <p:cNvPr id="6" name="Rectangle 4">
            <a:extLst>
              <a:ext uri="{FF2B5EF4-FFF2-40B4-BE49-F238E27FC236}">
                <a16:creationId xmlns:a16="http://schemas.microsoft.com/office/drawing/2014/main" id="{F4043AF0-D56B-E144-A93A-A587D057C75F}"/>
              </a:ext>
            </a:extLst>
          </p:cNvPr>
          <p:cNvSpPr txBox="1">
            <a:spLocks noChangeArrowheads="1"/>
          </p:cNvSpPr>
          <p:nvPr/>
        </p:nvSpPr>
        <p:spPr bwMode="gray">
          <a:xfrm>
            <a:off x="8177722" y="1077461"/>
            <a:ext cx="2804681" cy="3696397"/>
          </a:xfrm>
          <a:prstGeom prst="rect">
            <a:avLst/>
          </a:prstGeom>
        </p:spPr>
        <p:txBody>
          <a:bodyPr vert="horz" lIns="0" tIns="0" rIns="0" bIns="0" rtlCol="0">
            <a:spAutoFit/>
          </a:bodyPr>
          <a:lstStyle>
            <a:lvl1pPr marL="285750" indent="-285750" algn="l" defTabSz="1073084" rtl="0" eaLnBrk="1" latinLnBrk="0" hangingPunct="1">
              <a:lnSpc>
                <a:spcPct val="90000"/>
              </a:lnSpc>
              <a:spcBef>
                <a:spcPts val="1173"/>
              </a:spcBef>
              <a:buClr>
                <a:schemeClr val="accent2"/>
              </a:buClr>
              <a:buFont typeface="Arial" panose="020B0604020202020204" pitchFamily="34" charset="0"/>
              <a:buChar char="•"/>
              <a:defRPr sz="1600" kern="1200">
                <a:solidFill>
                  <a:schemeClr val="tx2"/>
                </a:solidFill>
                <a:latin typeface="+mn-lt"/>
                <a:ea typeface="+mn-ea"/>
                <a:cs typeface="+mn-cs"/>
              </a:defRPr>
            </a:lvl1pPr>
            <a:lvl2pPr marL="822292" indent="-285750" algn="l" defTabSz="1073084" rtl="0" eaLnBrk="1" latinLnBrk="0" hangingPunct="1">
              <a:lnSpc>
                <a:spcPct val="90000"/>
              </a:lnSpc>
              <a:spcBef>
                <a:spcPts val="587"/>
              </a:spcBef>
              <a:buClr>
                <a:schemeClr val="accent2"/>
              </a:buClr>
              <a:buFont typeface="Arial" panose="020B0604020202020204" pitchFamily="34" charset="0"/>
              <a:buChar char="•"/>
              <a:defRPr sz="1600" kern="1200">
                <a:solidFill>
                  <a:schemeClr val="tx2"/>
                </a:solidFill>
                <a:latin typeface="+mn-lt"/>
                <a:ea typeface="+mn-ea"/>
                <a:cs typeface="+mn-cs"/>
              </a:defRPr>
            </a:lvl2pPr>
            <a:lvl3pPr marL="1358834" indent="-285750" algn="l" defTabSz="1073084" rtl="0" eaLnBrk="1" latinLnBrk="0" hangingPunct="1">
              <a:lnSpc>
                <a:spcPct val="90000"/>
              </a:lnSpc>
              <a:spcBef>
                <a:spcPts val="587"/>
              </a:spcBef>
              <a:buClr>
                <a:schemeClr val="accent2"/>
              </a:buClr>
              <a:buFont typeface="Arial" panose="020B0604020202020204" pitchFamily="34" charset="0"/>
              <a:buChar char="•"/>
              <a:defRPr sz="1600" kern="1200">
                <a:solidFill>
                  <a:schemeClr val="tx2"/>
                </a:solidFill>
                <a:latin typeface="+mn-lt"/>
                <a:ea typeface="+mn-ea"/>
                <a:cs typeface="+mn-cs"/>
              </a:defRPr>
            </a:lvl3pPr>
            <a:lvl4pPr marL="1895376" indent="-285750" algn="l" defTabSz="1073084" rtl="0" eaLnBrk="1" latinLnBrk="0" hangingPunct="1">
              <a:lnSpc>
                <a:spcPct val="90000"/>
              </a:lnSpc>
              <a:spcBef>
                <a:spcPts val="587"/>
              </a:spcBef>
              <a:buClr>
                <a:schemeClr val="accent2"/>
              </a:buClr>
              <a:buFont typeface="Arial" panose="020B0604020202020204" pitchFamily="34" charset="0"/>
              <a:buChar char="•"/>
              <a:defRPr sz="1600" kern="1200">
                <a:solidFill>
                  <a:schemeClr val="tx2"/>
                </a:solidFill>
                <a:latin typeface="+mn-lt"/>
                <a:ea typeface="+mn-ea"/>
                <a:cs typeface="+mn-cs"/>
              </a:defRPr>
            </a:lvl4pPr>
            <a:lvl5pPr marL="2414438" indent="-268271" algn="l" defTabSz="1073084" rtl="0" eaLnBrk="1" latinLnBrk="0" hangingPunct="1">
              <a:lnSpc>
                <a:spcPct val="90000"/>
              </a:lnSpc>
              <a:spcBef>
                <a:spcPts val="587"/>
              </a:spcBef>
              <a:buClr>
                <a:schemeClr val="accent2"/>
              </a:buClr>
              <a:buFont typeface="Arial" panose="020B0604020202020204" pitchFamily="34" charset="0"/>
              <a:buChar char="•"/>
              <a:defRPr sz="1600" kern="1200">
                <a:solidFill>
                  <a:schemeClr val="tx2"/>
                </a:solidFill>
                <a:latin typeface="+mn-lt"/>
                <a:ea typeface="+mn-ea"/>
                <a:cs typeface="+mn-cs"/>
              </a:defRPr>
            </a:lvl5pPr>
            <a:lvl6pPr marL="2950981" indent="-268271" algn="l" defTabSz="1073084" rtl="0" eaLnBrk="1" latinLnBrk="0" hangingPunct="1">
              <a:lnSpc>
                <a:spcPct val="90000"/>
              </a:lnSpc>
              <a:spcBef>
                <a:spcPts val="587"/>
              </a:spcBef>
              <a:buFont typeface="Arial" panose="020B0604020202020204" pitchFamily="34" charset="0"/>
              <a:buChar char="•"/>
              <a:defRPr sz="2112" kern="1200">
                <a:solidFill>
                  <a:schemeClr val="tx1"/>
                </a:solidFill>
                <a:latin typeface="+mn-lt"/>
                <a:ea typeface="+mn-ea"/>
                <a:cs typeface="+mn-cs"/>
              </a:defRPr>
            </a:lvl6pPr>
            <a:lvl7pPr marL="3487523" indent="-268271" algn="l" defTabSz="1073084" rtl="0" eaLnBrk="1" latinLnBrk="0" hangingPunct="1">
              <a:lnSpc>
                <a:spcPct val="90000"/>
              </a:lnSpc>
              <a:spcBef>
                <a:spcPts val="587"/>
              </a:spcBef>
              <a:buFont typeface="Arial" panose="020B0604020202020204" pitchFamily="34" charset="0"/>
              <a:buChar char="•"/>
              <a:defRPr sz="2112" kern="1200">
                <a:solidFill>
                  <a:schemeClr val="tx1"/>
                </a:solidFill>
                <a:latin typeface="+mn-lt"/>
                <a:ea typeface="+mn-ea"/>
                <a:cs typeface="+mn-cs"/>
              </a:defRPr>
            </a:lvl7pPr>
            <a:lvl8pPr marL="4024065" indent="-268271" algn="l" defTabSz="1073084" rtl="0" eaLnBrk="1" latinLnBrk="0" hangingPunct="1">
              <a:lnSpc>
                <a:spcPct val="90000"/>
              </a:lnSpc>
              <a:spcBef>
                <a:spcPts val="587"/>
              </a:spcBef>
              <a:buFont typeface="Arial" panose="020B0604020202020204" pitchFamily="34" charset="0"/>
              <a:buChar char="•"/>
              <a:defRPr sz="2112" kern="1200">
                <a:solidFill>
                  <a:schemeClr val="tx1"/>
                </a:solidFill>
                <a:latin typeface="+mn-lt"/>
                <a:ea typeface="+mn-ea"/>
                <a:cs typeface="+mn-cs"/>
              </a:defRPr>
            </a:lvl8pPr>
            <a:lvl9pPr marL="4560606" indent="-268271" algn="l" defTabSz="1073084" rtl="0" eaLnBrk="1" latinLnBrk="0" hangingPunct="1">
              <a:lnSpc>
                <a:spcPct val="90000"/>
              </a:lnSpc>
              <a:spcBef>
                <a:spcPts val="587"/>
              </a:spcBef>
              <a:buFont typeface="Arial" panose="020B0604020202020204" pitchFamily="34" charset="0"/>
              <a:buChar char="•"/>
              <a:defRPr sz="2112" kern="1200">
                <a:solidFill>
                  <a:schemeClr val="tx1"/>
                </a:solidFill>
                <a:latin typeface="+mn-lt"/>
                <a:ea typeface="+mn-ea"/>
                <a:cs typeface="+mn-cs"/>
              </a:defRPr>
            </a:lvl9pPr>
          </a:lstStyle>
          <a:p>
            <a:pPr marL="0" indent="0">
              <a:buNone/>
            </a:pPr>
            <a:r>
              <a:rPr lang="en-GB" sz="1800" b="1" dirty="0">
                <a:latin typeface="Arial" charset="0"/>
              </a:rPr>
              <a:t>Tips</a:t>
            </a:r>
          </a:p>
          <a:p>
            <a:pPr>
              <a:lnSpc>
                <a:spcPct val="100000"/>
              </a:lnSpc>
              <a:spcBef>
                <a:spcPts val="0"/>
              </a:spcBef>
            </a:pPr>
            <a:r>
              <a:rPr lang="en-GB" dirty="0"/>
              <a:t>Manage the number of functions to 15 – 20</a:t>
            </a:r>
          </a:p>
          <a:p>
            <a:pPr>
              <a:lnSpc>
                <a:spcPct val="100000"/>
              </a:lnSpc>
              <a:spcBef>
                <a:spcPts val="0"/>
              </a:spcBef>
            </a:pPr>
            <a:r>
              <a:rPr lang="en-GB" dirty="0"/>
              <a:t>If a function doesn’t yield many solutions check that it is not too abstract</a:t>
            </a:r>
          </a:p>
          <a:p>
            <a:pPr>
              <a:lnSpc>
                <a:spcPct val="100000"/>
              </a:lnSpc>
              <a:spcBef>
                <a:spcPts val="0"/>
              </a:spcBef>
            </a:pPr>
            <a:r>
              <a:rPr lang="en-GB" dirty="0"/>
              <a:t>Don’t exclude solutions during the first phase</a:t>
            </a:r>
          </a:p>
          <a:p>
            <a:pPr>
              <a:lnSpc>
                <a:spcPct val="100000"/>
              </a:lnSpc>
              <a:spcBef>
                <a:spcPts val="0"/>
              </a:spcBef>
            </a:pPr>
            <a:r>
              <a:rPr lang="en-GB" dirty="0"/>
              <a:t>Consider using diagrams to explain ideas</a:t>
            </a:r>
          </a:p>
          <a:p>
            <a:pPr>
              <a:lnSpc>
                <a:spcPct val="100000"/>
              </a:lnSpc>
              <a:spcBef>
                <a:spcPts val="0"/>
              </a:spcBef>
            </a:pPr>
            <a:r>
              <a:rPr lang="en-GB" dirty="0"/>
              <a:t>Check the table contains any existing system designs</a:t>
            </a:r>
          </a:p>
          <a:p>
            <a:pPr>
              <a:lnSpc>
                <a:spcPct val="100000"/>
              </a:lnSpc>
              <a:spcBef>
                <a:spcPts val="0"/>
              </a:spcBef>
            </a:pPr>
            <a:r>
              <a:rPr lang="en-GB" dirty="0">
                <a:latin typeface="Arial" charset="0"/>
              </a:rPr>
              <a:t>Use the User/Stakeholder requires for the </a:t>
            </a:r>
            <a:r>
              <a:rPr lang="en-GB" altLang="ja-JP" dirty="0">
                <a:latin typeface="Arial" charset="0"/>
              </a:rPr>
              <a:t>de-selection </a:t>
            </a:r>
          </a:p>
        </p:txBody>
      </p:sp>
    </p:spTree>
    <p:extLst>
      <p:ext uri="{BB962C8B-B14F-4D97-AF65-F5344CB8AC3E}">
        <p14:creationId xmlns:p14="http://schemas.microsoft.com/office/powerpoint/2010/main" val="279705990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5"/>
          <p:cNvSpPr>
            <a:spLocks noGrp="1"/>
          </p:cNvSpPr>
          <p:nvPr>
            <p:ph type="body" sz="quarter" idx="13"/>
          </p:nvPr>
        </p:nvSpPr>
        <p:spPr>
          <a:xfrm>
            <a:off x="634589" y="1260088"/>
            <a:ext cx="9638125" cy="3933384"/>
          </a:xfrm>
        </p:spPr>
        <p:txBody>
          <a:bodyPr/>
          <a:lstStyle/>
          <a:p>
            <a:r>
              <a:rPr lang="en-US" sz="1800" dirty="0"/>
              <a:t>The next step, having identified a number of candidate whole system concept solutions, is to “work up” the concepts to allow them to be evaluated</a:t>
            </a:r>
          </a:p>
          <a:p>
            <a:r>
              <a:rPr lang="en-US" sz="1800" dirty="0"/>
              <a:t>This involves:</a:t>
            </a:r>
          </a:p>
          <a:p>
            <a:pPr lvl="1"/>
            <a:r>
              <a:rPr lang="en-US" sz="1800" dirty="0"/>
              <a:t>Sketching out the physical layout or architecture</a:t>
            </a:r>
          </a:p>
          <a:p>
            <a:pPr lvl="1"/>
            <a:r>
              <a:rPr lang="en-US" sz="1800" dirty="0"/>
              <a:t>Producing concept drawings – to show what a concept looks like</a:t>
            </a:r>
          </a:p>
          <a:p>
            <a:pPr lvl="1"/>
            <a:r>
              <a:rPr lang="en-US" sz="1800" dirty="0"/>
              <a:t>Defining the concept of operation – the Use Case or Use Cases for the concept</a:t>
            </a:r>
          </a:p>
          <a:p>
            <a:pPr lvl="1"/>
            <a:r>
              <a:rPr lang="en-US" sz="1800" dirty="0"/>
              <a:t>Performing “back of the envelope” calculations to determine performance aspects of each concept</a:t>
            </a:r>
          </a:p>
          <a:p>
            <a:pPr lvl="1"/>
            <a:r>
              <a:rPr lang="en-US" sz="1800" dirty="0"/>
              <a:t>Identifying the solution dependent and architectural functionality necessary as a consequence of the functional solution choices </a:t>
            </a:r>
          </a:p>
          <a:p>
            <a:pPr lvl="1"/>
            <a:endParaRPr lang="en-US" sz="1800" dirty="0"/>
          </a:p>
          <a:p>
            <a:pPr lvl="1"/>
            <a:endParaRPr lang="en-US" sz="1800" dirty="0"/>
          </a:p>
        </p:txBody>
      </p:sp>
      <p:sp>
        <p:nvSpPr>
          <p:cNvPr id="5" name="Title 4"/>
          <p:cNvSpPr>
            <a:spLocks noGrp="1"/>
          </p:cNvSpPr>
          <p:nvPr>
            <p:ph type="title"/>
          </p:nvPr>
        </p:nvSpPr>
        <p:spPr>
          <a:xfrm>
            <a:off x="337133" y="308377"/>
            <a:ext cx="10990300" cy="424732"/>
          </a:xfrm>
        </p:spPr>
        <p:txBody>
          <a:bodyPr/>
          <a:lstStyle/>
          <a:p>
            <a:r>
              <a:rPr lang="en-US" dirty="0"/>
              <a:t>The Next Step</a:t>
            </a:r>
          </a:p>
        </p:txBody>
      </p:sp>
      <p:sp>
        <p:nvSpPr>
          <p:cNvPr id="2" name="Rounded Rectangular Callout 1"/>
          <p:cNvSpPr/>
          <p:nvPr/>
        </p:nvSpPr>
        <p:spPr bwMode="auto">
          <a:xfrm>
            <a:off x="4692112" y="4858989"/>
            <a:ext cx="5029200" cy="762000"/>
          </a:xfrm>
          <a:prstGeom prst="wedgeRoundRectCallout">
            <a:avLst>
              <a:gd name="adj1" fmla="val -44214"/>
              <a:gd name="adj2" fmla="val -99039"/>
              <a:gd name="adj3" fmla="val 16667"/>
            </a:avLst>
          </a:prstGeom>
          <a:ln>
            <a:headEnd type="none" w="med" len="med"/>
            <a:tailEnd type="none" w="med" len="med"/>
          </a:ln>
        </p:spPr>
        <p:style>
          <a:lnRef idx="0">
            <a:schemeClr val="accent2"/>
          </a:lnRef>
          <a:fillRef idx="3">
            <a:schemeClr val="accent2"/>
          </a:fillRef>
          <a:effectRef idx="3">
            <a:schemeClr val="accent2"/>
          </a:effectRef>
          <a:fontRef idx="minor">
            <a:schemeClr val="lt1"/>
          </a:fontRef>
        </p:style>
        <p:txBody>
          <a:bodyPr vert="horz" wrap="square" lIns="91440" tIns="45720" rIns="91440" bIns="45720" numCol="1" rtlCol="0" anchor="t" anchorCtr="0" compatLnSpc="1">
            <a:prstTxWarp prst="textNoShape">
              <a:avLst/>
            </a:prstTxWarp>
          </a:bodyPr>
          <a:lstStyle/>
          <a:p>
            <a:pPr algn="ctr" fontAlgn="base">
              <a:spcBef>
                <a:spcPct val="0"/>
              </a:spcBef>
              <a:spcAft>
                <a:spcPct val="0"/>
              </a:spcAft>
            </a:pPr>
            <a:r>
              <a:rPr lang="en-US" dirty="0">
                <a:solidFill>
                  <a:schemeClr val="bg1"/>
                </a:solidFill>
                <a:latin typeface="Verdana" pitchFamily="34" charset="0"/>
              </a:rPr>
              <a:t>This last point is very important as it will necessarily introduce design iteration</a:t>
            </a:r>
          </a:p>
        </p:txBody>
      </p:sp>
    </p:spTree>
    <p:extLst>
      <p:ext uri="{BB962C8B-B14F-4D97-AF65-F5344CB8AC3E}">
        <p14:creationId xmlns:p14="http://schemas.microsoft.com/office/powerpoint/2010/main" val="270602165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38338C-4343-BA4E-9C09-BC79A317C6A7}"/>
              </a:ext>
            </a:extLst>
          </p:cNvPr>
          <p:cNvSpPr>
            <a:spLocks noGrp="1"/>
          </p:cNvSpPr>
          <p:nvPr>
            <p:ph type="title"/>
          </p:nvPr>
        </p:nvSpPr>
        <p:spPr>
          <a:xfrm>
            <a:off x="384005" y="219091"/>
            <a:ext cx="6489700" cy="563247"/>
          </a:xfrm>
        </p:spPr>
        <p:txBody>
          <a:bodyPr/>
          <a:lstStyle/>
          <a:p>
            <a:r>
              <a:rPr lang="en-US" dirty="0"/>
              <a:t>A Concept Design</a:t>
            </a:r>
          </a:p>
        </p:txBody>
      </p:sp>
      <p:sp>
        <p:nvSpPr>
          <p:cNvPr id="3" name="Slide Number Placeholder 2">
            <a:extLst>
              <a:ext uri="{FF2B5EF4-FFF2-40B4-BE49-F238E27FC236}">
                <a16:creationId xmlns:a16="http://schemas.microsoft.com/office/drawing/2014/main" id="{BA0CA80F-E099-0642-B252-76E9F5670880}"/>
              </a:ext>
            </a:extLst>
          </p:cNvPr>
          <p:cNvSpPr>
            <a:spLocks noGrp="1"/>
          </p:cNvSpPr>
          <p:nvPr>
            <p:ph type="sldNum" sz="quarter" idx="4"/>
          </p:nvPr>
        </p:nvSpPr>
        <p:spPr/>
        <p:txBody>
          <a:bodyPr/>
          <a:lstStyle/>
          <a:p>
            <a:fld id="{C22618A1-DFED-413B-BF04-637AA2483EFF}" type="slidenum">
              <a:rPr lang="en-GB" smtClean="0"/>
              <a:pPr/>
              <a:t>30</a:t>
            </a:fld>
            <a:endParaRPr lang="en-GB" dirty="0"/>
          </a:p>
        </p:txBody>
      </p:sp>
      <p:pic>
        <p:nvPicPr>
          <p:cNvPr id="5" name="Picture 4">
            <a:extLst>
              <a:ext uri="{FF2B5EF4-FFF2-40B4-BE49-F238E27FC236}">
                <a16:creationId xmlns:a16="http://schemas.microsoft.com/office/drawing/2014/main" id="{EADC2BD2-A56C-7041-A970-9F5CE1DDEDE5}"/>
              </a:ext>
            </a:extLst>
          </p:cNvPr>
          <p:cNvPicPr>
            <a:picLocks noChangeAspect="1"/>
          </p:cNvPicPr>
          <p:nvPr/>
        </p:nvPicPr>
        <p:blipFill rotWithShape="1">
          <a:blip r:embed="rId3">
            <a:extLst>
              <a:ext uri="{28A0092B-C50C-407E-A947-70E740481C1C}">
                <a14:useLocalDpi xmlns:a14="http://schemas.microsoft.com/office/drawing/2010/main" val="0"/>
              </a:ext>
            </a:extLst>
          </a:blip>
          <a:srcRect l="4464" t="27629" r="16092" b="38101"/>
          <a:stretch/>
        </p:blipFill>
        <p:spPr>
          <a:xfrm>
            <a:off x="1535637" y="2253218"/>
            <a:ext cx="9144000" cy="2789695"/>
          </a:xfrm>
          <a:prstGeom prst="rect">
            <a:avLst/>
          </a:prstGeom>
        </p:spPr>
      </p:pic>
      <p:sp>
        <p:nvSpPr>
          <p:cNvPr id="4" name="TextBox 3">
            <a:extLst>
              <a:ext uri="{FF2B5EF4-FFF2-40B4-BE49-F238E27FC236}">
                <a16:creationId xmlns:a16="http://schemas.microsoft.com/office/drawing/2014/main" id="{11B4C7B9-8AD2-4F43-99D1-77286CF32A42}"/>
              </a:ext>
            </a:extLst>
          </p:cNvPr>
          <p:cNvSpPr txBox="1"/>
          <p:nvPr/>
        </p:nvSpPr>
        <p:spPr>
          <a:xfrm>
            <a:off x="1002535" y="1020407"/>
            <a:ext cx="10234670" cy="1477328"/>
          </a:xfrm>
          <a:prstGeom prst="rect">
            <a:avLst/>
          </a:prstGeom>
          <a:noFill/>
        </p:spPr>
        <p:txBody>
          <a:bodyPr wrap="square" rtlCol="0">
            <a:spAutoFit/>
          </a:bodyPr>
          <a:lstStyle/>
          <a:p>
            <a:r>
              <a:rPr lang="en-US" dirty="0"/>
              <a:t>Function Means Analysis is a very powerful tool for identifying and capturing potential functional solutions. It also allows the creation of potential candidate system design concepts. However, to down-select, from those candidates it is necessary to add detail by generating concept designs like that shown below:</a:t>
            </a:r>
          </a:p>
          <a:p>
            <a:endParaRPr lang="en-US" dirty="0"/>
          </a:p>
        </p:txBody>
      </p:sp>
      <p:sp>
        <p:nvSpPr>
          <p:cNvPr id="6" name="TextBox 5">
            <a:extLst>
              <a:ext uri="{FF2B5EF4-FFF2-40B4-BE49-F238E27FC236}">
                <a16:creationId xmlns:a16="http://schemas.microsoft.com/office/drawing/2014/main" id="{DAE0C74A-12AE-414A-95F1-FD3189D3C7FC}"/>
              </a:ext>
            </a:extLst>
          </p:cNvPr>
          <p:cNvSpPr txBox="1"/>
          <p:nvPr/>
        </p:nvSpPr>
        <p:spPr>
          <a:xfrm>
            <a:off x="2013067" y="5280982"/>
            <a:ext cx="7989175" cy="369332"/>
          </a:xfrm>
          <a:prstGeom prst="rect">
            <a:avLst/>
          </a:prstGeom>
          <a:noFill/>
        </p:spPr>
        <p:txBody>
          <a:bodyPr wrap="none" rtlCol="0">
            <a:spAutoFit/>
          </a:bodyPr>
          <a:lstStyle/>
          <a:p>
            <a:r>
              <a:rPr lang="en-US" dirty="0"/>
              <a:t>Such diagrams should be prepared for each candidate system design concept</a:t>
            </a:r>
          </a:p>
        </p:txBody>
      </p:sp>
    </p:spTree>
    <p:extLst>
      <p:ext uri="{BB962C8B-B14F-4D97-AF65-F5344CB8AC3E}">
        <p14:creationId xmlns:p14="http://schemas.microsoft.com/office/powerpoint/2010/main" val="1822331189"/>
      </p:ext>
    </p:extLst>
  </p:cSld>
  <p:clrMapOvr>
    <a:masterClrMapping/>
  </p:clrMapOvr>
  <p:transition>
    <p:wipe dir="r"/>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75CACB-D8EF-6A42-89B8-1670B2C187EC}"/>
              </a:ext>
            </a:extLst>
          </p:cNvPr>
          <p:cNvSpPr>
            <a:spLocks noGrp="1"/>
          </p:cNvSpPr>
          <p:nvPr>
            <p:ph type="title"/>
          </p:nvPr>
        </p:nvSpPr>
        <p:spPr>
          <a:xfrm>
            <a:off x="475945" y="222187"/>
            <a:ext cx="6489700" cy="439957"/>
          </a:xfrm>
        </p:spPr>
        <p:txBody>
          <a:bodyPr/>
          <a:lstStyle/>
          <a:p>
            <a:r>
              <a:rPr lang="en-US" dirty="0"/>
              <a:t>Munition Architecture and Subsystems</a:t>
            </a:r>
          </a:p>
        </p:txBody>
      </p:sp>
      <p:sp>
        <p:nvSpPr>
          <p:cNvPr id="3" name="Slide Number Placeholder 2">
            <a:extLst>
              <a:ext uri="{FF2B5EF4-FFF2-40B4-BE49-F238E27FC236}">
                <a16:creationId xmlns:a16="http://schemas.microsoft.com/office/drawing/2014/main" id="{1C9904DA-3821-D041-967C-96D92BD23129}"/>
              </a:ext>
            </a:extLst>
          </p:cNvPr>
          <p:cNvSpPr>
            <a:spLocks noGrp="1"/>
          </p:cNvSpPr>
          <p:nvPr>
            <p:ph type="sldNum" sz="quarter" idx="4"/>
          </p:nvPr>
        </p:nvSpPr>
        <p:spPr/>
        <p:txBody>
          <a:bodyPr/>
          <a:lstStyle/>
          <a:p>
            <a:fld id="{C22618A1-DFED-413B-BF04-637AA2483EFF}" type="slidenum">
              <a:rPr lang="en-GB" smtClean="0"/>
              <a:pPr/>
              <a:t>31</a:t>
            </a:fld>
            <a:endParaRPr lang="en-GB" dirty="0"/>
          </a:p>
        </p:txBody>
      </p:sp>
      <p:pic>
        <p:nvPicPr>
          <p:cNvPr id="5" name="Picture 4">
            <a:extLst>
              <a:ext uri="{FF2B5EF4-FFF2-40B4-BE49-F238E27FC236}">
                <a16:creationId xmlns:a16="http://schemas.microsoft.com/office/drawing/2014/main" id="{56E714C5-360E-C443-B6A8-D20A28AEBFF2}"/>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22557" t="37094" r="15815" b="42190"/>
          <a:stretch/>
        </p:blipFill>
        <p:spPr>
          <a:xfrm>
            <a:off x="3350412" y="3100473"/>
            <a:ext cx="5635256" cy="1339703"/>
          </a:xfrm>
          <a:prstGeom prst="rect">
            <a:avLst/>
          </a:prstGeom>
        </p:spPr>
      </p:pic>
      <p:sp>
        <p:nvSpPr>
          <p:cNvPr id="6" name="TextBox 5">
            <a:extLst>
              <a:ext uri="{FF2B5EF4-FFF2-40B4-BE49-F238E27FC236}">
                <a16:creationId xmlns:a16="http://schemas.microsoft.com/office/drawing/2014/main" id="{E0858D81-6DFB-604A-A94E-7EFD89F64156}"/>
              </a:ext>
            </a:extLst>
          </p:cNvPr>
          <p:cNvSpPr txBox="1"/>
          <p:nvPr/>
        </p:nvSpPr>
        <p:spPr>
          <a:xfrm>
            <a:off x="1167788" y="1356189"/>
            <a:ext cx="8890814" cy="400110"/>
          </a:xfrm>
          <a:prstGeom prst="rect">
            <a:avLst/>
          </a:prstGeom>
          <a:noFill/>
        </p:spPr>
        <p:txBody>
          <a:bodyPr wrap="square" rtlCol="0">
            <a:spAutoFit/>
          </a:bodyPr>
          <a:lstStyle/>
          <a:p>
            <a:r>
              <a:rPr lang="en-US" sz="2000" dirty="0"/>
              <a:t>The nature of the selected munition design mean it has 4 distinct subsystems</a:t>
            </a:r>
          </a:p>
        </p:txBody>
      </p:sp>
      <p:sp>
        <p:nvSpPr>
          <p:cNvPr id="7" name="Oval 6">
            <a:extLst>
              <a:ext uri="{FF2B5EF4-FFF2-40B4-BE49-F238E27FC236}">
                <a16:creationId xmlns:a16="http://schemas.microsoft.com/office/drawing/2014/main" id="{1198EB06-B68E-2B49-8209-915A1FEBF82B}"/>
              </a:ext>
            </a:extLst>
          </p:cNvPr>
          <p:cNvSpPr/>
          <p:nvPr/>
        </p:nvSpPr>
        <p:spPr>
          <a:xfrm>
            <a:off x="3250058" y="2887039"/>
            <a:ext cx="3232640" cy="1553137"/>
          </a:xfrm>
          <a:prstGeom prst="ellipse">
            <a:avLst/>
          </a:prstGeom>
          <a:noFill/>
          <a:ln w="38100">
            <a:solidFill>
              <a:schemeClr val="accent3">
                <a:lumMod val="75000"/>
              </a:schemeClr>
            </a:solidFill>
          </a:ln>
        </p:spPr>
        <p:style>
          <a:lnRef idx="2">
            <a:schemeClr val="accent2"/>
          </a:lnRef>
          <a:fillRef idx="1">
            <a:schemeClr val="lt1"/>
          </a:fillRef>
          <a:effectRef idx="0">
            <a:schemeClr val="accent2"/>
          </a:effectRef>
          <a:fontRef idx="minor">
            <a:schemeClr val="dk1"/>
          </a:fontRef>
        </p:style>
        <p:txBody>
          <a:bodyPr rtlCol="0" anchor="ctr"/>
          <a:lstStyle/>
          <a:p>
            <a:pPr algn="ctr"/>
            <a:endParaRPr lang="en-US"/>
          </a:p>
        </p:txBody>
      </p:sp>
      <p:sp>
        <p:nvSpPr>
          <p:cNvPr id="8" name="TextBox 7">
            <a:extLst>
              <a:ext uri="{FF2B5EF4-FFF2-40B4-BE49-F238E27FC236}">
                <a16:creationId xmlns:a16="http://schemas.microsoft.com/office/drawing/2014/main" id="{AF28320F-6A89-D846-B572-FAD4D8C67134}"/>
              </a:ext>
            </a:extLst>
          </p:cNvPr>
          <p:cNvSpPr txBox="1"/>
          <p:nvPr/>
        </p:nvSpPr>
        <p:spPr>
          <a:xfrm>
            <a:off x="2239097" y="2578258"/>
            <a:ext cx="1190582" cy="276999"/>
          </a:xfrm>
          <a:prstGeom prst="rect">
            <a:avLst/>
          </a:prstGeom>
          <a:noFill/>
        </p:spPr>
        <p:txBody>
          <a:bodyPr wrap="none" rtlCol="0">
            <a:spAutoFit/>
          </a:bodyPr>
          <a:lstStyle/>
          <a:p>
            <a:r>
              <a:rPr lang="en-US" sz="1200" dirty="0">
                <a:solidFill>
                  <a:schemeClr val="accent3">
                    <a:lumMod val="75000"/>
                  </a:schemeClr>
                </a:solidFill>
              </a:rPr>
              <a:t>Case &amp; Charge</a:t>
            </a:r>
          </a:p>
        </p:txBody>
      </p:sp>
      <p:cxnSp>
        <p:nvCxnSpPr>
          <p:cNvPr id="10" name="Straight Arrow Connector 9">
            <a:extLst>
              <a:ext uri="{FF2B5EF4-FFF2-40B4-BE49-F238E27FC236}">
                <a16:creationId xmlns:a16="http://schemas.microsoft.com/office/drawing/2014/main" id="{1D850353-AFD6-704A-B7C4-FFCC32072247}"/>
              </a:ext>
            </a:extLst>
          </p:cNvPr>
          <p:cNvCxnSpPr>
            <a:stCxn id="8" idx="2"/>
          </p:cNvCxnSpPr>
          <p:nvPr/>
        </p:nvCxnSpPr>
        <p:spPr>
          <a:xfrm>
            <a:off x="2834388" y="2855256"/>
            <a:ext cx="516024" cy="431736"/>
          </a:xfrm>
          <a:prstGeom prst="straightConnector1">
            <a:avLst/>
          </a:prstGeom>
          <a:ln>
            <a:solidFill>
              <a:schemeClr val="accent3">
                <a:lumMod val="75000"/>
              </a:schemeClr>
            </a:solidFill>
            <a:tailEnd type="triangle"/>
          </a:ln>
        </p:spPr>
        <p:style>
          <a:lnRef idx="1">
            <a:schemeClr val="accent1"/>
          </a:lnRef>
          <a:fillRef idx="0">
            <a:schemeClr val="accent1"/>
          </a:fillRef>
          <a:effectRef idx="0">
            <a:schemeClr val="accent1"/>
          </a:effectRef>
          <a:fontRef idx="minor">
            <a:schemeClr val="tx1"/>
          </a:fontRef>
        </p:style>
      </p:cxnSp>
      <p:sp>
        <p:nvSpPr>
          <p:cNvPr id="14" name="Oval 13">
            <a:extLst>
              <a:ext uri="{FF2B5EF4-FFF2-40B4-BE49-F238E27FC236}">
                <a16:creationId xmlns:a16="http://schemas.microsoft.com/office/drawing/2014/main" id="{C6BC9362-DD08-B24E-A44C-98C618A789AA}"/>
              </a:ext>
            </a:extLst>
          </p:cNvPr>
          <p:cNvSpPr/>
          <p:nvPr/>
        </p:nvSpPr>
        <p:spPr>
          <a:xfrm>
            <a:off x="4719265" y="2887039"/>
            <a:ext cx="1181527" cy="1553137"/>
          </a:xfrm>
          <a:prstGeom prst="ellipse">
            <a:avLst/>
          </a:prstGeom>
          <a:noFill/>
          <a:ln w="38100">
            <a:solidFill>
              <a:srgbClr val="00B050"/>
            </a:solidFill>
          </a:ln>
        </p:spPr>
        <p:style>
          <a:lnRef idx="2">
            <a:schemeClr val="accent2"/>
          </a:lnRef>
          <a:fillRef idx="1">
            <a:schemeClr val="lt1"/>
          </a:fillRef>
          <a:effectRef idx="0">
            <a:schemeClr val="accent2"/>
          </a:effectRef>
          <a:fontRef idx="minor">
            <a:schemeClr val="dk1"/>
          </a:fontRef>
        </p:style>
        <p:txBody>
          <a:bodyPr rtlCol="0" anchor="ctr"/>
          <a:lstStyle/>
          <a:p>
            <a:pPr algn="ctr"/>
            <a:endParaRPr lang="en-US"/>
          </a:p>
        </p:txBody>
      </p:sp>
      <p:cxnSp>
        <p:nvCxnSpPr>
          <p:cNvPr id="16" name="Straight Arrow Connector 15">
            <a:extLst>
              <a:ext uri="{FF2B5EF4-FFF2-40B4-BE49-F238E27FC236}">
                <a16:creationId xmlns:a16="http://schemas.microsoft.com/office/drawing/2014/main" id="{B5EE948B-047E-1349-8517-A851928FFD64}"/>
              </a:ext>
            </a:extLst>
          </p:cNvPr>
          <p:cNvCxnSpPr>
            <a:cxnSpLocks/>
          </p:cNvCxnSpPr>
          <p:nvPr/>
        </p:nvCxnSpPr>
        <p:spPr>
          <a:xfrm>
            <a:off x="4532136" y="2513937"/>
            <a:ext cx="516024" cy="431736"/>
          </a:xfrm>
          <a:prstGeom prst="straightConnector1">
            <a:avLst/>
          </a:prstGeom>
          <a:ln>
            <a:solidFill>
              <a:srgbClr val="00B050"/>
            </a:solidFill>
            <a:tailEnd type="triangle"/>
          </a:ln>
        </p:spPr>
        <p:style>
          <a:lnRef idx="1">
            <a:schemeClr val="accent1"/>
          </a:lnRef>
          <a:fillRef idx="0">
            <a:schemeClr val="accent1"/>
          </a:fillRef>
          <a:effectRef idx="0">
            <a:schemeClr val="accent1"/>
          </a:effectRef>
          <a:fontRef idx="minor">
            <a:schemeClr val="tx1"/>
          </a:fontRef>
        </p:style>
      </p:cxnSp>
      <p:sp>
        <p:nvSpPr>
          <p:cNvPr id="18" name="TextBox 17">
            <a:extLst>
              <a:ext uri="{FF2B5EF4-FFF2-40B4-BE49-F238E27FC236}">
                <a16:creationId xmlns:a16="http://schemas.microsoft.com/office/drawing/2014/main" id="{92CE47C5-1355-9F47-8DC8-3D85DA032E89}"/>
              </a:ext>
            </a:extLst>
          </p:cNvPr>
          <p:cNvSpPr txBox="1"/>
          <p:nvPr/>
        </p:nvSpPr>
        <p:spPr>
          <a:xfrm>
            <a:off x="4062865" y="2295574"/>
            <a:ext cx="1074333" cy="276999"/>
          </a:xfrm>
          <a:prstGeom prst="rect">
            <a:avLst/>
          </a:prstGeom>
          <a:noFill/>
        </p:spPr>
        <p:txBody>
          <a:bodyPr wrap="none" rtlCol="0">
            <a:spAutoFit/>
          </a:bodyPr>
          <a:lstStyle/>
          <a:p>
            <a:r>
              <a:rPr lang="en-US" sz="1200" dirty="0">
                <a:solidFill>
                  <a:srgbClr val="00B050"/>
                </a:solidFill>
              </a:rPr>
              <a:t>Fin Assembly</a:t>
            </a:r>
          </a:p>
        </p:txBody>
      </p:sp>
      <p:sp>
        <p:nvSpPr>
          <p:cNvPr id="20" name="Oval 19">
            <a:extLst>
              <a:ext uri="{FF2B5EF4-FFF2-40B4-BE49-F238E27FC236}">
                <a16:creationId xmlns:a16="http://schemas.microsoft.com/office/drawing/2014/main" id="{547E79E0-77FC-AE4E-AA3C-B179586C16EF}"/>
              </a:ext>
            </a:extLst>
          </p:cNvPr>
          <p:cNvSpPr/>
          <p:nvPr/>
        </p:nvSpPr>
        <p:spPr>
          <a:xfrm>
            <a:off x="5900791" y="2855257"/>
            <a:ext cx="1746607" cy="1553137"/>
          </a:xfrm>
          <a:prstGeom prst="ellipse">
            <a:avLst/>
          </a:prstGeom>
          <a:noFill/>
          <a:ln w="38100">
            <a:solidFill>
              <a:srgbClr val="FC4C02"/>
            </a:solidFill>
          </a:ln>
        </p:spPr>
        <p:style>
          <a:lnRef idx="2">
            <a:schemeClr val="accent2"/>
          </a:lnRef>
          <a:fillRef idx="1">
            <a:schemeClr val="lt1"/>
          </a:fillRef>
          <a:effectRef idx="0">
            <a:schemeClr val="accent2"/>
          </a:effectRef>
          <a:fontRef idx="minor">
            <a:schemeClr val="dk1"/>
          </a:fontRef>
        </p:style>
        <p:txBody>
          <a:bodyPr rtlCol="0" anchor="ctr"/>
          <a:lstStyle/>
          <a:p>
            <a:pPr algn="ctr"/>
            <a:endParaRPr lang="en-US"/>
          </a:p>
        </p:txBody>
      </p:sp>
      <p:sp>
        <p:nvSpPr>
          <p:cNvPr id="21" name="TextBox 20">
            <a:extLst>
              <a:ext uri="{FF2B5EF4-FFF2-40B4-BE49-F238E27FC236}">
                <a16:creationId xmlns:a16="http://schemas.microsoft.com/office/drawing/2014/main" id="{3E72AFDB-1097-7041-8B02-26CF8A409140}"/>
              </a:ext>
            </a:extLst>
          </p:cNvPr>
          <p:cNvSpPr txBox="1"/>
          <p:nvPr/>
        </p:nvSpPr>
        <p:spPr>
          <a:xfrm>
            <a:off x="5723630" y="2115077"/>
            <a:ext cx="508922" cy="276999"/>
          </a:xfrm>
          <a:prstGeom prst="rect">
            <a:avLst/>
          </a:prstGeom>
          <a:noFill/>
        </p:spPr>
        <p:txBody>
          <a:bodyPr wrap="none" rtlCol="0">
            <a:spAutoFit/>
          </a:bodyPr>
          <a:lstStyle/>
          <a:p>
            <a:r>
              <a:rPr lang="en-US" sz="1200" dirty="0">
                <a:solidFill>
                  <a:srgbClr val="FC4C02"/>
                </a:solidFill>
              </a:rPr>
              <a:t>Shell</a:t>
            </a:r>
          </a:p>
        </p:txBody>
      </p:sp>
      <p:cxnSp>
        <p:nvCxnSpPr>
          <p:cNvPr id="22" name="Straight Arrow Connector 21">
            <a:extLst>
              <a:ext uri="{FF2B5EF4-FFF2-40B4-BE49-F238E27FC236}">
                <a16:creationId xmlns:a16="http://schemas.microsoft.com/office/drawing/2014/main" id="{8BBC0A8D-BF80-F741-A013-E4AAB4A5EA57}"/>
              </a:ext>
            </a:extLst>
          </p:cNvPr>
          <p:cNvCxnSpPr>
            <a:cxnSpLocks/>
          </p:cNvCxnSpPr>
          <p:nvPr/>
        </p:nvCxnSpPr>
        <p:spPr>
          <a:xfrm>
            <a:off x="6318921" y="2410808"/>
            <a:ext cx="516024" cy="431736"/>
          </a:xfrm>
          <a:prstGeom prst="straightConnector1">
            <a:avLst/>
          </a:prstGeom>
          <a:ln>
            <a:solidFill>
              <a:srgbClr val="FC4C02"/>
            </a:solidFill>
            <a:tailEnd type="triangle"/>
          </a:ln>
        </p:spPr>
        <p:style>
          <a:lnRef idx="1">
            <a:schemeClr val="accent1"/>
          </a:lnRef>
          <a:fillRef idx="0">
            <a:schemeClr val="accent1"/>
          </a:fillRef>
          <a:effectRef idx="0">
            <a:schemeClr val="accent1"/>
          </a:effectRef>
          <a:fontRef idx="minor">
            <a:schemeClr val="tx1"/>
          </a:fontRef>
        </p:style>
      </p:cxnSp>
      <p:sp>
        <p:nvSpPr>
          <p:cNvPr id="23" name="Oval 22">
            <a:extLst>
              <a:ext uri="{FF2B5EF4-FFF2-40B4-BE49-F238E27FC236}">
                <a16:creationId xmlns:a16="http://schemas.microsoft.com/office/drawing/2014/main" id="{6654F736-2AA9-8F42-9005-EEEBA2D5142A}"/>
              </a:ext>
            </a:extLst>
          </p:cNvPr>
          <p:cNvSpPr/>
          <p:nvPr/>
        </p:nvSpPr>
        <p:spPr>
          <a:xfrm>
            <a:off x="7451697" y="3179536"/>
            <a:ext cx="1048331" cy="1005433"/>
          </a:xfrm>
          <a:prstGeom prst="ellipse">
            <a:avLst/>
          </a:prstGeom>
          <a:noFill/>
          <a:ln w="38100">
            <a:solidFill>
              <a:schemeClr val="bg1">
                <a:lumMod val="50000"/>
              </a:schemeClr>
            </a:solidFill>
          </a:ln>
        </p:spPr>
        <p:style>
          <a:lnRef idx="2">
            <a:schemeClr val="accent2"/>
          </a:lnRef>
          <a:fillRef idx="1">
            <a:schemeClr val="lt1"/>
          </a:fillRef>
          <a:effectRef idx="0">
            <a:schemeClr val="accent2"/>
          </a:effectRef>
          <a:fontRef idx="minor">
            <a:schemeClr val="dk1"/>
          </a:fontRef>
        </p:style>
        <p:txBody>
          <a:bodyPr rtlCol="0" anchor="ctr"/>
          <a:lstStyle/>
          <a:p>
            <a:pPr algn="ctr"/>
            <a:endParaRPr lang="en-US"/>
          </a:p>
        </p:txBody>
      </p:sp>
      <p:sp>
        <p:nvSpPr>
          <p:cNvPr id="24" name="TextBox 23">
            <a:extLst>
              <a:ext uri="{FF2B5EF4-FFF2-40B4-BE49-F238E27FC236}">
                <a16:creationId xmlns:a16="http://schemas.microsoft.com/office/drawing/2014/main" id="{7742F67D-A644-034C-8DAF-1080C841263B}"/>
              </a:ext>
            </a:extLst>
          </p:cNvPr>
          <p:cNvSpPr txBox="1"/>
          <p:nvPr/>
        </p:nvSpPr>
        <p:spPr>
          <a:xfrm>
            <a:off x="7451697" y="2274498"/>
            <a:ext cx="501291" cy="276999"/>
          </a:xfrm>
          <a:prstGeom prst="rect">
            <a:avLst/>
          </a:prstGeom>
          <a:noFill/>
          <a:ln>
            <a:noFill/>
          </a:ln>
        </p:spPr>
        <p:txBody>
          <a:bodyPr wrap="none" rtlCol="0">
            <a:spAutoFit/>
          </a:bodyPr>
          <a:lstStyle/>
          <a:p>
            <a:r>
              <a:rPr lang="en-US" sz="1200" dirty="0" err="1">
                <a:solidFill>
                  <a:schemeClr val="bg1">
                    <a:lumMod val="50000"/>
                  </a:schemeClr>
                </a:solidFill>
              </a:rPr>
              <a:t>Fuze</a:t>
            </a:r>
            <a:endParaRPr lang="en-US" sz="1200" dirty="0">
              <a:solidFill>
                <a:schemeClr val="bg1">
                  <a:lumMod val="50000"/>
                </a:schemeClr>
              </a:solidFill>
            </a:endParaRPr>
          </a:p>
        </p:txBody>
      </p:sp>
      <p:cxnSp>
        <p:nvCxnSpPr>
          <p:cNvPr id="25" name="Straight Arrow Connector 24">
            <a:extLst>
              <a:ext uri="{FF2B5EF4-FFF2-40B4-BE49-F238E27FC236}">
                <a16:creationId xmlns:a16="http://schemas.microsoft.com/office/drawing/2014/main" id="{0C31D7F5-3EB2-4945-8A7E-B6520427AE1A}"/>
              </a:ext>
            </a:extLst>
          </p:cNvPr>
          <p:cNvCxnSpPr>
            <a:cxnSpLocks/>
          </p:cNvCxnSpPr>
          <p:nvPr/>
        </p:nvCxnSpPr>
        <p:spPr>
          <a:xfrm>
            <a:off x="7747751" y="2572572"/>
            <a:ext cx="268918" cy="527900"/>
          </a:xfrm>
          <a:prstGeom prst="straightConnector1">
            <a:avLst/>
          </a:prstGeom>
          <a:ln>
            <a:solidFill>
              <a:schemeClr val="bg1">
                <a:lumMod val="50000"/>
              </a:schemeClr>
            </a:solidFill>
            <a:tailEnd type="triangle"/>
          </a:ln>
        </p:spPr>
        <p:style>
          <a:lnRef idx="1">
            <a:schemeClr val="accent1"/>
          </a:lnRef>
          <a:fillRef idx="0">
            <a:schemeClr val="accent1"/>
          </a:fillRef>
          <a:effectRef idx="0">
            <a:schemeClr val="accent1"/>
          </a:effectRef>
          <a:fontRef idx="minor">
            <a:schemeClr val="tx1"/>
          </a:fontRef>
        </p:style>
      </p:cxnSp>
      <p:sp>
        <p:nvSpPr>
          <p:cNvPr id="28" name="TextBox 27">
            <a:extLst>
              <a:ext uri="{FF2B5EF4-FFF2-40B4-BE49-F238E27FC236}">
                <a16:creationId xmlns:a16="http://schemas.microsoft.com/office/drawing/2014/main" id="{9EF0640E-F2A5-CA4F-B393-C09DE8816CFB}"/>
              </a:ext>
            </a:extLst>
          </p:cNvPr>
          <p:cNvSpPr txBox="1"/>
          <p:nvPr/>
        </p:nvSpPr>
        <p:spPr>
          <a:xfrm>
            <a:off x="1333041" y="4989151"/>
            <a:ext cx="9661793" cy="923330"/>
          </a:xfrm>
          <a:prstGeom prst="rect">
            <a:avLst/>
          </a:prstGeom>
          <a:noFill/>
        </p:spPr>
        <p:txBody>
          <a:bodyPr wrap="square" rtlCol="0">
            <a:spAutoFit/>
          </a:bodyPr>
          <a:lstStyle/>
          <a:p>
            <a:r>
              <a:rPr lang="en-US" dirty="0"/>
              <a:t>Note: Not all systems are like this where the architecture and subsystems are obvious. However, irrespective of how the architecture is determined, what is important are the interfaces between the various subsystems. </a:t>
            </a:r>
          </a:p>
        </p:txBody>
      </p:sp>
    </p:spTree>
    <p:extLst>
      <p:ext uri="{BB962C8B-B14F-4D97-AF65-F5344CB8AC3E}">
        <p14:creationId xmlns:p14="http://schemas.microsoft.com/office/powerpoint/2010/main" val="4255400935"/>
      </p:ext>
    </p:extLst>
  </p:cSld>
  <p:clrMapOvr>
    <a:masterClrMapping/>
  </p:clrMapOvr>
  <p:transition>
    <p:wipe dir="r"/>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7522" name="Rectangle 3"/>
          <p:cNvSpPr>
            <a:spLocks noGrp="1" noChangeArrowheads="1"/>
          </p:cNvSpPr>
          <p:nvPr>
            <p:ph sz="quarter" idx="16"/>
          </p:nvPr>
        </p:nvSpPr>
        <p:spPr>
          <a:xfrm>
            <a:off x="658369" y="1194455"/>
            <a:ext cx="5278967" cy="4842788"/>
          </a:xfrm>
        </p:spPr>
        <p:txBody>
          <a:bodyPr>
            <a:normAutofit/>
          </a:bodyPr>
          <a:lstStyle/>
          <a:p>
            <a:pPr marL="0" indent="0">
              <a:lnSpc>
                <a:spcPct val="110000"/>
              </a:lnSpc>
              <a:buNone/>
            </a:pPr>
            <a:r>
              <a:rPr lang="en-GB" sz="1700" dirty="0"/>
              <a:t>The generic system functionality is not the complete set of system functionality – a system can have functionality that is not generic:</a:t>
            </a:r>
          </a:p>
          <a:p>
            <a:pPr>
              <a:lnSpc>
                <a:spcPct val="110000"/>
              </a:lnSpc>
            </a:pPr>
            <a:r>
              <a:rPr lang="en-GB" b="1" dirty="0">
                <a:solidFill>
                  <a:schemeClr val="accent5">
                    <a:lumMod val="50000"/>
                  </a:schemeClr>
                </a:solidFill>
              </a:rPr>
              <a:t>Solution Dependent Functionality: </a:t>
            </a:r>
            <a:r>
              <a:rPr lang="en-GB" dirty="0"/>
              <a:t>A particular generic function solution may require further solution specific functionality. </a:t>
            </a:r>
          </a:p>
          <a:p>
            <a:pPr>
              <a:lnSpc>
                <a:spcPct val="110000"/>
              </a:lnSpc>
            </a:pPr>
            <a:r>
              <a:rPr lang="en-GB" b="1" dirty="0">
                <a:solidFill>
                  <a:schemeClr val="accent5">
                    <a:lumMod val="50000"/>
                  </a:schemeClr>
                </a:solidFill>
              </a:rPr>
              <a:t>Legislation Dependent Functionality: </a:t>
            </a:r>
            <a:r>
              <a:rPr lang="en-GB" dirty="0"/>
              <a:t>legislation requires us to incorporate additional functionality. </a:t>
            </a:r>
          </a:p>
          <a:p>
            <a:pPr>
              <a:lnSpc>
                <a:spcPct val="110000"/>
              </a:lnSpc>
            </a:pPr>
            <a:r>
              <a:rPr lang="en-GB" b="1" dirty="0">
                <a:solidFill>
                  <a:schemeClr val="accent5">
                    <a:lumMod val="50000"/>
                  </a:schemeClr>
                </a:solidFill>
              </a:rPr>
              <a:t>Architectural Functionality: </a:t>
            </a:r>
            <a:r>
              <a:rPr lang="en-GB" dirty="0"/>
              <a:t>At the system level the collected functional solutions require further functionality typically to support, align, contain and protect. </a:t>
            </a:r>
          </a:p>
          <a:p>
            <a:pPr>
              <a:lnSpc>
                <a:spcPct val="110000"/>
              </a:lnSpc>
            </a:pPr>
            <a:r>
              <a:rPr lang="en-GB" b="1" dirty="0">
                <a:solidFill>
                  <a:schemeClr val="accent5">
                    <a:lumMod val="50000"/>
                  </a:schemeClr>
                </a:solidFill>
              </a:rPr>
              <a:t>Emergent Functionality: </a:t>
            </a:r>
            <a:r>
              <a:rPr lang="en-GB" dirty="0"/>
              <a:t>Functionality aimed at managing Unwanted Behaviour. Usually relates to informing the user of failure situations </a:t>
            </a:r>
          </a:p>
        </p:txBody>
      </p:sp>
      <p:sp>
        <p:nvSpPr>
          <p:cNvPr id="2" name="Content Placeholder 1"/>
          <p:cNvSpPr>
            <a:spLocks noGrp="1"/>
          </p:cNvSpPr>
          <p:nvPr>
            <p:ph sz="quarter" idx="17"/>
          </p:nvPr>
        </p:nvSpPr>
        <p:spPr>
          <a:xfrm>
            <a:off x="6313489" y="1194455"/>
            <a:ext cx="3959225" cy="4240575"/>
          </a:xfrm>
        </p:spPr>
        <p:style>
          <a:lnRef idx="1">
            <a:schemeClr val="accent5"/>
          </a:lnRef>
          <a:fillRef idx="2">
            <a:schemeClr val="accent5"/>
          </a:fillRef>
          <a:effectRef idx="1">
            <a:schemeClr val="accent5"/>
          </a:effectRef>
          <a:fontRef idx="minor">
            <a:schemeClr val="dk1"/>
          </a:fontRef>
        </p:style>
        <p:txBody>
          <a:bodyPr>
            <a:normAutofit/>
          </a:bodyPr>
          <a:lstStyle/>
          <a:p>
            <a:pPr>
              <a:lnSpc>
                <a:spcPct val="100000"/>
              </a:lnSpc>
              <a:spcBef>
                <a:spcPts val="0"/>
              </a:spcBef>
            </a:pPr>
            <a:r>
              <a:rPr lang="en-US" dirty="0"/>
              <a:t>So far we have identified solutions to just the generic functionality (and perhaps through FFMEA emergent functions/solutions) to create a number of concept designs</a:t>
            </a:r>
          </a:p>
          <a:p>
            <a:pPr>
              <a:lnSpc>
                <a:spcPct val="100000"/>
              </a:lnSpc>
              <a:spcBef>
                <a:spcPts val="0"/>
              </a:spcBef>
            </a:pPr>
            <a:r>
              <a:rPr lang="en-US" dirty="0"/>
              <a:t>Our choice of solutions will lead to the need to include further solutions to support our choices. If I choose an electric motor as a motivator, I will have to provide an electric power source </a:t>
            </a:r>
            <a:r>
              <a:rPr lang="mr-IN" dirty="0"/>
              <a:t>–</a:t>
            </a:r>
            <a:r>
              <a:rPr lang="en-US" dirty="0"/>
              <a:t> a battery for example. These supporting solutions have functionality </a:t>
            </a:r>
            <a:r>
              <a:rPr lang="mr-IN" dirty="0"/>
              <a:t>–</a:t>
            </a:r>
            <a:r>
              <a:rPr lang="en-US" dirty="0"/>
              <a:t> solution dependent functionality</a:t>
            </a:r>
          </a:p>
          <a:p>
            <a:pPr>
              <a:lnSpc>
                <a:spcPct val="100000"/>
              </a:lnSpc>
              <a:spcBef>
                <a:spcPts val="0"/>
              </a:spcBef>
            </a:pPr>
            <a:r>
              <a:rPr lang="en-US" dirty="0"/>
              <a:t>The need for architectural elements will also become apparent. These elements have functionality </a:t>
            </a:r>
            <a:r>
              <a:rPr lang="mr-IN" dirty="0"/>
              <a:t>–</a:t>
            </a:r>
            <a:r>
              <a:rPr lang="en-US" dirty="0"/>
              <a:t> architectural functionality </a:t>
            </a:r>
          </a:p>
        </p:txBody>
      </p:sp>
      <p:sp>
        <p:nvSpPr>
          <p:cNvPr id="107521" name="Rectangle 2"/>
          <p:cNvSpPr>
            <a:spLocks noGrp="1" noChangeArrowheads="1"/>
          </p:cNvSpPr>
          <p:nvPr>
            <p:ph type="title"/>
          </p:nvPr>
        </p:nvSpPr>
        <p:spPr>
          <a:xfrm>
            <a:off x="658369" y="306549"/>
            <a:ext cx="10642293" cy="514208"/>
          </a:xfrm>
        </p:spPr>
        <p:txBody>
          <a:bodyPr/>
          <a:lstStyle/>
          <a:p>
            <a:r>
              <a:rPr lang="en-GB" sz="2701" dirty="0"/>
              <a:t>Remember there is more to a system than its Generic Functionality</a:t>
            </a:r>
          </a:p>
        </p:txBody>
      </p:sp>
    </p:spTree>
    <p:extLst>
      <p:ext uri="{BB962C8B-B14F-4D97-AF65-F5344CB8AC3E}">
        <p14:creationId xmlns:p14="http://schemas.microsoft.com/office/powerpoint/2010/main" val="30574644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07522">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07522">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07522">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07522">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 name="Picture 36"/>
          <p:cNvPicPr>
            <a:picLocks noChangeAspect="1"/>
          </p:cNvPicPr>
          <p:nvPr/>
        </p:nvPicPr>
        <p:blipFill>
          <a:blip r:embed="rId2"/>
          <a:stretch>
            <a:fillRect/>
          </a:stretch>
        </p:blipFill>
        <p:spPr>
          <a:xfrm>
            <a:off x="2240715" y="2059740"/>
            <a:ext cx="3986060" cy="3779661"/>
          </a:xfrm>
          <a:prstGeom prst="rect">
            <a:avLst/>
          </a:prstGeom>
        </p:spPr>
      </p:pic>
      <p:sp>
        <p:nvSpPr>
          <p:cNvPr id="2" name="Title 1"/>
          <p:cNvSpPr>
            <a:spLocks noGrp="1"/>
          </p:cNvSpPr>
          <p:nvPr>
            <p:ph type="title"/>
          </p:nvPr>
        </p:nvSpPr>
        <p:spPr>
          <a:xfrm>
            <a:off x="1665767" y="547139"/>
            <a:ext cx="6489700" cy="488719"/>
          </a:xfrm>
        </p:spPr>
        <p:txBody>
          <a:bodyPr/>
          <a:lstStyle/>
          <a:p>
            <a:r>
              <a:rPr lang="en-US" dirty="0"/>
              <a:t>We Iterate the Design</a:t>
            </a:r>
          </a:p>
        </p:txBody>
      </p:sp>
      <p:sp>
        <p:nvSpPr>
          <p:cNvPr id="13" name="Content Placeholder 12"/>
          <p:cNvSpPr>
            <a:spLocks noGrp="1"/>
          </p:cNvSpPr>
          <p:nvPr>
            <p:ph sz="half" idx="4294967295"/>
          </p:nvPr>
        </p:nvSpPr>
        <p:spPr>
          <a:xfrm>
            <a:off x="7954414" y="1202902"/>
            <a:ext cx="3756515" cy="3700462"/>
          </a:xfrm>
        </p:spPr>
        <p:style>
          <a:lnRef idx="1">
            <a:schemeClr val="accent2"/>
          </a:lnRef>
          <a:fillRef idx="2">
            <a:schemeClr val="accent2"/>
          </a:fillRef>
          <a:effectRef idx="1">
            <a:schemeClr val="accent2"/>
          </a:effectRef>
          <a:fontRef idx="minor">
            <a:schemeClr val="dk1"/>
          </a:fontRef>
        </p:style>
        <p:txBody>
          <a:bodyPr>
            <a:normAutofit/>
          </a:bodyPr>
          <a:lstStyle/>
          <a:p>
            <a:pPr>
              <a:lnSpc>
                <a:spcPct val="100000"/>
              </a:lnSpc>
              <a:spcBef>
                <a:spcPts val="0"/>
              </a:spcBef>
            </a:pPr>
            <a:r>
              <a:rPr lang="en-US" sz="1800" dirty="0"/>
              <a:t>Whenever we identify additional solutions (either supporting or architectural), they can be treated as Non-functional Implementation Requirements and used to identify further functions (Functional Requirements) for which alternative solutions can be explored (new rows to add to the Function Means Table)</a:t>
            </a:r>
          </a:p>
          <a:p>
            <a:pPr>
              <a:lnSpc>
                <a:spcPct val="100000"/>
              </a:lnSpc>
              <a:spcBef>
                <a:spcPts val="0"/>
              </a:spcBef>
            </a:pPr>
            <a:r>
              <a:rPr lang="en-US" sz="1800" dirty="0"/>
              <a:t>We should also update all our earlier work (Use Case, Functional Model, QFD 1 etc.) </a:t>
            </a:r>
          </a:p>
        </p:txBody>
      </p:sp>
      <p:sp>
        <p:nvSpPr>
          <p:cNvPr id="11" name="Line 11"/>
          <p:cNvSpPr>
            <a:spLocks noChangeShapeType="1"/>
          </p:cNvSpPr>
          <p:nvPr/>
        </p:nvSpPr>
        <p:spPr bwMode="auto">
          <a:xfrm>
            <a:off x="4233745" y="3667774"/>
            <a:ext cx="2067007" cy="1779985"/>
          </a:xfrm>
          <a:prstGeom prst="line">
            <a:avLst/>
          </a:prstGeom>
          <a:noFill/>
          <a:ln w="127000">
            <a:solidFill>
              <a:schemeClr val="accent2"/>
            </a:solidFill>
            <a:round/>
            <a:headEnd type="none" w="sm" len="sm"/>
            <a:tailEnd type="stealth" w="med" len="lg"/>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nchor="ctr"/>
          <a:lstStyle/>
          <a:p>
            <a:endParaRPr lang="en-US" sz="1200" dirty="0"/>
          </a:p>
        </p:txBody>
      </p:sp>
      <p:sp>
        <p:nvSpPr>
          <p:cNvPr id="38" name="Oval 37"/>
          <p:cNvSpPr/>
          <p:nvPr/>
        </p:nvSpPr>
        <p:spPr>
          <a:xfrm>
            <a:off x="3500689" y="1530492"/>
            <a:ext cx="1466112" cy="946394"/>
          </a:xfrm>
          <a:prstGeom prst="ellipse">
            <a:avLst/>
          </a:prstGeom>
        </p:spPr>
        <p:style>
          <a:lnRef idx="1">
            <a:schemeClr val="accent5"/>
          </a:lnRef>
          <a:fillRef idx="2">
            <a:schemeClr val="accent5"/>
          </a:fillRef>
          <a:effectRef idx="1">
            <a:schemeClr val="accent5"/>
          </a:effectRef>
          <a:fontRef idx="minor">
            <a:schemeClr val="dk1"/>
          </a:fontRef>
        </p:style>
        <p:txBody>
          <a:bodyPr lIns="0" rIns="27007" rtlCol="0" anchor="ctr"/>
          <a:lstStyle/>
          <a:p>
            <a:pPr algn="ctr"/>
            <a:r>
              <a:rPr lang="en-US" sz="1200" dirty="0"/>
              <a:t>Functions</a:t>
            </a:r>
          </a:p>
        </p:txBody>
      </p:sp>
      <p:sp>
        <p:nvSpPr>
          <p:cNvPr id="39" name="Oval 38"/>
          <p:cNvSpPr/>
          <p:nvPr/>
        </p:nvSpPr>
        <p:spPr>
          <a:xfrm>
            <a:off x="5540506" y="3281053"/>
            <a:ext cx="1466112" cy="946394"/>
          </a:xfrm>
          <a:prstGeom prst="ellipse">
            <a:avLst/>
          </a:prstGeom>
        </p:spPr>
        <p:style>
          <a:lnRef idx="1">
            <a:schemeClr val="accent5"/>
          </a:lnRef>
          <a:fillRef idx="2">
            <a:schemeClr val="accent5"/>
          </a:fillRef>
          <a:effectRef idx="1">
            <a:schemeClr val="accent5"/>
          </a:effectRef>
          <a:fontRef idx="minor">
            <a:schemeClr val="dk1"/>
          </a:fontRef>
        </p:style>
        <p:txBody>
          <a:bodyPr lIns="0" rIns="27007" rtlCol="0" anchor="ctr"/>
          <a:lstStyle/>
          <a:p>
            <a:pPr algn="ctr"/>
            <a:r>
              <a:rPr lang="en-US" sz="1200" dirty="0"/>
              <a:t>Solutions</a:t>
            </a:r>
          </a:p>
        </p:txBody>
      </p:sp>
      <p:pic>
        <p:nvPicPr>
          <p:cNvPr id="41" name="Picture 40"/>
          <p:cNvPicPr>
            <a:picLocks noChangeAspect="1"/>
          </p:cNvPicPr>
          <p:nvPr/>
        </p:nvPicPr>
        <p:blipFill>
          <a:blip r:embed="rId3"/>
          <a:stretch>
            <a:fillRect/>
          </a:stretch>
        </p:blipFill>
        <p:spPr>
          <a:xfrm>
            <a:off x="4233745" y="3280904"/>
            <a:ext cx="954284" cy="626432"/>
          </a:xfrm>
          <a:prstGeom prst="rect">
            <a:avLst/>
          </a:prstGeom>
        </p:spPr>
      </p:pic>
      <p:pic>
        <p:nvPicPr>
          <p:cNvPr id="42" name="Picture 41"/>
          <p:cNvPicPr>
            <a:picLocks noChangeAspect="1"/>
          </p:cNvPicPr>
          <p:nvPr/>
        </p:nvPicPr>
        <p:blipFill>
          <a:blip r:embed="rId4"/>
          <a:stretch>
            <a:fillRect/>
          </a:stretch>
        </p:blipFill>
        <p:spPr>
          <a:xfrm>
            <a:off x="3303309" y="3859256"/>
            <a:ext cx="952638" cy="631196"/>
          </a:xfrm>
          <a:prstGeom prst="rect">
            <a:avLst/>
          </a:prstGeom>
        </p:spPr>
      </p:pic>
      <p:pic>
        <p:nvPicPr>
          <p:cNvPr id="46" name="Picture 45"/>
          <p:cNvPicPr>
            <a:picLocks noChangeAspect="1"/>
          </p:cNvPicPr>
          <p:nvPr/>
        </p:nvPicPr>
        <p:blipFill>
          <a:blip r:embed="rId5"/>
          <a:stretch>
            <a:fillRect/>
          </a:stretch>
        </p:blipFill>
        <p:spPr>
          <a:xfrm>
            <a:off x="4602654" y="2476955"/>
            <a:ext cx="1224707" cy="803949"/>
          </a:xfrm>
          <a:prstGeom prst="rect">
            <a:avLst/>
          </a:prstGeom>
        </p:spPr>
      </p:pic>
      <p:pic>
        <p:nvPicPr>
          <p:cNvPr id="48" name="Picture 47"/>
          <p:cNvPicPr>
            <a:picLocks noChangeAspect="1"/>
          </p:cNvPicPr>
          <p:nvPr/>
        </p:nvPicPr>
        <p:blipFill>
          <a:blip r:embed="rId6"/>
          <a:stretch>
            <a:fillRect/>
          </a:stretch>
        </p:blipFill>
        <p:spPr>
          <a:xfrm>
            <a:off x="4507996" y="4073360"/>
            <a:ext cx="1325705" cy="878381"/>
          </a:xfrm>
          <a:prstGeom prst="rect">
            <a:avLst/>
          </a:prstGeom>
        </p:spPr>
      </p:pic>
      <p:sp>
        <p:nvSpPr>
          <p:cNvPr id="17" name="Oval 16"/>
          <p:cNvSpPr/>
          <p:nvPr/>
        </p:nvSpPr>
        <p:spPr>
          <a:xfrm>
            <a:off x="3496106" y="1537892"/>
            <a:ext cx="1466112" cy="946394"/>
          </a:xfrm>
          <a:prstGeom prst="ellipse">
            <a:avLst/>
          </a:prstGeom>
        </p:spPr>
        <p:style>
          <a:lnRef idx="0">
            <a:schemeClr val="accent2"/>
          </a:lnRef>
          <a:fillRef idx="3">
            <a:schemeClr val="accent2"/>
          </a:fillRef>
          <a:effectRef idx="3">
            <a:schemeClr val="accent2"/>
          </a:effectRef>
          <a:fontRef idx="minor">
            <a:schemeClr val="lt1"/>
          </a:fontRef>
        </p:style>
        <p:txBody>
          <a:bodyPr lIns="0" rIns="27007" rtlCol="0" anchor="ctr"/>
          <a:lstStyle/>
          <a:p>
            <a:pPr algn="ctr"/>
            <a:r>
              <a:rPr lang="en-US" sz="1200" dirty="0"/>
              <a:t>Functions</a:t>
            </a:r>
          </a:p>
        </p:txBody>
      </p:sp>
      <p:sp>
        <p:nvSpPr>
          <p:cNvPr id="19" name="Rectangle 12"/>
          <p:cNvSpPr>
            <a:spLocks noChangeArrowheads="1"/>
          </p:cNvSpPr>
          <p:nvPr/>
        </p:nvSpPr>
        <p:spPr bwMode="auto">
          <a:xfrm>
            <a:off x="5957461" y="5579280"/>
            <a:ext cx="4387378" cy="1054634"/>
          </a:xfrm>
          <a:prstGeom prst="rect">
            <a:avLst/>
          </a:prstGeom>
          <a:ln/>
        </p:spPr>
        <p:style>
          <a:lnRef idx="1">
            <a:schemeClr val="accent1"/>
          </a:lnRef>
          <a:fillRef idx="2">
            <a:schemeClr val="accent1"/>
          </a:fillRef>
          <a:effectRef idx="1">
            <a:schemeClr val="accent1"/>
          </a:effectRef>
          <a:fontRef idx="minor">
            <a:schemeClr val="dk1"/>
          </a:fontRef>
        </p:style>
        <p:txBody>
          <a:bodyPr wrap="square" lIns="69074" tIns="34537" rIns="69074" bIns="34537">
            <a:spAutoFit/>
          </a:bodyPr>
          <a:lstStyle/>
          <a:p>
            <a:pPr algn="ctr" eaLnBrk="0" hangingPunct="0"/>
            <a:r>
              <a:rPr lang="en-GB" altLang="x-none" sz="1600" dirty="0"/>
              <a:t>Increasing maturity</a:t>
            </a:r>
          </a:p>
          <a:p>
            <a:pPr algn="ctr" eaLnBrk="0" hangingPunct="0"/>
            <a:r>
              <a:rPr lang="en-GB" altLang="x-none" sz="1600" dirty="0"/>
              <a:t>of knowledge about the Stakeholders’ requirements, System Requirements</a:t>
            </a:r>
          </a:p>
          <a:p>
            <a:pPr algn="ctr" eaLnBrk="0" hangingPunct="0"/>
            <a:r>
              <a:rPr lang="en-GB" altLang="x-none" sz="1600" dirty="0"/>
              <a:t>and system/product information</a:t>
            </a:r>
            <a:endParaRPr lang="en-GB" altLang="x-none" sz="1200" dirty="0"/>
          </a:p>
        </p:txBody>
      </p:sp>
      <p:pic>
        <p:nvPicPr>
          <p:cNvPr id="23" name="Picture 22"/>
          <p:cNvPicPr>
            <a:picLocks noChangeAspect="1"/>
          </p:cNvPicPr>
          <p:nvPr/>
        </p:nvPicPr>
        <p:blipFill>
          <a:blip r:embed="rId5"/>
          <a:stretch>
            <a:fillRect/>
          </a:stretch>
        </p:blipFill>
        <p:spPr>
          <a:xfrm>
            <a:off x="1559169" y="2232607"/>
            <a:ext cx="1597176" cy="1048453"/>
          </a:xfrm>
          <a:prstGeom prst="rect">
            <a:avLst/>
          </a:prstGeom>
        </p:spPr>
      </p:pic>
      <p:sp>
        <p:nvSpPr>
          <p:cNvPr id="20" name="Oval 19">
            <a:extLst>
              <a:ext uri="{FF2B5EF4-FFF2-40B4-BE49-F238E27FC236}">
                <a16:creationId xmlns:a16="http://schemas.microsoft.com/office/drawing/2014/main" id="{25086D9E-6F89-6243-B341-DD3DCE53F0E5}"/>
              </a:ext>
            </a:extLst>
          </p:cNvPr>
          <p:cNvSpPr/>
          <p:nvPr/>
        </p:nvSpPr>
        <p:spPr>
          <a:xfrm>
            <a:off x="2825221" y="3120828"/>
            <a:ext cx="1052287" cy="633422"/>
          </a:xfrm>
          <a:prstGeom prst="ellipse">
            <a:avLst/>
          </a:prstGeom>
        </p:spPr>
        <p:style>
          <a:lnRef idx="1">
            <a:schemeClr val="accent5"/>
          </a:lnRef>
          <a:fillRef idx="2">
            <a:schemeClr val="accent5"/>
          </a:fillRef>
          <a:effectRef idx="1">
            <a:schemeClr val="accent5"/>
          </a:effectRef>
          <a:fontRef idx="minor">
            <a:schemeClr val="dk1"/>
          </a:fontRef>
        </p:style>
        <p:txBody>
          <a:bodyPr lIns="0" rIns="27007" rtlCol="0" anchor="ctr"/>
          <a:lstStyle/>
          <a:p>
            <a:pPr algn="ctr"/>
            <a:r>
              <a:rPr lang="en-US" sz="900" dirty="0"/>
              <a:t>Solutions</a:t>
            </a:r>
          </a:p>
        </p:txBody>
      </p:sp>
      <p:sp>
        <p:nvSpPr>
          <p:cNvPr id="21" name="Oval 20">
            <a:extLst>
              <a:ext uri="{FF2B5EF4-FFF2-40B4-BE49-F238E27FC236}">
                <a16:creationId xmlns:a16="http://schemas.microsoft.com/office/drawing/2014/main" id="{1E57AE38-6E10-E441-AF9B-4B01F76FCB94}"/>
              </a:ext>
            </a:extLst>
          </p:cNvPr>
          <p:cNvSpPr/>
          <p:nvPr/>
        </p:nvSpPr>
        <p:spPr>
          <a:xfrm>
            <a:off x="2100791" y="4161042"/>
            <a:ext cx="1202079" cy="754161"/>
          </a:xfrm>
          <a:prstGeom prst="ellipse">
            <a:avLst/>
          </a:prstGeom>
        </p:spPr>
        <p:style>
          <a:lnRef idx="1">
            <a:schemeClr val="accent5"/>
          </a:lnRef>
          <a:fillRef idx="2">
            <a:schemeClr val="accent5"/>
          </a:fillRef>
          <a:effectRef idx="1">
            <a:schemeClr val="accent5"/>
          </a:effectRef>
          <a:fontRef idx="minor">
            <a:schemeClr val="dk1"/>
          </a:fontRef>
        </p:style>
        <p:txBody>
          <a:bodyPr lIns="0" rIns="27007" rtlCol="0" anchor="ctr"/>
          <a:lstStyle/>
          <a:p>
            <a:pPr algn="ctr"/>
            <a:r>
              <a:rPr lang="en-US" sz="1100" dirty="0"/>
              <a:t>Solutions</a:t>
            </a:r>
          </a:p>
        </p:txBody>
      </p:sp>
      <p:sp>
        <p:nvSpPr>
          <p:cNvPr id="24" name="Oval 23">
            <a:extLst>
              <a:ext uri="{FF2B5EF4-FFF2-40B4-BE49-F238E27FC236}">
                <a16:creationId xmlns:a16="http://schemas.microsoft.com/office/drawing/2014/main" id="{B966B9DF-2063-E845-8FD3-0E7336E18299}"/>
              </a:ext>
            </a:extLst>
          </p:cNvPr>
          <p:cNvSpPr/>
          <p:nvPr/>
        </p:nvSpPr>
        <p:spPr>
          <a:xfrm>
            <a:off x="3302869" y="3859257"/>
            <a:ext cx="971952" cy="636157"/>
          </a:xfrm>
          <a:prstGeom prst="ellipse">
            <a:avLst/>
          </a:prstGeom>
        </p:spPr>
        <p:style>
          <a:lnRef idx="0">
            <a:schemeClr val="accent2"/>
          </a:lnRef>
          <a:fillRef idx="3">
            <a:schemeClr val="accent2"/>
          </a:fillRef>
          <a:effectRef idx="3">
            <a:schemeClr val="accent2"/>
          </a:effectRef>
          <a:fontRef idx="minor">
            <a:schemeClr val="lt1"/>
          </a:fontRef>
        </p:style>
        <p:txBody>
          <a:bodyPr lIns="0" rIns="27007" rtlCol="0" anchor="ctr"/>
          <a:lstStyle/>
          <a:p>
            <a:pPr algn="ctr"/>
            <a:r>
              <a:rPr lang="en-US" sz="900" dirty="0"/>
              <a:t>Functions</a:t>
            </a:r>
          </a:p>
        </p:txBody>
      </p:sp>
      <p:sp>
        <p:nvSpPr>
          <p:cNvPr id="25" name="Oval 24">
            <a:extLst>
              <a:ext uri="{FF2B5EF4-FFF2-40B4-BE49-F238E27FC236}">
                <a16:creationId xmlns:a16="http://schemas.microsoft.com/office/drawing/2014/main" id="{BDF7092A-F285-6E44-9B7E-1F1D39A30195}"/>
              </a:ext>
            </a:extLst>
          </p:cNvPr>
          <p:cNvSpPr/>
          <p:nvPr/>
        </p:nvSpPr>
        <p:spPr>
          <a:xfrm>
            <a:off x="4495114" y="4061522"/>
            <a:ext cx="1301250" cy="902055"/>
          </a:xfrm>
          <a:prstGeom prst="ellipse">
            <a:avLst/>
          </a:prstGeom>
        </p:spPr>
        <p:style>
          <a:lnRef idx="0">
            <a:schemeClr val="accent2"/>
          </a:lnRef>
          <a:fillRef idx="3">
            <a:schemeClr val="accent2"/>
          </a:fillRef>
          <a:effectRef idx="3">
            <a:schemeClr val="accent2"/>
          </a:effectRef>
          <a:fontRef idx="minor">
            <a:schemeClr val="lt1"/>
          </a:fontRef>
        </p:style>
        <p:txBody>
          <a:bodyPr lIns="0" rIns="27007" rtlCol="0" anchor="ctr"/>
          <a:lstStyle/>
          <a:p>
            <a:pPr algn="ctr"/>
            <a:r>
              <a:rPr lang="en-US" sz="1050" dirty="0"/>
              <a:t>Functions</a:t>
            </a:r>
          </a:p>
        </p:txBody>
      </p:sp>
    </p:spTree>
    <p:extLst>
      <p:ext uri="{BB962C8B-B14F-4D97-AF65-F5344CB8AC3E}">
        <p14:creationId xmlns:p14="http://schemas.microsoft.com/office/powerpoint/2010/main" val="417632126"/>
      </p:ext>
    </p:extLst>
  </p:cSld>
  <p:clrMapOvr>
    <a:masterClrMapping/>
  </p:clrMapOvr>
  <p:transition>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9"/>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4"/>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2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19" grpId="0" animBg="1"/>
      <p:bldP spid="24" grpId="0" animBg="1"/>
      <p:bldP spid="25"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 name="Picture 36"/>
          <p:cNvPicPr>
            <a:picLocks noChangeAspect="1"/>
          </p:cNvPicPr>
          <p:nvPr/>
        </p:nvPicPr>
        <p:blipFill>
          <a:blip r:embed="rId2"/>
          <a:stretch>
            <a:fillRect/>
          </a:stretch>
        </p:blipFill>
        <p:spPr>
          <a:xfrm>
            <a:off x="2240715" y="2059740"/>
            <a:ext cx="3986060" cy="3779661"/>
          </a:xfrm>
          <a:prstGeom prst="rect">
            <a:avLst/>
          </a:prstGeom>
        </p:spPr>
      </p:pic>
      <p:sp>
        <p:nvSpPr>
          <p:cNvPr id="2" name="Title 1"/>
          <p:cNvSpPr>
            <a:spLocks noGrp="1"/>
          </p:cNvSpPr>
          <p:nvPr>
            <p:ph type="title"/>
          </p:nvPr>
        </p:nvSpPr>
        <p:spPr>
          <a:xfrm>
            <a:off x="1665767" y="547139"/>
            <a:ext cx="6489700" cy="488719"/>
          </a:xfrm>
        </p:spPr>
        <p:txBody>
          <a:bodyPr/>
          <a:lstStyle/>
          <a:p>
            <a:r>
              <a:rPr lang="en-US" dirty="0"/>
              <a:t>We Iterate the Design</a:t>
            </a:r>
          </a:p>
        </p:txBody>
      </p:sp>
      <p:sp>
        <p:nvSpPr>
          <p:cNvPr id="13" name="Content Placeholder 12"/>
          <p:cNvSpPr>
            <a:spLocks noGrp="1"/>
          </p:cNvSpPr>
          <p:nvPr>
            <p:ph sz="half" idx="4294967295"/>
          </p:nvPr>
        </p:nvSpPr>
        <p:spPr>
          <a:xfrm>
            <a:off x="7954414" y="1202902"/>
            <a:ext cx="3756515" cy="3700462"/>
          </a:xfrm>
        </p:spPr>
        <p:style>
          <a:lnRef idx="1">
            <a:schemeClr val="accent2"/>
          </a:lnRef>
          <a:fillRef idx="2">
            <a:schemeClr val="accent2"/>
          </a:fillRef>
          <a:effectRef idx="1">
            <a:schemeClr val="accent2"/>
          </a:effectRef>
          <a:fontRef idx="minor">
            <a:schemeClr val="dk1"/>
          </a:fontRef>
        </p:style>
        <p:txBody>
          <a:bodyPr>
            <a:normAutofit/>
          </a:bodyPr>
          <a:lstStyle/>
          <a:p>
            <a:pPr>
              <a:lnSpc>
                <a:spcPct val="100000"/>
              </a:lnSpc>
              <a:spcBef>
                <a:spcPts val="0"/>
              </a:spcBef>
            </a:pPr>
            <a:r>
              <a:rPr lang="en-US" sz="1800" dirty="0"/>
              <a:t>Whenever we identify additional solutions (either supporting or architectural), they can be treated as Non-functional Implementation Requirements and used to identify further functions (Functional Requirements) for which alternative solutions can be explored (new rows to add to the Function Means Table)</a:t>
            </a:r>
          </a:p>
          <a:p>
            <a:pPr>
              <a:lnSpc>
                <a:spcPct val="100000"/>
              </a:lnSpc>
              <a:spcBef>
                <a:spcPts val="0"/>
              </a:spcBef>
            </a:pPr>
            <a:r>
              <a:rPr lang="en-US" sz="1800" dirty="0"/>
              <a:t>We should also update all our earlier work (Use Case, Functional Model, QFD 1 etc.) </a:t>
            </a:r>
          </a:p>
        </p:txBody>
      </p:sp>
      <p:sp>
        <p:nvSpPr>
          <p:cNvPr id="11" name="Line 11"/>
          <p:cNvSpPr>
            <a:spLocks noChangeShapeType="1"/>
          </p:cNvSpPr>
          <p:nvPr/>
        </p:nvSpPr>
        <p:spPr bwMode="auto">
          <a:xfrm>
            <a:off x="4233745" y="3667774"/>
            <a:ext cx="2067007" cy="1779985"/>
          </a:xfrm>
          <a:prstGeom prst="line">
            <a:avLst/>
          </a:prstGeom>
          <a:noFill/>
          <a:ln w="127000">
            <a:solidFill>
              <a:schemeClr val="accent2"/>
            </a:solidFill>
            <a:round/>
            <a:headEnd type="none" w="sm" len="sm"/>
            <a:tailEnd type="stealth" w="med" len="lg"/>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nchor="ctr"/>
          <a:lstStyle/>
          <a:p>
            <a:endParaRPr lang="en-US" sz="1200" dirty="0"/>
          </a:p>
        </p:txBody>
      </p:sp>
      <p:sp>
        <p:nvSpPr>
          <p:cNvPr id="38" name="Oval 37"/>
          <p:cNvSpPr/>
          <p:nvPr/>
        </p:nvSpPr>
        <p:spPr>
          <a:xfrm>
            <a:off x="3500689" y="1530492"/>
            <a:ext cx="1466112" cy="946394"/>
          </a:xfrm>
          <a:prstGeom prst="ellipse">
            <a:avLst/>
          </a:prstGeom>
        </p:spPr>
        <p:style>
          <a:lnRef idx="1">
            <a:schemeClr val="accent5"/>
          </a:lnRef>
          <a:fillRef idx="2">
            <a:schemeClr val="accent5"/>
          </a:fillRef>
          <a:effectRef idx="1">
            <a:schemeClr val="accent5"/>
          </a:effectRef>
          <a:fontRef idx="minor">
            <a:schemeClr val="dk1"/>
          </a:fontRef>
        </p:style>
        <p:txBody>
          <a:bodyPr lIns="0" rIns="27007" rtlCol="0" anchor="ctr"/>
          <a:lstStyle/>
          <a:p>
            <a:pPr algn="ctr"/>
            <a:r>
              <a:rPr lang="en-US" sz="1200" dirty="0"/>
              <a:t>Functions</a:t>
            </a:r>
          </a:p>
        </p:txBody>
      </p:sp>
      <p:sp>
        <p:nvSpPr>
          <p:cNvPr id="39" name="Oval 38"/>
          <p:cNvSpPr/>
          <p:nvPr/>
        </p:nvSpPr>
        <p:spPr>
          <a:xfrm>
            <a:off x="5540506" y="3281053"/>
            <a:ext cx="1466112" cy="946394"/>
          </a:xfrm>
          <a:prstGeom prst="ellipse">
            <a:avLst/>
          </a:prstGeom>
        </p:spPr>
        <p:style>
          <a:lnRef idx="1">
            <a:schemeClr val="accent5"/>
          </a:lnRef>
          <a:fillRef idx="2">
            <a:schemeClr val="accent5"/>
          </a:fillRef>
          <a:effectRef idx="1">
            <a:schemeClr val="accent5"/>
          </a:effectRef>
          <a:fontRef idx="minor">
            <a:schemeClr val="dk1"/>
          </a:fontRef>
        </p:style>
        <p:txBody>
          <a:bodyPr lIns="0" rIns="27007" rtlCol="0" anchor="ctr"/>
          <a:lstStyle/>
          <a:p>
            <a:pPr algn="ctr"/>
            <a:r>
              <a:rPr lang="en-US" sz="1200" dirty="0"/>
              <a:t>Solutions</a:t>
            </a:r>
          </a:p>
        </p:txBody>
      </p:sp>
      <p:pic>
        <p:nvPicPr>
          <p:cNvPr id="41" name="Picture 40"/>
          <p:cNvPicPr>
            <a:picLocks noChangeAspect="1"/>
          </p:cNvPicPr>
          <p:nvPr/>
        </p:nvPicPr>
        <p:blipFill>
          <a:blip r:embed="rId3"/>
          <a:stretch>
            <a:fillRect/>
          </a:stretch>
        </p:blipFill>
        <p:spPr>
          <a:xfrm>
            <a:off x="4233745" y="3280904"/>
            <a:ext cx="954284" cy="626432"/>
          </a:xfrm>
          <a:prstGeom prst="rect">
            <a:avLst/>
          </a:prstGeom>
        </p:spPr>
      </p:pic>
      <p:pic>
        <p:nvPicPr>
          <p:cNvPr id="42" name="Picture 41"/>
          <p:cNvPicPr>
            <a:picLocks noChangeAspect="1"/>
          </p:cNvPicPr>
          <p:nvPr/>
        </p:nvPicPr>
        <p:blipFill>
          <a:blip r:embed="rId4"/>
          <a:stretch>
            <a:fillRect/>
          </a:stretch>
        </p:blipFill>
        <p:spPr>
          <a:xfrm>
            <a:off x="3303309" y="3859256"/>
            <a:ext cx="952638" cy="631196"/>
          </a:xfrm>
          <a:prstGeom prst="rect">
            <a:avLst/>
          </a:prstGeom>
        </p:spPr>
      </p:pic>
      <p:pic>
        <p:nvPicPr>
          <p:cNvPr id="46" name="Picture 45"/>
          <p:cNvPicPr>
            <a:picLocks noChangeAspect="1"/>
          </p:cNvPicPr>
          <p:nvPr/>
        </p:nvPicPr>
        <p:blipFill>
          <a:blip r:embed="rId5"/>
          <a:stretch>
            <a:fillRect/>
          </a:stretch>
        </p:blipFill>
        <p:spPr>
          <a:xfrm>
            <a:off x="4602654" y="2476955"/>
            <a:ext cx="1224707" cy="803949"/>
          </a:xfrm>
          <a:prstGeom prst="rect">
            <a:avLst/>
          </a:prstGeom>
        </p:spPr>
      </p:pic>
      <p:pic>
        <p:nvPicPr>
          <p:cNvPr id="48" name="Picture 47"/>
          <p:cNvPicPr>
            <a:picLocks noChangeAspect="1"/>
          </p:cNvPicPr>
          <p:nvPr/>
        </p:nvPicPr>
        <p:blipFill>
          <a:blip r:embed="rId6"/>
          <a:stretch>
            <a:fillRect/>
          </a:stretch>
        </p:blipFill>
        <p:spPr>
          <a:xfrm>
            <a:off x="4507996" y="4073360"/>
            <a:ext cx="1325705" cy="878381"/>
          </a:xfrm>
          <a:prstGeom prst="rect">
            <a:avLst/>
          </a:prstGeom>
        </p:spPr>
      </p:pic>
      <p:sp>
        <p:nvSpPr>
          <p:cNvPr id="17" name="Oval 16"/>
          <p:cNvSpPr/>
          <p:nvPr/>
        </p:nvSpPr>
        <p:spPr>
          <a:xfrm>
            <a:off x="3496106" y="1537892"/>
            <a:ext cx="1466112" cy="946394"/>
          </a:xfrm>
          <a:prstGeom prst="ellipse">
            <a:avLst/>
          </a:prstGeom>
        </p:spPr>
        <p:style>
          <a:lnRef idx="0">
            <a:schemeClr val="accent2"/>
          </a:lnRef>
          <a:fillRef idx="3">
            <a:schemeClr val="accent2"/>
          </a:fillRef>
          <a:effectRef idx="3">
            <a:schemeClr val="accent2"/>
          </a:effectRef>
          <a:fontRef idx="minor">
            <a:schemeClr val="lt1"/>
          </a:fontRef>
        </p:style>
        <p:txBody>
          <a:bodyPr lIns="0" rIns="27007" rtlCol="0" anchor="ctr"/>
          <a:lstStyle/>
          <a:p>
            <a:pPr algn="ctr"/>
            <a:r>
              <a:rPr lang="en-US" sz="1200" dirty="0"/>
              <a:t>Functions</a:t>
            </a:r>
          </a:p>
        </p:txBody>
      </p:sp>
      <p:sp>
        <p:nvSpPr>
          <p:cNvPr id="19" name="Rectangle 12"/>
          <p:cNvSpPr>
            <a:spLocks noChangeArrowheads="1"/>
          </p:cNvSpPr>
          <p:nvPr/>
        </p:nvSpPr>
        <p:spPr bwMode="auto">
          <a:xfrm>
            <a:off x="5957461" y="5579280"/>
            <a:ext cx="4387378" cy="1054634"/>
          </a:xfrm>
          <a:prstGeom prst="rect">
            <a:avLst/>
          </a:prstGeom>
          <a:ln/>
        </p:spPr>
        <p:style>
          <a:lnRef idx="1">
            <a:schemeClr val="accent1"/>
          </a:lnRef>
          <a:fillRef idx="2">
            <a:schemeClr val="accent1"/>
          </a:fillRef>
          <a:effectRef idx="1">
            <a:schemeClr val="accent1"/>
          </a:effectRef>
          <a:fontRef idx="minor">
            <a:schemeClr val="dk1"/>
          </a:fontRef>
        </p:style>
        <p:txBody>
          <a:bodyPr wrap="square" lIns="69074" tIns="34537" rIns="69074" bIns="34537">
            <a:spAutoFit/>
          </a:bodyPr>
          <a:lstStyle/>
          <a:p>
            <a:pPr algn="ctr" eaLnBrk="0" hangingPunct="0"/>
            <a:r>
              <a:rPr lang="en-GB" altLang="x-none" sz="1600" dirty="0"/>
              <a:t>Increasing maturity</a:t>
            </a:r>
          </a:p>
          <a:p>
            <a:pPr algn="ctr" eaLnBrk="0" hangingPunct="0"/>
            <a:r>
              <a:rPr lang="en-GB" altLang="x-none" sz="1600" dirty="0"/>
              <a:t>of knowledge about the Stakeholders’ requirements, System Requirements</a:t>
            </a:r>
          </a:p>
          <a:p>
            <a:pPr algn="ctr" eaLnBrk="0" hangingPunct="0"/>
            <a:r>
              <a:rPr lang="en-GB" altLang="x-none" sz="1600" dirty="0"/>
              <a:t>and system/product information</a:t>
            </a:r>
            <a:endParaRPr lang="en-GB" altLang="x-none" sz="1200" dirty="0"/>
          </a:p>
        </p:txBody>
      </p:sp>
      <p:pic>
        <p:nvPicPr>
          <p:cNvPr id="23" name="Picture 22"/>
          <p:cNvPicPr>
            <a:picLocks noChangeAspect="1"/>
          </p:cNvPicPr>
          <p:nvPr/>
        </p:nvPicPr>
        <p:blipFill>
          <a:blip r:embed="rId5"/>
          <a:stretch>
            <a:fillRect/>
          </a:stretch>
        </p:blipFill>
        <p:spPr>
          <a:xfrm>
            <a:off x="1559169" y="2232607"/>
            <a:ext cx="1597176" cy="1048453"/>
          </a:xfrm>
          <a:prstGeom prst="rect">
            <a:avLst/>
          </a:prstGeom>
        </p:spPr>
      </p:pic>
      <p:sp>
        <p:nvSpPr>
          <p:cNvPr id="20" name="Oval 19">
            <a:extLst>
              <a:ext uri="{FF2B5EF4-FFF2-40B4-BE49-F238E27FC236}">
                <a16:creationId xmlns:a16="http://schemas.microsoft.com/office/drawing/2014/main" id="{25086D9E-6F89-6243-B341-DD3DCE53F0E5}"/>
              </a:ext>
            </a:extLst>
          </p:cNvPr>
          <p:cNvSpPr/>
          <p:nvPr/>
        </p:nvSpPr>
        <p:spPr>
          <a:xfrm>
            <a:off x="2825221" y="3120828"/>
            <a:ext cx="1052287" cy="633422"/>
          </a:xfrm>
          <a:prstGeom prst="ellipse">
            <a:avLst/>
          </a:prstGeom>
        </p:spPr>
        <p:style>
          <a:lnRef idx="1">
            <a:schemeClr val="accent5"/>
          </a:lnRef>
          <a:fillRef idx="2">
            <a:schemeClr val="accent5"/>
          </a:fillRef>
          <a:effectRef idx="1">
            <a:schemeClr val="accent5"/>
          </a:effectRef>
          <a:fontRef idx="minor">
            <a:schemeClr val="dk1"/>
          </a:fontRef>
        </p:style>
        <p:txBody>
          <a:bodyPr lIns="0" rIns="27007" rtlCol="0" anchor="ctr"/>
          <a:lstStyle/>
          <a:p>
            <a:pPr algn="ctr"/>
            <a:r>
              <a:rPr lang="en-US" sz="900" dirty="0"/>
              <a:t>Solutions</a:t>
            </a:r>
          </a:p>
        </p:txBody>
      </p:sp>
      <p:sp>
        <p:nvSpPr>
          <p:cNvPr id="21" name="Oval 20">
            <a:extLst>
              <a:ext uri="{FF2B5EF4-FFF2-40B4-BE49-F238E27FC236}">
                <a16:creationId xmlns:a16="http://schemas.microsoft.com/office/drawing/2014/main" id="{1E57AE38-6E10-E441-AF9B-4B01F76FCB94}"/>
              </a:ext>
            </a:extLst>
          </p:cNvPr>
          <p:cNvSpPr/>
          <p:nvPr/>
        </p:nvSpPr>
        <p:spPr>
          <a:xfrm>
            <a:off x="2100791" y="4161042"/>
            <a:ext cx="1202079" cy="754161"/>
          </a:xfrm>
          <a:prstGeom prst="ellipse">
            <a:avLst/>
          </a:prstGeom>
        </p:spPr>
        <p:style>
          <a:lnRef idx="1">
            <a:schemeClr val="accent5"/>
          </a:lnRef>
          <a:fillRef idx="2">
            <a:schemeClr val="accent5"/>
          </a:fillRef>
          <a:effectRef idx="1">
            <a:schemeClr val="accent5"/>
          </a:effectRef>
          <a:fontRef idx="minor">
            <a:schemeClr val="dk1"/>
          </a:fontRef>
        </p:style>
        <p:txBody>
          <a:bodyPr lIns="0" rIns="27007" rtlCol="0" anchor="ctr"/>
          <a:lstStyle/>
          <a:p>
            <a:pPr algn="ctr"/>
            <a:r>
              <a:rPr lang="en-US" sz="1100" dirty="0"/>
              <a:t>Solutions</a:t>
            </a:r>
          </a:p>
        </p:txBody>
      </p:sp>
      <p:sp>
        <p:nvSpPr>
          <p:cNvPr id="24" name="Oval 23">
            <a:extLst>
              <a:ext uri="{FF2B5EF4-FFF2-40B4-BE49-F238E27FC236}">
                <a16:creationId xmlns:a16="http://schemas.microsoft.com/office/drawing/2014/main" id="{B966B9DF-2063-E845-8FD3-0E7336E18299}"/>
              </a:ext>
            </a:extLst>
          </p:cNvPr>
          <p:cNvSpPr/>
          <p:nvPr/>
        </p:nvSpPr>
        <p:spPr>
          <a:xfrm>
            <a:off x="3302869" y="3859257"/>
            <a:ext cx="971952" cy="636157"/>
          </a:xfrm>
          <a:prstGeom prst="ellipse">
            <a:avLst/>
          </a:prstGeom>
        </p:spPr>
        <p:style>
          <a:lnRef idx="0">
            <a:schemeClr val="accent2"/>
          </a:lnRef>
          <a:fillRef idx="3">
            <a:schemeClr val="accent2"/>
          </a:fillRef>
          <a:effectRef idx="3">
            <a:schemeClr val="accent2"/>
          </a:effectRef>
          <a:fontRef idx="minor">
            <a:schemeClr val="lt1"/>
          </a:fontRef>
        </p:style>
        <p:txBody>
          <a:bodyPr lIns="0" rIns="27007" rtlCol="0" anchor="ctr"/>
          <a:lstStyle/>
          <a:p>
            <a:pPr algn="ctr"/>
            <a:r>
              <a:rPr lang="en-US" sz="900" dirty="0"/>
              <a:t>Functions</a:t>
            </a:r>
          </a:p>
        </p:txBody>
      </p:sp>
      <p:sp>
        <p:nvSpPr>
          <p:cNvPr id="25" name="Oval 24">
            <a:extLst>
              <a:ext uri="{FF2B5EF4-FFF2-40B4-BE49-F238E27FC236}">
                <a16:creationId xmlns:a16="http://schemas.microsoft.com/office/drawing/2014/main" id="{BDF7092A-F285-6E44-9B7E-1F1D39A30195}"/>
              </a:ext>
            </a:extLst>
          </p:cNvPr>
          <p:cNvSpPr/>
          <p:nvPr/>
        </p:nvSpPr>
        <p:spPr>
          <a:xfrm>
            <a:off x="4495114" y="4061522"/>
            <a:ext cx="1301250" cy="902055"/>
          </a:xfrm>
          <a:prstGeom prst="ellipse">
            <a:avLst/>
          </a:prstGeom>
        </p:spPr>
        <p:style>
          <a:lnRef idx="0">
            <a:schemeClr val="accent2"/>
          </a:lnRef>
          <a:fillRef idx="3">
            <a:schemeClr val="accent2"/>
          </a:fillRef>
          <a:effectRef idx="3">
            <a:schemeClr val="accent2"/>
          </a:effectRef>
          <a:fontRef idx="minor">
            <a:schemeClr val="lt1"/>
          </a:fontRef>
        </p:style>
        <p:txBody>
          <a:bodyPr lIns="0" rIns="27007" rtlCol="0" anchor="ctr"/>
          <a:lstStyle/>
          <a:p>
            <a:pPr algn="ctr"/>
            <a:r>
              <a:rPr lang="en-US" sz="1050" dirty="0"/>
              <a:t>Functions</a:t>
            </a:r>
          </a:p>
        </p:txBody>
      </p:sp>
    </p:spTree>
    <p:extLst>
      <p:ext uri="{BB962C8B-B14F-4D97-AF65-F5344CB8AC3E}">
        <p14:creationId xmlns:p14="http://schemas.microsoft.com/office/powerpoint/2010/main" val="294123801"/>
      </p:ext>
    </p:extLst>
  </p:cSld>
  <p:clrMapOvr>
    <a:masterClrMapping/>
  </p:clrMapOvr>
  <p:transition>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9"/>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4"/>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2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19" grpId="0" animBg="1"/>
      <p:bldP spid="24" grpId="0" animBg="1"/>
      <p:bldP spid="25"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89" name="Subtitle 4"/>
          <p:cNvSpPr>
            <a:spLocks noGrp="1"/>
          </p:cNvSpPr>
          <p:nvPr>
            <p:ph type="subTitle" idx="1"/>
          </p:nvPr>
        </p:nvSpPr>
        <p:spPr>
          <a:xfrm>
            <a:off x="3024511" y="4930942"/>
            <a:ext cx="6400800" cy="1243417"/>
          </a:xfrm>
        </p:spPr>
        <p:txBody>
          <a:bodyPr/>
          <a:lstStyle/>
          <a:p>
            <a:pPr>
              <a:buFont typeface="Symbol" charset="0"/>
              <a:buNone/>
            </a:pPr>
            <a:r>
              <a:rPr lang="en-GB" dirty="0">
                <a:latin typeface="Arial" charset="0"/>
              </a:rPr>
              <a:t>Concept Selection </a:t>
            </a:r>
          </a:p>
          <a:p>
            <a:pPr>
              <a:buFont typeface="Symbol" charset="0"/>
              <a:buNone/>
            </a:pPr>
            <a:r>
              <a:rPr lang="en-GB" sz="3200" dirty="0">
                <a:latin typeface="Arial" charset="0"/>
              </a:rPr>
              <a:t>(and evaluation)</a:t>
            </a:r>
          </a:p>
        </p:txBody>
      </p:sp>
      <p:pic>
        <p:nvPicPr>
          <p:cNvPr id="37890" name="Picture 1"/>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292835" y="1305349"/>
            <a:ext cx="2258157" cy="227012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37891" name="Picture 2"/>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332921" y="1404197"/>
            <a:ext cx="1585546" cy="163512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37892" name="Picture 3"/>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815658" y="575364"/>
            <a:ext cx="2560683" cy="4045444"/>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4" name="Slide Number Placeholder 3">
            <a:extLst>
              <a:ext uri="{FF2B5EF4-FFF2-40B4-BE49-F238E27FC236}">
                <a16:creationId xmlns:a16="http://schemas.microsoft.com/office/drawing/2014/main" id="{156ED7AC-D91F-49CA-B7D1-0CF1A04C5C90}"/>
              </a:ext>
            </a:extLst>
          </p:cNvPr>
          <p:cNvSpPr>
            <a:spLocks noGrp="1"/>
          </p:cNvSpPr>
          <p:nvPr>
            <p:ph type="sldNum" sz="quarter" idx="4294967295"/>
          </p:nvPr>
        </p:nvSpPr>
        <p:spPr>
          <a:xfrm>
            <a:off x="11233212" y="64071"/>
            <a:ext cx="490605" cy="123111"/>
          </a:xfrm>
        </p:spPr>
        <p:txBody>
          <a:bodyPr/>
          <a:lstStyle/>
          <a:p>
            <a:fld id="{1375AD64-750F-4F68-B1B7-75972F27F639}" type="slidenum">
              <a:rPr lang="en-AU" smtClean="0"/>
              <a:pPr/>
              <a:t>35</a:t>
            </a:fld>
            <a:endParaRPr lang="en-AU" dirty="0"/>
          </a:p>
        </p:txBody>
      </p:sp>
      <p:pic>
        <p:nvPicPr>
          <p:cNvPr id="3" name="Picture 2" descr="A close up of an octopus&#10;&#10;Description automatically generated">
            <a:extLst>
              <a:ext uri="{FF2B5EF4-FFF2-40B4-BE49-F238E27FC236}">
                <a16:creationId xmlns:a16="http://schemas.microsoft.com/office/drawing/2014/main" id="{A00F5E06-D86E-78F7-1244-21E3E6D2CFB8}"/>
              </a:ext>
            </a:extLst>
          </p:cNvPr>
          <p:cNvPicPr>
            <a:picLocks noChangeAspect="1"/>
          </p:cNvPicPr>
          <p:nvPr/>
        </p:nvPicPr>
        <p:blipFill>
          <a:blip r:embed="rId5">
            <a:extLst>
              <a:ext uri="{28A0092B-C50C-407E-A947-70E740481C1C}">
                <a14:useLocalDpi xmlns:a14="http://schemas.microsoft.com/office/drawing/2010/main" val="0"/>
              </a:ext>
              <a:ext uri="{837473B0-CC2E-450A-ABE3-18F120FF3D39}">
                <a1611:picAttrSrcUrl xmlns:a1611="http://schemas.microsoft.com/office/drawing/2016/11/main" r:id="rId6"/>
              </a:ext>
            </a:extLst>
          </a:blip>
          <a:stretch>
            <a:fillRect/>
          </a:stretch>
        </p:blipFill>
        <p:spPr>
          <a:xfrm>
            <a:off x="4302614" y="-155067"/>
            <a:ext cx="3844594" cy="4930942"/>
          </a:xfrm>
          <a:prstGeom prst="rect">
            <a:avLst/>
          </a:prstGeom>
        </p:spPr>
      </p:pic>
    </p:spTree>
    <p:extLst>
      <p:ext uri="{BB962C8B-B14F-4D97-AF65-F5344CB8AC3E}">
        <p14:creationId xmlns:p14="http://schemas.microsoft.com/office/powerpoint/2010/main" val="23489600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xit" presetSubtype="0" fill="hold" nodeType="clickEffect">
                                  <p:stCondLst>
                                    <p:cond delay="0"/>
                                  </p:stCondLst>
                                  <p:childTnLst>
                                    <p:set>
                                      <p:cBhvr>
                                        <p:cTn id="6" dur="1" fill="hold">
                                          <p:stCondLst>
                                            <p:cond delay="0"/>
                                          </p:stCondLst>
                                        </p:cTn>
                                        <p:tgtEl>
                                          <p:spTgt spid="37892"/>
                                        </p:tgtEl>
                                        <p:attrNameLst>
                                          <p:attrName>style.visibility</p:attrName>
                                        </p:attrNameLst>
                                      </p:cBhvr>
                                      <p:to>
                                        <p:strVal val="hidden"/>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714C567D-0E37-3E41-B6D4-8C0AC45026B9}" type="slidenum">
              <a:rPr lang="en-US" smtClean="0"/>
              <a:pPr/>
              <a:t>36</a:t>
            </a:fld>
            <a:endParaRPr lang="en-US" dirty="0"/>
          </a:p>
        </p:txBody>
      </p:sp>
      <p:sp>
        <p:nvSpPr>
          <p:cNvPr id="38914" name="Rectangle 3"/>
          <p:cNvSpPr>
            <a:spLocks noGrp="1" noChangeArrowheads="1"/>
          </p:cNvSpPr>
          <p:nvPr>
            <p:ph type="body" sz="quarter" idx="13"/>
          </p:nvPr>
        </p:nvSpPr>
        <p:spPr>
          <a:xfrm>
            <a:off x="717234" y="951618"/>
            <a:ext cx="11006583" cy="1394741"/>
          </a:xfrm>
          <a:noFill/>
        </p:spPr>
        <p:txBody>
          <a:bodyPr vert="horz" lIns="90488" tIns="44450" rIns="90488" bIns="44450" rtlCol="0">
            <a:spAutoFit/>
          </a:bodyPr>
          <a:lstStyle/>
          <a:p>
            <a:pPr defTabSz="762000"/>
            <a:r>
              <a:rPr lang="en-GB" sz="1800" dirty="0">
                <a:latin typeface="Arial" charset="0"/>
              </a:rPr>
              <a:t>The purpose of Concept Integration is to identify many alternate potential complete system solutions</a:t>
            </a:r>
          </a:p>
          <a:p>
            <a:pPr defTabSz="762000"/>
            <a:r>
              <a:rPr lang="en-GB" sz="1800" dirty="0">
                <a:latin typeface="Arial" charset="0"/>
              </a:rPr>
              <a:t>The purpose of Concept Selection/Evaluation is to arrive at the best possible and feasible system solution from the candidate list or at least eliminate the weaker options</a:t>
            </a:r>
          </a:p>
          <a:p>
            <a:pPr defTabSz="762000"/>
            <a:r>
              <a:rPr lang="en-GB" sz="1800" dirty="0">
                <a:latin typeface="Arial" charset="0"/>
              </a:rPr>
              <a:t>A very useful tool is the Pugh Matrix</a:t>
            </a:r>
          </a:p>
        </p:txBody>
      </p:sp>
      <p:sp>
        <p:nvSpPr>
          <p:cNvPr id="38913" name="Rectangle 2"/>
          <p:cNvSpPr>
            <a:spLocks noGrp="1" noChangeArrowheads="1"/>
          </p:cNvSpPr>
          <p:nvPr>
            <p:ph type="title"/>
          </p:nvPr>
        </p:nvSpPr>
        <p:spPr>
          <a:xfrm>
            <a:off x="404075" y="178556"/>
            <a:ext cx="10990300" cy="424732"/>
          </a:xfrm>
          <a:noFill/>
        </p:spPr>
        <p:txBody>
          <a:bodyPr vert="horz" wrap="square" lIns="90488" tIns="44450" rIns="90488" bIns="44450" rtlCol="0" anchor="b" anchorCtr="0">
            <a:spAutoFit/>
          </a:bodyPr>
          <a:lstStyle/>
          <a:p>
            <a:pPr defTabSz="762000"/>
            <a:r>
              <a:rPr lang="en-GB" dirty="0">
                <a:latin typeface="Arial" charset="0"/>
              </a:rPr>
              <a:t>Concept Selection/Evaluation</a:t>
            </a:r>
          </a:p>
        </p:txBody>
      </p:sp>
      <p:pic>
        <p:nvPicPr>
          <p:cNvPr id="5" name="Picture 4">
            <a:extLst>
              <a:ext uri="{FF2B5EF4-FFF2-40B4-BE49-F238E27FC236}">
                <a16:creationId xmlns:a16="http://schemas.microsoft.com/office/drawing/2014/main" id="{175A6407-65CD-AB48-8A16-6C7FC2F86D4E}"/>
              </a:ext>
            </a:extLst>
          </p:cNvPr>
          <p:cNvPicPr>
            <a:picLocks noChangeAspect="1"/>
          </p:cNvPicPr>
          <p:nvPr/>
        </p:nvPicPr>
        <p:blipFill>
          <a:blip r:embed="rId3"/>
          <a:stretch>
            <a:fillRect/>
          </a:stretch>
        </p:blipFill>
        <p:spPr>
          <a:xfrm>
            <a:off x="3461290" y="3043023"/>
            <a:ext cx="5052445" cy="3266299"/>
          </a:xfrm>
          <a:prstGeom prst="rect">
            <a:avLst/>
          </a:prstGeom>
        </p:spPr>
      </p:pic>
    </p:spTree>
    <p:extLst>
      <p:ext uri="{BB962C8B-B14F-4D97-AF65-F5344CB8AC3E}">
        <p14:creationId xmlns:p14="http://schemas.microsoft.com/office/powerpoint/2010/main" val="2261555215"/>
      </p:ext>
    </p:extLst>
  </p:cSld>
  <p:clrMapOvr>
    <a:masterClrMapping/>
  </p:clrMapOvr>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7" name="Content Placeholder 8"/>
          <p:cNvSpPr>
            <a:spLocks noGrp="1"/>
          </p:cNvSpPr>
          <p:nvPr>
            <p:ph sz="quarter" idx="16"/>
          </p:nvPr>
        </p:nvSpPr>
        <p:spPr>
          <a:xfrm>
            <a:off x="849989" y="1216489"/>
            <a:ext cx="4911833" cy="5893921"/>
          </a:xfrm>
        </p:spPr>
        <p:txBody>
          <a:bodyPr/>
          <a:lstStyle/>
          <a:p>
            <a:pPr marL="0" indent="0">
              <a:buNone/>
            </a:pPr>
            <a:r>
              <a:rPr lang="en-GB" sz="1800" dirty="0"/>
              <a:t>What is it?</a:t>
            </a:r>
          </a:p>
          <a:p>
            <a:r>
              <a:rPr lang="en-GB" sz="1800" dirty="0"/>
              <a:t>The Pugh Matrix is useful when comparing a number of alternatives and for finding which best meets a set of requirements/criteria </a:t>
            </a:r>
          </a:p>
          <a:p>
            <a:pPr marL="0" indent="0">
              <a:buNone/>
            </a:pPr>
            <a:r>
              <a:rPr lang="en-GB" sz="1800" dirty="0"/>
              <a:t>Why do it?</a:t>
            </a:r>
          </a:p>
          <a:p>
            <a:r>
              <a:rPr lang="en-GB" sz="1800" dirty="0"/>
              <a:t>To quickly identify the best concept or eliminate the weaker ones</a:t>
            </a:r>
          </a:p>
          <a:p>
            <a:pPr marL="0" indent="0">
              <a:buNone/>
            </a:pPr>
            <a:r>
              <a:rPr lang="en-GB" sz="1800" dirty="0"/>
              <a:t>When to use it?</a:t>
            </a:r>
          </a:p>
          <a:p>
            <a:r>
              <a:rPr lang="en-GB" sz="1800" dirty="0"/>
              <a:t>Whenever attempting to decide between a number of alternate system concept designs </a:t>
            </a:r>
          </a:p>
          <a:p>
            <a:r>
              <a:rPr lang="en-GB" sz="1800" dirty="0"/>
              <a:t>Particularly useful when there is relatively large number of key customer requirements/criteria</a:t>
            </a:r>
          </a:p>
          <a:p>
            <a:pPr marL="0" indent="0">
              <a:buNone/>
            </a:pPr>
            <a:r>
              <a:rPr lang="en-GB" sz="1800" dirty="0"/>
              <a:t>Who Does it?</a:t>
            </a:r>
          </a:p>
          <a:p>
            <a:r>
              <a:rPr lang="en-GB" sz="1800" dirty="0"/>
              <a:t>Best performed by a team that includes all interested disciplines and functions</a:t>
            </a:r>
          </a:p>
          <a:p>
            <a:endParaRPr lang="en-GB" sz="1800" dirty="0"/>
          </a:p>
          <a:p>
            <a:pPr lvl="1"/>
            <a:endParaRPr lang="en-GB" sz="1800" dirty="0"/>
          </a:p>
        </p:txBody>
      </p:sp>
      <p:sp>
        <p:nvSpPr>
          <p:cNvPr id="52225" name="Title 7"/>
          <p:cNvSpPr>
            <a:spLocks noGrp="1"/>
          </p:cNvSpPr>
          <p:nvPr>
            <p:ph type="title"/>
          </p:nvPr>
        </p:nvSpPr>
        <p:spPr/>
        <p:txBody>
          <a:bodyPr/>
          <a:lstStyle/>
          <a:p>
            <a:r>
              <a:rPr lang="en-GB" dirty="0"/>
              <a:t>The Pugh Matrix</a:t>
            </a:r>
          </a:p>
        </p:txBody>
      </p:sp>
      <p:sp>
        <p:nvSpPr>
          <p:cNvPr id="52228" name="Rectangle 3"/>
          <p:cNvSpPr>
            <a:spLocks noChangeArrowheads="1"/>
          </p:cNvSpPr>
          <p:nvPr/>
        </p:nvSpPr>
        <p:spPr bwMode="auto">
          <a:xfrm>
            <a:off x="1524000" y="43934"/>
            <a:ext cx="184666" cy="36933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none" anchor="ctr">
            <a:spAutoFit/>
          </a:bodyPr>
          <a:lstStyle/>
          <a:p>
            <a:pPr eaLnBrk="0" hangingPunct="0"/>
            <a:endParaRPr lang="en-US" dirty="0"/>
          </a:p>
        </p:txBody>
      </p:sp>
      <p:pic>
        <p:nvPicPr>
          <p:cNvPr id="7" name="Picture 6"/>
          <p:cNvPicPr/>
          <p:nvPr/>
        </p:nvPicPr>
        <p:blipFill>
          <a:blip r:embed="rId2"/>
          <a:srcRect/>
          <a:stretch>
            <a:fillRect/>
          </a:stretch>
        </p:blipFill>
        <p:spPr bwMode="auto">
          <a:xfrm>
            <a:off x="6590668" y="1509070"/>
            <a:ext cx="3527063" cy="4557640"/>
          </a:xfrm>
          <a:prstGeom prst="rect">
            <a:avLst/>
          </a:prstGeom>
          <a:noFill/>
          <a:ln>
            <a:noFill/>
          </a:ln>
          <a:effectLst/>
        </p:spPr>
      </p:pic>
    </p:spTree>
    <p:extLst>
      <p:ext uri="{BB962C8B-B14F-4D97-AF65-F5344CB8AC3E}">
        <p14:creationId xmlns:p14="http://schemas.microsoft.com/office/powerpoint/2010/main" val="3048451632"/>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3" name="Rectangle 2"/>
          <p:cNvSpPr>
            <a:spLocks noGrp="1" noChangeArrowheads="1"/>
          </p:cNvSpPr>
          <p:nvPr>
            <p:ph type="title"/>
          </p:nvPr>
        </p:nvSpPr>
        <p:spPr>
          <a:xfrm>
            <a:off x="616936" y="306979"/>
            <a:ext cx="6489700" cy="431424"/>
          </a:xfrm>
        </p:spPr>
        <p:txBody>
          <a:bodyPr/>
          <a:lstStyle/>
          <a:p>
            <a:r>
              <a:rPr lang="en-GB" dirty="0"/>
              <a:t>Pugh Matrix Process- How to do it</a:t>
            </a:r>
          </a:p>
        </p:txBody>
      </p:sp>
      <p:sp>
        <p:nvSpPr>
          <p:cNvPr id="33795" name="Rectangle 3"/>
          <p:cNvSpPr>
            <a:spLocks noChangeArrowheads="1"/>
          </p:cNvSpPr>
          <p:nvPr/>
        </p:nvSpPr>
        <p:spPr bwMode="gray">
          <a:xfrm>
            <a:off x="2034894" y="1698299"/>
            <a:ext cx="2317938" cy="586720"/>
          </a:xfrm>
          <a:prstGeom prst="rect">
            <a:avLst/>
          </a:prstGeom>
          <a:ln>
            <a:headEnd/>
            <a:tailEnd/>
          </a:ln>
        </p:spPr>
        <p:style>
          <a:lnRef idx="0">
            <a:schemeClr val="accent4"/>
          </a:lnRef>
          <a:fillRef idx="3">
            <a:schemeClr val="accent4"/>
          </a:fillRef>
          <a:effectRef idx="3">
            <a:schemeClr val="accent4"/>
          </a:effectRef>
          <a:fontRef idx="minor">
            <a:schemeClr val="lt1"/>
          </a:fontRef>
        </p:style>
        <p:txBody>
          <a:bodyPr wrap="square" anchor="ctr"/>
          <a:lstStyle/>
          <a:p>
            <a:pPr algn="ctr" eaLnBrk="0" hangingPunct="0">
              <a:defRPr/>
            </a:pPr>
            <a:r>
              <a:rPr lang="en-GB" sz="1200" dirty="0">
                <a:solidFill>
                  <a:schemeClr val="bg1"/>
                </a:solidFill>
              </a:rPr>
              <a:t>STEP 1: Determine evaluation – selection criteria</a:t>
            </a:r>
          </a:p>
        </p:txBody>
      </p:sp>
      <p:sp>
        <p:nvSpPr>
          <p:cNvPr id="33796" name="Rectangle 4"/>
          <p:cNvSpPr>
            <a:spLocks noChangeArrowheads="1"/>
          </p:cNvSpPr>
          <p:nvPr/>
        </p:nvSpPr>
        <p:spPr bwMode="gray">
          <a:xfrm>
            <a:off x="2995958" y="2419249"/>
            <a:ext cx="2271575" cy="561627"/>
          </a:xfrm>
          <a:prstGeom prst="rect">
            <a:avLst/>
          </a:prstGeom>
          <a:ln>
            <a:headEnd/>
            <a:tailEnd/>
          </a:ln>
        </p:spPr>
        <p:style>
          <a:lnRef idx="0">
            <a:schemeClr val="accent4"/>
          </a:lnRef>
          <a:fillRef idx="3">
            <a:schemeClr val="accent4"/>
          </a:fillRef>
          <a:effectRef idx="3">
            <a:schemeClr val="accent4"/>
          </a:effectRef>
          <a:fontRef idx="minor">
            <a:schemeClr val="lt1"/>
          </a:fontRef>
        </p:style>
        <p:txBody>
          <a:bodyPr anchor="ctr"/>
          <a:lstStyle/>
          <a:p>
            <a:pPr algn="ctr" eaLnBrk="0" hangingPunct="0">
              <a:defRPr/>
            </a:pPr>
            <a:r>
              <a:rPr lang="en-GB" sz="1200" dirty="0">
                <a:solidFill>
                  <a:schemeClr val="bg1"/>
                </a:solidFill>
              </a:rPr>
              <a:t>STEP 2: Select “standard” design concept for comparison</a:t>
            </a:r>
          </a:p>
        </p:txBody>
      </p:sp>
      <p:sp>
        <p:nvSpPr>
          <p:cNvPr id="33797" name="Rectangle 5"/>
          <p:cNvSpPr>
            <a:spLocks noChangeArrowheads="1"/>
          </p:cNvSpPr>
          <p:nvPr/>
        </p:nvSpPr>
        <p:spPr bwMode="gray">
          <a:xfrm>
            <a:off x="4005106" y="3115105"/>
            <a:ext cx="2572754" cy="580753"/>
          </a:xfrm>
          <a:prstGeom prst="rect">
            <a:avLst/>
          </a:prstGeom>
          <a:ln>
            <a:headEnd/>
            <a:tailEnd/>
          </a:ln>
        </p:spPr>
        <p:style>
          <a:lnRef idx="0">
            <a:schemeClr val="accent4"/>
          </a:lnRef>
          <a:fillRef idx="3">
            <a:schemeClr val="accent4"/>
          </a:fillRef>
          <a:effectRef idx="3">
            <a:schemeClr val="accent4"/>
          </a:effectRef>
          <a:fontRef idx="minor">
            <a:schemeClr val="lt1"/>
          </a:fontRef>
        </p:style>
        <p:txBody>
          <a:bodyPr anchor="ctr"/>
          <a:lstStyle/>
          <a:p>
            <a:pPr algn="ctr" eaLnBrk="0" hangingPunct="0">
              <a:defRPr/>
            </a:pPr>
            <a:r>
              <a:rPr lang="en-GB" sz="1200" dirty="0">
                <a:solidFill>
                  <a:schemeClr val="bg1"/>
                </a:solidFill>
              </a:rPr>
              <a:t>STEP 3: Compare options against “standard” and determine total score</a:t>
            </a:r>
          </a:p>
        </p:txBody>
      </p:sp>
      <p:sp>
        <p:nvSpPr>
          <p:cNvPr id="33798" name="Rectangle 6"/>
          <p:cNvSpPr>
            <a:spLocks noChangeArrowheads="1"/>
          </p:cNvSpPr>
          <p:nvPr/>
        </p:nvSpPr>
        <p:spPr bwMode="gray">
          <a:xfrm>
            <a:off x="4901751" y="3785969"/>
            <a:ext cx="2859945" cy="604707"/>
          </a:xfrm>
          <a:prstGeom prst="rect">
            <a:avLst/>
          </a:prstGeom>
          <a:ln>
            <a:headEnd/>
            <a:tailEnd/>
          </a:ln>
        </p:spPr>
        <p:style>
          <a:lnRef idx="0">
            <a:schemeClr val="accent4"/>
          </a:lnRef>
          <a:fillRef idx="3">
            <a:schemeClr val="accent4"/>
          </a:fillRef>
          <a:effectRef idx="3">
            <a:schemeClr val="accent4"/>
          </a:effectRef>
          <a:fontRef idx="minor">
            <a:schemeClr val="lt1"/>
          </a:fontRef>
        </p:style>
        <p:txBody>
          <a:bodyPr anchor="ctr"/>
          <a:lstStyle/>
          <a:p>
            <a:pPr algn="ctr" eaLnBrk="0" hangingPunct="0">
              <a:defRPr/>
            </a:pPr>
            <a:r>
              <a:rPr lang="en-GB" sz="1200" dirty="0">
                <a:solidFill>
                  <a:schemeClr val="bg1"/>
                </a:solidFill>
              </a:rPr>
              <a:t>STEP 4: Undertake qualitative optimization through consideration of hybrid concepts</a:t>
            </a:r>
          </a:p>
        </p:txBody>
      </p:sp>
      <p:sp>
        <p:nvSpPr>
          <p:cNvPr id="33801" name="AutoShape 9"/>
          <p:cNvSpPr>
            <a:spLocks noChangeArrowheads="1"/>
          </p:cNvSpPr>
          <p:nvPr/>
        </p:nvSpPr>
        <p:spPr bwMode="auto">
          <a:xfrm>
            <a:off x="8894823" y="4813056"/>
            <a:ext cx="528775" cy="520439"/>
          </a:xfrm>
          <a:custGeom>
            <a:avLst/>
            <a:gdLst>
              <a:gd name="T0" fmla="*/ 2147483647 w 21600"/>
              <a:gd name="T1" fmla="*/ 2147483647 h 21600"/>
              <a:gd name="T2" fmla="*/ 2147483647 w 21600"/>
              <a:gd name="T3" fmla="*/ 2147483647 h 21600"/>
              <a:gd name="T4" fmla="*/ 2147483647 w 21600"/>
              <a:gd name="T5" fmla="*/ 2147483647 h 21600"/>
              <a:gd name="T6" fmla="*/ 2147483647 w 21600"/>
              <a:gd name="T7" fmla="*/ 2147483647 h 21600"/>
              <a:gd name="T8" fmla="*/ 2147483647 w 21600"/>
              <a:gd name="T9" fmla="*/ 2147483647 h 21600"/>
              <a:gd name="T10" fmla="*/ 2147483647 w 21600"/>
              <a:gd name="T11" fmla="*/ 2147483647 h 21600"/>
              <a:gd name="T12" fmla="*/ 0 60000 65536"/>
              <a:gd name="T13" fmla="*/ 0 60000 65536"/>
              <a:gd name="T14" fmla="*/ 0 60000 65536"/>
              <a:gd name="T15" fmla="*/ 0 60000 65536"/>
              <a:gd name="T16" fmla="*/ 0 60000 65536"/>
              <a:gd name="T17" fmla="*/ 0 60000 65536"/>
              <a:gd name="T18" fmla="*/ 3163 w 21600"/>
              <a:gd name="T19" fmla="*/ 3163 h 21600"/>
              <a:gd name="T20" fmla="*/ 18437 w 21600"/>
              <a:gd name="T21" fmla="*/ 18437 h 21600"/>
            </a:gdLst>
            <a:ahLst/>
            <a:cxnLst>
              <a:cxn ang="T12">
                <a:pos x="T0" y="T1"/>
              </a:cxn>
              <a:cxn ang="T13">
                <a:pos x="T2" y="T3"/>
              </a:cxn>
              <a:cxn ang="T14">
                <a:pos x="T4" y="T5"/>
              </a:cxn>
              <a:cxn ang="T15">
                <a:pos x="T6" y="T7"/>
              </a:cxn>
              <a:cxn ang="T16">
                <a:pos x="T8" y="T9"/>
              </a:cxn>
              <a:cxn ang="T17">
                <a:pos x="T10" y="T11"/>
              </a:cxn>
            </a:cxnLst>
            <a:rect l="T18" t="T19" r="T20" b="T21"/>
            <a:pathLst>
              <a:path w="21600" h="21600">
                <a:moveTo>
                  <a:pt x="16200" y="10800"/>
                </a:moveTo>
                <a:cubicBezTo>
                  <a:pt x="16200" y="7817"/>
                  <a:pt x="13782" y="5400"/>
                  <a:pt x="10800" y="5400"/>
                </a:cubicBezTo>
                <a:cubicBezTo>
                  <a:pt x="10537" y="5399"/>
                  <a:pt x="10275" y="5419"/>
                  <a:pt x="10015" y="5457"/>
                </a:cubicBezTo>
                <a:lnTo>
                  <a:pt x="9231" y="114"/>
                </a:lnTo>
                <a:cubicBezTo>
                  <a:pt x="9750" y="38"/>
                  <a:pt x="10274" y="-1"/>
                  <a:pt x="10800" y="0"/>
                </a:cubicBezTo>
                <a:cubicBezTo>
                  <a:pt x="16764" y="0"/>
                  <a:pt x="21599" y="4835"/>
                  <a:pt x="21600" y="10799"/>
                </a:cubicBezTo>
                <a:lnTo>
                  <a:pt x="21600" y="10800"/>
                </a:lnTo>
                <a:lnTo>
                  <a:pt x="24300" y="10800"/>
                </a:lnTo>
                <a:lnTo>
                  <a:pt x="18900" y="16200"/>
                </a:lnTo>
                <a:lnTo>
                  <a:pt x="13500" y="10800"/>
                </a:lnTo>
                <a:lnTo>
                  <a:pt x="16200" y="10800"/>
                </a:lnTo>
                <a:close/>
              </a:path>
            </a:pathLst>
          </a:custGeom>
          <a:ln>
            <a:headEnd/>
            <a:tailEnd/>
          </a:ln>
        </p:spPr>
        <p:style>
          <a:lnRef idx="0">
            <a:schemeClr val="dk1"/>
          </a:lnRef>
          <a:fillRef idx="3">
            <a:schemeClr val="dk1"/>
          </a:fillRef>
          <a:effectRef idx="3">
            <a:schemeClr val="dk1"/>
          </a:effectRef>
          <a:fontRef idx="minor">
            <a:schemeClr val="lt1"/>
          </a:fontRef>
        </p:style>
        <p:txBody>
          <a:bodyPr wrap="none" anchor="ctr"/>
          <a:lstStyle/>
          <a:p>
            <a:pPr>
              <a:defRPr/>
            </a:pPr>
            <a:endParaRPr lang="en-US" sz="1477" dirty="0">
              <a:latin typeface="GE Inspira Pitch Regular" charset="0"/>
            </a:endParaRPr>
          </a:p>
        </p:txBody>
      </p:sp>
      <p:sp>
        <p:nvSpPr>
          <p:cNvPr id="33802" name="Rectangle 10"/>
          <p:cNvSpPr>
            <a:spLocks noChangeArrowheads="1"/>
          </p:cNvSpPr>
          <p:nvPr/>
        </p:nvSpPr>
        <p:spPr bwMode="gray">
          <a:xfrm>
            <a:off x="7516865" y="5268048"/>
            <a:ext cx="2365159" cy="522057"/>
          </a:xfrm>
          <a:prstGeom prst="rect">
            <a:avLst/>
          </a:prstGeom>
          <a:ln>
            <a:headEnd/>
            <a:tailEnd/>
          </a:ln>
        </p:spPr>
        <p:style>
          <a:lnRef idx="0">
            <a:schemeClr val="accent4"/>
          </a:lnRef>
          <a:fillRef idx="3">
            <a:schemeClr val="accent4"/>
          </a:fillRef>
          <a:effectRef idx="3">
            <a:schemeClr val="accent4"/>
          </a:effectRef>
          <a:fontRef idx="minor">
            <a:schemeClr val="lt1"/>
          </a:fontRef>
        </p:style>
        <p:txBody>
          <a:bodyPr anchor="ctr"/>
          <a:lstStyle/>
          <a:p>
            <a:pPr algn="ctr" eaLnBrk="0" hangingPunct="0">
              <a:defRPr/>
            </a:pPr>
            <a:r>
              <a:rPr lang="en-GB" sz="1200" dirty="0">
                <a:solidFill>
                  <a:schemeClr val="bg1"/>
                </a:solidFill>
              </a:rPr>
              <a:t>STEP 6: Evaluate results for a decision</a:t>
            </a:r>
          </a:p>
        </p:txBody>
      </p:sp>
      <p:sp>
        <p:nvSpPr>
          <p:cNvPr id="33804" name="AutoShape 12"/>
          <p:cNvSpPr>
            <a:spLocks noChangeArrowheads="1"/>
          </p:cNvSpPr>
          <p:nvPr/>
        </p:nvSpPr>
        <p:spPr bwMode="auto">
          <a:xfrm>
            <a:off x="5310817" y="2594666"/>
            <a:ext cx="529966" cy="520438"/>
          </a:xfrm>
          <a:custGeom>
            <a:avLst/>
            <a:gdLst>
              <a:gd name="T0" fmla="*/ 2147483647 w 21600"/>
              <a:gd name="T1" fmla="*/ 2147483647 h 21600"/>
              <a:gd name="T2" fmla="*/ 2147483647 w 21600"/>
              <a:gd name="T3" fmla="*/ 2147483647 h 21600"/>
              <a:gd name="T4" fmla="*/ 2147483647 w 21600"/>
              <a:gd name="T5" fmla="*/ 2147483647 h 21600"/>
              <a:gd name="T6" fmla="*/ 2147483647 w 21600"/>
              <a:gd name="T7" fmla="*/ 2147483647 h 21600"/>
              <a:gd name="T8" fmla="*/ 2147483647 w 21600"/>
              <a:gd name="T9" fmla="*/ 2147483647 h 21600"/>
              <a:gd name="T10" fmla="*/ 2147483647 w 21600"/>
              <a:gd name="T11" fmla="*/ 2147483647 h 21600"/>
              <a:gd name="T12" fmla="*/ 0 60000 65536"/>
              <a:gd name="T13" fmla="*/ 0 60000 65536"/>
              <a:gd name="T14" fmla="*/ 0 60000 65536"/>
              <a:gd name="T15" fmla="*/ 0 60000 65536"/>
              <a:gd name="T16" fmla="*/ 0 60000 65536"/>
              <a:gd name="T17" fmla="*/ 0 60000 65536"/>
              <a:gd name="T18" fmla="*/ 3163 w 21600"/>
              <a:gd name="T19" fmla="*/ 3163 h 21600"/>
              <a:gd name="T20" fmla="*/ 18437 w 21600"/>
              <a:gd name="T21" fmla="*/ 18437 h 21600"/>
            </a:gdLst>
            <a:ahLst/>
            <a:cxnLst>
              <a:cxn ang="T12">
                <a:pos x="T0" y="T1"/>
              </a:cxn>
              <a:cxn ang="T13">
                <a:pos x="T2" y="T3"/>
              </a:cxn>
              <a:cxn ang="T14">
                <a:pos x="T4" y="T5"/>
              </a:cxn>
              <a:cxn ang="T15">
                <a:pos x="T6" y="T7"/>
              </a:cxn>
              <a:cxn ang="T16">
                <a:pos x="T8" y="T9"/>
              </a:cxn>
              <a:cxn ang="T17">
                <a:pos x="T10" y="T11"/>
              </a:cxn>
            </a:cxnLst>
            <a:rect l="T18" t="T19" r="T20" b="T21"/>
            <a:pathLst>
              <a:path w="21600" h="21600">
                <a:moveTo>
                  <a:pt x="16200" y="10800"/>
                </a:moveTo>
                <a:cubicBezTo>
                  <a:pt x="16200" y="7817"/>
                  <a:pt x="13782" y="5400"/>
                  <a:pt x="10800" y="5400"/>
                </a:cubicBezTo>
                <a:cubicBezTo>
                  <a:pt x="10537" y="5399"/>
                  <a:pt x="10275" y="5419"/>
                  <a:pt x="10015" y="5457"/>
                </a:cubicBezTo>
                <a:lnTo>
                  <a:pt x="9231" y="114"/>
                </a:lnTo>
                <a:cubicBezTo>
                  <a:pt x="9750" y="38"/>
                  <a:pt x="10274" y="-1"/>
                  <a:pt x="10800" y="0"/>
                </a:cubicBezTo>
                <a:cubicBezTo>
                  <a:pt x="16764" y="0"/>
                  <a:pt x="21599" y="4835"/>
                  <a:pt x="21600" y="10799"/>
                </a:cubicBezTo>
                <a:lnTo>
                  <a:pt x="21600" y="10800"/>
                </a:lnTo>
                <a:lnTo>
                  <a:pt x="24300" y="10800"/>
                </a:lnTo>
                <a:lnTo>
                  <a:pt x="18900" y="16200"/>
                </a:lnTo>
                <a:lnTo>
                  <a:pt x="13500" y="10800"/>
                </a:lnTo>
                <a:lnTo>
                  <a:pt x="16200" y="10800"/>
                </a:lnTo>
                <a:close/>
              </a:path>
            </a:pathLst>
          </a:custGeom>
          <a:ln>
            <a:headEnd/>
            <a:tailEnd/>
          </a:ln>
        </p:spPr>
        <p:style>
          <a:lnRef idx="0">
            <a:schemeClr val="dk1"/>
          </a:lnRef>
          <a:fillRef idx="3">
            <a:schemeClr val="dk1"/>
          </a:fillRef>
          <a:effectRef idx="3">
            <a:schemeClr val="dk1"/>
          </a:effectRef>
          <a:fontRef idx="minor">
            <a:schemeClr val="lt1"/>
          </a:fontRef>
        </p:style>
        <p:txBody>
          <a:bodyPr wrap="none" anchor="ctr"/>
          <a:lstStyle/>
          <a:p>
            <a:pPr>
              <a:defRPr/>
            </a:pPr>
            <a:endParaRPr lang="en-US" sz="1477" dirty="0">
              <a:latin typeface="GE Inspira Pitch Regular" charset="0"/>
            </a:endParaRPr>
          </a:p>
        </p:txBody>
      </p:sp>
      <p:sp>
        <p:nvSpPr>
          <p:cNvPr id="33806" name="AutoShape 14"/>
          <p:cNvSpPr>
            <a:spLocks noChangeArrowheads="1"/>
          </p:cNvSpPr>
          <p:nvPr/>
        </p:nvSpPr>
        <p:spPr bwMode="auto">
          <a:xfrm>
            <a:off x="4352833" y="1929046"/>
            <a:ext cx="528775" cy="520438"/>
          </a:xfrm>
          <a:custGeom>
            <a:avLst/>
            <a:gdLst>
              <a:gd name="T0" fmla="*/ 2147483647 w 21600"/>
              <a:gd name="T1" fmla="*/ 2147483647 h 21600"/>
              <a:gd name="T2" fmla="*/ 2147483647 w 21600"/>
              <a:gd name="T3" fmla="*/ 2147483647 h 21600"/>
              <a:gd name="T4" fmla="*/ 2147483647 w 21600"/>
              <a:gd name="T5" fmla="*/ 2147483647 h 21600"/>
              <a:gd name="T6" fmla="*/ 2147483647 w 21600"/>
              <a:gd name="T7" fmla="*/ 2147483647 h 21600"/>
              <a:gd name="T8" fmla="*/ 2147483647 w 21600"/>
              <a:gd name="T9" fmla="*/ 2147483647 h 21600"/>
              <a:gd name="T10" fmla="*/ 2147483647 w 21600"/>
              <a:gd name="T11" fmla="*/ 2147483647 h 21600"/>
              <a:gd name="T12" fmla="*/ 0 60000 65536"/>
              <a:gd name="T13" fmla="*/ 0 60000 65536"/>
              <a:gd name="T14" fmla="*/ 0 60000 65536"/>
              <a:gd name="T15" fmla="*/ 0 60000 65536"/>
              <a:gd name="T16" fmla="*/ 0 60000 65536"/>
              <a:gd name="T17" fmla="*/ 0 60000 65536"/>
              <a:gd name="T18" fmla="*/ 3163 w 21600"/>
              <a:gd name="T19" fmla="*/ 3163 h 21600"/>
              <a:gd name="T20" fmla="*/ 18437 w 21600"/>
              <a:gd name="T21" fmla="*/ 18437 h 21600"/>
            </a:gdLst>
            <a:ahLst/>
            <a:cxnLst>
              <a:cxn ang="T12">
                <a:pos x="T0" y="T1"/>
              </a:cxn>
              <a:cxn ang="T13">
                <a:pos x="T2" y="T3"/>
              </a:cxn>
              <a:cxn ang="T14">
                <a:pos x="T4" y="T5"/>
              </a:cxn>
              <a:cxn ang="T15">
                <a:pos x="T6" y="T7"/>
              </a:cxn>
              <a:cxn ang="T16">
                <a:pos x="T8" y="T9"/>
              </a:cxn>
              <a:cxn ang="T17">
                <a:pos x="T10" y="T11"/>
              </a:cxn>
            </a:cxnLst>
            <a:rect l="T18" t="T19" r="T20" b="T21"/>
            <a:pathLst>
              <a:path w="21600" h="21600">
                <a:moveTo>
                  <a:pt x="16200" y="10800"/>
                </a:moveTo>
                <a:cubicBezTo>
                  <a:pt x="16200" y="7817"/>
                  <a:pt x="13782" y="5400"/>
                  <a:pt x="10800" y="5400"/>
                </a:cubicBezTo>
                <a:cubicBezTo>
                  <a:pt x="10537" y="5399"/>
                  <a:pt x="10275" y="5419"/>
                  <a:pt x="10015" y="5457"/>
                </a:cubicBezTo>
                <a:lnTo>
                  <a:pt x="9231" y="114"/>
                </a:lnTo>
                <a:cubicBezTo>
                  <a:pt x="9750" y="38"/>
                  <a:pt x="10274" y="-1"/>
                  <a:pt x="10800" y="0"/>
                </a:cubicBezTo>
                <a:cubicBezTo>
                  <a:pt x="16764" y="0"/>
                  <a:pt x="21599" y="4835"/>
                  <a:pt x="21600" y="10799"/>
                </a:cubicBezTo>
                <a:lnTo>
                  <a:pt x="21600" y="10800"/>
                </a:lnTo>
                <a:lnTo>
                  <a:pt x="24300" y="10800"/>
                </a:lnTo>
                <a:lnTo>
                  <a:pt x="18900" y="16200"/>
                </a:lnTo>
                <a:lnTo>
                  <a:pt x="13500" y="10800"/>
                </a:lnTo>
                <a:lnTo>
                  <a:pt x="16200" y="10800"/>
                </a:lnTo>
                <a:close/>
              </a:path>
            </a:pathLst>
          </a:custGeom>
          <a:ln>
            <a:headEnd/>
            <a:tailEnd/>
          </a:ln>
        </p:spPr>
        <p:style>
          <a:lnRef idx="0">
            <a:schemeClr val="dk1"/>
          </a:lnRef>
          <a:fillRef idx="3">
            <a:schemeClr val="dk1"/>
          </a:fillRef>
          <a:effectRef idx="3">
            <a:schemeClr val="dk1"/>
          </a:effectRef>
          <a:fontRef idx="minor">
            <a:schemeClr val="lt1"/>
          </a:fontRef>
        </p:style>
        <p:txBody>
          <a:bodyPr wrap="none" anchor="ctr"/>
          <a:lstStyle/>
          <a:p>
            <a:pPr>
              <a:defRPr/>
            </a:pPr>
            <a:endParaRPr lang="en-US" sz="1477" dirty="0">
              <a:latin typeface="GE Inspira Pitch Regular" charset="0"/>
            </a:endParaRPr>
          </a:p>
        </p:txBody>
      </p:sp>
      <p:sp>
        <p:nvSpPr>
          <p:cNvPr id="33808" name="Rectangle 16"/>
          <p:cNvSpPr>
            <a:spLocks noChangeArrowheads="1"/>
          </p:cNvSpPr>
          <p:nvPr/>
        </p:nvSpPr>
        <p:spPr bwMode="gray">
          <a:xfrm>
            <a:off x="6256331" y="4525721"/>
            <a:ext cx="2647591" cy="645750"/>
          </a:xfrm>
          <a:prstGeom prst="rect">
            <a:avLst/>
          </a:prstGeom>
          <a:ln>
            <a:headEnd/>
            <a:tailEnd/>
          </a:ln>
        </p:spPr>
        <p:style>
          <a:lnRef idx="0">
            <a:schemeClr val="accent4"/>
          </a:lnRef>
          <a:fillRef idx="3">
            <a:schemeClr val="accent4"/>
          </a:fillRef>
          <a:effectRef idx="3">
            <a:schemeClr val="accent4"/>
          </a:effectRef>
          <a:fontRef idx="minor">
            <a:schemeClr val="lt1"/>
          </a:fontRef>
        </p:style>
        <p:txBody>
          <a:bodyPr anchor="ctr"/>
          <a:lstStyle/>
          <a:p>
            <a:pPr algn="ctr" eaLnBrk="0" hangingPunct="0">
              <a:defRPr/>
            </a:pPr>
            <a:r>
              <a:rPr lang="en-GB" sz="1200" dirty="0">
                <a:solidFill>
                  <a:schemeClr val="bg1"/>
                </a:solidFill>
              </a:rPr>
              <a:t>STEP 5: Evaluate criteria weighting and sensitivity analysis</a:t>
            </a:r>
          </a:p>
        </p:txBody>
      </p:sp>
      <p:sp>
        <p:nvSpPr>
          <p:cNvPr id="33809" name="AutoShape 17"/>
          <p:cNvSpPr>
            <a:spLocks noChangeArrowheads="1"/>
          </p:cNvSpPr>
          <p:nvPr/>
        </p:nvSpPr>
        <p:spPr bwMode="auto">
          <a:xfrm>
            <a:off x="7696350" y="4057063"/>
            <a:ext cx="528775" cy="520438"/>
          </a:xfrm>
          <a:custGeom>
            <a:avLst/>
            <a:gdLst>
              <a:gd name="T0" fmla="*/ 2147483647 w 21600"/>
              <a:gd name="T1" fmla="*/ 2147483647 h 21600"/>
              <a:gd name="T2" fmla="*/ 2147483647 w 21600"/>
              <a:gd name="T3" fmla="*/ 2147483647 h 21600"/>
              <a:gd name="T4" fmla="*/ 2147483647 w 21600"/>
              <a:gd name="T5" fmla="*/ 2147483647 h 21600"/>
              <a:gd name="T6" fmla="*/ 2147483647 w 21600"/>
              <a:gd name="T7" fmla="*/ 2147483647 h 21600"/>
              <a:gd name="T8" fmla="*/ 2147483647 w 21600"/>
              <a:gd name="T9" fmla="*/ 2147483647 h 21600"/>
              <a:gd name="T10" fmla="*/ 2147483647 w 21600"/>
              <a:gd name="T11" fmla="*/ 2147483647 h 21600"/>
              <a:gd name="T12" fmla="*/ 0 60000 65536"/>
              <a:gd name="T13" fmla="*/ 0 60000 65536"/>
              <a:gd name="T14" fmla="*/ 0 60000 65536"/>
              <a:gd name="T15" fmla="*/ 0 60000 65536"/>
              <a:gd name="T16" fmla="*/ 0 60000 65536"/>
              <a:gd name="T17" fmla="*/ 0 60000 65536"/>
              <a:gd name="T18" fmla="*/ 3163 w 21600"/>
              <a:gd name="T19" fmla="*/ 3163 h 21600"/>
              <a:gd name="T20" fmla="*/ 18437 w 21600"/>
              <a:gd name="T21" fmla="*/ 18437 h 21600"/>
            </a:gdLst>
            <a:ahLst/>
            <a:cxnLst>
              <a:cxn ang="T12">
                <a:pos x="T0" y="T1"/>
              </a:cxn>
              <a:cxn ang="T13">
                <a:pos x="T2" y="T3"/>
              </a:cxn>
              <a:cxn ang="T14">
                <a:pos x="T4" y="T5"/>
              </a:cxn>
              <a:cxn ang="T15">
                <a:pos x="T6" y="T7"/>
              </a:cxn>
              <a:cxn ang="T16">
                <a:pos x="T8" y="T9"/>
              </a:cxn>
              <a:cxn ang="T17">
                <a:pos x="T10" y="T11"/>
              </a:cxn>
            </a:cxnLst>
            <a:rect l="T18" t="T19" r="T20" b="T21"/>
            <a:pathLst>
              <a:path w="21600" h="21600">
                <a:moveTo>
                  <a:pt x="16200" y="10800"/>
                </a:moveTo>
                <a:cubicBezTo>
                  <a:pt x="16200" y="7817"/>
                  <a:pt x="13782" y="5400"/>
                  <a:pt x="10800" y="5400"/>
                </a:cubicBezTo>
                <a:cubicBezTo>
                  <a:pt x="10537" y="5399"/>
                  <a:pt x="10275" y="5419"/>
                  <a:pt x="10015" y="5457"/>
                </a:cubicBezTo>
                <a:lnTo>
                  <a:pt x="9231" y="114"/>
                </a:lnTo>
                <a:cubicBezTo>
                  <a:pt x="9750" y="38"/>
                  <a:pt x="10274" y="-1"/>
                  <a:pt x="10800" y="0"/>
                </a:cubicBezTo>
                <a:cubicBezTo>
                  <a:pt x="16764" y="0"/>
                  <a:pt x="21599" y="4835"/>
                  <a:pt x="21600" y="10799"/>
                </a:cubicBezTo>
                <a:lnTo>
                  <a:pt x="21600" y="10800"/>
                </a:lnTo>
                <a:lnTo>
                  <a:pt x="24300" y="10800"/>
                </a:lnTo>
                <a:lnTo>
                  <a:pt x="18900" y="16200"/>
                </a:lnTo>
                <a:lnTo>
                  <a:pt x="13500" y="10800"/>
                </a:lnTo>
                <a:lnTo>
                  <a:pt x="16200" y="10800"/>
                </a:lnTo>
                <a:close/>
              </a:path>
            </a:pathLst>
          </a:custGeom>
          <a:ln>
            <a:headEnd/>
            <a:tailEnd/>
          </a:ln>
        </p:spPr>
        <p:style>
          <a:lnRef idx="0">
            <a:schemeClr val="dk1"/>
          </a:lnRef>
          <a:fillRef idx="3">
            <a:schemeClr val="dk1"/>
          </a:fillRef>
          <a:effectRef idx="3">
            <a:schemeClr val="dk1"/>
          </a:effectRef>
          <a:fontRef idx="minor">
            <a:schemeClr val="lt1"/>
          </a:fontRef>
        </p:style>
        <p:txBody>
          <a:bodyPr wrap="none" anchor="ctr"/>
          <a:lstStyle/>
          <a:p>
            <a:pPr>
              <a:defRPr/>
            </a:pPr>
            <a:endParaRPr lang="en-US" sz="1477" dirty="0">
              <a:latin typeface="GE Inspira Pitch Regular" charset="0"/>
            </a:endParaRPr>
          </a:p>
        </p:txBody>
      </p:sp>
      <p:sp>
        <p:nvSpPr>
          <p:cNvPr id="18" name="AutoShape 14"/>
          <p:cNvSpPr>
            <a:spLocks noChangeArrowheads="1"/>
          </p:cNvSpPr>
          <p:nvPr/>
        </p:nvSpPr>
        <p:spPr bwMode="auto">
          <a:xfrm>
            <a:off x="6577861" y="3346724"/>
            <a:ext cx="528775" cy="520438"/>
          </a:xfrm>
          <a:custGeom>
            <a:avLst/>
            <a:gdLst>
              <a:gd name="T0" fmla="*/ 2147483647 w 21600"/>
              <a:gd name="T1" fmla="*/ 2147483647 h 21600"/>
              <a:gd name="T2" fmla="*/ 2147483647 w 21600"/>
              <a:gd name="T3" fmla="*/ 2147483647 h 21600"/>
              <a:gd name="T4" fmla="*/ 2147483647 w 21600"/>
              <a:gd name="T5" fmla="*/ 2147483647 h 21600"/>
              <a:gd name="T6" fmla="*/ 2147483647 w 21600"/>
              <a:gd name="T7" fmla="*/ 2147483647 h 21600"/>
              <a:gd name="T8" fmla="*/ 2147483647 w 21600"/>
              <a:gd name="T9" fmla="*/ 2147483647 h 21600"/>
              <a:gd name="T10" fmla="*/ 2147483647 w 21600"/>
              <a:gd name="T11" fmla="*/ 2147483647 h 21600"/>
              <a:gd name="T12" fmla="*/ 0 60000 65536"/>
              <a:gd name="T13" fmla="*/ 0 60000 65536"/>
              <a:gd name="T14" fmla="*/ 0 60000 65536"/>
              <a:gd name="T15" fmla="*/ 0 60000 65536"/>
              <a:gd name="T16" fmla="*/ 0 60000 65536"/>
              <a:gd name="T17" fmla="*/ 0 60000 65536"/>
              <a:gd name="T18" fmla="*/ 3163 w 21600"/>
              <a:gd name="T19" fmla="*/ 3163 h 21600"/>
              <a:gd name="T20" fmla="*/ 18437 w 21600"/>
              <a:gd name="T21" fmla="*/ 18437 h 21600"/>
            </a:gdLst>
            <a:ahLst/>
            <a:cxnLst>
              <a:cxn ang="T12">
                <a:pos x="T0" y="T1"/>
              </a:cxn>
              <a:cxn ang="T13">
                <a:pos x="T2" y="T3"/>
              </a:cxn>
              <a:cxn ang="T14">
                <a:pos x="T4" y="T5"/>
              </a:cxn>
              <a:cxn ang="T15">
                <a:pos x="T6" y="T7"/>
              </a:cxn>
              <a:cxn ang="T16">
                <a:pos x="T8" y="T9"/>
              </a:cxn>
              <a:cxn ang="T17">
                <a:pos x="T10" y="T11"/>
              </a:cxn>
            </a:cxnLst>
            <a:rect l="T18" t="T19" r="T20" b="T21"/>
            <a:pathLst>
              <a:path w="21600" h="21600">
                <a:moveTo>
                  <a:pt x="16200" y="10800"/>
                </a:moveTo>
                <a:cubicBezTo>
                  <a:pt x="16200" y="7817"/>
                  <a:pt x="13782" y="5400"/>
                  <a:pt x="10800" y="5400"/>
                </a:cubicBezTo>
                <a:cubicBezTo>
                  <a:pt x="10537" y="5399"/>
                  <a:pt x="10275" y="5419"/>
                  <a:pt x="10015" y="5457"/>
                </a:cubicBezTo>
                <a:lnTo>
                  <a:pt x="9231" y="114"/>
                </a:lnTo>
                <a:cubicBezTo>
                  <a:pt x="9750" y="38"/>
                  <a:pt x="10274" y="-1"/>
                  <a:pt x="10800" y="0"/>
                </a:cubicBezTo>
                <a:cubicBezTo>
                  <a:pt x="16764" y="0"/>
                  <a:pt x="21599" y="4835"/>
                  <a:pt x="21600" y="10799"/>
                </a:cubicBezTo>
                <a:lnTo>
                  <a:pt x="21600" y="10800"/>
                </a:lnTo>
                <a:lnTo>
                  <a:pt x="24300" y="10800"/>
                </a:lnTo>
                <a:lnTo>
                  <a:pt x="18900" y="16200"/>
                </a:lnTo>
                <a:lnTo>
                  <a:pt x="13500" y="10800"/>
                </a:lnTo>
                <a:lnTo>
                  <a:pt x="16200" y="10800"/>
                </a:lnTo>
                <a:close/>
              </a:path>
            </a:pathLst>
          </a:custGeom>
          <a:ln>
            <a:headEnd/>
            <a:tailEnd/>
          </a:ln>
        </p:spPr>
        <p:style>
          <a:lnRef idx="0">
            <a:schemeClr val="dk1"/>
          </a:lnRef>
          <a:fillRef idx="3">
            <a:schemeClr val="dk1"/>
          </a:fillRef>
          <a:effectRef idx="3">
            <a:schemeClr val="dk1"/>
          </a:effectRef>
          <a:fontRef idx="minor">
            <a:schemeClr val="lt1"/>
          </a:fontRef>
        </p:style>
        <p:txBody>
          <a:bodyPr wrap="none" anchor="ctr"/>
          <a:lstStyle/>
          <a:p>
            <a:pPr>
              <a:defRPr/>
            </a:pPr>
            <a:endParaRPr lang="en-US" sz="1477" dirty="0">
              <a:latin typeface="GE Inspira Pitch Regular" charset="0"/>
            </a:endParaRPr>
          </a:p>
        </p:txBody>
      </p:sp>
    </p:spTree>
    <p:extLst>
      <p:ext uri="{BB962C8B-B14F-4D97-AF65-F5344CB8AC3E}">
        <p14:creationId xmlns:p14="http://schemas.microsoft.com/office/powerpoint/2010/main" val="3403913509"/>
      </p:ext>
    </p:extLst>
  </p:cSld>
  <p:clrMapOvr>
    <a:masterClrMapping/>
  </p:clrMapOvr>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Rectangle 3"/>
          <p:cNvSpPr>
            <a:spLocks noGrp="1" noChangeArrowheads="1"/>
          </p:cNvSpPr>
          <p:nvPr>
            <p:ph sz="quarter" idx="16"/>
          </p:nvPr>
        </p:nvSpPr>
        <p:spPr>
          <a:xfrm>
            <a:off x="804231" y="1194455"/>
            <a:ext cx="5172771" cy="5278368"/>
          </a:xfrm>
        </p:spPr>
        <p:txBody>
          <a:bodyPr/>
          <a:lstStyle/>
          <a:p>
            <a:pPr marL="0" indent="0">
              <a:lnSpc>
                <a:spcPct val="100000"/>
              </a:lnSpc>
              <a:spcBef>
                <a:spcPts val="0"/>
              </a:spcBef>
              <a:buNone/>
            </a:pPr>
            <a:r>
              <a:rPr lang="en-GB" b="1" dirty="0">
                <a:latin typeface="Arial" charset="0"/>
              </a:rPr>
              <a:t>Step 1: </a:t>
            </a:r>
          </a:p>
          <a:p>
            <a:pPr>
              <a:lnSpc>
                <a:spcPct val="100000"/>
              </a:lnSpc>
              <a:spcBef>
                <a:spcPts val="0"/>
              </a:spcBef>
            </a:pPr>
            <a:r>
              <a:rPr lang="en-GB" sz="1400" dirty="0">
                <a:latin typeface="Arial" charset="0"/>
              </a:rPr>
              <a:t>Determine suitable evaluation criteria. The customer facing requirements particularly the key Non-Functional System Requirements are sensible. </a:t>
            </a:r>
            <a:r>
              <a:rPr lang="en-GB" sz="1400" b="1" dirty="0">
                <a:latin typeface="Arial" charset="0"/>
              </a:rPr>
              <a:t>It is important that these should be supplemented by other stakeholder requirements - criteria that reflect other stakeholder views – particularly those of the business</a:t>
            </a:r>
          </a:p>
          <a:p>
            <a:pPr>
              <a:lnSpc>
                <a:spcPct val="100000"/>
              </a:lnSpc>
              <a:spcBef>
                <a:spcPts val="0"/>
              </a:spcBef>
            </a:pPr>
            <a:r>
              <a:rPr lang="en-GB" sz="1400" dirty="0">
                <a:latin typeface="Arial" charset="0"/>
              </a:rPr>
              <a:t>It is vey important to have a clear definition of each criterion</a:t>
            </a:r>
          </a:p>
          <a:p>
            <a:pPr marL="0" indent="0">
              <a:lnSpc>
                <a:spcPct val="100000"/>
              </a:lnSpc>
              <a:spcBef>
                <a:spcPts val="0"/>
              </a:spcBef>
              <a:buNone/>
            </a:pPr>
            <a:r>
              <a:rPr lang="en-GB" b="1" dirty="0">
                <a:latin typeface="Arial" charset="0"/>
              </a:rPr>
              <a:t>Step 2:</a:t>
            </a:r>
          </a:p>
          <a:p>
            <a:pPr>
              <a:lnSpc>
                <a:spcPct val="100000"/>
              </a:lnSpc>
              <a:spcBef>
                <a:spcPts val="0"/>
              </a:spcBef>
            </a:pPr>
            <a:r>
              <a:rPr lang="en-GB" sz="1400" dirty="0">
                <a:latin typeface="Arial" charset="0"/>
              </a:rPr>
              <a:t>One design concept is selected to be the “standard”. All criteria are scored ‘S’ for “Standard”. If appropriate, a good choice is to use the previous design for the standard because it exists and therefore its performance should be well known</a:t>
            </a:r>
          </a:p>
          <a:p>
            <a:pPr marL="0" indent="0">
              <a:lnSpc>
                <a:spcPct val="100000"/>
              </a:lnSpc>
              <a:spcBef>
                <a:spcPts val="0"/>
              </a:spcBef>
              <a:buNone/>
            </a:pPr>
            <a:r>
              <a:rPr lang="en-GB" b="1" dirty="0">
                <a:latin typeface="Arial" charset="0"/>
              </a:rPr>
              <a:t>Step 3:</a:t>
            </a:r>
          </a:p>
          <a:p>
            <a:pPr>
              <a:lnSpc>
                <a:spcPct val="100000"/>
              </a:lnSpc>
              <a:spcBef>
                <a:spcPts val="0"/>
              </a:spcBef>
            </a:pPr>
            <a:r>
              <a:rPr lang="en-GB" sz="1400" dirty="0">
                <a:latin typeface="Arial" charset="0"/>
              </a:rPr>
              <a:t>Compare each design concept against the “standard”, “requirement by requirement” and decide a “pair-wise score with </a:t>
            </a:r>
          </a:p>
          <a:p>
            <a:pPr marL="536542" lvl="1" indent="0">
              <a:lnSpc>
                <a:spcPct val="100000"/>
              </a:lnSpc>
              <a:buNone/>
            </a:pPr>
            <a:r>
              <a:rPr lang="en-GB" sz="1400" dirty="0">
                <a:latin typeface="Arial" charset="0"/>
              </a:rPr>
              <a:t>S = same</a:t>
            </a:r>
          </a:p>
          <a:p>
            <a:pPr marL="536542" lvl="1" indent="0">
              <a:lnSpc>
                <a:spcPct val="100000"/>
              </a:lnSpc>
              <a:buNone/>
            </a:pPr>
            <a:r>
              <a:rPr lang="en-GB" sz="1400" dirty="0">
                <a:latin typeface="Arial" charset="0"/>
              </a:rPr>
              <a:t>+ = better</a:t>
            </a:r>
          </a:p>
          <a:p>
            <a:pPr marL="536542" lvl="1" indent="0">
              <a:lnSpc>
                <a:spcPct val="100000"/>
              </a:lnSpc>
              <a:buNone/>
            </a:pPr>
            <a:r>
              <a:rPr lang="en-GB" sz="1400" dirty="0">
                <a:latin typeface="Arial" charset="0"/>
              </a:rPr>
              <a:t> - = worse</a:t>
            </a:r>
          </a:p>
          <a:p>
            <a:pPr>
              <a:lnSpc>
                <a:spcPct val="100000"/>
              </a:lnSpc>
              <a:spcBef>
                <a:spcPts val="0"/>
              </a:spcBef>
            </a:pPr>
            <a:r>
              <a:rPr lang="en-GB" sz="1400" dirty="0">
                <a:latin typeface="Arial" charset="0"/>
              </a:rPr>
              <a:t>Can use ++ for much better and - - for much worse. </a:t>
            </a:r>
            <a:r>
              <a:rPr lang="en-GB" sz="1400" dirty="0"/>
              <a:t>Record decisions and rationale</a:t>
            </a:r>
          </a:p>
          <a:p>
            <a:pPr>
              <a:lnSpc>
                <a:spcPct val="100000"/>
              </a:lnSpc>
              <a:spcBef>
                <a:spcPts val="0"/>
              </a:spcBef>
            </a:pPr>
            <a:r>
              <a:rPr lang="en-GB" sz="1400" dirty="0"/>
              <a:t>Sum the +’s and –’s to determine the Total Score</a:t>
            </a:r>
          </a:p>
        </p:txBody>
      </p:sp>
      <p:sp>
        <p:nvSpPr>
          <p:cNvPr id="53249" name="Rectangle 2"/>
          <p:cNvSpPr>
            <a:spLocks noGrp="1" noChangeArrowheads="1"/>
          </p:cNvSpPr>
          <p:nvPr>
            <p:ph type="title"/>
          </p:nvPr>
        </p:nvSpPr>
        <p:spPr/>
        <p:txBody>
          <a:bodyPr/>
          <a:lstStyle/>
          <a:p>
            <a:r>
              <a:rPr lang="en-GB" dirty="0">
                <a:latin typeface="Arial" charset="0"/>
              </a:rPr>
              <a:t>How to Do it: Steps 1 to 3</a:t>
            </a:r>
          </a:p>
        </p:txBody>
      </p:sp>
      <p:graphicFrame>
        <p:nvGraphicFramePr>
          <p:cNvPr id="9" name="Object 7"/>
          <p:cNvGraphicFramePr>
            <a:graphicFrameLocks noChangeAspect="1"/>
          </p:cNvGraphicFramePr>
          <p:nvPr/>
        </p:nvGraphicFramePr>
        <p:xfrm>
          <a:off x="7098324" y="1334966"/>
          <a:ext cx="3414346" cy="4366846"/>
        </p:xfrm>
        <a:graphic>
          <a:graphicData uri="http://schemas.openxmlformats.org/presentationml/2006/ole">
            <mc:AlternateContent xmlns:mc="http://schemas.openxmlformats.org/markup-compatibility/2006">
              <mc:Choice xmlns:v="urn:schemas-microsoft-com:vml" Requires="v">
                <p:oleObj name="Worksheet" r:id="rId3" imgW="2425700" imgH="3352800" progId="Excel.Sheet.8">
                  <p:embed/>
                </p:oleObj>
              </mc:Choice>
              <mc:Fallback>
                <p:oleObj name="Worksheet" r:id="rId3" imgW="2425700" imgH="3352800" progId="Excel.Sheet.8">
                  <p:embed/>
                  <p:pic>
                    <p:nvPicPr>
                      <p:cNvPr id="9" name="Object 7"/>
                      <p:cNvPicPr>
                        <a:picLocks noChangeAspect="1" noChangeArrowheads="1"/>
                      </p:cNvPicPr>
                      <p:nvPr/>
                    </p:nvPicPr>
                    <p:blipFill>
                      <a:blip r:embed="rId4"/>
                      <a:srcRect/>
                      <a:stretch>
                        <a:fillRect/>
                      </a:stretch>
                    </p:blipFill>
                    <p:spPr bwMode="auto">
                      <a:xfrm>
                        <a:off x="7098324" y="1334966"/>
                        <a:ext cx="3414346" cy="4366846"/>
                      </a:xfrm>
                      <a:prstGeom prst="rect">
                        <a:avLst/>
                      </a:prstGeom>
                      <a:noFill/>
                      <a:ln>
                        <a:noFill/>
                      </a:ln>
                      <a:effectLst/>
                    </p:spPr>
                  </p:pic>
                </p:oleObj>
              </mc:Fallback>
            </mc:AlternateContent>
          </a:graphicData>
        </a:graphic>
      </p:graphicFrame>
      <p:sp>
        <p:nvSpPr>
          <p:cNvPr id="2" name="Rounded Rectangular Callout 1"/>
          <p:cNvSpPr/>
          <p:nvPr/>
        </p:nvSpPr>
        <p:spPr>
          <a:xfrm>
            <a:off x="6516461" y="5934809"/>
            <a:ext cx="2315140" cy="553098"/>
          </a:xfrm>
          <a:prstGeom prst="wedgeRoundRectCallout">
            <a:avLst>
              <a:gd name="adj1" fmla="val 57813"/>
              <a:gd name="adj2" fmla="val -268873"/>
              <a:gd name="adj3" fmla="val 16667"/>
            </a:avLst>
          </a:prstGeom>
        </p:spPr>
        <p:style>
          <a:lnRef idx="0">
            <a:schemeClr val="accent2"/>
          </a:lnRef>
          <a:fillRef idx="3">
            <a:schemeClr val="accent2"/>
          </a:fillRef>
          <a:effectRef idx="3">
            <a:schemeClr val="accent2"/>
          </a:effectRef>
          <a:fontRef idx="minor">
            <a:schemeClr val="lt1"/>
          </a:fontRef>
        </p:style>
        <p:txBody>
          <a:bodyPr rtlCol="0" anchor="ctr"/>
          <a:lstStyle/>
          <a:p>
            <a:pPr algn="ctr"/>
            <a:r>
              <a:rPr lang="en-GB" sz="1477" dirty="0">
                <a:latin typeface="Arial" charset="0"/>
              </a:rPr>
              <a:t>Always record rationale behind decisions</a:t>
            </a:r>
          </a:p>
        </p:txBody>
      </p:sp>
      <p:sp>
        <p:nvSpPr>
          <p:cNvPr id="3" name="Slide Number Placeholder 2">
            <a:extLst>
              <a:ext uri="{FF2B5EF4-FFF2-40B4-BE49-F238E27FC236}">
                <a16:creationId xmlns:a16="http://schemas.microsoft.com/office/drawing/2014/main" id="{4A2C880A-8ACA-4111-B583-1A0DA8ACA232}"/>
              </a:ext>
            </a:extLst>
          </p:cNvPr>
          <p:cNvSpPr>
            <a:spLocks noGrp="1"/>
          </p:cNvSpPr>
          <p:nvPr>
            <p:ph type="sldNum" sz="quarter" idx="4294967295"/>
          </p:nvPr>
        </p:nvSpPr>
        <p:spPr>
          <a:xfrm>
            <a:off x="11233212" y="55445"/>
            <a:ext cx="490605" cy="123111"/>
          </a:xfrm>
        </p:spPr>
        <p:txBody>
          <a:bodyPr/>
          <a:lstStyle/>
          <a:p>
            <a:fld id="{C22618A1-DFED-413B-BF04-637AA2483EFF}" type="slidenum">
              <a:rPr lang="en-GB" smtClean="0"/>
              <a:pPr/>
              <a:t>39</a:t>
            </a:fld>
            <a:endParaRPr lang="en-GB" dirty="0"/>
          </a:p>
        </p:txBody>
      </p:sp>
    </p:spTree>
    <p:extLst>
      <p:ext uri="{BB962C8B-B14F-4D97-AF65-F5344CB8AC3E}">
        <p14:creationId xmlns:p14="http://schemas.microsoft.com/office/powerpoint/2010/main" val="1589845284"/>
      </p:ext>
    </p:extLst>
  </p:cSld>
  <p:clrMapOvr>
    <a:masterClrMapping/>
  </p:clrMapOvr>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Rectangle 3"/>
          <p:cNvSpPr>
            <a:spLocks noGrp="1" noChangeArrowheads="1"/>
          </p:cNvSpPr>
          <p:nvPr>
            <p:ph sz="quarter" idx="16"/>
          </p:nvPr>
        </p:nvSpPr>
        <p:spPr>
          <a:xfrm>
            <a:off x="2017777" y="1194455"/>
            <a:ext cx="2745370" cy="2773067"/>
          </a:xfrm>
        </p:spPr>
        <p:txBody>
          <a:bodyPr/>
          <a:lstStyle/>
          <a:p>
            <a:pPr marL="0" indent="0">
              <a:buNone/>
            </a:pPr>
            <a:r>
              <a:rPr lang="en-GB" sz="1800" b="1" dirty="0"/>
              <a:t>Step 4:</a:t>
            </a:r>
          </a:p>
          <a:p>
            <a:r>
              <a:rPr lang="en-GB" sz="1800" dirty="0"/>
              <a:t>Having scored each candidate design option, consider hybrids by combining where possible the best from each alternative. This is a form of qualitative optimisation. </a:t>
            </a:r>
          </a:p>
          <a:p>
            <a:endParaRPr lang="en-GB" dirty="0"/>
          </a:p>
        </p:txBody>
      </p:sp>
      <p:sp>
        <p:nvSpPr>
          <p:cNvPr id="53249" name="Rectangle 2"/>
          <p:cNvSpPr>
            <a:spLocks noGrp="1" noChangeArrowheads="1"/>
          </p:cNvSpPr>
          <p:nvPr>
            <p:ph type="title"/>
          </p:nvPr>
        </p:nvSpPr>
        <p:spPr/>
        <p:txBody>
          <a:bodyPr/>
          <a:lstStyle/>
          <a:p>
            <a:r>
              <a:rPr lang="en-GB" dirty="0"/>
              <a:t>How to Do it: Step 4 </a:t>
            </a:r>
          </a:p>
        </p:txBody>
      </p:sp>
      <p:graphicFrame>
        <p:nvGraphicFramePr>
          <p:cNvPr id="7" name="Object 7"/>
          <p:cNvGraphicFramePr>
            <a:graphicFrameLocks noChangeAspect="1"/>
          </p:cNvGraphicFramePr>
          <p:nvPr/>
        </p:nvGraphicFramePr>
        <p:xfrm>
          <a:off x="5121846" y="1281455"/>
          <a:ext cx="3561606" cy="4017254"/>
        </p:xfrm>
        <a:graphic>
          <a:graphicData uri="http://schemas.openxmlformats.org/presentationml/2006/ole">
            <mc:AlternateContent xmlns:mc="http://schemas.openxmlformats.org/markup-compatibility/2006">
              <mc:Choice xmlns:v="urn:schemas-microsoft-com:vml" Requires="v">
                <p:oleObj name="Worksheet" r:id="rId3" imgW="2463800" imgH="3352800" progId="Excel.Sheet.8">
                  <p:embed/>
                </p:oleObj>
              </mc:Choice>
              <mc:Fallback>
                <p:oleObj name="Worksheet" r:id="rId3" imgW="2463800" imgH="3352800" progId="Excel.Sheet.8">
                  <p:embed/>
                  <p:pic>
                    <p:nvPicPr>
                      <p:cNvPr id="7" name="Object 7"/>
                      <p:cNvPicPr>
                        <a:picLocks noChangeAspect="1" noChangeArrowheads="1"/>
                      </p:cNvPicPr>
                      <p:nvPr/>
                    </p:nvPicPr>
                    <p:blipFill>
                      <a:blip r:embed="rId4"/>
                      <a:srcRect/>
                      <a:stretch>
                        <a:fillRect/>
                      </a:stretch>
                    </p:blipFill>
                    <p:spPr bwMode="auto">
                      <a:xfrm>
                        <a:off x="5121846" y="1281455"/>
                        <a:ext cx="3561606" cy="4017254"/>
                      </a:xfrm>
                      <a:prstGeom prst="rect">
                        <a:avLst/>
                      </a:prstGeom>
                      <a:noFill/>
                      <a:ln>
                        <a:noFill/>
                      </a:ln>
                      <a:effectLst/>
                    </p:spPr>
                  </p:pic>
                </p:oleObj>
              </mc:Fallback>
            </mc:AlternateContent>
          </a:graphicData>
        </a:graphic>
      </p:graphicFrame>
      <p:sp>
        <p:nvSpPr>
          <p:cNvPr id="6" name="Rounded Rectangular Callout 5"/>
          <p:cNvSpPr/>
          <p:nvPr/>
        </p:nvSpPr>
        <p:spPr>
          <a:xfrm>
            <a:off x="8587199" y="2930096"/>
            <a:ext cx="2080803" cy="719970"/>
          </a:xfrm>
          <a:prstGeom prst="wedgeRoundRectCallout">
            <a:avLst>
              <a:gd name="adj1" fmla="val -63156"/>
              <a:gd name="adj2" fmla="val -160011"/>
              <a:gd name="adj3" fmla="val 16667"/>
            </a:avLst>
          </a:prstGeom>
          <a:solidFill>
            <a:srgbClr val="C00000"/>
          </a:solidFill>
        </p:spPr>
        <p:style>
          <a:lnRef idx="0">
            <a:schemeClr val="accent1"/>
          </a:lnRef>
          <a:fillRef idx="3">
            <a:schemeClr val="accent1"/>
          </a:fillRef>
          <a:effectRef idx="3">
            <a:schemeClr val="accent1"/>
          </a:effectRef>
          <a:fontRef idx="minor">
            <a:schemeClr val="lt1"/>
          </a:fontRef>
        </p:style>
        <p:txBody>
          <a:bodyPr rtlCol="0" anchor="ctr"/>
          <a:lstStyle/>
          <a:p>
            <a:pPr algn="ctr"/>
            <a:r>
              <a:rPr lang="en-GB" sz="1477" dirty="0"/>
              <a:t>Concept BC – a hybrid between Concepts B and C </a:t>
            </a:r>
          </a:p>
        </p:txBody>
      </p:sp>
      <p:sp>
        <p:nvSpPr>
          <p:cNvPr id="2" name="Slide Number Placeholder 1">
            <a:extLst>
              <a:ext uri="{FF2B5EF4-FFF2-40B4-BE49-F238E27FC236}">
                <a16:creationId xmlns:a16="http://schemas.microsoft.com/office/drawing/2014/main" id="{B7AF34DB-F6EC-4F61-9EBE-E4091663E8A3}"/>
              </a:ext>
            </a:extLst>
          </p:cNvPr>
          <p:cNvSpPr>
            <a:spLocks noGrp="1"/>
          </p:cNvSpPr>
          <p:nvPr>
            <p:ph type="sldNum" sz="quarter" idx="4294967295"/>
          </p:nvPr>
        </p:nvSpPr>
        <p:spPr>
          <a:xfrm>
            <a:off x="11233212" y="55445"/>
            <a:ext cx="490605" cy="123111"/>
          </a:xfrm>
        </p:spPr>
        <p:txBody>
          <a:bodyPr/>
          <a:lstStyle/>
          <a:p>
            <a:fld id="{C22618A1-DFED-413B-BF04-637AA2483EFF}" type="slidenum">
              <a:rPr lang="en-GB" smtClean="0"/>
              <a:pPr/>
              <a:t>40</a:t>
            </a:fld>
            <a:endParaRPr lang="en-GB" dirty="0"/>
          </a:p>
        </p:txBody>
      </p:sp>
    </p:spTree>
    <p:extLst>
      <p:ext uri="{BB962C8B-B14F-4D97-AF65-F5344CB8AC3E}">
        <p14:creationId xmlns:p14="http://schemas.microsoft.com/office/powerpoint/2010/main" val="2706997004"/>
      </p:ext>
    </p:extLst>
  </p:cSld>
  <p:clrMapOvr>
    <a:masterClrMapping/>
  </p:clrMapOvr>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Content Placeholder 5"/>
          <p:cNvSpPr>
            <a:spLocks noGrp="1"/>
          </p:cNvSpPr>
          <p:nvPr>
            <p:ph sz="quarter" idx="16"/>
          </p:nvPr>
        </p:nvSpPr>
        <p:spPr>
          <a:xfrm>
            <a:off x="634589" y="1194455"/>
            <a:ext cx="4982784" cy="5186873"/>
          </a:xfrm>
        </p:spPr>
        <p:txBody>
          <a:bodyPr>
            <a:normAutofit lnSpcReduction="10000"/>
          </a:bodyPr>
          <a:lstStyle/>
          <a:p>
            <a:pPr marL="0" indent="0">
              <a:lnSpc>
                <a:spcPct val="100000"/>
              </a:lnSpc>
              <a:spcBef>
                <a:spcPts val="0"/>
              </a:spcBef>
              <a:buNone/>
            </a:pPr>
            <a:r>
              <a:rPr lang="en-GB" sz="1800" b="1" dirty="0"/>
              <a:t>Step 5:</a:t>
            </a:r>
          </a:p>
          <a:p>
            <a:pPr>
              <a:lnSpc>
                <a:spcPct val="100000"/>
              </a:lnSpc>
              <a:spcBef>
                <a:spcPts val="0"/>
              </a:spcBef>
            </a:pPr>
            <a:r>
              <a:rPr lang="en-GB" sz="1800" dirty="0"/>
              <a:t>The ability of the Pugh Matrix to discriminate between concepts can be improved by weighting the criteria</a:t>
            </a:r>
          </a:p>
          <a:p>
            <a:pPr>
              <a:lnSpc>
                <a:spcPct val="100000"/>
              </a:lnSpc>
              <a:spcBef>
                <a:spcPts val="0"/>
              </a:spcBef>
            </a:pPr>
            <a:r>
              <a:rPr lang="en-GB" sz="1800" dirty="0"/>
              <a:t>The weighting is usually a simple 1 to 5 scale with 1 of the lowest importance and 5 of the highest </a:t>
            </a:r>
          </a:p>
          <a:p>
            <a:pPr>
              <a:lnSpc>
                <a:spcPct val="100000"/>
              </a:lnSpc>
              <a:spcBef>
                <a:spcPts val="0"/>
              </a:spcBef>
            </a:pPr>
            <a:r>
              <a:rPr lang="en-GB" sz="1800" dirty="0"/>
              <a:t>It is also possible to perform a simple sensitivity analysis to assess the impact of small variations in the weightings – i.e. conclusions should be insensitive to small variations in the weightings</a:t>
            </a:r>
          </a:p>
          <a:p>
            <a:pPr marL="0" indent="0">
              <a:lnSpc>
                <a:spcPct val="100000"/>
              </a:lnSpc>
              <a:spcBef>
                <a:spcPts val="0"/>
              </a:spcBef>
              <a:buNone/>
            </a:pPr>
            <a:r>
              <a:rPr lang="en-GB" sz="1800" b="1" dirty="0"/>
              <a:t>Step 6:</a:t>
            </a:r>
          </a:p>
          <a:p>
            <a:pPr>
              <a:lnSpc>
                <a:spcPct val="100000"/>
              </a:lnSpc>
              <a:spcBef>
                <a:spcPts val="0"/>
              </a:spcBef>
            </a:pPr>
            <a:r>
              <a:rPr lang="en-GB" sz="1800" dirty="0"/>
              <a:t>Make the decision and record reasons behind decisions. Quite often there is no clear “winner” but there is often a clear “loser” in such cases perform a sanity check (does the decision make sense) and remove the losing option.  </a:t>
            </a:r>
          </a:p>
        </p:txBody>
      </p:sp>
      <p:sp>
        <p:nvSpPr>
          <p:cNvPr id="55297" name="Rectangle 4"/>
          <p:cNvSpPr>
            <a:spLocks noGrp="1" noChangeArrowheads="1"/>
          </p:cNvSpPr>
          <p:nvPr>
            <p:ph type="title"/>
          </p:nvPr>
        </p:nvSpPr>
        <p:spPr/>
        <p:txBody>
          <a:bodyPr/>
          <a:lstStyle/>
          <a:p>
            <a:r>
              <a:rPr lang="en-GB" dirty="0"/>
              <a:t>How to do it: Steps 5 &amp; 6</a:t>
            </a:r>
          </a:p>
        </p:txBody>
      </p:sp>
      <p:graphicFrame>
        <p:nvGraphicFramePr>
          <p:cNvPr id="55299" name="Object 7"/>
          <p:cNvGraphicFramePr>
            <a:graphicFrameLocks noChangeAspect="1"/>
          </p:cNvGraphicFramePr>
          <p:nvPr/>
        </p:nvGraphicFramePr>
        <p:xfrm>
          <a:off x="7356605" y="1921748"/>
          <a:ext cx="3166137" cy="3701806"/>
        </p:xfrm>
        <a:graphic>
          <a:graphicData uri="http://schemas.openxmlformats.org/presentationml/2006/ole">
            <mc:AlternateContent xmlns:mc="http://schemas.openxmlformats.org/markup-compatibility/2006">
              <mc:Choice xmlns:v="urn:schemas-microsoft-com:vml" Requires="v">
                <p:oleObj name="Worksheet" r:id="rId3" imgW="2654300" imgH="3352800" progId="Excel.Sheet.8">
                  <p:embed/>
                </p:oleObj>
              </mc:Choice>
              <mc:Fallback>
                <p:oleObj name="Worksheet" r:id="rId3" imgW="2654300" imgH="3352800" progId="Excel.Sheet.8">
                  <p:embed/>
                  <p:pic>
                    <p:nvPicPr>
                      <p:cNvPr id="55299" name="Object 7"/>
                      <p:cNvPicPr>
                        <a:picLocks noChangeAspect="1" noChangeArrowheads="1"/>
                      </p:cNvPicPr>
                      <p:nvPr/>
                    </p:nvPicPr>
                    <p:blipFill>
                      <a:blip r:embed="rId4"/>
                      <a:srcRect/>
                      <a:stretch>
                        <a:fillRect/>
                      </a:stretch>
                    </p:blipFill>
                    <p:spPr bwMode="auto">
                      <a:xfrm>
                        <a:off x="7356605" y="1921748"/>
                        <a:ext cx="3166137" cy="370180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7"/>
                                </a:schemeClr>
                              </a:outerShdw>
                            </a:effectLst>
                          </a14:hiddenEffects>
                        </a:ext>
                      </a:extLst>
                    </p:spPr>
                  </p:pic>
                </p:oleObj>
              </mc:Fallback>
            </mc:AlternateContent>
          </a:graphicData>
        </a:graphic>
      </p:graphicFrame>
      <p:sp>
        <p:nvSpPr>
          <p:cNvPr id="6" name="Rounded Rectangular Callout 5"/>
          <p:cNvSpPr/>
          <p:nvPr/>
        </p:nvSpPr>
        <p:spPr>
          <a:xfrm>
            <a:off x="5707989" y="490625"/>
            <a:ext cx="1905000" cy="2862247"/>
          </a:xfrm>
          <a:prstGeom prst="wedgeRoundRectCallout">
            <a:avLst>
              <a:gd name="adj1" fmla="val 104912"/>
              <a:gd name="adj2" fmla="val 42118"/>
              <a:gd name="adj3" fmla="val 16667"/>
            </a:avLst>
          </a:prstGeom>
        </p:spPr>
        <p:style>
          <a:lnRef idx="0">
            <a:schemeClr val="accent2"/>
          </a:lnRef>
          <a:fillRef idx="3">
            <a:schemeClr val="accent2"/>
          </a:fillRef>
          <a:effectRef idx="3">
            <a:schemeClr val="accent2"/>
          </a:effectRef>
          <a:fontRef idx="minor">
            <a:schemeClr val="lt1"/>
          </a:fontRef>
        </p:style>
        <p:txBody>
          <a:bodyPr rtlCol="0" anchor="ctr"/>
          <a:lstStyle/>
          <a:p>
            <a:pPr algn="ctr"/>
            <a:r>
              <a:rPr lang="en-US" sz="1400" dirty="0"/>
              <a:t>If you do have weightings – don’t use them for the first pass to rank system solutions. Use them on the second pass – if the system solution ranking order is unchanged you have evidence of a robust decision.</a:t>
            </a:r>
          </a:p>
        </p:txBody>
      </p:sp>
      <p:sp>
        <p:nvSpPr>
          <p:cNvPr id="2" name="Slide Number Placeholder 1">
            <a:extLst>
              <a:ext uri="{FF2B5EF4-FFF2-40B4-BE49-F238E27FC236}">
                <a16:creationId xmlns:a16="http://schemas.microsoft.com/office/drawing/2014/main" id="{029FFDB0-103B-42B9-B76E-E2963DEFA452}"/>
              </a:ext>
            </a:extLst>
          </p:cNvPr>
          <p:cNvSpPr>
            <a:spLocks noGrp="1"/>
          </p:cNvSpPr>
          <p:nvPr>
            <p:ph type="sldNum" sz="quarter" idx="4294967295"/>
          </p:nvPr>
        </p:nvSpPr>
        <p:spPr>
          <a:xfrm>
            <a:off x="11233212" y="55445"/>
            <a:ext cx="490605" cy="123111"/>
          </a:xfrm>
        </p:spPr>
        <p:txBody>
          <a:bodyPr/>
          <a:lstStyle/>
          <a:p>
            <a:fld id="{C22618A1-DFED-413B-BF04-637AA2483EFF}" type="slidenum">
              <a:rPr lang="en-GB" smtClean="0"/>
              <a:pPr/>
              <a:t>41</a:t>
            </a:fld>
            <a:endParaRPr lang="en-GB" dirty="0"/>
          </a:p>
        </p:txBody>
      </p:sp>
    </p:spTree>
    <p:extLst>
      <p:ext uri="{BB962C8B-B14F-4D97-AF65-F5344CB8AC3E}">
        <p14:creationId xmlns:p14="http://schemas.microsoft.com/office/powerpoint/2010/main" val="2599150278"/>
      </p:ext>
    </p:extLst>
  </p:cSld>
  <p:clrMapOvr>
    <a:masterClrMapping/>
  </p:clrMapOvr>
  <p:transition/>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6"/>
          </p:nvPr>
        </p:nvSpPr>
        <p:spPr>
          <a:xfrm>
            <a:off x="982191" y="1194454"/>
            <a:ext cx="4735563" cy="3477875"/>
          </a:xfrm>
        </p:spPr>
        <p:txBody>
          <a:bodyPr/>
          <a:lstStyle/>
          <a:p>
            <a:r>
              <a:rPr lang="en-US" sz="2400" dirty="0"/>
              <a:t>The strength and weakness of the Pugh Matrix is the pairwise comparison against a standard. We need to be consistent in our judgments </a:t>
            </a:r>
          </a:p>
          <a:p>
            <a:r>
              <a:rPr lang="en-US" sz="2400" dirty="0"/>
              <a:t>If we judge option A to be + (better) than the standard and option B to be – (worse). To be consistent Option A must be what compared to B?</a:t>
            </a:r>
          </a:p>
        </p:txBody>
      </p:sp>
      <p:sp>
        <p:nvSpPr>
          <p:cNvPr id="4" name="Content Placeholder 3"/>
          <p:cNvSpPr>
            <a:spLocks noGrp="1"/>
          </p:cNvSpPr>
          <p:nvPr>
            <p:ph sz="quarter" idx="17"/>
          </p:nvPr>
        </p:nvSpPr>
        <p:spPr>
          <a:xfrm>
            <a:off x="6313489" y="1194454"/>
            <a:ext cx="5311400" cy="2480679"/>
          </a:xfrm>
        </p:spPr>
        <p:txBody>
          <a:bodyPr/>
          <a:lstStyle/>
          <a:p>
            <a:r>
              <a:rPr lang="en-US" sz="2400" dirty="0"/>
              <a:t>A good consistency check is having found a winner that is not the standard, it is good practice to make it the standard, redo the pairwise comparison to test consistency, the ranking should be the same!</a:t>
            </a:r>
          </a:p>
          <a:p>
            <a:endParaRPr lang="en-US" sz="2400" dirty="0"/>
          </a:p>
        </p:txBody>
      </p:sp>
      <p:sp>
        <p:nvSpPr>
          <p:cNvPr id="2" name="Title 1"/>
          <p:cNvSpPr>
            <a:spLocks noGrp="1"/>
          </p:cNvSpPr>
          <p:nvPr>
            <p:ph type="title"/>
          </p:nvPr>
        </p:nvSpPr>
        <p:spPr>
          <a:xfrm>
            <a:off x="242912" y="261773"/>
            <a:ext cx="10990300" cy="424732"/>
          </a:xfrm>
        </p:spPr>
        <p:txBody>
          <a:bodyPr/>
          <a:lstStyle/>
          <a:p>
            <a:r>
              <a:rPr lang="en-US" dirty="0"/>
              <a:t>Double Check</a:t>
            </a:r>
          </a:p>
        </p:txBody>
      </p:sp>
      <p:sp>
        <p:nvSpPr>
          <p:cNvPr id="5" name="Slide Number Placeholder 4">
            <a:extLst>
              <a:ext uri="{FF2B5EF4-FFF2-40B4-BE49-F238E27FC236}">
                <a16:creationId xmlns:a16="http://schemas.microsoft.com/office/drawing/2014/main" id="{641A0F2B-4356-4452-AC34-30BA504F9FB4}"/>
              </a:ext>
            </a:extLst>
          </p:cNvPr>
          <p:cNvSpPr>
            <a:spLocks noGrp="1"/>
          </p:cNvSpPr>
          <p:nvPr>
            <p:ph type="sldNum" sz="quarter" idx="4294967295"/>
          </p:nvPr>
        </p:nvSpPr>
        <p:spPr>
          <a:xfrm>
            <a:off x="11233212" y="55445"/>
            <a:ext cx="490605" cy="123111"/>
          </a:xfrm>
        </p:spPr>
        <p:txBody>
          <a:bodyPr/>
          <a:lstStyle/>
          <a:p>
            <a:fld id="{C22618A1-DFED-413B-BF04-637AA2483EFF}" type="slidenum">
              <a:rPr lang="en-GB" smtClean="0"/>
              <a:pPr/>
              <a:t>42</a:t>
            </a:fld>
            <a:endParaRPr lang="en-GB" dirty="0"/>
          </a:p>
        </p:txBody>
      </p:sp>
    </p:spTree>
    <p:extLst>
      <p:ext uri="{BB962C8B-B14F-4D97-AF65-F5344CB8AC3E}">
        <p14:creationId xmlns:p14="http://schemas.microsoft.com/office/powerpoint/2010/main" val="3323259400"/>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7" name="Rectangle 3"/>
          <p:cNvSpPr>
            <a:spLocks noGrp="1" noChangeArrowheads="1"/>
          </p:cNvSpPr>
          <p:nvPr>
            <p:ph sz="quarter" idx="16"/>
          </p:nvPr>
        </p:nvSpPr>
        <p:spPr>
          <a:xfrm>
            <a:off x="1999942" y="1671127"/>
            <a:ext cx="3959225" cy="3570208"/>
          </a:xfrm>
        </p:spPr>
        <p:txBody>
          <a:bodyPr/>
          <a:lstStyle/>
          <a:p>
            <a:pPr marL="0" indent="0" defTabSz="762000">
              <a:buNone/>
            </a:pPr>
            <a:r>
              <a:rPr lang="en-GB" sz="2400" b="1" dirty="0">
                <a:latin typeface="Arial" charset="0"/>
              </a:rPr>
              <a:t>Demonstrator!</a:t>
            </a:r>
          </a:p>
          <a:p>
            <a:pPr marL="0" indent="0" defTabSz="762000">
              <a:buNone/>
            </a:pPr>
            <a:endParaRPr lang="en-GB" sz="2400" b="1" dirty="0">
              <a:latin typeface="Arial" charset="0"/>
            </a:endParaRPr>
          </a:p>
          <a:p>
            <a:pPr defTabSz="762000"/>
            <a:r>
              <a:rPr lang="en-GB" sz="1800" dirty="0">
                <a:latin typeface="Arial" charset="0"/>
              </a:rPr>
              <a:t>Use a Pugh Matrix to make a final selection for your munition concept</a:t>
            </a:r>
          </a:p>
          <a:p>
            <a:pPr marL="0" indent="0" defTabSz="762000">
              <a:buNone/>
            </a:pPr>
            <a:endParaRPr lang="en-GB" sz="2000" b="1" dirty="0">
              <a:latin typeface="Arial" charset="0"/>
            </a:endParaRPr>
          </a:p>
          <a:p>
            <a:pPr marL="0" indent="0" defTabSz="762000">
              <a:buNone/>
            </a:pPr>
            <a:r>
              <a:rPr lang="en-GB" sz="2400" b="1" dirty="0">
                <a:latin typeface="Arial" charset="0"/>
              </a:rPr>
              <a:t>Time: 30 Minutes</a:t>
            </a:r>
          </a:p>
          <a:p>
            <a:pPr defTabSz="762000">
              <a:buNone/>
            </a:pPr>
            <a:endParaRPr lang="en-GB" dirty="0">
              <a:latin typeface="Arial" charset="0"/>
            </a:endParaRPr>
          </a:p>
          <a:p>
            <a:pPr defTabSz="762000">
              <a:buNone/>
            </a:pPr>
            <a:endParaRPr lang="en-GB" dirty="0">
              <a:latin typeface="Arial" charset="0"/>
            </a:endParaRPr>
          </a:p>
          <a:p>
            <a:pPr defTabSz="762000"/>
            <a:endParaRPr lang="en-GB" sz="2000" dirty="0">
              <a:latin typeface="Arial" charset="0"/>
            </a:endParaRPr>
          </a:p>
        </p:txBody>
      </p:sp>
      <p:sp>
        <p:nvSpPr>
          <p:cNvPr id="88066" name="Rectangle 2"/>
          <p:cNvSpPr>
            <a:spLocks noGrp="1" noChangeArrowheads="1"/>
          </p:cNvSpPr>
          <p:nvPr>
            <p:ph type="title"/>
          </p:nvPr>
        </p:nvSpPr>
        <p:spPr/>
        <p:txBody>
          <a:bodyPr/>
          <a:lstStyle/>
          <a:p>
            <a:pPr defTabSz="762000"/>
            <a:r>
              <a:rPr lang="en-GB" dirty="0">
                <a:latin typeface="Arial" charset="0"/>
              </a:rPr>
              <a:t>Exercise: Pugh Matrix</a:t>
            </a:r>
            <a:r>
              <a:rPr lang="en-GB" dirty="0">
                <a:latin typeface="Symbol" charset="0"/>
              </a:rPr>
              <a:t> </a:t>
            </a:r>
            <a:endParaRPr lang="en-GB" dirty="0">
              <a:latin typeface="Arial" charset="0"/>
            </a:endParaRPr>
          </a:p>
        </p:txBody>
      </p:sp>
      <p:pic>
        <p:nvPicPr>
          <p:cNvPr id="37" name="Picture 36">
            <a:extLst>
              <a:ext uri="{FF2B5EF4-FFF2-40B4-BE49-F238E27FC236}">
                <a16:creationId xmlns:a16="http://schemas.microsoft.com/office/drawing/2014/main" id="{0D89F304-BFC5-4A4C-916A-AAA6F43466D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352577" y="1671127"/>
            <a:ext cx="3678426" cy="2765948"/>
          </a:xfrm>
          <a:prstGeom prst="rect">
            <a:avLst/>
          </a:prstGeom>
        </p:spPr>
      </p:pic>
      <p:sp>
        <p:nvSpPr>
          <p:cNvPr id="2" name="Slide Number Placeholder 1">
            <a:extLst>
              <a:ext uri="{FF2B5EF4-FFF2-40B4-BE49-F238E27FC236}">
                <a16:creationId xmlns:a16="http://schemas.microsoft.com/office/drawing/2014/main" id="{586EFF40-06C3-476E-A660-3182C70A4E73}"/>
              </a:ext>
            </a:extLst>
          </p:cNvPr>
          <p:cNvSpPr>
            <a:spLocks noGrp="1"/>
          </p:cNvSpPr>
          <p:nvPr>
            <p:ph type="sldNum" sz="quarter" idx="4294967295"/>
          </p:nvPr>
        </p:nvSpPr>
        <p:spPr>
          <a:xfrm>
            <a:off x="11233212" y="55445"/>
            <a:ext cx="490605" cy="123111"/>
          </a:xfrm>
        </p:spPr>
        <p:txBody>
          <a:bodyPr/>
          <a:lstStyle/>
          <a:p>
            <a:fld id="{C22618A1-DFED-413B-BF04-637AA2483EFF}" type="slidenum">
              <a:rPr lang="en-GB" smtClean="0"/>
              <a:pPr/>
              <a:t>43</a:t>
            </a:fld>
            <a:endParaRPr lang="en-GB" dirty="0"/>
          </a:p>
        </p:txBody>
      </p:sp>
    </p:spTree>
    <p:extLst>
      <p:ext uri="{BB962C8B-B14F-4D97-AF65-F5344CB8AC3E}">
        <p14:creationId xmlns:p14="http://schemas.microsoft.com/office/powerpoint/2010/main" val="3981310136"/>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61A6DD08-3C84-7C45-83CE-549884C0F8BF}"/>
              </a:ext>
            </a:extLst>
          </p:cNvPr>
          <p:cNvSpPr>
            <a:spLocks noGrp="1"/>
          </p:cNvSpPr>
          <p:nvPr>
            <p:ph type="title"/>
          </p:nvPr>
        </p:nvSpPr>
        <p:spPr>
          <a:xfrm>
            <a:off x="244591" y="131115"/>
            <a:ext cx="6489700" cy="444187"/>
          </a:xfrm>
        </p:spPr>
        <p:txBody>
          <a:bodyPr/>
          <a:lstStyle/>
          <a:p>
            <a:r>
              <a:rPr lang="en-US" dirty="0"/>
              <a:t>A Model Answer</a:t>
            </a:r>
          </a:p>
        </p:txBody>
      </p:sp>
      <p:sp>
        <p:nvSpPr>
          <p:cNvPr id="2" name="Slide Number Placeholder 1">
            <a:extLst>
              <a:ext uri="{FF2B5EF4-FFF2-40B4-BE49-F238E27FC236}">
                <a16:creationId xmlns:a16="http://schemas.microsoft.com/office/drawing/2014/main" id="{8BDF00C9-149D-8748-89CC-CB3103226654}"/>
              </a:ext>
            </a:extLst>
          </p:cNvPr>
          <p:cNvSpPr>
            <a:spLocks noGrp="1"/>
          </p:cNvSpPr>
          <p:nvPr>
            <p:ph type="sldNum" sz="quarter" idx="4"/>
          </p:nvPr>
        </p:nvSpPr>
        <p:spPr/>
        <p:txBody>
          <a:bodyPr/>
          <a:lstStyle/>
          <a:p>
            <a:fld id="{C22618A1-DFED-413B-BF04-637AA2483EFF}" type="slidenum">
              <a:rPr lang="en-GB" smtClean="0"/>
              <a:pPr/>
              <a:t>44</a:t>
            </a:fld>
            <a:endParaRPr lang="en-GB" dirty="0"/>
          </a:p>
        </p:txBody>
      </p:sp>
      <p:pic>
        <p:nvPicPr>
          <p:cNvPr id="8" name="Picture 7">
            <a:extLst>
              <a:ext uri="{FF2B5EF4-FFF2-40B4-BE49-F238E27FC236}">
                <a16:creationId xmlns:a16="http://schemas.microsoft.com/office/drawing/2014/main" id="{9E7E0ED8-E536-2349-85AC-22072E73DCE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383567" y="502192"/>
            <a:ext cx="4536315" cy="6002599"/>
          </a:xfrm>
          <a:prstGeom prst="rect">
            <a:avLst/>
          </a:prstGeom>
        </p:spPr>
      </p:pic>
    </p:spTree>
    <p:extLst>
      <p:ext uri="{BB962C8B-B14F-4D97-AF65-F5344CB8AC3E}">
        <p14:creationId xmlns:p14="http://schemas.microsoft.com/office/powerpoint/2010/main" val="764630035"/>
      </p:ext>
    </p:extLst>
  </p:cSld>
  <p:clrMapOvr>
    <a:masterClrMapping/>
  </p:clrMapOvr>
  <p:transition>
    <p:wipe dir="r"/>
  </p:transition>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3"/>
          <p:cNvSpPr>
            <a:spLocks noGrp="1" noChangeArrowheads="1"/>
          </p:cNvSpPr>
          <p:nvPr>
            <p:ph sz="quarter" idx="16"/>
          </p:nvPr>
        </p:nvSpPr>
        <p:spPr>
          <a:xfrm>
            <a:off x="634589" y="1237504"/>
            <a:ext cx="5278967" cy="3804118"/>
          </a:xfrm>
        </p:spPr>
        <p:txBody>
          <a:bodyPr/>
          <a:lstStyle/>
          <a:p>
            <a:pPr marL="0" indent="0">
              <a:buNone/>
            </a:pPr>
            <a:r>
              <a:rPr lang="en-GB" sz="2400" b="1" dirty="0"/>
              <a:t>Pros</a:t>
            </a:r>
          </a:p>
          <a:p>
            <a:r>
              <a:rPr lang="en-GB" sz="2000" dirty="0"/>
              <a:t>Provides a rapid assessment of alternative whole concepts </a:t>
            </a:r>
          </a:p>
          <a:p>
            <a:r>
              <a:rPr lang="en-GB" sz="2000" dirty="0"/>
              <a:t>Can use stakeholder requirements to give greater confidence of compliance </a:t>
            </a:r>
          </a:p>
          <a:p>
            <a:r>
              <a:rPr lang="en-GB" sz="2000" dirty="0"/>
              <a:t>Can help develop hybrid system concepts (qualitative optimisation)</a:t>
            </a:r>
          </a:p>
          <a:p>
            <a:pPr lvl="2"/>
            <a:endParaRPr lang="en-GB" dirty="0"/>
          </a:p>
          <a:p>
            <a:endParaRPr lang="en-GB" dirty="0"/>
          </a:p>
          <a:p>
            <a:pPr lvl="2"/>
            <a:endParaRPr lang="en-GB" dirty="0"/>
          </a:p>
          <a:p>
            <a:endParaRPr lang="en-GB" dirty="0"/>
          </a:p>
        </p:txBody>
      </p:sp>
      <p:sp>
        <p:nvSpPr>
          <p:cNvPr id="49155" name="Rectangle 4"/>
          <p:cNvSpPr>
            <a:spLocks noGrp="1" noChangeArrowheads="1"/>
          </p:cNvSpPr>
          <p:nvPr>
            <p:ph sz="quarter" idx="17"/>
          </p:nvPr>
        </p:nvSpPr>
        <p:spPr>
          <a:xfrm>
            <a:off x="6313489" y="1194454"/>
            <a:ext cx="5243922" cy="4668970"/>
          </a:xfrm>
        </p:spPr>
        <p:txBody>
          <a:bodyPr/>
          <a:lstStyle/>
          <a:p>
            <a:pPr marL="0" indent="0">
              <a:buNone/>
            </a:pPr>
            <a:r>
              <a:rPr lang="en-GB" sz="2400" b="1" dirty="0"/>
              <a:t>Cons</a:t>
            </a:r>
          </a:p>
          <a:p>
            <a:r>
              <a:rPr lang="en-GB" sz="2000" dirty="0"/>
              <a:t>Temptation to use too many requirements slowing down the process</a:t>
            </a:r>
          </a:p>
          <a:p>
            <a:r>
              <a:rPr lang="en-GB" sz="2000" dirty="0"/>
              <a:t>Objective subjectivity! Can select criteria, weightings and scores to obtain any result!</a:t>
            </a:r>
          </a:p>
          <a:p>
            <a:r>
              <a:rPr lang="en-GB" sz="2000" dirty="0"/>
              <a:t>Often no clear winner (but eliminates the weaker options)</a:t>
            </a:r>
          </a:p>
          <a:p>
            <a:r>
              <a:rPr lang="en-GB" sz="2000" dirty="0"/>
              <a:t>Can be treated as a </a:t>
            </a:r>
            <a:r>
              <a:rPr lang="ja-JP" altLang="en-GB" sz="2000" dirty="0"/>
              <a:t>“</a:t>
            </a:r>
            <a:r>
              <a:rPr lang="en-GB" altLang="ja-JP" sz="2000" dirty="0"/>
              <a:t>handle turning</a:t>
            </a:r>
            <a:r>
              <a:rPr lang="ja-JP" altLang="en-GB" sz="2000" dirty="0"/>
              <a:t>”</a:t>
            </a:r>
            <a:r>
              <a:rPr lang="en-GB" altLang="ja-JP" sz="2000" dirty="0"/>
              <a:t> process without thinking</a:t>
            </a:r>
          </a:p>
          <a:p>
            <a:pPr lvl="2"/>
            <a:endParaRPr lang="en-GB" dirty="0"/>
          </a:p>
          <a:p>
            <a:endParaRPr lang="en-US" dirty="0"/>
          </a:p>
        </p:txBody>
      </p:sp>
      <p:sp>
        <p:nvSpPr>
          <p:cNvPr id="49153" name="Rectangle 2"/>
          <p:cNvSpPr>
            <a:spLocks noGrp="1" noChangeArrowheads="1"/>
          </p:cNvSpPr>
          <p:nvPr>
            <p:ph type="title"/>
          </p:nvPr>
        </p:nvSpPr>
        <p:spPr>
          <a:xfrm>
            <a:off x="242912" y="261773"/>
            <a:ext cx="10990300" cy="424732"/>
          </a:xfrm>
        </p:spPr>
        <p:txBody>
          <a:bodyPr/>
          <a:lstStyle/>
          <a:p>
            <a:r>
              <a:rPr lang="en-GB" dirty="0"/>
              <a:t>Summary: Pugh Matrix</a:t>
            </a:r>
          </a:p>
        </p:txBody>
      </p:sp>
      <p:sp>
        <p:nvSpPr>
          <p:cNvPr id="2" name="Slide Number Placeholder 1">
            <a:extLst>
              <a:ext uri="{FF2B5EF4-FFF2-40B4-BE49-F238E27FC236}">
                <a16:creationId xmlns:a16="http://schemas.microsoft.com/office/drawing/2014/main" id="{733F2A54-5D9B-43A0-98C9-9CA6C8B5FCA2}"/>
              </a:ext>
            </a:extLst>
          </p:cNvPr>
          <p:cNvSpPr>
            <a:spLocks noGrp="1"/>
          </p:cNvSpPr>
          <p:nvPr>
            <p:ph type="sldNum" sz="quarter" idx="4294967295"/>
          </p:nvPr>
        </p:nvSpPr>
        <p:spPr>
          <a:xfrm>
            <a:off x="11233212" y="55445"/>
            <a:ext cx="490605" cy="123111"/>
          </a:xfrm>
        </p:spPr>
        <p:txBody>
          <a:bodyPr/>
          <a:lstStyle/>
          <a:p>
            <a:fld id="{C22618A1-DFED-413B-BF04-637AA2483EFF}" type="slidenum">
              <a:rPr lang="en-GB" smtClean="0"/>
              <a:pPr/>
              <a:t>45</a:t>
            </a:fld>
            <a:endParaRPr lang="en-GB" dirty="0"/>
          </a:p>
        </p:txBody>
      </p:sp>
    </p:spTree>
    <p:extLst>
      <p:ext uri="{BB962C8B-B14F-4D97-AF65-F5344CB8AC3E}">
        <p14:creationId xmlns:p14="http://schemas.microsoft.com/office/powerpoint/2010/main" val="2482889002"/>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4"/>
          <p:cNvSpPr>
            <a:spLocks noGrp="1"/>
          </p:cNvSpPr>
          <p:nvPr>
            <p:ph type="sldNum" sz="quarter" idx="4294967295"/>
          </p:nvPr>
        </p:nvSpPr>
        <p:spPr>
          <a:xfrm>
            <a:off x="11233212" y="55445"/>
            <a:ext cx="490605" cy="123111"/>
          </a:xfrm>
        </p:spPr>
        <p:txBody>
          <a:bodyPr/>
          <a:lstStyle/>
          <a:p>
            <a:fld id="{4DD93AAA-9664-724C-BCA8-AA8BF9C19235}" type="slidenum">
              <a:rPr lang="en-US" smtClean="0"/>
              <a:pPr/>
              <a:t>46</a:t>
            </a:fld>
            <a:endParaRPr lang="en-US" dirty="0"/>
          </a:p>
        </p:txBody>
      </p:sp>
      <p:sp>
        <p:nvSpPr>
          <p:cNvPr id="3" name="Content Placeholder 2"/>
          <p:cNvSpPr>
            <a:spLocks noGrp="1"/>
          </p:cNvSpPr>
          <p:nvPr>
            <p:ph sz="quarter" idx="16"/>
          </p:nvPr>
        </p:nvSpPr>
        <p:spPr>
          <a:xfrm>
            <a:off x="1892270" y="1077460"/>
            <a:ext cx="3959225" cy="2813078"/>
          </a:xfrm>
        </p:spPr>
        <p:txBody>
          <a:bodyPr/>
          <a:lstStyle/>
          <a:p>
            <a:r>
              <a:rPr lang="en-US" sz="2400" dirty="0"/>
              <a:t>We have just selected our basic system concept(s)</a:t>
            </a:r>
          </a:p>
          <a:p>
            <a:r>
              <a:rPr lang="en-US" sz="2400" dirty="0"/>
              <a:t>We are about to do some detailed engineering and  analysis to “work-up” the design in more detail so we can specify the sub-systems</a:t>
            </a:r>
          </a:p>
        </p:txBody>
      </p:sp>
      <p:sp>
        <p:nvSpPr>
          <p:cNvPr id="2" name="Title 1"/>
          <p:cNvSpPr>
            <a:spLocks noGrp="1"/>
          </p:cNvSpPr>
          <p:nvPr>
            <p:ph type="title"/>
          </p:nvPr>
        </p:nvSpPr>
        <p:spPr/>
        <p:txBody>
          <a:bodyPr/>
          <a:lstStyle/>
          <a:p>
            <a:r>
              <a:rPr lang="en-US" dirty="0"/>
              <a:t>What Now</a:t>
            </a:r>
          </a:p>
        </p:txBody>
      </p:sp>
      <p:sp>
        <p:nvSpPr>
          <p:cNvPr id="6" name="TextBox 5"/>
          <p:cNvSpPr txBox="1"/>
          <p:nvPr/>
        </p:nvSpPr>
        <p:spPr>
          <a:xfrm>
            <a:off x="7326620" y="1860719"/>
            <a:ext cx="2916046" cy="1200329"/>
          </a:xfrm>
          <a:prstGeom prst="rect">
            <a:avLst/>
          </a:prstGeom>
        </p:spPr>
        <p:style>
          <a:lnRef idx="1">
            <a:schemeClr val="accent3"/>
          </a:lnRef>
          <a:fillRef idx="2">
            <a:schemeClr val="accent3"/>
          </a:fillRef>
          <a:effectRef idx="1">
            <a:schemeClr val="accent3"/>
          </a:effectRef>
          <a:fontRef idx="minor">
            <a:schemeClr val="dk1"/>
          </a:fontRef>
        </p:style>
        <p:txBody>
          <a:bodyPr wrap="square" rtlCol="0">
            <a:spAutoFit/>
          </a:bodyPr>
          <a:lstStyle/>
          <a:p>
            <a:r>
              <a:rPr lang="en-US" dirty="0"/>
              <a:t>This will involve determine sizes, selecting materials, performing stress analysis, etc.</a:t>
            </a:r>
          </a:p>
        </p:txBody>
      </p:sp>
      <p:sp>
        <p:nvSpPr>
          <p:cNvPr id="7" name="Right Arrow 6"/>
          <p:cNvSpPr/>
          <p:nvPr/>
        </p:nvSpPr>
        <p:spPr>
          <a:xfrm>
            <a:off x="6017224" y="2076270"/>
            <a:ext cx="989201" cy="659393"/>
          </a:xfrm>
          <a:prstGeom prst="rightArrow">
            <a:avLst/>
          </a:prstGeom>
        </p:spPr>
        <p:style>
          <a:lnRef idx="0">
            <a:schemeClr val="accent4"/>
          </a:lnRef>
          <a:fillRef idx="3">
            <a:schemeClr val="accent4"/>
          </a:fillRef>
          <a:effectRef idx="3">
            <a:schemeClr val="accent4"/>
          </a:effectRef>
          <a:fontRef idx="minor">
            <a:schemeClr val="lt1"/>
          </a:fontRef>
        </p:style>
        <p:txBody>
          <a:bodyPr rtlCol="0" anchor="ctr"/>
          <a:lstStyle/>
          <a:p>
            <a:pPr algn="ctr"/>
            <a:endParaRPr lang="en-US" dirty="0"/>
          </a:p>
        </p:txBody>
      </p:sp>
      <p:sp>
        <p:nvSpPr>
          <p:cNvPr id="8" name="TextBox 7"/>
          <p:cNvSpPr txBox="1"/>
          <p:nvPr/>
        </p:nvSpPr>
        <p:spPr>
          <a:xfrm>
            <a:off x="2512563" y="4300233"/>
            <a:ext cx="6677864" cy="2062103"/>
          </a:xfrm>
          <a:prstGeom prst="rect">
            <a:avLst/>
          </a:prstGeom>
        </p:spPr>
        <p:style>
          <a:lnRef idx="0">
            <a:schemeClr val="accent2"/>
          </a:lnRef>
          <a:fillRef idx="3">
            <a:schemeClr val="accent2"/>
          </a:fillRef>
          <a:effectRef idx="3">
            <a:schemeClr val="accent2"/>
          </a:effectRef>
          <a:fontRef idx="minor">
            <a:schemeClr val="lt1"/>
          </a:fontRef>
        </p:style>
        <p:txBody>
          <a:bodyPr wrap="square" rtlCol="0">
            <a:spAutoFit/>
          </a:bodyPr>
          <a:lstStyle/>
          <a:p>
            <a:r>
              <a:rPr lang="en-US" sz="3200" dirty="0"/>
              <a:t>Before we do we should just check the selected concept design will meet its requirements – we need to verify the design concept.</a:t>
            </a:r>
          </a:p>
        </p:txBody>
      </p:sp>
    </p:spTree>
    <p:extLst>
      <p:ext uri="{BB962C8B-B14F-4D97-AF65-F5344CB8AC3E}">
        <p14:creationId xmlns:p14="http://schemas.microsoft.com/office/powerpoint/2010/main" val="1121066686"/>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Rectangle 39"/>
          <p:cNvSpPr/>
          <p:nvPr/>
        </p:nvSpPr>
        <p:spPr>
          <a:xfrm>
            <a:off x="4232027" y="1611313"/>
            <a:ext cx="2580542" cy="4005262"/>
          </a:xfrm>
          <a:prstGeom prst="rect">
            <a:avLst/>
          </a:prstGeom>
          <a:solidFill>
            <a:srgbClr val="FF5050">
              <a:alpha val="48000"/>
            </a:srgbClr>
          </a:solidFill>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dirty="0"/>
          </a:p>
        </p:txBody>
      </p:sp>
      <p:sp>
        <p:nvSpPr>
          <p:cNvPr id="12290" name="Text Box 2"/>
          <p:cNvSpPr txBox="1">
            <a:spLocks noChangeArrowheads="1"/>
          </p:cNvSpPr>
          <p:nvPr/>
        </p:nvSpPr>
        <p:spPr bwMode="auto">
          <a:xfrm>
            <a:off x="2939558" y="2109788"/>
            <a:ext cx="1257300" cy="469900"/>
          </a:xfrm>
          <a:prstGeom prst="rect">
            <a:avLst/>
          </a:prstGeom>
          <a:solidFill>
            <a:srgbClr val="D9D9D9"/>
          </a:solidFill>
          <a:ln w="12700">
            <a:solidFill>
              <a:srgbClr val="3366FF"/>
            </a:solidFill>
            <a:miter lim="800000"/>
            <a:headEnd/>
            <a:tailEnd/>
          </a:ln>
        </p:spPr>
        <p:txBody>
          <a:bodyPr lIns="90000" tIns="46800" rIns="90000" bIns="46800">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algn="ctr">
              <a:spcBef>
                <a:spcPct val="50000"/>
              </a:spcBef>
            </a:pPr>
            <a:r>
              <a:rPr lang="en-GB" sz="1200" dirty="0">
                <a:solidFill>
                  <a:srgbClr val="000000"/>
                </a:solidFill>
              </a:rPr>
              <a:t>Design Requirements. </a:t>
            </a:r>
          </a:p>
        </p:txBody>
      </p:sp>
      <p:sp>
        <p:nvSpPr>
          <p:cNvPr id="21507" name="Text Box 3"/>
          <p:cNvSpPr txBox="1">
            <a:spLocks noChangeArrowheads="1"/>
          </p:cNvSpPr>
          <p:nvPr/>
        </p:nvSpPr>
        <p:spPr bwMode="gray">
          <a:xfrm>
            <a:off x="2939680" y="2655888"/>
            <a:ext cx="1257300" cy="1168400"/>
          </a:xfrm>
          <a:prstGeom prst="rect">
            <a:avLst/>
          </a:prstGeom>
          <a:solidFill>
            <a:srgbClr val="990000"/>
          </a:solidFill>
          <a:ln w="12700">
            <a:noFill/>
            <a:miter lim="800000"/>
            <a:headEnd/>
            <a:tailEnd/>
          </a:ln>
          <a:scene3d>
            <a:camera prst="orthographicFront"/>
            <a:lightRig rig="threePt" dir="t"/>
          </a:scene3d>
          <a:sp3d>
            <a:bevelT/>
          </a:sp3d>
        </p:spPr>
        <p:txBody>
          <a:bodyPr lIns="90000" tIns="46800" rIns="90000" bIns="46800"/>
          <a:lstStyle/>
          <a:p>
            <a:pPr algn="ctr" eaLnBrk="0" hangingPunct="0">
              <a:spcBef>
                <a:spcPct val="50000"/>
              </a:spcBef>
              <a:defRPr/>
            </a:pPr>
            <a:endParaRPr lang="en-GB" dirty="0">
              <a:solidFill>
                <a:srgbClr val="FFFFFF"/>
              </a:solidFill>
            </a:endParaRPr>
          </a:p>
          <a:p>
            <a:pPr algn="ctr" eaLnBrk="0" hangingPunct="0">
              <a:spcBef>
                <a:spcPct val="50000"/>
              </a:spcBef>
              <a:defRPr/>
            </a:pPr>
            <a:endParaRPr lang="en-GB" sz="800" dirty="0">
              <a:solidFill>
                <a:srgbClr val="FFFFFF"/>
              </a:solidFill>
            </a:endParaRPr>
          </a:p>
        </p:txBody>
      </p:sp>
      <p:sp>
        <p:nvSpPr>
          <p:cNvPr id="12294" name="Text Box 4"/>
          <p:cNvSpPr txBox="1">
            <a:spLocks noChangeArrowheads="1"/>
          </p:cNvSpPr>
          <p:nvPr/>
        </p:nvSpPr>
        <p:spPr bwMode="auto">
          <a:xfrm rot="-5400000">
            <a:off x="2062164" y="3040195"/>
            <a:ext cx="1152525" cy="402981"/>
          </a:xfrm>
          <a:prstGeom prst="rect">
            <a:avLst/>
          </a:prstGeom>
          <a:solidFill>
            <a:srgbClr val="DDDDDD"/>
          </a:solidFill>
          <a:ln w="12700">
            <a:solidFill>
              <a:srgbClr val="3366FF"/>
            </a:solidFill>
            <a:miter lim="800000"/>
            <a:headEnd/>
            <a:tailEnd/>
          </a:ln>
        </p:spPr>
        <p:txBody>
          <a:bodyPr lIns="90000" tIns="46800" rIns="90000" bIns="46800"/>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algn="ctr">
              <a:spcBef>
                <a:spcPct val="50000"/>
              </a:spcBef>
            </a:pPr>
            <a:r>
              <a:rPr lang="en-GB" sz="1000" dirty="0">
                <a:solidFill>
                  <a:srgbClr val="000000"/>
                </a:solidFill>
              </a:rPr>
              <a:t>Customer Requirements</a:t>
            </a:r>
            <a:endParaRPr lang="en-GB" sz="800" dirty="0">
              <a:solidFill>
                <a:srgbClr val="000000"/>
              </a:solidFill>
            </a:endParaRPr>
          </a:p>
        </p:txBody>
      </p:sp>
      <p:sp>
        <p:nvSpPr>
          <p:cNvPr id="12295" name="Text Box 5"/>
          <p:cNvSpPr txBox="1">
            <a:spLocks noChangeArrowheads="1"/>
          </p:cNvSpPr>
          <p:nvPr/>
        </p:nvSpPr>
        <p:spPr bwMode="auto">
          <a:xfrm>
            <a:off x="2939558" y="3883025"/>
            <a:ext cx="1257300" cy="700088"/>
          </a:xfrm>
          <a:prstGeom prst="rect">
            <a:avLst/>
          </a:prstGeom>
          <a:solidFill>
            <a:srgbClr val="DDDDDD"/>
          </a:solidFill>
          <a:ln w="12700">
            <a:solidFill>
              <a:srgbClr val="3366FF"/>
            </a:solidFill>
            <a:miter lim="800000"/>
            <a:headEnd/>
            <a:tailEnd/>
          </a:ln>
        </p:spPr>
        <p:txBody>
          <a:bodyPr lIns="90000" tIns="46800" rIns="90000" bIns="46800">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algn="ctr">
              <a:spcBef>
                <a:spcPct val="50000"/>
              </a:spcBef>
            </a:pPr>
            <a:r>
              <a:rPr lang="en-GB" sz="1300" dirty="0">
                <a:solidFill>
                  <a:srgbClr val="000000"/>
                </a:solidFill>
              </a:rPr>
              <a:t>Design Requirement Targets</a:t>
            </a:r>
          </a:p>
        </p:txBody>
      </p:sp>
      <p:sp>
        <p:nvSpPr>
          <p:cNvPr id="12296" name="Text Box 6"/>
          <p:cNvSpPr txBox="1">
            <a:spLocks noChangeArrowheads="1"/>
          </p:cNvSpPr>
          <p:nvPr/>
        </p:nvSpPr>
        <p:spPr bwMode="auto">
          <a:xfrm>
            <a:off x="4870935" y="2349500"/>
            <a:ext cx="1257300" cy="463550"/>
          </a:xfrm>
          <a:prstGeom prst="rect">
            <a:avLst/>
          </a:prstGeom>
          <a:solidFill>
            <a:srgbClr val="D9D9D9"/>
          </a:solidFill>
          <a:ln w="12700">
            <a:solidFill>
              <a:srgbClr val="3366FF"/>
            </a:solidFill>
            <a:miter lim="800000"/>
            <a:headEnd/>
            <a:tailEnd/>
          </a:ln>
        </p:spPr>
        <p:txBody>
          <a:bodyPr lIns="90000" tIns="46800" rIns="90000" bIns="46800">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algn="ctr">
              <a:spcBef>
                <a:spcPct val="50000"/>
              </a:spcBef>
            </a:pPr>
            <a:r>
              <a:rPr lang="en-GB" sz="1200" dirty="0">
                <a:solidFill>
                  <a:srgbClr val="000000"/>
                </a:solidFill>
              </a:rPr>
              <a:t>Solution Requirements </a:t>
            </a:r>
          </a:p>
        </p:txBody>
      </p:sp>
      <p:sp>
        <p:nvSpPr>
          <p:cNvPr id="12297" name="Text Box 8"/>
          <p:cNvSpPr txBox="1">
            <a:spLocks noChangeArrowheads="1"/>
          </p:cNvSpPr>
          <p:nvPr/>
        </p:nvSpPr>
        <p:spPr bwMode="auto">
          <a:xfrm rot="-5400000">
            <a:off x="4026202" y="3256879"/>
            <a:ext cx="1160462" cy="402980"/>
          </a:xfrm>
          <a:prstGeom prst="rect">
            <a:avLst/>
          </a:prstGeom>
          <a:solidFill>
            <a:srgbClr val="DDDDDD"/>
          </a:solidFill>
          <a:ln w="12700">
            <a:solidFill>
              <a:srgbClr val="3366FF"/>
            </a:solidFill>
            <a:miter lim="800000"/>
            <a:headEnd/>
            <a:tailEnd/>
          </a:ln>
        </p:spPr>
        <p:txBody>
          <a:bodyPr lIns="90000" tIns="46800" rIns="90000" bIns="46800"/>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algn="ctr">
              <a:spcBef>
                <a:spcPct val="50000"/>
              </a:spcBef>
            </a:pPr>
            <a:r>
              <a:rPr lang="en-GB" sz="1000" dirty="0">
                <a:solidFill>
                  <a:srgbClr val="000000"/>
                </a:solidFill>
              </a:rPr>
              <a:t>Design Requirements. </a:t>
            </a:r>
          </a:p>
        </p:txBody>
      </p:sp>
      <p:sp>
        <p:nvSpPr>
          <p:cNvPr id="12298" name="Text Box 9"/>
          <p:cNvSpPr txBox="1">
            <a:spLocks noChangeArrowheads="1"/>
          </p:cNvSpPr>
          <p:nvPr/>
        </p:nvSpPr>
        <p:spPr bwMode="auto">
          <a:xfrm>
            <a:off x="4882658" y="4098935"/>
            <a:ext cx="1257300" cy="695325"/>
          </a:xfrm>
          <a:prstGeom prst="rect">
            <a:avLst/>
          </a:prstGeom>
          <a:solidFill>
            <a:srgbClr val="DDDDDD"/>
          </a:solidFill>
          <a:ln w="12700">
            <a:solidFill>
              <a:srgbClr val="3366FF"/>
            </a:solidFill>
            <a:miter lim="800000"/>
            <a:headEnd/>
            <a:tailEnd/>
          </a:ln>
        </p:spPr>
        <p:txBody>
          <a:bodyPr lIns="90000" tIns="46800" rIns="90000" bIns="46800">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algn="ctr">
              <a:spcBef>
                <a:spcPct val="50000"/>
              </a:spcBef>
            </a:pPr>
            <a:r>
              <a:rPr lang="en-GB" sz="1300" dirty="0">
                <a:solidFill>
                  <a:srgbClr val="000000"/>
                </a:solidFill>
              </a:rPr>
              <a:t>Solution Requirement Targets</a:t>
            </a:r>
          </a:p>
        </p:txBody>
      </p:sp>
      <p:sp>
        <p:nvSpPr>
          <p:cNvPr id="12299" name="Text Box 10"/>
          <p:cNvSpPr txBox="1">
            <a:spLocks noChangeArrowheads="1"/>
          </p:cNvSpPr>
          <p:nvPr/>
        </p:nvSpPr>
        <p:spPr bwMode="auto">
          <a:xfrm>
            <a:off x="6834552" y="2555875"/>
            <a:ext cx="1257300" cy="465138"/>
          </a:xfrm>
          <a:prstGeom prst="rect">
            <a:avLst/>
          </a:prstGeom>
          <a:solidFill>
            <a:srgbClr val="D9D9D9"/>
          </a:solidFill>
          <a:ln w="12700">
            <a:solidFill>
              <a:srgbClr val="3366FF"/>
            </a:solidFill>
            <a:miter lim="800000"/>
            <a:headEnd/>
            <a:tailEnd/>
          </a:ln>
        </p:spPr>
        <p:txBody>
          <a:bodyPr lIns="90000" tIns="46800" rIns="90000" bIns="46800">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algn="ctr">
              <a:spcBef>
                <a:spcPct val="50000"/>
              </a:spcBef>
            </a:pPr>
            <a:r>
              <a:rPr lang="en-GB" sz="1200" dirty="0">
                <a:solidFill>
                  <a:srgbClr val="000000"/>
                </a:solidFill>
              </a:rPr>
              <a:t>Realisation  Requirements</a:t>
            </a:r>
          </a:p>
        </p:txBody>
      </p:sp>
      <p:sp>
        <p:nvSpPr>
          <p:cNvPr id="12300" name="Text Box 12"/>
          <p:cNvSpPr txBox="1">
            <a:spLocks noChangeArrowheads="1"/>
          </p:cNvSpPr>
          <p:nvPr/>
        </p:nvSpPr>
        <p:spPr bwMode="auto">
          <a:xfrm rot="-5400000">
            <a:off x="5991283" y="3463256"/>
            <a:ext cx="1160462" cy="402981"/>
          </a:xfrm>
          <a:prstGeom prst="rect">
            <a:avLst/>
          </a:prstGeom>
          <a:solidFill>
            <a:srgbClr val="DDDDDD"/>
          </a:solidFill>
          <a:ln w="12700">
            <a:solidFill>
              <a:srgbClr val="3366FF"/>
            </a:solidFill>
            <a:miter lim="800000"/>
            <a:headEnd/>
            <a:tailEnd/>
          </a:ln>
        </p:spPr>
        <p:txBody>
          <a:bodyPr lIns="90000" tIns="46800" rIns="90000" bIns="46800"/>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algn="ctr">
              <a:spcBef>
                <a:spcPct val="50000"/>
              </a:spcBef>
            </a:pPr>
            <a:r>
              <a:rPr lang="en-GB" sz="1000" dirty="0">
                <a:solidFill>
                  <a:srgbClr val="000000"/>
                </a:solidFill>
              </a:rPr>
              <a:t>Solution Requirements</a:t>
            </a:r>
          </a:p>
        </p:txBody>
      </p:sp>
      <p:sp>
        <p:nvSpPr>
          <p:cNvPr id="12301" name="Text Box 13"/>
          <p:cNvSpPr txBox="1">
            <a:spLocks noChangeArrowheads="1"/>
          </p:cNvSpPr>
          <p:nvPr/>
        </p:nvSpPr>
        <p:spPr bwMode="auto">
          <a:xfrm>
            <a:off x="6834552" y="4313248"/>
            <a:ext cx="1257300" cy="693737"/>
          </a:xfrm>
          <a:prstGeom prst="rect">
            <a:avLst/>
          </a:prstGeom>
          <a:solidFill>
            <a:srgbClr val="DDDDDD"/>
          </a:solidFill>
          <a:ln w="12700">
            <a:solidFill>
              <a:srgbClr val="3366FF"/>
            </a:solidFill>
            <a:miter lim="800000"/>
            <a:headEnd/>
            <a:tailEnd/>
          </a:ln>
        </p:spPr>
        <p:txBody>
          <a:bodyPr lIns="90000" tIns="46800" rIns="90000" bIns="46800">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algn="ctr">
              <a:spcBef>
                <a:spcPct val="50000"/>
              </a:spcBef>
            </a:pPr>
            <a:r>
              <a:rPr lang="en-GB" sz="1300" dirty="0">
                <a:solidFill>
                  <a:srgbClr val="000000"/>
                </a:solidFill>
              </a:rPr>
              <a:t>Realisation Requirement Targets</a:t>
            </a:r>
          </a:p>
        </p:txBody>
      </p:sp>
      <p:sp>
        <p:nvSpPr>
          <p:cNvPr id="12302" name="Text Box 14"/>
          <p:cNvSpPr txBox="1">
            <a:spLocks noChangeArrowheads="1"/>
          </p:cNvSpPr>
          <p:nvPr/>
        </p:nvSpPr>
        <p:spPr bwMode="auto">
          <a:xfrm>
            <a:off x="8798170" y="2716213"/>
            <a:ext cx="1257300" cy="463550"/>
          </a:xfrm>
          <a:prstGeom prst="rect">
            <a:avLst/>
          </a:prstGeom>
          <a:solidFill>
            <a:srgbClr val="D9D9D9"/>
          </a:solidFill>
          <a:ln w="12700">
            <a:solidFill>
              <a:srgbClr val="3366FF"/>
            </a:solidFill>
            <a:miter lim="800000"/>
            <a:headEnd/>
            <a:tailEnd/>
          </a:ln>
        </p:spPr>
        <p:txBody>
          <a:bodyPr lIns="90000" tIns="46800" rIns="90000" bIns="46800">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algn="ctr">
              <a:spcBef>
                <a:spcPct val="50000"/>
              </a:spcBef>
            </a:pPr>
            <a:r>
              <a:rPr lang="en-GB" sz="1200" dirty="0">
                <a:solidFill>
                  <a:srgbClr val="000000"/>
                </a:solidFill>
              </a:rPr>
              <a:t>Assurance Requirements</a:t>
            </a:r>
          </a:p>
        </p:txBody>
      </p:sp>
      <p:sp>
        <p:nvSpPr>
          <p:cNvPr id="12303" name="Text Box 16"/>
          <p:cNvSpPr txBox="1">
            <a:spLocks noChangeArrowheads="1"/>
          </p:cNvSpPr>
          <p:nvPr/>
        </p:nvSpPr>
        <p:spPr bwMode="auto">
          <a:xfrm rot="-5400000">
            <a:off x="7935914" y="3645023"/>
            <a:ext cx="1177925" cy="402980"/>
          </a:xfrm>
          <a:prstGeom prst="rect">
            <a:avLst/>
          </a:prstGeom>
          <a:solidFill>
            <a:srgbClr val="DDDDDD"/>
          </a:solidFill>
          <a:ln w="12700">
            <a:solidFill>
              <a:srgbClr val="3366FF"/>
            </a:solidFill>
            <a:miter lim="800000"/>
            <a:headEnd/>
            <a:tailEnd/>
          </a:ln>
        </p:spPr>
        <p:txBody>
          <a:bodyPr lIns="90000" tIns="46800" rIns="90000" bIns="46800"/>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algn="ctr">
              <a:spcBef>
                <a:spcPct val="50000"/>
              </a:spcBef>
            </a:pPr>
            <a:r>
              <a:rPr lang="en-GB" sz="1000" dirty="0">
                <a:solidFill>
                  <a:srgbClr val="000000"/>
                </a:solidFill>
              </a:rPr>
              <a:t>Realisation Requirements</a:t>
            </a:r>
          </a:p>
        </p:txBody>
      </p:sp>
      <p:sp>
        <p:nvSpPr>
          <p:cNvPr id="12304" name="Text Box 17"/>
          <p:cNvSpPr txBox="1">
            <a:spLocks noChangeArrowheads="1"/>
          </p:cNvSpPr>
          <p:nvPr/>
        </p:nvSpPr>
        <p:spPr bwMode="auto">
          <a:xfrm>
            <a:off x="8808423" y="4487873"/>
            <a:ext cx="1257300" cy="695325"/>
          </a:xfrm>
          <a:prstGeom prst="rect">
            <a:avLst/>
          </a:prstGeom>
          <a:solidFill>
            <a:srgbClr val="DDDDDD"/>
          </a:solidFill>
          <a:ln w="12700">
            <a:solidFill>
              <a:srgbClr val="3366FF"/>
            </a:solidFill>
            <a:miter lim="800000"/>
            <a:headEnd/>
            <a:tailEnd/>
          </a:ln>
        </p:spPr>
        <p:txBody>
          <a:bodyPr lIns="90000" tIns="46800" rIns="90000" bIns="46800">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algn="ctr">
              <a:spcBef>
                <a:spcPct val="50000"/>
              </a:spcBef>
            </a:pPr>
            <a:r>
              <a:rPr lang="en-GB" sz="1300" dirty="0">
                <a:solidFill>
                  <a:srgbClr val="000000"/>
                </a:solidFill>
              </a:rPr>
              <a:t>Assurance Requirement Targets</a:t>
            </a:r>
          </a:p>
        </p:txBody>
      </p:sp>
      <p:sp>
        <p:nvSpPr>
          <p:cNvPr id="12308" name="Rectangle 19"/>
          <p:cNvSpPr>
            <a:spLocks noGrp="1" noChangeArrowheads="1"/>
          </p:cNvSpPr>
          <p:nvPr>
            <p:ph type="title"/>
          </p:nvPr>
        </p:nvSpPr>
        <p:spPr>
          <a:xfrm>
            <a:off x="1787471" y="364043"/>
            <a:ext cx="8655896" cy="1041400"/>
          </a:xfrm>
        </p:spPr>
        <p:txBody>
          <a:bodyPr/>
          <a:lstStyle/>
          <a:p>
            <a:pPr eaLnBrk="1" hangingPunct="1"/>
            <a:r>
              <a:rPr lang="en-GB" sz="2800" dirty="0">
                <a:latin typeface="Arial" charset="0"/>
              </a:rPr>
              <a:t>A key tool for Verifying the design concept is:</a:t>
            </a:r>
          </a:p>
        </p:txBody>
      </p:sp>
      <p:sp>
        <p:nvSpPr>
          <p:cNvPr id="2" name="Slide Number Placeholder 1"/>
          <p:cNvSpPr>
            <a:spLocks noGrp="1"/>
          </p:cNvSpPr>
          <p:nvPr>
            <p:ph type="sldNum" sz="quarter" idx="4"/>
          </p:nvPr>
        </p:nvSpPr>
        <p:spPr/>
        <p:txBody>
          <a:bodyPr/>
          <a:lstStyle/>
          <a:p>
            <a:fld id="{1C9AE723-F85C-2640-9190-641236277428}" type="slidenum">
              <a:rPr lang="en-US" smtClean="0"/>
              <a:pPr/>
              <a:t>47</a:t>
            </a:fld>
            <a:endParaRPr lang="en-US" dirty="0"/>
          </a:p>
        </p:txBody>
      </p:sp>
      <p:sp>
        <p:nvSpPr>
          <p:cNvPr id="12309" name="Text Box 20"/>
          <p:cNvSpPr txBox="1">
            <a:spLocks noChangeArrowheads="1"/>
          </p:cNvSpPr>
          <p:nvPr/>
        </p:nvSpPr>
        <p:spPr bwMode="auto">
          <a:xfrm>
            <a:off x="3075838" y="1728793"/>
            <a:ext cx="1066800" cy="369887"/>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lIns="0" tIns="0" rIns="0" bIns="0">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spcBef>
                <a:spcPct val="50000"/>
              </a:spcBef>
            </a:pPr>
            <a:r>
              <a:rPr lang="en-GB" b="1" dirty="0">
                <a:solidFill>
                  <a:srgbClr val="000000"/>
                </a:solidFill>
              </a:rPr>
              <a:t>QFD 1</a:t>
            </a:r>
            <a:endParaRPr lang="en-US" b="1" dirty="0">
              <a:solidFill>
                <a:srgbClr val="000000"/>
              </a:solidFill>
            </a:endParaRPr>
          </a:p>
        </p:txBody>
      </p:sp>
      <p:sp>
        <p:nvSpPr>
          <p:cNvPr id="12310" name="Text Box 21"/>
          <p:cNvSpPr txBox="1">
            <a:spLocks noChangeArrowheads="1"/>
          </p:cNvSpPr>
          <p:nvPr/>
        </p:nvSpPr>
        <p:spPr bwMode="auto">
          <a:xfrm>
            <a:off x="4667224" y="1620242"/>
            <a:ext cx="1705080" cy="677108"/>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lIns="0" tIns="0" rIns="0" bIns="0">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spcBef>
                <a:spcPct val="50000"/>
              </a:spcBef>
            </a:pPr>
            <a:r>
              <a:rPr lang="en-GB" sz="4400" b="1" dirty="0">
                <a:solidFill>
                  <a:srgbClr val="000000"/>
                </a:solidFill>
              </a:rPr>
              <a:t>QFD 2</a:t>
            </a:r>
            <a:endParaRPr lang="en-US" sz="4400" b="1" dirty="0">
              <a:solidFill>
                <a:srgbClr val="000000"/>
              </a:solidFill>
            </a:endParaRPr>
          </a:p>
        </p:txBody>
      </p:sp>
      <p:sp>
        <p:nvSpPr>
          <p:cNvPr id="12311" name="Text Box 22"/>
          <p:cNvSpPr txBox="1">
            <a:spLocks noChangeArrowheads="1"/>
          </p:cNvSpPr>
          <p:nvPr/>
        </p:nvSpPr>
        <p:spPr bwMode="auto">
          <a:xfrm>
            <a:off x="6963504" y="2173298"/>
            <a:ext cx="1066800" cy="369887"/>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lIns="0" tIns="0" rIns="0" bIns="0">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spcBef>
                <a:spcPct val="50000"/>
              </a:spcBef>
            </a:pPr>
            <a:r>
              <a:rPr lang="en-GB" b="1" dirty="0">
                <a:solidFill>
                  <a:srgbClr val="000000"/>
                </a:solidFill>
              </a:rPr>
              <a:t>QFD 3</a:t>
            </a:r>
            <a:endParaRPr lang="en-US" b="1" dirty="0">
              <a:solidFill>
                <a:srgbClr val="000000"/>
              </a:solidFill>
            </a:endParaRPr>
          </a:p>
        </p:txBody>
      </p:sp>
      <p:sp>
        <p:nvSpPr>
          <p:cNvPr id="12312" name="Text Box 23"/>
          <p:cNvSpPr txBox="1">
            <a:spLocks noChangeArrowheads="1"/>
          </p:cNvSpPr>
          <p:nvPr/>
        </p:nvSpPr>
        <p:spPr bwMode="auto">
          <a:xfrm>
            <a:off x="8897812" y="2328873"/>
            <a:ext cx="1066800" cy="369887"/>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lIns="0" tIns="0" rIns="0" bIns="0">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spcBef>
                <a:spcPct val="50000"/>
              </a:spcBef>
            </a:pPr>
            <a:r>
              <a:rPr lang="en-GB" b="1" dirty="0">
                <a:solidFill>
                  <a:srgbClr val="000000"/>
                </a:solidFill>
              </a:rPr>
              <a:t>QFD 4</a:t>
            </a:r>
            <a:endParaRPr lang="en-US" b="1" dirty="0">
              <a:solidFill>
                <a:srgbClr val="000000"/>
              </a:solidFill>
            </a:endParaRPr>
          </a:p>
        </p:txBody>
      </p:sp>
      <p:sp>
        <p:nvSpPr>
          <p:cNvPr id="12313" name="Text Box 24"/>
          <p:cNvSpPr txBox="1">
            <a:spLocks noChangeArrowheads="1"/>
          </p:cNvSpPr>
          <p:nvPr/>
        </p:nvSpPr>
        <p:spPr bwMode="gray">
          <a:xfrm>
            <a:off x="3143246" y="2609859"/>
            <a:ext cx="807282" cy="1200329"/>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r>
              <a:rPr lang="en-GB" sz="7200" dirty="0">
                <a:solidFill>
                  <a:srgbClr val="FFFFFF"/>
                </a:solidFill>
                <a:sym typeface="Wingdings" charset="0"/>
              </a:rPr>
              <a:t></a:t>
            </a:r>
          </a:p>
        </p:txBody>
      </p:sp>
      <p:sp>
        <p:nvSpPr>
          <p:cNvPr id="21533" name="AutoShape 29"/>
          <p:cNvSpPr>
            <a:spLocks noChangeArrowheads="1"/>
          </p:cNvSpPr>
          <p:nvPr/>
        </p:nvSpPr>
        <p:spPr bwMode="gray">
          <a:xfrm rot="5400000">
            <a:off x="4266830" y="2281288"/>
            <a:ext cx="520700" cy="492125"/>
          </a:xfrm>
          <a:custGeom>
            <a:avLst/>
            <a:gdLst>
              <a:gd name="T0" fmla="*/ 2147483647 w 21600"/>
              <a:gd name="T1" fmla="*/ 0 h 21600"/>
              <a:gd name="T2" fmla="*/ 2147483647 w 21600"/>
              <a:gd name="T3" fmla="*/ 2147483647 h 21600"/>
              <a:gd name="T4" fmla="*/ 2147483647 w 21600"/>
              <a:gd name="T5" fmla="*/ 2147483647 h 21600"/>
              <a:gd name="T6" fmla="*/ 2147483647 w 21600"/>
              <a:gd name="T7" fmla="*/ 2147483647 h 21600"/>
              <a:gd name="T8" fmla="*/ 17694720 60000 65536"/>
              <a:gd name="T9" fmla="*/ 5898240 60000 65536"/>
              <a:gd name="T10" fmla="*/ 5898240 60000 65536"/>
              <a:gd name="T11" fmla="*/ 0 60000 65536"/>
              <a:gd name="T12" fmla="*/ 12427 w 21600"/>
              <a:gd name="T13" fmla="*/ 2912 h 21600"/>
              <a:gd name="T14" fmla="*/ 18227 w 21600"/>
              <a:gd name="T15" fmla="*/ 9246 h 21600"/>
            </a:gdLst>
            <a:ahLst/>
            <a:cxnLst>
              <a:cxn ang="T8">
                <a:pos x="T0" y="T1"/>
              </a:cxn>
              <a:cxn ang="T9">
                <a:pos x="T2" y="T3"/>
              </a:cxn>
              <a:cxn ang="T10">
                <a:pos x="T4" y="T5"/>
              </a:cxn>
              <a:cxn ang="T11">
                <a:pos x="T6" y="T7"/>
              </a:cxn>
            </a:cxnLst>
            <a:rect l="T12" t="T13" r="T14" b="T15"/>
            <a:pathLst>
              <a:path w="21600" h="21600">
                <a:moveTo>
                  <a:pt x="21600" y="6079"/>
                </a:moveTo>
                <a:lnTo>
                  <a:pt x="15126" y="0"/>
                </a:lnTo>
                <a:lnTo>
                  <a:pt x="15126" y="2912"/>
                </a:lnTo>
                <a:lnTo>
                  <a:pt x="12427" y="2912"/>
                </a:lnTo>
                <a:cubicBezTo>
                  <a:pt x="5564" y="2912"/>
                  <a:pt x="0" y="7052"/>
                  <a:pt x="0" y="12158"/>
                </a:cubicBezTo>
                <a:lnTo>
                  <a:pt x="0" y="21600"/>
                </a:lnTo>
                <a:lnTo>
                  <a:pt x="6474" y="21600"/>
                </a:lnTo>
                <a:lnTo>
                  <a:pt x="6474" y="12158"/>
                </a:lnTo>
                <a:cubicBezTo>
                  <a:pt x="6474" y="10550"/>
                  <a:pt x="9139" y="9246"/>
                  <a:pt x="12427" y="9246"/>
                </a:cubicBezTo>
                <a:lnTo>
                  <a:pt x="15126" y="9246"/>
                </a:lnTo>
                <a:lnTo>
                  <a:pt x="15126" y="12158"/>
                </a:lnTo>
                <a:close/>
              </a:path>
            </a:pathLst>
          </a:custGeom>
          <a:ln>
            <a:headEnd/>
            <a:tailEnd/>
          </a:ln>
        </p:spPr>
        <p:style>
          <a:lnRef idx="0">
            <a:schemeClr val="accent2"/>
          </a:lnRef>
          <a:fillRef idx="3">
            <a:schemeClr val="accent2"/>
          </a:fillRef>
          <a:effectRef idx="3">
            <a:schemeClr val="accent2"/>
          </a:effectRef>
          <a:fontRef idx="minor">
            <a:schemeClr val="lt1"/>
          </a:fontRef>
        </p:style>
        <p:txBody>
          <a:bodyPr wrap="none" anchor="ctr"/>
          <a:lstStyle/>
          <a:p>
            <a:pPr>
              <a:defRPr/>
            </a:pPr>
            <a:endParaRPr lang="en-GB" dirty="0">
              <a:solidFill>
                <a:srgbClr val="FFFFFF"/>
              </a:solidFill>
            </a:endParaRPr>
          </a:p>
        </p:txBody>
      </p:sp>
      <p:sp>
        <p:nvSpPr>
          <p:cNvPr id="39" name="Text Box 3"/>
          <p:cNvSpPr txBox="1">
            <a:spLocks noChangeArrowheads="1"/>
          </p:cNvSpPr>
          <p:nvPr/>
        </p:nvSpPr>
        <p:spPr bwMode="gray">
          <a:xfrm>
            <a:off x="4882780" y="2876868"/>
            <a:ext cx="1257300" cy="1168400"/>
          </a:xfrm>
          <a:prstGeom prst="rect">
            <a:avLst/>
          </a:prstGeom>
          <a:solidFill>
            <a:schemeClr val="accent6">
              <a:lumMod val="60000"/>
              <a:lumOff val="40000"/>
            </a:schemeClr>
          </a:solidFill>
          <a:ln w="12700">
            <a:noFill/>
            <a:miter lim="800000"/>
            <a:headEnd/>
            <a:tailEnd/>
          </a:ln>
          <a:scene3d>
            <a:camera prst="orthographicFront"/>
            <a:lightRig rig="threePt" dir="t"/>
          </a:scene3d>
          <a:sp3d>
            <a:bevelT/>
          </a:sp3d>
        </p:spPr>
        <p:txBody>
          <a:bodyPr lIns="90000" tIns="46800" rIns="90000" bIns="46800"/>
          <a:lstStyle/>
          <a:p>
            <a:pPr algn="ctr" eaLnBrk="0" hangingPunct="0">
              <a:spcBef>
                <a:spcPct val="50000"/>
              </a:spcBef>
              <a:defRPr/>
            </a:pPr>
            <a:endParaRPr lang="en-GB" dirty="0">
              <a:solidFill>
                <a:srgbClr val="FFFFFF"/>
              </a:solidFill>
            </a:endParaRPr>
          </a:p>
          <a:p>
            <a:pPr algn="ctr" eaLnBrk="0" hangingPunct="0">
              <a:spcBef>
                <a:spcPct val="50000"/>
              </a:spcBef>
              <a:defRPr/>
            </a:pPr>
            <a:endParaRPr lang="en-GB" sz="800" dirty="0">
              <a:solidFill>
                <a:srgbClr val="FFFFFF"/>
              </a:solidFill>
            </a:endParaRPr>
          </a:p>
        </p:txBody>
      </p:sp>
      <p:sp>
        <p:nvSpPr>
          <p:cNvPr id="12320" name="Text Box 24"/>
          <p:cNvSpPr txBox="1">
            <a:spLocks noChangeArrowheads="1"/>
          </p:cNvSpPr>
          <p:nvPr/>
        </p:nvSpPr>
        <p:spPr bwMode="gray">
          <a:xfrm>
            <a:off x="5086346" y="2830522"/>
            <a:ext cx="807282" cy="1200329"/>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r>
              <a:rPr lang="en-GB" sz="7200" dirty="0">
                <a:solidFill>
                  <a:srgbClr val="FFFFFF"/>
                </a:solidFill>
                <a:sym typeface="Wingdings" charset="0"/>
              </a:rPr>
              <a:t></a:t>
            </a:r>
          </a:p>
        </p:txBody>
      </p:sp>
      <p:sp>
        <p:nvSpPr>
          <p:cNvPr id="41" name="Text Box 3"/>
          <p:cNvSpPr txBox="1">
            <a:spLocks noChangeArrowheads="1"/>
          </p:cNvSpPr>
          <p:nvPr/>
        </p:nvSpPr>
        <p:spPr bwMode="gray">
          <a:xfrm>
            <a:off x="6841120" y="3082608"/>
            <a:ext cx="1257300" cy="1168400"/>
          </a:xfrm>
          <a:prstGeom prst="rect">
            <a:avLst/>
          </a:prstGeom>
          <a:solidFill>
            <a:srgbClr val="FFC000"/>
          </a:solidFill>
          <a:ln w="12700">
            <a:solidFill>
              <a:srgbClr val="3366FF"/>
            </a:solidFill>
            <a:miter lim="800000"/>
            <a:headEnd/>
            <a:tailEnd/>
          </a:ln>
          <a:scene3d>
            <a:camera prst="orthographicFront"/>
            <a:lightRig rig="threePt" dir="t"/>
          </a:scene3d>
          <a:sp3d>
            <a:bevelT/>
          </a:sp3d>
        </p:spPr>
        <p:txBody>
          <a:bodyPr lIns="90000" tIns="46800" rIns="90000" bIns="46800"/>
          <a:lstStyle/>
          <a:p>
            <a:pPr algn="ctr" eaLnBrk="0" hangingPunct="0">
              <a:spcBef>
                <a:spcPct val="50000"/>
              </a:spcBef>
              <a:defRPr/>
            </a:pPr>
            <a:endParaRPr lang="en-GB" dirty="0">
              <a:solidFill>
                <a:srgbClr val="FFFFFF"/>
              </a:solidFill>
            </a:endParaRPr>
          </a:p>
          <a:p>
            <a:pPr algn="ctr" eaLnBrk="0" hangingPunct="0">
              <a:spcBef>
                <a:spcPct val="50000"/>
              </a:spcBef>
              <a:defRPr/>
            </a:pPr>
            <a:endParaRPr lang="en-GB" sz="800" dirty="0">
              <a:solidFill>
                <a:srgbClr val="FFFFFF"/>
              </a:solidFill>
            </a:endParaRPr>
          </a:p>
        </p:txBody>
      </p:sp>
      <p:sp>
        <p:nvSpPr>
          <p:cNvPr id="12324" name="Text Box 24"/>
          <p:cNvSpPr txBox="1">
            <a:spLocks noChangeArrowheads="1"/>
          </p:cNvSpPr>
          <p:nvPr/>
        </p:nvSpPr>
        <p:spPr bwMode="gray">
          <a:xfrm>
            <a:off x="7045566" y="3028954"/>
            <a:ext cx="807282" cy="1200329"/>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r>
              <a:rPr lang="en-GB" sz="7200" dirty="0">
                <a:solidFill>
                  <a:srgbClr val="FFFFFF"/>
                </a:solidFill>
                <a:sym typeface="Wingdings" charset="0"/>
              </a:rPr>
              <a:t></a:t>
            </a:r>
          </a:p>
        </p:txBody>
      </p:sp>
      <p:sp>
        <p:nvSpPr>
          <p:cNvPr id="43" name="Text Box 3"/>
          <p:cNvSpPr txBox="1">
            <a:spLocks noChangeArrowheads="1"/>
          </p:cNvSpPr>
          <p:nvPr/>
        </p:nvSpPr>
        <p:spPr bwMode="gray">
          <a:xfrm>
            <a:off x="8807080" y="3257868"/>
            <a:ext cx="1257300" cy="1168400"/>
          </a:xfrm>
          <a:prstGeom prst="rect">
            <a:avLst/>
          </a:prstGeom>
          <a:solidFill>
            <a:srgbClr val="92D050"/>
          </a:solidFill>
          <a:ln w="12700">
            <a:noFill/>
            <a:miter lim="800000"/>
            <a:headEnd/>
            <a:tailEnd/>
          </a:ln>
          <a:scene3d>
            <a:camera prst="orthographicFront"/>
            <a:lightRig rig="threePt" dir="t"/>
          </a:scene3d>
          <a:sp3d>
            <a:bevelT/>
          </a:sp3d>
        </p:spPr>
        <p:txBody>
          <a:bodyPr lIns="90000" tIns="46800" rIns="90000" bIns="46800"/>
          <a:lstStyle/>
          <a:p>
            <a:pPr algn="ctr" eaLnBrk="0" hangingPunct="0">
              <a:spcBef>
                <a:spcPct val="50000"/>
              </a:spcBef>
              <a:defRPr/>
            </a:pPr>
            <a:endParaRPr lang="en-GB" dirty="0">
              <a:solidFill>
                <a:srgbClr val="FFFFFF"/>
              </a:solidFill>
            </a:endParaRPr>
          </a:p>
          <a:p>
            <a:pPr algn="ctr" eaLnBrk="0" hangingPunct="0">
              <a:spcBef>
                <a:spcPct val="50000"/>
              </a:spcBef>
              <a:defRPr/>
            </a:pPr>
            <a:endParaRPr lang="en-GB" sz="800" dirty="0">
              <a:solidFill>
                <a:srgbClr val="FFFFFF"/>
              </a:solidFill>
            </a:endParaRPr>
          </a:p>
        </p:txBody>
      </p:sp>
      <p:sp>
        <p:nvSpPr>
          <p:cNvPr id="12328" name="Text Box 24"/>
          <p:cNvSpPr txBox="1">
            <a:spLocks noChangeArrowheads="1"/>
          </p:cNvSpPr>
          <p:nvPr/>
        </p:nvSpPr>
        <p:spPr bwMode="gray">
          <a:xfrm>
            <a:off x="9010646" y="3211514"/>
            <a:ext cx="807282" cy="1200329"/>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r>
              <a:rPr lang="en-GB" sz="7200" dirty="0">
                <a:solidFill>
                  <a:srgbClr val="FFFFFF"/>
                </a:solidFill>
                <a:sym typeface="Wingdings" charset="0"/>
              </a:rPr>
              <a:t></a:t>
            </a:r>
          </a:p>
        </p:txBody>
      </p:sp>
      <p:sp>
        <p:nvSpPr>
          <p:cNvPr id="45" name="AutoShape 29"/>
          <p:cNvSpPr>
            <a:spLocks noChangeArrowheads="1"/>
          </p:cNvSpPr>
          <p:nvPr/>
        </p:nvSpPr>
        <p:spPr bwMode="gray">
          <a:xfrm rot="16200000" flipV="1">
            <a:off x="4308766" y="4083394"/>
            <a:ext cx="400049" cy="363854"/>
          </a:xfrm>
          <a:custGeom>
            <a:avLst/>
            <a:gdLst>
              <a:gd name="T0" fmla="*/ 2147483647 w 21600"/>
              <a:gd name="T1" fmla="*/ 0 h 21600"/>
              <a:gd name="T2" fmla="*/ 2147483647 w 21600"/>
              <a:gd name="T3" fmla="*/ 2147483647 h 21600"/>
              <a:gd name="T4" fmla="*/ 2147483647 w 21600"/>
              <a:gd name="T5" fmla="*/ 2147483647 h 21600"/>
              <a:gd name="T6" fmla="*/ 2147483647 w 21600"/>
              <a:gd name="T7" fmla="*/ 2147483647 h 21600"/>
              <a:gd name="T8" fmla="*/ 17694720 60000 65536"/>
              <a:gd name="T9" fmla="*/ 5898240 60000 65536"/>
              <a:gd name="T10" fmla="*/ 5898240 60000 65536"/>
              <a:gd name="T11" fmla="*/ 0 60000 65536"/>
              <a:gd name="T12" fmla="*/ 12427 w 21600"/>
              <a:gd name="T13" fmla="*/ 2912 h 21600"/>
              <a:gd name="T14" fmla="*/ 18227 w 21600"/>
              <a:gd name="T15" fmla="*/ 9246 h 21600"/>
            </a:gdLst>
            <a:ahLst/>
            <a:cxnLst>
              <a:cxn ang="T8">
                <a:pos x="T0" y="T1"/>
              </a:cxn>
              <a:cxn ang="T9">
                <a:pos x="T2" y="T3"/>
              </a:cxn>
              <a:cxn ang="T10">
                <a:pos x="T4" y="T5"/>
              </a:cxn>
              <a:cxn ang="T11">
                <a:pos x="T6" y="T7"/>
              </a:cxn>
            </a:cxnLst>
            <a:rect l="T12" t="T13" r="T14" b="T15"/>
            <a:pathLst>
              <a:path w="21600" h="21600">
                <a:moveTo>
                  <a:pt x="21600" y="6079"/>
                </a:moveTo>
                <a:lnTo>
                  <a:pt x="15126" y="0"/>
                </a:lnTo>
                <a:lnTo>
                  <a:pt x="15126" y="2912"/>
                </a:lnTo>
                <a:lnTo>
                  <a:pt x="12427" y="2912"/>
                </a:lnTo>
                <a:cubicBezTo>
                  <a:pt x="5564" y="2912"/>
                  <a:pt x="0" y="7052"/>
                  <a:pt x="0" y="12158"/>
                </a:cubicBezTo>
                <a:lnTo>
                  <a:pt x="0" y="21600"/>
                </a:lnTo>
                <a:lnTo>
                  <a:pt x="6474" y="21600"/>
                </a:lnTo>
                <a:lnTo>
                  <a:pt x="6474" y="12158"/>
                </a:lnTo>
                <a:cubicBezTo>
                  <a:pt x="6474" y="10550"/>
                  <a:pt x="9139" y="9246"/>
                  <a:pt x="12427" y="9246"/>
                </a:cubicBezTo>
                <a:lnTo>
                  <a:pt x="15126" y="9246"/>
                </a:lnTo>
                <a:lnTo>
                  <a:pt x="15126" y="12158"/>
                </a:lnTo>
                <a:close/>
              </a:path>
            </a:pathLst>
          </a:custGeom>
          <a:ln>
            <a:headEnd/>
            <a:tailEnd/>
          </a:ln>
        </p:spPr>
        <p:style>
          <a:lnRef idx="0">
            <a:schemeClr val="accent2"/>
          </a:lnRef>
          <a:fillRef idx="3">
            <a:schemeClr val="accent2"/>
          </a:fillRef>
          <a:effectRef idx="3">
            <a:schemeClr val="accent2"/>
          </a:effectRef>
          <a:fontRef idx="minor">
            <a:schemeClr val="lt1"/>
          </a:fontRef>
        </p:style>
        <p:txBody>
          <a:bodyPr wrap="none" anchor="ctr"/>
          <a:lstStyle/>
          <a:p>
            <a:pPr>
              <a:defRPr/>
            </a:pPr>
            <a:endParaRPr lang="en-GB" dirty="0">
              <a:solidFill>
                <a:srgbClr val="FFFFFF"/>
              </a:solidFill>
            </a:endParaRPr>
          </a:p>
        </p:txBody>
      </p:sp>
      <p:sp>
        <p:nvSpPr>
          <p:cNvPr id="46" name="AutoShape 29"/>
          <p:cNvSpPr>
            <a:spLocks noChangeArrowheads="1"/>
          </p:cNvSpPr>
          <p:nvPr/>
        </p:nvSpPr>
        <p:spPr bwMode="gray">
          <a:xfrm rot="5400000">
            <a:off x="6187070" y="2517509"/>
            <a:ext cx="520700" cy="492125"/>
          </a:xfrm>
          <a:custGeom>
            <a:avLst/>
            <a:gdLst>
              <a:gd name="T0" fmla="*/ 2147483647 w 21600"/>
              <a:gd name="T1" fmla="*/ 0 h 21600"/>
              <a:gd name="T2" fmla="*/ 2147483647 w 21600"/>
              <a:gd name="T3" fmla="*/ 2147483647 h 21600"/>
              <a:gd name="T4" fmla="*/ 2147483647 w 21600"/>
              <a:gd name="T5" fmla="*/ 2147483647 h 21600"/>
              <a:gd name="T6" fmla="*/ 2147483647 w 21600"/>
              <a:gd name="T7" fmla="*/ 2147483647 h 21600"/>
              <a:gd name="T8" fmla="*/ 17694720 60000 65536"/>
              <a:gd name="T9" fmla="*/ 5898240 60000 65536"/>
              <a:gd name="T10" fmla="*/ 5898240 60000 65536"/>
              <a:gd name="T11" fmla="*/ 0 60000 65536"/>
              <a:gd name="T12" fmla="*/ 12427 w 21600"/>
              <a:gd name="T13" fmla="*/ 2912 h 21600"/>
              <a:gd name="T14" fmla="*/ 18227 w 21600"/>
              <a:gd name="T15" fmla="*/ 9246 h 21600"/>
            </a:gdLst>
            <a:ahLst/>
            <a:cxnLst>
              <a:cxn ang="T8">
                <a:pos x="T0" y="T1"/>
              </a:cxn>
              <a:cxn ang="T9">
                <a:pos x="T2" y="T3"/>
              </a:cxn>
              <a:cxn ang="T10">
                <a:pos x="T4" y="T5"/>
              </a:cxn>
              <a:cxn ang="T11">
                <a:pos x="T6" y="T7"/>
              </a:cxn>
            </a:cxnLst>
            <a:rect l="T12" t="T13" r="T14" b="T15"/>
            <a:pathLst>
              <a:path w="21600" h="21600">
                <a:moveTo>
                  <a:pt x="21600" y="6079"/>
                </a:moveTo>
                <a:lnTo>
                  <a:pt x="15126" y="0"/>
                </a:lnTo>
                <a:lnTo>
                  <a:pt x="15126" y="2912"/>
                </a:lnTo>
                <a:lnTo>
                  <a:pt x="12427" y="2912"/>
                </a:lnTo>
                <a:cubicBezTo>
                  <a:pt x="5564" y="2912"/>
                  <a:pt x="0" y="7052"/>
                  <a:pt x="0" y="12158"/>
                </a:cubicBezTo>
                <a:lnTo>
                  <a:pt x="0" y="21600"/>
                </a:lnTo>
                <a:lnTo>
                  <a:pt x="6474" y="21600"/>
                </a:lnTo>
                <a:lnTo>
                  <a:pt x="6474" y="12158"/>
                </a:lnTo>
                <a:cubicBezTo>
                  <a:pt x="6474" y="10550"/>
                  <a:pt x="9139" y="9246"/>
                  <a:pt x="12427" y="9246"/>
                </a:cubicBezTo>
                <a:lnTo>
                  <a:pt x="15126" y="9246"/>
                </a:lnTo>
                <a:lnTo>
                  <a:pt x="15126" y="12158"/>
                </a:lnTo>
                <a:close/>
              </a:path>
            </a:pathLst>
          </a:custGeom>
          <a:ln>
            <a:headEnd/>
            <a:tailEnd/>
          </a:ln>
        </p:spPr>
        <p:style>
          <a:lnRef idx="0">
            <a:schemeClr val="accent2"/>
          </a:lnRef>
          <a:fillRef idx="3">
            <a:schemeClr val="accent2"/>
          </a:fillRef>
          <a:effectRef idx="3">
            <a:schemeClr val="accent2"/>
          </a:effectRef>
          <a:fontRef idx="minor">
            <a:schemeClr val="lt1"/>
          </a:fontRef>
        </p:style>
        <p:txBody>
          <a:bodyPr wrap="none" anchor="ctr"/>
          <a:lstStyle/>
          <a:p>
            <a:pPr>
              <a:defRPr/>
            </a:pPr>
            <a:endParaRPr lang="en-GB" dirty="0">
              <a:solidFill>
                <a:srgbClr val="FFFFFF"/>
              </a:solidFill>
            </a:endParaRPr>
          </a:p>
        </p:txBody>
      </p:sp>
      <p:sp>
        <p:nvSpPr>
          <p:cNvPr id="47" name="AutoShape 29"/>
          <p:cNvSpPr>
            <a:spLocks noChangeArrowheads="1"/>
          </p:cNvSpPr>
          <p:nvPr/>
        </p:nvSpPr>
        <p:spPr bwMode="gray">
          <a:xfrm rot="16200000" flipV="1">
            <a:off x="6229006" y="4319615"/>
            <a:ext cx="400049" cy="363854"/>
          </a:xfrm>
          <a:custGeom>
            <a:avLst/>
            <a:gdLst>
              <a:gd name="T0" fmla="*/ 2147483647 w 21600"/>
              <a:gd name="T1" fmla="*/ 0 h 21600"/>
              <a:gd name="T2" fmla="*/ 2147483647 w 21600"/>
              <a:gd name="T3" fmla="*/ 2147483647 h 21600"/>
              <a:gd name="T4" fmla="*/ 2147483647 w 21600"/>
              <a:gd name="T5" fmla="*/ 2147483647 h 21600"/>
              <a:gd name="T6" fmla="*/ 2147483647 w 21600"/>
              <a:gd name="T7" fmla="*/ 2147483647 h 21600"/>
              <a:gd name="T8" fmla="*/ 17694720 60000 65536"/>
              <a:gd name="T9" fmla="*/ 5898240 60000 65536"/>
              <a:gd name="T10" fmla="*/ 5898240 60000 65536"/>
              <a:gd name="T11" fmla="*/ 0 60000 65536"/>
              <a:gd name="T12" fmla="*/ 12427 w 21600"/>
              <a:gd name="T13" fmla="*/ 2912 h 21600"/>
              <a:gd name="T14" fmla="*/ 18227 w 21600"/>
              <a:gd name="T15" fmla="*/ 9246 h 21600"/>
            </a:gdLst>
            <a:ahLst/>
            <a:cxnLst>
              <a:cxn ang="T8">
                <a:pos x="T0" y="T1"/>
              </a:cxn>
              <a:cxn ang="T9">
                <a:pos x="T2" y="T3"/>
              </a:cxn>
              <a:cxn ang="T10">
                <a:pos x="T4" y="T5"/>
              </a:cxn>
              <a:cxn ang="T11">
                <a:pos x="T6" y="T7"/>
              </a:cxn>
            </a:cxnLst>
            <a:rect l="T12" t="T13" r="T14" b="T15"/>
            <a:pathLst>
              <a:path w="21600" h="21600">
                <a:moveTo>
                  <a:pt x="21600" y="6079"/>
                </a:moveTo>
                <a:lnTo>
                  <a:pt x="15126" y="0"/>
                </a:lnTo>
                <a:lnTo>
                  <a:pt x="15126" y="2912"/>
                </a:lnTo>
                <a:lnTo>
                  <a:pt x="12427" y="2912"/>
                </a:lnTo>
                <a:cubicBezTo>
                  <a:pt x="5564" y="2912"/>
                  <a:pt x="0" y="7052"/>
                  <a:pt x="0" y="12158"/>
                </a:cubicBezTo>
                <a:lnTo>
                  <a:pt x="0" y="21600"/>
                </a:lnTo>
                <a:lnTo>
                  <a:pt x="6474" y="21600"/>
                </a:lnTo>
                <a:lnTo>
                  <a:pt x="6474" y="12158"/>
                </a:lnTo>
                <a:cubicBezTo>
                  <a:pt x="6474" y="10550"/>
                  <a:pt x="9139" y="9246"/>
                  <a:pt x="12427" y="9246"/>
                </a:cubicBezTo>
                <a:lnTo>
                  <a:pt x="15126" y="9246"/>
                </a:lnTo>
                <a:lnTo>
                  <a:pt x="15126" y="12158"/>
                </a:lnTo>
                <a:close/>
              </a:path>
            </a:pathLst>
          </a:custGeom>
          <a:ln>
            <a:headEnd/>
            <a:tailEnd/>
          </a:ln>
        </p:spPr>
        <p:style>
          <a:lnRef idx="0">
            <a:schemeClr val="accent2"/>
          </a:lnRef>
          <a:fillRef idx="3">
            <a:schemeClr val="accent2"/>
          </a:fillRef>
          <a:effectRef idx="3">
            <a:schemeClr val="accent2"/>
          </a:effectRef>
          <a:fontRef idx="minor">
            <a:schemeClr val="lt1"/>
          </a:fontRef>
        </p:style>
        <p:txBody>
          <a:bodyPr wrap="none" anchor="ctr"/>
          <a:lstStyle/>
          <a:p>
            <a:pPr>
              <a:defRPr/>
            </a:pPr>
            <a:endParaRPr lang="en-GB" dirty="0">
              <a:solidFill>
                <a:srgbClr val="FFFFFF"/>
              </a:solidFill>
            </a:endParaRPr>
          </a:p>
        </p:txBody>
      </p:sp>
      <p:sp>
        <p:nvSpPr>
          <p:cNvPr id="48" name="AutoShape 29"/>
          <p:cNvSpPr>
            <a:spLocks noChangeArrowheads="1"/>
          </p:cNvSpPr>
          <p:nvPr/>
        </p:nvSpPr>
        <p:spPr bwMode="gray">
          <a:xfrm rot="5400000">
            <a:off x="8191132" y="2708009"/>
            <a:ext cx="520700" cy="492125"/>
          </a:xfrm>
          <a:custGeom>
            <a:avLst/>
            <a:gdLst>
              <a:gd name="T0" fmla="*/ 2147483647 w 21600"/>
              <a:gd name="T1" fmla="*/ 0 h 21600"/>
              <a:gd name="T2" fmla="*/ 2147483647 w 21600"/>
              <a:gd name="T3" fmla="*/ 2147483647 h 21600"/>
              <a:gd name="T4" fmla="*/ 2147483647 w 21600"/>
              <a:gd name="T5" fmla="*/ 2147483647 h 21600"/>
              <a:gd name="T6" fmla="*/ 2147483647 w 21600"/>
              <a:gd name="T7" fmla="*/ 2147483647 h 21600"/>
              <a:gd name="T8" fmla="*/ 17694720 60000 65536"/>
              <a:gd name="T9" fmla="*/ 5898240 60000 65536"/>
              <a:gd name="T10" fmla="*/ 5898240 60000 65536"/>
              <a:gd name="T11" fmla="*/ 0 60000 65536"/>
              <a:gd name="T12" fmla="*/ 12427 w 21600"/>
              <a:gd name="T13" fmla="*/ 2912 h 21600"/>
              <a:gd name="T14" fmla="*/ 18227 w 21600"/>
              <a:gd name="T15" fmla="*/ 9246 h 21600"/>
            </a:gdLst>
            <a:ahLst/>
            <a:cxnLst>
              <a:cxn ang="T8">
                <a:pos x="T0" y="T1"/>
              </a:cxn>
              <a:cxn ang="T9">
                <a:pos x="T2" y="T3"/>
              </a:cxn>
              <a:cxn ang="T10">
                <a:pos x="T4" y="T5"/>
              </a:cxn>
              <a:cxn ang="T11">
                <a:pos x="T6" y="T7"/>
              </a:cxn>
            </a:cxnLst>
            <a:rect l="T12" t="T13" r="T14" b="T15"/>
            <a:pathLst>
              <a:path w="21600" h="21600">
                <a:moveTo>
                  <a:pt x="21600" y="6079"/>
                </a:moveTo>
                <a:lnTo>
                  <a:pt x="15126" y="0"/>
                </a:lnTo>
                <a:lnTo>
                  <a:pt x="15126" y="2912"/>
                </a:lnTo>
                <a:lnTo>
                  <a:pt x="12427" y="2912"/>
                </a:lnTo>
                <a:cubicBezTo>
                  <a:pt x="5564" y="2912"/>
                  <a:pt x="0" y="7052"/>
                  <a:pt x="0" y="12158"/>
                </a:cubicBezTo>
                <a:lnTo>
                  <a:pt x="0" y="21600"/>
                </a:lnTo>
                <a:lnTo>
                  <a:pt x="6474" y="21600"/>
                </a:lnTo>
                <a:lnTo>
                  <a:pt x="6474" y="12158"/>
                </a:lnTo>
                <a:cubicBezTo>
                  <a:pt x="6474" y="10550"/>
                  <a:pt x="9139" y="9246"/>
                  <a:pt x="12427" y="9246"/>
                </a:cubicBezTo>
                <a:lnTo>
                  <a:pt x="15126" y="9246"/>
                </a:lnTo>
                <a:lnTo>
                  <a:pt x="15126" y="12158"/>
                </a:lnTo>
                <a:close/>
              </a:path>
            </a:pathLst>
          </a:custGeom>
          <a:ln>
            <a:headEnd/>
            <a:tailEnd/>
          </a:ln>
        </p:spPr>
        <p:style>
          <a:lnRef idx="0">
            <a:schemeClr val="accent2"/>
          </a:lnRef>
          <a:fillRef idx="3">
            <a:schemeClr val="accent2"/>
          </a:fillRef>
          <a:effectRef idx="3">
            <a:schemeClr val="accent2"/>
          </a:effectRef>
          <a:fontRef idx="minor">
            <a:schemeClr val="lt1"/>
          </a:fontRef>
        </p:style>
        <p:txBody>
          <a:bodyPr wrap="none" anchor="ctr"/>
          <a:lstStyle/>
          <a:p>
            <a:pPr>
              <a:defRPr/>
            </a:pPr>
            <a:endParaRPr lang="en-GB" dirty="0">
              <a:solidFill>
                <a:srgbClr val="FFFFFF"/>
              </a:solidFill>
            </a:endParaRPr>
          </a:p>
        </p:txBody>
      </p:sp>
      <p:sp>
        <p:nvSpPr>
          <p:cNvPr id="49" name="AutoShape 29"/>
          <p:cNvSpPr>
            <a:spLocks noChangeArrowheads="1"/>
          </p:cNvSpPr>
          <p:nvPr/>
        </p:nvSpPr>
        <p:spPr bwMode="gray">
          <a:xfrm rot="16200000" flipV="1">
            <a:off x="8233068" y="4510115"/>
            <a:ext cx="400049" cy="363854"/>
          </a:xfrm>
          <a:custGeom>
            <a:avLst/>
            <a:gdLst>
              <a:gd name="T0" fmla="*/ 2147483647 w 21600"/>
              <a:gd name="T1" fmla="*/ 0 h 21600"/>
              <a:gd name="T2" fmla="*/ 2147483647 w 21600"/>
              <a:gd name="T3" fmla="*/ 2147483647 h 21600"/>
              <a:gd name="T4" fmla="*/ 2147483647 w 21600"/>
              <a:gd name="T5" fmla="*/ 2147483647 h 21600"/>
              <a:gd name="T6" fmla="*/ 2147483647 w 21600"/>
              <a:gd name="T7" fmla="*/ 2147483647 h 21600"/>
              <a:gd name="T8" fmla="*/ 17694720 60000 65536"/>
              <a:gd name="T9" fmla="*/ 5898240 60000 65536"/>
              <a:gd name="T10" fmla="*/ 5898240 60000 65536"/>
              <a:gd name="T11" fmla="*/ 0 60000 65536"/>
              <a:gd name="T12" fmla="*/ 12427 w 21600"/>
              <a:gd name="T13" fmla="*/ 2912 h 21600"/>
              <a:gd name="T14" fmla="*/ 18227 w 21600"/>
              <a:gd name="T15" fmla="*/ 9246 h 21600"/>
            </a:gdLst>
            <a:ahLst/>
            <a:cxnLst>
              <a:cxn ang="T8">
                <a:pos x="T0" y="T1"/>
              </a:cxn>
              <a:cxn ang="T9">
                <a:pos x="T2" y="T3"/>
              </a:cxn>
              <a:cxn ang="T10">
                <a:pos x="T4" y="T5"/>
              </a:cxn>
              <a:cxn ang="T11">
                <a:pos x="T6" y="T7"/>
              </a:cxn>
            </a:cxnLst>
            <a:rect l="T12" t="T13" r="T14" b="T15"/>
            <a:pathLst>
              <a:path w="21600" h="21600">
                <a:moveTo>
                  <a:pt x="21600" y="6079"/>
                </a:moveTo>
                <a:lnTo>
                  <a:pt x="15126" y="0"/>
                </a:lnTo>
                <a:lnTo>
                  <a:pt x="15126" y="2912"/>
                </a:lnTo>
                <a:lnTo>
                  <a:pt x="12427" y="2912"/>
                </a:lnTo>
                <a:cubicBezTo>
                  <a:pt x="5564" y="2912"/>
                  <a:pt x="0" y="7052"/>
                  <a:pt x="0" y="12158"/>
                </a:cubicBezTo>
                <a:lnTo>
                  <a:pt x="0" y="21600"/>
                </a:lnTo>
                <a:lnTo>
                  <a:pt x="6474" y="21600"/>
                </a:lnTo>
                <a:lnTo>
                  <a:pt x="6474" y="12158"/>
                </a:lnTo>
                <a:cubicBezTo>
                  <a:pt x="6474" y="10550"/>
                  <a:pt x="9139" y="9246"/>
                  <a:pt x="12427" y="9246"/>
                </a:cubicBezTo>
                <a:lnTo>
                  <a:pt x="15126" y="9246"/>
                </a:lnTo>
                <a:lnTo>
                  <a:pt x="15126" y="12158"/>
                </a:lnTo>
                <a:close/>
              </a:path>
            </a:pathLst>
          </a:custGeom>
          <a:ln>
            <a:headEnd/>
            <a:tailEnd/>
          </a:ln>
        </p:spPr>
        <p:style>
          <a:lnRef idx="0">
            <a:schemeClr val="accent2"/>
          </a:lnRef>
          <a:fillRef idx="3">
            <a:schemeClr val="accent2"/>
          </a:fillRef>
          <a:effectRef idx="3">
            <a:schemeClr val="accent2"/>
          </a:effectRef>
          <a:fontRef idx="minor">
            <a:schemeClr val="lt1"/>
          </a:fontRef>
        </p:style>
        <p:txBody>
          <a:bodyPr wrap="none" anchor="ctr"/>
          <a:lstStyle/>
          <a:p>
            <a:pPr>
              <a:defRPr/>
            </a:pPr>
            <a:endParaRPr lang="en-GB" dirty="0">
              <a:solidFill>
                <a:srgbClr val="FFFFFF"/>
              </a:solidFill>
            </a:endParaRPr>
          </a:p>
        </p:txBody>
      </p:sp>
    </p:spTree>
    <p:extLst>
      <p:ext uri="{BB962C8B-B14F-4D97-AF65-F5344CB8AC3E}">
        <p14:creationId xmlns:p14="http://schemas.microsoft.com/office/powerpoint/2010/main" val="391431119"/>
      </p:ext>
    </p:extLst>
  </p:cSld>
  <p:clrMapOvr>
    <a:masterClrMapping/>
  </p:clrMapOvr>
  <p:transition/>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4294967295"/>
          </p:nvPr>
        </p:nvSpPr>
        <p:spPr>
          <a:xfrm>
            <a:off x="11233212" y="55445"/>
            <a:ext cx="490605" cy="123111"/>
          </a:xfrm>
        </p:spPr>
        <p:txBody>
          <a:bodyPr/>
          <a:lstStyle/>
          <a:p>
            <a:fld id="{4DD93AAA-9664-724C-BCA8-AA8BF9C19235}" type="slidenum">
              <a:rPr lang="en-US" smtClean="0"/>
              <a:pPr/>
              <a:t>48</a:t>
            </a:fld>
            <a:endParaRPr lang="en-US" dirty="0"/>
          </a:p>
        </p:txBody>
      </p:sp>
      <p:sp>
        <p:nvSpPr>
          <p:cNvPr id="12290" name="Rectangle 3"/>
          <p:cNvSpPr>
            <a:spLocks noGrp="1" noChangeArrowheads="1"/>
          </p:cNvSpPr>
          <p:nvPr>
            <p:ph sz="quarter" idx="16"/>
          </p:nvPr>
        </p:nvSpPr>
        <p:spPr>
          <a:xfrm>
            <a:off x="1999941" y="1705898"/>
            <a:ext cx="3241316" cy="4071884"/>
          </a:xfrm>
        </p:spPr>
        <p:txBody>
          <a:bodyPr/>
          <a:lstStyle/>
          <a:p>
            <a:pPr marL="0" indent="0">
              <a:buNone/>
            </a:pPr>
            <a:r>
              <a:rPr lang="en-GB" sz="2000" b="1" dirty="0"/>
              <a:t>What is it?</a:t>
            </a:r>
          </a:p>
          <a:p>
            <a:r>
              <a:rPr lang="en-GB" dirty="0"/>
              <a:t>QFD 2 is concerned with capturing the translation of System Design Requirements into Solution Requirements</a:t>
            </a:r>
          </a:p>
          <a:p>
            <a:r>
              <a:rPr lang="en-GB" altLang="ja-JP" dirty="0"/>
              <a:t>It can be used to:</a:t>
            </a:r>
          </a:p>
          <a:p>
            <a:pPr lvl="1"/>
            <a:r>
              <a:rPr lang="en-GB" dirty="0"/>
              <a:t>Verify the selected whole concept solution is compliant with the System Design Requirements</a:t>
            </a:r>
          </a:p>
          <a:p>
            <a:pPr lvl="1"/>
            <a:r>
              <a:rPr lang="en-GB" dirty="0"/>
              <a:t>Help define lower-level sub-system requirements</a:t>
            </a:r>
          </a:p>
          <a:p>
            <a:pPr lvl="1"/>
            <a:r>
              <a:rPr lang="en-GB" dirty="0"/>
              <a:t>Help identify Critical Design Parameters</a:t>
            </a:r>
          </a:p>
          <a:p>
            <a:endParaRPr lang="en-US" dirty="0"/>
          </a:p>
        </p:txBody>
      </p:sp>
      <p:sp>
        <p:nvSpPr>
          <p:cNvPr id="12289" name="Rectangle 2"/>
          <p:cNvSpPr>
            <a:spLocks noGrp="1" noChangeArrowheads="1"/>
          </p:cNvSpPr>
          <p:nvPr>
            <p:ph type="title"/>
          </p:nvPr>
        </p:nvSpPr>
        <p:spPr>
          <a:xfrm>
            <a:off x="149847" y="178556"/>
            <a:ext cx="10990300" cy="424732"/>
          </a:xfrm>
        </p:spPr>
        <p:txBody>
          <a:bodyPr/>
          <a:lstStyle/>
          <a:p>
            <a:r>
              <a:rPr lang="en-GB" dirty="0"/>
              <a:t>Quality Function Deployment Phase 2</a:t>
            </a:r>
          </a:p>
        </p:txBody>
      </p:sp>
      <p:pic>
        <p:nvPicPr>
          <p:cNvPr id="6" name="Picture 5"/>
          <p:cNvPicPr>
            <a:picLocks noChangeAspect="1"/>
          </p:cNvPicPr>
          <p:nvPr/>
        </p:nvPicPr>
        <p:blipFill>
          <a:blip r:embed="rId3"/>
          <a:stretch>
            <a:fillRect/>
          </a:stretch>
        </p:blipFill>
        <p:spPr>
          <a:xfrm>
            <a:off x="5910458" y="1689347"/>
            <a:ext cx="4332209" cy="3866836"/>
          </a:xfrm>
          <a:prstGeom prst="rect">
            <a:avLst/>
          </a:prstGeom>
        </p:spPr>
      </p:pic>
    </p:spTree>
    <p:extLst>
      <p:ext uri="{BB962C8B-B14F-4D97-AF65-F5344CB8AC3E}">
        <p14:creationId xmlns:p14="http://schemas.microsoft.com/office/powerpoint/2010/main" val="2785179276"/>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7571" name="Rectangle 3"/>
          <p:cNvSpPr>
            <a:spLocks noChangeArrowheads="1"/>
          </p:cNvSpPr>
          <p:nvPr/>
        </p:nvSpPr>
        <p:spPr bwMode="gray">
          <a:xfrm>
            <a:off x="2362214" y="1058609"/>
            <a:ext cx="2519362" cy="606175"/>
          </a:xfrm>
          <a:prstGeom prst="rect">
            <a:avLst/>
          </a:prstGeom>
          <a:ln>
            <a:headEnd/>
            <a:tailEnd/>
          </a:ln>
          <a:extLs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style>
          <a:lnRef idx="0">
            <a:schemeClr val="accent4"/>
          </a:lnRef>
          <a:fillRef idx="3">
            <a:schemeClr val="accent4"/>
          </a:fillRef>
          <a:effectRef idx="3">
            <a:schemeClr val="accent4"/>
          </a:effectRef>
          <a:fontRef idx="minor">
            <a:schemeClr val="lt1"/>
          </a:fontRef>
        </p:style>
        <p:txBody>
          <a:bodyPr anchor="ctr"/>
          <a:lstStyle/>
          <a:p>
            <a:pPr algn="ctr">
              <a:defRPr/>
            </a:pPr>
            <a:r>
              <a:rPr lang="en-GB" sz="1400" b="1" dirty="0">
                <a:solidFill>
                  <a:srgbClr val="FFFFFF"/>
                </a:solidFill>
                <a:cs typeface="ＭＳ Ｐゴシック" charset="0"/>
              </a:rPr>
              <a:t>Step 1: Identify the chart WHAT list requirements</a:t>
            </a:r>
          </a:p>
        </p:txBody>
      </p:sp>
      <p:sp>
        <p:nvSpPr>
          <p:cNvPr id="237572" name="Rectangle 4"/>
          <p:cNvSpPr>
            <a:spLocks noChangeArrowheads="1"/>
          </p:cNvSpPr>
          <p:nvPr/>
        </p:nvSpPr>
        <p:spPr bwMode="gray">
          <a:xfrm>
            <a:off x="3444874" y="2265071"/>
            <a:ext cx="3162300" cy="639702"/>
          </a:xfrm>
          <a:prstGeom prst="rect">
            <a:avLst/>
          </a:prstGeom>
          <a:ln>
            <a:headEnd/>
            <a:tailEnd/>
          </a:ln>
          <a:extLs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style>
          <a:lnRef idx="0">
            <a:schemeClr val="accent4"/>
          </a:lnRef>
          <a:fillRef idx="3">
            <a:schemeClr val="accent4"/>
          </a:fillRef>
          <a:effectRef idx="3">
            <a:schemeClr val="accent4"/>
          </a:effectRef>
          <a:fontRef idx="minor">
            <a:schemeClr val="lt1"/>
          </a:fontRef>
        </p:style>
        <p:txBody>
          <a:bodyPr anchor="ctr"/>
          <a:lstStyle/>
          <a:p>
            <a:pPr algn="ctr">
              <a:defRPr/>
            </a:pPr>
            <a:r>
              <a:rPr lang="en-GB" sz="1400" b="1" dirty="0">
                <a:solidFill>
                  <a:srgbClr val="FFFFFF"/>
                </a:solidFill>
                <a:cs typeface="ＭＳ Ｐゴシック" charset="0"/>
              </a:rPr>
              <a:t>Step 2: Translate WHAT requirements into measurable HOW requirements </a:t>
            </a:r>
          </a:p>
        </p:txBody>
      </p:sp>
      <p:sp>
        <p:nvSpPr>
          <p:cNvPr id="237573" name="Rectangle 5"/>
          <p:cNvSpPr>
            <a:spLocks noChangeArrowheads="1"/>
          </p:cNvSpPr>
          <p:nvPr/>
        </p:nvSpPr>
        <p:spPr bwMode="gray">
          <a:xfrm>
            <a:off x="6323010" y="5345245"/>
            <a:ext cx="2640012" cy="635679"/>
          </a:xfrm>
          <a:prstGeom prst="rect">
            <a:avLst/>
          </a:prstGeom>
          <a:ln>
            <a:headEnd/>
            <a:tailEnd/>
          </a:ln>
          <a:extLs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style>
          <a:lnRef idx="0">
            <a:schemeClr val="accent4"/>
          </a:lnRef>
          <a:fillRef idx="3">
            <a:schemeClr val="accent4"/>
          </a:fillRef>
          <a:effectRef idx="3">
            <a:schemeClr val="accent4"/>
          </a:effectRef>
          <a:fontRef idx="minor">
            <a:schemeClr val="lt1"/>
          </a:fontRef>
        </p:style>
        <p:txBody>
          <a:bodyPr anchor="ctr"/>
          <a:lstStyle/>
          <a:p>
            <a:pPr algn="ctr">
              <a:defRPr/>
            </a:pPr>
            <a:r>
              <a:rPr lang="en-GB" sz="1400" b="1" dirty="0">
                <a:solidFill>
                  <a:srgbClr val="FFFFFF"/>
                </a:solidFill>
                <a:cs typeface="ＭＳ Ｐゴシック" charset="0"/>
              </a:rPr>
              <a:t>Step 4: Determine HOW MUCH for HOW requirements</a:t>
            </a:r>
          </a:p>
        </p:txBody>
      </p:sp>
      <p:sp>
        <p:nvSpPr>
          <p:cNvPr id="237576" name="Rectangle 8"/>
          <p:cNvSpPr>
            <a:spLocks noChangeArrowheads="1"/>
          </p:cNvSpPr>
          <p:nvPr/>
        </p:nvSpPr>
        <p:spPr bwMode="gray">
          <a:xfrm>
            <a:off x="4688720" y="3725980"/>
            <a:ext cx="3032125" cy="635679"/>
          </a:xfrm>
          <a:prstGeom prst="rect">
            <a:avLst/>
          </a:prstGeom>
          <a:ln>
            <a:headEnd/>
            <a:tailEnd/>
          </a:ln>
          <a:extLs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style>
          <a:lnRef idx="0">
            <a:schemeClr val="accent4"/>
          </a:lnRef>
          <a:fillRef idx="3">
            <a:schemeClr val="accent4"/>
          </a:fillRef>
          <a:effectRef idx="3">
            <a:schemeClr val="accent4"/>
          </a:effectRef>
          <a:fontRef idx="minor">
            <a:schemeClr val="lt1"/>
          </a:fontRef>
        </p:style>
        <p:txBody>
          <a:bodyPr anchor="ctr"/>
          <a:lstStyle/>
          <a:p>
            <a:pPr algn="ctr">
              <a:defRPr/>
            </a:pPr>
            <a:r>
              <a:rPr lang="en-GB" sz="1400" b="1" dirty="0">
                <a:solidFill>
                  <a:srgbClr val="FFFFFF"/>
                </a:solidFill>
                <a:cs typeface="ＭＳ Ｐゴシック" charset="0"/>
              </a:rPr>
              <a:t>Step 3: Determine relationships between WHAT and HOW  requirements</a:t>
            </a:r>
          </a:p>
        </p:txBody>
      </p:sp>
      <p:sp>
        <p:nvSpPr>
          <p:cNvPr id="237577" name="AutoShape 9"/>
          <p:cNvSpPr>
            <a:spLocks noChangeArrowheads="1"/>
          </p:cNvSpPr>
          <p:nvPr/>
        </p:nvSpPr>
        <p:spPr bwMode="auto">
          <a:xfrm rot="5400000">
            <a:off x="5012531" y="1455395"/>
            <a:ext cx="671513" cy="644525"/>
          </a:xfrm>
          <a:custGeom>
            <a:avLst/>
            <a:gdLst>
              <a:gd name="G0" fmla="+- 14693 0 0"/>
              <a:gd name="G1" fmla="+- 2447 0 0"/>
              <a:gd name="G2" fmla="+- 12158 0 2447"/>
              <a:gd name="G3" fmla="+- G2 0 2447"/>
              <a:gd name="G4" fmla="*/ G3 32768 32059"/>
              <a:gd name="G5" fmla="*/ G4 1 2"/>
              <a:gd name="G6" fmla="+- 21600 0 14693"/>
              <a:gd name="G7" fmla="*/ G6 2447 6079"/>
              <a:gd name="G8" fmla="+- G7 14693 0"/>
              <a:gd name="T0" fmla="*/ 14693 w 21600"/>
              <a:gd name="T1" fmla="*/ 0 h 21600"/>
              <a:gd name="T2" fmla="*/ 14693 w 21600"/>
              <a:gd name="T3" fmla="*/ 12158 h 21600"/>
              <a:gd name="T4" fmla="*/ 3713 w 21600"/>
              <a:gd name="T5" fmla="*/ 21600 h 21600"/>
              <a:gd name="T6" fmla="*/ 21600 w 21600"/>
              <a:gd name="T7" fmla="*/ 6079 h 21600"/>
              <a:gd name="T8" fmla="*/ 17694720 60000 65536"/>
              <a:gd name="T9" fmla="*/ 5898240 60000 65536"/>
              <a:gd name="T10" fmla="*/ 5898240 60000 65536"/>
              <a:gd name="T11" fmla="*/ 0 60000 65536"/>
              <a:gd name="T12" fmla="*/ 12427 w 21600"/>
              <a:gd name="T13" fmla="*/ G1 h 21600"/>
              <a:gd name="T14" fmla="*/ G8 w 21600"/>
              <a:gd name="T15" fmla="*/ G2 h 21600"/>
            </a:gdLst>
            <a:ahLst/>
            <a:cxnLst>
              <a:cxn ang="T8">
                <a:pos x="T0" y="T1"/>
              </a:cxn>
              <a:cxn ang="T9">
                <a:pos x="T2" y="T3"/>
              </a:cxn>
              <a:cxn ang="T10">
                <a:pos x="T4" y="T5"/>
              </a:cxn>
              <a:cxn ang="T11">
                <a:pos x="T6" y="T7"/>
              </a:cxn>
            </a:cxnLst>
            <a:rect l="T12" t="T13" r="T14" b="T15"/>
            <a:pathLst>
              <a:path w="21600" h="21600">
                <a:moveTo>
                  <a:pt x="21600" y="6079"/>
                </a:moveTo>
                <a:lnTo>
                  <a:pt x="14693" y="0"/>
                </a:lnTo>
                <a:lnTo>
                  <a:pt x="14693" y="2447"/>
                </a:lnTo>
                <a:lnTo>
                  <a:pt x="12427" y="2447"/>
                </a:lnTo>
                <a:cubicBezTo>
                  <a:pt x="5564" y="2447"/>
                  <a:pt x="0" y="6795"/>
                  <a:pt x="0" y="12158"/>
                </a:cubicBezTo>
                <a:lnTo>
                  <a:pt x="0" y="21600"/>
                </a:lnTo>
                <a:lnTo>
                  <a:pt x="7425" y="21600"/>
                </a:lnTo>
                <a:lnTo>
                  <a:pt x="7425" y="12158"/>
                </a:lnTo>
                <a:cubicBezTo>
                  <a:pt x="7425" y="10807"/>
                  <a:pt x="9664" y="9711"/>
                  <a:pt x="12427" y="9711"/>
                </a:cubicBezTo>
                <a:lnTo>
                  <a:pt x="14693" y="9711"/>
                </a:lnTo>
                <a:lnTo>
                  <a:pt x="14693" y="12158"/>
                </a:lnTo>
                <a:close/>
              </a:path>
            </a:pathLst>
          </a:custGeom>
          <a:ln/>
          <a:extLs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style>
          <a:lnRef idx="3">
            <a:schemeClr val="lt1"/>
          </a:lnRef>
          <a:fillRef idx="1">
            <a:schemeClr val="dk1"/>
          </a:fillRef>
          <a:effectRef idx="1">
            <a:schemeClr val="dk1"/>
          </a:effectRef>
          <a:fontRef idx="minor">
            <a:schemeClr val="lt1"/>
          </a:fontRef>
        </p:style>
        <p:txBody>
          <a:bodyPr wrap="none" anchor="ctr"/>
          <a:lstStyle/>
          <a:p>
            <a:pPr>
              <a:defRPr/>
            </a:pPr>
            <a:endParaRPr lang="en-US" sz="1600" dirty="0">
              <a:solidFill>
                <a:srgbClr val="000000"/>
              </a:solidFill>
              <a:cs typeface="ＭＳ Ｐゴシック" charset="0"/>
            </a:endParaRPr>
          </a:p>
        </p:txBody>
      </p:sp>
      <p:sp>
        <p:nvSpPr>
          <p:cNvPr id="237578" name="AutoShape 10"/>
          <p:cNvSpPr>
            <a:spLocks noChangeArrowheads="1"/>
          </p:cNvSpPr>
          <p:nvPr/>
        </p:nvSpPr>
        <p:spPr bwMode="auto">
          <a:xfrm rot="5400000">
            <a:off x="6751504" y="2902833"/>
            <a:ext cx="671512" cy="644525"/>
          </a:xfrm>
          <a:custGeom>
            <a:avLst/>
            <a:gdLst>
              <a:gd name="G0" fmla="+- 14693 0 0"/>
              <a:gd name="G1" fmla="+- 2447 0 0"/>
              <a:gd name="G2" fmla="+- 12158 0 2447"/>
              <a:gd name="G3" fmla="+- G2 0 2447"/>
              <a:gd name="G4" fmla="*/ G3 32768 32059"/>
              <a:gd name="G5" fmla="*/ G4 1 2"/>
              <a:gd name="G6" fmla="+- 21600 0 14693"/>
              <a:gd name="G7" fmla="*/ G6 2447 6079"/>
              <a:gd name="G8" fmla="+- G7 14693 0"/>
              <a:gd name="T0" fmla="*/ 14693 w 21600"/>
              <a:gd name="T1" fmla="*/ 0 h 21600"/>
              <a:gd name="T2" fmla="*/ 14693 w 21600"/>
              <a:gd name="T3" fmla="*/ 12158 h 21600"/>
              <a:gd name="T4" fmla="*/ 3713 w 21600"/>
              <a:gd name="T5" fmla="*/ 21600 h 21600"/>
              <a:gd name="T6" fmla="*/ 21600 w 21600"/>
              <a:gd name="T7" fmla="*/ 6079 h 21600"/>
              <a:gd name="T8" fmla="*/ 17694720 60000 65536"/>
              <a:gd name="T9" fmla="*/ 5898240 60000 65536"/>
              <a:gd name="T10" fmla="*/ 5898240 60000 65536"/>
              <a:gd name="T11" fmla="*/ 0 60000 65536"/>
              <a:gd name="T12" fmla="*/ 12427 w 21600"/>
              <a:gd name="T13" fmla="*/ G1 h 21600"/>
              <a:gd name="T14" fmla="*/ G8 w 21600"/>
              <a:gd name="T15" fmla="*/ G2 h 21600"/>
            </a:gdLst>
            <a:ahLst/>
            <a:cxnLst>
              <a:cxn ang="T8">
                <a:pos x="T0" y="T1"/>
              </a:cxn>
              <a:cxn ang="T9">
                <a:pos x="T2" y="T3"/>
              </a:cxn>
              <a:cxn ang="T10">
                <a:pos x="T4" y="T5"/>
              </a:cxn>
              <a:cxn ang="T11">
                <a:pos x="T6" y="T7"/>
              </a:cxn>
            </a:cxnLst>
            <a:rect l="T12" t="T13" r="T14" b="T15"/>
            <a:pathLst>
              <a:path w="21600" h="21600">
                <a:moveTo>
                  <a:pt x="21600" y="6079"/>
                </a:moveTo>
                <a:lnTo>
                  <a:pt x="14693" y="0"/>
                </a:lnTo>
                <a:lnTo>
                  <a:pt x="14693" y="2447"/>
                </a:lnTo>
                <a:lnTo>
                  <a:pt x="12427" y="2447"/>
                </a:lnTo>
                <a:cubicBezTo>
                  <a:pt x="5564" y="2447"/>
                  <a:pt x="0" y="6795"/>
                  <a:pt x="0" y="12158"/>
                </a:cubicBezTo>
                <a:lnTo>
                  <a:pt x="0" y="21600"/>
                </a:lnTo>
                <a:lnTo>
                  <a:pt x="7425" y="21600"/>
                </a:lnTo>
                <a:lnTo>
                  <a:pt x="7425" y="12158"/>
                </a:lnTo>
                <a:cubicBezTo>
                  <a:pt x="7425" y="10807"/>
                  <a:pt x="9664" y="9711"/>
                  <a:pt x="12427" y="9711"/>
                </a:cubicBezTo>
                <a:lnTo>
                  <a:pt x="14693" y="9711"/>
                </a:lnTo>
                <a:lnTo>
                  <a:pt x="14693" y="12158"/>
                </a:lnTo>
                <a:close/>
              </a:path>
            </a:pathLst>
          </a:custGeom>
          <a:ln/>
          <a:extLs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style>
          <a:lnRef idx="3">
            <a:schemeClr val="lt1"/>
          </a:lnRef>
          <a:fillRef idx="1">
            <a:schemeClr val="dk1"/>
          </a:fillRef>
          <a:effectRef idx="1">
            <a:schemeClr val="dk1"/>
          </a:effectRef>
          <a:fontRef idx="minor">
            <a:schemeClr val="lt1"/>
          </a:fontRef>
        </p:style>
        <p:txBody>
          <a:bodyPr wrap="none" anchor="ctr"/>
          <a:lstStyle/>
          <a:p>
            <a:pPr>
              <a:defRPr/>
            </a:pPr>
            <a:endParaRPr lang="en-US" sz="1600" dirty="0">
              <a:solidFill>
                <a:srgbClr val="000000"/>
              </a:solidFill>
              <a:cs typeface="ＭＳ Ｐゴシック" charset="0"/>
            </a:endParaRPr>
          </a:p>
        </p:txBody>
      </p:sp>
      <p:sp>
        <p:nvSpPr>
          <p:cNvPr id="237579" name="AutoShape 11"/>
          <p:cNvSpPr>
            <a:spLocks noChangeArrowheads="1"/>
          </p:cNvSpPr>
          <p:nvPr/>
        </p:nvSpPr>
        <p:spPr bwMode="auto">
          <a:xfrm rot="5400000">
            <a:off x="8001981" y="4550693"/>
            <a:ext cx="671513" cy="644525"/>
          </a:xfrm>
          <a:custGeom>
            <a:avLst/>
            <a:gdLst>
              <a:gd name="G0" fmla="+- 14693 0 0"/>
              <a:gd name="G1" fmla="+- 2447 0 0"/>
              <a:gd name="G2" fmla="+- 12158 0 2447"/>
              <a:gd name="G3" fmla="+- G2 0 2447"/>
              <a:gd name="G4" fmla="*/ G3 32768 32059"/>
              <a:gd name="G5" fmla="*/ G4 1 2"/>
              <a:gd name="G6" fmla="+- 21600 0 14693"/>
              <a:gd name="G7" fmla="*/ G6 2447 6079"/>
              <a:gd name="G8" fmla="+- G7 14693 0"/>
              <a:gd name="T0" fmla="*/ 14693 w 21600"/>
              <a:gd name="T1" fmla="*/ 0 h 21600"/>
              <a:gd name="T2" fmla="*/ 14693 w 21600"/>
              <a:gd name="T3" fmla="*/ 12158 h 21600"/>
              <a:gd name="T4" fmla="*/ 3713 w 21600"/>
              <a:gd name="T5" fmla="*/ 21600 h 21600"/>
              <a:gd name="T6" fmla="*/ 21600 w 21600"/>
              <a:gd name="T7" fmla="*/ 6079 h 21600"/>
              <a:gd name="T8" fmla="*/ 17694720 60000 65536"/>
              <a:gd name="T9" fmla="*/ 5898240 60000 65536"/>
              <a:gd name="T10" fmla="*/ 5898240 60000 65536"/>
              <a:gd name="T11" fmla="*/ 0 60000 65536"/>
              <a:gd name="T12" fmla="*/ 12427 w 21600"/>
              <a:gd name="T13" fmla="*/ G1 h 21600"/>
              <a:gd name="T14" fmla="*/ G8 w 21600"/>
              <a:gd name="T15" fmla="*/ G2 h 21600"/>
            </a:gdLst>
            <a:ahLst/>
            <a:cxnLst>
              <a:cxn ang="T8">
                <a:pos x="T0" y="T1"/>
              </a:cxn>
              <a:cxn ang="T9">
                <a:pos x="T2" y="T3"/>
              </a:cxn>
              <a:cxn ang="T10">
                <a:pos x="T4" y="T5"/>
              </a:cxn>
              <a:cxn ang="T11">
                <a:pos x="T6" y="T7"/>
              </a:cxn>
            </a:cxnLst>
            <a:rect l="T12" t="T13" r="T14" b="T15"/>
            <a:pathLst>
              <a:path w="21600" h="21600">
                <a:moveTo>
                  <a:pt x="21600" y="6079"/>
                </a:moveTo>
                <a:lnTo>
                  <a:pt x="14693" y="0"/>
                </a:lnTo>
                <a:lnTo>
                  <a:pt x="14693" y="2447"/>
                </a:lnTo>
                <a:lnTo>
                  <a:pt x="12427" y="2447"/>
                </a:lnTo>
                <a:cubicBezTo>
                  <a:pt x="5564" y="2447"/>
                  <a:pt x="0" y="6795"/>
                  <a:pt x="0" y="12158"/>
                </a:cubicBezTo>
                <a:lnTo>
                  <a:pt x="0" y="21600"/>
                </a:lnTo>
                <a:lnTo>
                  <a:pt x="7425" y="21600"/>
                </a:lnTo>
                <a:lnTo>
                  <a:pt x="7425" y="12158"/>
                </a:lnTo>
                <a:cubicBezTo>
                  <a:pt x="7425" y="10807"/>
                  <a:pt x="9664" y="9711"/>
                  <a:pt x="12427" y="9711"/>
                </a:cubicBezTo>
                <a:lnTo>
                  <a:pt x="14693" y="9711"/>
                </a:lnTo>
                <a:lnTo>
                  <a:pt x="14693" y="12158"/>
                </a:lnTo>
                <a:close/>
              </a:path>
            </a:pathLst>
          </a:custGeom>
          <a:ln/>
          <a:extLs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style>
          <a:lnRef idx="3">
            <a:schemeClr val="lt1"/>
          </a:lnRef>
          <a:fillRef idx="1">
            <a:schemeClr val="dk1"/>
          </a:fillRef>
          <a:effectRef idx="1">
            <a:schemeClr val="dk1"/>
          </a:effectRef>
          <a:fontRef idx="minor">
            <a:schemeClr val="lt1"/>
          </a:fontRef>
        </p:style>
        <p:txBody>
          <a:bodyPr wrap="none" anchor="ctr"/>
          <a:lstStyle/>
          <a:p>
            <a:pPr>
              <a:defRPr/>
            </a:pPr>
            <a:endParaRPr lang="en-US" sz="1600" dirty="0">
              <a:solidFill>
                <a:srgbClr val="000000"/>
              </a:solidFill>
              <a:cs typeface="ＭＳ Ｐゴシック" charset="0"/>
            </a:endParaRPr>
          </a:p>
        </p:txBody>
      </p:sp>
      <p:sp>
        <p:nvSpPr>
          <p:cNvPr id="237582" name="Rectangle 14"/>
          <p:cNvSpPr>
            <a:spLocks noChangeArrowheads="1"/>
          </p:cNvSpPr>
          <p:nvPr/>
        </p:nvSpPr>
        <p:spPr bwMode="gray">
          <a:xfrm>
            <a:off x="2362215" y="1646788"/>
            <a:ext cx="2519363" cy="446584"/>
          </a:xfrm>
          <a:prstGeom prst="rect">
            <a:avLst/>
          </a:prstGeom>
          <a:ln>
            <a:headEnd/>
            <a:tailEnd/>
          </a:ln>
          <a:extLs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style>
          <a:lnRef idx="1">
            <a:schemeClr val="accent3"/>
          </a:lnRef>
          <a:fillRef idx="2">
            <a:schemeClr val="accent3"/>
          </a:fillRef>
          <a:effectRef idx="1">
            <a:schemeClr val="accent3"/>
          </a:effectRef>
          <a:fontRef idx="minor">
            <a:schemeClr val="dk1"/>
          </a:fontRef>
        </p:style>
        <p:txBody>
          <a:bodyPr anchor="ctr"/>
          <a:lstStyle/>
          <a:p>
            <a:pPr algn="ctr">
              <a:defRPr/>
            </a:pPr>
            <a:r>
              <a:rPr lang="en-GB" sz="1400" b="1" dirty="0"/>
              <a:t>QFD 2: Transfer System Design Requirements</a:t>
            </a:r>
          </a:p>
        </p:txBody>
      </p:sp>
      <p:sp>
        <p:nvSpPr>
          <p:cNvPr id="237583" name="Rectangle 15"/>
          <p:cNvSpPr>
            <a:spLocks noChangeArrowheads="1"/>
          </p:cNvSpPr>
          <p:nvPr/>
        </p:nvSpPr>
        <p:spPr bwMode="gray">
          <a:xfrm>
            <a:off x="3444874" y="2907261"/>
            <a:ext cx="3162300" cy="639703"/>
          </a:xfrm>
          <a:prstGeom prst="rect">
            <a:avLst/>
          </a:prstGeom>
          <a:ln>
            <a:headEnd/>
            <a:tailEnd/>
          </a:ln>
          <a:extLs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style>
          <a:lnRef idx="1">
            <a:schemeClr val="accent3"/>
          </a:lnRef>
          <a:fillRef idx="2">
            <a:schemeClr val="accent3"/>
          </a:fillRef>
          <a:effectRef idx="1">
            <a:schemeClr val="accent3"/>
          </a:effectRef>
          <a:fontRef idx="minor">
            <a:schemeClr val="dk1"/>
          </a:fontRef>
        </p:style>
        <p:txBody>
          <a:bodyPr anchor="ctr"/>
          <a:lstStyle/>
          <a:p>
            <a:pPr algn="ctr">
              <a:defRPr/>
            </a:pPr>
            <a:r>
              <a:rPr lang="en-GB" sz="1400" b="1" dirty="0"/>
              <a:t>QFD 2: Translate Design Requirements into Design Solutions</a:t>
            </a:r>
          </a:p>
        </p:txBody>
      </p:sp>
      <p:sp>
        <p:nvSpPr>
          <p:cNvPr id="237584" name="Rectangle 16"/>
          <p:cNvSpPr>
            <a:spLocks noChangeArrowheads="1"/>
          </p:cNvSpPr>
          <p:nvPr/>
        </p:nvSpPr>
        <p:spPr bwMode="gray">
          <a:xfrm>
            <a:off x="4686483" y="4370035"/>
            <a:ext cx="3032125" cy="843548"/>
          </a:xfrm>
          <a:prstGeom prst="rect">
            <a:avLst/>
          </a:prstGeom>
          <a:ln>
            <a:headEnd/>
            <a:tailEnd/>
          </a:ln>
          <a:extLs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style>
          <a:lnRef idx="1">
            <a:schemeClr val="accent3"/>
          </a:lnRef>
          <a:fillRef idx="2">
            <a:schemeClr val="accent3"/>
          </a:fillRef>
          <a:effectRef idx="1">
            <a:schemeClr val="accent3"/>
          </a:effectRef>
          <a:fontRef idx="minor">
            <a:schemeClr val="dk1"/>
          </a:fontRef>
        </p:style>
        <p:txBody>
          <a:bodyPr anchor="ctr"/>
          <a:lstStyle/>
          <a:p>
            <a:pPr algn="ctr">
              <a:defRPr/>
            </a:pPr>
            <a:r>
              <a:rPr lang="en-GB" sz="1400" b="1" dirty="0"/>
              <a:t>QFD 2: Determine relationships between Design and Solution requirements</a:t>
            </a:r>
          </a:p>
        </p:txBody>
      </p:sp>
      <p:sp>
        <p:nvSpPr>
          <p:cNvPr id="237586" name="Rectangle 18"/>
          <p:cNvSpPr>
            <a:spLocks noChangeArrowheads="1"/>
          </p:cNvSpPr>
          <p:nvPr/>
        </p:nvSpPr>
        <p:spPr bwMode="gray">
          <a:xfrm>
            <a:off x="6323010" y="5980924"/>
            <a:ext cx="2640013" cy="635679"/>
          </a:xfrm>
          <a:prstGeom prst="rect">
            <a:avLst/>
          </a:prstGeom>
          <a:ln>
            <a:headEnd/>
            <a:tailEnd/>
          </a:ln>
          <a:extLs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style>
          <a:lnRef idx="1">
            <a:schemeClr val="accent3"/>
          </a:lnRef>
          <a:fillRef idx="2">
            <a:schemeClr val="accent3"/>
          </a:fillRef>
          <a:effectRef idx="1">
            <a:schemeClr val="accent3"/>
          </a:effectRef>
          <a:fontRef idx="minor">
            <a:schemeClr val="dk1"/>
          </a:fontRef>
        </p:style>
        <p:txBody>
          <a:bodyPr anchor="ctr"/>
          <a:lstStyle/>
          <a:p>
            <a:pPr algn="ctr">
              <a:defRPr/>
            </a:pPr>
            <a:r>
              <a:rPr lang="en-GB" sz="1400" b="1" dirty="0"/>
              <a:t>QFD 2: Determine Sub-System Requirements</a:t>
            </a:r>
          </a:p>
        </p:txBody>
      </p:sp>
      <p:pic>
        <p:nvPicPr>
          <p:cNvPr id="54284" name="Picture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671638" y="3859213"/>
            <a:ext cx="2857500" cy="26416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54287" name="Title 2"/>
          <p:cNvSpPr>
            <a:spLocks noGrp="1"/>
          </p:cNvSpPr>
          <p:nvPr>
            <p:ph type="title"/>
          </p:nvPr>
        </p:nvSpPr>
        <p:spPr>
          <a:xfrm>
            <a:off x="377045" y="138202"/>
            <a:ext cx="6489700" cy="437969"/>
          </a:xfrm>
        </p:spPr>
        <p:txBody>
          <a:bodyPr/>
          <a:lstStyle/>
          <a:p>
            <a:r>
              <a:rPr lang="en-US" dirty="0">
                <a:latin typeface="Arial" charset="0"/>
              </a:rPr>
              <a:t>QFD 2 Process</a:t>
            </a:r>
          </a:p>
        </p:txBody>
      </p:sp>
      <p:sp>
        <p:nvSpPr>
          <p:cNvPr id="18" name="Rectangle 14">
            <a:extLst>
              <a:ext uri="{FF2B5EF4-FFF2-40B4-BE49-F238E27FC236}">
                <a16:creationId xmlns:a16="http://schemas.microsoft.com/office/drawing/2014/main" id="{3595C62A-47EA-7042-AB34-94AAE094C102}"/>
              </a:ext>
            </a:extLst>
          </p:cNvPr>
          <p:cNvSpPr>
            <a:spLocks noChangeArrowheads="1"/>
          </p:cNvSpPr>
          <p:nvPr/>
        </p:nvSpPr>
        <p:spPr bwMode="auto">
          <a:xfrm>
            <a:off x="7276689" y="865409"/>
            <a:ext cx="3066532" cy="1743321"/>
          </a:xfrm>
          <a:prstGeom prst="rect">
            <a:avLst/>
          </a:prstGeom>
          <a:ln/>
        </p:spPr>
        <p:style>
          <a:lnRef idx="1">
            <a:schemeClr val="accent2"/>
          </a:lnRef>
          <a:fillRef idx="2">
            <a:schemeClr val="accent2"/>
          </a:fillRef>
          <a:effectRef idx="1">
            <a:schemeClr val="accent2"/>
          </a:effectRef>
          <a:fontRef idx="minor">
            <a:schemeClr val="dk1"/>
          </a:fontRef>
        </p:style>
        <p:txBody>
          <a:bodyPr/>
          <a:lstStyle/>
          <a:p>
            <a:pPr marL="263525" indent="-263525" defTabSz="762000">
              <a:spcBef>
                <a:spcPct val="20000"/>
              </a:spcBef>
              <a:buSzPct val="144000"/>
              <a:buFontTx/>
              <a:buChar char="•"/>
            </a:pPr>
            <a:r>
              <a:rPr lang="en-GB" sz="1400" b="1" dirty="0"/>
              <a:t>QFD 2 uses the same basic process as for QFD 1</a:t>
            </a:r>
          </a:p>
          <a:p>
            <a:pPr marL="263525" indent="-263525" defTabSz="762000">
              <a:spcBef>
                <a:spcPct val="20000"/>
              </a:spcBef>
              <a:buSzPct val="144000"/>
              <a:buFontTx/>
              <a:buChar char="•"/>
            </a:pPr>
            <a:r>
              <a:rPr lang="en-GB" sz="1400" b="1" dirty="0"/>
              <a:t>The process steps relate to completing one of the </a:t>
            </a:r>
            <a:r>
              <a:rPr lang="ja-JP" altLang="en-GB" sz="1400" b="1" dirty="0"/>
              <a:t>“</a:t>
            </a:r>
            <a:r>
              <a:rPr lang="en-GB" altLang="ja-JP" sz="1400" b="1" dirty="0"/>
              <a:t>rooms</a:t>
            </a:r>
            <a:r>
              <a:rPr lang="ja-JP" altLang="en-GB" sz="1400" b="1" dirty="0"/>
              <a:t>”</a:t>
            </a:r>
            <a:endParaRPr lang="en-GB" altLang="ja-JP" sz="1400" b="1" dirty="0"/>
          </a:p>
          <a:p>
            <a:pPr marL="263525" indent="-263525" defTabSz="762000">
              <a:spcBef>
                <a:spcPct val="20000"/>
              </a:spcBef>
              <a:buSzPct val="144000"/>
              <a:buFontTx/>
              <a:buChar char="•"/>
            </a:pPr>
            <a:r>
              <a:rPr lang="en-GB" sz="1400" b="1" dirty="0"/>
              <a:t>It can take several weeks to complete a room!</a:t>
            </a:r>
          </a:p>
        </p:txBody>
      </p:sp>
    </p:spTree>
    <p:extLst>
      <p:ext uri="{BB962C8B-B14F-4D97-AF65-F5344CB8AC3E}">
        <p14:creationId xmlns:p14="http://schemas.microsoft.com/office/powerpoint/2010/main" val="3152607383"/>
      </p:ext>
    </p:extLst>
  </p:cSld>
  <p:clrMapOvr>
    <a:masterClrMapping/>
  </p:clrMapOvr>
  <p:transition>
    <p:wipe dir="r"/>
  </p:transition>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3"/>
          <p:cNvSpPr>
            <a:spLocks noGrp="1" noChangeArrowheads="1"/>
          </p:cNvSpPr>
          <p:nvPr>
            <p:ph type="body" sz="quarter" idx="13"/>
          </p:nvPr>
        </p:nvSpPr>
        <p:spPr>
          <a:xfrm>
            <a:off x="2182370" y="1260090"/>
            <a:ext cx="11006583" cy="221599"/>
          </a:xfrm>
        </p:spPr>
        <p:txBody>
          <a:bodyPr/>
          <a:lstStyle/>
          <a:p>
            <a:pPr marL="331185" indent="-331185" defTabSz="737107"/>
            <a:r>
              <a:rPr lang="en-GB" dirty="0">
                <a:latin typeface="Arial" charset="0"/>
              </a:rPr>
              <a:t>The HOWs and HOW MUCHs of QFD 1 are the basis for the WHATs for QFD 2. </a:t>
            </a:r>
          </a:p>
        </p:txBody>
      </p:sp>
      <p:sp>
        <p:nvSpPr>
          <p:cNvPr id="10241" name="Rectangle 2"/>
          <p:cNvSpPr>
            <a:spLocks noGrp="1" noChangeArrowheads="1"/>
          </p:cNvSpPr>
          <p:nvPr>
            <p:ph type="title"/>
          </p:nvPr>
        </p:nvSpPr>
        <p:spPr/>
        <p:txBody>
          <a:bodyPr/>
          <a:lstStyle/>
          <a:p>
            <a:pPr defTabSz="737107"/>
            <a:r>
              <a:rPr lang="en-GB" dirty="0">
                <a:latin typeface="Arial" charset="0"/>
              </a:rPr>
              <a:t>Step 1: Transfer Technical Requirements</a:t>
            </a:r>
          </a:p>
        </p:txBody>
      </p:sp>
      <p:sp>
        <p:nvSpPr>
          <p:cNvPr id="2" name="TextBox 1"/>
          <p:cNvSpPr txBox="1"/>
          <p:nvPr/>
        </p:nvSpPr>
        <p:spPr>
          <a:xfrm>
            <a:off x="3538894" y="5026927"/>
            <a:ext cx="1047082" cy="433196"/>
          </a:xfrm>
          <a:prstGeom prst="rect">
            <a:avLst/>
          </a:prstGeom>
          <a:noFill/>
        </p:spPr>
        <p:txBody>
          <a:bodyPr wrap="none" rtlCol="0">
            <a:spAutoFit/>
          </a:bodyPr>
          <a:lstStyle/>
          <a:p>
            <a:r>
              <a:rPr lang="en-US" sz="2215" b="1" dirty="0"/>
              <a:t>QFD 1</a:t>
            </a:r>
          </a:p>
        </p:txBody>
      </p:sp>
      <p:sp>
        <p:nvSpPr>
          <p:cNvPr id="6" name="TextBox 5"/>
          <p:cNvSpPr txBox="1"/>
          <p:nvPr/>
        </p:nvSpPr>
        <p:spPr>
          <a:xfrm>
            <a:off x="7784843" y="2541081"/>
            <a:ext cx="1047082" cy="433196"/>
          </a:xfrm>
          <a:prstGeom prst="rect">
            <a:avLst/>
          </a:prstGeom>
          <a:noFill/>
        </p:spPr>
        <p:txBody>
          <a:bodyPr wrap="none" rtlCol="0">
            <a:spAutoFit/>
          </a:bodyPr>
          <a:lstStyle/>
          <a:p>
            <a:r>
              <a:rPr lang="en-US" sz="2215" b="1" dirty="0"/>
              <a:t>QFD 2</a:t>
            </a:r>
          </a:p>
        </p:txBody>
      </p:sp>
      <p:sp>
        <p:nvSpPr>
          <p:cNvPr id="8" name="TextBox 7"/>
          <p:cNvSpPr txBox="1"/>
          <p:nvPr/>
        </p:nvSpPr>
        <p:spPr>
          <a:xfrm rot="5400000">
            <a:off x="4847553" y="3060342"/>
            <a:ext cx="1405193" cy="523220"/>
          </a:xfrm>
          <a:prstGeom prst="rect">
            <a:avLst/>
          </a:prstGeom>
          <a:solidFill>
            <a:schemeClr val="bg1"/>
          </a:solidFill>
        </p:spPr>
        <p:txBody>
          <a:bodyPr wrap="none" rtlCol="0">
            <a:spAutoFit/>
          </a:bodyPr>
          <a:lstStyle/>
          <a:p>
            <a:r>
              <a:rPr lang="en-US" sz="1400" dirty="0"/>
              <a:t>System Design </a:t>
            </a:r>
          </a:p>
          <a:p>
            <a:r>
              <a:rPr lang="en-US" sz="1400" dirty="0"/>
              <a:t>Requirements</a:t>
            </a:r>
          </a:p>
        </p:txBody>
      </p:sp>
      <p:pic>
        <p:nvPicPr>
          <p:cNvPr id="9" name="Picture 8"/>
          <p:cNvPicPr>
            <a:picLocks noChangeAspect="1"/>
          </p:cNvPicPr>
          <p:nvPr/>
        </p:nvPicPr>
        <p:blipFill>
          <a:blip r:embed="rId3"/>
          <a:stretch>
            <a:fillRect/>
          </a:stretch>
        </p:blipFill>
        <p:spPr>
          <a:xfrm>
            <a:off x="2189740" y="1616977"/>
            <a:ext cx="2698308" cy="3409950"/>
          </a:xfrm>
          <a:prstGeom prst="rect">
            <a:avLst/>
          </a:prstGeom>
        </p:spPr>
      </p:pic>
      <p:pic>
        <p:nvPicPr>
          <p:cNvPr id="10" name="Picture 9"/>
          <p:cNvPicPr>
            <a:picLocks noChangeAspect="1"/>
          </p:cNvPicPr>
          <p:nvPr/>
        </p:nvPicPr>
        <p:blipFill>
          <a:blip r:embed="rId4"/>
          <a:stretch>
            <a:fillRect/>
          </a:stretch>
        </p:blipFill>
        <p:spPr>
          <a:xfrm>
            <a:off x="6456941" y="2971801"/>
            <a:ext cx="3377045" cy="3709389"/>
          </a:xfrm>
          <a:prstGeom prst="rect">
            <a:avLst/>
          </a:prstGeom>
        </p:spPr>
      </p:pic>
      <p:sp>
        <p:nvSpPr>
          <p:cNvPr id="11" name="Right Brace 10"/>
          <p:cNvSpPr/>
          <p:nvPr/>
        </p:nvSpPr>
        <p:spPr bwMode="auto">
          <a:xfrm>
            <a:off x="5009141" y="1942088"/>
            <a:ext cx="213821" cy="648713"/>
          </a:xfrm>
          <a:prstGeom prst="rightBrace">
            <a:avLst>
              <a:gd name="adj1" fmla="val 18389"/>
              <a:gd name="adj2" fmla="val 50000"/>
            </a:avLst>
          </a:prstGeom>
          <a:noFill/>
          <a:ln w="2857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fontAlgn="base">
              <a:spcBef>
                <a:spcPct val="0"/>
              </a:spcBef>
              <a:spcAft>
                <a:spcPct val="0"/>
              </a:spcAft>
            </a:pPr>
            <a:endParaRPr lang="en-US" sz="1600" dirty="0">
              <a:latin typeface="Verdana" pitchFamily="34" charset="0"/>
            </a:endParaRPr>
          </a:p>
        </p:txBody>
      </p:sp>
      <p:sp>
        <p:nvSpPr>
          <p:cNvPr id="12" name="Right Brace 11"/>
          <p:cNvSpPr/>
          <p:nvPr/>
        </p:nvSpPr>
        <p:spPr bwMode="auto">
          <a:xfrm>
            <a:off x="5009140" y="3999488"/>
            <a:ext cx="213821" cy="648713"/>
          </a:xfrm>
          <a:prstGeom prst="rightBrace">
            <a:avLst>
              <a:gd name="adj1" fmla="val 18389"/>
              <a:gd name="adj2" fmla="val 50000"/>
            </a:avLst>
          </a:prstGeom>
          <a:noFill/>
          <a:ln w="2857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fontAlgn="base">
              <a:spcBef>
                <a:spcPct val="0"/>
              </a:spcBef>
              <a:spcAft>
                <a:spcPct val="0"/>
              </a:spcAft>
            </a:pPr>
            <a:endParaRPr lang="en-US" sz="1600" dirty="0">
              <a:latin typeface="Verdana" pitchFamily="34" charset="0"/>
            </a:endParaRPr>
          </a:p>
        </p:txBody>
      </p:sp>
      <p:cxnSp>
        <p:nvCxnSpPr>
          <p:cNvPr id="13" name="Elbow Connector 12"/>
          <p:cNvCxnSpPr/>
          <p:nvPr/>
        </p:nvCxnSpPr>
        <p:spPr bwMode="auto">
          <a:xfrm rot="10800000" flipH="1" flipV="1">
            <a:off x="5222961" y="2266444"/>
            <a:ext cx="1717103" cy="1467356"/>
          </a:xfrm>
          <a:prstGeom prst="bentConnector3">
            <a:avLst>
              <a:gd name="adj1" fmla="val 99969"/>
            </a:avLst>
          </a:prstGeom>
          <a:solidFill>
            <a:srgbClr val="3374D4"/>
          </a:solidFill>
          <a:ln w="28575" cap="flat" cmpd="sng" algn="ctr">
            <a:solidFill>
              <a:schemeClr val="tx1"/>
            </a:solidFill>
            <a:prstDash val="solid"/>
            <a:round/>
            <a:headEnd type="none" w="med" len="med"/>
            <a:tailEnd type="triangle"/>
          </a:ln>
          <a:effectLst/>
        </p:spPr>
      </p:cxnSp>
      <p:cxnSp>
        <p:nvCxnSpPr>
          <p:cNvPr id="14" name="Elbow Connector 13"/>
          <p:cNvCxnSpPr/>
          <p:nvPr/>
        </p:nvCxnSpPr>
        <p:spPr bwMode="auto">
          <a:xfrm>
            <a:off x="5222961" y="4323843"/>
            <a:ext cx="4611025" cy="502652"/>
          </a:xfrm>
          <a:prstGeom prst="bentConnector5">
            <a:avLst>
              <a:gd name="adj1" fmla="val 13381"/>
              <a:gd name="adj2" fmla="val 471509"/>
              <a:gd name="adj3" fmla="val 104958"/>
            </a:avLst>
          </a:prstGeom>
          <a:solidFill>
            <a:srgbClr val="3374D4"/>
          </a:solidFill>
          <a:ln w="28575" cap="flat" cmpd="sng" algn="ctr">
            <a:solidFill>
              <a:schemeClr val="tx1"/>
            </a:solidFill>
            <a:prstDash val="solid"/>
            <a:round/>
            <a:headEnd type="none" w="med" len="med"/>
            <a:tailEnd type="triangle"/>
          </a:ln>
          <a:effectLst/>
        </p:spPr>
      </p:cxnSp>
      <p:sp>
        <p:nvSpPr>
          <p:cNvPr id="5" name="TextBox 4"/>
          <p:cNvSpPr txBox="1"/>
          <p:nvPr/>
        </p:nvSpPr>
        <p:spPr>
          <a:xfrm>
            <a:off x="1791051" y="5481027"/>
            <a:ext cx="3825858" cy="1323439"/>
          </a:xfrm>
          <a:prstGeom prst="rect">
            <a:avLst/>
          </a:prstGeom>
        </p:spPr>
        <p:style>
          <a:lnRef idx="1">
            <a:schemeClr val="accent2"/>
          </a:lnRef>
          <a:fillRef idx="2">
            <a:schemeClr val="accent2"/>
          </a:fillRef>
          <a:effectRef idx="1">
            <a:schemeClr val="accent2"/>
          </a:effectRef>
          <a:fontRef idx="minor">
            <a:schemeClr val="dk1"/>
          </a:fontRef>
        </p:style>
        <p:txBody>
          <a:bodyPr wrap="square" rtlCol="0">
            <a:spAutoFit/>
          </a:bodyPr>
          <a:lstStyle/>
          <a:p>
            <a:r>
              <a:rPr lang="en-US" sz="1600" dirty="0"/>
              <a:t>The “list” of functions should be complete as possible, including those found during design iterations i.e. including solution dependent, architectural functions</a:t>
            </a:r>
          </a:p>
        </p:txBody>
      </p:sp>
    </p:spTree>
    <p:extLst>
      <p:ext uri="{BB962C8B-B14F-4D97-AF65-F5344CB8AC3E}">
        <p14:creationId xmlns:p14="http://schemas.microsoft.com/office/powerpoint/2010/main" val="4254474210"/>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3"/>
          <p:cNvSpPr>
            <a:spLocks noGrp="1" noChangeArrowheads="1"/>
          </p:cNvSpPr>
          <p:nvPr>
            <p:ph sz="quarter" idx="16"/>
          </p:nvPr>
        </p:nvSpPr>
        <p:spPr>
          <a:xfrm>
            <a:off x="380432" y="1183169"/>
            <a:ext cx="5278967" cy="5052109"/>
          </a:xfrm>
        </p:spPr>
        <p:txBody>
          <a:bodyPr>
            <a:normAutofit/>
          </a:bodyPr>
          <a:lstStyle/>
          <a:p>
            <a:r>
              <a:rPr lang="en-GB" dirty="0"/>
              <a:t>The WHATs of QFD 2 are the HOWS of QFD 1 which now require further definition in terms of the system solution</a:t>
            </a:r>
          </a:p>
          <a:p>
            <a:pPr>
              <a:lnSpc>
                <a:spcPct val="110000"/>
              </a:lnSpc>
              <a:spcBef>
                <a:spcPts val="0"/>
              </a:spcBef>
            </a:pPr>
            <a:r>
              <a:rPr lang="en-GB" dirty="0"/>
              <a:t>This is achieved by reference to the concept system solution, adding further decisions as necessary </a:t>
            </a:r>
            <a:r>
              <a:rPr lang="mr-IN" dirty="0"/>
              <a:t>–</a:t>
            </a:r>
            <a:r>
              <a:rPr lang="en-GB" dirty="0"/>
              <a:t> architectural and supporting solutions</a:t>
            </a:r>
          </a:p>
          <a:p>
            <a:pPr>
              <a:lnSpc>
                <a:spcPct val="110000"/>
              </a:lnSpc>
              <a:spcBef>
                <a:spcPts val="0"/>
              </a:spcBef>
            </a:pPr>
            <a:r>
              <a:rPr lang="en-GB" dirty="0"/>
              <a:t>If we have performed a Function Means Analysis, then the translation can be taken directly from the FMA table as a route through the table</a:t>
            </a:r>
          </a:p>
          <a:p>
            <a:pPr>
              <a:lnSpc>
                <a:spcPct val="110000"/>
              </a:lnSpc>
              <a:spcBef>
                <a:spcPts val="0"/>
              </a:spcBef>
            </a:pPr>
            <a:r>
              <a:rPr lang="en-GB" dirty="0"/>
              <a:t>The selected concept system solution is written in the HOWs room.</a:t>
            </a:r>
          </a:p>
          <a:p>
            <a:pPr>
              <a:lnSpc>
                <a:spcPct val="110000"/>
              </a:lnSpc>
              <a:spcBef>
                <a:spcPts val="0"/>
              </a:spcBef>
            </a:pPr>
            <a:r>
              <a:rPr lang="en-GB" dirty="0"/>
              <a:t>If there are several candidate system solutions then either</a:t>
            </a:r>
          </a:p>
          <a:p>
            <a:pPr marL="715963" lvl="1" indent="-287338">
              <a:lnSpc>
                <a:spcPct val="100000"/>
              </a:lnSpc>
            </a:pPr>
            <a:r>
              <a:rPr lang="en-GB" dirty="0"/>
              <a:t>Several QFD 2 can be generated – one for each whole system concept</a:t>
            </a:r>
          </a:p>
          <a:p>
            <a:pPr marL="715963" lvl="1" indent="-287338">
              <a:lnSpc>
                <a:spcPct val="100000"/>
              </a:lnSpc>
            </a:pPr>
            <a:r>
              <a:rPr lang="en-GB" dirty="0"/>
              <a:t>A single QFD 2 created with multiple whole system concepts</a:t>
            </a:r>
          </a:p>
        </p:txBody>
      </p:sp>
      <p:sp>
        <p:nvSpPr>
          <p:cNvPr id="12289" name="Rectangle 2"/>
          <p:cNvSpPr>
            <a:spLocks noGrp="1" noChangeArrowheads="1"/>
          </p:cNvSpPr>
          <p:nvPr>
            <p:ph type="title"/>
          </p:nvPr>
        </p:nvSpPr>
        <p:spPr/>
        <p:txBody>
          <a:bodyPr/>
          <a:lstStyle/>
          <a:p>
            <a:r>
              <a:rPr lang="en-GB" dirty="0"/>
              <a:t>Step 2: Translate into Solution Requirements</a:t>
            </a:r>
          </a:p>
        </p:txBody>
      </p:sp>
      <p:sp>
        <p:nvSpPr>
          <p:cNvPr id="12291" name="Rectangle 4"/>
          <p:cNvSpPr>
            <a:spLocks noChangeArrowheads="1"/>
          </p:cNvSpPr>
          <p:nvPr/>
        </p:nvSpPr>
        <p:spPr bwMode="auto">
          <a:xfrm>
            <a:off x="6040454" y="2679053"/>
            <a:ext cx="1371600" cy="351692"/>
          </a:xfrm>
          <a:prstGeom prst="rect">
            <a:avLst/>
          </a:prstGeom>
          <a:noFill/>
          <a:ln w="12700">
            <a:solidFill>
              <a:schemeClr val="tx1"/>
            </a:solidFill>
            <a:miter lim="800000"/>
            <a:headEnd/>
            <a:tailEnd/>
          </a:ln>
          <a:extLst>
            <a:ext uri="{909E8E84-426E-40dd-AFC4-6F175D3DCCD1}">
              <a14:hiddenFill xmlns="" xmlns:a14="http://schemas.microsoft.com/office/drawing/2010/main">
                <a:solidFill>
                  <a:srgbClr val="FFFFFF"/>
                </a:solidFill>
              </a14:hiddenFill>
            </a:ext>
          </a:extLst>
        </p:spPr>
        <p:txBody>
          <a:bodyPr wrap="none" anchor="ctr"/>
          <a:lstStyle/>
          <a:p>
            <a:endParaRPr lang="en-US" sz="1477" dirty="0"/>
          </a:p>
        </p:txBody>
      </p:sp>
      <p:sp>
        <p:nvSpPr>
          <p:cNvPr id="12292" name="Rectangle 5"/>
          <p:cNvSpPr>
            <a:spLocks noChangeArrowheads="1"/>
          </p:cNvSpPr>
          <p:nvPr/>
        </p:nvSpPr>
        <p:spPr bwMode="auto">
          <a:xfrm>
            <a:off x="6040454" y="3030745"/>
            <a:ext cx="1371600" cy="351692"/>
          </a:xfrm>
          <a:prstGeom prst="rect">
            <a:avLst/>
          </a:prstGeom>
          <a:noFill/>
          <a:ln w="12700">
            <a:solidFill>
              <a:schemeClr val="tx1"/>
            </a:solidFill>
            <a:miter lim="800000"/>
            <a:headEnd/>
            <a:tailEnd/>
          </a:ln>
          <a:extLst>
            <a:ext uri="{909E8E84-426E-40dd-AFC4-6F175D3DCCD1}">
              <a14:hiddenFill xmlns="" xmlns:a14="http://schemas.microsoft.com/office/drawing/2010/main">
                <a:solidFill>
                  <a:srgbClr val="FFFFFF"/>
                </a:solidFill>
              </a14:hiddenFill>
            </a:ext>
          </a:extLst>
        </p:spPr>
        <p:txBody>
          <a:bodyPr wrap="none" anchor="ctr"/>
          <a:lstStyle/>
          <a:p>
            <a:endParaRPr lang="en-US" sz="1477" dirty="0"/>
          </a:p>
        </p:txBody>
      </p:sp>
      <p:sp>
        <p:nvSpPr>
          <p:cNvPr id="12294" name="Rectangle 7"/>
          <p:cNvSpPr>
            <a:spLocks noChangeArrowheads="1"/>
          </p:cNvSpPr>
          <p:nvPr/>
        </p:nvSpPr>
        <p:spPr bwMode="auto">
          <a:xfrm>
            <a:off x="6040454" y="3734130"/>
            <a:ext cx="1371600" cy="351692"/>
          </a:xfrm>
          <a:prstGeom prst="rect">
            <a:avLst/>
          </a:prstGeom>
          <a:noFill/>
          <a:ln w="12700">
            <a:solidFill>
              <a:schemeClr val="tx1"/>
            </a:solidFill>
            <a:miter lim="800000"/>
            <a:headEnd/>
            <a:tailEnd/>
          </a:ln>
          <a:extLst>
            <a:ext uri="{909E8E84-426E-40dd-AFC4-6F175D3DCCD1}">
              <a14:hiddenFill xmlns="" xmlns:a14="http://schemas.microsoft.com/office/drawing/2010/main">
                <a:solidFill>
                  <a:srgbClr val="FFFFFF"/>
                </a:solidFill>
              </a14:hiddenFill>
            </a:ext>
          </a:extLst>
        </p:spPr>
        <p:txBody>
          <a:bodyPr wrap="none" anchor="ctr"/>
          <a:lstStyle/>
          <a:p>
            <a:endParaRPr lang="en-US" sz="1477" dirty="0"/>
          </a:p>
        </p:txBody>
      </p:sp>
      <p:sp>
        <p:nvSpPr>
          <p:cNvPr id="12295" name="Rectangle 8"/>
          <p:cNvSpPr>
            <a:spLocks noChangeArrowheads="1"/>
          </p:cNvSpPr>
          <p:nvPr/>
        </p:nvSpPr>
        <p:spPr bwMode="auto">
          <a:xfrm>
            <a:off x="6040454" y="3382437"/>
            <a:ext cx="1371600" cy="351692"/>
          </a:xfrm>
          <a:prstGeom prst="rect">
            <a:avLst/>
          </a:prstGeom>
          <a:noFill/>
          <a:ln w="12700">
            <a:solidFill>
              <a:schemeClr val="tx1"/>
            </a:solidFill>
            <a:miter lim="800000"/>
            <a:headEnd/>
            <a:tailEnd/>
          </a:ln>
          <a:extLst>
            <a:ext uri="{909E8E84-426E-40dd-AFC4-6F175D3DCCD1}">
              <a14:hiddenFill xmlns="" xmlns:a14="http://schemas.microsoft.com/office/drawing/2010/main">
                <a:solidFill>
                  <a:srgbClr val="FFFFFF"/>
                </a:solidFill>
              </a14:hiddenFill>
            </a:ext>
          </a:extLst>
        </p:spPr>
        <p:txBody>
          <a:bodyPr wrap="none" anchor="ctr"/>
          <a:lstStyle/>
          <a:p>
            <a:endParaRPr lang="en-US" sz="1477" dirty="0"/>
          </a:p>
        </p:txBody>
      </p:sp>
      <p:sp>
        <p:nvSpPr>
          <p:cNvPr id="12296" name="Text Box 9"/>
          <p:cNvSpPr txBox="1">
            <a:spLocks noChangeArrowheads="1"/>
          </p:cNvSpPr>
          <p:nvPr/>
        </p:nvSpPr>
        <p:spPr bwMode="auto">
          <a:xfrm>
            <a:off x="6106398" y="1530193"/>
            <a:ext cx="877291" cy="37638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12700">
                <a:solidFill>
                  <a:srgbClr val="000000"/>
                </a:solidFill>
                <a:miter lim="800000"/>
                <a:headEnd/>
                <a:tailEnd/>
              </a14:hiddenLine>
            </a:ext>
          </a:extLst>
        </p:spPr>
        <p:txBody>
          <a:bodyPr wrap="none">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r>
              <a:rPr lang="en-GB" sz="1846" b="1" dirty="0">
                <a:solidFill>
                  <a:srgbClr val="990000"/>
                </a:solidFill>
              </a:rPr>
              <a:t>WHAT</a:t>
            </a:r>
          </a:p>
        </p:txBody>
      </p:sp>
      <p:sp>
        <p:nvSpPr>
          <p:cNvPr id="12297" name="Text Box 10"/>
          <p:cNvSpPr txBox="1">
            <a:spLocks noChangeArrowheads="1"/>
          </p:cNvSpPr>
          <p:nvPr/>
        </p:nvSpPr>
        <p:spPr bwMode="auto">
          <a:xfrm>
            <a:off x="7873651" y="834265"/>
            <a:ext cx="763351" cy="37638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12700">
                <a:solidFill>
                  <a:srgbClr val="000000"/>
                </a:solidFill>
                <a:miter lim="800000"/>
                <a:headEnd/>
                <a:tailEnd/>
              </a14:hiddenLine>
            </a:ext>
          </a:extLst>
        </p:spPr>
        <p:txBody>
          <a:bodyPr wrap="none">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r>
              <a:rPr lang="en-GB" sz="1846" b="1" dirty="0">
                <a:solidFill>
                  <a:srgbClr val="990000"/>
                </a:solidFill>
              </a:rPr>
              <a:t>HOW</a:t>
            </a:r>
          </a:p>
        </p:txBody>
      </p:sp>
      <p:sp>
        <p:nvSpPr>
          <p:cNvPr id="12298" name="Text Box 11"/>
          <p:cNvSpPr txBox="1">
            <a:spLocks noChangeArrowheads="1"/>
          </p:cNvSpPr>
          <p:nvPr/>
        </p:nvSpPr>
        <p:spPr bwMode="auto">
          <a:xfrm>
            <a:off x="7816904" y="1111092"/>
            <a:ext cx="965329" cy="319639"/>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r>
              <a:rPr lang="en-GB" sz="1477" dirty="0"/>
              <a:t>Solutions</a:t>
            </a:r>
          </a:p>
        </p:txBody>
      </p:sp>
      <p:sp>
        <p:nvSpPr>
          <p:cNvPr id="12299" name="Text Box 12"/>
          <p:cNvSpPr txBox="1">
            <a:spLocks noChangeArrowheads="1"/>
          </p:cNvSpPr>
          <p:nvPr/>
        </p:nvSpPr>
        <p:spPr bwMode="auto">
          <a:xfrm>
            <a:off x="6274101" y="2700521"/>
            <a:ext cx="817853" cy="29117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12700">
                <a:solidFill>
                  <a:srgbClr val="000000"/>
                </a:solidFill>
                <a:miter lim="800000"/>
                <a:headEnd/>
                <a:tailEnd/>
              </a14:hiddenLine>
            </a:ext>
          </a:extLst>
        </p:spPr>
        <p:txBody>
          <a:bodyPr wrap="none" anchor="ctr">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algn="ctr"/>
            <a:r>
              <a:rPr lang="en-GB" sz="1292" dirty="0"/>
              <a:t>Function</a:t>
            </a:r>
          </a:p>
        </p:txBody>
      </p:sp>
      <p:sp>
        <p:nvSpPr>
          <p:cNvPr id="12300" name="Rectangle 13"/>
          <p:cNvSpPr>
            <a:spLocks noChangeArrowheads="1"/>
          </p:cNvSpPr>
          <p:nvPr/>
        </p:nvSpPr>
        <p:spPr bwMode="auto">
          <a:xfrm rot="-5400000">
            <a:off x="6897704" y="1934637"/>
            <a:ext cx="1266092" cy="228600"/>
          </a:xfrm>
          <a:prstGeom prst="rect">
            <a:avLst/>
          </a:prstGeom>
          <a:noFill/>
          <a:ln w="12700">
            <a:solidFill>
              <a:schemeClr val="tx1"/>
            </a:solidFill>
            <a:miter lim="800000"/>
            <a:headEnd/>
            <a:tailEnd/>
          </a:ln>
          <a:extLst>
            <a:ext uri="{909E8E84-426E-40dd-AFC4-6F175D3DCCD1}">
              <a14:hiddenFill xmlns="" xmlns:a14="http://schemas.microsoft.com/office/drawing/2010/main">
                <a:solidFill>
                  <a:srgbClr val="FFFFFF"/>
                </a:solidFill>
              </a14:hiddenFill>
            </a:ext>
          </a:extLst>
        </p:spPr>
        <p:txBody>
          <a:bodyPr wrap="none" anchor="ctr"/>
          <a:lstStyle/>
          <a:p>
            <a:endParaRPr lang="en-US" sz="1477" dirty="0"/>
          </a:p>
        </p:txBody>
      </p:sp>
      <p:sp>
        <p:nvSpPr>
          <p:cNvPr id="12301" name="Rectangle 14"/>
          <p:cNvSpPr>
            <a:spLocks noChangeArrowheads="1"/>
          </p:cNvSpPr>
          <p:nvPr/>
        </p:nvSpPr>
        <p:spPr bwMode="auto">
          <a:xfrm rot="-5400000">
            <a:off x="7126304" y="1934637"/>
            <a:ext cx="1266092" cy="228600"/>
          </a:xfrm>
          <a:prstGeom prst="rect">
            <a:avLst/>
          </a:prstGeom>
          <a:noFill/>
          <a:ln w="12700">
            <a:solidFill>
              <a:schemeClr val="tx1"/>
            </a:solidFill>
            <a:miter lim="800000"/>
            <a:headEnd/>
            <a:tailEnd/>
          </a:ln>
          <a:extLst>
            <a:ext uri="{909E8E84-426E-40dd-AFC4-6F175D3DCCD1}">
              <a14:hiddenFill xmlns="" xmlns:a14="http://schemas.microsoft.com/office/drawing/2010/main">
                <a:solidFill>
                  <a:srgbClr val="FFFFFF"/>
                </a:solidFill>
              </a14:hiddenFill>
            </a:ext>
          </a:extLst>
        </p:spPr>
        <p:txBody>
          <a:bodyPr wrap="none" anchor="ctr"/>
          <a:lstStyle/>
          <a:p>
            <a:pPr algn="ctr" eaLnBrk="0" hangingPunct="0"/>
            <a:endParaRPr lang="en-GB" sz="1200" dirty="0"/>
          </a:p>
        </p:txBody>
      </p:sp>
      <p:sp>
        <p:nvSpPr>
          <p:cNvPr id="12302" name="Rectangle 15"/>
          <p:cNvSpPr>
            <a:spLocks noChangeArrowheads="1"/>
          </p:cNvSpPr>
          <p:nvPr/>
        </p:nvSpPr>
        <p:spPr bwMode="auto">
          <a:xfrm rot="-5400000">
            <a:off x="7354904" y="1934637"/>
            <a:ext cx="1266092" cy="228600"/>
          </a:xfrm>
          <a:prstGeom prst="rect">
            <a:avLst/>
          </a:prstGeom>
          <a:noFill/>
          <a:ln w="12700">
            <a:solidFill>
              <a:schemeClr val="tx1"/>
            </a:solidFill>
            <a:miter lim="800000"/>
            <a:headEnd/>
            <a:tailEnd/>
          </a:ln>
          <a:extLst>
            <a:ext uri="{909E8E84-426E-40dd-AFC4-6F175D3DCCD1}">
              <a14:hiddenFill xmlns="" xmlns:a14="http://schemas.microsoft.com/office/drawing/2010/main">
                <a:solidFill>
                  <a:srgbClr val="FFFFFF"/>
                </a:solidFill>
              </a14:hiddenFill>
            </a:ext>
          </a:extLst>
        </p:spPr>
        <p:txBody>
          <a:bodyPr wrap="none" anchor="ctr"/>
          <a:lstStyle/>
          <a:p>
            <a:endParaRPr lang="en-US" sz="1477" dirty="0"/>
          </a:p>
        </p:txBody>
      </p:sp>
      <p:sp>
        <p:nvSpPr>
          <p:cNvPr id="12303" name="Rectangle 16"/>
          <p:cNvSpPr>
            <a:spLocks noChangeArrowheads="1"/>
          </p:cNvSpPr>
          <p:nvPr/>
        </p:nvSpPr>
        <p:spPr bwMode="auto">
          <a:xfrm rot="-5400000">
            <a:off x="7583504" y="1934637"/>
            <a:ext cx="1266092" cy="228600"/>
          </a:xfrm>
          <a:prstGeom prst="rect">
            <a:avLst/>
          </a:prstGeom>
          <a:noFill/>
          <a:ln w="12700">
            <a:solidFill>
              <a:schemeClr val="tx1"/>
            </a:solidFill>
            <a:miter lim="800000"/>
            <a:headEnd/>
            <a:tailEnd/>
          </a:ln>
          <a:extLst>
            <a:ext uri="{909E8E84-426E-40dd-AFC4-6F175D3DCCD1}">
              <a14:hiddenFill xmlns="" xmlns:a14="http://schemas.microsoft.com/office/drawing/2010/main">
                <a:solidFill>
                  <a:srgbClr val="FFFFFF"/>
                </a:solidFill>
              </a14:hiddenFill>
            </a:ext>
          </a:extLst>
        </p:spPr>
        <p:txBody>
          <a:bodyPr wrap="none" anchor="ctr"/>
          <a:lstStyle/>
          <a:p>
            <a:endParaRPr lang="en-US" sz="1477" dirty="0"/>
          </a:p>
        </p:txBody>
      </p:sp>
      <p:sp>
        <p:nvSpPr>
          <p:cNvPr id="12304" name="Rectangle 17"/>
          <p:cNvSpPr>
            <a:spLocks noChangeArrowheads="1"/>
          </p:cNvSpPr>
          <p:nvPr/>
        </p:nvSpPr>
        <p:spPr bwMode="auto">
          <a:xfrm rot="-5400000">
            <a:off x="8497904" y="1934637"/>
            <a:ext cx="1266092" cy="228600"/>
          </a:xfrm>
          <a:prstGeom prst="rect">
            <a:avLst/>
          </a:prstGeom>
          <a:noFill/>
          <a:ln w="12700">
            <a:solidFill>
              <a:schemeClr val="tx1"/>
            </a:solidFill>
            <a:miter lim="800000"/>
            <a:headEnd/>
            <a:tailEnd/>
          </a:ln>
          <a:extLst>
            <a:ext uri="{909E8E84-426E-40dd-AFC4-6F175D3DCCD1}">
              <a14:hiddenFill xmlns="" xmlns:a14="http://schemas.microsoft.com/office/drawing/2010/main">
                <a:solidFill>
                  <a:srgbClr val="FFFFFF"/>
                </a:solidFill>
              </a14:hiddenFill>
            </a:ext>
          </a:extLst>
        </p:spPr>
        <p:txBody>
          <a:bodyPr wrap="none" anchor="ctr"/>
          <a:lstStyle/>
          <a:p>
            <a:endParaRPr lang="en-US" sz="1477" dirty="0"/>
          </a:p>
        </p:txBody>
      </p:sp>
      <p:sp>
        <p:nvSpPr>
          <p:cNvPr id="12305" name="Rectangle 18"/>
          <p:cNvSpPr>
            <a:spLocks noChangeArrowheads="1"/>
          </p:cNvSpPr>
          <p:nvPr/>
        </p:nvSpPr>
        <p:spPr bwMode="auto">
          <a:xfrm rot="-5400000">
            <a:off x="8269304" y="1934637"/>
            <a:ext cx="1266092" cy="228600"/>
          </a:xfrm>
          <a:prstGeom prst="rect">
            <a:avLst/>
          </a:prstGeom>
          <a:noFill/>
          <a:ln w="12700">
            <a:solidFill>
              <a:schemeClr val="tx1"/>
            </a:solidFill>
            <a:miter lim="800000"/>
            <a:headEnd/>
            <a:tailEnd/>
          </a:ln>
          <a:extLst>
            <a:ext uri="{909E8E84-426E-40dd-AFC4-6F175D3DCCD1}">
              <a14:hiddenFill xmlns="" xmlns:a14="http://schemas.microsoft.com/office/drawing/2010/main">
                <a:solidFill>
                  <a:srgbClr val="FFFFFF"/>
                </a:solidFill>
              </a14:hiddenFill>
            </a:ext>
          </a:extLst>
        </p:spPr>
        <p:txBody>
          <a:bodyPr wrap="none" anchor="ctr"/>
          <a:lstStyle/>
          <a:p>
            <a:endParaRPr lang="en-US" sz="1477" dirty="0"/>
          </a:p>
        </p:txBody>
      </p:sp>
      <p:sp>
        <p:nvSpPr>
          <p:cNvPr id="12306" name="Rectangle 19"/>
          <p:cNvSpPr>
            <a:spLocks noChangeArrowheads="1"/>
          </p:cNvSpPr>
          <p:nvPr/>
        </p:nvSpPr>
        <p:spPr bwMode="auto">
          <a:xfrm rot="-5400000">
            <a:off x="8040704" y="1934637"/>
            <a:ext cx="1266092" cy="228600"/>
          </a:xfrm>
          <a:prstGeom prst="rect">
            <a:avLst/>
          </a:prstGeom>
          <a:noFill/>
          <a:ln w="12700">
            <a:solidFill>
              <a:schemeClr val="tx1"/>
            </a:solidFill>
            <a:miter lim="800000"/>
            <a:headEnd/>
            <a:tailEnd/>
          </a:ln>
          <a:extLst>
            <a:ext uri="{909E8E84-426E-40dd-AFC4-6F175D3DCCD1}">
              <a14:hiddenFill xmlns="" xmlns:a14="http://schemas.microsoft.com/office/drawing/2010/main">
                <a:solidFill>
                  <a:srgbClr val="FFFFFF"/>
                </a:solidFill>
              </a14:hiddenFill>
            </a:ext>
          </a:extLst>
        </p:spPr>
        <p:txBody>
          <a:bodyPr wrap="none" anchor="ctr"/>
          <a:lstStyle/>
          <a:p>
            <a:endParaRPr lang="en-US" sz="1477" dirty="0"/>
          </a:p>
        </p:txBody>
      </p:sp>
      <p:sp>
        <p:nvSpPr>
          <p:cNvPr id="12307" name="Rectangle 20"/>
          <p:cNvSpPr>
            <a:spLocks noChangeArrowheads="1"/>
          </p:cNvSpPr>
          <p:nvPr/>
        </p:nvSpPr>
        <p:spPr bwMode="auto">
          <a:xfrm rot="-5400000">
            <a:off x="7812104" y="1934637"/>
            <a:ext cx="1266092" cy="228600"/>
          </a:xfrm>
          <a:prstGeom prst="rect">
            <a:avLst/>
          </a:prstGeom>
          <a:noFill/>
          <a:ln w="12700">
            <a:solidFill>
              <a:schemeClr val="tx1"/>
            </a:solidFill>
            <a:miter lim="800000"/>
            <a:headEnd/>
            <a:tailEnd/>
          </a:ln>
          <a:extLst>
            <a:ext uri="{909E8E84-426E-40dd-AFC4-6F175D3DCCD1}">
              <a14:hiddenFill xmlns="" xmlns:a14="http://schemas.microsoft.com/office/drawing/2010/main">
                <a:solidFill>
                  <a:srgbClr val="FFFFFF"/>
                </a:solidFill>
              </a14:hiddenFill>
            </a:ext>
          </a:extLst>
        </p:spPr>
        <p:txBody>
          <a:bodyPr wrap="none" anchor="ctr"/>
          <a:lstStyle/>
          <a:p>
            <a:endParaRPr lang="en-US" sz="1477" dirty="0"/>
          </a:p>
        </p:txBody>
      </p:sp>
      <p:sp>
        <p:nvSpPr>
          <p:cNvPr id="12308" name="Text Box 21"/>
          <p:cNvSpPr txBox="1">
            <a:spLocks noChangeArrowheads="1"/>
          </p:cNvSpPr>
          <p:nvPr/>
        </p:nvSpPr>
        <p:spPr bwMode="auto">
          <a:xfrm rot="-5400000">
            <a:off x="7127805" y="1906273"/>
            <a:ext cx="780984" cy="29117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12700">
                <a:solidFill>
                  <a:srgbClr val="000000"/>
                </a:solidFill>
                <a:miter lim="800000"/>
                <a:headEnd/>
                <a:tailEnd/>
              </a14:hiddenLine>
            </a:ext>
          </a:extLst>
        </p:spPr>
        <p:txBody>
          <a:bodyPr wrap="none" anchor="ctr">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algn="ctr"/>
            <a:r>
              <a:rPr lang="en-GB" sz="1292" dirty="0"/>
              <a:t>Solution</a:t>
            </a:r>
          </a:p>
        </p:txBody>
      </p:sp>
      <p:sp>
        <p:nvSpPr>
          <p:cNvPr id="12309" name="Text Box 22"/>
          <p:cNvSpPr txBox="1">
            <a:spLocks noChangeArrowheads="1"/>
          </p:cNvSpPr>
          <p:nvPr/>
        </p:nvSpPr>
        <p:spPr bwMode="auto">
          <a:xfrm rot="-5400000">
            <a:off x="7862876" y="2011534"/>
            <a:ext cx="383503" cy="92398"/>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12700">
                <a:solidFill>
                  <a:srgbClr val="000000"/>
                </a:solidFill>
                <a:miter lim="800000"/>
                <a:headEnd/>
                <a:tailEnd/>
              </a14:hiddenLine>
            </a:ext>
          </a:extLst>
        </p:spPr>
        <p:txBody>
          <a:bodyPr vert="eaVert" wrap="none" anchor="ctr">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algn="ctr"/>
            <a:endParaRPr lang="en-US" sz="1292" dirty="0"/>
          </a:p>
        </p:txBody>
      </p:sp>
      <p:sp>
        <p:nvSpPr>
          <p:cNvPr id="12310" name="Text Box 23"/>
          <p:cNvSpPr txBox="1">
            <a:spLocks noChangeArrowheads="1"/>
          </p:cNvSpPr>
          <p:nvPr/>
        </p:nvSpPr>
        <p:spPr bwMode="auto">
          <a:xfrm rot="-5400000">
            <a:off x="7826061" y="1923871"/>
            <a:ext cx="780984" cy="29117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12700">
                <a:solidFill>
                  <a:srgbClr val="000000"/>
                </a:solidFill>
                <a:miter lim="800000"/>
                <a:headEnd/>
                <a:tailEnd/>
              </a14:hiddenLine>
            </a:ext>
          </a:extLst>
        </p:spPr>
        <p:txBody>
          <a:bodyPr wrap="none" anchor="ctr">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algn="ctr"/>
            <a:r>
              <a:rPr lang="en-GB" sz="1292" dirty="0"/>
              <a:t>Solution</a:t>
            </a:r>
          </a:p>
        </p:txBody>
      </p:sp>
      <p:sp>
        <p:nvSpPr>
          <p:cNvPr id="12311" name="Text Box 24"/>
          <p:cNvSpPr txBox="1">
            <a:spLocks noChangeArrowheads="1"/>
          </p:cNvSpPr>
          <p:nvPr/>
        </p:nvSpPr>
        <p:spPr bwMode="auto">
          <a:xfrm rot="-5400000">
            <a:off x="8054661" y="1909217"/>
            <a:ext cx="780984" cy="29117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12700">
                <a:solidFill>
                  <a:srgbClr val="000000"/>
                </a:solidFill>
                <a:miter lim="800000"/>
                <a:headEnd/>
                <a:tailEnd/>
              </a14:hiddenLine>
            </a:ext>
          </a:extLst>
        </p:spPr>
        <p:txBody>
          <a:bodyPr wrap="none" anchor="ctr">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algn="ctr"/>
            <a:r>
              <a:rPr lang="en-GB" sz="1292" dirty="0"/>
              <a:t>Solution</a:t>
            </a:r>
          </a:p>
        </p:txBody>
      </p:sp>
      <p:sp>
        <p:nvSpPr>
          <p:cNvPr id="12312" name="Line 25"/>
          <p:cNvSpPr>
            <a:spLocks noChangeShapeType="1"/>
          </p:cNvSpPr>
          <p:nvPr/>
        </p:nvSpPr>
        <p:spPr bwMode="auto">
          <a:xfrm flipV="1">
            <a:off x="7221554" y="2582338"/>
            <a:ext cx="256442" cy="184638"/>
          </a:xfrm>
          <a:prstGeom prst="line">
            <a:avLst/>
          </a:prstGeom>
          <a:noFill/>
          <a:ln w="9525">
            <a:solidFill>
              <a:schemeClr val="tx1"/>
            </a:solidFill>
            <a:round/>
            <a:headEnd/>
            <a:tailEnd type="triangle" w="med" len="med"/>
          </a:ln>
          <a:extLst>
            <a:ext uri="{909E8E84-426E-40dd-AFC4-6F175D3DCCD1}">
              <a14:hiddenFill xmlns="" xmlns:a14="http://schemas.microsoft.com/office/drawing/2010/main">
                <a:noFill/>
              </a14:hiddenFill>
            </a:ext>
          </a:extLst>
        </p:spPr>
        <p:txBody>
          <a:bodyPr lIns="83077" tIns="43200" rIns="83077" bIns="43200">
            <a:spAutoFit/>
          </a:bodyPr>
          <a:lstStyle/>
          <a:p>
            <a:endParaRPr lang="en-US" sz="1477" dirty="0"/>
          </a:p>
        </p:txBody>
      </p:sp>
      <p:sp>
        <p:nvSpPr>
          <p:cNvPr id="12313" name="Line 26"/>
          <p:cNvSpPr>
            <a:spLocks noChangeShapeType="1"/>
          </p:cNvSpPr>
          <p:nvPr/>
        </p:nvSpPr>
        <p:spPr bwMode="auto">
          <a:xfrm flipV="1">
            <a:off x="7276478" y="2608714"/>
            <a:ext cx="459428" cy="520921"/>
          </a:xfrm>
          <a:prstGeom prst="line">
            <a:avLst/>
          </a:prstGeom>
          <a:noFill/>
          <a:ln w="9525">
            <a:solidFill>
              <a:schemeClr val="tx1"/>
            </a:solidFill>
            <a:round/>
            <a:headEnd/>
            <a:tailEnd type="triangle" w="med" len="med"/>
          </a:ln>
          <a:extLst>
            <a:ext uri="{909E8E84-426E-40dd-AFC4-6F175D3DCCD1}">
              <a14:hiddenFill xmlns="" xmlns:a14="http://schemas.microsoft.com/office/drawing/2010/main">
                <a:noFill/>
              </a14:hiddenFill>
            </a:ext>
          </a:extLst>
        </p:spPr>
        <p:txBody>
          <a:bodyPr wrap="square" lIns="83077" tIns="43200" rIns="83077" bIns="43200">
            <a:spAutoFit/>
          </a:bodyPr>
          <a:lstStyle/>
          <a:p>
            <a:endParaRPr lang="en-US" sz="1477" dirty="0"/>
          </a:p>
        </p:txBody>
      </p:sp>
      <p:sp>
        <p:nvSpPr>
          <p:cNvPr id="12315" name="Line 28"/>
          <p:cNvSpPr>
            <a:spLocks noChangeShapeType="1"/>
          </p:cNvSpPr>
          <p:nvPr/>
        </p:nvSpPr>
        <p:spPr bwMode="auto">
          <a:xfrm flipV="1">
            <a:off x="7372713" y="2651670"/>
            <a:ext cx="635715" cy="946527"/>
          </a:xfrm>
          <a:prstGeom prst="line">
            <a:avLst/>
          </a:prstGeom>
          <a:noFill/>
          <a:ln w="9525">
            <a:solidFill>
              <a:schemeClr val="tx1"/>
            </a:solidFill>
            <a:round/>
            <a:headEnd/>
            <a:tailEnd type="triangle" w="med" len="med"/>
          </a:ln>
          <a:extLst>
            <a:ext uri="{909E8E84-426E-40dd-AFC4-6F175D3DCCD1}">
              <a14:hiddenFill xmlns="" xmlns:a14="http://schemas.microsoft.com/office/drawing/2010/main">
                <a:noFill/>
              </a14:hiddenFill>
            </a:ext>
          </a:extLst>
        </p:spPr>
        <p:txBody>
          <a:bodyPr wrap="square" lIns="83077" tIns="43200" rIns="83077" bIns="43200">
            <a:spAutoFit/>
          </a:bodyPr>
          <a:lstStyle/>
          <a:p>
            <a:endParaRPr lang="en-US" sz="1477" dirty="0"/>
          </a:p>
        </p:txBody>
      </p:sp>
      <p:sp>
        <p:nvSpPr>
          <p:cNvPr id="12317" name="Text Box 30"/>
          <p:cNvSpPr txBox="1">
            <a:spLocks noChangeArrowheads="1"/>
          </p:cNvSpPr>
          <p:nvPr/>
        </p:nvSpPr>
        <p:spPr bwMode="auto">
          <a:xfrm>
            <a:off x="7842694" y="4371247"/>
            <a:ext cx="184731" cy="29117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12700" cap="rnd">
                <a:solidFill>
                  <a:srgbClr val="000000"/>
                </a:solidFill>
                <a:miter lim="800000"/>
                <a:headEnd/>
                <a:tailEnd/>
              </a14:hiddenLine>
            </a:ext>
          </a:extLst>
        </p:spPr>
        <p:txBody>
          <a:bodyPr wrap="none">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algn="ctr"/>
            <a:endParaRPr lang="en-US" sz="1292" b="1" dirty="0"/>
          </a:p>
        </p:txBody>
      </p:sp>
      <p:sp>
        <p:nvSpPr>
          <p:cNvPr id="12318" name="Text Box 31"/>
          <p:cNvSpPr txBox="1">
            <a:spLocks noChangeArrowheads="1"/>
          </p:cNvSpPr>
          <p:nvPr/>
        </p:nvSpPr>
        <p:spPr bwMode="auto">
          <a:xfrm rot="-5400000">
            <a:off x="7585005" y="1909217"/>
            <a:ext cx="780984" cy="29117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12700">
                <a:solidFill>
                  <a:srgbClr val="000000"/>
                </a:solidFill>
                <a:miter lim="800000"/>
                <a:headEnd/>
                <a:tailEnd/>
              </a14:hiddenLine>
            </a:ext>
          </a:extLst>
        </p:spPr>
        <p:txBody>
          <a:bodyPr wrap="none" anchor="ctr">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algn="ctr"/>
            <a:r>
              <a:rPr lang="en-GB" sz="1292" dirty="0"/>
              <a:t>Solution</a:t>
            </a:r>
          </a:p>
        </p:txBody>
      </p:sp>
      <p:sp>
        <p:nvSpPr>
          <p:cNvPr id="12319" name="Text Box 32"/>
          <p:cNvSpPr txBox="1">
            <a:spLocks noChangeArrowheads="1"/>
          </p:cNvSpPr>
          <p:nvPr/>
        </p:nvSpPr>
        <p:spPr bwMode="auto">
          <a:xfrm>
            <a:off x="5948136" y="1870166"/>
            <a:ext cx="1364476" cy="774251"/>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r>
              <a:rPr lang="en-GB" sz="1477" dirty="0"/>
              <a:t>Technical </a:t>
            </a:r>
          </a:p>
          <a:p>
            <a:pPr eaLnBrk="1" hangingPunct="1"/>
            <a:r>
              <a:rPr lang="en-GB" sz="1477" dirty="0"/>
              <a:t>Design</a:t>
            </a:r>
          </a:p>
          <a:p>
            <a:pPr eaLnBrk="1" hangingPunct="1"/>
            <a:r>
              <a:rPr lang="en-GB" sz="1477" dirty="0"/>
              <a:t>Requirements</a:t>
            </a:r>
          </a:p>
        </p:txBody>
      </p:sp>
      <p:sp>
        <p:nvSpPr>
          <p:cNvPr id="14370" name="AutoShape 34"/>
          <p:cNvSpPr>
            <a:spLocks noChangeArrowheads="1"/>
          </p:cNvSpPr>
          <p:nvPr/>
        </p:nvSpPr>
        <p:spPr bwMode="gray">
          <a:xfrm>
            <a:off x="8915050" y="1530192"/>
            <a:ext cx="1600200" cy="861646"/>
          </a:xfrm>
          <a:prstGeom prst="wedgeRoundRectCallout">
            <a:avLst>
              <a:gd name="adj1" fmla="val -60914"/>
              <a:gd name="adj2" fmla="val 36449"/>
              <a:gd name="adj3" fmla="val 16667"/>
            </a:avLst>
          </a:prstGeom>
          <a:ln>
            <a:headEnd/>
            <a:tailEnd/>
          </a:ln>
        </p:spPr>
        <p:style>
          <a:lnRef idx="0">
            <a:schemeClr val="accent2"/>
          </a:lnRef>
          <a:fillRef idx="3">
            <a:schemeClr val="accent2"/>
          </a:fillRef>
          <a:effectRef idx="3">
            <a:schemeClr val="accent2"/>
          </a:effectRef>
          <a:fontRef idx="minor">
            <a:schemeClr val="lt1"/>
          </a:fontRef>
        </p:style>
        <p:txBody>
          <a:bodyPr lIns="88414" tIns="44207" rIns="88414" bIns="44207" anchor="ctr"/>
          <a:lstStyle/>
          <a:p>
            <a:pPr algn="ctr" defTabSz="883649" eaLnBrk="0" hangingPunct="0">
              <a:defRPr/>
            </a:pPr>
            <a:r>
              <a:rPr lang="en-GB" sz="2308" dirty="0">
                <a:solidFill>
                  <a:schemeClr val="bg1"/>
                </a:solidFill>
              </a:rPr>
              <a:t>Design Solution</a:t>
            </a:r>
          </a:p>
        </p:txBody>
      </p:sp>
      <p:sp>
        <p:nvSpPr>
          <p:cNvPr id="35" name="Text Box 21"/>
          <p:cNvSpPr txBox="1">
            <a:spLocks noChangeArrowheads="1"/>
          </p:cNvSpPr>
          <p:nvPr/>
        </p:nvSpPr>
        <p:spPr bwMode="auto">
          <a:xfrm rot="-5400000">
            <a:off x="7367090" y="1922146"/>
            <a:ext cx="780983" cy="29117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12700">
                <a:solidFill>
                  <a:srgbClr val="000000"/>
                </a:solidFill>
                <a:miter lim="800000"/>
                <a:headEnd/>
                <a:tailEnd/>
              </a14:hiddenLine>
            </a:ext>
          </a:extLst>
        </p:spPr>
        <p:txBody>
          <a:bodyPr wrap="none" anchor="ctr">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algn="ctr"/>
            <a:r>
              <a:rPr lang="en-GB" sz="1292" dirty="0"/>
              <a:t>Solution</a:t>
            </a:r>
          </a:p>
        </p:txBody>
      </p:sp>
      <p:sp>
        <p:nvSpPr>
          <p:cNvPr id="36" name="AutoShape 33"/>
          <p:cNvSpPr>
            <a:spLocks noChangeArrowheads="1"/>
          </p:cNvSpPr>
          <p:nvPr/>
        </p:nvSpPr>
        <p:spPr bwMode="gray">
          <a:xfrm>
            <a:off x="7903167" y="3274005"/>
            <a:ext cx="1475643" cy="870438"/>
          </a:xfrm>
          <a:prstGeom prst="wedgeRoundRectCallout">
            <a:avLst>
              <a:gd name="adj1" fmla="val -99166"/>
              <a:gd name="adj2" fmla="val -77832"/>
              <a:gd name="adj3" fmla="val 16667"/>
            </a:avLst>
          </a:prstGeom>
          <a:ln>
            <a:headEnd/>
            <a:tailEnd/>
          </a:ln>
        </p:spPr>
        <p:style>
          <a:lnRef idx="0">
            <a:schemeClr val="accent2"/>
          </a:lnRef>
          <a:fillRef idx="3">
            <a:schemeClr val="accent2"/>
          </a:fillRef>
          <a:effectRef idx="3">
            <a:schemeClr val="accent2"/>
          </a:effectRef>
          <a:fontRef idx="minor">
            <a:schemeClr val="lt1"/>
          </a:fontRef>
        </p:style>
        <p:txBody>
          <a:bodyPr lIns="88414" tIns="44207" rIns="88414" bIns="44207" anchor="ctr"/>
          <a:lstStyle/>
          <a:p>
            <a:pPr algn="ctr" defTabSz="883649" eaLnBrk="0" hangingPunct="0">
              <a:defRPr/>
            </a:pPr>
            <a:r>
              <a:rPr lang="en-GB" sz="2308" dirty="0">
                <a:solidFill>
                  <a:schemeClr val="bg1"/>
                </a:solidFill>
              </a:rPr>
              <a:t>QFD 1 HOWs</a:t>
            </a:r>
          </a:p>
        </p:txBody>
      </p:sp>
      <p:pic>
        <p:nvPicPr>
          <p:cNvPr id="2" name="Picture 1"/>
          <p:cNvPicPr>
            <a:picLocks noChangeAspect="1"/>
          </p:cNvPicPr>
          <p:nvPr/>
        </p:nvPicPr>
        <p:blipFill>
          <a:blip r:embed="rId3"/>
          <a:stretch>
            <a:fillRect/>
          </a:stretch>
        </p:blipFill>
        <p:spPr>
          <a:xfrm>
            <a:off x="6124321" y="4215975"/>
            <a:ext cx="3768213" cy="2286000"/>
          </a:xfrm>
          <a:prstGeom prst="rect">
            <a:avLst/>
          </a:prstGeom>
        </p:spPr>
      </p:pic>
      <p:sp>
        <p:nvSpPr>
          <p:cNvPr id="37" name="Text Box 12">
            <a:extLst>
              <a:ext uri="{FF2B5EF4-FFF2-40B4-BE49-F238E27FC236}">
                <a16:creationId xmlns:a16="http://schemas.microsoft.com/office/drawing/2014/main" id="{3D625618-51B7-E144-845A-0D8BE8CC56BE}"/>
              </a:ext>
            </a:extLst>
          </p:cNvPr>
          <p:cNvSpPr txBox="1">
            <a:spLocks noChangeArrowheads="1"/>
          </p:cNvSpPr>
          <p:nvPr/>
        </p:nvSpPr>
        <p:spPr bwMode="auto">
          <a:xfrm>
            <a:off x="6274101" y="3042638"/>
            <a:ext cx="817853" cy="29117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12700">
                <a:solidFill>
                  <a:srgbClr val="000000"/>
                </a:solidFill>
                <a:miter lim="800000"/>
                <a:headEnd/>
                <a:tailEnd/>
              </a14:hiddenLine>
            </a:ext>
          </a:extLst>
        </p:spPr>
        <p:txBody>
          <a:bodyPr wrap="none" anchor="ctr">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algn="ctr"/>
            <a:r>
              <a:rPr lang="en-GB" sz="1292" dirty="0"/>
              <a:t>Function</a:t>
            </a:r>
          </a:p>
        </p:txBody>
      </p:sp>
      <p:sp>
        <p:nvSpPr>
          <p:cNvPr id="38" name="Text Box 12">
            <a:extLst>
              <a:ext uri="{FF2B5EF4-FFF2-40B4-BE49-F238E27FC236}">
                <a16:creationId xmlns:a16="http://schemas.microsoft.com/office/drawing/2014/main" id="{756B4719-7D8A-4441-BEF2-398641B803F5}"/>
              </a:ext>
            </a:extLst>
          </p:cNvPr>
          <p:cNvSpPr txBox="1">
            <a:spLocks noChangeArrowheads="1"/>
          </p:cNvSpPr>
          <p:nvPr/>
        </p:nvSpPr>
        <p:spPr bwMode="auto">
          <a:xfrm>
            <a:off x="6297658" y="3418054"/>
            <a:ext cx="817853" cy="29117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12700">
                <a:solidFill>
                  <a:srgbClr val="000000"/>
                </a:solidFill>
                <a:miter lim="800000"/>
                <a:headEnd/>
                <a:tailEnd/>
              </a14:hiddenLine>
            </a:ext>
          </a:extLst>
        </p:spPr>
        <p:txBody>
          <a:bodyPr wrap="none" anchor="ctr">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algn="ctr"/>
            <a:r>
              <a:rPr lang="en-GB" sz="1292" dirty="0"/>
              <a:t>Function</a:t>
            </a:r>
          </a:p>
        </p:txBody>
      </p:sp>
    </p:spTree>
    <p:extLst>
      <p:ext uri="{BB962C8B-B14F-4D97-AF65-F5344CB8AC3E}">
        <p14:creationId xmlns:p14="http://schemas.microsoft.com/office/powerpoint/2010/main" val="3074496024"/>
      </p:ext>
    </p:extLst>
  </p:cSld>
  <p:clrMapOvr>
    <a:masterClrMapping/>
  </p:clrMapOvr>
  <p:transition/>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7" name="Rectangle 2"/>
          <p:cNvSpPr>
            <a:spLocks noGrp="1" noChangeArrowheads="1"/>
          </p:cNvSpPr>
          <p:nvPr>
            <p:ph type="title"/>
          </p:nvPr>
        </p:nvSpPr>
        <p:spPr/>
        <p:txBody>
          <a:bodyPr/>
          <a:lstStyle/>
          <a:p>
            <a:r>
              <a:rPr lang="en-GB" dirty="0"/>
              <a:t>Step 3: Determine HOW-WHAT Relationship Matrix</a:t>
            </a:r>
          </a:p>
        </p:txBody>
      </p:sp>
      <p:sp>
        <p:nvSpPr>
          <p:cNvPr id="14338" name="Rectangle 3"/>
          <p:cNvSpPr>
            <a:spLocks noChangeArrowheads="1"/>
          </p:cNvSpPr>
          <p:nvPr/>
        </p:nvSpPr>
        <p:spPr bwMode="auto">
          <a:xfrm>
            <a:off x="4419600" y="1809751"/>
            <a:ext cx="304800" cy="2532185"/>
          </a:xfrm>
          <a:prstGeom prst="rect">
            <a:avLst/>
          </a:prstGeom>
          <a:noFill/>
          <a:ln w="12700">
            <a:solidFill>
              <a:schemeClr val="tx1"/>
            </a:solidFill>
            <a:miter lim="800000"/>
            <a:headEnd/>
            <a:tailEnd/>
          </a:ln>
          <a:extLst>
            <a:ext uri="{909E8E84-426E-40dd-AFC4-6F175D3DCCD1}">
              <a14:hiddenFill xmlns="" xmlns:a14="http://schemas.microsoft.com/office/drawing/2010/main">
                <a:solidFill>
                  <a:srgbClr val="FFFFFF"/>
                </a:solidFill>
              </a14:hiddenFill>
            </a:ext>
          </a:extLst>
        </p:spPr>
        <p:txBody>
          <a:bodyPr wrap="none" anchor="ctr"/>
          <a:lstStyle/>
          <a:p>
            <a:endParaRPr lang="en-US" sz="1477" dirty="0"/>
          </a:p>
        </p:txBody>
      </p:sp>
      <p:sp>
        <p:nvSpPr>
          <p:cNvPr id="14339" name="Rectangle 4"/>
          <p:cNvSpPr>
            <a:spLocks noChangeArrowheads="1"/>
          </p:cNvSpPr>
          <p:nvPr/>
        </p:nvSpPr>
        <p:spPr bwMode="auto">
          <a:xfrm>
            <a:off x="5029200" y="1809751"/>
            <a:ext cx="304800" cy="2532185"/>
          </a:xfrm>
          <a:prstGeom prst="rect">
            <a:avLst/>
          </a:prstGeom>
          <a:noFill/>
          <a:ln w="12700">
            <a:solidFill>
              <a:schemeClr val="tx1"/>
            </a:solidFill>
            <a:miter lim="800000"/>
            <a:headEnd/>
            <a:tailEnd/>
          </a:ln>
          <a:extLst>
            <a:ext uri="{909E8E84-426E-40dd-AFC4-6F175D3DCCD1}">
              <a14:hiddenFill xmlns="" xmlns:a14="http://schemas.microsoft.com/office/drawing/2010/main">
                <a:solidFill>
                  <a:srgbClr val="FFFFFF"/>
                </a:solidFill>
              </a14:hiddenFill>
            </a:ext>
          </a:extLst>
        </p:spPr>
        <p:txBody>
          <a:bodyPr wrap="none" anchor="ctr"/>
          <a:lstStyle/>
          <a:p>
            <a:endParaRPr lang="en-US" sz="1477" dirty="0"/>
          </a:p>
        </p:txBody>
      </p:sp>
      <p:sp>
        <p:nvSpPr>
          <p:cNvPr id="14340" name="Rectangle 5"/>
          <p:cNvSpPr>
            <a:spLocks noChangeArrowheads="1"/>
          </p:cNvSpPr>
          <p:nvPr/>
        </p:nvSpPr>
        <p:spPr bwMode="auto">
          <a:xfrm>
            <a:off x="5638800" y="1809751"/>
            <a:ext cx="304800" cy="2532185"/>
          </a:xfrm>
          <a:prstGeom prst="rect">
            <a:avLst/>
          </a:prstGeom>
          <a:noFill/>
          <a:ln w="12700">
            <a:solidFill>
              <a:schemeClr val="tx1"/>
            </a:solidFill>
            <a:miter lim="800000"/>
            <a:headEnd/>
            <a:tailEnd/>
          </a:ln>
          <a:extLst>
            <a:ext uri="{909E8E84-426E-40dd-AFC4-6F175D3DCCD1}">
              <a14:hiddenFill xmlns="" xmlns:a14="http://schemas.microsoft.com/office/drawing/2010/main">
                <a:solidFill>
                  <a:srgbClr val="FFFFFF"/>
                </a:solidFill>
              </a14:hiddenFill>
            </a:ext>
          </a:extLst>
        </p:spPr>
        <p:txBody>
          <a:bodyPr wrap="none" anchor="ctr"/>
          <a:lstStyle/>
          <a:p>
            <a:endParaRPr lang="en-US" sz="1477" dirty="0"/>
          </a:p>
        </p:txBody>
      </p:sp>
      <p:grpSp>
        <p:nvGrpSpPr>
          <p:cNvPr id="14341" name="Group 6"/>
          <p:cNvGrpSpPr>
            <a:grpSpLocks/>
          </p:cNvGrpSpPr>
          <p:nvPr/>
        </p:nvGrpSpPr>
        <p:grpSpPr bwMode="auto">
          <a:xfrm>
            <a:off x="3810000" y="1809751"/>
            <a:ext cx="1828800" cy="2813538"/>
            <a:chOff x="1440" y="894"/>
            <a:chExt cx="1152" cy="1728"/>
          </a:xfrm>
        </p:grpSpPr>
        <p:sp>
          <p:nvSpPr>
            <p:cNvPr id="14391" name="Rectangle 7"/>
            <p:cNvSpPr>
              <a:spLocks noChangeArrowheads="1"/>
            </p:cNvSpPr>
            <p:nvPr/>
          </p:nvSpPr>
          <p:spPr bwMode="auto">
            <a:xfrm>
              <a:off x="1440" y="894"/>
              <a:ext cx="192" cy="1728"/>
            </a:xfrm>
            <a:prstGeom prst="rect">
              <a:avLst/>
            </a:prstGeom>
            <a:noFill/>
            <a:ln w="12700">
              <a:solidFill>
                <a:schemeClr val="tx1"/>
              </a:solidFill>
              <a:miter lim="800000"/>
              <a:headEnd/>
              <a:tailEnd/>
            </a:ln>
            <a:extLst>
              <a:ext uri="{909E8E84-426E-40dd-AFC4-6F175D3DCCD1}">
                <a14:hiddenFill xmlns="" xmlns:a14="http://schemas.microsoft.com/office/drawing/2010/main">
                  <a:solidFill>
                    <a:srgbClr val="FFFFFF"/>
                  </a:solidFill>
                </a14:hiddenFill>
              </a:ext>
            </a:extLst>
          </p:spPr>
          <p:txBody>
            <a:bodyPr wrap="none" lIns="88414" tIns="44207" rIns="88414" bIns="44207" anchor="ctr"/>
            <a:lstStyle/>
            <a:p>
              <a:pPr algn="ctr" defTabSz="883649" eaLnBrk="0" hangingPunct="0"/>
              <a:endParaRPr lang="en-US" sz="1385" dirty="0">
                <a:latin typeface="Times New Roman" charset="0"/>
              </a:endParaRPr>
            </a:p>
          </p:txBody>
        </p:sp>
        <p:sp>
          <p:nvSpPr>
            <p:cNvPr id="14392" name="Rectangle 8"/>
            <p:cNvSpPr>
              <a:spLocks noChangeArrowheads="1"/>
            </p:cNvSpPr>
            <p:nvPr/>
          </p:nvSpPr>
          <p:spPr bwMode="auto">
            <a:xfrm>
              <a:off x="1632" y="894"/>
              <a:ext cx="192" cy="1728"/>
            </a:xfrm>
            <a:prstGeom prst="rect">
              <a:avLst/>
            </a:prstGeom>
            <a:noFill/>
            <a:ln w="12700">
              <a:solidFill>
                <a:schemeClr val="tx1"/>
              </a:solidFill>
              <a:miter lim="800000"/>
              <a:headEnd/>
              <a:tailEnd/>
            </a:ln>
            <a:extLst>
              <a:ext uri="{909E8E84-426E-40dd-AFC4-6F175D3DCCD1}">
                <a14:hiddenFill xmlns="" xmlns:a14="http://schemas.microsoft.com/office/drawing/2010/main">
                  <a:solidFill>
                    <a:srgbClr val="FFFFFF"/>
                  </a:solidFill>
                </a14:hiddenFill>
              </a:ext>
            </a:extLst>
          </p:spPr>
          <p:txBody>
            <a:bodyPr wrap="none" anchor="ctr"/>
            <a:lstStyle/>
            <a:p>
              <a:endParaRPr lang="en-US" sz="1477" dirty="0"/>
            </a:p>
          </p:txBody>
        </p:sp>
        <p:sp>
          <p:nvSpPr>
            <p:cNvPr id="14393" name="Rectangle 9"/>
            <p:cNvSpPr>
              <a:spLocks noChangeArrowheads="1"/>
            </p:cNvSpPr>
            <p:nvPr/>
          </p:nvSpPr>
          <p:spPr bwMode="auto">
            <a:xfrm>
              <a:off x="2016" y="894"/>
              <a:ext cx="192" cy="1728"/>
            </a:xfrm>
            <a:prstGeom prst="rect">
              <a:avLst/>
            </a:prstGeom>
            <a:noFill/>
            <a:ln w="12700">
              <a:solidFill>
                <a:schemeClr val="tx1"/>
              </a:solidFill>
              <a:miter lim="800000"/>
              <a:headEnd/>
              <a:tailEnd/>
            </a:ln>
            <a:extLst>
              <a:ext uri="{909E8E84-426E-40dd-AFC4-6F175D3DCCD1}">
                <a14:hiddenFill xmlns="" xmlns:a14="http://schemas.microsoft.com/office/drawing/2010/main">
                  <a:solidFill>
                    <a:srgbClr val="FFFFFF"/>
                  </a:solidFill>
                </a14:hiddenFill>
              </a:ext>
            </a:extLst>
          </p:spPr>
          <p:txBody>
            <a:bodyPr wrap="none" anchor="ctr"/>
            <a:lstStyle/>
            <a:p>
              <a:endParaRPr lang="en-US" sz="1477" dirty="0"/>
            </a:p>
          </p:txBody>
        </p:sp>
        <p:sp>
          <p:nvSpPr>
            <p:cNvPr id="14394" name="Rectangle 10"/>
            <p:cNvSpPr>
              <a:spLocks noChangeArrowheads="1"/>
            </p:cNvSpPr>
            <p:nvPr/>
          </p:nvSpPr>
          <p:spPr bwMode="auto">
            <a:xfrm>
              <a:off x="2400" y="894"/>
              <a:ext cx="192" cy="1728"/>
            </a:xfrm>
            <a:prstGeom prst="rect">
              <a:avLst/>
            </a:prstGeom>
            <a:noFill/>
            <a:ln w="12700">
              <a:solidFill>
                <a:schemeClr val="tx1"/>
              </a:solidFill>
              <a:miter lim="800000"/>
              <a:headEnd/>
              <a:tailEnd/>
            </a:ln>
            <a:extLst>
              <a:ext uri="{909E8E84-426E-40dd-AFC4-6F175D3DCCD1}">
                <a14:hiddenFill xmlns="" xmlns:a14="http://schemas.microsoft.com/office/drawing/2010/main">
                  <a:solidFill>
                    <a:srgbClr val="FFFFFF"/>
                  </a:solidFill>
                </a14:hiddenFill>
              </a:ext>
            </a:extLst>
          </p:spPr>
          <p:txBody>
            <a:bodyPr wrap="none" anchor="ctr"/>
            <a:lstStyle/>
            <a:p>
              <a:endParaRPr lang="en-US" sz="1477" dirty="0"/>
            </a:p>
          </p:txBody>
        </p:sp>
      </p:grpSp>
      <p:sp>
        <p:nvSpPr>
          <p:cNvPr id="14342" name="Rectangle 11"/>
          <p:cNvSpPr>
            <a:spLocks noChangeArrowheads="1"/>
          </p:cNvSpPr>
          <p:nvPr/>
        </p:nvSpPr>
        <p:spPr bwMode="auto">
          <a:xfrm rot="-5400000">
            <a:off x="3897923" y="889489"/>
            <a:ext cx="281354" cy="3810000"/>
          </a:xfrm>
          <a:prstGeom prst="rect">
            <a:avLst/>
          </a:prstGeom>
          <a:noFill/>
          <a:ln w="12700">
            <a:solidFill>
              <a:schemeClr val="tx1"/>
            </a:solidFill>
            <a:miter lim="800000"/>
            <a:headEnd/>
            <a:tailEnd/>
          </a:ln>
          <a:extLst>
            <a:ext uri="{909E8E84-426E-40dd-AFC4-6F175D3DCCD1}">
              <a14:hiddenFill xmlns="" xmlns:a14="http://schemas.microsoft.com/office/drawing/2010/main">
                <a:solidFill>
                  <a:srgbClr val="FFFFFF"/>
                </a:solidFill>
              </a14:hiddenFill>
            </a:ext>
          </a:extLst>
        </p:spPr>
        <p:txBody>
          <a:bodyPr wrap="none" anchor="ctr"/>
          <a:lstStyle/>
          <a:p>
            <a:endParaRPr lang="en-US" sz="1477" dirty="0"/>
          </a:p>
        </p:txBody>
      </p:sp>
      <p:sp>
        <p:nvSpPr>
          <p:cNvPr id="14343" name="Rectangle 12"/>
          <p:cNvSpPr>
            <a:spLocks noChangeArrowheads="1"/>
          </p:cNvSpPr>
          <p:nvPr/>
        </p:nvSpPr>
        <p:spPr bwMode="auto">
          <a:xfrm rot="-5400000">
            <a:off x="3897923" y="1170843"/>
            <a:ext cx="281354" cy="3810000"/>
          </a:xfrm>
          <a:prstGeom prst="rect">
            <a:avLst/>
          </a:prstGeom>
          <a:noFill/>
          <a:ln w="12700">
            <a:solidFill>
              <a:schemeClr val="tx1"/>
            </a:solidFill>
            <a:miter lim="800000"/>
            <a:headEnd/>
            <a:tailEnd/>
          </a:ln>
          <a:extLst>
            <a:ext uri="{909E8E84-426E-40dd-AFC4-6F175D3DCCD1}">
              <a14:hiddenFill xmlns="" xmlns:a14="http://schemas.microsoft.com/office/drawing/2010/main">
                <a:solidFill>
                  <a:srgbClr val="FFFFFF"/>
                </a:solidFill>
              </a14:hiddenFill>
            </a:ext>
          </a:extLst>
        </p:spPr>
        <p:txBody>
          <a:bodyPr vert="eaVert" wrap="none" lIns="88414" tIns="44207" rIns="88414" bIns="44207" anchor="ctr"/>
          <a:lstStyle/>
          <a:p>
            <a:pPr algn="ctr" defTabSz="883649" eaLnBrk="0" hangingPunct="0"/>
            <a:endParaRPr lang="en-US" sz="1939" dirty="0">
              <a:latin typeface="Times New Roman" charset="0"/>
            </a:endParaRPr>
          </a:p>
        </p:txBody>
      </p:sp>
      <p:sp>
        <p:nvSpPr>
          <p:cNvPr id="14344" name="Rectangle 13"/>
          <p:cNvSpPr>
            <a:spLocks noChangeArrowheads="1"/>
          </p:cNvSpPr>
          <p:nvPr/>
        </p:nvSpPr>
        <p:spPr bwMode="auto">
          <a:xfrm rot="-5400000">
            <a:off x="3897923" y="1452197"/>
            <a:ext cx="281354" cy="3810000"/>
          </a:xfrm>
          <a:prstGeom prst="rect">
            <a:avLst/>
          </a:prstGeom>
          <a:noFill/>
          <a:ln w="12700">
            <a:solidFill>
              <a:schemeClr val="tx1"/>
            </a:solidFill>
            <a:miter lim="800000"/>
            <a:headEnd/>
            <a:tailEnd/>
          </a:ln>
          <a:extLst>
            <a:ext uri="{909E8E84-426E-40dd-AFC4-6F175D3DCCD1}">
              <a14:hiddenFill xmlns="" xmlns:a14="http://schemas.microsoft.com/office/drawing/2010/main">
                <a:solidFill>
                  <a:srgbClr val="FFFFFF"/>
                </a:solidFill>
              </a14:hiddenFill>
            </a:ext>
          </a:extLst>
        </p:spPr>
        <p:txBody>
          <a:bodyPr wrap="none" anchor="ctr"/>
          <a:lstStyle/>
          <a:p>
            <a:endParaRPr lang="en-US" sz="1477" dirty="0"/>
          </a:p>
        </p:txBody>
      </p:sp>
      <p:sp>
        <p:nvSpPr>
          <p:cNvPr id="14345" name="Rectangle 14"/>
          <p:cNvSpPr>
            <a:spLocks noChangeArrowheads="1"/>
          </p:cNvSpPr>
          <p:nvPr/>
        </p:nvSpPr>
        <p:spPr bwMode="auto">
          <a:xfrm rot="-5400000">
            <a:off x="3897923" y="1733550"/>
            <a:ext cx="281354" cy="3810000"/>
          </a:xfrm>
          <a:prstGeom prst="rect">
            <a:avLst/>
          </a:prstGeom>
          <a:noFill/>
          <a:ln w="12700">
            <a:solidFill>
              <a:schemeClr val="tx1"/>
            </a:solidFill>
            <a:miter lim="800000"/>
            <a:headEnd/>
            <a:tailEnd/>
          </a:ln>
          <a:extLst>
            <a:ext uri="{909E8E84-426E-40dd-AFC4-6F175D3DCCD1}">
              <a14:hiddenFill xmlns="" xmlns:a14="http://schemas.microsoft.com/office/drawing/2010/main">
                <a:solidFill>
                  <a:srgbClr val="FFFFFF"/>
                </a:solidFill>
              </a14:hiddenFill>
            </a:ext>
          </a:extLst>
        </p:spPr>
        <p:txBody>
          <a:bodyPr wrap="none" anchor="ctr"/>
          <a:lstStyle/>
          <a:p>
            <a:endParaRPr lang="en-US" sz="1477" dirty="0"/>
          </a:p>
        </p:txBody>
      </p:sp>
      <p:sp>
        <p:nvSpPr>
          <p:cNvPr id="14346" name="Rectangle 15"/>
          <p:cNvSpPr>
            <a:spLocks noChangeArrowheads="1"/>
          </p:cNvSpPr>
          <p:nvPr/>
        </p:nvSpPr>
        <p:spPr bwMode="auto">
          <a:xfrm rot="-5400000">
            <a:off x="3897923" y="2014904"/>
            <a:ext cx="281354" cy="3810000"/>
          </a:xfrm>
          <a:prstGeom prst="rect">
            <a:avLst/>
          </a:prstGeom>
          <a:noFill/>
          <a:ln w="12700">
            <a:solidFill>
              <a:schemeClr val="tx1"/>
            </a:solidFill>
            <a:miter lim="800000"/>
            <a:headEnd/>
            <a:tailEnd/>
          </a:ln>
          <a:extLst>
            <a:ext uri="{909E8E84-426E-40dd-AFC4-6F175D3DCCD1}">
              <a14:hiddenFill xmlns="" xmlns:a14="http://schemas.microsoft.com/office/drawing/2010/main">
                <a:solidFill>
                  <a:srgbClr val="FFFFFF"/>
                </a:solidFill>
              </a14:hiddenFill>
            </a:ext>
          </a:extLst>
        </p:spPr>
        <p:txBody>
          <a:bodyPr wrap="none" anchor="ctr"/>
          <a:lstStyle/>
          <a:p>
            <a:endParaRPr lang="en-US" sz="1477" dirty="0"/>
          </a:p>
        </p:txBody>
      </p:sp>
      <p:sp>
        <p:nvSpPr>
          <p:cNvPr id="14347" name="Rectangle 16"/>
          <p:cNvSpPr>
            <a:spLocks noChangeArrowheads="1"/>
          </p:cNvSpPr>
          <p:nvPr/>
        </p:nvSpPr>
        <p:spPr bwMode="auto">
          <a:xfrm rot="-5400000">
            <a:off x="3897923" y="2296258"/>
            <a:ext cx="281354" cy="3810000"/>
          </a:xfrm>
          <a:prstGeom prst="rect">
            <a:avLst/>
          </a:prstGeom>
          <a:noFill/>
          <a:ln w="12700">
            <a:solidFill>
              <a:schemeClr val="tx1"/>
            </a:solidFill>
            <a:miter lim="800000"/>
            <a:headEnd/>
            <a:tailEnd/>
          </a:ln>
          <a:extLst>
            <a:ext uri="{909E8E84-426E-40dd-AFC4-6F175D3DCCD1}">
              <a14:hiddenFill xmlns="" xmlns:a14="http://schemas.microsoft.com/office/drawing/2010/main">
                <a:solidFill>
                  <a:srgbClr val="FFFFFF"/>
                </a:solidFill>
              </a14:hiddenFill>
            </a:ext>
          </a:extLst>
        </p:spPr>
        <p:txBody>
          <a:bodyPr wrap="none" anchor="ctr"/>
          <a:lstStyle/>
          <a:p>
            <a:endParaRPr lang="en-US" sz="1477" dirty="0"/>
          </a:p>
        </p:txBody>
      </p:sp>
      <p:sp>
        <p:nvSpPr>
          <p:cNvPr id="14348" name="Oval 17"/>
          <p:cNvSpPr>
            <a:spLocks noChangeArrowheads="1"/>
          </p:cNvSpPr>
          <p:nvPr/>
        </p:nvSpPr>
        <p:spPr bwMode="auto">
          <a:xfrm>
            <a:off x="2590800" y="5398477"/>
            <a:ext cx="304800" cy="281354"/>
          </a:xfrm>
          <a:prstGeom prst="ellipse">
            <a:avLst/>
          </a:prstGeom>
          <a:noFill/>
          <a:ln w="12700">
            <a:solidFill>
              <a:schemeClr val="tx1"/>
            </a:solidFill>
            <a:round/>
            <a:headEnd/>
            <a:tailEnd/>
          </a:ln>
          <a:extLst>
            <a:ext uri="{909E8E84-426E-40dd-AFC4-6F175D3DCCD1}">
              <a14:hiddenFill xmlns="" xmlns:a14="http://schemas.microsoft.com/office/drawing/2010/main">
                <a:solidFill>
                  <a:srgbClr val="FFFFFF"/>
                </a:solidFill>
              </a14:hiddenFill>
            </a:ext>
          </a:extLst>
        </p:spPr>
        <p:txBody>
          <a:bodyPr wrap="none" anchor="ctr"/>
          <a:lstStyle/>
          <a:p>
            <a:endParaRPr lang="en-US" sz="1477" dirty="0"/>
          </a:p>
        </p:txBody>
      </p:sp>
      <p:grpSp>
        <p:nvGrpSpPr>
          <p:cNvPr id="14349" name="Group 18"/>
          <p:cNvGrpSpPr>
            <a:grpSpLocks/>
          </p:cNvGrpSpPr>
          <p:nvPr/>
        </p:nvGrpSpPr>
        <p:grpSpPr bwMode="auto">
          <a:xfrm>
            <a:off x="2590800" y="4961792"/>
            <a:ext cx="304800" cy="281354"/>
            <a:chOff x="3648" y="2400"/>
            <a:chExt cx="96" cy="96"/>
          </a:xfrm>
        </p:grpSpPr>
        <p:sp>
          <p:nvSpPr>
            <p:cNvPr id="14389" name="Oval 19"/>
            <p:cNvSpPr>
              <a:spLocks noChangeArrowheads="1"/>
            </p:cNvSpPr>
            <p:nvPr/>
          </p:nvSpPr>
          <p:spPr bwMode="auto">
            <a:xfrm>
              <a:off x="3648" y="2400"/>
              <a:ext cx="96" cy="96"/>
            </a:xfrm>
            <a:prstGeom prst="ellipse">
              <a:avLst/>
            </a:prstGeom>
            <a:noFill/>
            <a:ln w="12700">
              <a:solidFill>
                <a:schemeClr val="tx1"/>
              </a:solidFill>
              <a:round/>
              <a:headEnd/>
              <a:tailEnd/>
            </a:ln>
            <a:extLst>
              <a:ext uri="{909E8E84-426E-40dd-AFC4-6F175D3DCCD1}">
                <a14:hiddenFill xmlns="" xmlns:a14="http://schemas.microsoft.com/office/drawing/2010/main">
                  <a:solidFill>
                    <a:srgbClr val="FFFFFF"/>
                  </a:solidFill>
                </a14:hiddenFill>
              </a:ext>
            </a:extLst>
          </p:spPr>
          <p:txBody>
            <a:bodyPr wrap="none" anchor="ctr"/>
            <a:lstStyle/>
            <a:p>
              <a:endParaRPr lang="en-US" sz="1477" dirty="0"/>
            </a:p>
          </p:txBody>
        </p:sp>
        <p:sp>
          <p:nvSpPr>
            <p:cNvPr id="14390" name="Oval 20"/>
            <p:cNvSpPr>
              <a:spLocks noChangeArrowheads="1"/>
            </p:cNvSpPr>
            <p:nvPr/>
          </p:nvSpPr>
          <p:spPr bwMode="auto">
            <a:xfrm>
              <a:off x="3672" y="2424"/>
              <a:ext cx="48" cy="48"/>
            </a:xfrm>
            <a:prstGeom prst="ellipse">
              <a:avLst/>
            </a:prstGeom>
            <a:noFill/>
            <a:ln w="12700">
              <a:solidFill>
                <a:schemeClr val="tx1"/>
              </a:solidFill>
              <a:round/>
              <a:headEnd/>
              <a:tailEnd/>
            </a:ln>
            <a:extLst>
              <a:ext uri="{909E8E84-426E-40dd-AFC4-6F175D3DCCD1}">
                <a14:hiddenFill xmlns="" xmlns:a14="http://schemas.microsoft.com/office/drawing/2010/main">
                  <a:solidFill>
                    <a:srgbClr val="FFFFFF"/>
                  </a:solidFill>
                </a14:hiddenFill>
              </a:ext>
            </a:extLst>
          </p:spPr>
          <p:txBody>
            <a:bodyPr wrap="none" anchor="ctr"/>
            <a:lstStyle/>
            <a:p>
              <a:endParaRPr lang="en-US" sz="1477" dirty="0"/>
            </a:p>
          </p:txBody>
        </p:sp>
      </p:grpSp>
      <p:sp>
        <p:nvSpPr>
          <p:cNvPr id="14350" name="Text Box 21"/>
          <p:cNvSpPr txBox="1">
            <a:spLocks noChangeArrowheads="1"/>
          </p:cNvSpPr>
          <p:nvPr/>
        </p:nvSpPr>
        <p:spPr bwMode="auto">
          <a:xfrm>
            <a:off x="2202475" y="1440476"/>
            <a:ext cx="1325215" cy="1112058"/>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12700">
                <a:solidFill>
                  <a:srgbClr val="000000"/>
                </a:solidFill>
                <a:miter lim="800000"/>
                <a:headEnd/>
                <a:tailEnd/>
              </a14:hiddenLine>
            </a:ext>
          </a:extLst>
        </p:spPr>
        <p:txBody>
          <a:bodyPr wrap="none" lIns="88414" tIns="44207" rIns="88414" bIns="44207">
            <a:spAutoFit/>
          </a:bodyPr>
          <a:lstStyle>
            <a:lvl1pPr defTabSz="957263" eaLnBrk="0" hangingPunct="0">
              <a:defRPr sz="2400">
                <a:solidFill>
                  <a:schemeClr val="tx1"/>
                </a:solidFill>
                <a:latin typeface="Arial" charset="0"/>
                <a:ea typeface="ＭＳ Ｐゴシック" charset="0"/>
                <a:cs typeface="ＭＳ Ｐゴシック" charset="0"/>
              </a:defRPr>
            </a:lvl1pPr>
            <a:lvl2pPr marL="742950" indent="-285750" defTabSz="957263" eaLnBrk="0" hangingPunct="0">
              <a:defRPr sz="2400">
                <a:solidFill>
                  <a:schemeClr val="tx1"/>
                </a:solidFill>
                <a:latin typeface="Arial" charset="0"/>
                <a:ea typeface="ＭＳ Ｐゴシック" charset="0"/>
              </a:defRPr>
            </a:lvl2pPr>
            <a:lvl3pPr marL="1143000" indent="-228600" defTabSz="957263" eaLnBrk="0" hangingPunct="0">
              <a:defRPr sz="2400">
                <a:solidFill>
                  <a:schemeClr val="tx1"/>
                </a:solidFill>
                <a:latin typeface="Arial" charset="0"/>
                <a:ea typeface="ＭＳ Ｐゴシック" charset="0"/>
              </a:defRPr>
            </a:lvl3pPr>
            <a:lvl4pPr marL="1600200" indent="-228600" defTabSz="957263" eaLnBrk="0" hangingPunct="0">
              <a:defRPr sz="2400">
                <a:solidFill>
                  <a:schemeClr val="tx1"/>
                </a:solidFill>
                <a:latin typeface="Arial" charset="0"/>
                <a:ea typeface="ＭＳ Ｐゴシック" charset="0"/>
              </a:defRPr>
            </a:lvl4pPr>
            <a:lvl5pPr marL="2057400" indent="-228600" defTabSz="957263" eaLnBrk="0" hangingPunct="0">
              <a:defRPr sz="2400">
                <a:solidFill>
                  <a:schemeClr val="tx1"/>
                </a:solidFill>
                <a:latin typeface="Arial" charset="0"/>
                <a:ea typeface="ＭＳ Ｐゴシック" charset="0"/>
              </a:defRPr>
            </a:lvl5pPr>
            <a:lvl6pPr marL="2514600" indent="-228600" defTabSz="957263" eaLnBrk="0" fontAlgn="base" hangingPunct="0">
              <a:spcBef>
                <a:spcPct val="0"/>
              </a:spcBef>
              <a:spcAft>
                <a:spcPct val="0"/>
              </a:spcAft>
              <a:defRPr sz="2400">
                <a:solidFill>
                  <a:schemeClr val="tx1"/>
                </a:solidFill>
                <a:latin typeface="Arial" charset="0"/>
                <a:ea typeface="ＭＳ Ｐゴシック" charset="0"/>
              </a:defRPr>
            </a:lvl6pPr>
            <a:lvl7pPr marL="2971800" indent="-228600" defTabSz="957263" eaLnBrk="0" fontAlgn="base" hangingPunct="0">
              <a:spcBef>
                <a:spcPct val="0"/>
              </a:spcBef>
              <a:spcAft>
                <a:spcPct val="0"/>
              </a:spcAft>
              <a:defRPr sz="2400">
                <a:solidFill>
                  <a:schemeClr val="tx1"/>
                </a:solidFill>
                <a:latin typeface="Arial" charset="0"/>
                <a:ea typeface="ＭＳ Ｐゴシック" charset="0"/>
              </a:defRPr>
            </a:lvl7pPr>
            <a:lvl8pPr marL="3429000" indent="-228600" defTabSz="957263" eaLnBrk="0" fontAlgn="base" hangingPunct="0">
              <a:spcBef>
                <a:spcPct val="0"/>
              </a:spcBef>
              <a:spcAft>
                <a:spcPct val="0"/>
              </a:spcAft>
              <a:defRPr sz="2400">
                <a:solidFill>
                  <a:schemeClr val="tx1"/>
                </a:solidFill>
                <a:latin typeface="Arial" charset="0"/>
                <a:ea typeface="ＭＳ Ｐゴシック" charset="0"/>
              </a:defRPr>
            </a:lvl8pPr>
            <a:lvl9pPr marL="3886200" indent="-228600" defTabSz="957263" eaLnBrk="0" fontAlgn="base" hangingPunct="0">
              <a:spcBef>
                <a:spcPct val="0"/>
              </a:spcBef>
              <a:spcAft>
                <a:spcPct val="0"/>
              </a:spcAft>
              <a:defRPr sz="2400">
                <a:solidFill>
                  <a:schemeClr val="tx1"/>
                </a:solidFill>
                <a:latin typeface="Arial" charset="0"/>
                <a:ea typeface="ＭＳ Ｐゴシック" charset="0"/>
              </a:defRPr>
            </a:lvl9pPr>
          </a:lstStyle>
          <a:p>
            <a:r>
              <a:rPr lang="en-GB" sz="2215" b="1" dirty="0">
                <a:solidFill>
                  <a:srgbClr val="990000"/>
                </a:solidFill>
                <a:latin typeface="+mn-lt"/>
              </a:rPr>
              <a:t>WHAT</a:t>
            </a:r>
          </a:p>
          <a:p>
            <a:r>
              <a:rPr lang="en-GB" sz="1477" dirty="0">
                <a:latin typeface="+mn-lt"/>
              </a:rPr>
              <a:t>Technical </a:t>
            </a:r>
          </a:p>
          <a:p>
            <a:r>
              <a:rPr lang="en-GB" sz="1477" dirty="0">
                <a:latin typeface="+mn-lt"/>
              </a:rPr>
              <a:t>Design</a:t>
            </a:r>
          </a:p>
          <a:p>
            <a:r>
              <a:rPr lang="en-GB" sz="1477" dirty="0">
                <a:latin typeface="+mn-lt"/>
              </a:rPr>
              <a:t>Requirements</a:t>
            </a:r>
          </a:p>
        </p:txBody>
      </p:sp>
      <p:sp>
        <p:nvSpPr>
          <p:cNvPr id="14351" name="Text Box 22"/>
          <p:cNvSpPr txBox="1">
            <a:spLocks noChangeArrowheads="1"/>
          </p:cNvSpPr>
          <p:nvPr/>
        </p:nvSpPr>
        <p:spPr bwMode="auto">
          <a:xfrm>
            <a:off x="4160848" y="1150328"/>
            <a:ext cx="1562331" cy="657446"/>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12700">
                <a:solidFill>
                  <a:srgbClr val="000000"/>
                </a:solidFill>
                <a:miter lim="800000"/>
                <a:headEnd/>
                <a:tailEnd/>
              </a14:hiddenLine>
            </a:ext>
          </a:extLst>
        </p:spPr>
        <p:txBody>
          <a:bodyPr wrap="none" lIns="88414" tIns="44207" rIns="88414" bIns="44207">
            <a:spAutoFit/>
          </a:bodyPr>
          <a:lstStyle>
            <a:lvl1pPr defTabSz="957263" eaLnBrk="0" hangingPunct="0">
              <a:defRPr sz="2400">
                <a:solidFill>
                  <a:schemeClr val="tx1"/>
                </a:solidFill>
                <a:latin typeface="Arial" charset="0"/>
                <a:ea typeface="ＭＳ Ｐゴシック" charset="0"/>
                <a:cs typeface="ＭＳ Ｐゴシック" charset="0"/>
              </a:defRPr>
            </a:lvl1pPr>
            <a:lvl2pPr marL="742950" indent="-285750" defTabSz="957263" eaLnBrk="0" hangingPunct="0">
              <a:defRPr sz="2400">
                <a:solidFill>
                  <a:schemeClr val="tx1"/>
                </a:solidFill>
                <a:latin typeface="Arial" charset="0"/>
                <a:ea typeface="ＭＳ Ｐゴシック" charset="0"/>
              </a:defRPr>
            </a:lvl2pPr>
            <a:lvl3pPr marL="1143000" indent="-228600" defTabSz="957263" eaLnBrk="0" hangingPunct="0">
              <a:defRPr sz="2400">
                <a:solidFill>
                  <a:schemeClr val="tx1"/>
                </a:solidFill>
                <a:latin typeface="Arial" charset="0"/>
                <a:ea typeface="ＭＳ Ｐゴシック" charset="0"/>
              </a:defRPr>
            </a:lvl3pPr>
            <a:lvl4pPr marL="1600200" indent="-228600" defTabSz="957263" eaLnBrk="0" hangingPunct="0">
              <a:defRPr sz="2400">
                <a:solidFill>
                  <a:schemeClr val="tx1"/>
                </a:solidFill>
                <a:latin typeface="Arial" charset="0"/>
                <a:ea typeface="ＭＳ Ｐゴシック" charset="0"/>
              </a:defRPr>
            </a:lvl4pPr>
            <a:lvl5pPr marL="2057400" indent="-228600" defTabSz="957263" eaLnBrk="0" hangingPunct="0">
              <a:defRPr sz="2400">
                <a:solidFill>
                  <a:schemeClr val="tx1"/>
                </a:solidFill>
                <a:latin typeface="Arial" charset="0"/>
                <a:ea typeface="ＭＳ Ｐゴシック" charset="0"/>
              </a:defRPr>
            </a:lvl5pPr>
            <a:lvl6pPr marL="2514600" indent="-228600" defTabSz="957263" eaLnBrk="0" fontAlgn="base" hangingPunct="0">
              <a:spcBef>
                <a:spcPct val="0"/>
              </a:spcBef>
              <a:spcAft>
                <a:spcPct val="0"/>
              </a:spcAft>
              <a:defRPr sz="2400">
                <a:solidFill>
                  <a:schemeClr val="tx1"/>
                </a:solidFill>
                <a:latin typeface="Arial" charset="0"/>
                <a:ea typeface="ＭＳ Ｐゴシック" charset="0"/>
              </a:defRPr>
            </a:lvl6pPr>
            <a:lvl7pPr marL="2971800" indent="-228600" defTabSz="957263" eaLnBrk="0" fontAlgn="base" hangingPunct="0">
              <a:spcBef>
                <a:spcPct val="0"/>
              </a:spcBef>
              <a:spcAft>
                <a:spcPct val="0"/>
              </a:spcAft>
              <a:defRPr sz="2400">
                <a:solidFill>
                  <a:schemeClr val="tx1"/>
                </a:solidFill>
                <a:latin typeface="Arial" charset="0"/>
                <a:ea typeface="ＭＳ Ｐゴシック" charset="0"/>
              </a:defRPr>
            </a:lvl7pPr>
            <a:lvl8pPr marL="3429000" indent="-228600" defTabSz="957263" eaLnBrk="0" fontAlgn="base" hangingPunct="0">
              <a:spcBef>
                <a:spcPct val="0"/>
              </a:spcBef>
              <a:spcAft>
                <a:spcPct val="0"/>
              </a:spcAft>
              <a:defRPr sz="2400">
                <a:solidFill>
                  <a:schemeClr val="tx1"/>
                </a:solidFill>
                <a:latin typeface="Arial" charset="0"/>
                <a:ea typeface="ＭＳ Ｐゴシック" charset="0"/>
              </a:defRPr>
            </a:lvl8pPr>
            <a:lvl9pPr marL="3886200" indent="-228600" defTabSz="957263" eaLnBrk="0" fontAlgn="base" hangingPunct="0">
              <a:spcBef>
                <a:spcPct val="0"/>
              </a:spcBef>
              <a:spcAft>
                <a:spcPct val="0"/>
              </a:spcAft>
              <a:defRPr sz="2400">
                <a:solidFill>
                  <a:schemeClr val="tx1"/>
                </a:solidFill>
                <a:latin typeface="Arial" charset="0"/>
                <a:ea typeface="ＭＳ Ｐゴシック" charset="0"/>
              </a:defRPr>
            </a:lvl9pPr>
          </a:lstStyle>
          <a:p>
            <a:pPr algn="ctr"/>
            <a:r>
              <a:rPr lang="en-GB" sz="2215" b="1" dirty="0">
                <a:solidFill>
                  <a:srgbClr val="990000"/>
                </a:solidFill>
                <a:latin typeface="+mn-lt"/>
              </a:rPr>
              <a:t>HOW</a:t>
            </a:r>
          </a:p>
          <a:p>
            <a:pPr algn="ctr"/>
            <a:r>
              <a:rPr lang="en-GB" sz="1477" dirty="0">
                <a:latin typeface="+mn-lt"/>
              </a:rPr>
              <a:t>Design Solutions</a:t>
            </a:r>
          </a:p>
        </p:txBody>
      </p:sp>
      <p:sp>
        <p:nvSpPr>
          <p:cNvPr id="14352" name="AutoShape 23"/>
          <p:cNvSpPr>
            <a:spLocks noChangeArrowheads="1"/>
          </p:cNvSpPr>
          <p:nvPr/>
        </p:nvSpPr>
        <p:spPr bwMode="auto">
          <a:xfrm>
            <a:off x="2590800" y="5820508"/>
            <a:ext cx="304800" cy="281354"/>
          </a:xfrm>
          <a:prstGeom prst="triangle">
            <a:avLst>
              <a:gd name="adj" fmla="val 50000"/>
            </a:avLst>
          </a:prstGeom>
          <a:noFill/>
          <a:ln w="12700">
            <a:solidFill>
              <a:schemeClr val="tx1"/>
            </a:solidFill>
            <a:miter lim="800000"/>
            <a:headEnd/>
            <a:tailEnd/>
          </a:ln>
          <a:extLst>
            <a:ext uri="{909E8E84-426E-40dd-AFC4-6F175D3DCCD1}">
              <a14:hiddenFill xmlns="" xmlns:a14="http://schemas.microsoft.com/office/drawing/2010/main">
                <a:solidFill>
                  <a:srgbClr val="FFFFFF"/>
                </a:solidFill>
              </a14:hiddenFill>
            </a:ext>
          </a:extLst>
        </p:spPr>
        <p:txBody>
          <a:bodyPr wrap="none" anchor="ctr"/>
          <a:lstStyle/>
          <a:p>
            <a:endParaRPr lang="en-US" sz="1477" dirty="0"/>
          </a:p>
        </p:txBody>
      </p:sp>
      <p:sp>
        <p:nvSpPr>
          <p:cNvPr id="14353" name="Text Box 24"/>
          <p:cNvSpPr txBox="1">
            <a:spLocks noChangeArrowheads="1"/>
          </p:cNvSpPr>
          <p:nvPr/>
        </p:nvSpPr>
        <p:spPr bwMode="auto">
          <a:xfrm>
            <a:off x="3200402" y="4888526"/>
            <a:ext cx="2463219" cy="38769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12700">
                <a:solidFill>
                  <a:srgbClr val="000000"/>
                </a:solidFill>
                <a:miter lim="800000"/>
                <a:headEnd/>
                <a:tailEnd/>
              </a14:hiddenLine>
            </a:ext>
          </a:extLst>
        </p:spPr>
        <p:txBody>
          <a:bodyPr wrap="none" lIns="88414" tIns="44207" rIns="88414" bIns="44207">
            <a:spAutoFit/>
          </a:bodyPr>
          <a:lstStyle>
            <a:lvl1pPr defTabSz="957263" eaLnBrk="0" hangingPunct="0">
              <a:defRPr sz="2400">
                <a:solidFill>
                  <a:schemeClr val="tx1"/>
                </a:solidFill>
                <a:latin typeface="Arial" charset="0"/>
                <a:ea typeface="ＭＳ Ｐゴシック" charset="0"/>
                <a:cs typeface="ＭＳ Ｐゴシック" charset="0"/>
              </a:defRPr>
            </a:lvl1pPr>
            <a:lvl2pPr marL="742950" indent="-285750" defTabSz="957263" eaLnBrk="0" hangingPunct="0">
              <a:defRPr sz="2400">
                <a:solidFill>
                  <a:schemeClr val="tx1"/>
                </a:solidFill>
                <a:latin typeface="Arial" charset="0"/>
                <a:ea typeface="ＭＳ Ｐゴシック" charset="0"/>
              </a:defRPr>
            </a:lvl2pPr>
            <a:lvl3pPr marL="1143000" indent="-228600" defTabSz="957263" eaLnBrk="0" hangingPunct="0">
              <a:defRPr sz="2400">
                <a:solidFill>
                  <a:schemeClr val="tx1"/>
                </a:solidFill>
                <a:latin typeface="Arial" charset="0"/>
                <a:ea typeface="ＭＳ Ｐゴシック" charset="0"/>
              </a:defRPr>
            </a:lvl3pPr>
            <a:lvl4pPr marL="1600200" indent="-228600" defTabSz="957263" eaLnBrk="0" hangingPunct="0">
              <a:defRPr sz="2400">
                <a:solidFill>
                  <a:schemeClr val="tx1"/>
                </a:solidFill>
                <a:latin typeface="Arial" charset="0"/>
                <a:ea typeface="ＭＳ Ｐゴシック" charset="0"/>
              </a:defRPr>
            </a:lvl4pPr>
            <a:lvl5pPr marL="2057400" indent="-228600" defTabSz="957263" eaLnBrk="0" hangingPunct="0">
              <a:defRPr sz="2400">
                <a:solidFill>
                  <a:schemeClr val="tx1"/>
                </a:solidFill>
                <a:latin typeface="Arial" charset="0"/>
                <a:ea typeface="ＭＳ Ｐゴシック" charset="0"/>
              </a:defRPr>
            </a:lvl5pPr>
            <a:lvl6pPr marL="2514600" indent="-228600" defTabSz="957263" eaLnBrk="0" fontAlgn="base" hangingPunct="0">
              <a:spcBef>
                <a:spcPct val="0"/>
              </a:spcBef>
              <a:spcAft>
                <a:spcPct val="0"/>
              </a:spcAft>
              <a:defRPr sz="2400">
                <a:solidFill>
                  <a:schemeClr val="tx1"/>
                </a:solidFill>
                <a:latin typeface="Arial" charset="0"/>
                <a:ea typeface="ＭＳ Ｐゴシック" charset="0"/>
              </a:defRPr>
            </a:lvl6pPr>
            <a:lvl7pPr marL="2971800" indent="-228600" defTabSz="957263" eaLnBrk="0" fontAlgn="base" hangingPunct="0">
              <a:spcBef>
                <a:spcPct val="0"/>
              </a:spcBef>
              <a:spcAft>
                <a:spcPct val="0"/>
              </a:spcAft>
              <a:defRPr sz="2400">
                <a:solidFill>
                  <a:schemeClr val="tx1"/>
                </a:solidFill>
                <a:latin typeface="Arial" charset="0"/>
                <a:ea typeface="ＭＳ Ｐゴシック" charset="0"/>
              </a:defRPr>
            </a:lvl7pPr>
            <a:lvl8pPr marL="3429000" indent="-228600" defTabSz="957263" eaLnBrk="0" fontAlgn="base" hangingPunct="0">
              <a:spcBef>
                <a:spcPct val="0"/>
              </a:spcBef>
              <a:spcAft>
                <a:spcPct val="0"/>
              </a:spcAft>
              <a:defRPr sz="2400">
                <a:solidFill>
                  <a:schemeClr val="tx1"/>
                </a:solidFill>
                <a:latin typeface="Arial" charset="0"/>
                <a:ea typeface="ＭＳ Ｐゴシック" charset="0"/>
              </a:defRPr>
            </a:lvl8pPr>
            <a:lvl9pPr marL="3886200" indent="-228600" defTabSz="957263" eaLnBrk="0" fontAlgn="base" hangingPunct="0">
              <a:spcBef>
                <a:spcPct val="0"/>
              </a:spcBef>
              <a:spcAft>
                <a:spcPct val="0"/>
              </a:spcAft>
              <a:defRPr sz="2400">
                <a:solidFill>
                  <a:schemeClr val="tx1"/>
                </a:solidFill>
                <a:latin typeface="Arial" charset="0"/>
                <a:ea typeface="ＭＳ Ｐゴシック" charset="0"/>
              </a:defRPr>
            </a:lvl9pPr>
          </a:lstStyle>
          <a:p>
            <a:r>
              <a:rPr lang="en-GB" sz="1939" dirty="0">
                <a:latin typeface="+mn-lt"/>
              </a:rPr>
              <a:t>STRONG relationship</a:t>
            </a:r>
          </a:p>
        </p:txBody>
      </p:sp>
      <p:sp>
        <p:nvSpPr>
          <p:cNvPr id="14354" name="Text Box 25"/>
          <p:cNvSpPr txBox="1">
            <a:spLocks noChangeArrowheads="1"/>
          </p:cNvSpPr>
          <p:nvPr/>
        </p:nvSpPr>
        <p:spPr bwMode="auto">
          <a:xfrm>
            <a:off x="3200401" y="5325211"/>
            <a:ext cx="2464822" cy="38769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12700">
                <a:solidFill>
                  <a:srgbClr val="000000"/>
                </a:solidFill>
                <a:miter lim="800000"/>
                <a:headEnd/>
                <a:tailEnd/>
              </a14:hiddenLine>
            </a:ext>
          </a:extLst>
        </p:spPr>
        <p:txBody>
          <a:bodyPr wrap="none" lIns="88414" tIns="44207" rIns="88414" bIns="44207">
            <a:spAutoFit/>
          </a:bodyPr>
          <a:lstStyle>
            <a:lvl1pPr defTabSz="957263" eaLnBrk="0" hangingPunct="0">
              <a:defRPr sz="2400">
                <a:solidFill>
                  <a:schemeClr val="tx1"/>
                </a:solidFill>
                <a:latin typeface="Arial" charset="0"/>
                <a:ea typeface="ＭＳ Ｐゴシック" charset="0"/>
                <a:cs typeface="ＭＳ Ｐゴシック" charset="0"/>
              </a:defRPr>
            </a:lvl1pPr>
            <a:lvl2pPr marL="742950" indent="-285750" defTabSz="957263" eaLnBrk="0" hangingPunct="0">
              <a:defRPr sz="2400">
                <a:solidFill>
                  <a:schemeClr val="tx1"/>
                </a:solidFill>
                <a:latin typeface="Arial" charset="0"/>
                <a:ea typeface="ＭＳ Ｐゴシック" charset="0"/>
              </a:defRPr>
            </a:lvl2pPr>
            <a:lvl3pPr marL="1143000" indent="-228600" defTabSz="957263" eaLnBrk="0" hangingPunct="0">
              <a:defRPr sz="2400">
                <a:solidFill>
                  <a:schemeClr val="tx1"/>
                </a:solidFill>
                <a:latin typeface="Arial" charset="0"/>
                <a:ea typeface="ＭＳ Ｐゴシック" charset="0"/>
              </a:defRPr>
            </a:lvl3pPr>
            <a:lvl4pPr marL="1600200" indent="-228600" defTabSz="957263" eaLnBrk="0" hangingPunct="0">
              <a:defRPr sz="2400">
                <a:solidFill>
                  <a:schemeClr val="tx1"/>
                </a:solidFill>
                <a:latin typeface="Arial" charset="0"/>
                <a:ea typeface="ＭＳ Ｐゴシック" charset="0"/>
              </a:defRPr>
            </a:lvl4pPr>
            <a:lvl5pPr marL="2057400" indent="-228600" defTabSz="957263" eaLnBrk="0" hangingPunct="0">
              <a:defRPr sz="2400">
                <a:solidFill>
                  <a:schemeClr val="tx1"/>
                </a:solidFill>
                <a:latin typeface="Arial" charset="0"/>
                <a:ea typeface="ＭＳ Ｐゴシック" charset="0"/>
              </a:defRPr>
            </a:lvl5pPr>
            <a:lvl6pPr marL="2514600" indent="-228600" defTabSz="957263" eaLnBrk="0" fontAlgn="base" hangingPunct="0">
              <a:spcBef>
                <a:spcPct val="0"/>
              </a:spcBef>
              <a:spcAft>
                <a:spcPct val="0"/>
              </a:spcAft>
              <a:defRPr sz="2400">
                <a:solidFill>
                  <a:schemeClr val="tx1"/>
                </a:solidFill>
                <a:latin typeface="Arial" charset="0"/>
                <a:ea typeface="ＭＳ Ｐゴシック" charset="0"/>
              </a:defRPr>
            </a:lvl6pPr>
            <a:lvl7pPr marL="2971800" indent="-228600" defTabSz="957263" eaLnBrk="0" fontAlgn="base" hangingPunct="0">
              <a:spcBef>
                <a:spcPct val="0"/>
              </a:spcBef>
              <a:spcAft>
                <a:spcPct val="0"/>
              </a:spcAft>
              <a:defRPr sz="2400">
                <a:solidFill>
                  <a:schemeClr val="tx1"/>
                </a:solidFill>
                <a:latin typeface="Arial" charset="0"/>
                <a:ea typeface="ＭＳ Ｐゴシック" charset="0"/>
              </a:defRPr>
            </a:lvl7pPr>
            <a:lvl8pPr marL="3429000" indent="-228600" defTabSz="957263" eaLnBrk="0" fontAlgn="base" hangingPunct="0">
              <a:spcBef>
                <a:spcPct val="0"/>
              </a:spcBef>
              <a:spcAft>
                <a:spcPct val="0"/>
              </a:spcAft>
              <a:defRPr sz="2400">
                <a:solidFill>
                  <a:schemeClr val="tx1"/>
                </a:solidFill>
                <a:latin typeface="Arial" charset="0"/>
                <a:ea typeface="ＭＳ Ｐゴシック" charset="0"/>
              </a:defRPr>
            </a:lvl8pPr>
            <a:lvl9pPr marL="3886200" indent="-228600" defTabSz="957263" eaLnBrk="0" fontAlgn="base" hangingPunct="0">
              <a:spcBef>
                <a:spcPct val="0"/>
              </a:spcBef>
              <a:spcAft>
                <a:spcPct val="0"/>
              </a:spcAft>
              <a:defRPr sz="2400">
                <a:solidFill>
                  <a:schemeClr val="tx1"/>
                </a:solidFill>
                <a:latin typeface="Arial" charset="0"/>
                <a:ea typeface="ＭＳ Ｐゴシック" charset="0"/>
              </a:defRPr>
            </a:lvl9pPr>
          </a:lstStyle>
          <a:p>
            <a:r>
              <a:rPr lang="en-GB" sz="1939" dirty="0">
                <a:latin typeface="+mn-lt"/>
              </a:rPr>
              <a:t>MEDIUM relationship</a:t>
            </a:r>
          </a:p>
        </p:txBody>
      </p:sp>
      <p:sp>
        <p:nvSpPr>
          <p:cNvPr id="14355" name="Text Box 26"/>
          <p:cNvSpPr txBox="1">
            <a:spLocks noChangeArrowheads="1"/>
          </p:cNvSpPr>
          <p:nvPr/>
        </p:nvSpPr>
        <p:spPr bwMode="auto">
          <a:xfrm>
            <a:off x="3200403" y="5817580"/>
            <a:ext cx="2174679" cy="38769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12700">
                <a:solidFill>
                  <a:srgbClr val="000000"/>
                </a:solidFill>
                <a:miter lim="800000"/>
                <a:headEnd/>
                <a:tailEnd/>
              </a14:hiddenLine>
            </a:ext>
          </a:extLst>
        </p:spPr>
        <p:txBody>
          <a:bodyPr wrap="none" lIns="88414" tIns="44207" rIns="88414" bIns="44207">
            <a:spAutoFit/>
          </a:bodyPr>
          <a:lstStyle>
            <a:lvl1pPr defTabSz="957263" eaLnBrk="0" hangingPunct="0">
              <a:defRPr sz="2400">
                <a:solidFill>
                  <a:schemeClr val="tx1"/>
                </a:solidFill>
                <a:latin typeface="Arial" charset="0"/>
                <a:ea typeface="ＭＳ Ｐゴシック" charset="0"/>
                <a:cs typeface="ＭＳ Ｐゴシック" charset="0"/>
              </a:defRPr>
            </a:lvl1pPr>
            <a:lvl2pPr marL="742950" indent="-285750" defTabSz="957263" eaLnBrk="0" hangingPunct="0">
              <a:defRPr sz="2400">
                <a:solidFill>
                  <a:schemeClr val="tx1"/>
                </a:solidFill>
                <a:latin typeface="Arial" charset="0"/>
                <a:ea typeface="ＭＳ Ｐゴシック" charset="0"/>
              </a:defRPr>
            </a:lvl2pPr>
            <a:lvl3pPr marL="1143000" indent="-228600" defTabSz="957263" eaLnBrk="0" hangingPunct="0">
              <a:defRPr sz="2400">
                <a:solidFill>
                  <a:schemeClr val="tx1"/>
                </a:solidFill>
                <a:latin typeface="Arial" charset="0"/>
                <a:ea typeface="ＭＳ Ｐゴシック" charset="0"/>
              </a:defRPr>
            </a:lvl3pPr>
            <a:lvl4pPr marL="1600200" indent="-228600" defTabSz="957263" eaLnBrk="0" hangingPunct="0">
              <a:defRPr sz="2400">
                <a:solidFill>
                  <a:schemeClr val="tx1"/>
                </a:solidFill>
                <a:latin typeface="Arial" charset="0"/>
                <a:ea typeface="ＭＳ Ｐゴシック" charset="0"/>
              </a:defRPr>
            </a:lvl4pPr>
            <a:lvl5pPr marL="2057400" indent="-228600" defTabSz="957263" eaLnBrk="0" hangingPunct="0">
              <a:defRPr sz="2400">
                <a:solidFill>
                  <a:schemeClr val="tx1"/>
                </a:solidFill>
                <a:latin typeface="Arial" charset="0"/>
                <a:ea typeface="ＭＳ Ｐゴシック" charset="0"/>
              </a:defRPr>
            </a:lvl5pPr>
            <a:lvl6pPr marL="2514600" indent="-228600" defTabSz="957263" eaLnBrk="0" fontAlgn="base" hangingPunct="0">
              <a:spcBef>
                <a:spcPct val="0"/>
              </a:spcBef>
              <a:spcAft>
                <a:spcPct val="0"/>
              </a:spcAft>
              <a:defRPr sz="2400">
                <a:solidFill>
                  <a:schemeClr val="tx1"/>
                </a:solidFill>
                <a:latin typeface="Arial" charset="0"/>
                <a:ea typeface="ＭＳ Ｐゴシック" charset="0"/>
              </a:defRPr>
            </a:lvl6pPr>
            <a:lvl7pPr marL="2971800" indent="-228600" defTabSz="957263" eaLnBrk="0" fontAlgn="base" hangingPunct="0">
              <a:spcBef>
                <a:spcPct val="0"/>
              </a:spcBef>
              <a:spcAft>
                <a:spcPct val="0"/>
              </a:spcAft>
              <a:defRPr sz="2400">
                <a:solidFill>
                  <a:schemeClr val="tx1"/>
                </a:solidFill>
                <a:latin typeface="Arial" charset="0"/>
                <a:ea typeface="ＭＳ Ｐゴシック" charset="0"/>
              </a:defRPr>
            </a:lvl7pPr>
            <a:lvl8pPr marL="3429000" indent="-228600" defTabSz="957263" eaLnBrk="0" fontAlgn="base" hangingPunct="0">
              <a:spcBef>
                <a:spcPct val="0"/>
              </a:spcBef>
              <a:spcAft>
                <a:spcPct val="0"/>
              </a:spcAft>
              <a:defRPr sz="2400">
                <a:solidFill>
                  <a:schemeClr val="tx1"/>
                </a:solidFill>
                <a:latin typeface="Arial" charset="0"/>
                <a:ea typeface="ＭＳ Ｐゴシック" charset="0"/>
              </a:defRPr>
            </a:lvl8pPr>
            <a:lvl9pPr marL="3886200" indent="-228600" defTabSz="957263" eaLnBrk="0" fontAlgn="base" hangingPunct="0">
              <a:spcBef>
                <a:spcPct val="0"/>
              </a:spcBef>
              <a:spcAft>
                <a:spcPct val="0"/>
              </a:spcAft>
              <a:defRPr sz="2400">
                <a:solidFill>
                  <a:schemeClr val="tx1"/>
                </a:solidFill>
                <a:latin typeface="Arial" charset="0"/>
                <a:ea typeface="ＭＳ Ｐゴシック" charset="0"/>
              </a:defRPr>
            </a:lvl9pPr>
          </a:lstStyle>
          <a:p>
            <a:r>
              <a:rPr lang="en-GB" sz="1939" dirty="0">
                <a:latin typeface="+mn-lt"/>
              </a:rPr>
              <a:t>WEAK relationship</a:t>
            </a:r>
          </a:p>
        </p:txBody>
      </p:sp>
      <p:grpSp>
        <p:nvGrpSpPr>
          <p:cNvPr id="14356" name="Group 28"/>
          <p:cNvGrpSpPr>
            <a:grpSpLocks/>
          </p:cNvGrpSpPr>
          <p:nvPr/>
        </p:nvGrpSpPr>
        <p:grpSpPr bwMode="auto">
          <a:xfrm>
            <a:off x="3886200" y="2724151"/>
            <a:ext cx="152400" cy="140677"/>
            <a:chOff x="3648" y="2400"/>
            <a:chExt cx="96" cy="96"/>
          </a:xfrm>
        </p:grpSpPr>
        <p:sp>
          <p:nvSpPr>
            <p:cNvPr id="14387" name="Oval 29"/>
            <p:cNvSpPr>
              <a:spLocks noChangeArrowheads="1"/>
            </p:cNvSpPr>
            <p:nvPr/>
          </p:nvSpPr>
          <p:spPr bwMode="auto">
            <a:xfrm>
              <a:off x="3648" y="2400"/>
              <a:ext cx="96" cy="96"/>
            </a:xfrm>
            <a:prstGeom prst="ellipse">
              <a:avLst/>
            </a:prstGeom>
            <a:noFill/>
            <a:ln w="12700">
              <a:solidFill>
                <a:schemeClr val="tx1"/>
              </a:solidFill>
              <a:round/>
              <a:headEnd/>
              <a:tailEnd/>
            </a:ln>
            <a:extLst>
              <a:ext uri="{909E8E84-426E-40dd-AFC4-6F175D3DCCD1}">
                <a14:hiddenFill xmlns="" xmlns:a14="http://schemas.microsoft.com/office/drawing/2010/main">
                  <a:solidFill>
                    <a:srgbClr val="FFFFFF"/>
                  </a:solidFill>
                </a14:hiddenFill>
              </a:ext>
            </a:extLst>
          </p:spPr>
          <p:txBody>
            <a:bodyPr wrap="none" anchor="ctr"/>
            <a:lstStyle/>
            <a:p>
              <a:endParaRPr lang="en-US" sz="1477" dirty="0"/>
            </a:p>
          </p:txBody>
        </p:sp>
        <p:sp>
          <p:nvSpPr>
            <p:cNvPr id="14388" name="Oval 30"/>
            <p:cNvSpPr>
              <a:spLocks noChangeArrowheads="1"/>
            </p:cNvSpPr>
            <p:nvPr/>
          </p:nvSpPr>
          <p:spPr bwMode="auto">
            <a:xfrm>
              <a:off x="3672" y="2424"/>
              <a:ext cx="48" cy="48"/>
            </a:xfrm>
            <a:prstGeom prst="ellipse">
              <a:avLst/>
            </a:prstGeom>
            <a:noFill/>
            <a:ln w="12700">
              <a:solidFill>
                <a:schemeClr val="tx1"/>
              </a:solidFill>
              <a:round/>
              <a:headEnd/>
              <a:tailEnd/>
            </a:ln>
            <a:extLst>
              <a:ext uri="{909E8E84-426E-40dd-AFC4-6F175D3DCCD1}">
                <a14:hiddenFill xmlns="" xmlns:a14="http://schemas.microsoft.com/office/drawing/2010/main">
                  <a:solidFill>
                    <a:srgbClr val="FFFFFF"/>
                  </a:solidFill>
                </a14:hiddenFill>
              </a:ext>
            </a:extLst>
          </p:spPr>
          <p:txBody>
            <a:bodyPr wrap="none" anchor="ctr"/>
            <a:lstStyle/>
            <a:p>
              <a:endParaRPr lang="en-US" sz="1477" dirty="0"/>
            </a:p>
          </p:txBody>
        </p:sp>
      </p:grpSp>
      <p:grpSp>
        <p:nvGrpSpPr>
          <p:cNvPr id="14357" name="Group 31"/>
          <p:cNvGrpSpPr>
            <a:grpSpLocks/>
          </p:cNvGrpSpPr>
          <p:nvPr/>
        </p:nvGrpSpPr>
        <p:grpSpPr bwMode="auto">
          <a:xfrm>
            <a:off x="4191000" y="3005505"/>
            <a:ext cx="152400" cy="140677"/>
            <a:chOff x="3648" y="2400"/>
            <a:chExt cx="96" cy="96"/>
          </a:xfrm>
        </p:grpSpPr>
        <p:sp>
          <p:nvSpPr>
            <p:cNvPr id="14385" name="Oval 32"/>
            <p:cNvSpPr>
              <a:spLocks noChangeArrowheads="1"/>
            </p:cNvSpPr>
            <p:nvPr/>
          </p:nvSpPr>
          <p:spPr bwMode="auto">
            <a:xfrm>
              <a:off x="3648" y="2400"/>
              <a:ext cx="96" cy="96"/>
            </a:xfrm>
            <a:prstGeom prst="ellipse">
              <a:avLst/>
            </a:prstGeom>
            <a:noFill/>
            <a:ln w="12700">
              <a:solidFill>
                <a:schemeClr val="tx1"/>
              </a:solidFill>
              <a:round/>
              <a:headEnd/>
              <a:tailEnd/>
            </a:ln>
            <a:extLst>
              <a:ext uri="{909E8E84-426E-40dd-AFC4-6F175D3DCCD1}">
                <a14:hiddenFill xmlns="" xmlns:a14="http://schemas.microsoft.com/office/drawing/2010/main">
                  <a:solidFill>
                    <a:srgbClr val="FFFFFF"/>
                  </a:solidFill>
                </a14:hiddenFill>
              </a:ext>
            </a:extLst>
          </p:spPr>
          <p:txBody>
            <a:bodyPr wrap="none" anchor="ctr"/>
            <a:lstStyle/>
            <a:p>
              <a:endParaRPr lang="en-US" sz="1477" dirty="0"/>
            </a:p>
          </p:txBody>
        </p:sp>
        <p:sp>
          <p:nvSpPr>
            <p:cNvPr id="14386" name="Oval 33"/>
            <p:cNvSpPr>
              <a:spLocks noChangeArrowheads="1"/>
            </p:cNvSpPr>
            <p:nvPr/>
          </p:nvSpPr>
          <p:spPr bwMode="auto">
            <a:xfrm>
              <a:off x="3672" y="2424"/>
              <a:ext cx="48" cy="48"/>
            </a:xfrm>
            <a:prstGeom prst="ellipse">
              <a:avLst/>
            </a:prstGeom>
            <a:noFill/>
            <a:ln w="12700">
              <a:solidFill>
                <a:schemeClr val="tx1"/>
              </a:solidFill>
              <a:round/>
              <a:headEnd/>
              <a:tailEnd/>
            </a:ln>
            <a:extLst>
              <a:ext uri="{909E8E84-426E-40dd-AFC4-6F175D3DCCD1}">
                <a14:hiddenFill xmlns="" xmlns:a14="http://schemas.microsoft.com/office/drawing/2010/main">
                  <a:solidFill>
                    <a:srgbClr val="FFFFFF"/>
                  </a:solidFill>
                </a14:hiddenFill>
              </a:ext>
            </a:extLst>
          </p:spPr>
          <p:txBody>
            <a:bodyPr wrap="none" anchor="ctr"/>
            <a:lstStyle/>
            <a:p>
              <a:endParaRPr lang="en-US" sz="1477" dirty="0"/>
            </a:p>
          </p:txBody>
        </p:sp>
      </p:grpSp>
      <p:sp>
        <p:nvSpPr>
          <p:cNvPr id="14358" name="Oval 34"/>
          <p:cNvSpPr>
            <a:spLocks noChangeArrowheads="1"/>
          </p:cNvSpPr>
          <p:nvPr/>
        </p:nvSpPr>
        <p:spPr bwMode="auto">
          <a:xfrm>
            <a:off x="3886200" y="3286859"/>
            <a:ext cx="152400" cy="140677"/>
          </a:xfrm>
          <a:prstGeom prst="ellipse">
            <a:avLst/>
          </a:prstGeom>
          <a:noFill/>
          <a:ln w="12700">
            <a:solidFill>
              <a:schemeClr val="tx1"/>
            </a:solidFill>
            <a:round/>
            <a:headEnd/>
            <a:tailEnd/>
          </a:ln>
          <a:extLst>
            <a:ext uri="{909E8E84-426E-40dd-AFC4-6F175D3DCCD1}">
              <a14:hiddenFill xmlns="" xmlns:a14="http://schemas.microsoft.com/office/drawing/2010/main">
                <a:solidFill>
                  <a:srgbClr val="FFFFFF"/>
                </a:solidFill>
              </a14:hiddenFill>
            </a:ext>
          </a:extLst>
        </p:spPr>
        <p:txBody>
          <a:bodyPr wrap="none" anchor="ctr"/>
          <a:lstStyle/>
          <a:p>
            <a:endParaRPr lang="en-US" sz="1477" dirty="0"/>
          </a:p>
        </p:txBody>
      </p:sp>
      <p:sp>
        <p:nvSpPr>
          <p:cNvPr id="14359" name="Oval 35"/>
          <p:cNvSpPr>
            <a:spLocks noChangeArrowheads="1"/>
          </p:cNvSpPr>
          <p:nvPr/>
        </p:nvSpPr>
        <p:spPr bwMode="auto">
          <a:xfrm>
            <a:off x="4800600" y="2724151"/>
            <a:ext cx="152400" cy="140677"/>
          </a:xfrm>
          <a:prstGeom prst="ellipse">
            <a:avLst/>
          </a:prstGeom>
          <a:noFill/>
          <a:ln w="12700">
            <a:solidFill>
              <a:schemeClr val="tx1"/>
            </a:solidFill>
            <a:round/>
            <a:headEnd/>
            <a:tailEnd/>
          </a:ln>
          <a:extLst>
            <a:ext uri="{909E8E84-426E-40dd-AFC4-6F175D3DCCD1}">
              <a14:hiddenFill xmlns="" xmlns:a14="http://schemas.microsoft.com/office/drawing/2010/main">
                <a:solidFill>
                  <a:srgbClr val="FFFFFF"/>
                </a:solidFill>
              </a14:hiddenFill>
            </a:ext>
          </a:extLst>
        </p:spPr>
        <p:txBody>
          <a:bodyPr wrap="none" anchor="ctr"/>
          <a:lstStyle/>
          <a:p>
            <a:endParaRPr lang="en-US" sz="1477" dirty="0"/>
          </a:p>
        </p:txBody>
      </p:sp>
      <p:sp>
        <p:nvSpPr>
          <p:cNvPr id="14360" name="Oval 36"/>
          <p:cNvSpPr>
            <a:spLocks noChangeArrowheads="1"/>
          </p:cNvSpPr>
          <p:nvPr/>
        </p:nvSpPr>
        <p:spPr bwMode="auto">
          <a:xfrm>
            <a:off x="3886200" y="3849567"/>
            <a:ext cx="152400" cy="140677"/>
          </a:xfrm>
          <a:prstGeom prst="ellipse">
            <a:avLst/>
          </a:prstGeom>
          <a:noFill/>
          <a:ln w="12700">
            <a:solidFill>
              <a:schemeClr val="tx1"/>
            </a:solidFill>
            <a:round/>
            <a:headEnd/>
            <a:tailEnd/>
          </a:ln>
          <a:extLst>
            <a:ext uri="{909E8E84-426E-40dd-AFC4-6F175D3DCCD1}">
              <a14:hiddenFill xmlns="" xmlns:a14="http://schemas.microsoft.com/office/drawing/2010/main">
                <a:solidFill>
                  <a:srgbClr val="FFFFFF"/>
                </a:solidFill>
              </a14:hiddenFill>
            </a:ext>
          </a:extLst>
        </p:spPr>
        <p:txBody>
          <a:bodyPr wrap="none" anchor="ctr"/>
          <a:lstStyle/>
          <a:p>
            <a:endParaRPr lang="en-US" sz="1477" dirty="0"/>
          </a:p>
        </p:txBody>
      </p:sp>
      <p:sp>
        <p:nvSpPr>
          <p:cNvPr id="14361" name="Oval 37"/>
          <p:cNvSpPr>
            <a:spLocks noChangeArrowheads="1"/>
          </p:cNvSpPr>
          <p:nvPr/>
        </p:nvSpPr>
        <p:spPr bwMode="auto">
          <a:xfrm>
            <a:off x="4772758" y="4122128"/>
            <a:ext cx="152400" cy="140677"/>
          </a:xfrm>
          <a:prstGeom prst="ellipse">
            <a:avLst/>
          </a:prstGeom>
          <a:noFill/>
          <a:ln w="12700">
            <a:solidFill>
              <a:schemeClr val="tx1"/>
            </a:solidFill>
            <a:round/>
            <a:headEnd/>
            <a:tailEnd/>
          </a:ln>
          <a:extLst>
            <a:ext uri="{909E8E84-426E-40dd-AFC4-6F175D3DCCD1}">
              <a14:hiddenFill xmlns="" xmlns:a14="http://schemas.microsoft.com/office/drawing/2010/main">
                <a:solidFill>
                  <a:srgbClr val="FFFFFF"/>
                </a:solidFill>
              </a14:hiddenFill>
            </a:ext>
          </a:extLst>
        </p:spPr>
        <p:txBody>
          <a:bodyPr wrap="none" anchor="ctr"/>
          <a:lstStyle/>
          <a:p>
            <a:endParaRPr lang="en-US" sz="1477" dirty="0"/>
          </a:p>
        </p:txBody>
      </p:sp>
      <p:sp>
        <p:nvSpPr>
          <p:cNvPr id="14362" name="AutoShape 38"/>
          <p:cNvSpPr>
            <a:spLocks noChangeArrowheads="1"/>
          </p:cNvSpPr>
          <p:nvPr/>
        </p:nvSpPr>
        <p:spPr bwMode="auto">
          <a:xfrm>
            <a:off x="4191000" y="4130921"/>
            <a:ext cx="152400" cy="140677"/>
          </a:xfrm>
          <a:prstGeom prst="triangle">
            <a:avLst>
              <a:gd name="adj" fmla="val 50000"/>
            </a:avLst>
          </a:prstGeom>
          <a:noFill/>
          <a:ln w="12700">
            <a:solidFill>
              <a:schemeClr val="tx1"/>
            </a:solidFill>
            <a:miter lim="800000"/>
            <a:headEnd/>
            <a:tailEnd/>
          </a:ln>
          <a:extLst>
            <a:ext uri="{909E8E84-426E-40dd-AFC4-6F175D3DCCD1}">
              <a14:hiddenFill xmlns="" xmlns:a14="http://schemas.microsoft.com/office/drawing/2010/main">
                <a:solidFill>
                  <a:srgbClr val="FFFFFF"/>
                </a:solidFill>
              </a14:hiddenFill>
            </a:ext>
          </a:extLst>
        </p:spPr>
        <p:txBody>
          <a:bodyPr wrap="none" anchor="ctr"/>
          <a:lstStyle/>
          <a:p>
            <a:endParaRPr lang="en-US" sz="1477" dirty="0"/>
          </a:p>
        </p:txBody>
      </p:sp>
      <p:sp>
        <p:nvSpPr>
          <p:cNvPr id="14363" name="AutoShape 39"/>
          <p:cNvSpPr>
            <a:spLocks noChangeArrowheads="1"/>
          </p:cNvSpPr>
          <p:nvPr/>
        </p:nvSpPr>
        <p:spPr bwMode="auto">
          <a:xfrm>
            <a:off x="5389076" y="3870691"/>
            <a:ext cx="152400" cy="140677"/>
          </a:xfrm>
          <a:prstGeom prst="triangle">
            <a:avLst>
              <a:gd name="adj" fmla="val 50000"/>
            </a:avLst>
          </a:prstGeom>
          <a:noFill/>
          <a:ln w="12700">
            <a:solidFill>
              <a:schemeClr val="tx1"/>
            </a:solidFill>
            <a:miter lim="800000"/>
            <a:headEnd/>
            <a:tailEnd/>
          </a:ln>
          <a:extLst>
            <a:ext uri="{909E8E84-426E-40dd-AFC4-6F175D3DCCD1}">
              <a14:hiddenFill xmlns="" xmlns:a14="http://schemas.microsoft.com/office/drawing/2010/main">
                <a:solidFill>
                  <a:srgbClr val="FFFFFF"/>
                </a:solidFill>
              </a14:hiddenFill>
            </a:ext>
          </a:extLst>
        </p:spPr>
        <p:txBody>
          <a:bodyPr wrap="none" anchor="ctr"/>
          <a:lstStyle/>
          <a:p>
            <a:endParaRPr lang="en-US" sz="1477" dirty="0"/>
          </a:p>
        </p:txBody>
      </p:sp>
      <p:sp>
        <p:nvSpPr>
          <p:cNvPr id="14364" name="AutoShape 40"/>
          <p:cNvSpPr>
            <a:spLocks noChangeArrowheads="1"/>
          </p:cNvSpPr>
          <p:nvPr/>
        </p:nvSpPr>
        <p:spPr bwMode="auto">
          <a:xfrm>
            <a:off x="5715000" y="2724151"/>
            <a:ext cx="152400" cy="140677"/>
          </a:xfrm>
          <a:prstGeom prst="triangle">
            <a:avLst>
              <a:gd name="adj" fmla="val 50000"/>
            </a:avLst>
          </a:prstGeom>
          <a:noFill/>
          <a:ln w="12700">
            <a:solidFill>
              <a:schemeClr val="tx1"/>
            </a:solidFill>
            <a:miter lim="800000"/>
            <a:headEnd/>
            <a:tailEnd/>
          </a:ln>
          <a:extLst>
            <a:ext uri="{909E8E84-426E-40dd-AFC4-6F175D3DCCD1}">
              <a14:hiddenFill xmlns="" xmlns:a14="http://schemas.microsoft.com/office/drawing/2010/main">
                <a:solidFill>
                  <a:srgbClr val="FFFFFF"/>
                </a:solidFill>
              </a14:hiddenFill>
            </a:ext>
          </a:extLst>
        </p:spPr>
        <p:txBody>
          <a:bodyPr wrap="none" anchor="ctr"/>
          <a:lstStyle/>
          <a:p>
            <a:endParaRPr lang="en-US" sz="1477" dirty="0"/>
          </a:p>
        </p:txBody>
      </p:sp>
      <p:sp>
        <p:nvSpPr>
          <p:cNvPr id="14365" name="AutoShape 41"/>
          <p:cNvSpPr>
            <a:spLocks noChangeArrowheads="1"/>
          </p:cNvSpPr>
          <p:nvPr/>
        </p:nvSpPr>
        <p:spPr bwMode="auto">
          <a:xfrm>
            <a:off x="3886200" y="3005505"/>
            <a:ext cx="152400" cy="140677"/>
          </a:xfrm>
          <a:prstGeom prst="triangle">
            <a:avLst>
              <a:gd name="adj" fmla="val 50000"/>
            </a:avLst>
          </a:prstGeom>
          <a:noFill/>
          <a:ln w="12700">
            <a:solidFill>
              <a:schemeClr val="tx1"/>
            </a:solidFill>
            <a:miter lim="800000"/>
            <a:headEnd/>
            <a:tailEnd/>
          </a:ln>
          <a:extLst>
            <a:ext uri="{909E8E84-426E-40dd-AFC4-6F175D3DCCD1}">
              <a14:hiddenFill xmlns="" xmlns:a14="http://schemas.microsoft.com/office/drawing/2010/main">
                <a:solidFill>
                  <a:srgbClr val="FFFFFF"/>
                </a:solidFill>
              </a14:hiddenFill>
            </a:ext>
          </a:extLst>
        </p:spPr>
        <p:txBody>
          <a:bodyPr wrap="none" anchor="ctr"/>
          <a:lstStyle/>
          <a:p>
            <a:endParaRPr lang="en-US" sz="1477" dirty="0"/>
          </a:p>
        </p:txBody>
      </p:sp>
      <p:sp>
        <p:nvSpPr>
          <p:cNvPr id="14366" name="Oval 42"/>
          <p:cNvSpPr>
            <a:spLocks noChangeArrowheads="1"/>
          </p:cNvSpPr>
          <p:nvPr/>
        </p:nvSpPr>
        <p:spPr bwMode="auto">
          <a:xfrm>
            <a:off x="5410200" y="3286859"/>
            <a:ext cx="152400" cy="140677"/>
          </a:xfrm>
          <a:prstGeom prst="ellipse">
            <a:avLst/>
          </a:prstGeom>
          <a:noFill/>
          <a:ln w="12700">
            <a:solidFill>
              <a:schemeClr val="tx1"/>
            </a:solidFill>
            <a:round/>
            <a:headEnd/>
            <a:tailEnd/>
          </a:ln>
          <a:extLst>
            <a:ext uri="{909E8E84-426E-40dd-AFC4-6F175D3DCCD1}">
              <a14:hiddenFill xmlns="" xmlns:a14="http://schemas.microsoft.com/office/drawing/2010/main">
                <a:solidFill>
                  <a:srgbClr val="FFFFFF"/>
                </a:solidFill>
              </a14:hiddenFill>
            </a:ext>
          </a:extLst>
        </p:spPr>
        <p:txBody>
          <a:bodyPr wrap="none" anchor="ctr"/>
          <a:lstStyle/>
          <a:p>
            <a:endParaRPr lang="en-US" sz="1477" dirty="0"/>
          </a:p>
        </p:txBody>
      </p:sp>
      <p:sp>
        <p:nvSpPr>
          <p:cNvPr id="14367" name="Text Box 43"/>
          <p:cNvSpPr txBox="1">
            <a:spLocks noChangeArrowheads="1"/>
          </p:cNvSpPr>
          <p:nvPr/>
        </p:nvSpPr>
        <p:spPr bwMode="auto">
          <a:xfrm>
            <a:off x="3741126" y="3492014"/>
            <a:ext cx="1925828" cy="27394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12700">
                <a:solidFill>
                  <a:srgbClr val="000000"/>
                </a:solidFill>
                <a:miter lim="800000"/>
                <a:headEnd/>
                <a:tailEnd/>
              </a14:hiddenLine>
            </a:ext>
          </a:extLst>
        </p:spPr>
        <p:txBody>
          <a:bodyPr wrap="none" lIns="88414" tIns="44207" rIns="88414" bIns="44207">
            <a:spAutoFit/>
          </a:bodyPr>
          <a:lstStyle>
            <a:lvl1pPr defTabSz="957263" eaLnBrk="0" hangingPunct="0">
              <a:defRPr sz="2400">
                <a:solidFill>
                  <a:schemeClr val="tx1"/>
                </a:solidFill>
                <a:latin typeface="Arial" charset="0"/>
                <a:ea typeface="ＭＳ Ｐゴシック" charset="0"/>
                <a:cs typeface="ＭＳ Ｐゴシック" charset="0"/>
              </a:defRPr>
            </a:lvl1pPr>
            <a:lvl2pPr marL="742950" indent="-285750" defTabSz="957263" eaLnBrk="0" hangingPunct="0">
              <a:defRPr sz="2400">
                <a:solidFill>
                  <a:schemeClr val="tx1"/>
                </a:solidFill>
                <a:latin typeface="Arial" charset="0"/>
                <a:ea typeface="ＭＳ Ｐゴシック" charset="0"/>
              </a:defRPr>
            </a:lvl2pPr>
            <a:lvl3pPr marL="1143000" indent="-228600" defTabSz="957263" eaLnBrk="0" hangingPunct="0">
              <a:defRPr sz="2400">
                <a:solidFill>
                  <a:schemeClr val="tx1"/>
                </a:solidFill>
                <a:latin typeface="Arial" charset="0"/>
                <a:ea typeface="ＭＳ Ｐゴシック" charset="0"/>
              </a:defRPr>
            </a:lvl3pPr>
            <a:lvl4pPr marL="1600200" indent="-228600" defTabSz="957263" eaLnBrk="0" hangingPunct="0">
              <a:defRPr sz="2400">
                <a:solidFill>
                  <a:schemeClr val="tx1"/>
                </a:solidFill>
                <a:latin typeface="Arial" charset="0"/>
                <a:ea typeface="ＭＳ Ｐゴシック" charset="0"/>
              </a:defRPr>
            </a:lvl4pPr>
            <a:lvl5pPr marL="2057400" indent="-228600" defTabSz="957263" eaLnBrk="0" hangingPunct="0">
              <a:defRPr sz="2400">
                <a:solidFill>
                  <a:schemeClr val="tx1"/>
                </a:solidFill>
                <a:latin typeface="Arial" charset="0"/>
                <a:ea typeface="ＭＳ Ｐゴシック" charset="0"/>
              </a:defRPr>
            </a:lvl5pPr>
            <a:lvl6pPr marL="2514600" indent="-228600" defTabSz="957263" eaLnBrk="0" fontAlgn="base" hangingPunct="0">
              <a:spcBef>
                <a:spcPct val="0"/>
              </a:spcBef>
              <a:spcAft>
                <a:spcPct val="0"/>
              </a:spcAft>
              <a:defRPr sz="2400">
                <a:solidFill>
                  <a:schemeClr val="tx1"/>
                </a:solidFill>
                <a:latin typeface="Arial" charset="0"/>
                <a:ea typeface="ＭＳ Ｐゴシック" charset="0"/>
              </a:defRPr>
            </a:lvl6pPr>
            <a:lvl7pPr marL="2971800" indent="-228600" defTabSz="957263" eaLnBrk="0" fontAlgn="base" hangingPunct="0">
              <a:spcBef>
                <a:spcPct val="0"/>
              </a:spcBef>
              <a:spcAft>
                <a:spcPct val="0"/>
              </a:spcAft>
              <a:defRPr sz="2400">
                <a:solidFill>
                  <a:schemeClr val="tx1"/>
                </a:solidFill>
                <a:latin typeface="Arial" charset="0"/>
                <a:ea typeface="ＭＳ Ｐゴシック" charset="0"/>
              </a:defRPr>
            </a:lvl7pPr>
            <a:lvl8pPr marL="3429000" indent="-228600" defTabSz="957263" eaLnBrk="0" fontAlgn="base" hangingPunct="0">
              <a:spcBef>
                <a:spcPct val="0"/>
              </a:spcBef>
              <a:spcAft>
                <a:spcPct val="0"/>
              </a:spcAft>
              <a:defRPr sz="2400">
                <a:solidFill>
                  <a:schemeClr val="tx1"/>
                </a:solidFill>
                <a:latin typeface="Arial" charset="0"/>
                <a:ea typeface="ＭＳ Ｐゴシック" charset="0"/>
              </a:defRPr>
            </a:lvl8pPr>
            <a:lvl9pPr marL="3886200" indent="-228600" defTabSz="957263" eaLnBrk="0" fontAlgn="base" hangingPunct="0">
              <a:spcBef>
                <a:spcPct val="0"/>
              </a:spcBef>
              <a:spcAft>
                <a:spcPct val="0"/>
              </a:spcAft>
              <a:defRPr sz="2400">
                <a:solidFill>
                  <a:schemeClr val="tx1"/>
                </a:solidFill>
                <a:latin typeface="Arial" charset="0"/>
                <a:ea typeface="ＭＳ Ｐゴシック" charset="0"/>
              </a:defRPr>
            </a:lvl9pPr>
          </a:lstStyle>
          <a:p>
            <a:r>
              <a:rPr lang="en-GB" sz="1200" b="1" dirty="0"/>
              <a:t>Blank or Sparse       row</a:t>
            </a:r>
          </a:p>
        </p:txBody>
      </p:sp>
      <p:sp>
        <p:nvSpPr>
          <p:cNvPr id="14368" name="Oval 44"/>
          <p:cNvSpPr>
            <a:spLocks noChangeArrowheads="1"/>
          </p:cNvSpPr>
          <p:nvPr/>
        </p:nvSpPr>
        <p:spPr bwMode="auto">
          <a:xfrm>
            <a:off x="4508989" y="3298582"/>
            <a:ext cx="150934" cy="140677"/>
          </a:xfrm>
          <a:prstGeom prst="ellipse">
            <a:avLst/>
          </a:prstGeom>
          <a:noFill/>
          <a:ln w="12700">
            <a:solidFill>
              <a:schemeClr val="tx1"/>
            </a:solidFill>
            <a:round/>
            <a:headEnd/>
            <a:tailEnd/>
          </a:ln>
          <a:extLst>
            <a:ext uri="{909E8E84-426E-40dd-AFC4-6F175D3DCCD1}">
              <a14:hiddenFill xmlns="" xmlns:a14="http://schemas.microsoft.com/office/drawing/2010/main">
                <a:solidFill>
                  <a:srgbClr val="FFFFFF"/>
                </a:solidFill>
              </a14:hiddenFill>
            </a:ext>
          </a:extLst>
        </p:spPr>
        <p:txBody>
          <a:bodyPr wrap="none" anchor="ctr"/>
          <a:lstStyle/>
          <a:p>
            <a:endParaRPr lang="en-US" sz="1477" dirty="0"/>
          </a:p>
        </p:txBody>
      </p:sp>
      <p:sp>
        <p:nvSpPr>
          <p:cNvPr id="14369" name="Oval 45"/>
          <p:cNvSpPr>
            <a:spLocks noChangeArrowheads="1"/>
          </p:cNvSpPr>
          <p:nvPr/>
        </p:nvSpPr>
        <p:spPr bwMode="auto">
          <a:xfrm>
            <a:off x="4547089" y="3333751"/>
            <a:ext cx="76200" cy="70338"/>
          </a:xfrm>
          <a:prstGeom prst="ellipse">
            <a:avLst/>
          </a:prstGeom>
          <a:noFill/>
          <a:ln w="12700">
            <a:solidFill>
              <a:schemeClr val="tx1"/>
            </a:solidFill>
            <a:round/>
            <a:headEnd/>
            <a:tailEnd/>
          </a:ln>
          <a:extLst>
            <a:ext uri="{909E8E84-426E-40dd-AFC4-6F175D3DCCD1}">
              <a14:hiddenFill xmlns="" xmlns:a14="http://schemas.microsoft.com/office/drawing/2010/main">
                <a:solidFill>
                  <a:srgbClr val="FFFFFF"/>
                </a:solidFill>
              </a14:hiddenFill>
            </a:ext>
          </a:extLst>
        </p:spPr>
        <p:txBody>
          <a:bodyPr wrap="none" anchor="ctr"/>
          <a:lstStyle/>
          <a:p>
            <a:endParaRPr lang="en-US" sz="1477" dirty="0"/>
          </a:p>
        </p:txBody>
      </p:sp>
      <p:grpSp>
        <p:nvGrpSpPr>
          <p:cNvPr id="14370" name="Group 46"/>
          <p:cNvGrpSpPr>
            <a:grpSpLocks/>
          </p:cNvGrpSpPr>
          <p:nvPr/>
        </p:nvGrpSpPr>
        <p:grpSpPr bwMode="auto">
          <a:xfrm>
            <a:off x="5364165" y="4146183"/>
            <a:ext cx="152400" cy="140677"/>
            <a:chOff x="2200" y="2422"/>
            <a:chExt cx="96" cy="96"/>
          </a:xfrm>
        </p:grpSpPr>
        <p:sp>
          <p:nvSpPr>
            <p:cNvPr id="14383" name="Oval 47"/>
            <p:cNvSpPr>
              <a:spLocks noChangeArrowheads="1"/>
            </p:cNvSpPr>
            <p:nvPr/>
          </p:nvSpPr>
          <p:spPr bwMode="auto">
            <a:xfrm>
              <a:off x="2200" y="2422"/>
              <a:ext cx="96" cy="96"/>
            </a:xfrm>
            <a:prstGeom prst="ellipse">
              <a:avLst/>
            </a:prstGeom>
            <a:noFill/>
            <a:ln w="12700">
              <a:solidFill>
                <a:schemeClr val="tx1"/>
              </a:solidFill>
              <a:round/>
              <a:headEnd/>
              <a:tailEnd/>
            </a:ln>
            <a:extLst>
              <a:ext uri="{909E8E84-426E-40dd-AFC4-6F175D3DCCD1}">
                <a14:hiddenFill xmlns="" xmlns:a14="http://schemas.microsoft.com/office/drawing/2010/main">
                  <a:solidFill>
                    <a:srgbClr val="FFFFFF"/>
                  </a:solidFill>
                </a14:hiddenFill>
              </a:ext>
            </a:extLst>
          </p:spPr>
          <p:txBody>
            <a:bodyPr wrap="none" anchor="ctr"/>
            <a:lstStyle/>
            <a:p>
              <a:endParaRPr lang="en-US" sz="1477" dirty="0"/>
            </a:p>
          </p:txBody>
        </p:sp>
        <p:sp>
          <p:nvSpPr>
            <p:cNvPr id="14384" name="Oval 48"/>
            <p:cNvSpPr>
              <a:spLocks noChangeArrowheads="1"/>
            </p:cNvSpPr>
            <p:nvPr/>
          </p:nvSpPr>
          <p:spPr bwMode="auto">
            <a:xfrm>
              <a:off x="2224" y="2446"/>
              <a:ext cx="48" cy="48"/>
            </a:xfrm>
            <a:prstGeom prst="ellipse">
              <a:avLst/>
            </a:prstGeom>
            <a:noFill/>
            <a:ln w="12700">
              <a:solidFill>
                <a:schemeClr val="tx1"/>
              </a:solidFill>
              <a:round/>
              <a:headEnd/>
              <a:tailEnd/>
            </a:ln>
            <a:extLst>
              <a:ext uri="{909E8E84-426E-40dd-AFC4-6F175D3DCCD1}">
                <a14:hiddenFill xmlns="" xmlns:a14="http://schemas.microsoft.com/office/drawing/2010/main">
                  <a:solidFill>
                    <a:srgbClr val="FFFFFF"/>
                  </a:solidFill>
                </a14:hiddenFill>
              </a:ext>
            </a:extLst>
          </p:spPr>
          <p:txBody>
            <a:bodyPr wrap="none" anchor="ctr"/>
            <a:lstStyle/>
            <a:p>
              <a:endParaRPr lang="en-US" sz="1477" dirty="0"/>
            </a:p>
          </p:txBody>
        </p:sp>
      </p:grpSp>
      <p:sp>
        <p:nvSpPr>
          <p:cNvPr id="14371" name="Rectangle 49"/>
          <p:cNvSpPr>
            <a:spLocks noChangeArrowheads="1"/>
          </p:cNvSpPr>
          <p:nvPr/>
        </p:nvSpPr>
        <p:spPr bwMode="auto">
          <a:xfrm rot="-5400000">
            <a:off x="3900857" y="2570289"/>
            <a:ext cx="276957" cy="3820257"/>
          </a:xfrm>
          <a:prstGeom prst="rect">
            <a:avLst/>
          </a:prstGeom>
          <a:noFill/>
          <a:ln w="12700">
            <a:solidFill>
              <a:schemeClr val="tx1"/>
            </a:solidFill>
            <a:miter lim="800000"/>
            <a:headEnd/>
            <a:tailEnd/>
          </a:ln>
          <a:extLst>
            <a:ext uri="{909E8E84-426E-40dd-AFC4-6F175D3DCCD1}">
              <a14:hiddenFill xmlns="" xmlns:a14="http://schemas.microsoft.com/office/drawing/2010/main">
                <a:solidFill>
                  <a:srgbClr val="FFFFFF"/>
                </a:solidFill>
              </a14:hiddenFill>
            </a:ext>
          </a:extLst>
        </p:spPr>
        <p:txBody>
          <a:bodyPr wrap="none" anchor="ctr"/>
          <a:lstStyle/>
          <a:p>
            <a:endParaRPr lang="en-US" sz="1477" dirty="0"/>
          </a:p>
        </p:txBody>
      </p:sp>
      <p:grpSp>
        <p:nvGrpSpPr>
          <p:cNvPr id="14372" name="Group 50"/>
          <p:cNvGrpSpPr>
            <a:grpSpLocks/>
          </p:cNvGrpSpPr>
          <p:nvPr/>
        </p:nvGrpSpPr>
        <p:grpSpPr bwMode="auto">
          <a:xfrm>
            <a:off x="5666034" y="4407020"/>
            <a:ext cx="152400" cy="171292"/>
            <a:chOff x="2200" y="2422"/>
            <a:chExt cx="96" cy="96"/>
          </a:xfrm>
        </p:grpSpPr>
        <p:sp>
          <p:nvSpPr>
            <p:cNvPr id="14381" name="Oval 51"/>
            <p:cNvSpPr>
              <a:spLocks noChangeArrowheads="1"/>
            </p:cNvSpPr>
            <p:nvPr/>
          </p:nvSpPr>
          <p:spPr bwMode="auto">
            <a:xfrm>
              <a:off x="2200" y="2422"/>
              <a:ext cx="96" cy="96"/>
            </a:xfrm>
            <a:prstGeom prst="ellipse">
              <a:avLst/>
            </a:prstGeom>
            <a:noFill/>
            <a:ln w="12700">
              <a:solidFill>
                <a:schemeClr val="tx1"/>
              </a:solidFill>
              <a:round/>
              <a:headEnd/>
              <a:tailEnd/>
            </a:ln>
            <a:extLst>
              <a:ext uri="{909E8E84-426E-40dd-AFC4-6F175D3DCCD1}">
                <a14:hiddenFill xmlns="" xmlns:a14="http://schemas.microsoft.com/office/drawing/2010/main">
                  <a:solidFill>
                    <a:srgbClr val="FFFFFF"/>
                  </a:solidFill>
                </a14:hiddenFill>
              </a:ext>
            </a:extLst>
          </p:spPr>
          <p:txBody>
            <a:bodyPr wrap="none" anchor="ctr"/>
            <a:lstStyle/>
            <a:p>
              <a:endParaRPr lang="en-US" sz="1477" dirty="0"/>
            </a:p>
          </p:txBody>
        </p:sp>
        <p:sp>
          <p:nvSpPr>
            <p:cNvPr id="14382" name="Oval 52"/>
            <p:cNvSpPr>
              <a:spLocks noChangeArrowheads="1"/>
            </p:cNvSpPr>
            <p:nvPr/>
          </p:nvSpPr>
          <p:spPr bwMode="auto">
            <a:xfrm>
              <a:off x="2224" y="2446"/>
              <a:ext cx="48" cy="48"/>
            </a:xfrm>
            <a:prstGeom prst="ellipse">
              <a:avLst/>
            </a:prstGeom>
            <a:noFill/>
            <a:ln w="12700">
              <a:solidFill>
                <a:schemeClr val="tx1"/>
              </a:solidFill>
              <a:round/>
              <a:headEnd/>
              <a:tailEnd/>
            </a:ln>
            <a:extLst>
              <a:ext uri="{909E8E84-426E-40dd-AFC4-6F175D3DCCD1}">
                <a14:hiddenFill xmlns="" xmlns:a14="http://schemas.microsoft.com/office/drawing/2010/main">
                  <a:solidFill>
                    <a:srgbClr val="FFFFFF"/>
                  </a:solidFill>
                </a14:hiddenFill>
              </a:ext>
            </a:extLst>
          </p:spPr>
          <p:txBody>
            <a:bodyPr wrap="none" anchor="ctr"/>
            <a:lstStyle/>
            <a:p>
              <a:endParaRPr lang="en-US" sz="1477" dirty="0"/>
            </a:p>
          </p:txBody>
        </p:sp>
      </p:grpSp>
      <p:sp>
        <p:nvSpPr>
          <p:cNvPr id="14373" name="Oval 53"/>
          <p:cNvSpPr>
            <a:spLocks noChangeArrowheads="1"/>
          </p:cNvSpPr>
          <p:nvPr/>
        </p:nvSpPr>
        <p:spPr bwMode="auto">
          <a:xfrm>
            <a:off x="5375888" y="4421675"/>
            <a:ext cx="152400" cy="140677"/>
          </a:xfrm>
          <a:prstGeom prst="ellipse">
            <a:avLst/>
          </a:prstGeom>
          <a:noFill/>
          <a:ln w="12700">
            <a:solidFill>
              <a:schemeClr val="tx1"/>
            </a:solidFill>
            <a:round/>
            <a:headEnd/>
            <a:tailEnd/>
          </a:ln>
          <a:extLst>
            <a:ext uri="{909E8E84-426E-40dd-AFC4-6F175D3DCCD1}">
              <a14:hiddenFill xmlns="" xmlns:a14="http://schemas.microsoft.com/office/drawing/2010/main">
                <a:solidFill>
                  <a:srgbClr val="FFFFFF"/>
                </a:solidFill>
              </a14:hiddenFill>
            </a:ext>
          </a:extLst>
        </p:spPr>
        <p:txBody>
          <a:bodyPr wrap="none" anchor="ctr"/>
          <a:lstStyle/>
          <a:p>
            <a:endParaRPr lang="en-US" sz="1477" dirty="0"/>
          </a:p>
        </p:txBody>
      </p:sp>
      <p:sp>
        <p:nvSpPr>
          <p:cNvPr id="15400" name="Rectangle 54"/>
          <p:cNvSpPr>
            <a:spLocks noChangeArrowheads="1"/>
          </p:cNvSpPr>
          <p:nvPr/>
        </p:nvSpPr>
        <p:spPr bwMode="auto">
          <a:xfrm>
            <a:off x="6158269" y="4130921"/>
            <a:ext cx="4305300" cy="2208235"/>
          </a:xfrm>
          <a:prstGeom prst="rect">
            <a:avLst/>
          </a:prstGeom>
          <a:ln>
            <a:headEnd/>
            <a:tailEnd/>
          </a:ln>
        </p:spPr>
        <p:style>
          <a:lnRef idx="0">
            <a:schemeClr val="accent2"/>
          </a:lnRef>
          <a:fillRef idx="3">
            <a:schemeClr val="accent2"/>
          </a:fillRef>
          <a:effectRef idx="3">
            <a:schemeClr val="accent2"/>
          </a:effectRef>
          <a:fontRef idx="minor">
            <a:schemeClr val="lt1"/>
          </a:fontRef>
        </p:style>
        <p:txBody>
          <a:bodyPr wrap="none" anchor="ctr"/>
          <a:lstStyle/>
          <a:p>
            <a:pPr>
              <a:defRPr/>
            </a:pPr>
            <a:endParaRPr lang="en-US" sz="1477" dirty="0">
              <a:solidFill>
                <a:schemeClr val="bg1"/>
              </a:solidFill>
            </a:endParaRPr>
          </a:p>
        </p:txBody>
      </p:sp>
      <p:sp>
        <p:nvSpPr>
          <p:cNvPr id="14377" name="Text Box 55"/>
          <p:cNvSpPr txBox="1">
            <a:spLocks noChangeArrowheads="1"/>
          </p:cNvSpPr>
          <p:nvPr/>
        </p:nvSpPr>
        <p:spPr bwMode="auto">
          <a:xfrm>
            <a:off x="2268419" y="3470032"/>
            <a:ext cx="899605" cy="319639"/>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r>
              <a:rPr lang="en-GB" sz="1477" dirty="0">
                <a:latin typeface="+mn-lt"/>
              </a:rPr>
              <a:t>Function</a:t>
            </a:r>
          </a:p>
        </p:txBody>
      </p:sp>
      <p:sp>
        <p:nvSpPr>
          <p:cNvPr id="14378" name="Text Box 56"/>
          <p:cNvSpPr txBox="1">
            <a:spLocks noChangeArrowheads="1"/>
          </p:cNvSpPr>
          <p:nvPr/>
        </p:nvSpPr>
        <p:spPr bwMode="auto">
          <a:xfrm rot="-5400000">
            <a:off x="4197551" y="3414391"/>
            <a:ext cx="1940256" cy="27394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12700">
                <a:solidFill>
                  <a:srgbClr val="000000"/>
                </a:solidFill>
                <a:miter lim="800000"/>
                <a:headEnd/>
                <a:tailEnd/>
              </a14:hiddenLine>
            </a:ext>
          </a:extLst>
        </p:spPr>
        <p:txBody>
          <a:bodyPr wrap="none" lIns="88414" tIns="44207" rIns="88414" bIns="44207">
            <a:spAutoFit/>
          </a:bodyPr>
          <a:lstStyle>
            <a:lvl1pPr defTabSz="957263" eaLnBrk="0" hangingPunct="0">
              <a:defRPr sz="2400">
                <a:solidFill>
                  <a:schemeClr val="tx1"/>
                </a:solidFill>
                <a:latin typeface="Arial" charset="0"/>
                <a:ea typeface="ＭＳ Ｐゴシック" charset="0"/>
                <a:cs typeface="ＭＳ Ｐゴシック" charset="0"/>
              </a:defRPr>
            </a:lvl1pPr>
            <a:lvl2pPr marL="742950" indent="-285750" defTabSz="957263" eaLnBrk="0" hangingPunct="0">
              <a:defRPr sz="2400">
                <a:solidFill>
                  <a:schemeClr val="tx1"/>
                </a:solidFill>
                <a:latin typeface="Arial" charset="0"/>
                <a:ea typeface="ＭＳ Ｐゴシック" charset="0"/>
              </a:defRPr>
            </a:lvl2pPr>
            <a:lvl3pPr marL="1143000" indent="-228600" defTabSz="957263" eaLnBrk="0" hangingPunct="0">
              <a:defRPr sz="2400">
                <a:solidFill>
                  <a:schemeClr val="tx1"/>
                </a:solidFill>
                <a:latin typeface="Arial" charset="0"/>
                <a:ea typeface="ＭＳ Ｐゴシック" charset="0"/>
              </a:defRPr>
            </a:lvl3pPr>
            <a:lvl4pPr marL="1600200" indent="-228600" defTabSz="957263" eaLnBrk="0" hangingPunct="0">
              <a:defRPr sz="2400">
                <a:solidFill>
                  <a:schemeClr val="tx1"/>
                </a:solidFill>
                <a:latin typeface="Arial" charset="0"/>
                <a:ea typeface="ＭＳ Ｐゴシック" charset="0"/>
              </a:defRPr>
            </a:lvl4pPr>
            <a:lvl5pPr marL="2057400" indent="-228600" defTabSz="957263" eaLnBrk="0" hangingPunct="0">
              <a:defRPr sz="2400">
                <a:solidFill>
                  <a:schemeClr val="tx1"/>
                </a:solidFill>
                <a:latin typeface="Arial" charset="0"/>
                <a:ea typeface="ＭＳ Ｐゴシック" charset="0"/>
              </a:defRPr>
            </a:lvl5pPr>
            <a:lvl6pPr marL="2514600" indent="-228600" defTabSz="957263" eaLnBrk="0" fontAlgn="base" hangingPunct="0">
              <a:spcBef>
                <a:spcPct val="0"/>
              </a:spcBef>
              <a:spcAft>
                <a:spcPct val="0"/>
              </a:spcAft>
              <a:defRPr sz="2400">
                <a:solidFill>
                  <a:schemeClr val="tx1"/>
                </a:solidFill>
                <a:latin typeface="Arial" charset="0"/>
                <a:ea typeface="ＭＳ Ｐゴシック" charset="0"/>
              </a:defRPr>
            </a:lvl6pPr>
            <a:lvl7pPr marL="2971800" indent="-228600" defTabSz="957263" eaLnBrk="0" fontAlgn="base" hangingPunct="0">
              <a:spcBef>
                <a:spcPct val="0"/>
              </a:spcBef>
              <a:spcAft>
                <a:spcPct val="0"/>
              </a:spcAft>
              <a:defRPr sz="2400">
                <a:solidFill>
                  <a:schemeClr val="tx1"/>
                </a:solidFill>
                <a:latin typeface="Arial" charset="0"/>
                <a:ea typeface="ＭＳ Ｐゴシック" charset="0"/>
              </a:defRPr>
            </a:lvl7pPr>
            <a:lvl8pPr marL="3429000" indent="-228600" defTabSz="957263" eaLnBrk="0" fontAlgn="base" hangingPunct="0">
              <a:spcBef>
                <a:spcPct val="0"/>
              </a:spcBef>
              <a:spcAft>
                <a:spcPct val="0"/>
              </a:spcAft>
              <a:defRPr sz="2400">
                <a:solidFill>
                  <a:schemeClr val="tx1"/>
                </a:solidFill>
                <a:latin typeface="Arial" charset="0"/>
                <a:ea typeface="ＭＳ Ｐゴシック" charset="0"/>
              </a:defRPr>
            </a:lvl8pPr>
            <a:lvl9pPr marL="3886200" indent="-228600" defTabSz="957263" eaLnBrk="0" fontAlgn="base" hangingPunct="0">
              <a:spcBef>
                <a:spcPct val="0"/>
              </a:spcBef>
              <a:spcAft>
                <a:spcPct val="0"/>
              </a:spcAft>
              <a:defRPr sz="2400">
                <a:solidFill>
                  <a:schemeClr val="tx1"/>
                </a:solidFill>
                <a:latin typeface="Arial" charset="0"/>
                <a:ea typeface="ＭＳ Ｐゴシック" charset="0"/>
              </a:defRPr>
            </a:lvl9pPr>
          </a:lstStyle>
          <a:p>
            <a:r>
              <a:rPr lang="en-GB" sz="1200" b="1" dirty="0"/>
              <a:t>Blank or Sparse column</a:t>
            </a:r>
          </a:p>
        </p:txBody>
      </p:sp>
      <p:sp>
        <p:nvSpPr>
          <p:cNvPr id="14379" name="Text Box 57"/>
          <p:cNvSpPr txBox="1">
            <a:spLocks noChangeArrowheads="1"/>
          </p:cNvSpPr>
          <p:nvPr/>
        </p:nvSpPr>
        <p:spPr bwMode="auto">
          <a:xfrm rot="-5400000">
            <a:off x="4727178" y="2058043"/>
            <a:ext cx="870751" cy="319639"/>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r>
              <a:rPr lang="en-GB" sz="1477" dirty="0"/>
              <a:t>Solution</a:t>
            </a:r>
          </a:p>
        </p:txBody>
      </p:sp>
      <p:sp>
        <p:nvSpPr>
          <p:cNvPr id="14380" name="Text Box 27"/>
          <p:cNvSpPr txBox="1">
            <a:spLocks noChangeArrowheads="1"/>
          </p:cNvSpPr>
          <p:nvPr/>
        </p:nvSpPr>
        <p:spPr bwMode="auto">
          <a:xfrm>
            <a:off x="6175991" y="1472232"/>
            <a:ext cx="4362450" cy="4629631"/>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12700">
                <a:solidFill>
                  <a:srgbClr val="000000"/>
                </a:solidFill>
                <a:miter lim="800000"/>
                <a:headEnd/>
                <a:tailEnd/>
              </a14:hiddenLine>
            </a:ext>
          </a:extLst>
        </p:spPr>
        <p:txBody>
          <a:bodyPr lIns="88414" tIns="44207" rIns="88414" bIns="44207">
            <a:noAutofit/>
          </a:bodyPr>
          <a:lstStyle>
            <a:lvl1pPr defTabSz="957263" eaLnBrk="0" hangingPunct="0">
              <a:defRPr sz="2400">
                <a:solidFill>
                  <a:schemeClr val="tx1"/>
                </a:solidFill>
                <a:latin typeface="Arial" charset="0"/>
                <a:ea typeface="ＭＳ Ｐゴシック" charset="0"/>
                <a:cs typeface="ＭＳ Ｐゴシック" charset="0"/>
              </a:defRPr>
            </a:lvl1pPr>
            <a:lvl2pPr marL="742950" indent="-285750" defTabSz="957263" eaLnBrk="0" hangingPunct="0">
              <a:defRPr sz="2400">
                <a:solidFill>
                  <a:schemeClr val="tx1"/>
                </a:solidFill>
                <a:latin typeface="Arial" charset="0"/>
                <a:ea typeface="ＭＳ Ｐゴシック" charset="0"/>
              </a:defRPr>
            </a:lvl2pPr>
            <a:lvl3pPr marL="1143000" indent="-228600" defTabSz="957263" eaLnBrk="0" hangingPunct="0">
              <a:defRPr sz="2400">
                <a:solidFill>
                  <a:schemeClr val="tx1"/>
                </a:solidFill>
                <a:latin typeface="Arial" charset="0"/>
                <a:ea typeface="ＭＳ Ｐゴシック" charset="0"/>
              </a:defRPr>
            </a:lvl3pPr>
            <a:lvl4pPr marL="1600200" indent="-228600" defTabSz="957263" eaLnBrk="0" hangingPunct="0">
              <a:defRPr sz="2400">
                <a:solidFill>
                  <a:schemeClr val="tx1"/>
                </a:solidFill>
                <a:latin typeface="Arial" charset="0"/>
                <a:ea typeface="ＭＳ Ｐゴシック" charset="0"/>
              </a:defRPr>
            </a:lvl4pPr>
            <a:lvl5pPr marL="2057400" indent="-228600" defTabSz="957263" eaLnBrk="0" hangingPunct="0">
              <a:defRPr sz="2400">
                <a:solidFill>
                  <a:schemeClr val="tx1"/>
                </a:solidFill>
                <a:latin typeface="Arial" charset="0"/>
                <a:ea typeface="ＭＳ Ｐゴシック" charset="0"/>
              </a:defRPr>
            </a:lvl5pPr>
            <a:lvl6pPr marL="2514600" indent="-228600" defTabSz="957263" eaLnBrk="0" fontAlgn="base" hangingPunct="0">
              <a:spcBef>
                <a:spcPct val="0"/>
              </a:spcBef>
              <a:spcAft>
                <a:spcPct val="0"/>
              </a:spcAft>
              <a:defRPr sz="2400">
                <a:solidFill>
                  <a:schemeClr val="tx1"/>
                </a:solidFill>
                <a:latin typeface="Arial" charset="0"/>
                <a:ea typeface="ＭＳ Ｐゴシック" charset="0"/>
              </a:defRPr>
            </a:lvl6pPr>
            <a:lvl7pPr marL="2971800" indent="-228600" defTabSz="957263" eaLnBrk="0" fontAlgn="base" hangingPunct="0">
              <a:spcBef>
                <a:spcPct val="0"/>
              </a:spcBef>
              <a:spcAft>
                <a:spcPct val="0"/>
              </a:spcAft>
              <a:defRPr sz="2400">
                <a:solidFill>
                  <a:schemeClr val="tx1"/>
                </a:solidFill>
                <a:latin typeface="Arial" charset="0"/>
                <a:ea typeface="ＭＳ Ｐゴシック" charset="0"/>
              </a:defRPr>
            </a:lvl7pPr>
            <a:lvl8pPr marL="3429000" indent="-228600" defTabSz="957263" eaLnBrk="0" fontAlgn="base" hangingPunct="0">
              <a:spcBef>
                <a:spcPct val="0"/>
              </a:spcBef>
              <a:spcAft>
                <a:spcPct val="0"/>
              </a:spcAft>
              <a:defRPr sz="2400">
                <a:solidFill>
                  <a:schemeClr val="tx1"/>
                </a:solidFill>
                <a:latin typeface="Arial" charset="0"/>
                <a:ea typeface="ＭＳ Ｐゴシック" charset="0"/>
              </a:defRPr>
            </a:lvl8pPr>
            <a:lvl9pPr marL="3886200" indent="-228600" defTabSz="957263" eaLnBrk="0" fontAlgn="base" hangingPunct="0">
              <a:spcBef>
                <a:spcPct val="0"/>
              </a:spcBef>
              <a:spcAft>
                <a:spcPct val="0"/>
              </a:spcAft>
              <a:defRPr sz="2400">
                <a:solidFill>
                  <a:schemeClr val="tx1"/>
                </a:solidFill>
                <a:latin typeface="Arial" charset="0"/>
                <a:ea typeface="ＭＳ Ｐゴシック" charset="0"/>
              </a:defRPr>
            </a:lvl9pPr>
          </a:lstStyle>
          <a:p>
            <a:r>
              <a:rPr lang="en-GB" sz="1800" dirty="0">
                <a:latin typeface="+mn-lt"/>
              </a:rPr>
              <a:t>This method allows complex</a:t>
            </a:r>
          </a:p>
          <a:p>
            <a:r>
              <a:rPr lang="en-GB" sz="1800" dirty="0">
                <a:latin typeface="+mn-lt"/>
              </a:rPr>
              <a:t>relationships between the system functionality and system solutions to be depicted and easily interpreted</a:t>
            </a:r>
          </a:p>
          <a:p>
            <a:endParaRPr lang="en-GB" sz="1800" dirty="0">
              <a:latin typeface="+mn-lt"/>
            </a:endParaRPr>
          </a:p>
          <a:p>
            <a:r>
              <a:rPr lang="en-GB" sz="1800" dirty="0">
                <a:latin typeface="+mn-lt"/>
              </a:rPr>
              <a:t>It also </a:t>
            </a:r>
            <a:r>
              <a:rPr lang="en-GB" sz="1600" dirty="0">
                <a:latin typeface="+mn-lt"/>
              </a:rPr>
              <a:t>permits</a:t>
            </a:r>
            <a:r>
              <a:rPr lang="en-GB" sz="1800" dirty="0">
                <a:latin typeface="+mn-lt"/>
              </a:rPr>
              <a:t> cross-checking.</a:t>
            </a:r>
          </a:p>
          <a:p>
            <a:r>
              <a:rPr lang="en-GB" sz="1800" dirty="0">
                <a:latin typeface="+mn-lt"/>
              </a:rPr>
              <a:t>Blank or sparse rows or columns indicate places </a:t>
            </a:r>
            <a:r>
              <a:rPr lang="en-GB" sz="1800" b="1" i="1" dirty="0">
                <a:solidFill>
                  <a:srgbClr val="000099"/>
                </a:solidFill>
                <a:latin typeface="+mn-lt"/>
              </a:rPr>
              <a:t>where</a:t>
            </a:r>
            <a:r>
              <a:rPr lang="en-GB" sz="1800" dirty="0">
                <a:latin typeface="+mn-lt"/>
              </a:rPr>
              <a:t> the translation of WHATs into HOWS is inadequate</a:t>
            </a:r>
          </a:p>
          <a:p>
            <a:endParaRPr lang="en-GB" sz="1800" dirty="0">
              <a:solidFill>
                <a:schemeClr val="bg1"/>
              </a:solidFill>
              <a:latin typeface="+mn-lt"/>
            </a:endParaRPr>
          </a:p>
          <a:p>
            <a:r>
              <a:rPr lang="en-GB" sz="1800" dirty="0">
                <a:solidFill>
                  <a:schemeClr val="bg1"/>
                </a:solidFill>
                <a:latin typeface="+mn-lt"/>
              </a:rPr>
              <a:t>If the QFD 2 is derived from the Function Means Analysis, then the leading diagonal will contain strong relationships. What is of interest is the off diagonal terms! They indicate potential emergent properties, interactions or interfacing issues.</a:t>
            </a:r>
          </a:p>
        </p:txBody>
      </p:sp>
    </p:spTree>
    <p:extLst>
      <p:ext uri="{BB962C8B-B14F-4D97-AF65-F5344CB8AC3E}">
        <p14:creationId xmlns:p14="http://schemas.microsoft.com/office/powerpoint/2010/main" val="1089180659"/>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7" name="Rectangle 4"/>
          <p:cNvSpPr>
            <a:spLocks noGrp="1" noChangeArrowheads="1"/>
          </p:cNvSpPr>
          <p:nvPr>
            <p:ph type="title"/>
          </p:nvPr>
        </p:nvSpPr>
        <p:spPr>
          <a:xfrm>
            <a:off x="1665767" y="293242"/>
            <a:ext cx="6489700" cy="386159"/>
          </a:xfrm>
        </p:spPr>
        <p:txBody>
          <a:bodyPr/>
          <a:lstStyle/>
          <a:p>
            <a:pPr eaLnBrk="1" hangingPunct="1"/>
            <a:r>
              <a:rPr lang="en-US" dirty="0">
                <a:latin typeface="Arial" charset="0"/>
              </a:rPr>
              <a:t>Tracer Example</a:t>
            </a:r>
          </a:p>
        </p:txBody>
      </p:sp>
      <p:sp>
        <p:nvSpPr>
          <p:cNvPr id="11274" name="Slide Number Placeholder 9"/>
          <p:cNvSpPr>
            <a:spLocks noGrp="1"/>
          </p:cNvSpPr>
          <p:nvPr>
            <p:ph type="sldNum" sz="quarter" idx="4"/>
          </p:nvPr>
        </p:nvSpPr>
        <p:spPr>
          <a:xfrm>
            <a:off x="1610942" y="6176100"/>
            <a:ext cx="402124" cy="246221"/>
          </a:xfrm>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ea typeface="ＭＳ Ｐゴシック" charset="0"/>
              </a:defRPr>
            </a:lvl1pPr>
            <a:lvl2pPr marL="742950" indent="-285750" eaLnBrk="0" hangingPunct="0">
              <a:defRPr>
                <a:solidFill>
                  <a:schemeClr val="tx1"/>
                </a:solidFill>
                <a:latin typeface="Arial" charset="0"/>
                <a:ea typeface="ＭＳ Ｐゴシック" charset="0"/>
              </a:defRPr>
            </a:lvl2pPr>
            <a:lvl3pPr marL="1143000" indent="-228600" eaLnBrk="0" hangingPunct="0">
              <a:defRPr>
                <a:solidFill>
                  <a:schemeClr val="tx1"/>
                </a:solidFill>
                <a:latin typeface="Arial" charset="0"/>
                <a:ea typeface="ＭＳ Ｐゴシック" charset="0"/>
              </a:defRPr>
            </a:lvl3pPr>
            <a:lvl4pPr marL="1600200" indent="-228600" eaLnBrk="0" hangingPunct="0">
              <a:defRPr>
                <a:solidFill>
                  <a:schemeClr val="tx1"/>
                </a:solidFill>
                <a:latin typeface="Arial" charset="0"/>
                <a:ea typeface="ＭＳ Ｐゴシック" charset="0"/>
              </a:defRPr>
            </a:lvl4pPr>
            <a:lvl5pPr marL="2057400" indent="-228600" eaLnBrk="0" hangingPunct="0">
              <a:defRPr>
                <a:solidFill>
                  <a:schemeClr val="tx1"/>
                </a:solidFill>
                <a:latin typeface="Arial" charset="0"/>
                <a:ea typeface="ＭＳ Ｐゴシック" charset="0"/>
              </a:defRPr>
            </a:lvl5pPr>
            <a:lvl6pPr marL="2514600" indent="-228600" eaLnBrk="0" fontAlgn="base" hangingPunct="0">
              <a:spcBef>
                <a:spcPct val="0"/>
              </a:spcBef>
              <a:spcAft>
                <a:spcPct val="0"/>
              </a:spcAft>
              <a:defRPr>
                <a:solidFill>
                  <a:schemeClr val="tx1"/>
                </a:solidFill>
                <a:latin typeface="Arial" charset="0"/>
                <a:ea typeface="ＭＳ Ｐゴシック" charset="0"/>
              </a:defRPr>
            </a:lvl6pPr>
            <a:lvl7pPr marL="2971800" indent="-228600" eaLnBrk="0" fontAlgn="base" hangingPunct="0">
              <a:spcBef>
                <a:spcPct val="0"/>
              </a:spcBef>
              <a:spcAft>
                <a:spcPct val="0"/>
              </a:spcAft>
              <a:defRPr>
                <a:solidFill>
                  <a:schemeClr val="tx1"/>
                </a:solidFill>
                <a:latin typeface="Arial" charset="0"/>
                <a:ea typeface="ＭＳ Ｐゴシック" charset="0"/>
              </a:defRPr>
            </a:lvl7pPr>
            <a:lvl8pPr marL="3429000" indent="-228600" eaLnBrk="0" fontAlgn="base" hangingPunct="0">
              <a:spcBef>
                <a:spcPct val="0"/>
              </a:spcBef>
              <a:spcAft>
                <a:spcPct val="0"/>
              </a:spcAft>
              <a:defRPr>
                <a:solidFill>
                  <a:schemeClr val="tx1"/>
                </a:solidFill>
                <a:latin typeface="Arial" charset="0"/>
                <a:ea typeface="ＭＳ Ｐゴシック" charset="0"/>
              </a:defRPr>
            </a:lvl8pPr>
            <a:lvl9pPr marL="3886200" indent="-228600" eaLnBrk="0" fontAlgn="base" hangingPunct="0">
              <a:spcBef>
                <a:spcPct val="0"/>
              </a:spcBef>
              <a:spcAft>
                <a:spcPct val="0"/>
              </a:spcAft>
              <a:defRPr>
                <a:solidFill>
                  <a:schemeClr val="tx1"/>
                </a:solidFill>
                <a:latin typeface="Arial" charset="0"/>
                <a:ea typeface="ＭＳ Ｐゴシック" charset="0"/>
              </a:defRPr>
            </a:lvl9pPr>
          </a:lstStyle>
          <a:p>
            <a:pPr eaLnBrk="1" hangingPunct="1"/>
            <a:fld id="{F5798A7D-24C4-484C-BEF4-841D1584FBDC}" type="slidenum">
              <a:rPr lang="en-US"/>
              <a:pPr eaLnBrk="1" hangingPunct="1"/>
              <a:t>53</a:t>
            </a:fld>
            <a:endParaRPr lang="en-US" dirty="0"/>
          </a:p>
        </p:txBody>
      </p:sp>
      <p:graphicFrame>
        <p:nvGraphicFramePr>
          <p:cNvPr id="11266" name="Object 9"/>
          <p:cNvGraphicFramePr>
            <a:graphicFrameLocks noGrp="1" noChangeAspect="1"/>
          </p:cNvGraphicFramePr>
          <p:nvPr>
            <p:ph idx="4294967295"/>
            <p:extLst>
              <p:ext uri="{D42A27DB-BD31-4B8C-83A1-F6EECF244321}">
                <p14:modId xmlns:p14="http://schemas.microsoft.com/office/powerpoint/2010/main" val="2538193688"/>
              </p:ext>
            </p:extLst>
          </p:nvPr>
        </p:nvGraphicFramePr>
        <p:xfrm>
          <a:off x="4176714" y="615093"/>
          <a:ext cx="6512737" cy="5816708"/>
        </p:xfrm>
        <a:graphic>
          <a:graphicData uri="http://schemas.openxmlformats.org/presentationml/2006/ole">
            <mc:AlternateContent xmlns:mc="http://schemas.openxmlformats.org/markup-compatibility/2006">
              <mc:Choice xmlns:v="urn:schemas-microsoft-com:vml" Requires="v">
                <p:oleObj name="Worksheet" r:id="rId2" imgW="14421573" imgH="16844889" progId="Excel.Sheet.8">
                  <p:embed/>
                </p:oleObj>
              </mc:Choice>
              <mc:Fallback>
                <p:oleObj name="Worksheet" r:id="rId2" imgW="14421573" imgH="16844889" progId="Excel.Sheet.8">
                  <p:embed/>
                  <p:pic>
                    <p:nvPicPr>
                      <p:cNvPr id="11266" name="Object 9"/>
                      <p:cNvPicPr>
                        <a:picLocks noChangeAspect="1" noChangeArrowheads="1"/>
                      </p:cNvPicPr>
                      <p:nvPr/>
                    </p:nvPicPr>
                    <p:blipFill>
                      <a:blip r:embed="rId3">
                        <a:extLst>
                          <a:ext uri="{28A0092B-C50C-407E-A947-70E740481C1C}">
                            <a14:useLocalDpi xmlns:a14="http://schemas.microsoft.com/office/drawing/2010/main" val="0"/>
                          </a:ext>
                        </a:extLst>
                      </a:blip>
                      <a:srcRect t="23509"/>
                      <a:stretch>
                        <a:fillRect/>
                      </a:stretch>
                    </p:blipFill>
                    <p:spPr bwMode="auto">
                      <a:xfrm>
                        <a:off x="4176714" y="615093"/>
                        <a:ext cx="6512737" cy="5816708"/>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pic>
                </p:oleObj>
              </mc:Fallback>
            </mc:AlternateContent>
          </a:graphicData>
        </a:graphic>
      </p:graphicFrame>
      <p:sp>
        <p:nvSpPr>
          <p:cNvPr id="11268" name="Text Box 7"/>
          <p:cNvSpPr txBox="1">
            <a:spLocks noChangeArrowheads="1"/>
          </p:cNvSpPr>
          <p:nvPr/>
        </p:nvSpPr>
        <p:spPr bwMode="auto">
          <a:xfrm>
            <a:off x="9144001" y="102001"/>
            <a:ext cx="1091014" cy="46166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ea typeface="ＭＳ Ｐゴシック" charset="0"/>
              </a:defRPr>
            </a:lvl1pPr>
            <a:lvl2pPr marL="742950" indent="-285750" eaLnBrk="0" hangingPunct="0">
              <a:defRPr>
                <a:solidFill>
                  <a:schemeClr val="tx1"/>
                </a:solidFill>
                <a:latin typeface="Arial" charset="0"/>
                <a:ea typeface="ＭＳ Ｐゴシック" charset="0"/>
              </a:defRPr>
            </a:lvl2pPr>
            <a:lvl3pPr marL="1143000" indent="-228600" eaLnBrk="0" hangingPunct="0">
              <a:defRPr>
                <a:solidFill>
                  <a:schemeClr val="tx1"/>
                </a:solidFill>
                <a:latin typeface="Arial" charset="0"/>
                <a:ea typeface="ＭＳ Ｐゴシック" charset="0"/>
              </a:defRPr>
            </a:lvl3pPr>
            <a:lvl4pPr marL="1600200" indent="-228600" eaLnBrk="0" hangingPunct="0">
              <a:defRPr>
                <a:solidFill>
                  <a:schemeClr val="tx1"/>
                </a:solidFill>
                <a:latin typeface="Arial" charset="0"/>
                <a:ea typeface="ＭＳ Ｐゴシック" charset="0"/>
              </a:defRPr>
            </a:lvl4pPr>
            <a:lvl5pPr marL="2057400" indent="-228600" eaLnBrk="0" hangingPunct="0">
              <a:defRPr>
                <a:solidFill>
                  <a:schemeClr val="tx1"/>
                </a:solidFill>
                <a:latin typeface="Arial" charset="0"/>
                <a:ea typeface="ＭＳ Ｐゴシック" charset="0"/>
              </a:defRPr>
            </a:lvl5pPr>
            <a:lvl6pPr marL="2514600" indent="-228600" eaLnBrk="0" fontAlgn="base" hangingPunct="0">
              <a:spcBef>
                <a:spcPct val="0"/>
              </a:spcBef>
              <a:spcAft>
                <a:spcPct val="0"/>
              </a:spcAft>
              <a:defRPr>
                <a:solidFill>
                  <a:schemeClr val="tx1"/>
                </a:solidFill>
                <a:latin typeface="Arial" charset="0"/>
                <a:ea typeface="ＭＳ Ｐゴシック" charset="0"/>
              </a:defRPr>
            </a:lvl6pPr>
            <a:lvl7pPr marL="2971800" indent="-228600" eaLnBrk="0" fontAlgn="base" hangingPunct="0">
              <a:spcBef>
                <a:spcPct val="0"/>
              </a:spcBef>
              <a:spcAft>
                <a:spcPct val="0"/>
              </a:spcAft>
              <a:defRPr>
                <a:solidFill>
                  <a:schemeClr val="tx1"/>
                </a:solidFill>
                <a:latin typeface="Arial" charset="0"/>
                <a:ea typeface="ＭＳ Ｐゴシック" charset="0"/>
              </a:defRPr>
            </a:lvl7pPr>
            <a:lvl8pPr marL="3429000" indent="-228600" eaLnBrk="0" fontAlgn="base" hangingPunct="0">
              <a:spcBef>
                <a:spcPct val="0"/>
              </a:spcBef>
              <a:spcAft>
                <a:spcPct val="0"/>
              </a:spcAft>
              <a:defRPr>
                <a:solidFill>
                  <a:schemeClr val="tx1"/>
                </a:solidFill>
                <a:latin typeface="Arial" charset="0"/>
                <a:ea typeface="ＭＳ Ｐゴシック" charset="0"/>
              </a:defRPr>
            </a:lvl8pPr>
            <a:lvl9pPr marL="3886200" indent="-228600" eaLnBrk="0" fontAlgn="base" hangingPunct="0">
              <a:spcBef>
                <a:spcPct val="0"/>
              </a:spcBef>
              <a:spcAft>
                <a:spcPct val="0"/>
              </a:spcAft>
              <a:defRPr>
                <a:solidFill>
                  <a:schemeClr val="tx1"/>
                </a:solidFill>
                <a:latin typeface="Arial" charset="0"/>
                <a:ea typeface="ＭＳ Ｐゴシック" charset="0"/>
              </a:defRPr>
            </a:lvl9pPr>
          </a:lstStyle>
          <a:p>
            <a:pPr eaLnBrk="1" hangingPunct="1"/>
            <a:r>
              <a:rPr lang="en-GB" sz="2400" b="1" dirty="0">
                <a:solidFill>
                  <a:schemeClr val="accent2"/>
                </a:solidFill>
              </a:rPr>
              <a:t>QFD 2</a:t>
            </a:r>
            <a:endParaRPr lang="en-US" sz="2400" b="1" dirty="0">
              <a:solidFill>
                <a:schemeClr val="accent2"/>
              </a:solidFill>
            </a:endParaRPr>
          </a:p>
        </p:txBody>
      </p:sp>
      <p:sp>
        <p:nvSpPr>
          <p:cNvPr id="11269" name="AutoShape 11"/>
          <p:cNvSpPr>
            <a:spLocks noChangeArrowheads="1"/>
          </p:cNvSpPr>
          <p:nvPr/>
        </p:nvSpPr>
        <p:spPr bwMode="auto">
          <a:xfrm>
            <a:off x="1790704" y="5104401"/>
            <a:ext cx="1587500" cy="672815"/>
          </a:xfrm>
          <a:prstGeom prst="wedgeRoundRectCallout">
            <a:avLst>
              <a:gd name="adj1" fmla="val 210602"/>
              <a:gd name="adj2" fmla="val 27537"/>
              <a:gd name="adj3" fmla="val 16667"/>
            </a:avLst>
          </a:prstGeom>
          <a:ln>
            <a:headEnd/>
            <a:tailEnd/>
          </a:ln>
        </p:spPr>
        <p:style>
          <a:lnRef idx="0">
            <a:schemeClr val="accent2"/>
          </a:lnRef>
          <a:fillRef idx="3">
            <a:schemeClr val="accent2"/>
          </a:fillRef>
          <a:effectRef idx="3">
            <a:schemeClr val="accent2"/>
          </a:effectRef>
          <a:fontRef idx="minor">
            <a:schemeClr val="lt1"/>
          </a:fontRef>
        </p:style>
        <p:txBody>
          <a:bodyPr/>
          <a:lstStyle/>
          <a:p>
            <a:pPr algn="ctr"/>
            <a:r>
              <a:rPr lang="en-GB" sz="1600" dirty="0">
                <a:solidFill>
                  <a:schemeClr val="bg1"/>
                </a:solidFill>
              </a:rPr>
              <a:t>Tracer Specification</a:t>
            </a:r>
            <a:endParaRPr lang="en-US" sz="1600" dirty="0">
              <a:solidFill>
                <a:schemeClr val="bg1"/>
              </a:solidFill>
            </a:endParaRPr>
          </a:p>
        </p:txBody>
      </p:sp>
      <p:sp>
        <p:nvSpPr>
          <p:cNvPr id="11270" name="AutoShape 12"/>
          <p:cNvSpPr>
            <a:spLocks noChangeArrowheads="1"/>
          </p:cNvSpPr>
          <p:nvPr/>
        </p:nvSpPr>
        <p:spPr bwMode="auto">
          <a:xfrm>
            <a:off x="1714500" y="5879243"/>
            <a:ext cx="2171700" cy="622300"/>
          </a:xfrm>
          <a:prstGeom prst="wedgeRoundRectCallout">
            <a:avLst>
              <a:gd name="adj1" fmla="val 136403"/>
              <a:gd name="adj2" fmla="val 8417"/>
              <a:gd name="adj3" fmla="val 16667"/>
            </a:avLst>
          </a:prstGeom>
          <a:ln>
            <a:headEnd/>
            <a:tailEnd/>
          </a:ln>
        </p:spPr>
        <p:style>
          <a:lnRef idx="0">
            <a:schemeClr val="accent2"/>
          </a:lnRef>
          <a:fillRef idx="3">
            <a:schemeClr val="accent2"/>
          </a:fillRef>
          <a:effectRef idx="3">
            <a:schemeClr val="accent2"/>
          </a:effectRef>
          <a:fontRef idx="minor">
            <a:schemeClr val="lt1"/>
          </a:fontRef>
        </p:style>
        <p:txBody>
          <a:bodyPr/>
          <a:lstStyle/>
          <a:p>
            <a:pPr algn="ctr"/>
            <a:r>
              <a:rPr lang="en-GB" sz="1600" dirty="0">
                <a:solidFill>
                  <a:schemeClr val="bg1"/>
                </a:solidFill>
              </a:rPr>
              <a:t>Importance of solutions</a:t>
            </a:r>
            <a:endParaRPr lang="en-US" sz="1600" dirty="0">
              <a:solidFill>
                <a:schemeClr val="bg1"/>
              </a:solidFill>
            </a:endParaRPr>
          </a:p>
        </p:txBody>
      </p:sp>
      <p:sp>
        <p:nvSpPr>
          <p:cNvPr id="11271" name="AutoShape 13"/>
          <p:cNvSpPr>
            <a:spLocks noChangeArrowheads="1"/>
          </p:cNvSpPr>
          <p:nvPr/>
        </p:nvSpPr>
        <p:spPr bwMode="auto">
          <a:xfrm>
            <a:off x="1638300" y="3152810"/>
            <a:ext cx="1790700" cy="1676400"/>
          </a:xfrm>
          <a:prstGeom prst="wedgeRoundRectCallout">
            <a:avLst>
              <a:gd name="adj1" fmla="val 188597"/>
              <a:gd name="adj2" fmla="val -27907"/>
              <a:gd name="adj3" fmla="val 16667"/>
            </a:avLst>
          </a:prstGeom>
          <a:ln>
            <a:headEnd/>
            <a:tailEnd/>
          </a:ln>
        </p:spPr>
        <p:style>
          <a:lnRef idx="0">
            <a:schemeClr val="accent2"/>
          </a:lnRef>
          <a:fillRef idx="3">
            <a:schemeClr val="accent2"/>
          </a:fillRef>
          <a:effectRef idx="3">
            <a:schemeClr val="accent2"/>
          </a:effectRef>
          <a:fontRef idx="minor">
            <a:schemeClr val="lt1"/>
          </a:fontRef>
        </p:style>
        <p:txBody>
          <a:bodyPr/>
          <a:lstStyle/>
          <a:p>
            <a:pPr algn="ctr"/>
            <a:r>
              <a:rPr lang="en-GB" sz="1600" dirty="0">
                <a:solidFill>
                  <a:schemeClr val="bg1"/>
                </a:solidFill>
              </a:rPr>
              <a:t>Relationships</a:t>
            </a:r>
          </a:p>
          <a:p>
            <a:pPr algn="ctr"/>
            <a:r>
              <a:rPr lang="en-GB" sz="1600" dirty="0">
                <a:solidFill>
                  <a:schemeClr val="bg1"/>
                </a:solidFill>
              </a:rPr>
              <a:t>Will the Solutions</a:t>
            </a:r>
          </a:p>
          <a:p>
            <a:pPr algn="ctr"/>
            <a:r>
              <a:rPr lang="en-GB" sz="1600" dirty="0">
                <a:solidFill>
                  <a:schemeClr val="bg1"/>
                </a:solidFill>
              </a:rPr>
              <a:t>deliver the functional requirements?</a:t>
            </a:r>
            <a:endParaRPr lang="en-US" sz="1600" dirty="0">
              <a:solidFill>
                <a:schemeClr val="bg1"/>
              </a:solidFill>
            </a:endParaRPr>
          </a:p>
        </p:txBody>
      </p:sp>
      <p:sp>
        <p:nvSpPr>
          <p:cNvPr id="11272" name="AutoShape 14"/>
          <p:cNvSpPr>
            <a:spLocks noChangeArrowheads="1"/>
          </p:cNvSpPr>
          <p:nvPr/>
        </p:nvSpPr>
        <p:spPr bwMode="auto">
          <a:xfrm>
            <a:off x="1714500" y="1822521"/>
            <a:ext cx="1587500" cy="889000"/>
          </a:xfrm>
          <a:prstGeom prst="wedgeRoundRectCallout">
            <a:avLst>
              <a:gd name="adj1" fmla="val 85000"/>
              <a:gd name="adj2" fmla="val 90894"/>
              <a:gd name="adj3" fmla="val 16667"/>
            </a:avLst>
          </a:prstGeom>
          <a:ln>
            <a:headEnd/>
            <a:tailEnd/>
          </a:ln>
        </p:spPr>
        <p:style>
          <a:lnRef idx="0">
            <a:schemeClr val="accent2"/>
          </a:lnRef>
          <a:fillRef idx="3">
            <a:schemeClr val="accent2"/>
          </a:fillRef>
          <a:effectRef idx="3">
            <a:schemeClr val="accent2"/>
          </a:effectRef>
          <a:fontRef idx="minor">
            <a:schemeClr val="lt1"/>
          </a:fontRef>
        </p:style>
        <p:txBody>
          <a:bodyPr/>
          <a:lstStyle/>
          <a:p>
            <a:pPr algn="ctr"/>
            <a:r>
              <a:rPr lang="en-GB" sz="1600" dirty="0">
                <a:solidFill>
                  <a:schemeClr val="bg1"/>
                </a:solidFill>
              </a:rPr>
              <a:t>Functional Requirements</a:t>
            </a:r>
          </a:p>
          <a:p>
            <a:pPr algn="ctr"/>
            <a:r>
              <a:rPr lang="en-GB" sz="1600" dirty="0">
                <a:solidFill>
                  <a:schemeClr val="bg1"/>
                </a:solidFill>
              </a:rPr>
              <a:t>from QFD 1</a:t>
            </a:r>
            <a:endParaRPr lang="en-US" sz="1600" dirty="0">
              <a:solidFill>
                <a:schemeClr val="bg1"/>
              </a:solidFill>
            </a:endParaRPr>
          </a:p>
        </p:txBody>
      </p:sp>
      <p:sp>
        <p:nvSpPr>
          <p:cNvPr id="11273" name="AutoShape 15"/>
          <p:cNvSpPr>
            <a:spLocks noChangeArrowheads="1"/>
          </p:cNvSpPr>
          <p:nvPr/>
        </p:nvSpPr>
        <p:spPr bwMode="auto">
          <a:xfrm>
            <a:off x="1638300" y="734531"/>
            <a:ext cx="1955800" cy="812800"/>
          </a:xfrm>
          <a:prstGeom prst="wedgeRoundRectCallout">
            <a:avLst>
              <a:gd name="adj1" fmla="val 154296"/>
              <a:gd name="adj2" fmla="val -9381"/>
              <a:gd name="adj3" fmla="val 16667"/>
            </a:avLst>
          </a:prstGeom>
          <a:ln>
            <a:headEnd/>
            <a:tailEnd/>
          </a:ln>
        </p:spPr>
        <p:style>
          <a:lnRef idx="0">
            <a:schemeClr val="accent2"/>
          </a:lnRef>
          <a:fillRef idx="3">
            <a:schemeClr val="accent2"/>
          </a:fillRef>
          <a:effectRef idx="3">
            <a:schemeClr val="accent2"/>
          </a:effectRef>
          <a:fontRef idx="minor">
            <a:schemeClr val="lt1"/>
          </a:fontRef>
        </p:style>
        <p:txBody>
          <a:bodyPr/>
          <a:lstStyle/>
          <a:p>
            <a:pPr algn="ctr"/>
            <a:r>
              <a:rPr lang="en-GB" sz="1600" dirty="0">
                <a:solidFill>
                  <a:schemeClr val="bg1"/>
                </a:solidFill>
              </a:rPr>
              <a:t>Tracer</a:t>
            </a:r>
          </a:p>
          <a:p>
            <a:pPr algn="ctr"/>
            <a:r>
              <a:rPr lang="en-GB" sz="1600" dirty="0">
                <a:solidFill>
                  <a:schemeClr val="bg1"/>
                </a:solidFill>
              </a:rPr>
              <a:t>Solution from Function Means</a:t>
            </a:r>
            <a:endParaRPr lang="en-US" sz="1600" dirty="0">
              <a:solidFill>
                <a:schemeClr val="bg1"/>
              </a:solidFill>
            </a:endParaRPr>
          </a:p>
        </p:txBody>
      </p:sp>
    </p:spTree>
    <p:extLst>
      <p:ext uri="{BB962C8B-B14F-4D97-AF65-F5344CB8AC3E}">
        <p14:creationId xmlns:p14="http://schemas.microsoft.com/office/powerpoint/2010/main" val="2441770896"/>
      </p:ext>
    </p:extLst>
  </p:cSld>
  <p:clrMapOvr>
    <a:masterClrMapping/>
  </p:clrMapOvr>
  <p:transition>
    <p:wipe dir="r"/>
  </p:transition>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259" name="Rectangle 3"/>
          <p:cNvSpPr>
            <a:spLocks noGrp="1" noChangeArrowheads="1"/>
          </p:cNvSpPr>
          <p:nvPr>
            <p:ph sz="quarter" idx="16"/>
          </p:nvPr>
        </p:nvSpPr>
        <p:spPr>
          <a:xfrm>
            <a:off x="2162079" y="1723355"/>
            <a:ext cx="3959225" cy="4545860"/>
          </a:xfrm>
        </p:spPr>
        <p:txBody>
          <a:bodyPr/>
          <a:lstStyle/>
          <a:p>
            <a:pPr defTabSz="762000">
              <a:buNone/>
            </a:pPr>
            <a:r>
              <a:rPr lang="en-GB" sz="2400" dirty="0">
                <a:latin typeface="Arial" charset="0"/>
              </a:rPr>
              <a:t>Demonstrator.</a:t>
            </a:r>
          </a:p>
          <a:p>
            <a:pPr defTabSz="762000">
              <a:buNone/>
            </a:pPr>
            <a:endParaRPr lang="en-GB" sz="2400" dirty="0">
              <a:latin typeface="Arial" charset="0"/>
            </a:endParaRPr>
          </a:p>
          <a:p>
            <a:r>
              <a:rPr lang="en-GB" sz="2000" dirty="0"/>
              <a:t>For the case study exercise transfer functions and a system solution from the Function Means Analysis</a:t>
            </a:r>
          </a:p>
          <a:p>
            <a:r>
              <a:rPr lang="en-GB" sz="2000" dirty="0"/>
              <a:t>Complete the relationship matrix and identify any interesting features</a:t>
            </a:r>
            <a:endParaRPr lang="en-GB" sz="2000" dirty="0">
              <a:latin typeface="Arial" charset="0"/>
            </a:endParaRPr>
          </a:p>
          <a:p>
            <a:pPr marL="0" indent="0" defTabSz="762000">
              <a:buNone/>
            </a:pPr>
            <a:r>
              <a:rPr lang="en-GB" sz="2000" b="1" dirty="0">
                <a:latin typeface="Arial" charset="0"/>
              </a:rPr>
              <a:t>Time: 20 Minutes</a:t>
            </a:r>
          </a:p>
          <a:p>
            <a:pPr lvl="1" defTabSz="762000"/>
            <a:endParaRPr lang="en-GB" dirty="0">
              <a:latin typeface="Arial" charset="0"/>
            </a:endParaRPr>
          </a:p>
          <a:p>
            <a:pPr defTabSz="762000"/>
            <a:endParaRPr lang="en-GB" dirty="0">
              <a:latin typeface="Arial" charset="0"/>
            </a:endParaRPr>
          </a:p>
          <a:p>
            <a:pPr defTabSz="762000"/>
            <a:endParaRPr lang="en-GB" dirty="0">
              <a:latin typeface="Arial" charset="0"/>
            </a:endParaRPr>
          </a:p>
        </p:txBody>
      </p:sp>
      <p:sp>
        <p:nvSpPr>
          <p:cNvPr id="96258" name="Rectangle 2"/>
          <p:cNvSpPr>
            <a:spLocks noGrp="1" noChangeArrowheads="1"/>
          </p:cNvSpPr>
          <p:nvPr>
            <p:ph type="title"/>
          </p:nvPr>
        </p:nvSpPr>
        <p:spPr/>
        <p:txBody>
          <a:bodyPr/>
          <a:lstStyle/>
          <a:p>
            <a:pPr defTabSz="762000"/>
            <a:r>
              <a:rPr lang="en-GB" dirty="0">
                <a:latin typeface="Arial" charset="0"/>
              </a:rPr>
              <a:t>Exercise: QFD 2</a:t>
            </a:r>
            <a:r>
              <a:rPr lang="en-GB" dirty="0">
                <a:latin typeface="Symbol" charset="0"/>
              </a:rPr>
              <a:t> </a:t>
            </a:r>
            <a:endParaRPr lang="en-GB" dirty="0">
              <a:latin typeface="Arial" charset="0"/>
            </a:endParaRPr>
          </a:p>
        </p:txBody>
      </p:sp>
      <p:pic>
        <p:nvPicPr>
          <p:cNvPr id="7" name="Picture 6">
            <a:extLst>
              <a:ext uri="{FF2B5EF4-FFF2-40B4-BE49-F238E27FC236}">
                <a16:creationId xmlns:a16="http://schemas.microsoft.com/office/drawing/2014/main" id="{F679017F-703F-5F4D-A0C2-EE7A155ABC0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362850" y="2370166"/>
            <a:ext cx="3678426" cy="2765948"/>
          </a:xfrm>
          <a:prstGeom prst="rect">
            <a:avLst/>
          </a:prstGeom>
        </p:spPr>
      </p:pic>
      <p:sp>
        <p:nvSpPr>
          <p:cNvPr id="3" name="Rounded Rectangular Callout 2">
            <a:extLst>
              <a:ext uri="{FF2B5EF4-FFF2-40B4-BE49-F238E27FC236}">
                <a16:creationId xmlns:a16="http://schemas.microsoft.com/office/drawing/2014/main" id="{D966EC26-62EB-494F-9F3F-1BFF76216624}"/>
              </a:ext>
            </a:extLst>
          </p:cNvPr>
          <p:cNvSpPr/>
          <p:nvPr/>
        </p:nvSpPr>
        <p:spPr>
          <a:xfrm>
            <a:off x="6527514" y="286620"/>
            <a:ext cx="3061699" cy="1600064"/>
          </a:xfrm>
          <a:prstGeom prst="wedgeRoundRectCallout">
            <a:avLst>
              <a:gd name="adj1" fmla="val -76069"/>
              <a:gd name="adj2" fmla="val 78290"/>
              <a:gd name="adj3" fmla="val 16667"/>
            </a:avLst>
          </a:prstGeom>
        </p:spPr>
        <p:style>
          <a:lnRef idx="0">
            <a:schemeClr val="accent4"/>
          </a:lnRef>
          <a:fillRef idx="3">
            <a:schemeClr val="accent4"/>
          </a:fillRef>
          <a:effectRef idx="3">
            <a:schemeClr val="accent4"/>
          </a:effectRef>
          <a:fontRef idx="minor">
            <a:schemeClr val="lt1"/>
          </a:fontRef>
        </p:style>
        <p:txBody>
          <a:bodyPr rtlCol="0" anchor="ctr"/>
          <a:lstStyle/>
          <a:p>
            <a:pPr algn="ctr"/>
            <a:r>
              <a:rPr lang="en-US" dirty="0"/>
              <a:t>Note: The intent here is to introduce QFD2. At this point new functions may have been identified – in reality they should be included in the QFD 2 </a:t>
            </a:r>
          </a:p>
        </p:txBody>
      </p:sp>
    </p:spTree>
    <p:extLst>
      <p:ext uri="{BB962C8B-B14F-4D97-AF65-F5344CB8AC3E}">
        <p14:creationId xmlns:p14="http://schemas.microsoft.com/office/powerpoint/2010/main" val="3395049068"/>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398827" y="243361"/>
            <a:ext cx="6489700" cy="439957"/>
          </a:xfrm>
        </p:spPr>
        <p:txBody>
          <a:bodyPr/>
          <a:lstStyle/>
          <a:p>
            <a:r>
              <a:rPr lang="en-US" dirty="0"/>
              <a:t>Look for “Structure”</a:t>
            </a:r>
          </a:p>
        </p:txBody>
      </p:sp>
      <p:sp>
        <p:nvSpPr>
          <p:cNvPr id="7" name="TextBox 6"/>
          <p:cNvSpPr txBox="1"/>
          <p:nvPr/>
        </p:nvSpPr>
        <p:spPr>
          <a:xfrm>
            <a:off x="1829635" y="2726885"/>
            <a:ext cx="2860694" cy="2585323"/>
          </a:xfrm>
          <a:prstGeom prst="rect">
            <a:avLst/>
          </a:prstGeom>
        </p:spPr>
        <p:style>
          <a:lnRef idx="1">
            <a:schemeClr val="accent2"/>
          </a:lnRef>
          <a:fillRef idx="2">
            <a:schemeClr val="accent2"/>
          </a:fillRef>
          <a:effectRef idx="1">
            <a:schemeClr val="accent2"/>
          </a:effectRef>
          <a:fontRef idx="minor">
            <a:schemeClr val="dk1"/>
          </a:fontRef>
        </p:style>
        <p:txBody>
          <a:bodyPr wrap="square" rtlCol="0">
            <a:spAutoFit/>
          </a:bodyPr>
          <a:lstStyle/>
          <a:p>
            <a:r>
              <a:rPr lang="en-US" dirty="0"/>
              <a:t>We should examine the resultant relationship matrix for “structure” as this will show how the system functionality is provided by the solutions and vice versa. It can help in the management of key design aspects</a:t>
            </a:r>
          </a:p>
        </p:txBody>
      </p:sp>
      <p:pic>
        <p:nvPicPr>
          <p:cNvPr id="2" name="Picture 1"/>
          <p:cNvPicPr>
            <a:picLocks noChangeAspect="1"/>
          </p:cNvPicPr>
          <p:nvPr/>
        </p:nvPicPr>
        <p:blipFill>
          <a:blip r:embed="rId2"/>
          <a:stretch>
            <a:fillRect/>
          </a:stretch>
        </p:blipFill>
        <p:spPr>
          <a:xfrm>
            <a:off x="4133116" y="1276643"/>
            <a:ext cx="6534884" cy="4740812"/>
          </a:xfrm>
          <a:prstGeom prst="rect">
            <a:avLst/>
          </a:prstGeom>
        </p:spPr>
      </p:pic>
    </p:spTree>
    <p:extLst>
      <p:ext uri="{BB962C8B-B14F-4D97-AF65-F5344CB8AC3E}">
        <p14:creationId xmlns:p14="http://schemas.microsoft.com/office/powerpoint/2010/main" val="1295066730"/>
      </p:ext>
    </p:extLst>
  </p:cSld>
  <p:clrMapOvr>
    <a:masterClrMapping/>
  </p:clrMapOvr>
  <p:transition>
    <p:wipe dir="r"/>
  </p:transition>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7" name="Rectangle 2"/>
          <p:cNvSpPr>
            <a:spLocks noChangeArrowheads="1"/>
          </p:cNvSpPr>
          <p:nvPr/>
        </p:nvSpPr>
        <p:spPr bwMode="auto">
          <a:xfrm>
            <a:off x="4813789" y="2895600"/>
            <a:ext cx="1103434" cy="1822450"/>
          </a:xfrm>
          <a:prstGeom prst="rect">
            <a:avLst/>
          </a:prstGeom>
          <a:solidFill>
            <a:srgbClr val="FF5050">
              <a:alpha val="50980"/>
            </a:srgbClr>
          </a:solidFill>
          <a:ln w="9525">
            <a:solidFill>
              <a:schemeClr val="tx1"/>
            </a:solidFill>
            <a:miter lim="800000"/>
            <a:headEnd/>
            <a:tailEnd/>
          </a:ln>
        </p:spPr>
        <p:txBody>
          <a:bodyPr wrap="none" anchor="ctr"/>
          <a:lstStyle/>
          <a:p>
            <a:endParaRPr lang="en-US" dirty="0"/>
          </a:p>
        </p:txBody>
      </p:sp>
      <p:sp>
        <p:nvSpPr>
          <p:cNvPr id="19458" name="Rectangle 3"/>
          <p:cNvSpPr>
            <a:spLocks noChangeArrowheads="1"/>
          </p:cNvSpPr>
          <p:nvPr/>
        </p:nvSpPr>
        <p:spPr bwMode="auto">
          <a:xfrm>
            <a:off x="2681654" y="4724400"/>
            <a:ext cx="2133600" cy="914400"/>
          </a:xfrm>
          <a:prstGeom prst="rect">
            <a:avLst/>
          </a:prstGeom>
          <a:solidFill>
            <a:schemeClr val="accent6">
              <a:lumMod val="40000"/>
              <a:lumOff val="60000"/>
              <a:alpha val="45097"/>
            </a:schemeClr>
          </a:solidFill>
          <a:ln w="12700">
            <a:solidFill>
              <a:schemeClr val="tx1"/>
            </a:solidFill>
            <a:miter lim="800000"/>
            <a:headEnd/>
            <a:tailEnd/>
          </a:ln>
        </p:spPr>
        <p:txBody>
          <a:bodyPr wrap="none" anchor="ctr"/>
          <a:lstStyle/>
          <a:p>
            <a:endParaRPr lang="en-US" dirty="0"/>
          </a:p>
        </p:txBody>
      </p:sp>
      <p:sp>
        <p:nvSpPr>
          <p:cNvPr id="2" name="Slide Number Placeholder 1"/>
          <p:cNvSpPr>
            <a:spLocks noGrp="1"/>
          </p:cNvSpPr>
          <p:nvPr>
            <p:ph type="sldNum" sz="quarter" idx="4294967295"/>
          </p:nvPr>
        </p:nvSpPr>
        <p:spPr>
          <a:xfrm>
            <a:off x="11233212" y="55445"/>
            <a:ext cx="490605" cy="123111"/>
          </a:xfrm>
        </p:spPr>
        <p:txBody>
          <a:bodyPr/>
          <a:lstStyle/>
          <a:p>
            <a:fld id="{2E204096-3B22-4640-83F3-4B5EE5261B14}" type="slidenum">
              <a:rPr lang="en-US" smtClean="0"/>
              <a:pPr/>
              <a:t>56</a:t>
            </a:fld>
            <a:endParaRPr lang="en-US" dirty="0"/>
          </a:p>
        </p:txBody>
      </p:sp>
      <p:sp>
        <p:nvSpPr>
          <p:cNvPr id="19483" name="Rectangle 40"/>
          <p:cNvSpPr>
            <a:spLocks noGrp="1" noChangeArrowheads="1"/>
          </p:cNvSpPr>
          <p:nvPr>
            <p:ph sz="quarter" idx="16"/>
          </p:nvPr>
        </p:nvSpPr>
        <p:spPr>
          <a:xfrm>
            <a:off x="6283442" y="1042101"/>
            <a:ext cx="3959225" cy="5521512"/>
          </a:xfrm>
        </p:spPr>
        <p:txBody>
          <a:bodyPr/>
          <a:lstStyle/>
          <a:p>
            <a:pPr marL="358775" indent="-358775" defTabSz="798513">
              <a:lnSpc>
                <a:spcPct val="100000"/>
              </a:lnSpc>
              <a:spcBef>
                <a:spcPts val="0"/>
              </a:spcBef>
            </a:pPr>
            <a:r>
              <a:rPr lang="en-GB" dirty="0">
                <a:latin typeface="Arial" charset="0"/>
              </a:rPr>
              <a:t>The fourth element of the QFD 2 chart is flowing down the WHAT-HOW MUCHs to give a set of target values for the chosen the design solution</a:t>
            </a:r>
          </a:p>
          <a:p>
            <a:pPr marL="358775" indent="-358775" defTabSz="798513">
              <a:lnSpc>
                <a:spcPct val="100000"/>
              </a:lnSpc>
              <a:spcBef>
                <a:spcPts val="0"/>
              </a:spcBef>
            </a:pPr>
            <a:r>
              <a:rPr lang="en-GB" dirty="0">
                <a:latin typeface="Arial" charset="0"/>
              </a:rPr>
              <a:t>These are design characteristics/ parameters and targets for for the solutions and specify how good they have to be in order to satisfy the customer </a:t>
            </a:r>
          </a:p>
          <a:p>
            <a:pPr marL="358775" indent="-358775" defTabSz="798513">
              <a:lnSpc>
                <a:spcPct val="100000"/>
              </a:lnSpc>
              <a:spcBef>
                <a:spcPts val="0"/>
              </a:spcBef>
            </a:pPr>
            <a:r>
              <a:rPr lang="en-GB" dirty="0">
                <a:latin typeface="Arial" charset="0"/>
              </a:rPr>
              <a:t>If we are dealing with a system then the HOW MUCHs are sub-system specifications</a:t>
            </a:r>
          </a:p>
          <a:p>
            <a:pPr marL="358775" indent="-358775" defTabSz="798513">
              <a:lnSpc>
                <a:spcPct val="100000"/>
              </a:lnSpc>
              <a:spcBef>
                <a:spcPts val="0"/>
              </a:spcBef>
            </a:pPr>
            <a:r>
              <a:rPr lang="en-GB" dirty="0">
                <a:latin typeface="Arial" charset="0"/>
              </a:rPr>
              <a:t>If we are dealing with components or parts then the HOW MUCHs are the part specifications</a:t>
            </a:r>
          </a:p>
          <a:p>
            <a:pPr marL="358775" indent="-358775" defTabSz="798513">
              <a:lnSpc>
                <a:spcPct val="100000"/>
              </a:lnSpc>
              <a:spcBef>
                <a:spcPts val="0"/>
              </a:spcBef>
            </a:pPr>
            <a:r>
              <a:rPr lang="en-GB" dirty="0">
                <a:latin typeface="Arial" charset="0"/>
              </a:rPr>
              <a:t>At higher system levels the HOW MUCHs may be a simple flow-down, but at the lower levels it will be necessary to undertake detailed design work to obtain the desired information to complete the HOW MUCHs</a:t>
            </a:r>
          </a:p>
          <a:p>
            <a:pPr marL="358775" indent="-358775" defTabSz="798513">
              <a:lnSpc>
                <a:spcPct val="80000"/>
              </a:lnSpc>
            </a:pPr>
            <a:endParaRPr lang="en-GB" dirty="0">
              <a:latin typeface="Arial" charset="0"/>
            </a:endParaRPr>
          </a:p>
        </p:txBody>
      </p:sp>
      <p:sp>
        <p:nvSpPr>
          <p:cNvPr id="19459" name="Rectangle 4"/>
          <p:cNvSpPr>
            <a:spLocks noGrp="1" noChangeArrowheads="1"/>
          </p:cNvSpPr>
          <p:nvPr>
            <p:ph type="title"/>
          </p:nvPr>
        </p:nvSpPr>
        <p:spPr>
          <a:xfrm>
            <a:off x="1999942" y="52465"/>
            <a:ext cx="8242725" cy="867930"/>
          </a:xfrm>
        </p:spPr>
        <p:txBody>
          <a:bodyPr/>
          <a:lstStyle/>
          <a:p>
            <a:pPr defTabSz="798513"/>
            <a:r>
              <a:rPr lang="en-GB" sz="2800" dirty="0">
                <a:latin typeface="Arial" charset="0"/>
              </a:rPr>
              <a:t>Step 4: Flow Down Targets and Ceilings</a:t>
            </a:r>
            <a:br>
              <a:rPr lang="en-GB" sz="2800" dirty="0">
                <a:latin typeface="Arial" charset="0"/>
              </a:rPr>
            </a:br>
            <a:r>
              <a:rPr lang="en-GB" sz="2800" dirty="0">
                <a:latin typeface="Arial" charset="0"/>
              </a:rPr>
              <a:t>HOW MUCH is Enough?</a:t>
            </a:r>
          </a:p>
        </p:txBody>
      </p:sp>
      <p:sp>
        <p:nvSpPr>
          <p:cNvPr id="19460" name="Rectangle 5"/>
          <p:cNvSpPr>
            <a:spLocks noChangeArrowheads="1"/>
          </p:cNvSpPr>
          <p:nvPr/>
        </p:nvSpPr>
        <p:spPr bwMode="auto">
          <a:xfrm>
            <a:off x="2681654" y="1981200"/>
            <a:ext cx="304800" cy="3657600"/>
          </a:xfrm>
          <a:prstGeom prst="rect">
            <a:avLst/>
          </a:prstGeom>
          <a:noFill/>
          <a:ln w="12700">
            <a:solidFill>
              <a:schemeClr val="tx1"/>
            </a:solidFill>
            <a:miter lim="800000"/>
            <a:headEnd/>
            <a:tailEnd/>
          </a:ln>
          <a:extLst>
            <a:ext uri="{909E8E84-426E-40dd-AFC4-6F175D3DCCD1}">
              <a14:hiddenFill xmlns="" xmlns:a14="http://schemas.microsoft.com/office/drawing/2010/main">
                <a:solidFill>
                  <a:srgbClr val="FFFFFF"/>
                </a:solidFill>
              </a14:hiddenFill>
            </a:ext>
          </a:extLst>
        </p:spPr>
        <p:txBody>
          <a:bodyPr wrap="none" lIns="95782" tIns="47891" rIns="95782" bIns="47891" anchor="ctr"/>
          <a:lstStyle/>
          <a:p>
            <a:pPr algn="ctr" defTabSz="957263" eaLnBrk="0" hangingPunct="0"/>
            <a:endParaRPr lang="en-US" sz="1500" dirty="0">
              <a:latin typeface="Times New Roman" charset="0"/>
            </a:endParaRPr>
          </a:p>
        </p:txBody>
      </p:sp>
      <p:sp>
        <p:nvSpPr>
          <p:cNvPr id="19461" name="Rectangle 6"/>
          <p:cNvSpPr>
            <a:spLocks noChangeArrowheads="1"/>
          </p:cNvSpPr>
          <p:nvPr/>
        </p:nvSpPr>
        <p:spPr bwMode="auto">
          <a:xfrm>
            <a:off x="2986454" y="1981200"/>
            <a:ext cx="304800" cy="3657600"/>
          </a:xfrm>
          <a:prstGeom prst="rect">
            <a:avLst/>
          </a:prstGeom>
          <a:noFill/>
          <a:ln w="12700">
            <a:solidFill>
              <a:schemeClr val="tx1"/>
            </a:solidFill>
            <a:miter lim="800000"/>
            <a:headEnd/>
            <a:tailEnd/>
          </a:ln>
          <a:extLst>
            <a:ext uri="{909E8E84-426E-40dd-AFC4-6F175D3DCCD1}">
              <a14:hiddenFill xmlns="" xmlns:a14="http://schemas.microsoft.com/office/drawing/2010/main">
                <a:solidFill>
                  <a:srgbClr val="FFFFFF"/>
                </a:solidFill>
              </a14:hiddenFill>
            </a:ext>
          </a:extLst>
        </p:spPr>
        <p:txBody>
          <a:bodyPr wrap="none" anchor="ctr"/>
          <a:lstStyle/>
          <a:p>
            <a:endParaRPr lang="en-US" dirty="0"/>
          </a:p>
        </p:txBody>
      </p:sp>
      <p:sp>
        <p:nvSpPr>
          <p:cNvPr id="19462" name="Rectangle 7"/>
          <p:cNvSpPr>
            <a:spLocks noChangeArrowheads="1"/>
          </p:cNvSpPr>
          <p:nvPr/>
        </p:nvSpPr>
        <p:spPr bwMode="auto">
          <a:xfrm>
            <a:off x="3291254" y="1981200"/>
            <a:ext cx="304800" cy="3657600"/>
          </a:xfrm>
          <a:prstGeom prst="rect">
            <a:avLst/>
          </a:prstGeom>
          <a:noFill/>
          <a:ln w="12700">
            <a:solidFill>
              <a:schemeClr val="tx1"/>
            </a:solidFill>
            <a:miter lim="800000"/>
            <a:headEnd/>
            <a:tailEnd/>
          </a:ln>
          <a:extLst>
            <a:ext uri="{909E8E84-426E-40dd-AFC4-6F175D3DCCD1}">
              <a14:hiddenFill xmlns="" xmlns:a14="http://schemas.microsoft.com/office/drawing/2010/main">
                <a:solidFill>
                  <a:srgbClr val="FFFFFF"/>
                </a:solidFill>
              </a14:hiddenFill>
            </a:ext>
          </a:extLst>
        </p:spPr>
        <p:txBody>
          <a:bodyPr wrap="none" anchor="ctr"/>
          <a:lstStyle/>
          <a:p>
            <a:endParaRPr lang="en-US" dirty="0"/>
          </a:p>
        </p:txBody>
      </p:sp>
      <p:sp>
        <p:nvSpPr>
          <p:cNvPr id="19463" name="Rectangle 8"/>
          <p:cNvSpPr>
            <a:spLocks noChangeArrowheads="1"/>
          </p:cNvSpPr>
          <p:nvPr/>
        </p:nvSpPr>
        <p:spPr bwMode="auto">
          <a:xfrm>
            <a:off x="3596054" y="1981200"/>
            <a:ext cx="304800" cy="3657600"/>
          </a:xfrm>
          <a:prstGeom prst="rect">
            <a:avLst/>
          </a:prstGeom>
          <a:noFill/>
          <a:ln w="12700">
            <a:solidFill>
              <a:schemeClr val="tx1"/>
            </a:solidFill>
            <a:miter lim="800000"/>
            <a:headEnd/>
            <a:tailEnd/>
          </a:ln>
          <a:extLst>
            <a:ext uri="{909E8E84-426E-40dd-AFC4-6F175D3DCCD1}">
              <a14:hiddenFill xmlns="" xmlns:a14="http://schemas.microsoft.com/office/drawing/2010/main">
                <a:solidFill>
                  <a:srgbClr val="FFFFFF"/>
                </a:solidFill>
              </a14:hiddenFill>
            </a:ext>
          </a:extLst>
        </p:spPr>
        <p:txBody>
          <a:bodyPr wrap="none" anchor="ctr"/>
          <a:lstStyle/>
          <a:p>
            <a:endParaRPr lang="en-US" dirty="0"/>
          </a:p>
        </p:txBody>
      </p:sp>
      <p:sp>
        <p:nvSpPr>
          <p:cNvPr id="19464" name="Rectangle 9"/>
          <p:cNvSpPr>
            <a:spLocks noChangeArrowheads="1"/>
          </p:cNvSpPr>
          <p:nvPr/>
        </p:nvSpPr>
        <p:spPr bwMode="auto">
          <a:xfrm>
            <a:off x="3900854" y="1981200"/>
            <a:ext cx="304800" cy="3657600"/>
          </a:xfrm>
          <a:prstGeom prst="rect">
            <a:avLst/>
          </a:prstGeom>
          <a:noFill/>
          <a:ln w="12700">
            <a:solidFill>
              <a:schemeClr val="tx1"/>
            </a:solidFill>
            <a:miter lim="800000"/>
            <a:headEnd/>
            <a:tailEnd/>
          </a:ln>
          <a:extLst>
            <a:ext uri="{909E8E84-426E-40dd-AFC4-6F175D3DCCD1}">
              <a14:hiddenFill xmlns="" xmlns:a14="http://schemas.microsoft.com/office/drawing/2010/main">
                <a:solidFill>
                  <a:srgbClr val="FFFFFF"/>
                </a:solidFill>
              </a14:hiddenFill>
            </a:ext>
          </a:extLst>
        </p:spPr>
        <p:txBody>
          <a:bodyPr wrap="none" anchor="ctr"/>
          <a:lstStyle/>
          <a:p>
            <a:endParaRPr lang="en-US" dirty="0"/>
          </a:p>
        </p:txBody>
      </p:sp>
      <p:sp>
        <p:nvSpPr>
          <p:cNvPr id="19465" name="Rectangle 10"/>
          <p:cNvSpPr>
            <a:spLocks noChangeArrowheads="1"/>
          </p:cNvSpPr>
          <p:nvPr/>
        </p:nvSpPr>
        <p:spPr bwMode="auto">
          <a:xfrm>
            <a:off x="4510454" y="1981200"/>
            <a:ext cx="304800" cy="3657600"/>
          </a:xfrm>
          <a:prstGeom prst="rect">
            <a:avLst/>
          </a:prstGeom>
          <a:noFill/>
          <a:ln w="12700">
            <a:solidFill>
              <a:schemeClr val="tx1"/>
            </a:solidFill>
            <a:miter lim="800000"/>
            <a:headEnd/>
            <a:tailEnd/>
          </a:ln>
          <a:extLst>
            <a:ext uri="{909E8E84-426E-40dd-AFC4-6F175D3DCCD1}">
              <a14:hiddenFill xmlns="" xmlns:a14="http://schemas.microsoft.com/office/drawing/2010/main">
                <a:solidFill>
                  <a:srgbClr val="FFFFFF"/>
                </a:solidFill>
              </a14:hiddenFill>
            </a:ext>
          </a:extLst>
        </p:spPr>
        <p:txBody>
          <a:bodyPr wrap="none" anchor="ctr"/>
          <a:lstStyle/>
          <a:p>
            <a:endParaRPr lang="en-US" dirty="0"/>
          </a:p>
        </p:txBody>
      </p:sp>
      <p:sp>
        <p:nvSpPr>
          <p:cNvPr id="19466" name="Rectangle 11"/>
          <p:cNvSpPr>
            <a:spLocks noChangeArrowheads="1"/>
          </p:cNvSpPr>
          <p:nvPr/>
        </p:nvSpPr>
        <p:spPr bwMode="auto">
          <a:xfrm>
            <a:off x="4205654" y="1981200"/>
            <a:ext cx="304800" cy="3657600"/>
          </a:xfrm>
          <a:prstGeom prst="rect">
            <a:avLst/>
          </a:prstGeom>
          <a:noFill/>
          <a:ln w="12700">
            <a:solidFill>
              <a:schemeClr val="tx1"/>
            </a:solidFill>
            <a:miter lim="800000"/>
            <a:headEnd/>
            <a:tailEnd/>
          </a:ln>
          <a:extLst>
            <a:ext uri="{909E8E84-426E-40dd-AFC4-6F175D3DCCD1}">
              <a14:hiddenFill xmlns="" xmlns:a14="http://schemas.microsoft.com/office/drawing/2010/main">
                <a:solidFill>
                  <a:srgbClr val="FFFFFF"/>
                </a:solidFill>
              </a14:hiddenFill>
            </a:ext>
          </a:extLst>
        </p:spPr>
        <p:txBody>
          <a:bodyPr wrap="none" anchor="ctr"/>
          <a:lstStyle/>
          <a:p>
            <a:endParaRPr lang="en-US" dirty="0"/>
          </a:p>
        </p:txBody>
      </p:sp>
      <p:sp>
        <p:nvSpPr>
          <p:cNvPr id="19467" name="Text Box 12"/>
          <p:cNvSpPr txBox="1">
            <a:spLocks noChangeArrowheads="1"/>
          </p:cNvSpPr>
          <p:nvPr/>
        </p:nvSpPr>
        <p:spPr bwMode="auto">
          <a:xfrm>
            <a:off x="1743808" y="2449552"/>
            <a:ext cx="981098" cy="41988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12700">
                <a:solidFill>
                  <a:srgbClr val="000000"/>
                </a:solidFill>
                <a:miter lim="800000"/>
                <a:headEnd/>
                <a:tailEnd/>
              </a14:hiddenLine>
            </a:ext>
          </a:extLst>
        </p:spPr>
        <p:txBody>
          <a:bodyPr wrap="none" lIns="95782" tIns="47891" rIns="95782" bIns="47891">
            <a:spAutoFit/>
          </a:bodyPr>
          <a:lstStyle>
            <a:lvl1pPr defTabSz="957263" eaLnBrk="0" hangingPunct="0">
              <a:defRPr sz="2400">
                <a:solidFill>
                  <a:schemeClr val="tx1"/>
                </a:solidFill>
                <a:latin typeface="Arial" charset="0"/>
                <a:ea typeface="ＭＳ Ｐゴシック" charset="0"/>
                <a:cs typeface="ＭＳ Ｐゴシック" charset="0"/>
              </a:defRPr>
            </a:lvl1pPr>
            <a:lvl2pPr marL="742950" indent="-285750" defTabSz="957263" eaLnBrk="0" hangingPunct="0">
              <a:defRPr sz="2400">
                <a:solidFill>
                  <a:schemeClr val="tx1"/>
                </a:solidFill>
                <a:latin typeface="Arial" charset="0"/>
                <a:ea typeface="ＭＳ Ｐゴシック" charset="0"/>
              </a:defRPr>
            </a:lvl2pPr>
            <a:lvl3pPr marL="1143000" indent="-228600" defTabSz="957263" eaLnBrk="0" hangingPunct="0">
              <a:defRPr sz="2400">
                <a:solidFill>
                  <a:schemeClr val="tx1"/>
                </a:solidFill>
                <a:latin typeface="Arial" charset="0"/>
                <a:ea typeface="ＭＳ Ｐゴシック" charset="0"/>
              </a:defRPr>
            </a:lvl3pPr>
            <a:lvl4pPr marL="1600200" indent="-228600" defTabSz="957263" eaLnBrk="0" hangingPunct="0">
              <a:defRPr sz="2400">
                <a:solidFill>
                  <a:schemeClr val="tx1"/>
                </a:solidFill>
                <a:latin typeface="Arial" charset="0"/>
                <a:ea typeface="ＭＳ Ｐゴシック" charset="0"/>
              </a:defRPr>
            </a:lvl4pPr>
            <a:lvl5pPr marL="2057400" indent="-228600" defTabSz="957263" eaLnBrk="0" hangingPunct="0">
              <a:defRPr sz="2400">
                <a:solidFill>
                  <a:schemeClr val="tx1"/>
                </a:solidFill>
                <a:latin typeface="Arial" charset="0"/>
                <a:ea typeface="ＭＳ Ｐゴシック" charset="0"/>
              </a:defRPr>
            </a:lvl5pPr>
            <a:lvl6pPr marL="2514600" indent="-228600" defTabSz="957263" eaLnBrk="0" fontAlgn="base" hangingPunct="0">
              <a:spcBef>
                <a:spcPct val="0"/>
              </a:spcBef>
              <a:spcAft>
                <a:spcPct val="0"/>
              </a:spcAft>
              <a:defRPr sz="2400">
                <a:solidFill>
                  <a:schemeClr val="tx1"/>
                </a:solidFill>
                <a:latin typeface="Arial" charset="0"/>
                <a:ea typeface="ＭＳ Ｐゴシック" charset="0"/>
              </a:defRPr>
            </a:lvl6pPr>
            <a:lvl7pPr marL="2971800" indent="-228600" defTabSz="957263" eaLnBrk="0" fontAlgn="base" hangingPunct="0">
              <a:spcBef>
                <a:spcPct val="0"/>
              </a:spcBef>
              <a:spcAft>
                <a:spcPct val="0"/>
              </a:spcAft>
              <a:defRPr sz="2400">
                <a:solidFill>
                  <a:schemeClr val="tx1"/>
                </a:solidFill>
                <a:latin typeface="Arial" charset="0"/>
                <a:ea typeface="ＭＳ Ｐゴシック" charset="0"/>
              </a:defRPr>
            </a:lvl7pPr>
            <a:lvl8pPr marL="3429000" indent="-228600" defTabSz="957263" eaLnBrk="0" fontAlgn="base" hangingPunct="0">
              <a:spcBef>
                <a:spcPct val="0"/>
              </a:spcBef>
              <a:spcAft>
                <a:spcPct val="0"/>
              </a:spcAft>
              <a:defRPr sz="2400">
                <a:solidFill>
                  <a:schemeClr val="tx1"/>
                </a:solidFill>
                <a:latin typeface="Arial" charset="0"/>
                <a:ea typeface="ＭＳ Ｐゴシック" charset="0"/>
              </a:defRPr>
            </a:lvl8pPr>
            <a:lvl9pPr marL="3886200" indent="-228600" defTabSz="957263" eaLnBrk="0" fontAlgn="base" hangingPunct="0">
              <a:spcBef>
                <a:spcPct val="0"/>
              </a:spcBef>
              <a:spcAft>
                <a:spcPct val="0"/>
              </a:spcAft>
              <a:defRPr sz="2400">
                <a:solidFill>
                  <a:schemeClr val="tx1"/>
                </a:solidFill>
                <a:latin typeface="Arial" charset="0"/>
                <a:ea typeface="ＭＳ Ｐゴシック" charset="0"/>
              </a:defRPr>
            </a:lvl9pPr>
          </a:lstStyle>
          <a:p>
            <a:r>
              <a:rPr lang="en-GB" sz="2100" b="1" dirty="0">
                <a:solidFill>
                  <a:srgbClr val="990000"/>
                </a:solidFill>
              </a:rPr>
              <a:t>WHAT</a:t>
            </a:r>
          </a:p>
        </p:txBody>
      </p:sp>
      <p:sp>
        <p:nvSpPr>
          <p:cNvPr id="19468" name="Text Box 13"/>
          <p:cNvSpPr txBox="1">
            <a:spLocks noChangeArrowheads="1"/>
          </p:cNvSpPr>
          <p:nvPr/>
        </p:nvSpPr>
        <p:spPr bwMode="auto">
          <a:xfrm>
            <a:off x="3427535" y="1535117"/>
            <a:ext cx="873108" cy="41988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12700">
                <a:solidFill>
                  <a:srgbClr val="000000"/>
                </a:solidFill>
                <a:miter lim="800000"/>
                <a:headEnd/>
                <a:tailEnd/>
              </a14:hiddenLine>
            </a:ext>
          </a:extLst>
        </p:spPr>
        <p:txBody>
          <a:bodyPr wrap="none" lIns="95782" tIns="47891" rIns="95782" bIns="47891">
            <a:spAutoFit/>
          </a:bodyPr>
          <a:lstStyle>
            <a:lvl1pPr defTabSz="957263" eaLnBrk="0" hangingPunct="0">
              <a:defRPr sz="2400">
                <a:solidFill>
                  <a:schemeClr val="tx1"/>
                </a:solidFill>
                <a:latin typeface="Arial" charset="0"/>
                <a:ea typeface="ＭＳ Ｐゴシック" charset="0"/>
                <a:cs typeface="ＭＳ Ｐゴシック" charset="0"/>
              </a:defRPr>
            </a:lvl1pPr>
            <a:lvl2pPr marL="742950" indent="-285750" defTabSz="957263" eaLnBrk="0" hangingPunct="0">
              <a:defRPr sz="2400">
                <a:solidFill>
                  <a:schemeClr val="tx1"/>
                </a:solidFill>
                <a:latin typeface="Arial" charset="0"/>
                <a:ea typeface="ＭＳ Ｐゴシック" charset="0"/>
              </a:defRPr>
            </a:lvl2pPr>
            <a:lvl3pPr marL="1143000" indent="-228600" defTabSz="957263" eaLnBrk="0" hangingPunct="0">
              <a:defRPr sz="2400">
                <a:solidFill>
                  <a:schemeClr val="tx1"/>
                </a:solidFill>
                <a:latin typeface="Arial" charset="0"/>
                <a:ea typeface="ＭＳ Ｐゴシック" charset="0"/>
              </a:defRPr>
            </a:lvl3pPr>
            <a:lvl4pPr marL="1600200" indent="-228600" defTabSz="957263" eaLnBrk="0" hangingPunct="0">
              <a:defRPr sz="2400">
                <a:solidFill>
                  <a:schemeClr val="tx1"/>
                </a:solidFill>
                <a:latin typeface="Arial" charset="0"/>
                <a:ea typeface="ＭＳ Ｐゴシック" charset="0"/>
              </a:defRPr>
            </a:lvl4pPr>
            <a:lvl5pPr marL="2057400" indent="-228600" defTabSz="957263" eaLnBrk="0" hangingPunct="0">
              <a:defRPr sz="2400">
                <a:solidFill>
                  <a:schemeClr val="tx1"/>
                </a:solidFill>
                <a:latin typeface="Arial" charset="0"/>
                <a:ea typeface="ＭＳ Ｐゴシック" charset="0"/>
              </a:defRPr>
            </a:lvl5pPr>
            <a:lvl6pPr marL="2514600" indent="-228600" defTabSz="957263" eaLnBrk="0" fontAlgn="base" hangingPunct="0">
              <a:spcBef>
                <a:spcPct val="0"/>
              </a:spcBef>
              <a:spcAft>
                <a:spcPct val="0"/>
              </a:spcAft>
              <a:defRPr sz="2400">
                <a:solidFill>
                  <a:schemeClr val="tx1"/>
                </a:solidFill>
                <a:latin typeface="Arial" charset="0"/>
                <a:ea typeface="ＭＳ Ｐゴシック" charset="0"/>
              </a:defRPr>
            </a:lvl6pPr>
            <a:lvl7pPr marL="2971800" indent="-228600" defTabSz="957263" eaLnBrk="0" fontAlgn="base" hangingPunct="0">
              <a:spcBef>
                <a:spcPct val="0"/>
              </a:spcBef>
              <a:spcAft>
                <a:spcPct val="0"/>
              </a:spcAft>
              <a:defRPr sz="2400">
                <a:solidFill>
                  <a:schemeClr val="tx1"/>
                </a:solidFill>
                <a:latin typeface="Arial" charset="0"/>
                <a:ea typeface="ＭＳ Ｐゴシック" charset="0"/>
              </a:defRPr>
            </a:lvl7pPr>
            <a:lvl8pPr marL="3429000" indent="-228600" defTabSz="957263" eaLnBrk="0" fontAlgn="base" hangingPunct="0">
              <a:spcBef>
                <a:spcPct val="0"/>
              </a:spcBef>
              <a:spcAft>
                <a:spcPct val="0"/>
              </a:spcAft>
              <a:defRPr sz="2400">
                <a:solidFill>
                  <a:schemeClr val="tx1"/>
                </a:solidFill>
                <a:latin typeface="Arial" charset="0"/>
                <a:ea typeface="ＭＳ Ｐゴシック" charset="0"/>
              </a:defRPr>
            </a:lvl8pPr>
            <a:lvl9pPr marL="3886200" indent="-228600" defTabSz="957263" eaLnBrk="0" fontAlgn="base" hangingPunct="0">
              <a:spcBef>
                <a:spcPct val="0"/>
              </a:spcBef>
              <a:spcAft>
                <a:spcPct val="0"/>
              </a:spcAft>
              <a:defRPr sz="2400">
                <a:solidFill>
                  <a:schemeClr val="tx1"/>
                </a:solidFill>
                <a:latin typeface="Arial" charset="0"/>
                <a:ea typeface="ＭＳ Ｐゴシック" charset="0"/>
              </a:defRPr>
            </a:lvl9pPr>
          </a:lstStyle>
          <a:p>
            <a:r>
              <a:rPr lang="en-GB" sz="2100" b="1" dirty="0">
                <a:solidFill>
                  <a:srgbClr val="990000"/>
                </a:solidFill>
              </a:rPr>
              <a:t>HOW</a:t>
            </a:r>
          </a:p>
        </p:txBody>
      </p:sp>
      <p:grpSp>
        <p:nvGrpSpPr>
          <p:cNvPr id="19469" name="Group 14"/>
          <p:cNvGrpSpPr>
            <a:grpSpLocks/>
          </p:cNvGrpSpPr>
          <p:nvPr/>
        </p:nvGrpSpPr>
        <p:grpSpPr bwMode="auto">
          <a:xfrm>
            <a:off x="1737948" y="2895600"/>
            <a:ext cx="4177812" cy="1828800"/>
            <a:chOff x="526" y="1824"/>
            <a:chExt cx="2600" cy="1152"/>
          </a:xfrm>
        </p:grpSpPr>
        <p:sp>
          <p:nvSpPr>
            <p:cNvPr id="19492" name="Rectangle 15"/>
            <p:cNvSpPr>
              <a:spLocks noChangeArrowheads="1"/>
            </p:cNvSpPr>
            <p:nvPr/>
          </p:nvSpPr>
          <p:spPr bwMode="auto">
            <a:xfrm rot="-5400000">
              <a:off x="1730" y="620"/>
              <a:ext cx="192" cy="2600"/>
            </a:xfrm>
            <a:prstGeom prst="rect">
              <a:avLst/>
            </a:prstGeom>
            <a:noFill/>
            <a:ln w="12700">
              <a:solidFill>
                <a:schemeClr val="tx1"/>
              </a:solidFill>
              <a:miter lim="800000"/>
              <a:headEnd/>
              <a:tailEnd/>
            </a:ln>
            <a:extLst>
              <a:ext uri="{909E8E84-426E-40dd-AFC4-6F175D3DCCD1}">
                <a14:hiddenFill xmlns="" xmlns:a14="http://schemas.microsoft.com/office/drawing/2010/main">
                  <a:solidFill>
                    <a:srgbClr val="FFFFFF"/>
                  </a:solidFill>
                </a14:hiddenFill>
              </a:ext>
            </a:extLst>
          </p:spPr>
          <p:txBody>
            <a:bodyPr wrap="none" anchor="ctr"/>
            <a:lstStyle/>
            <a:p>
              <a:endParaRPr lang="en-US" dirty="0"/>
            </a:p>
          </p:txBody>
        </p:sp>
        <p:sp>
          <p:nvSpPr>
            <p:cNvPr id="19493" name="Rectangle 16"/>
            <p:cNvSpPr>
              <a:spLocks noChangeArrowheads="1"/>
            </p:cNvSpPr>
            <p:nvPr/>
          </p:nvSpPr>
          <p:spPr bwMode="auto">
            <a:xfrm rot="-5400000">
              <a:off x="1730" y="812"/>
              <a:ext cx="192" cy="2600"/>
            </a:xfrm>
            <a:prstGeom prst="rect">
              <a:avLst/>
            </a:prstGeom>
            <a:noFill/>
            <a:ln w="12700">
              <a:solidFill>
                <a:schemeClr val="tx1"/>
              </a:solidFill>
              <a:miter lim="800000"/>
              <a:headEnd/>
              <a:tailEnd/>
            </a:ln>
            <a:extLst>
              <a:ext uri="{909E8E84-426E-40dd-AFC4-6F175D3DCCD1}">
                <a14:hiddenFill xmlns="" xmlns:a14="http://schemas.microsoft.com/office/drawing/2010/main">
                  <a:solidFill>
                    <a:srgbClr val="FFFFFF"/>
                  </a:solidFill>
                </a14:hiddenFill>
              </a:ext>
            </a:extLst>
          </p:spPr>
          <p:txBody>
            <a:bodyPr vert="eaVert" wrap="none" lIns="95782" tIns="47891" rIns="95782" bIns="47891" anchor="ctr"/>
            <a:lstStyle/>
            <a:p>
              <a:pPr algn="ctr" defTabSz="957263" eaLnBrk="0" hangingPunct="0"/>
              <a:endParaRPr lang="en-US" sz="2100" dirty="0">
                <a:latin typeface="Times New Roman" charset="0"/>
              </a:endParaRPr>
            </a:p>
          </p:txBody>
        </p:sp>
        <p:sp>
          <p:nvSpPr>
            <p:cNvPr id="19494" name="Rectangle 17"/>
            <p:cNvSpPr>
              <a:spLocks noChangeArrowheads="1"/>
            </p:cNvSpPr>
            <p:nvPr/>
          </p:nvSpPr>
          <p:spPr bwMode="auto">
            <a:xfrm rot="-5400000">
              <a:off x="1730" y="1004"/>
              <a:ext cx="192" cy="2600"/>
            </a:xfrm>
            <a:prstGeom prst="rect">
              <a:avLst/>
            </a:prstGeom>
            <a:noFill/>
            <a:ln w="12700">
              <a:solidFill>
                <a:schemeClr val="tx1"/>
              </a:solidFill>
              <a:miter lim="800000"/>
              <a:headEnd/>
              <a:tailEnd/>
            </a:ln>
            <a:extLst>
              <a:ext uri="{909E8E84-426E-40dd-AFC4-6F175D3DCCD1}">
                <a14:hiddenFill xmlns="" xmlns:a14="http://schemas.microsoft.com/office/drawing/2010/main">
                  <a:solidFill>
                    <a:srgbClr val="FFFFFF"/>
                  </a:solidFill>
                </a14:hiddenFill>
              </a:ext>
            </a:extLst>
          </p:spPr>
          <p:txBody>
            <a:bodyPr wrap="none" anchor="ctr"/>
            <a:lstStyle/>
            <a:p>
              <a:endParaRPr lang="en-US" dirty="0"/>
            </a:p>
          </p:txBody>
        </p:sp>
        <p:sp>
          <p:nvSpPr>
            <p:cNvPr id="19495" name="Rectangle 18"/>
            <p:cNvSpPr>
              <a:spLocks noChangeArrowheads="1"/>
            </p:cNvSpPr>
            <p:nvPr/>
          </p:nvSpPr>
          <p:spPr bwMode="auto">
            <a:xfrm rot="-5400000">
              <a:off x="1730" y="1196"/>
              <a:ext cx="192" cy="2600"/>
            </a:xfrm>
            <a:prstGeom prst="rect">
              <a:avLst/>
            </a:prstGeom>
            <a:noFill/>
            <a:ln w="12700">
              <a:solidFill>
                <a:schemeClr val="tx1"/>
              </a:solidFill>
              <a:miter lim="800000"/>
              <a:headEnd/>
              <a:tailEnd/>
            </a:ln>
            <a:extLst>
              <a:ext uri="{909E8E84-426E-40dd-AFC4-6F175D3DCCD1}">
                <a14:hiddenFill xmlns="" xmlns:a14="http://schemas.microsoft.com/office/drawing/2010/main">
                  <a:solidFill>
                    <a:srgbClr val="FFFFFF"/>
                  </a:solidFill>
                </a14:hiddenFill>
              </a:ext>
            </a:extLst>
          </p:spPr>
          <p:txBody>
            <a:bodyPr wrap="none" anchor="ctr"/>
            <a:lstStyle/>
            <a:p>
              <a:endParaRPr lang="en-US" dirty="0"/>
            </a:p>
          </p:txBody>
        </p:sp>
        <p:sp>
          <p:nvSpPr>
            <p:cNvPr id="19496" name="Rectangle 19"/>
            <p:cNvSpPr>
              <a:spLocks noChangeArrowheads="1"/>
            </p:cNvSpPr>
            <p:nvPr/>
          </p:nvSpPr>
          <p:spPr bwMode="auto">
            <a:xfrm rot="-5400000">
              <a:off x="1730" y="1580"/>
              <a:ext cx="192" cy="2600"/>
            </a:xfrm>
            <a:prstGeom prst="rect">
              <a:avLst/>
            </a:prstGeom>
            <a:noFill/>
            <a:ln w="12700">
              <a:solidFill>
                <a:schemeClr val="tx1"/>
              </a:solidFill>
              <a:miter lim="800000"/>
              <a:headEnd/>
              <a:tailEnd/>
            </a:ln>
            <a:extLst>
              <a:ext uri="{909E8E84-426E-40dd-AFC4-6F175D3DCCD1}">
                <a14:hiddenFill xmlns="" xmlns:a14="http://schemas.microsoft.com/office/drawing/2010/main">
                  <a:solidFill>
                    <a:srgbClr val="FFFFFF"/>
                  </a:solidFill>
                </a14:hiddenFill>
              </a:ext>
            </a:extLst>
          </p:spPr>
          <p:txBody>
            <a:bodyPr wrap="none" anchor="ctr"/>
            <a:lstStyle/>
            <a:p>
              <a:endParaRPr lang="en-US" dirty="0"/>
            </a:p>
          </p:txBody>
        </p:sp>
        <p:sp>
          <p:nvSpPr>
            <p:cNvPr id="19497" name="Rectangle 20"/>
            <p:cNvSpPr>
              <a:spLocks noChangeArrowheads="1"/>
            </p:cNvSpPr>
            <p:nvPr/>
          </p:nvSpPr>
          <p:spPr bwMode="auto">
            <a:xfrm rot="-5400000">
              <a:off x="1730" y="1388"/>
              <a:ext cx="192" cy="2600"/>
            </a:xfrm>
            <a:prstGeom prst="rect">
              <a:avLst/>
            </a:prstGeom>
            <a:noFill/>
            <a:ln w="12700">
              <a:solidFill>
                <a:schemeClr val="tx1"/>
              </a:solidFill>
              <a:miter lim="800000"/>
              <a:headEnd/>
              <a:tailEnd/>
            </a:ln>
            <a:extLst>
              <a:ext uri="{909E8E84-426E-40dd-AFC4-6F175D3DCCD1}">
                <a14:hiddenFill xmlns="" xmlns:a14="http://schemas.microsoft.com/office/drawing/2010/main">
                  <a:solidFill>
                    <a:srgbClr val="FFFFFF"/>
                  </a:solidFill>
                </a14:hiddenFill>
              </a:ext>
            </a:extLst>
          </p:spPr>
          <p:txBody>
            <a:bodyPr wrap="none" anchor="ctr"/>
            <a:lstStyle/>
            <a:p>
              <a:endParaRPr lang="en-US" dirty="0"/>
            </a:p>
          </p:txBody>
        </p:sp>
      </p:grpSp>
      <p:grpSp>
        <p:nvGrpSpPr>
          <p:cNvPr id="19470" name="Group 21"/>
          <p:cNvGrpSpPr>
            <a:grpSpLocks/>
          </p:cNvGrpSpPr>
          <p:nvPr/>
        </p:nvGrpSpPr>
        <p:grpSpPr bwMode="auto">
          <a:xfrm>
            <a:off x="2757854" y="2971800"/>
            <a:ext cx="152400" cy="152400"/>
            <a:chOff x="3648" y="2400"/>
            <a:chExt cx="96" cy="96"/>
          </a:xfrm>
        </p:grpSpPr>
        <p:sp>
          <p:nvSpPr>
            <p:cNvPr id="19490" name="Oval 22"/>
            <p:cNvSpPr>
              <a:spLocks noChangeArrowheads="1"/>
            </p:cNvSpPr>
            <p:nvPr/>
          </p:nvSpPr>
          <p:spPr bwMode="auto">
            <a:xfrm>
              <a:off x="3648" y="2400"/>
              <a:ext cx="96" cy="96"/>
            </a:xfrm>
            <a:prstGeom prst="ellipse">
              <a:avLst/>
            </a:prstGeom>
            <a:noFill/>
            <a:ln w="12700">
              <a:solidFill>
                <a:schemeClr val="tx1"/>
              </a:solidFill>
              <a:round/>
              <a:headEnd/>
              <a:tailEnd/>
            </a:ln>
            <a:extLst>
              <a:ext uri="{909E8E84-426E-40dd-AFC4-6F175D3DCCD1}">
                <a14:hiddenFill xmlns="" xmlns:a14="http://schemas.microsoft.com/office/drawing/2010/main">
                  <a:solidFill>
                    <a:srgbClr val="FFFFFF"/>
                  </a:solidFill>
                </a14:hiddenFill>
              </a:ext>
            </a:extLst>
          </p:spPr>
          <p:txBody>
            <a:bodyPr wrap="none" anchor="ctr"/>
            <a:lstStyle/>
            <a:p>
              <a:endParaRPr lang="en-US" dirty="0"/>
            </a:p>
          </p:txBody>
        </p:sp>
        <p:sp>
          <p:nvSpPr>
            <p:cNvPr id="19491" name="Oval 23"/>
            <p:cNvSpPr>
              <a:spLocks noChangeArrowheads="1"/>
            </p:cNvSpPr>
            <p:nvPr/>
          </p:nvSpPr>
          <p:spPr bwMode="auto">
            <a:xfrm>
              <a:off x="3672" y="2424"/>
              <a:ext cx="48" cy="48"/>
            </a:xfrm>
            <a:prstGeom prst="ellipse">
              <a:avLst/>
            </a:prstGeom>
            <a:noFill/>
            <a:ln w="12700">
              <a:solidFill>
                <a:schemeClr val="tx1"/>
              </a:solidFill>
              <a:round/>
              <a:headEnd/>
              <a:tailEnd/>
            </a:ln>
            <a:extLst>
              <a:ext uri="{909E8E84-426E-40dd-AFC4-6F175D3DCCD1}">
                <a14:hiddenFill xmlns="" xmlns:a14="http://schemas.microsoft.com/office/drawing/2010/main">
                  <a:solidFill>
                    <a:srgbClr val="FFFFFF"/>
                  </a:solidFill>
                </a14:hiddenFill>
              </a:ext>
            </a:extLst>
          </p:spPr>
          <p:txBody>
            <a:bodyPr wrap="none" anchor="ctr"/>
            <a:lstStyle/>
            <a:p>
              <a:endParaRPr lang="en-US" dirty="0"/>
            </a:p>
          </p:txBody>
        </p:sp>
      </p:grpSp>
      <p:grpSp>
        <p:nvGrpSpPr>
          <p:cNvPr id="19471" name="Group 24"/>
          <p:cNvGrpSpPr>
            <a:grpSpLocks/>
          </p:cNvGrpSpPr>
          <p:nvPr/>
        </p:nvGrpSpPr>
        <p:grpSpPr bwMode="auto">
          <a:xfrm>
            <a:off x="3672254" y="4191000"/>
            <a:ext cx="152400" cy="152400"/>
            <a:chOff x="3648" y="2400"/>
            <a:chExt cx="96" cy="96"/>
          </a:xfrm>
        </p:grpSpPr>
        <p:sp>
          <p:nvSpPr>
            <p:cNvPr id="19488" name="Oval 25"/>
            <p:cNvSpPr>
              <a:spLocks noChangeArrowheads="1"/>
            </p:cNvSpPr>
            <p:nvPr/>
          </p:nvSpPr>
          <p:spPr bwMode="auto">
            <a:xfrm>
              <a:off x="3648" y="2400"/>
              <a:ext cx="96" cy="96"/>
            </a:xfrm>
            <a:prstGeom prst="ellipse">
              <a:avLst/>
            </a:prstGeom>
            <a:noFill/>
            <a:ln w="12700">
              <a:solidFill>
                <a:schemeClr val="tx1"/>
              </a:solidFill>
              <a:round/>
              <a:headEnd/>
              <a:tailEnd/>
            </a:ln>
            <a:extLst>
              <a:ext uri="{909E8E84-426E-40dd-AFC4-6F175D3DCCD1}">
                <a14:hiddenFill xmlns="" xmlns:a14="http://schemas.microsoft.com/office/drawing/2010/main">
                  <a:solidFill>
                    <a:srgbClr val="FFFFFF"/>
                  </a:solidFill>
                </a14:hiddenFill>
              </a:ext>
            </a:extLst>
          </p:spPr>
          <p:txBody>
            <a:bodyPr wrap="none" anchor="ctr"/>
            <a:lstStyle/>
            <a:p>
              <a:endParaRPr lang="en-US" dirty="0"/>
            </a:p>
          </p:txBody>
        </p:sp>
        <p:sp>
          <p:nvSpPr>
            <p:cNvPr id="19489" name="Oval 26"/>
            <p:cNvSpPr>
              <a:spLocks noChangeArrowheads="1"/>
            </p:cNvSpPr>
            <p:nvPr/>
          </p:nvSpPr>
          <p:spPr bwMode="auto">
            <a:xfrm>
              <a:off x="3672" y="2424"/>
              <a:ext cx="48" cy="48"/>
            </a:xfrm>
            <a:prstGeom prst="ellipse">
              <a:avLst/>
            </a:prstGeom>
            <a:noFill/>
            <a:ln w="12700">
              <a:solidFill>
                <a:schemeClr val="tx1"/>
              </a:solidFill>
              <a:round/>
              <a:headEnd/>
              <a:tailEnd/>
            </a:ln>
            <a:extLst>
              <a:ext uri="{909E8E84-426E-40dd-AFC4-6F175D3DCCD1}">
                <a14:hiddenFill xmlns="" xmlns:a14="http://schemas.microsoft.com/office/drawing/2010/main">
                  <a:solidFill>
                    <a:srgbClr val="FFFFFF"/>
                  </a:solidFill>
                </a14:hiddenFill>
              </a:ext>
            </a:extLst>
          </p:spPr>
          <p:txBody>
            <a:bodyPr wrap="none" anchor="ctr"/>
            <a:lstStyle/>
            <a:p>
              <a:endParaRPr lang="en-US" dirty="0"/>
            </a:p>
          </p:txBody>
        </p:sp>
      </p:grpSp>
      <p:grpSp>
        <p:nvGrpSpPr>
          <p:cNvPr id="19472" name="Group 27"/>
          <p:cNvGrpSpPr>
            <a:grpSpLocks/>
          </p:cNvGrpSpPr>
          <p:nvPr/>
        </p:nvGrpSpPr>
        <p:grpSpPr bwMode="auto">
          <a:xfrm>
            <a:off x="3062654" y="3276600"/>
            <a:ext cx="152400" cy="152400"/>
            <a:chOff x="3648" y="2400"/>
            <a:chExt cx="96" cy="96"/>
          </a:xfrm>
        </p:grpSpPr>
        <p:sp>
          <p:nvSpPr>
            <p:cNvPr id="19486" name="Oval 28"/>
            <p:cNvSpPr>
              <a:spLocks noChangeArrowheads="1"/>
            </p:cNvSpPr>
            <p:nvPr/>
          </p:nvSpPr>
          <p:spPr bwMode="auto">
            <a:xfrm>
              <a:off x="3648" y="2400"/>
              <a:ext cx="96" cy="96"/>
            </a:xfrm>
            <a:prstGeom prst="ellipse">
              <a:avLst/>
            </a:prstGeom>
            <a:noFill/>
            <a:ln w="12700">
              <a:solidFill>
                <a:schemeClr val="tx1"/>
              </a:solidFill>
              <a:round/>
              <a:headEnd/>
              <a:tailEnd/>
            </a:ln>
            <a:extLst>
              <a:ext uri="{909E8E84-426E-40dd-AFC4-6F175D3DCCD1}">
                <a14:hiddenFill xmlns="" xmlns:a14="http://schemas.microsoft.com/office/drawing/2010/main">
                  <a:solidFill>
                    <a:srgbClr val="FFFFFF"/>
                  </a:solidFill>
                </a14:hiddenFill>
              </a:ext>
            </a:extLst>
          </p:spPr>
          <p:txBody>
            <a:bodyPr wrap="none" anchor="ctr"/>
            <a:lstStyle/>
            <a:p>
              <a:endParaRPr lang="en-US" dirty="0"/>
            </a:p>
          </p:txBody>
        </p:sp>
        <p:sp>
          <p:nvSpPr>
            <p:cNvPr id="19487" name="Oval 29"/>
            <p:cNvSpPr>
              <a:spLocks noChangeArrowheads="1"/>
            </p:cNvSpPr>
            <p:nvPr/>
          </p:nvSpPr>
          <p:spPr bwMode="auto">
            <a:xfrm>
              <a:off x="3672" y="2424"/>
              <a:ext cx="48" cy="48"/>
            </a:xfrm>
            <a:prstGeom prst="ellipse">
              <a:avLst/>
            </a:prstGeom>
            <a:noFill/>
            <a:ln w="12700">
              <a:solidFill>
                <a:schemeClr val="tx1"/>
              </a:solidFill>
              <a:round/>
              <a:headEnd/>
              <a:tailEnd/>
            </a:ln>
            <a:extLst>
              <a:ext uri="{909E8E84-426E-40dd-AFC4-6F175D3DCCD1}">
                <a14:hiddenFill xmlns="" xmlns:a14="http://schemas.microsoft.com/office/drawing/2010/main">
                  <a:solidFill>
                    <a:srgbClr val="FFFFFF"/>
                  </a:solidFill>
                </a14:hiddenFill>
              </a:ext>
            </a:extLst>
          </p:spPr>
          <p:txBody>
            <a:bodyPr wrap="none" anchor="ctr"/>
            <a:lstStyle/>
            <a:p>
              <a:endParaRPr lang="en-US" dirty="0"/>
            </a:p>
          </p:txBody>
        </p:sp>
      </p:grpSp>
      <p:sp>
        <p:nvSpPr>
          <p:cNvPr id="19473" name="Oval 30"/>
          <p:cNvSpPr>
            <a:spLocks noChangeArrowheads="1"/>
          </p:cNvSpPr>
          <p:nvPr/>
        </p:nvSpPr>
        <p:spPr bwMode="auto">
          <a:xfrm>
            <a:off x="2757854" y="3581400"/>
            <a:ext cx="152400" cy="152400"/>
          </a:xfrm>
          <a:prstGeom prst="ellipse">
            <a:avLst/>
          </a:prstGeom>
          <a:noFill/>
          <a:ln w="12700">
            <a:solidFill>
              <a:schemeClr val="tx1"/>
            </a:solidFill>
            <a:round/>
            <a:headEnd/>
            <a:tailEnd/>
          </a:ln>
          <a:extLst>
            <a:ext uri="{909E8E84-426E-40dd-AFC4-6F175D3DCCD1}">
              <a14:hiddenFill xmlns="" xmlns:a14="http://schemas.microsoft.com/office/drawing/2010/main">
                <a:solidFill>
                  <a:srgbClr val="FFFFFF"/>
                </a:solidFill>
              </a14:hiddenFill>
            </a:ext>
          </a:extLst>
        </p:spPr>
        <p:txBody>
          <a:bodyPr wrap="none" anchor="ctr"/>
          <a:lstStyle/>
          <a:p>
            <a:endParaRPr lang="en-US" dirty="0"/>
          </a:p>
        </p:txBody>
      </p:sp>
      <p:sp>
        <p:nvSpPr>
          <p:cNvPr id="19474" name="Oval 31"/>
          <p:cNvSpPr>
            <a:spLocks noChangeArrowheads="1"/>
          </p:cNvSpPr>
          <p:nvPr/>
        </p:nvSpPr>
        <p:spPr bwMode="auto">
          <a:xfrm>
            <a:off x="3672254" y="2971800"/>
            <a:ext cx="152400" cy="152400"/>
          </a:xfrm>
          <a:prstGeom prst="ellipse">
            <a:avLst/>
          </a:prstGeom>
          <a:noFill/>
          <a:ln w="12700">
            <a:solidFill>
              <a:schemeClr val="tx1"/>
            </a:solidFill>
            <a:round/>
            <a:headEnd/>
            <a:tailEnd/>
          </a:ln>
          <a:extLst>
            <a:ext uri="{909E8E84-426E-40dd-AFC4-6F175D3DCCD1}">
              <a14:hiddenFill xmlns="" xmlns:a14="http://schemas.microsoft.com/office/drawing/2010/main">
                <a:solidFill>
                  <a:srgbClr val="FFFFFF"/>
                </a:solidFill>
              </a14:hiddenFill>
            </a:ext>
          </a:extLst>
        </p:spPr>
        <p:txBody>
          <a:bodyPr wrap="none" anchor="ctr"/>
          <a:lstStyle/>
          <a:p>
            <a:endParaRPr lang="en-US" dirty="0"/>
          </a:p>
        </p:txBody>
      </p:sp>
      <p:sp>
        <p:nvSpPr>
          <p:cNvPr id="19475" name="Oval 32"/>
          <p:cNvSpPr>
            <a:spLocks noChangeArrowheads="1"/>
          </p:cNvSpPr>
          <p:nvPr/>
        </p:nvSpPr>
        <p:spPr bwMode="auto">
          <a:xfrm>
            <a:off x="2757854" y="4191000"/>
            <a:ext cx="152400" cy="152400"/>
          </a:xfrm>
          <a:prstGeom prst="ellipse">
            <a:avLst/>
          </a:prstGeom>
          <a:noFill/>
          <a:ln w="12700">
            <a:solidFill>
              <a:schemeClr val="tx1"/>
            </a:solidFill>
            <a:round/>
            <a:headEnd/>
            <a:tailEnd/>
          </a:ln>
          <a:extLst>
            <a:ext uri="{909E8E84-426E-40dd-AFC4-6F175D3DCCD1}">
              <a14:hiddenFill xmlns="" xmlns:a14="http://schemas.microsoft.com/office/drawing/2010/main">
                <a:solidFill>
                  <a:srgbClr val="FFFFFF"/>
                </a:solidFill>
              </a14:hiddenFill>
            </a:ext>
          </a:extLst>
        </p:spPr>
        <p:txBody>
          <a:bodyPr wrap="none" anchor="ctr"/>
          <a:lstStyle/>
          <a:p>
            <a:endParaRPr lang="en-US" dirty="0"/>
          </a:p>
        </p:txBody>
      </p:sp>
      <p:sp>
        <p:nvSpPr>
          <p:cNvPr id="19476" name="Oval 33"/>
          <p:cNvSpPr>
            <a:spLocks noChangeArrowheads="1"/>
          </p:cNvSpPr>
          <p:nvPr/>
        </p:nvSpPr>
        <p:spPr bwMode="auto">
          <a:xfrm>
            <a:off x="3062654" y="3886200"/>
            <a:ext cx="152400" cy="152400"/>
          </a:xfrm>
          <a:prstGeom prst="ellipse">
            <a:avLst/>
          </a:prstGeom>
          <a:noFill/>
          <a:ln w="12700">
            <a:solidFill>
              <a:schemeClr val="tx1"/>
            </a:solidFill>
            <a:round/>
            <a:headEnd/>
            <a:tailEnd/>
          </a:ln>
          <a:extLst>
            <a:ext uri="{909E8E84-426E-40dd-AFC4-6F175D3DCCD1}">
              <a14:hiddenFill xmlns="" xmlns:a14="http://schemas.microsoft.com/office/drawing/2010/main">
                <a:solidFill>
                  <a:srgbClr val="FFFFFF"/>
                </a:solidFill>
              </a14:hiddenFill>
            </a:ext>
          </a:extLst>
        </p:spPr>
        <p:txBody>
          <a:bodyPr wrap="none" anchor="ctr"/>
          <a:lstStyle/>
          <a:p>
            <a:endParaRPr lang="en-US" dirty="0"/>
          </a:p>
        </p:txBody>
      </p:sp>
      <p:sp>
        <p:nvSpPr>
          <p:cNvPr id="19477" name="AutoShape 34"/>
          <p:cNvSpPr>
            <a:spLocks noChangeArrowheads="1"/>
          </p:cNvSpPr>
          <p:nvPr/>
        </p:nvSpPr>
        <p:spPr bwMode="auto">
          <a:xfrm>
            <a:off x="3062654" y="4495800"/>
            <a:ext cx="152400" cy="152400"/>
          </a:xfrm>
          <a:prstGeom prst="triangle">
            <a:avLst>
              <a:gd name="adj" fmla="val 50000"/>
            </a:avLst>
          </a:prstGeom>
          <a:noFill/>
          <a:ln w="12700">
            <a:solidFill>
              <a:schemeClr val="tx1"/>
            </a:solidFill>
            <a:miter lim="800000"/>
            <a:headEnd/>
            <a:tailEnd/>
          </a:ln>
          <a:extLst>
            <a:ext uri="{909E8E84-426E-40dd-AFC4-6F175D3DCCD1}">
              <a14:hiddenFill xmlns="" xmlns:a14="http://schemas.microsoft.com/office/drawing/2010/main">
                <a:solidFill>
                  <a:srgbClr val="FFFFFF"/>
                </a:solidFill>
              </a14:hiddenFill>
            </a:ext>
          </a:extLst>
        </p:spPr>
        <p:txBody>
          <a:bodyPr wrap="none" anchor="ctr"/>
          <a:lstStyle/>
          <a:p>
            <a:endParaRPr lang="en-US" dirty="0"/>
          </a:p>
        </p:txBody>
      </p:sp>
      <p:sp>
        <p:nvSpPr>
          <p:cNvPr id="19478" name="AutoShape 35"/>
          <p:cNvSpPr>
            <a:spLocks noChangeArrowheads="1"/>
          </p:cNvSpPr>
          <p:nvPr/>
        </p:nvSpPr>
        <p:spPr bwMode="auto">
          <a:xfrm>
            <a:off x="4281854" y="4191000"/>
            <a:ext cx="152400" cy="152400"/>
          </a:xfrm>
          <a:prstGeom prst="triangle">
            <a:avLst>
              <a:gd name="adj" fmla="val 50000"/>
            </a:avLst>
          </a:prstGeom>
          <a:noFill/>
          <a:ln w="12700">
            <a:solidFill>
              <a:schemeClr val="tx1"/>
            </a:solidFill>
            <a:miter lim="800000"/>
            <a:headEnd/>
            <a:tailEnd/>
          </a:ln>
          <a:extLst>
            <a:ext uri="{909E8E84-426E-40dd-AFC4-6F175D3DCCD1}">
              <a14:hiddenFill xmlns="" xmlns:a14="http://schemas.microsoft.com/office/drawing/2010/main">
                <a:solidFill>
                  <a:srgbClr val="FFFFFF"/>
                </a:solidFill>
              </a14:hiddenFill>
            </a:ext>
          </a:extLst>
        </p:spPr>
        <p:txBody>
          <a:bodyPr wrap="none" anchor="ctr"/>
          <a:lstStyle/>
          <a:p>
            <a:endParaRPr lang="en-US" dirty="0"/>
          </a:p>
        </p:txBody>
      </p:sp>
      <p:sp>
        <p:nvSpPr>
          <p:cNvPr id="19479" name="AutoShape 36"/>
          <p:cNvSpPr>
            <a:spLocks noChangeArrowheads="1"/>
          </p:cNvSpPr>
          <p:nvPr/>
        </p:nvSpPr>
        <p:spPr bwMode="auto">
          <a:xfrm>
            <a:off x="4586654" y="2971800"/>
            <a:ext cx="152400" cy="152400"/>
          </a:xfrm>
          <a:prstGeom prst="triangle">
            <a:avLst>
              <a:gd name="adj" fmla="val 50000"/>
            </a:avLst>
          </a:prstGeom>
          <a:noFill/>
          <a:ln w="12700">
            <a:solidFill>
              <a:schemeClr val="tx1"/>
            </a:solidFill>
            <a:miter lim="800000"/>
            <a:headEnd/>
            <a:tailEnd/>
          </a:ln>
          <a:extLst>
            <a:ext uri="{909E8E84-426E-40dd-AFC4-6F175D3DCCD1}">
              <a14:hiddenFill xmlns="" xmlns:a14="http://schemas.microsoft.com/office/drawing/2010/main">
                <a:solidFill>
                  <a:srgbClr val="FFFFFF"/>
                </a:solidFill>
              </a14:hiddenFill>
            </a:ext>
          </a:extLst>
        </p:spPr>
        <p:txBody>
          <a:bodyPr wrap="none" anchor="ctr"/>
          <a:lstStyle/>
          <a:p>
            <a:endParaRPr lang="en-US" dirty="0"/>
          </a:p>
        </p:txBody>
      </p:sp>
      <p:sp>
        <p:nvSpPr>
          <p:cNvPr id="19480" name="AutoShape 37"/>
          <p:cNvSpPr>
            <a:spLocks noChangeArrowheads="1"/>
          </p:cNvSpPr>
          <p:nvPr/>
        </p:nvSpPr>
        <p:spPr bwMode="auto">
          <a:xfrm>
            <a:off x="2757854" y="3276600"/>
            <a:ext cx="152400" cy="152400"/>
          </a:xfrm>
          <a:prstGeom prst="triangle">
            <a:avLst>
              <a:gd name="adj" fmla="val 50000"/>
            </a:avLst>
          </a:prstGeom>
          <a:noFill/>
          <a:ln w="12700">
            <a:solidFill>
              <a:schemeClr val="tx1"/>
            </a:solidFill>
            <a:miter lim="800000"/>
            <a:headEnd/>
            <a:tailEnd/>
          </a:ln>
          <a:extLst>
            <a:ext uri="{909E8E84-426E-40dd-AFC4-6F175D3DCCD1}">
              <a14:hiddenFill xmlns="" xmlns:a14="http://schemas.microsoft.com/office/drawing/2010/main">
                <a:solidFill>
                  <a:srgbClr val="FFFFFF"/>
                </a:solidFill>
              </a14:hiddenFill>
            </a:ext>
          </a:extLst>
        </p:spPr>
        <p:txBody>
          <a:bodyPr wrap="none" anchor="ctr"/>
          <a:lstStyle/>
          <a:p>
            <a:endParaRPr lang="en-US" dirty="0"/>
          </a:p>
        </p:txBody>
      </p:sp>
      <p:sp>
        <p:nvSpPr>
          <p:cNvPr id="19481" name="Oval 38"/>
          <p:cNvSpPr>
            <a:spLocks noChangeArrowheads="1"/>
          </p:cNvSpPr>
          <p:nvPr/>
        </p:nvSpPr>
        <p:spPr bwMode="auto">
          <a:xfrm>
            <a:off x="4281854" y="3581400"/>
            <a:ext cx="152400" cy="152400"/>
          </a:xfrm>
          <a:prstGeom prst="ellipse">
            <a:avLst/>
          </a:prstGeom>
          <a:noFill/>
          <a:ln w="12700">
            <a:solidFill>
              <a:schemeClr val="tx1"/>
            </a:solidFill>
            <a:round/>
            <a:headEnd/>
            <a:tailEnd/>
          </a:ln>
          <a:extLst>
            <a:ext uri="{909E8E84-426E-40dd-AFC4-6F175D3DCCD1}">
              <a14:hiddenFill xmlns="" xmlns:a14="http://schemas.microsoft.com/office/drawing/2010/main">
                <a:solidFill>
                  <a:srgbClr val="FFFFFF"/>
                </a:solidFill>
              </a14:hiddenFill>
            </a:ext>
          </a:extLst>
        </p:spPr>
        <p:txBody>
          <a:bodyPr wrap="none" anchor="ctr"/>
          <a:lstStyle/>
          <a:p>
            <a:endParaRPr lang="en-US" dirty="0"/>
          </a:p>
        </p:txBody>
      </p:sp>
      <p:sp>
        <p:nvSpPr>
          <p:cNvPr id="19482" name="Text Box 39"/>
          <p:cNvSpPr txBox="1">
            <a:spLocks noChangeArrowheads="1"/>
          </p:cNvSpPr>
          <p:nvPr/>
        </p:nvSpPr>
        <p:spPr bwMode="auto">
          <a:xfrm>
            <a:off x="2928096" y="5176940"/>
            <a:ext cx="1734177" cy="41988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12700">
                <a:solidFill>
                  <a:srgbClr val="000000"/>
                </a:solidFill>
                <a:miter lim="800000"/>
                <a:headEnd/>
                <a:tailEnd/>
              </a14:hiddenLine>
            </a:ext>
          </a:extLst>
        </p:spPr>
        <p:txBody>
          <a:bodyPr wrap="none" lIns="95782" tIns="47891" rIns="95782" bIns="47891">
            <a:spAutoFit/>
          </a:bodyPr>
          <a:lstStyle>
            <a:lvl1pPr defTabSz="957263" eaLnBrk="0" hangingPunct="0">
              <a:defRPr sz="2400">
                <a:solidFill>
                  <a:schemeClr val="tx1"/>
                </a:solidFill>
                <a:latin typeface="Arial" charset="0"/>
                <a:ea typeface="ＭＳ Ｐゴシック" charset="0"/>
                <a:cs typeface="ＭＳ Ｐゴシック" charset="0"/>
              </a:defRPr>
            </a:lvl1pPr>
            <a:lvl2pPr marL="742950" indent="-285750" defTabSz="957263" eaLnBrk="0" hangingPunct="0">
              <a:defRPr sz="2400">
                <a:solidFill>
                  <a:schemeClr val="tx1"/>
                </a:solidFill>
                <a:latin typeface="Arial" charset="0"/>
                <a:ea typeface="ＭＳ Ｐゴシック" charset="0"/>
              </a:defRPr>
            </a:lvl2pPr>
            <a:lvl3pPr marL="1143000" indent="-228600" defTabSz="957263" eaLnBrk="0" hangingPunct="0">
              <a:defRPr sz="2400">
                <a:solidFill>
                  <a:schemeClr val="tx1"/>
                </a:solidFill>
                <a:latin typeface="Arial" charset="0"/>
                <a:ea typeface="ＭＳ Ｐゴシック" charset="0"/>
              </a:defRPr>
            </a:lvl3pPr>
            <a:lvl4pPr marL="1600200" indent="-228600" defTabSz="957263" eaLnBrk="0" hangingPunct="0">
              <a:defRPr sz="2400">
                <a:solidFill>
                  <a:schemeClr val="tx1"/>
                </a:solidFill>
                <a:latin typeface="Arial" charset="0"/>
                <a:ea typeface="ＭＳ Ｐゴシック" charset="0"/>
              </a:defRPr>
            </a:lvl4pPr>
            <a:lvl5pPr marL="2057400" indent="-228600" defTabSz="957263" eaLnBrk="0" hangingPunct="0">
              <a:defRPr sz="2400">
                <a:solidFill>
                  <a:schemeClr val="tx1"/>
                </a:solidFill>
                <a:latin typeface="Arial" charset="0"/>
                <a:ea typeface="ＭＳ Ｐゴシック" charset="0"/>
              </a:defRPr>
            </a:lvl5pPr>
            <a:lvl6pPr marL="2514600" indent="-228600" defTabSz="957263" eaLnBrk="0" fontAlgn="base" hangingPunct="0">
              <a:spcBef>
                <a:spcPct val="0"/>
              </a:spcBef>
              <a:spcAft>
                <a:spcPct val="0"/>
              </a:spcAft>
              <a:defRPr sz="2400">
                <a:solidFill>
                  <a:schemeClr val="tx1"/>
                </a:solidFill>
                <a:latin typeface="Arial" charset="0"/>
                <a:ea typeface="ＭＳ Ｐゴシック" charset="0"/>
              </a:defRPr>
            </a:lvl6pPr>
            <a:lvl7pPr marL="2971800" indent="-228600" defTabSz="957263" eaLnBrk="0" fontAlgn="base" hangingPunct="0">
              <a:spcBef>
                <a:spcPct val="0"/>
              </a:spcBef>
              <a:spcAft>
                <a:spcPct val="0"/>
              </a:spcAft>
              <a:defRPr sz="2400">
                <a:solidFill>
                  <a:schemeClr val="tx1"/>
                </a:solidFill>
                <a:latin typeface="Arial" charset="0"/>
                <a:ea typeface="ＭＳ Ｐゴシック" charset="0"/>
              </a:defRPr>
            </a:lvl7pPr>
            <a:lvl8pPr marL="3429000" indent="-228600" defTabSz="957263" eaLnBrk="0" fontAlgn="base" hangingPunct="0">
              <a:spcBef>
                <a:spcPct val="0"/>
              </a:spcBef>
              <a:spcAft>
                <a:spcPct val="0"/>
              </a:spcAft>
              <a:defRPr sz="2400">
                <a:solidFill>
                  <a:schemeClr val="tx1"/>
                </a:solidFill>
                <a:latin typeface="Arial" charset="0"/>
                <a:ea typeface="ＭＳ Ｐゴシック" charset="0"/>
              </a:defRPr>
            </a:lvl8pPr>
            <a:lvl9pPr marL="3886200" indent="-228600" defTabSz="957263" eaLnBrk="0" fontAlgn="base" hangingPunct="0">
              <a:spcBef>
                <a:spcPct val="0"/>
              </a:spcBef>
              <a:spcAft>
                <a:spcPct val="0"/>
              </a:spcAft>
              <a:defRPr sz="2400">
                <a:solidFill>
                  <a:schemeClr val="tx1"/>
                </a:solidFill>
                <a:latin typeface="Arial" charset="0"/>
                <a:ea typeface="ＭＳ Ｐゴシック" charset="0"/>
              </a:defRPr>
            </a:lvl9pPr>
          </a:lstStyle>
          <a:p>
            <a:r>
              <a:rPr lang="en-GB" sz="2100" b="1" dirty="0">
                <a:solidFill>
                  <a:srgbClr val="990000"/>
                </a:solidFill>
              </a:rPr>
              <a:t>HOW MUCH</a:t>
            </a:r>
          </a:p>
        </p:txBody>
      </p:sp>
      <p:sp>
        <p:nvSpPr>
          <p:cNvPr id="19484" name="AutoShape 41"/>
          <p:cNvSpPr>
            <a:spLocks noChangeArrowheads="1"/>
          </p:cNvSpPr>
          <p:nvPr/>
        </p:nvSpPr>
        <p:spPr bwMode="auto">
          <a:xfrm rot="16074906" flipH="1">
            <a:off x="3247435" y="3484075"/>
            <a:ext cx="1654175" cy="1645626"/>
          </a:xfrm>
          <a:custGeom>
            <a:avLst/>
            <a:gdLst>
              <a:gd name="T0" fmla="*/ 2147483647 w 21600"/>
              <a:gd name="T1" fmla="*/ 0 h 21600"/>
              <a:gd name="T2" fmla="*/ 2147483647 w 21600"/>
              <a:gd name="T3" fmla="*/ 2147483647 h 21600"/>
              <a:gd name="T4" fmla="*/ 2147483647 w 21600"/>
              <a:gd name="T5" fmla="*/ 2147483647 h 21600"/>
              <a:gd name="T6" fmla="*/ 2147483647 w 21600"/>
              <a:gd name="T7" fmla="*/ 2147483647 h 21600"/>
              <a:gd name="T8" fmla="*/ 17694720 60000 65536"/>
              <a:gd name="T9" fmla="*/ 5898240 60000 65536"/>
              <a:gd name="T10" fmla="*/ 5898240 60000 65536"/>
              <a:gd name="T11" fmla="*/ 0 60000 65536"/>
              <a:gd name="T12" fmla="*/ 12427 w 21600"/>
              <a:gd name="T13" fmla="*/ 2912 h 21600"/>
              <a:gd name="T14" fmla="*/ 18227 w 21600"/>
              <a:gd name="T15" fmla="*/ 9246 h 21600"/>
            </a:gdLst>
            <a:ahLst/>
            <a:cxnLst>
              <a:cxn ang="T8">
                <a:pos x="T0" y="T1"/>
              </a:cxn>
              <a:cxn ang="T9">
                <a:pos x="T2" y="T3"/>
              </a:cxn>
              <a:cxn ang="T10">
                <a:pos x="T4" y="T5"/>
              </a:cxn>
              <a:cxn ang="T11">
                <a:pos x="T6" y="T7"/>
              </a:cxn>
            </a:cxnLst>
            <a:rect l="T12" t="T13" r="T14" b="T15"/>
            <a:pathLst>
              <a:path w="21600" h="21600">
                <a:moveTo>
                  <a:pt x="21600" y="6079"/>
                </a:moveTo>
                <a:lnTo>
                  <a:pt x="15126" y="0"/>
                </a:lnTo>
                <a:lnTo>
                  <a:pt x="15126" y="2912"/>
                </a:lnTo>
                <a:lnTo>
                  <a:pt x="12427" y="2912"/>
                </a:lnTo>
                <a:cubicBezTo>
                  <a:pt x="5564" y="2912"/>
                  <a:pt x="0" y="7052"/>
                  <a:pt x="0" y="12158"/>
                </a:cubicBezTo>
                <a:lnTo>
                  <a:pt x="0" y="21600"/>
                </a:lnTo>
                <a:lnTo>
                  <a:pt x="6474" y="21600"/>
                </a:lnTo>
                <a:lnTo>
                  <a:pt x="6474" y="12158"/>
                </a:lnTo>
                <a:cubicBezTo>
                  <a:pt x="6474" y="10550"/>
                  <a:pt x="9139" y="9246"/>
                  <a:pt x="12427" y="9246"/>
                </a:cubicBezTo>
                <a:lnTo>
                  <a:pt x="15126" y="9246"/>
                </a:lnTo>
                <a:lnTo>
                  <a:pt x="15126" y="12158"/>
                </a:lnTo>
                <a:lnTo>
                  <a:pt x="21600" y="6079"/>
                </a:lnTo>
                <a:close/>
              </a:path>
            </a:pathLst>
          </a:custGeom>
          <a:ln>
            <a:headEnd/>
            <a:tailEnd/>
          </a:ln>
        </p:spPr>
        <p:style>
          <a:lnRef idx="0">
            <a:schemeClr val="accent6"/>
          </a:lnRef>
          <a:fillRef idx="3">
            <a:schemeClr val="accent6"/>
          </a:fillRef>
          <a:effectRef idx="3">
            <a:schemeClr val="accent6"/>
          </a:effectRef>
          <a:fontRef idx="minor">
            <a:schemeClr val="lt1"/>
          </a:fontRef>
        </p:style>
        <p:txBody>
          <a:bodyPr wrap="none" anchor="ctr"/>
          <a:lstStyle/>
          <a:p>
            <a:endParaRPr lang="en-US" dirty="0"/>
          </a:p>
        </p:txBody>
      </p:sp>
      <p:sp>
        <p:nvSpPr>
          <p:cNvPr id="19485" name="Text Box 42"/>
          <p:cNvSpPr txBox="1">
            <a:spLocks noChangeArrowheads="1"/>
          </p:cNvSpPr>
          <p:nvPr/>
        </p:nvSpPr>
        <p:spPr bwMode="auto">
          <a:xfrm rot="-5400000">
            <a:off x="4474259" y="3431333"/>
            <a:ext cx="1734177" cy="743048"/>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12700">
                <a:solidFill>
                  <a:srgbClr val="000000"/>
                </a:solidFill>
                <a:miter lim="800000"/>
                <a:headEnd/>
                <a:tailEnd/>
              </a14:hiddenLine>
            </a:ext>
          </a:extLst>
        </p:spPr>
        <p:txBody>
          <a:bodyPr wrap="none" lIns="95782" tIns="47891" rIns="95782" bIns="47891">
            <a:spAutoFit/>
          </a:bodyPr>
          <a:lstStyle>
            <a:lvl1pPr defTabSz="957263" eaLnBrk="0" hangingPunct="0">
              <a:defRPr sz="2400">
                <a:solidFill>
                  <a:schemeClr val="tx1"/>
                </a:solidFill>
                <a:latin typeface="Arial" charset="0"/>
                <a:ea typeface="ＭＳ Ｐゴシック" charset="0"/>
                <a:cs typeface="ＭＳ Ｐゴシック" charset="0"/>
              </a:defRPr>
            </a:lvl1pPr>
            <a:lvl2pPr marL="742950" indent="-285750" defTabSz="957263" eaLnBrk="0" hangingPunct="0">
              <a:defRPr sz="2400">
                <a:solidFill>
                  <a:schemeClr val="tx1"/>
                </a:solidFill>
                <a:latin typeface="Arial" charset="0"/>
                <a:ea typeface="ＭＳ Ｐゴシック" charset="0"/>
              </a:defRPr>
            </a:lvl2pPr>
            <a:lvl3pPr marL="1143000" indent="-228600" defTabSz="957263" eaLnBrk="0" hangingPunct="0">
              <a:defRPr sz="2400">
                <a:solidFill>
                  <a:schemeClr val="tx1"/>
                </a:solidFill>
                <a:latin typeface="Arial" charset="0"/>
                <a:ea typeface="ＭＳ Ｐゴシック" charset="0"/>
              </a:defRPr>
            </a:lvl3pPr>
            <a:lvl4pPr marL="1600200" indent="-228600" defTabSz="957263" eaLnBrk="0" hangingPunct="0">
              <a:defRPr sz="2400">
                <a:solidFill>
                  <a:schemeClr val="tx1"/>
                </a:solidFill>
                <a:latin typeface="Arial" charset="0"/>
                <a:ea typeface="ＭＳ Ｐゴシック" charset="0"/>
              </a:defRPr>
            </a:lvl4pPr>
            <a:lvl5pPr marL="2057400" indent="-228600" defTabSz="957263" eaLnBrk="0" hangingPunct="0">
              <a:defRPr sz="2400">
                <a:solidFill>
                  <a:schemeClr val="tx1"/>
                </a:solidFill>
                <a:latin typeface="Arial" charset="0"/>
                <a:ea typeface="ＭＳ Ｐゴシック" charset="0"/>
              </a:defRPr>
            </a:lvl5pPr>
            <a:lvl6pPr marL="2514600" indent="-228600" defTabSz="957263" eaLnBrk="0" fontAlgn="base" hangingPunct="0">
              <a:spcBef>
                <a:spcPct val="0"/>
              </a:spcBef>
              <a:spcAft>
                <a:spcPct val="0"/>
              </a:spcAft>
              <a:defRPr sz="2400">
                <a:solidFill>
                  <a:schemeClr val="tx1"/>
                </a:solidFill>
                <a:latin typeface="Arial" charset="0"/>
                <a:ea typeface="ＭＳ Ｐゴシック" charset="0"/>
              </a:defRPr>
            </a:lvl6pPr>
            <a:lvl7pPr marL="2971800" indent="-228600" defTabSz="957263" eaLnBrk="0" fontAlgn="base" hangingPunct="0">
              <a:spcBef>
                <a:spcPct val="0"/>
              </a:spcBef>
              <a:spcAft>
                <a:spcPct val="0"/>
              </a:spcAft>
              <a:defRPr sz="2400">
                <a:solidFill>
                  <a:schemeClr val="tx1"/>
                </a:solidFill>
                <a:latin typeface="Arial" charset="0"/>
                <a:ea typeface="ＭＳ Ｐゴシック" charset="0"/>
              </a:defRPr>
            </a:lvl7pPr>
            <a:lvl8pPr marL="3429000" indent="-228600" defTabSz="957263" eaLnBrk="0" fontAlgn="base" hangingPunct="0">
              <a:spcBef>
                <a:spcPct val="0"/>
              </a:spcBef>
              <a:spcAft>
                <a:spcPct val="0"/>
              </a:spcAft>
              <a:defRPr sz="2400">
                <a:solidFill>
                  <a:schemeClr val="tx1"/>
                </a:solidFill>
                <a:latin typeface="Arial" charset="0"/>
                <a:ea typeface="ＭＳ Ｐゴシック" charset="0"/>
              </a:defRPr>
            </a:lvl8pPr>
            <a:lvl9pPr marL="3886200" indent="-228600" defTabSz="957263" eaLnBrk="0" fontAlgn="base" hangingPunct="0">
              <a:spcBef>
                <a:spcPct val="0"/>
              </a:spcBef>
              <a:spcAft>
                <a:spcPct val="0"/>
              </a:spcAft>
              <a:defRPr sz="2400">
                <a:solidFill>
                  <a:schemeClr val="tx1"/>
                </a:solidFill>
                <a:latin typeface="Arial" charset="0"/>
                <a:ea typeface="ＭＳ Ｐゴシック" charset="0"/>
              </a:defRPr>
            </a:lvl9pPr>
          </a:lstStyle>
          <a:p>
            <a:pPr algn="ctr"/>
            <a:r>
              <a:rPr lang="en-GB" sz="2100" b="1" dirty="0">
                <a:solidFill>
                  <a:srgbClr val="990000"/>
                </a:solidFill>
              </a:rPr>
              <a:t>WHAT </a:t>
            </a:r>
          </a:p>
          <a:p>
            <a:pPr algn="ctr"/>
            <a:r>
              <a:rPr lang="en-GB" sz="2100" b="1" dirty="0">
                <a:solidFill>
                  <a:srgbClr val="990000"/>
                </a:solidFill>
              </a:rPr>
              <a:t>HOW MUCH</a:t>
            </a:r>
          </a:p>
        </p:txBody>
      </p:sp>
    </p:spTree>
    <p:extLst>
      <p:ext uri="{BB962C8B-B14F-4D97-AF65-F5344CB8AC3E}">
        <p14:creationId xmlns:p14="http://schemas.microsoft.com/office/powerpoint/2010/main" val="1594886786"/>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DFBD93D8-1B92-7D48-BB88-3A18E6C3CA86}"/>
              </a:ext>
            </a:extLst>
          </p:cNvPr>
          <p:cNvPicPr>
            <a:picLocks noChangeAspect="1"/>
          </p:cNvPicPr>
          <p:nvPr/>
        </p:nvPicPr>
        <p:blipFill>
          <a:blip r:embed="rId3"/>
          <a:stretch>
            <a:fillRect/>
          </a:stretch>
        </p:blipFill>
        <p:spPr>
          <a:xfrm>
            <a:off x="2013066" y="2238556"/>
            <a:ext cx="3533240" cy="3353431"/>
          </a:xfrm>
          <a:prstGeom prst="rect">
            <a:avLst/>
          </a:prstGeom>
        </p:spPr>
      </p:pic>
      <p:sp>
        <p:nvSpPr>
          <p:cNvPr id="21505" name="Rectangle 2"/>
          <p:cNvSpPr>
            <a:spLocks noGrp="1" noChangeArrowheads="1"/>
          </p:cNvSpPr>
          <p:nvPr>
            <p:ph type="title"/>
          </p:nvPr>
        </p:nvSpPr>
        <p:spPr>
          <a:xfrm>
            <a:off x="534836" y="267428"/>
            <a:ext cx="6489700" cy="420646"/>
          </a:xfrm>
        </p:spPr>
        <p:txBody>
          <a:bodyPr/>
          <a:lstStyle/>
          <a:p>
            <a:pPr defTabSz="762000"/>
            <a:r>
              <a:rPr lang="en-GB" dirty="0">
                <a:latin typeface="Arial" charset="0"/>
              </a:rPr>
              <a:t>Flowing Requirements Down</a:t>
            </a:r>
          </a:p>
        </p:txBody>
      </p:sp>
      <p:sp>
        <p:nvSpPr>
          <p:cNvPr id="3" name="Slide Number Placeholder 2"/>
          <p:cNvSpPr>
            <a:spLocks noGrp="1"/>
          </p:cNvSpPr>
          <p:nvPr>
            <p:ph type="sldNum" sz="quarter" idx="4"/>
          </p:nvPr>
        </p:nvSpPr>
        <p:spPr/>
        <p:txBody>
          <a:bodyPr/>
          <a:lstStyle/>
          <a:p>
            <a:fld id="{714C567D-0E37-3E41-B6D4-8C0AC45026B9}" type="slidenum">
              <a:rPr lang="en-US" smtClean="0"/>
              <a:pPr/>
              <a:t>57</a:t>
            </a:fld>
            <a:endParaRPr lang="en-US"/>
          </a:p>
        </p:txBody>
      </p:sp>
      <p:sp>
        <p:nvSpPr>
          <p:cNvPr id="18469" name="AutoShape 52"/>
          <p:cNvSpPr>
            <a:spLocks noChangeArrowheads="1"/>
          </p:cNvSpPr>
          <p:nvPr/>
        </p:nvSpPr>
        <p:spPr bwMode="gray">
          <a:xfrm>
            <a:off x="4263365" y="1204901"/>
            <a:ext cx="2619911" cy="1508757"/>
          </a:xfrm>
          <a:prstGeom prst="wedgeRoundRectCallout">
            <a:avLst>
              <a:gd name="adj1" fmla="val -51976"/>
              <a:gd name="adj2" fmla="val 124488"/>
              <a:gd name="adj3" fmla="val 16667"/>
            </a:avLst>
          </a:prstGeom>
          <a:ln>
            <a:headEnd/>
            <a:tailEnd/>
          </a:ln>
        </p:spPr>
        <p:style>
          <a:lnRef idx="0">
            <a:schemeClr val="accent2"/>
          </a:lnRef>
          <a:fillRef idx="3">
            <a:schemeClr val="accent2"/>
          </a:fillRef>
          <a:effectRef idx="3">
            <a:schemeClr val="accent2"/>
          </a:effectRef>
          <a:fontRef idx="minor">
            <a:schemeClr val="lt1"/>
          </a:fontRef>
        </p:style>
        <p:txBody>
          <a:bodyPr anchor="ctr"/>
          <a:lstStyle/>
          <a:p>
            <a:pPr algn="ctr" eaLnBrk="0" hangingPunct="0">
              <a:defRPr/>
            </a:pPr>
            <a:r>
              <a:rPr lang="en-GB" sz="1400" dirty="0">
                <a:solidFill>
                  <a:srgbClr val="FFFFFF"/>
                </a:solidFill>
              </a:rPr>
              <a:t>The relationships indicate that a particular design requirement target value needs to be appropriately “flowed-down” to define the solution requirement target values</a:t>
            </a:r>
          </a:p>
        </p:txBody>
      </p:sp>
      <p:sp>
        <p:nvSpPr>
          <p:cNvPr id="18471" name="AutoShape 54"/>
          <p:cNvSpPr>
            <a:spLocks noChangeArrowheads="1"/>
          </p:cNvSpPr>
          <p:nvPr/>
        </p:nvSpPr>
        <p:spPr bwMode="gray">
          <a:xfrm>
            <a:off x="4810624" y="5265259"/>
            <a:ext cx="3249611" cy="1529424"/>
          </a:xfrm>
          <a:prstGeom prst="wedgeRoundRectCallout">
            <a:avLst>
              <a:gd name="adj1" fmla="val -78598"/>
              <a:gd name="adj2" fmla="val -59398"/>
              <a:gd name="adj3" fmla="val 16667"/>
            </a:avLst>
          </a:prstGeom>
          <a:ln>
            <a:headEnd/>
            <a:tailEnd/>
          </a:ln>
        </p:spPr>
        <p:style>
          <a:lnRef idx="1">
            <a:schemeClr val="accent2"/>
          </a:lnRef>
          <a:fillRef idx="2">
            <a:schemeClr val="accent2"/>
          </a:fillRef>
          <a:effectRef idx="1">
            <a:schemeClr val="accent2"/>
          </a:effectRef>
          <a:fontRef idx="minor">
            <a:schemeClr val="dk1"/>
          </a:fontRef>
        </p:style>
        <p:txBody>
          <a:bodyPr/>
          <a:lstStyle>
            <a:lvl1pPr eaLnBrk="0" hangingPunct="0">
              <a:defRPr>
                <a:solidFill>
                  <a:schemeClr val="tx1"/>
                </a:solidFill>
                <a:latin typeface="Arial" charset="0"/>
                <a:ea typeface="ＭＳ Ｐゴシック" charset="0"/>
              </a:defRPr>
            </a:lvl1pPr>
            <a:lvl2pPr marL="742950" indent="-285750" eaLnBrk="0" hangingPunct="0">
              <a:defRPr>
                <a:solidFill>
                  <a:schemeClr val="tx1"/>
                </a:solidFill>
                <a:latin typeface="Arial" charset="0"/>
                <a:ea typeface="ＭＳ Ｐゴシック" charset="0"/>
              </a:defRPr>
            </a:lvl2pPr>
            <a:lvl3pPr marL="1143000" indent="-228600" eaLnBrk="0" hangingPunct="0">
              <a:defRPr>
                <a:solidFill>
                  <a:schemeClr val="tx1"/>
                </a:solidFill>
                <a:latin typeface="Arial" charset="0"/>
                <a:ea typeface="ＭＳ Ｐゴシック" charset="0"/>
              </a:defRPr>
            </a:lvl3pPr>
            <a:lvl4pPr marL="1600200" indent="-228600" eaLnBrk="0" hangingPunct="0">
              <a:defRPr>
                <a:solidFill>
                  <a:schemeClr val="tx1"/>
                </a:solidFill>
                <a:latin typeface="Arial" charset="0"/>
                <a:ea typeface="ＭＳ Ｐゴシック" charset="0"/>
              </a:defRPr>
            </a:lvl4pPr>
            <a:lvl5pPr marL="2057400" indent="-228600" eaLnBrk="0" hangingPunct="0">
              <a:defRPr>
                <a:solidFill>
                  <a:schemeClr val="tx1"/>
                </a:solidFill>
                <a:latin typeface="Arial" charset="0"/>
                <a:ea typeface="ＭＳ Ｐゴシック" charset="0"/>
              </a:defRPr>
            </a:lvl5pPr>
            <a:lvl6pPr marL="2514600" indent="-228600" eaLnBrk="0" fontAlgn="base" hangingPunct="0">
              <a:spcBef>
                <a:spcPct val="0"/>
              </a:spcBef>
              <a:spcAft>
                <a:spcPct val="0"/>
              </a:spcAft>
              <a:defRPr>
                <a:solidFill>
                  <a:schemeClr val="tx1"/>
                </a:solidFill>
                <a:latin typeface="Arial" charset="0"/>
                <a:ea typeface="ＭＳ Ｐゴシック" charset="0"/>
              </a:defRPr>
            </a:lvl6pPr>
            <a:lvl7pPr marL="2971800" indent="-228600" eaLnBrk="0" fontAlgn="base" hangingPunct="0">
              <a:spcBef>
                <a:spcPct val="0"/>
              </a:spcBef>
              <a:spcAft>
                <a:spcPct val="0"/>
              </a:spcAft>
              <a:defRPr>
                <a:solidFill>
                  <a:schemeClr val="tx1"/>
                </a:solidFill>
                <a:latin typeface="Arial" charset="0"/>
                <a:ea typeface="ＭＳ Ｐゴシック" charset="0"/>
              </a:defRPr>
            </a:lvl7pPr>
            <a:lvl8pPr marL="3429000" indent="-228600" eaLnBrk="0" fontAlgn="base" hangingPunct="0">
              <a:spcBef>
                <a:spcPct val="0"/>
              </a:spcBef>
              <a:spcAft>
                <a:spcPct val="0"/>
              </a:spcAft>
              <a:defRPr>
                <a:solidFill>
                  <a:schemeClr val="tx1"/>
                </a:solidFill>
                <a:latin typeface="Arial" charset="0"/>
                <a:ea typeface="ＭＳ Ｐゴシック" charset="0"/>
              </a:defRPr>
            </a:lvl8pPr>
            <a:lvl9pPr marL="3886200" indent="-228600" eaLnBrk="0" fontAlgn="base" hangingPunct="0">
              <a:spcBef>
                <a:spcPct val="0"/>
              </a:spcBef>
              <a:spcAft>
                <a:spcPct val="0"/>
              </a:spcAft>
              <a:defRPr>
                <a:solidFill>
                  <a:schemeClr val="tx1"/>
                </a:solidFill>
                <a:latin typeface="Arial" charset="0"/>
                <a:ea typeface="ＭＳ Ｐゴシック" charset="0"/>
              </a:defRPr>
            </a:lvl9pPr>
          </a:lstStyle>
          <a:p>
            <a:pPr algn="ctr" eaLnBrk="1" hangingPunct="1">
              <a:defRPr/>
            </a:pPr>
            <a:r>
              <a:rPr lang="en-GB" sz="1400" dirty="0">
                <a:solidFill>
                  <a:srgbClr val="000000"/>
                </a:solidFill>
              </a:rPr>
              <a:t>What goes in the HOW MUCH boxes depends on the </a:t>
            </a:r>
            <a:r>
              <a:rPr lang="ja-JP" altLang="en-GB" sz="1400" dirty="0">
                <a:solidFill>
                  <a:srgbClr val="000000"/>
                </a:solidFill>
              </a:rPr>
              <a:t>“</a:t>
            </a:r>
            <a:r>
              <a:rPr lang="en-GB" sz="1400" dirty="0">
                <a:solidFill>
                  <a:srgbClr val="000000"/>
                </a:solidFill>
              </a:rPr>
              <a:t>level</a:t>
            </a:r>
            <a:r>
              <a:rPr lang="ja-JP" altLang="en-GB" sz="1400" dirty="0">
                <a:solidFill>
                  <a:srgbClr val="000000"/>
                </a:solidFill>
              </a:rPr>
              <a:t>”</a:t>
            </a:r>
            <a:r>
              <a:rPr lang="en-GB" sz="1400" dirty="0">
                <a:solidFill>
                  <a:srgbClr val="000000"/>
                </a:solidFill>
              </a:rPr>
              <a:t> of the system under consideration. If we are dealing with a big system at a high level then each box will contain a Subsystem Requirements</a:t>
            </a:r>
          </a:p>
        </p:txBody>
      </p:sp>
      <p:pic>
        <p:nvPicPr>
          <p:cNvPr id="56" name="Picture 55">
            <a:extLst>
              <a:ext uri="{FF2B5EF4-FFF2-40B4-BE49-F238E27FC236}">
                <a16:creationId xmlns:a16="http://schemas.microsoft.com/office/drawing/2014/main" id="{DBA8BF70-325B-5943-847A-2F7048D4F4A7}"/>
              </a:ext>
            </a:extLst>
          </p:cNvPr>
          <p:cNvPicPr>
            <a:picLocks noChangeAspect="1"/>
          </p:cNvPicPr>
          <p:nvPr/>
        </p:nvPicPr>
        <p:blipFill>
          <a:blip r:embed="rId4"/>
          <a:stretch>
            <a:fillRect/>
          </a:stretch>
        </p:blipFill>
        <p:spPr>
          <a:xfrm>
            <a:off x="6959030" y="1475433"/>
            <a:ext cx="3610214" cy="3789826"/>
          </a:xfrm>
          <a:prstGeom prst="rect">
            <a:avLst/>
          </a:prstGeom>
        </p:spPr>
      </p:pic>
      <p:sp>
        <p:nvSpPr>
          <p:cNvPr id="57" name="AutoShape 54">
            <a:extLst>
              <a:ext uri="{FF2B5EF4-FFF2-40B4-BE49-F238E27FC236}">
                <a16:creationId xmlns:a16="http://schemas.microsoft.com/office/drawing/2014/main" id="{AC9092DA-13A6-9F4B-BFF3-EA3568765F1B}"/>
              </a:ext>
            </a:extLst>
          </p:cNvPr>
          <p:cNvSpPr>
            <a:spLocks noChangeArrowheads="1"/>
          </p:cNvSpPr>
          <p:nvPr/>
        </p:nvSpPr>
        <p:spPr bwMode="gray">
          <a:xfrm>
            <a:off x="4810623" y="5265259"/>
            <a:ext cx="3249611" cy="1529424"/>
          </a:xfrm>
          <a:prstGeom prst="wedgeRoundRectCallout">
            <a:avLst>
              <a:gd name="adj1" fmla="val 70948"/>
              <a:gd name="adj2" fmla="val -63429"/>
              <a:gd name="adj3" fmla="val 16667"/>
            </a:avLst>
          </a:prstGeom>
          <a:ln>
            <a:headEnd/>
            <a:tailEnd/>
          </a:ln>
        </p:spPr>
        <p:style>
          <a:lnRef idx="1">
            <a:schemeClr val="accent2"/>
          </a:lnRef>
          <a:fillRef idx="2">
            <a:schemeClr val="accent2"/>
          </a:fillRef>
          <a:effectRef idx="1">
            <a:schemeClr val="accent2"/>
          </a:effectRef>
          <a:fontRef idx="minor">
            <a:schemeClr val="dk1"/>
          </a:fontRef>
        </p:style>
        <p:txBody>
          <a:bodyPr/>
          <a:lstStyle>
            <a:lvl1pPr eaLnBrk="0" hangingPunct="0">
              <a:defRPr>
                <a:solidFill>
                  <a:schemeClr val="tx1"/>
                </a:solidFill>
                <a:latin typeface="Arial" charset="0"/>
                <a:ea typeface="ＭＳ Ｐゴシック" charset="0"/>
              </a:defRPr>
            </a:lvl1pPr>
            <a:lvl2pPr marL="742950" indent="-285750" eaLnBrk="0" hangingPunct="0">
              <a:defRPr>
                <a:solidFill>
                  <a:schemeClr val="tx1"/>
                </a:solidFill>
                <a:latin typeface="Arial" charset="0"/>
                <a:ea typeface="ＭＳ Ｐゴシック" charset="0"/>
              </a:defRPr>
            </a:lvl2pPr>
            <a:lvl3pPr marL="1143000" indent="-228600" eaLnBrk="0" hangingPunct="0">
              <a:defRPr>
                <a:solidFill>
                  <a:schemeClr val="tx1"/>
                </a:solidFill>
                <a:latin typeface="Arial" charset="0"/>
                <a:ea typeface="ＭＳ Ｐゴシック" charset="0"/>
              </a:defRPr>
            </a:lvl3pPr>
            <a:lvl4pPr marL="1600200" indent="-228600" eaLnBrk="0" hangingPunct="0">
              <a:defRPr>
                <a:solidFill>
                  <a:schemeClr val="tx1"/>
                </a:solidFill>
                <a:latin typeface="Arial" charset="0"/>
                <a:ea typeface="ＭＳ Ｐゴシック" charset="0"/>
              </a:defRPr>
            </a:lvl4pPr>
            <a:lvl5pPr marL="2057400" indent="-228600" eaLnBrk="0" hangingPunct="0">
              <a:defRPr>
                <a:solidFill>
                  <a:schemeClr val="tx1"/>
                </a:solidFill>
                <a:latin typeface="Arial" charset="0"/>
                <a:ea typeface="ＭＳ Ｐゴシック" charset="0"/>
              </a:defRPr>
            </a:lvl5pPr>
            <a:lvl6pPr marL="2514600" indent="-228600" eaLnBrk="0" fontAlgn="base" hangingPunct="0">
              <a:spcBef>
                <a:spcPct val="0"/>
              </a:spcBef>
              <a:spcAft>
                <a:spcPct val="0"/>
              </a:spcAft>
              <a:defRPr>
                <a:solidFill>
                  <a:schemeClr val="tx1"/>
                </a:solidFill>
                <a:latin typeface="Arial" charset="0"/>
                <a:ea typeface="ＭＳ Ｐゴシック" charset="0"/>
              </a:defRPr>
            </a:lvl6pPr>
            <a:lvl7pPr marL="2971800" indent="-228600" eaLnBrk="0" fontAlgn="base" hangingPunct="0">
              <a:spcBef>
                <a:spcPct val="0"/>
              </a:spcBef>
              <a:spcAft>
                <a:spcPct val="0"/>
              </a:spcAft>
              <a:defRPr>
                <a:solidFill>
                  <a:schemeClr val="tx1"/>
                </a:solidFill>
                <a:latin typeface="Arial" charset="0"/>
                <a:ea typeface="ＭＳ Ｐゴシック" charset="0"/>
              </a:defRPr>
            </a:lvl7pPr>
            <a:lvl8pPr marL="3429000" indent="-228600" eaLnBrk="0" fontAlgn="base" hangingPunct="0">
              <a:spcBef>
                <a:spcPct val="0"/>
              </a:spcBef>
              <a:spcAft>
                <a:spcPct val="0"/>
              </a:spcAft>
              <a:defRPr>
                <a:solidFill>
                  <a:schemeClr val="tx1"/>
                </a:solidFill>
                <a:latin typeface="Arial" charset="0"/>
                <a:ea typeface="ＭＳ Ｐゴシック" charset="0"/>
              </a:defRPr>
            </a:lvl8pPr>
            <a:lvl9pPr marL="3886200" indent="-228600" eaLnBrk="0" fontAlgn="base" hangingPunct="0">
              <a:spcBef>
                <a:spcPct val="0"/>
              </a:spcBef>
              <a:spcAft>
                <a:spcPct val="0"/>
              </a:spcAft>
              <a:defRPr>
                <a:solidFill>
                  <a:schemeClr val="tx1"/>
                </a:solidFill>
                <a:latin typeface="Arial" charset="0"/>
                <a:ea typeface="ＭＳ Ｐゴシック" charset="0"/>
              </a:defRPr>
            </a:lvl9pPr>
          </a:lstStyle>
          <a:p>
            <a:pPr algn="ctr" eaLnBrk="1" hangingPunct="1">
              <a:defRPr/>
            </a:pPr>
            <a:r>
              <a:rPr lang="en-GB" sz="1400" dirty="0">
                <a:solidFill>
                  <a:srgbClr val="000000"/>
                </a:solidFill>
              </a:rPr>
              <a:t>What goes in the HOW MUCH boxes depends on the </a:t>
            </a:r>
            <a:r>
              <a:rPr lang="ja-JP" altLang="en-GB" sz="1400" dirty="0">
                <a:solidFill>
                  <a:srgbClr val="000000"/>
                </a:solidFill>
              </a:rPr>
              <a:t>“</a:t>
            </a:r>
            <a:r>
              <a:rPr lang="en-GB" sz="1400" dirty="0">
                <a:solidFill>
                  <a:srgbClr val="000000"/>
                </a:solidFill>
              </a:rPr>
              <a:t>level</a:t>
            </a:r>
            <a:r>
              <a:rPr lang="ja-JP" altLang="en-GB" sz="1400" dirty="0">
                <a:solidFill>
                  <a:srgbClr val="000000"/>
                </a:solidFill>
              </a:rPr>
              <a:t>”</a:t>
            </a:r>
            <a:r>
              <a:rPr lang="en-GB" sz="1400" dirty="0">
                <a:solidFill>
                  <a:srgbClr val="000000"/>
                </a:solidFill>
              </a:rPr>
              <a:t> of the system under consideration. If we are dealing with a big system at a high level then each box will contain  Subsystem Requirements</a:t>
            </a:r>
          </a:p>
        </p:txBody>
      </p:sp>
    </p:spTree>
    <p:extLst>
      <p:ext uri="{BB962C8B-B14F-4D97-AF65-F5344CB8AC3E}">
        <p14:creationId xmlns:p14="http://schemas.microsoft.com/office/powerpoint/2010/main" val="2966869349"/>
      </p:ext>
    </p:extLst>
  </p:cSld>
  <p:clrMapOvr>
    <a:masterClrMapping/>
  </p:clrMapOvr>
  <p:transition/>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7" name="Rectangle 4"/>
          <p:cNvSpPr>
            <a:spLocks noGrp="1" noChangeArrowheads="1"/>
          </p:cNvSpPr>
          <p:nvPr>
            <p:ph type="title"/>
          </p:nvPr>
        </p:nvSpPr>
        <p:spPr>
          <a:xfrm>
            <a:off x="384005" y="263540"/>
            <a:ext cx="6489700" cy="386159"/>
          </a:xfrm>
        </p:spPr>
        <p:txBody>
          <a:bodyPr/>
          <a:lstStyle/>
          <a:p>
            <a:pPr eaLnBrk="1" hangingPunct="1"/>
            <a:r>
              <a:rPr lang="en-US" dirty="0">
                <a:latin typeface="Arial" charset="0"/>
              </a:rPr>
              <a:t>Tracer Example</a:t>
            </a:r>
          </a:p>
        </p:txBody>
      </p:sp>
      <p:sp>
        <p:nvSpPr>
          <p:cNvPr id="11274" name="Slide Number Placeholder 9"/>
          <p:cNvSpPr>
            <a:spLocks noGrp="1"/>
          </p:cNvSpPr>
          <p:nvPr>
            <p:ph type="sldNum" sz="quarter" idx="4"/>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ea typeface="ＭＳ Ｐゴシック" charset="0"/>
              </a:defRPr>
            </a:lvl1pPr>
            <a:lvl2pPr marL="742950" indent="-285750" eaLnBrk="0" hangingPunct="0">
              <a:defRPr>
                <a:solidFill>
                  <a:schemeClr val="tx1"/>
                </a:solidFill>
                <a:latin typeface="Arial" charset="0"/>
                <a:ea typeface="ＭＳ Ｐゴシック" charset="0"/>
              </a:defRPr>
            </a:lvl2pPr>
            <a:lvl3pPr marL="1143000" indent="-228600" eaLnBrk="0" hangingPunct="0">
              <a:defRPr>
                <a:solidFill>
                  <a:schemeClr val="tx1"/>
                </a:solidFill>
                <a:latin typeface="Arial" charset="0"/>
                <a:ea typeface="ＭＳ Ｐゴシック" charset="0"/>
              </a:defRPr>
            </a:lvl3pPr>
            <a:lvl4pPr marL="1600200" indent="-228600" eaLnBrk="0" hangingPunct="0">
              <a:defRPr>
                <a:solidFill>
                  <a:schemeClr val="tx1"/>
                </a:solidFill>
                <a:latin typeface="Arial" charset="0"/>
                <a:ea typeface="ＭＳ Ｐゴシック" charset="0"/>
              </a:defRPr>
            </a:lvl4pPr>
            <a:lvl5pPr marL="2057400" indent="-228600" eaLnBrk="0" hangingPunct="0">
              <a:defRPr>
                <a:solidFill>
                  <a:schemeClr val="tx1"/>
                </a:solidFill>
                <a:latin typeface="Arial" charset="0"/>
                <a:ea typeface="ＭＳ Ｐゴシック" charset="0"/>
              </a:defRPr>
            </a:lvl5pPr>
            <a:lvl6pPr marL="2514600" indent="-228600" eaLnBrk="0" fontAlgn="base" hangingPunct="0">
              <a:spcBef>
                <a:spcPct val="0"/>
              </a:spcBef>
              <a:spcAft>
                <a:spcPct val="0"/>
              </a:spcAft>
              <a:defRPr>
                <a:solidFill>
                  <a:schemeClr val="tx1"/>
                </a:solidFill>
                <a:latin typeface="Arial" charset="0"/>
                <a:ea typeface="ＭＳ Ｐゴシック" charset="0"/>
              </a:defRPr>
            </a:lvl6pPr>
            <a:lvl7pPr marL="2971800" indent="-228600" eaLnBrk="0" fontAlgn="base" hangingPunct="0">
              <a:spcBef>
                <a:spcPct val="0"/>
              </a:spcBef>
              <a:spcAft>
                <a:spcPct val="0"/>
              </a:spcAft>
              <a:defRPr>
                <a:solidFill>
                  <a:schemeClr val="tx1"/>
                </a:solidFill>
                <a:latin typeface="Arial" charset="0"/>
                <a:ea typeface="ＭＳ Ｐゴシック" charset="0"/>
              </a:defRPr>
            </a:lvl7pPr>
            <a:lvl8pPr marL="3429000" indent="-228600" eaLnBrk="0" fontAlgn="base" hangingPunct="0">
              <a:spcBef>
                <a:spcPct val="0"/>
              </a:spcBef>
              <a:spcAft>
                <a:spcPct val="0"/>
              </a:spcAft>
              <a:defRPr>
                <a:solidFill>
                  <a:schemeClr val="tx1"/>
                </a:solidFill>
                <a:latin typeface="Arial" charset="0"/>
                <a:ea typeface="ＭＳ Ｐゴシック" charset="0"/>
              </a:defRPr>
            </a:lvl8pPr>
            <a:lvl9pPr marL="3886200" indent="-228600" eaLnBrk="0" fontAlgn="base" hangingPunct="0">
              <a:spcBef>
                <a:spcPct val="0"/>
              </a:spcBef>
              <a:spcAft>
                <a:spcPct val="0"/>
              </a:spcAft>
              <a:defRPr>
                <a:solidFill>
                  <a:schemeClr val="tx1"/>
                </a:solidFill>
                <a:latin typeface="Arial" charset="0"/>
                <a:ea typeface="ＭＳ Ｐゴシック" charset="0"/>
              </a:defRPr>
            </a:lvl9pPr>
          </a:lstStyle>
          <a:p>
            <a:pPr eaLnBrk="1" hangingPunct="1"/>
            <a:fld id="{F5798A7D-24C4-484C-BEF4-841D1584FBDC}" type="slidenum">
              <a:rPr lang="en-US"/>
              <a:pPr eaLnBrk="1" hangingPunct="1"/>
              <a:t>58</a:t>
            </a:fld>
            <a:endParaRPr lang="en-US"/>
          </a:p>
        </p:txBody>
      </p:sp>
      <p:graphicFrame>
        <p:nvGraphicFramePr>
          <p:cNvPr id="11266" name="Object 9"/>
          <p:cNvGraphicFramePr>
            <a:graphicFrameLocks noGrp="1" noChangeAspect="1"/>
          </p:cNvGraphicFramePr>
          <p:nvPr>
            <p:ph idx="4294967295"/>
          </p:nvPr>
        </p:nvGraphicFramePr>
        <p:xfrm>
          <a:off x="4176714" y="971550"/>
          <a:ext cx="6491287" cy="5797550"/>
        </p:xfrm>
        <a:graphic>
          <a:graphicData uri="http://schemas.openxmlformats.org/presentationml/2006/ole">
            <mc:AlternateContent xmlns:mc="http://schemas.openxmlformats.org/markup-compatibility/2006">
              <mc:Choice xmlns:v="urn:schemas-microsoft-com:vml" Requires="v">
                <p:oleObj name="Worksheet" r:id="rId2" imgW="14421573" imgH="16844889" progId="Excel.Sheet.8">
                  <p:embed/>
                </p:oleObj>
              </mc:Choice>
              <mc:Fallback>
                <p:oleObj name="Worksheet" r:id="rId2" imgW="14421573" imgH="16844889" progId="Excel.Sheet.8">
                  <p:embed/>
                  <p:pic>
                    <p:nvPicPr>
                      <p:cNvPr id="11266" name="Object 9"/>
                      <p:cNvPicPr>
                        <a:picLocks noChangeAspect="1" noChangeArrowheads="1"/>
                      </p:cNvPicPr>
                      <p:nvPr/>
                    </p:nvPicPr>
                    <p:blipFill>
                      <a:blip r:embed="rId3">
                        <a:extLst>
                          <a:ext uri="{28A0092B-C50C-407E-A947-70E740481C1C}">
                            <a14:useLocalDpi xmlns:a14="http://schemas.microsoft.com/office/drawing/2010/main" val="0"/>
                          </a:ext>
                        </a:extLst>
                      </a:blip>
                      <a:srcRect t="23509"/>
                      <a:stretch>
                        <a:fillRect/>
                      </a:stretch>
                    </p:blipFill>
                    <p:spPr bwMode="auto">
                      <a:xfrm>
                        <a:off x="4176714" y="971550"/>
                        <a:ext cx="6491287" cy="579755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pic>
                </p:oleObj>
              </mc:Fallback>
            </mc:AlternateContent>
          </a:graphicData>
        </a:graphic>
      </p:graphicFrame>
      <p:sp>
        <p:nvSpPr>
          <p:cNvPr id="11268" name="Text Box 7"/>
          <p:cNvSpPr txBox="1">
            <a:spLocks noChangeArrowheads="1"/>
          </p:cNvSpPr>
          <p:nvPr/>
        </p:nvSpPr>
        <p:spPr bwMode="auto">
          <a:xfrm>
            <a:off x="9144001" y="311223"/>
            <a:ext cx="1091014" cy="46166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ea typeface="ＭＳ Ｐゴシック" charset="0"/>
              </a:defRPr>
            </a:lvl1pPr>
            <a:lvl2pPr marL="742950" indent="-285750" eaLnBrk="0" hangingPunct="0">
              <a:defRPr>
                <a:solidFill>
                  <a:schemeClr val="tx1"/>
                </a:solidFill>
                <a:latin typeface="Arial" charset="0"/>
                <a:ea typeface="ＭＳ Ｐゴシック" charset="0"/>
              </a:defRPr>
            </a:lvl2pPr>
            <a:lvl3pPr marL="1143000" indent="-228600" eaLnBrk="0" hangingPunct="0">
              <a:defRPr>
                <a:solidFill>
                  <a:schemeClr val="tx1"/>
                </a:solidFill>
                <a:latin typeface="Arial" charset="0"/>
                <a:ea typeface="ＭＳ Ｐゴシック" charset="0"/>
              </a:defRPr>
            </a:lvl3pPr>
            <a:lvl4pPr marL="1600200" indent="-228600" eaLnBrk="0" hangingPunct="0">
              <a:defRPr>
                <a:solidFill>
                  <a:schemeClr val="tx1"/>
                </a:solidFill>
                <a:latin typeface="Arial" charset="0"/>
                <a:ea typeface="ＭＳ Ｐゴシック" charset="0"/>
              </a:defRPr>
            </a:lvl4pPr>
            <a:lvl5pPr marL="2057400" indent="-228600" eaLnBrk="0" hangingPunct="0">
              <a:defRPr>
                <a:solidFill>
                  <a:schemeClr val="tx1"/>
                </a:solidFill>
                <a:latin typeface="Arial" charset="0"/>
                <a:ea typeface="ＭＳ Ｐゴシック" charset="0"/>
              </a:defRPr>
            </a:lvl5pPr>
            <a:lvl6pPr marL="2514600" indent="-228600" eaLnBrk="0" fontAlgn="base" hangingPunct="0">
              <a:spcBef>
                <a:spcPct val="0"/>
              </a:spcBef>
              <a:spcAft>
                <a:spcPct val="0"/>
              </a:spcAft>
              <a:defRPr>
                <a:solidFill>
                  <a:schemeClr val="tx1"/>
                </a:solidFill>
                <a:latin typeface="Arial" charset="0"/>
                <a:ea typeface="ＭＳ Ｐゴシック" charset="0"/>
              </a:defRPr>
            </a:lvl6pPr>
            <a:lvl7pPr marL="2971800" indent="-228600" eaLnBrk="0" fontAlgn="base" hangingPunct="0">
              <a:spcBef>
                <a:spcPct val="0"/>
              </a:spcBef>
              <a:spcAft>
                <a:spcPct val="0"/>
              </a:spcAft>
              <a:defRPr>
                <a:solidFill>
                  <a:schemeClr val="tx1"/>
                </a:solidFill>
                <a:latin typeface="Arial" charset="0"/>
                <a:ea typeface="ＭＳ Ｐゴシック" charset="0"/>
              </a:defRPr>
            </a:lvl7pPr>
            <a:lvl8pPr marL="3429000" indent="-228600" eaLnBrk="0" fontAlgn="base" hangingPunct="0">
              <a:spcBef>
                <a:spcPct val="0"/>
              </a:spcBef>
              <a:spcAft>
                <a:spcPct val="0"/>
              </a:spcAft>
              <a:defRPr>
                <a:solidFill>
                  <a:schemeClr val="tx1"/>
                </a:solidFill>
                <a:latin typeface="Arial" charset="0"/>
                <a:ea typeface="ＭＳ Ｐゴシック" charset="0"/>
              </a:defRPr>
            </a:lvl8pPr>
            <a:lvl9pPr marL="3886200" indent="-228600" eaLnBrk="0" fontAlgn="base" hangingPunct="0">
              <a:spcBef>
                <a:spcPct val="0"/>
              </a:spcBef>
              <a:spcAft>
                <a:spcPct val="0"/>
              </a:spcAft>
              <a:defRPr>
                <a:solidFill>
                  <a:schemeClr val="tx1"/>
                </a:solidFill>
                <a:latin typeface="Arial" charset="0"/>
                <a:ea typeface="ＭＳ Ｐゴシック" charset="0"/>
              </a:defRPr>
            </a:lvl9pPr>
          </a:lstStyle>
          <a:p>
            <a:pPr eaLnBrk="1" hangingPunct="1"/>
            <a:r>
              <a:rPr lang="en-GB" sz="2400" b="1">
                <a:solidFill>
                  <a:schemeClr val="accent2"/>
                </a:solidFill>
              </a:rPr>
              <a:t>QFD 2</a:t>
            </a:r>
            <a:endParaRPr lang="en-US" sz="2400" b="1">
              <a:solidFill>
                <a:schemeClr val="accent2"/>
              </a:solidFill>
            </a:endParaRPr>
          </a:p>
        </p:txBody>
      </p:sp>
      <p:sp>
        <p:nvSpPr>
          <p:cNvPr id="11269" name="AutoShape 11"/>
          <p:cNvSpPr>
            <a:spLocks noChangeArrowheads="1"/>
          </p:cNvSpPr>
          <p:nvPr/>
        </p:nvSpPr>
        <p:spPr bwMode="auto">
          <a:xfrm>
            <a:off x="1790704" y="5460858"/>
            <a:ext cx="1587500" cy="672815"/>
          </a:xfrm>
          <a:prstGeom prst="wedgeRoundRectCallout">
            <a:avLst>
              <a:gd name="adj1" fmla="val 210602"/>
              <a:gd name="adj2" fmla="val 27537"/>
              <a:gd name="adj3" fmla="val 16667"/>
            </a:avLst>
          </a:prstGeom>
          <a:ln>
            <a:headEnd/>
            <a:tailEnd/>
          </a:ln>
        </p:spPr>
        <p:style>
          <a:lnRef idx="0">
            <a:schemeClr val="accent2"/>
          </a:lnRef>
          <a:fillRef idx="3">
            <a:schemeClr val="accent2"/>
          </a:fillRef>
          <a:effectRef idx="3">
            <a:schemeClr val="accent2"/>
          </a:effectRef>
          <a:fontRef idx="minor">
            <a:schemeClr val="lt1"/>
          </a:fontRef>
        </p:style>
        <p:txBody>
          <a:bodyPr/>
          <a:lstStyle/>
          <a:p>
            <a:pPr algn="ctr"/>
            <a:r>
              <a:rPr lang="en-GB" sz="1600">
                <a:solidFill>
                  <a:schemeClr val="bg1"/>
                </a:solidFill>
              </a:rPr>
              <a:t>Tracer Specification</a:t>
            </a:r>
            <a:endParaRPr lang="en-US" sz="1600">
              <a:solidFill>
                <a:schemeClr val="bg1"/>
              </a:solidFill>
            </a:endParaRPr>
          </a:p>
        </p:txBody>
      </p:sp>
      <p:sp>
        <p:nvSpPr>
          <p:cNvPr id="11270" name="AutoShape 12"/>
          <p:cNvSpPr>
            <a:spLocks noChangeArrowheads="1"/>
          </p:cNvSpPr>
          <p:nvPr/>
        </p:nvSpPr>
        <p:spPr bwMode="auto">
          <a:xfrm>
            <a:off x="1714500" y="6235700"/>
            <a:ext cx="2171700" cy="622300"/>
          </a:xfrm>
          <a:prstGeom prst="wedgeRoundRectCallout">
            <a:avLst>
              <a:gd name="adj1" fmla="val 136403"/>
              <a:gd name="adj2" fmla="val 8417"/>
              <a:gd name="adj3" fmla="val 16667"/>
            </a:avLst>
          </a:prstGeom>
          <a:ln>
            <a:headEnd/>
            <a:tailEnd/>
          </a:ln>
        </p:spPr>
        <p:style>
          <a:lnRef idx="0">
            <a:schemeClr val="accent4"/>
          </a:lnRef>
          <a:fillRef idx="3">
            <a:schemeClr val="accent4"/>
          </a:fillRef>
          <a:effectRef idx="3">
            <a:schemeClr val="accent4"/>
          </a:effectRef>
          <a:fontRef idx="minor">
            <a:schemeClr val="lt1"/>
          </a:fontRef>
        </p:style>
        <p:txBody>
          <a:bodyPr/>
          <a:lstStyle/>
          <a:p>
            <a:pPr algn="ctr"/>
            <a:r>
              <a:rPr lang="en-GB" sz="1600">
                <a:solidFill>
                  <a:schemeClr val="bg1"/>
                </a:solidFill>
              </a:rPr>
              <a:t>Importance of solutions</a:t>
            </a:r>
            <a:endParaRPr lang="en-US" sz="1600">
              <a:solidFill>
                <a:schemeClr val="bg1"/>
              </a:solidFill>
            </a:endParaRPr>
          </a:p>
        </p:txBody>
      </p:sp>
      <p:sp>
        <p:nvSpPr>
          <p:cNvPr id="11271" name="AutoShape 13"/>
          <p:cNvSpPr>
            <a:spLocks noChangeArrowheads="1"/>
          </p:cNvSpPr>
          <p:nvPr/>
        </p:nvSpPr>
        <p:spPr bwMode="auto">
          <a:xfrm>
            <a:off x="1638300" y="3509267"/>
            <a:ext cx="1790700" cy="1676400"/>
          </a:xfrm>
          <a:prstGeom prst="wedgeRoundRectCallout">
            <a:avLst>
              <a:gd name="adj1" fmla="val 188597"/>
              <a:gd name="adj2" fmla="val -27907"/>
              <a:gd name="adj3" fmla="val 16667"/>
            </a:avLst>
          </a:prstGeom>
          <a:ln>
            <a:headEnd/>
            <a:tailEnd/>
          </a:ln>
        </p:spPr>
        <p:style>
          <a:lnRef idx="0">
            <a:schemeClr val="accent2"/>
          </a:lnRef>
          <a:fillRef idx="3">
            <a:schemeClr val="accent2"/>
          </a:fillRef>
          <a:effectRef idx="3">
            <a:schemeClr val="accent2"/>
          </a:effectRef>
          <a:fontRef idx="minor">
            <a:schemeClr val="lt1"/>
          </a:fontRef>
        </p:style>
        <p:txBody>
          <a:bodyPr/>
          <a:lstStyle/>
          <a:p>
            <a:pPr algn="ctr"/>
            <a:r>
              <a:rPr lang="en-GB" sz="1600">
                <a:solidFill>
                  <a:schemeClr val="bg1"/>
                </a:solidFill>
              </a:rPr>
              <a:t>Relationships</a:t>
            </a:r>
          </a:p>
          <a:p>
            <a:pPr algn="ctr"/>
            <a:r>
              <a:rPr lang="en-GB" sz="1600">
                <a:solidFill>
                  <a:schemeClr val="bg1"/>
                </a:solidFill>
              </a:rPr>
              <a:t>Will the Solutions</a:t>
            </a:r>
          </a:p>
          <a:p>
            <a:pPr algn="ctr"/>
            <a:r>
              <a:rPr lang="en-GB" sz="1600">
                <a:solidFill>
                  <a:schemeClr val="bg1"/>
                </a:solidFill>
              </a:rPr>
              <a:t>deliver the functional requirements?</a:t>
            </a:r>
            <a:endParaRPr lang="en-US" sz="1600">
              <a:solidFill>
                <a:schemeClr val="bg1"/>
              </a:solidFill>
            </a:endParaRPr>
          </a:p>
        </p:txBody>
      </p:sp>
      <p:sp>
        <p:nvSpPr>
          <p:cNvPr id="11272" name="AutoShape 14"/>
          <p:cNvSpPr>
            <a:spLocks noChangeArrowheads="1"/>
          </p:cNvSpPr>
          <p:nvPr/>
        </p:nvSpPr>
        <p:spPr bwMode="auto">
          <a:xfrm>
            <a:off x="1714500" y="2178978"/>
            <a:ext cx="1587500" cy="889000"/>
          </a:xfrm>
          <a:prstGeom prst="wedgeRoundRectCallout">
            <a:avLst>
              <a:gd name="adj1" fmla="val 85000"/>
              <a:gd name="adj2" fmla="val 90894"/>
              <a:gd name="adj3" fmla="val 16667"/>
            </a:avLst>
          </a:prstGeom>
          <a:ln>
            <a:headEnd/>
            <a:tailEnd/>
          </a:ln>
        </p:spPr>
        <p:style>
          <a:lnRef idx="0">
            <a:schemeClr val="accent2"/>
          </a:lnRef>
          <a:fillRef idx="3">
            <a:schemeClr val="accent2"/>
          </a:fillRef>
          <a:effectRef idx="3">
            <a:schemeClr val="accent2"/>
          </a:effectRef>
          <a:fontRef idx="minor">
            <a:schemeClr val="lt1"/>
          </a:fontRef>
        </p:style>
        <p:txBody>
          <a:bodyPr/>
          <a:lstStyle/>
          <a:p>
            <a:pPr algn="ctr"/>
            <a:r>
              <a:rPr lang="en-GB" sz="1600">
                <a:solidFill>
                  <a:schemeClr val="bg1"/>
                </a:solidFill>
              </a:rPr>
              <a:t>Functional Requirements</a:t>
            </a:r>
          </a:p>
          <a:p>
            <a:pPr algn="ctr"/>
            <a:r>
              <a:rPr lang="en-GB" sz="1600">
                <a:solidFill>
                  <a:schemeClr val="bg1"/>
                </a:solidFill>
              </a:rPr>
              <a:t>from QFD 1</a:t>
            </a:r>
            <a:endParaRPr lang="en-US" sz="1600">
              <a:solidFill>
                <a:schemeClr val="bg1"/>
              </a:solidFill>
            </a:endParaRPr>
          </a:p>
        </p:txBody>
      </p:sp>
      <p:sp>
        <p:nvSpPr>
          <p:cNvPr id="11273" name="AutoShape 15"/>
          <p:cNvSpPr>
            <a:spLocks noChangeArrowheads="1"/>
          </p:cNvSpPr>
          <p:nvPr/>
        </p:nvSpPr>
        <p:spPr bwMode="auto">
          <a:xfrm>
            <a:off x="1638300" y="1090988"/>
            <a:ext cx="1955800" cy="812800"/>
          </a:xfrm>
          <a:prstGeom prst="wedgeRoundRectCallout">
            <a:avLst>
              <a:gd name="adj1" fmla="val 154296"/>
              <a:gd name="adj2" fmla="val -9381"/>
              <a:gd name="adj3" fmla="val 16667"/>
            </a:avLst>
          </a:prstGeom>
          <a:ln>
            <a:headEnd/>
            <a:tailEnd/>
          </a:ln>
        </p:spPr>
        <p:style>
          <a:lnRef idx="0">
            <a:schemeClr val="accent2"/>
          </a:lnRef>
          <a:fillRef idx="3">
            <a:schemeClr val="accent2"/>
          </a:fillRef>
          <a:effectRef idx="3">
            <a:schemeClr val="accent2"/>
          </a:effectRef>
          <a:fontRef idx="minor">
            <a:schemeClr val="lt1"/>
          </a:fontRef>
        </p:style>
        <p:txBody>
          <a:bodyPr/>
          <a:lstStyle/>
          <a:p>
            <a:pPr algn="ctr"/>
            <a:r>
              <a:rPr lang="en-GB" sz="1600" dirty="0">
                <a:solidFill>
                  <a:schemeClr val="bg1"/>
                </a:solidFill>
              </a:rPr>
              <a:t>Tracer</a:t>
            </a:r>
          </a:p>
          <a:p>
            <a:pPr algn="ctr"/>
            <a:r>
              <a:rPr lang="en-GB" sz="1600" dirty="0">
                <a:solidFill>
                  <a:schemeClr val="bg1"/>
                </a:solidFill>
              </a:rPr>
              <a:t>Solution from Function Means</a:t>
            </a:r>
            <a:endParaRPr lang="en-US" sz="1600" dirty="0">
              <a:solidFill>
                <a:schemeClr val="bg1"/>
              </a:solidFill>
            </a:endParaRPr>
          </a:p>
        </p:txBody>
      </p:sp>
    </p:spTree>
    <p:extLst>
      <p:ext uri="{BB962C8B-B14F-4D97-AF65-F5344CB8AC3E}">
        <p14:creationId xmlns:p14="http://schemas.microsoft.com/office/powerpoint/2010/main" val="1573020110"/>
      </p:ext>
    </p:extLst>
  </p:cSld>
  <p:clrMapOvr>
    <a:masterClrMapping/>
  </p:clrMapOvr>
  <p:transition>
    <p:wipe dir="r"/>
  </p:transition>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1A7CB4-2689-7F4A-B588-2E5EFEA81830}"/>
              </a:ext>
            </a:extLst>
          </p:cNvPr>
          <p:cNvSpPr>
            <a:spLocks noGrp="1"/>
          </p:cNvSpPr>
          <p:nvPr>
            <p:ph type="title"/>
          </p:nvPr>
        </p:nvSpPr>
        <p:spPr>
          <a:xfrm>
            <a:off x="1665767" y="606175"/>
            <a:ext cx="6489700" cy="429683"/>
          </a:xfrm>
        </p:spPr>
        <p:txBody>
          <a:bodyPr/>
          <a:lstStyle/>
          <a:p>
            <a:r>
              <a:rPr lang="en-US" dirty="0"/>
              <a:t>HESH QFD2</a:t>
            </a:r>
          </a:p>
        </p:txBody>
      </p:sp>
      <p:sp>
        <p:nvSpPr>
          <p:cNvPr id="3" name="Slide Number Placeholder 2">
            <a:extLst>
              <a:ext uri="{FF2B5EF4-FFF2-40B4-BE49-F238E27FC236}">
                <a16:creationId xmlns:a16="http://schemas.microsoft.com/office/drawing/2014/main" id="{9C6B84AF-FF88-B547-8BE3-CC48E87304DF}"/>
              </a:ext>
            </a:extLst>
          </p:cNvPr>
          <p:cNvSpPr>
            <a:spLocks noGrp="1"/>
          </p:cNvSpPr>
          <p:nvPr>
            <p:ph type="sldNum" sz="quarter" idx="4"/>
          </p:nvPr>
        </p:nvSpPr>
        <p:spPr/>
        <p:txBody>
          <a:bodyPr/>
          <a:lstStyle/>
          <a:p>
            <a:fld id="{C22618A1-DFED-413B-BF04-637AA2483EFF}" type="slidenum">
              <a:rPr lang="en-GB" smtClean="0"/>
              <a:pPr/>
              <a:t>59</a:t>
            </a:fld>
            <a:endParaRPr lang="en-GB" dirty="0"/>
          </a:p>
        </p:txBody>
      </p:sp>
      <p:pic>
        <p:nvPicPr>
          <p:cNvPr id="6" name="Picture 5">
            <a:extLst>
              <a:ext uri="{FF2B5EF4-FFF2-40B4-BE49-F238E27FC236}">
                <a16:creationId xmlns:a16="http://schemas.microsoft.com/office/drawing/2014/main" id="{7E3184A8-EE4F-174B-8DF3-2A9BA07B87C0}"/>
              </a:ext>
            </a:extLst>
          </p:cNvPr>
          <p:cNvPicPr>
            <a:picLocks noChangeAspect="1"/>
          </p:cNvPicPr>
          <p:nvPr/>
        </p:nvPicPr>
        <p:blipFill>
          <a:blip r:embed="rId2"/>
          <a:stretch>
            <a:fillRect/>
          </a:stretch>
        </p:blipFill>
        <p:spPr>
          <a:xfrm>
            <a:off x="1610943" y="1310028"/>
            <a:ext cx="8835775" cy="4930307"/>
          </a:xfrm>
          <a:prstGeom prst="rect">
            <a:avLst/>
          </a:prstGeom>
        </p:spPr>
      </p:pic>
    </p:spTree>
    <p:extLst>
      <p:ext uri="{BB962C8B-B14F-4D97-AF65-F5344CB8AC3E}">
        <p14:creationId xmlns:p14="http://schemas.microsoft.com/office/powerpoint/2010/main" val="1869872777"/>
      </p:ext>
    </p:extLst>
  </p:cSld>
  <p:clrMapOvr>
    <a:masterClrMapping/>
  </p:clrMapOvr>
  <p:transition>
    <p:wipe dir="r"/>
  </p:transition>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A786D6-D05F-A743-B0C6-B14234F1AE90}"/>
              </a:ext>
            </a:extLst>
          </p:cNvPr>
          <p:cNvSpPr>
            <a:spLocks noGrp="1"/>
          </p:cNvSpPr>
          <p:nvPr>
            <p:ph type="title"/>
          </p:nvPr>
        </p:nvSpPr>
        <p:spPr>
          <a:xfrm>
            <a:off x="1665767" y="557279"/>
            <a:ext cx="6489700" cy="478579"/>
          </a:xfrm>
        </p:spPr>
        <p:txBody>
          <a:bodyPr/>
          <a:lstStyle/>
          <a:p>
            <a:r>
              <a:rPr lang="en-US" dirty="0"/>
              <a:t>Critical Design Features</a:t>
            </a:r>
          </a:p>
        </p:txBody>
      </p:sp>
      <p:sp>
        <p:nvSpPr>
          <p:cNvPr id="3" name="Slide Number Placeholder 2">
            <a:extLst>
              <a:ext uri="{FF2B5EF4-FFF2-40B4-BE49-F238E27FC236}">
                <a16:creationId xmlns:a16="http://schemas.microsoft.com/office/drawing/2014/main" id="{45364996-8F5C-7F47-82D6-E665E1D219F7}"/>
              </a:ext>
            </a:extLst>
          </p:cNvPr>
          <p:cNvSpPr>
            <a:spLocks noGrp="1"/>
          </p:cNvSpPr>
          <p:nvPr>
            <p:ph type="sldNum" sz="quarter" idx="4"/>
          </p:nvPr>
        </p:nvSpPr>
        <p:spPr/>
        <p:txBody>
          <a:bodyPr/>
          <a:lstStyle/>
          <a:p>
            <a:fld id="{C22618A1-DFED-413B-BF04-637AA2483EFF}" type="slidenum">
              <a:rPr lang="en-GB" smtClean="0"/>
              <a:pPr/>
              <a:t>60</a:t>
            </a:fld>
            <a:endParaRPr lang="en-GB" dirty="0"/>
          </a:p>
        </p:txBody>
      </p:sp>
      <p:pic>
        <p:nvPicPr>
          <p:cNvPr id="6" name="Picture 5">
            <a:extLst>
              <a:ext uri="{FF2B5EF4-FFF2-40B4-BE49-F238E27FC236}">
                <a16:creationId xmlns:a16="http://schemas.microsoft.com/office/drawing/2014/main" id="{5E9A43CD-4121-0544-8188-AD87BA5F1EAE}"/>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610943" y="1333809"/>
            <a:ext cx="7275067" cy="4707396"/>
          </a:xfrm>
          <a:prstGeom prst="rect">
            <a:avLst/>
          </a:prstGeom>
        </p:spPr>
      </p:pic>
      <p:sp>
        <p:nvSpPr>
          <p:cNvPr id="4" name="Rounded Rectangular Callout 3">
            <a:extLst>
              <a:ext uri="{FF2B5EF4-FFF2-40B4-BE49-F238E27FC236}">
                <a16:creationId xmlns:a16="http://schemas.microsoft.com/office/drawing/2014/main" id="{2E56960C-8276-7E45-9EFD-D1F1A06163A5}"/>
              </a:ext>
            </a:extLst>
          </p:cNvPr>
          <p:cNvSpPr/>
          <p:nvPr/>
        </p:nvSpPr>
        <p:spPr>
          <a:xfrm>
            <a:off x="8886009" y="557279"/>
            <a:ext cx="1668976" cy="1777429"/>
          </a:xfrm>
          <a:prstGeom prst="wedgeRoundRectCallout">
            <a:avLst>
              <a:gd name="adj1" fmla="val -123154"/>
              <a:gd name="adj2" fmla="val 54758"/>
              <a:gd name="adj3" fmla="val 16667"/>
            </a:avLst>
          </a:prstGeom>
        </p:spPr>
        <p:style>
          <a:lnRef idx="0">
            <a:schemeClr val="accent4"/>
          </a:lnRef>
          <a:fillRef idx="3">
            <a:schemeClr val="accent4"/>
          </a:fillRef>
          <a:effectRef idx="3">
            <a:schemeClr val="accent4"/>
          </a:effectRef>
          <a:fontRef idx="minor">
            <a:schemeClr val="lt1"/>
          </a:fontRef>
        </p:style>
        <p:txBody>
          <a:bodyPr rtlCol="0" anchor="ctr"/>
          <a:lstStyle/>
          <a:p>
            <a:pPr algn="ctr"/>
            <a:r>
              <a:rPr lang="en-US" dirty="0"/>
              <a:t>The QFD 2 can inform the critical design features </a:t>
            </a:r>
          </a:p>
        </p:txBody>
      </p:sp>
    </p:spTree>
    <p:extLst>
      <p:ext uri="{BB962C8B-B14F-4D97-AF65-F5344CB8AC3E}">
        <p14:creationId xmlns:p14="http://schemas.microsoft.com/office/powerpoint/2010/main" val="1731725177"/>
      </p:ext>
    </p:extLst>
  </p:cSld>
  <p:clrMapOvr>
    <a:masterClrMapping/>
  </p:clrMapOvr>
  <p:transition>
    <p:wipe dir="r"/>
  </p:transition>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65767" y="626724"/>
            <a:ext cx="6489700" cy="409134"/>
          </a:xfrm>
        </p:spPr>
        <p:txBody>
          <a:bodyPr/>
          <a:lstStyle/>
          <a:p>
            <a:r>
              <a:rPr lang="en-US" dirty="0"/>
              <a:t>Sub-System Requirements</a:t>
            </a:r>
          </a:p>
        </p:txBody>
      </p:sp>
      <p:sp>
        <p:nvSpPr>
          <p:cNvPr id="3" name="Slide Number Placeholder 2"/>
          <p:cNvSpPr>
            <a:spLocks noGrp="1"/>
          </p:cNvSpPr>
          <p:nvPr>
            <p:ph type="sldNum" sz="quarter" idx="4"/>
          </p:nvPr>
        </p:nvSpPr>
        <p:spPr/>
        <p:txBody>
          <a:bodyPr/>
          <a:lstStyle/>
          <a:p>
            <a:fld id="{714C567D-0E37-3E41-B6D4-8C0AC45026B9}" type="slidenum">
              <a:rPr lang="en-US" smtClean="0"/>
              <a:pPr/>
              <a:t>61</a:t>
            </a:fld>
            <a:endParaRPr lang="en-US" dirty="0"/>
          </a:p>
        </p:txBody>
      </p:sp>
      <p:pic>
        <p:nvPicPr>
          <p:cNvPr id="22" name="Picture 21"/>
          <p:cNvPicPr>
            <a:picLocks noChangeAspect="1"/>
          </p:cNvPicPr>
          <p:nvPr/>
        </p:nvPicPr>
        <p:blipFill>
          <a:blip r:embed="rId2"/>
          <a:stretch>
            <a:fillRect/>
          </a:stretch>
        </p:blipFill>
        <p:spPr>
          <a:xfrm>
            <a:off x="1735815" y="2048262"/>
            <a:ext cx="8788167" cy="4809739"/>
          </a:xfrm>
          <a:prstGeom prst="rect">
            <a:avLst/>
          </a:prstGeom>
        </p:spPr>
      </p:pic>
      <p:sp>
        <p:nvSpPr>
          <p:cNvPr id="6" name="Rectangle 5"/>
          <p:cNvSpPr/>
          <p:nvPr/>
        </p:nvSpPr>
        <p:spPr>
          <a:xfrm>
            <a:off x="2039009" y="1144070"/>
            <a:ext cx="8277855" cy="707886"/>
          </a:xfrm>
          <a:prstGeom prst="rect">
            <a:avLst/>
          </a:prstGeom>
        </p:spPr>
        <p:style>
          <a:lnRef idx="1">
            <a:schemeClr val="accent2"/>
          </a:lnRef>
          <a:fillRef idx="2">
            <a:schemeClr val="accent2"/>
          </a:fillRef>
          <a:effectRef idx="1">
            <a:schemeClr val="accent2"/>
          </a:effectRef>
          <a:fontRef idx="minor">
            <a:schemeClr val="dk1"/>
          </a:fontRef>
        </p:style>
        <p:txBody>
          <a:bodyPr wrap="square">
            <a:spAutoFit/>
          </a:bodyPr>
          <a:lstStyle/>
          <a:p>
            <a:pPr algn="ctr"/>
            <a:r>
              <a:rPr lang="en-US" sz="2000" dirty="0"/>
              <a:t>QFD 2 can help us develop Sub-System requirements - in fact the Sub-System requirements SHOULD be ready and waiting</a:t>
            </a:r>
          </a:p>
        </p:txBody>
      </p:sp>
    </p:spTree>
    <p:extLst>
      <p:ext uri="{BB962C8B-B14F-4D97-AF65-F5344CB8AC3E}">
        <p14:creationId xmlns:p14="http://schemas.microsoft.com/office/powerpoint/2010/main" val="1869089515"/>
      </p:ext>
    </p:extLst>
  </p:cSld>
  <p:clrMapOvr>
    <a:masterClrMapping/>
  </p:clrMapOvr>
  <p:transition>
    <p:wipe dir="r"/>
  </p:transition>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4294967295"/>
          </p:nvPr>
        </p:nvSpPr>
        <p:spPr>
          <a:xfrm>
            <a:off x="11233212" y="55445"/>
            <a:ext cx="490605" cy="123111"/>
          </a:xfrm>
        </p:spPr>
        <p:txBody>
          <a:bodyPr/>
          <a:lstStyle/>
          <a:p>
            <a:fld id="{4DD93AAA-9664-724C-BCA8-AA8BF9C19235}" type="slidenum">
              <a:rPr lang="en-US" smtClean="0"/>
              <a:pPr/>
              <a:t>62</a:t>
            </a:fld>
            <a:endParaRPr lang="en-US"/>
          </a:p>
        </p:txBody>
      </p:sp>
      <p:sp>
        <p:nvSpPr>
          <p:cNvPr id="32770" name="Rectangle 3"/>
          <p:cNvSpPr>
            <a:spLocks noGrp="1" noChangeArrowheads="1"/>
          </p:cNvSpPr>
          <p:nvPr>
            <p:ph sz="quarter" idx="16"/>
          </p:nvPr>
        </p:nvSpPr>
        <p:spPr>
          <a:xfrm>
            <a:off x="2017777" y="1194455"/>
            <a:ext cx="2876148" cy="5139869"/>
          </a:xfrm>
        </p:spPr>
        <p:txBody>
          <a:bodyPr/>
          <a:lstStyle/>
          <a:p>
            <a:pPr marL="0" indent="0">
              <a:buNone/>
            </a:pPr>
            <a:r>
              <a:rPr lang="en-GB" sz="2400" b="1" dirty="0">
                <a:latin typeface="Arial" charset="0"/>
              </a:rPr>
              <a:t>Pros</a:t>
            </a:r>
          </a:p>
          <a:p>
            <a:pPr>
              <a:lnSpc>
                <a:spcPct val="100000"/>
              </a:lnSpc>
              <a:spcBef>
                <a:spcPts val="0"/>
              </a:spcBef>
            </a:pPr>
            <a:r>
              <a:rPr lang="en-GB" dirty="0">
                <a:latin typeface="Arial" charset="0"/>
              </a:rPr>
              <a:t>Validates that system concept solutions are compliant with the System Design Requirements</a:t>
            </a:r>
          </a:p>
          <a:p>
            <a:pPr>
              <a:lnSpc>
                <a:spcPct val="100000"/>
              </a:lnSpc>
              <a:spcBef>
                <a:spcPts val="0"/>
              </a:spcBef>
            </a:pPr>
            <a:r>
              <a:rPr lang="en-GB" dirty="0">
                <a:latin typeface="Arial" charset="0"/>
              </a:rPr>
              <a:t>Identifies potential system interactions that could result in undesirable emergent behaviour or integration issue</a:t>
            </a:r>
          </a:p>
          <a:p>
            <a:pPr>
              <a:lnSpc>
                <a:spcPct val="100000"/>
              </a:lnSpc>
              <a:spcBef>
                <a:spcPts val="0"/>
              </a:spcBef>
            </a:pPr>
            <a:r>
              <a:rPr lang="en-GB" dirty="0">
                <a:latin typeface="Arial" charset="0"/>
              </a:rPr>
              <a:t>Identifies key/critical design features</a:t>
            </a:r>
          </a:p>
          <a:p>
            <a:pPr>
              <a:lnSpc>
                <a:spcPct val="100000"/>
              </a:lnSpc>
              <a:spcBef>
                <a:spcPts val="0"/>
              </a:spcBef>
            </a:pPr>
            <a:r>
              <a:rPr lang="en-GB" dirty="0">
                <a:latin typeface="Arial" charset="0"/>
              </a:rPr>
              <a:t>Helps in the correct and complete flow-down of requirements to subsystem and ultimately component level </a:t>
            </a:r>
          </a:p>
          <a:p>
            <a:pPr>
              <a:lnSpc>
                <a:spcPct val="100000"/>
              </a:lnSpc>
              <a:spcBef>
                <a:spcPts val="0"/>
              </a:spcBef>
            </a:pPr>
            <a:r>
              <a:rPr lang="en-GB" dirty="0">
                <a:latin typeface="Arial" charset="0"/>
              </a:rPr>
              <a:t>Helps manage requirements and trade-offs </a:t>
            </a:r>
          </a:p>
          <a:p>
            <a:endParaRPr lang="en-GB" dirty="0">
              <a:latin typeface="Arial" charset="0"/>
            </a:endParaRPr>
          </a:p>
        </p:txBody>
      </p:sp>
      <p:sp>
        <p:nvSpPr>
          <p:cNvPr id="32769" name="Rectangle 2"/>
          <p:cNvSpPr>
            <a:spLocks noGrp="1" noChangeArrowheads="1"/>
          </p:cNvSpPr>
          <p:nvPr>
            <p:ph type="title"/>
          </p:nvPr>
        </p:nvSpPr>
        <p:spPr/>
        <p:txBody>
          <a:bodyPr/>
          <a:lstStyle/>
          <a:p>
            <a:r>
              <a:rPr lang="en-GB">
                <a:latin typeface="Arial" charset="0"/>
              </a:rPr>
              <a:t>QFD 2 Summary </a:t>
            </a:r>
          </a:p>
        </p:txBody>
      </p:sp>
      <p:sp>
        <p:nvSpPr>
          <p:cNvPr id="6" name="Content Placeholder 8">
            <a:extLst>
              <a:ext uri="{FF2B5EF4-FFF2-40B4-BE49-F238E27FC236}">
                <a16:creationId xmlns:a16="http://schemas.microsoft.com/office/drawing/2014/main" id="{F852F70F-66B3-6943-9F38-E89A5F19E5CB}"/>
              </a:ext>
            </a:extLst>
          </p:cNvPr>
          <p:cNvSpPr txBox="1">
            <a:spLocks/>
          </p:cNvSpPr>
          <p:nvPr/>
        </p:nvSpPr>
        <p:spPr bwMode="gray">
          <a:xfrm>
            <a:off x="5017214" y="1194455"/>
            <a:ext cx="2506895" cy="2302169"/>
          </a:xfrm>
          <a:prstGeom prst="rect">
            <a:avLst/>
          </a:prstGeom>
        </p:spPr>
        <p:txBody>
          <a:bodyPr vert="horz" wrap="square" lIns="0" tIns="0" rIns="0" bIns="0" rtlCol="0">
            <a:spAutoFit/>
          </a:bodyPr>
          <a:lstStyle>
            <a:lvl1pPr marL="285750" indent="-285750" algn="l" defTabSz="1073084" rtl="0" eaLnBrk="1" latinLnBrk="0" hangingPunct="1">
              <a:lnSpc>
                <a:spcPct val="90000"/>
              </a:lnSpc>
              <a:spcBef>
                <a:spcPts val="1173"/>
              </a:spcBef>
              <a:buClr>
                <a:schemeClr val="accent2"/>
              </a:buClr>
              <a:buFont typeface="Arial" panose="020B0604020202020204" pitchFamily="34" charset="0"/>
              <a:buChar char="•"/>
              <a:defRPr sz="1600" kern="1200">
                <a:solidFill>
                  <a:schemeClr val="tx2"/>
                </a:solidFill>
                <a:latin typeface="+mn-lt"/>
                <a:ea typeface="+mn-ea"/>
                <a:cs typeface="+mn-cs"/>
              </a:defRPr>
            </a:lvl1pPr>
            <a:lvl2pPr marL="822292" indent="-285750" algn="l" defTabSz="1073084" rtl="0" eaLnBrk="1" latinLnBrk="0" hangingPunct="1">
              <a:lnSpc>
                <a:spcPct val="90000"/>
              </a:lnSpc>
              <a:spcBef>
                <a:spcPts val="587"/>
              </a:spcBef>
              <a:buClr>
                <a:schemeClr val="accent2"/>
              </a:buClr>
              <a:buFont typeface="Arial" panose="020B0604020202020204" pitchFamily="34" charset="0"/>
              <a:buChar char="•"/>
              <a:defRPr sz="1600" kern="1200">
                <a:solidFill>
                  <a:schemeClr val="tx2"/>
                </a:solidFill>
                <a:latin typeface="+mn-lt"/>
                <a:ea typeface="+mn-ea"/>
                <a:cs typeface="+mn-cs"/>
              </a:defRPr>
            </a:lvl2pPr>
            <a:lvl3pPr marL="1358834" indent="-285750" algn="l" defTabSz="1073084" rtl="0" eaLnBrk="1" latinLnBrk="0" hangingPunct="1">
              <a:lnSpc>
                <a:spcPct val="90000"/>
              </a:lnSpc>
              <a:spcBef>
                <a:spcPts val="587"/>
              </a:spcBef>
              <a:buClr>
                <a:schemeClr val="accent2"/>
              </a:buClr>
              <a:buFont typeface="Arial" panose="020B0604020202020204" pitchFamily="34" charset="0"/>
              <a:buChar char="•"/>
              <a:defRPr sz="1600" kern="1200">
                <a:solidFill>
                  <a:schemeClr val="tx2"/>
                </a:solidFill>
                <a:latin typeface="+mn-lt"/>
                <a:ea typeface="+mn-ea"/>
                <a:cs typeface="+mn-cs"/>
              </a:defRPr>
            </a:lvl3pPr>
            <a:lvl4pPr marL="1895376" indent="-285750" algn="l" defTabSz="1073084" rtl="0" eaLnBrk="1" latinLnBrk="0" hangingPunct="1">
              <a:lnSpc>
                <a:spcPct val="90000"/>
              </a:lnSpc>
              <a:spcBef>
                <a:spcPts val="587"/>
              </a:spcBef>
              <a:buClr>
                <a:schemeClr val="accent2"/>
              </a:buClr>
              <a:buFont typeface="Arial" panose="020B0604020202020204" pitchFamily="34" charset="0"/>
              <a:buChar char="•"/>
              <a:defRPr sz="1600" kern="1200">
                <a:solidFill>
                  <a:schemeClr val="tx2"/>
                </a:solidFill>
                <a:latin typeface="+mn-lt"/>
                <a:ea typeface="+mn-ea"/>
                <a:cs typeface="+mn-cs"/>
              </a:defRPr>
            </a:lvl4pPr>
            <a:lvl5pPr marL="2414438" indent="-268271" algn="l" defTabSz="1073084" rtl="0" eaLnBrk="1" latinLnBrk="0" hangingPunct="1">
              <a:lnSpc>
                <a:spcPct val="90000"/>
              </a:lnSpc>
              <a:spcBef>
                <a:spcPts val="587"/>
              </a:spcBef>
              <a:buClr>
                <a:schemeClr val="accent2"/>
              </a:buClr>
              <a:buFont typeface="Arial" panose="020B0604020202020204" pitchFamily="34" charset="0"/>
              <a:buChar char="•"/>
              <a:defRPr sz="1600" kern="1200">
                <a:solidFill>
                  <a:schemeClr val="tx2"/>
                </a:solidFill>
                <a:latin typeface="+mn-lt"/>
                <a:ea typeface="+mn-ea"/>
                <a:cs typeface="+mn-cs"/>
              </a:defRPr>
            </a:lvl5pPr>
            <a:lvl6pPr marL="2950981" indent="-268271" algn="l" defTabSz="1073084" rtl="0" eaLnBrk="1" latinLnBrk="0" hangingPunct="1">
              <a:lnSpc>
                <a:spcPct val="90000"/>
              </a:lnSpc>
              <a:spcBef>
                <a:spcPts val="587"/>
              </a:spcBef>
              <a:buFont typeface="Arial" panose="020B0604020202020204" pitchFamily="34" charset="0"/>
              <a:buChar char="•"/>
              <a:defRPr sz="2112" kern="1200">
                <a:solidFill>
                  <a:schemeClr val="tx1"/>
                </a:solidFill>
                <a:latin typeface="+mn-lt"/>
                <a:ea typeface="+mn-ea"/>
                <a:cs typeface="+mn-cs"/>
              </a:defRPr>
            </a:lvl6pPr>
            <a:lvl7pPr marL="3487523" indent="-268271" algn="l" defTabSz="1073084" rtl="0" eaLnBrk="1" latinLnBrk="0" hangingPunct="1">
              <a:lnSpc>
                <a:spcPct val="90000"/>
              </a:lnSpc>
              <a:spcBef>
                <a:spcPts val="587"/>
              </a:spcBef>
              <a:buFont typeface="Arial" panose="020B0604020202020204" pitchFamily="34" charset="0"/>
              <a:buChar char="•"/>
              <a:defRPr sz="2112" kern="1200">
                <a:solidFill>
                  <a:schemeClr val="tx1"/>
                </a:solidFill>
                <a:latin typeface="+mn-lt"/>
                <a:ea typeface="+mn-ea"/>
                <a:cs typeface="+mn-cs"/>
              </a:defRPr>
            </a:lvl7pPr>
            <a:lvl8pPr marL="4024065" indent="-268271" algn="l" defTabSz="1073084" rtl="0" eaLnBrk="1" latinLnBrk="0" hangingPunct="1">
              <a:lnSpc>
                <a:spcPct val="90000"/>
              </a:lnSpc>
              <a:spcBef>
                <a:spcPts val="587"/>
              </a:spcBef>
              <a:buFont typeface="Arial" panose="020B0604020202020204" pitchFamily="34" charset="0"/>
              <a:buChar char="•"/>
              <a:defRPr sz="2112" kern="1200">
                <a:solidFill>
                  <a:schemeClr val="tx1"/>
                </a:solidFill>
                <a:latin typeface="+mn-lt"/>
                <a:ea typeface="+mn-ea"/>
                <a:cs typeface="+mn-cs"/>
              </a:defRPr>
            </a:lvl8pPr>
            <a:lvl9pPr marL="4560606" indent="-268271" algn="l" defTabSz="1073084" rtl="0" eaLnBrk="1" latinLnBrk="0" hangingPunct="1">
              <a:lnSpc>
                <a:spcPct val="90000"/>
              </a:lnSpc>
              <a:spcBef>
                <a:spcPts val="587"/>
              </a:spcBef>
              <a:buFont typeface="Arial" panose="020B0604020202020204" pitchFamily="34" charset="0"/>
              <a:buChar char="•"/>
              <a:defRPr sz="2112" kern="1200">
                <a:solidFill>
                  <a:schemeClr val="tx1"/>
                </a:solidFill>
                <a:latin typeface="+mn-lt"/>
                <a:ea typeface="+mn-ea"/>
                <a:cs typeface="+mn-cs"/>
              </a:defRPr>
            </a:lvl9pPr>
          </a:lstStyle>
          <a:p>
            <a:pPr marL="0" indent="0">
              <a:buNone/>
            </a:pPr>
            <a:r>
              <a:rPr lang="en-GB" sz="2400" b="1" dirty="0">
                <a:latin typeface="Arial" charset="0"/>
              </a:rPr>
              <a:t>Cons</a:t>
            </a:r>
          </a:p>
          <a:p>
            <a:pPr>
              <a:lnSpc>
                <a:spcPct val="100000"/>
              </a:lnSpc>
              <a:spcBef>
                <a:spcPts val="0"/>
              </a:spcBef>
            </a:pPr>
            <a:r>
              <a:rPr lang="en-GB" dirty="0">
                <a:latin typeface="Arial" charset="0"/>
              </a:rPr>
              <a:t>If several concepts system exist requires the development of several QFD 2</a:t>
            </a:r>
          </a:p>
          <a:p>
            <a:pPr>
              <a:lnSpc>
                <a:spcPct val="100000"/>
              </a:lnSpc>
              <a:spcBef>
                <a:spcPts val="0"/>
              </a:spcBef>
            </a:pPr>
            <a:r>
              <a:rPr lang="en-GB" dirty="0">
                <a:latin typeface="Arial" charset="0"/>
              </a:rPr>
              <a:t>Can take time to complete, particularly the flow-down of HOW MUCH requirements</a:t>
            </a:r>
          </a:p>
        </p:txBody>
      </p:sp>
      <p:sp>
        <p:nvSpPr>
          <p:cNvPr id="10" name="Content Placeholder 8">
            <a:extLst>
              <a:ext uri="{FF2B5EF4-FFF2-40B4-BE49-F238E27FC236}">
                <a16:creationId xmlns:a16="http://schemas.microsoft.com/office/drawing/2014/main" id="{207CF7E6-99BF-8E46-84C1-BD36E2D4BCD6}"/>
              </a:ext>
            </a:extLst>
          </p:cNvPr>
          <p:cNvSpPr txBox="1">
            <a:spLocks/>
          </p:cNvSpPr>
          <p:nvPr/>
        </p:nvSpPr>
        <p:spPr bwMode="gray">
          <a:xfrm>
            <a:off x="7524108" y="1194454"/>
            <a:ext cx="2926422" cy="5010602"/>
          </a:xfrm>
          <a:prstGeom prst="rect">
            <a:avLst/>
          </a:prstGeom>
        </p:spPr>
        <p:txBody>
          <a:bodyPr vert="horz" wrap="square" lIns="0" tIns="0" rIns="0" bIns="0" rtlCol="0">
            <a:spAutoFit/>
          </a:bodyPr>
          <a:lstStyle>
            <a:lvl1pPr marL="285750" indent="-285750" algn="l" defTabSz="1073084" rtl="0" eaLnBrk="1" latinLnBrk="0" hangingPunct="1">
              <a:lnSpc>
                <a:spcPct val="90000"/>
              </a:lnSpc>
              <a:spcBef>
                <a:spcPts val="1173"/>
              </a:spcBef>
              <a:buClr>
                <a:schemeClr val="accent2"/>
              </a:buClr>
              <a:buFont typeface="Arial" panose="020B0604020202020204" pitchFamily="34" charset="0"/>
              <a:buChar char="•"/>
              <a:defRPr sz="1600" kern="1200">
                <a:solidFill>
                  <a:schemeClr val="tx2"/>
                </a:solidFill>
                <a:latin typeface="+mn-lt"/>
                <a:ea typeface="+mn-ea"/>
                <a:cs typeface="+mn-cs"/>
              </a:defRPr>
            </a:lvl1pPr>
            <a:lvl2pPr marL="822292" indent="-285750" algn="l" defTabSz="1073084" rtl="0" eaLnBrk="1" latinLnBrk="0" hangingPunct="1">
              <a:lnSpc>
                <a:spcPct val="90000"/>
              </a:lnSpc>
              <a:spcBef>
                <a:spcPts val="587"/>
              </a:spcBef>
              <a:buClr>
                <a:schemeClr val="accent2"/>
              </a:buClr>
              <a:buFont typeface="Arial" panose="020B0604020202020204" pitchFamily="34" charset="0"/>
              <a:buChar char="•"/>
              <a:defRPr sz="1600" kern="1200">
                <a:solidFill>
                  <a:schemeClr val="tx2"/>
                </a:solidFill>
                <a:latin typeface="+mn-lt"/>
                <a:ea typeface="+mn-ea"/>
                <a:cs typeface="+mn-cs"/>
              </a:defRPr>
            </a:lvl2pPr>
            <a:lvl3pPr marL="1358834" indent="-285750" algn="l" defTabSz="1073084" rtl="0" eaLnBrk="1" latinLnBrk="0" hangingPunct="1">
              <a:lnSpc>
                <a:spcPct val="90000"/>
              </a:lnSpc>
              <a:spcBef>
                <a:spcPts val="587"/>
              </a:spcBef>
              <a:buClr>
                <a:schemeClr val="accent2"/>
              </a:buClr>
              <a:buFont typeface="Arial" panose="020B0604020202020204" pitchFamily="34" charset="0"/>
              <a:buChar char="•"/>
              <a:defRPr sz="1600" kern="1200">
                <a:solidFill>
                  <a:schemeClr val="tx2"/>
                </a:solidFill>
                <a:latin typeface="+mn-lt"/>
                <a:ea typeface="+mn-ea"/>
                <a:cs typeface="+mn-cs"/>
              </a:defRPr>
            </a:lvl3pPr>
            <a:lvl4pPr marL="1895376" indent="-285750" algn="l" defTabSz="1073084" rtl="0" eaLnBrk="1" latinLnBrk="0" hangingPunct="1">
              <a:lnSpc>
                <a:spcPct val="90000"/>
              </a:lnSpc>
              <a:spcBef>
                <a:spcPts val="587"/>
              </a:spcBef>
              <a:buClr>
                <a:schemeClr val="accent2"/>
              </a:buClr>
              <a:buFont typeface="Arial" panose="020B0604020202020204" pitchFamily="34" charset="0"/>
              <a:buChar char="•"/>
              <a:defRPr sz="1600" kern="1200">
                <a:solidFill>
                  <a:schemeClr val="tx2"/>
                </a:solidFill>
                <a:latin typeface="+mn-lt"/>
                <a:ea typeface="+mn-ea"/>
                <a:cs typeface="+mn-cs"/>
              </a:defRPr>
            </a:lvl4pPr>
            <a:lvl5pPr marL="2414438" indent="-268271" algn="l" defTabSz="1073084" rtl="0" eaLnBrk="1" latinLnBrk="0" hangingPunct="1">
              <a:lnSpc>
                <a:spcPct val="90000"/>
              </a:lnSpc>
              <a:spcBef>
                <a:spcPts val="587"/>
              </a:spcBef>
              <a:buClr>
                <a:schemeClr val="accent2"/>
              </a:buClr>
              <a:buFont typeface="Arial" panose="020B0604020202020204" pitchFamily="34" charset="0"/>
              <a:buChar char="•"/>
              <a:defRPr sz="1600" kern="1200">
                <a:solidFill>
                  <a:schemeClr val="tx2"/>
                </a:solidFill>
                <a:latin typeface="+mn-lt"/>
                <a:ea typeface="+mn-ea"/>
                <a:cs typeface="+mn-cs"/>
              </a:defRPr>
            </a:lvl5pPr>
            <a:lvl6pPr marL="2950981" indent="-268271" algn="l" defTabSz="1073084" rtl="0" eaLnBrk="1" latinLnBrk="0" hangingPunct="1">
              <a:lnSpc>
                <a:spcPct val="90000"/>
              </a:lnSpc>
              <a:spcBef>
                <a:spcPts val="587"/>
              </a:spcBef>
              <a:buFont typeface="Arial" panose="020B0604020202020204" pitchFamily="34" charset="0"/>
              <a:buChar char="•"/>
              <a:defRPr sz="2112" kern="1200">
                <a:solidFill>
                  <a:schemeClr val="tx1"/>
                </a:solidFill>
                <a:latin typeface="+mn-lt"/>
                <a:ea typeface="+mn-ea"/>
                <a:cs typeface="+mn-cs"/>
              </a:defRPr>
            </a:lvl6pPr>
            <a:lvl7pPr marL="3487523" indent="-268271" algn="l" defTabSz="1073084" rtl="0" eaLnBrk="1" latinLnBrk="0" hangingPunct="1">
              <a:lnSpc>
                <a:spcPct val="90000"/>
              </a:lnSpc>
              <a:spcBef>
                <a:spcPts val="587"/>
              </a:spcBef>
              <a:buFont typeface="Arial" panose="020B0604020202020204" pitchFamily="34" charset="0"/>
              <a:buChar char="•"/>
              <a:defRPr sz="2112" kern="1200">
                <a:solidFill>
                  <a:schemeClr val="tx1"/>
                </a:solidFill>
                <a:latin typeface="+mn-lt"/>
                <a:ea typeface="+mn-ea"/>
                <a:cs typeface="+mn-cs"/>
              </a:defRPr>
            </a:lvl7pPr>
            <a:lvl8pPr marL="4024065" indent="-268271" algn="l" defTabSz="1073084" rtl="0" eaLnBrk="1" latinLnBrk="0" hangingPunct="1">
              <a:lnSpc>
                <a:spcPct val="90000"/>
              </a:lnSpc>
              <a:spcBef>
                <a:spcPts val="587"/>
              </a:spcBef>
              <a:buFont typeface="Arial" panose="020B0604020202020204" pitchFamily="34" charset="0"/>
              <a:buChar char="•"/>
              <a:defRPr sz="2112" kern="1200">
                <a:solidFill>
                  <a:schemeClr val="tx1"/>
                </a:solidFill>
                <a:latin typeface="+mn-lt"/>
                <a:ea typeface="+mn-ea"/>
                <a:cs typeface="+mn-cs"/>
              </a:defRPr>
            </a:lvl8pPr>
            <a:lvl9pPr marL="4560606" indent="-268271" algn="l" defTabSz="1073084" rtl="0" eaLnBrk="1" latinLnBrk="0" hangingPunct="1">
              <a:lnSpc>
                <a:spcPct val="90000"/>
              </a:lnSpc>
              <a:spcBef>
                <a:spcPts val="587"/>
              </a:spcBef>
              <a:buFont typeface="Arial" panose="020B0604020202020204" pitchFamily="34" charset="0"/>
              <a:buChar char="•"/>
              <a:defRPr sz="2112" kern="1200">
                <a:solidFill>
                  <a:schemeClr val="tx1"/>
                </a:solidFill>
                <a:latin typeface="+mn-lt"/>
                <a:ea typeface="+mn-ea"/>
                <a:cs typeface="+mn-cs"/>
              </a:defRPr>
            </a:lvl9pPr>
          </a:lstStyle>
          <a:p>
            <a:pPr marL="0" indent="0">
              <a:buNone/>
            </a:pPr>
            <a:r>
              <a:rPr lang="en-GB" sz="2400" b="1" dirty="0">
                <a:latin typeface="Arial" charset="0"/>
              </a:rPr>
              <a:t>Tips</a:t>
            </a:r>
          </a:p>
          <a:p>
            <a:pPr>
              <a:lnSpc>
                <a:spcPct val="100000"/>
              </a:lnSpc>
              <a:spcBef>
                <a:spcPts val="0"/>
              </a:spcBef>
            </a:pPr>
            <a:r>
              <a:rPr lang="en-GB" dirty="0">
                <a:latin typeface="Arial" charset="0"/>
              </a:rPr>
              <a:t>Manage the detail – we design in levels, so restrict the QFD to 20x20</a:t>
            </a:r>
          </a:p>
          <a:p>
            <a:pPr>
              <a:lnSpc>
                <a:spcPct val="100000"/>
              </a:lnSpc>
              <a:spcBef>
                <a:spcPts val="0"/>
              </a:spcBef>
            </a:pPr>
            <a:r>
              <a:rPr lang="en-GB" dirty="0">
                <a:latin typeface="Arial" charset="0"/>
              </a:rPr>
              <a:t>Take time to define clearly the functions and the corresponding functional solutions</a:t>
            </a:r>
          </a:p>
          <a:p>
            <a:pPr>
              <a:lnSpc>
                <a:spcPct val="100000"/>
              </a:lnSpc>
              <a:spcBef>
                <a:spcPts val="0"/>
              </a:spcBef>
            </a:pPr>
            <a:r>
              <a:rPr lang="en-GB" dirty="0">
                <a:latin typeface="Arial" charset="0"/>
              </a:rPr>
              <a:t>Complete the relationship matrix is a single half-day session</a:t>
            </a:r>
          </a:p>
          <a:p>
            <a:pPr>
              <a:lnSpc>
                <a:spcPct val="100000"/>
              </a:lnSpc>
              <a:spcBef>
                <a:spcPts val="0"/>
              </a:spcBef>
            </a:pPr>
            <a:r>
              <a:rPr lang="en-GB" dirty="0">
                <a:latin typeface="Arial" charset="0"/>
              </a:rPr>
              <a:t>Delegate the generation of subsystem requirements but review as a team</a:t>
            </a:r>
          </a:p>
          <a:p>
            <a:pPr>
              <a:lnSpc>
                <a:spcPct val="100000"/>
              </a:lnSpc>
              <a:spcBef>
                <a:spcPts val="0"/>
              </a:spcBef>
            </a:pPr>
            <a:r>
              <a:rPr lang="en-GB" dirty="0">
                <a:latin typeface="Arial" charset="0"/>
              </a:rPr>
              <a:t>The actual target values for the design solutions are unlikely to be complete (TBD) until we have undertaken the detailed design</a:t>
            </a:r>
          </a:p>
        </p:txBody>
      </p:sp>
    </p:spTree>
    <p:extLst>
      <p:ext uri="{BB962C8B-B14F-4D97-AF65-F5344CB8AC3E}">
        <p14:creationId xmlns:p14="http://schemas.microsoft.com/office/powerpoint/2010/main" val="113465535"/>
      </p:ext>
    </p:extLst>
  </p:cSld>
  <p:clrMapOvr>
    <a:masterClrMapping/>
  </p:clrMapOvr>
  <p:transition/>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0C24C5EE-6C2E-DEBE-EF5D-C2122BAC3110}"/>
              </a:ext>
            </a:extLst>
          </p:cNvPr>
          <p:cNvSpPr>
            <a:spLocks noGrp="1"/>
          </p:cNvSpPr>
          <p:nvPr>
            <p:ph type="sldNum" sz="quarter" idx="4294967295"/>
          </p:nvPr>
        </p:nvSpPr>
        <p:spPr>
          <a:xfrm>
            <a:off x="11233212" y="55445"/>
            <a:ext cx="490605" cy="123111"/>
          </a:xfrm>
        </p:spPr>
        <p:txBody>
          <a:bodyPr/>
          <a:lstStyle/>
          <a:p>
            <a:fld id="{C22618A1-DFED-413B-BF04-637AA2483EFF}" type="slidenum">
              <a:rPr lang="en-GB" smtClean="0"/>
              <a:pPr/>
              <a:t>63</a:t>
            </a:fld>
            <a:endParaRPr lang="en-GB" dirty="0"/>
          </a:p>
        </p:txBody>
      </p:sp>
      <p:sp>
        <p:nvSpPr>
          <p:cNvPr id="3" name="Content Placeholder 2">
            <a:extLst>
              <a:ext uri="{FF2B5EF4-FFF2-40B4-BE49-F238E27FC236}">
                <a16:creationId xmlns:a16="http://schemas.microsoft.com/office/drawing/2014/main" id="{93E2785A-6B68-5C4C-EB86-2A5250BE3B10}"/>
              </a:ext>
            </a:extLst>
          </p:cNvPr>
          <p:cNvSpPr>
            <a:spLocks noGrp="1"/>
          </p:cNvSpPr>
          <p:nvPr>
            <p:ph sz="quarter" idx="16"/>
          </p:nvPr>
        </p:nvSpPr>
        <p:spPr/>
        <p:txBody>
          <a:bodyPr/>
          <a:lstStyle/>
          <a:p>
            <a:endParaRPr lang="en-GB"/>
          </a:p>
        </p:txBody>
      </p:sp>
      <p:sp>
        <p:nvSpPr>
          <p:cNvPr id="4" name="Content Placeholder 3">
            <a:extLst>
              <a:ext uri="{FF2B5EF4-FFF2-40B4-BE49-F238E27FC236}">
                <a16:creationId xmlns:a16="http://schemas.microsoft.com/office/drawing/2014/main" id="{6D34DE26-DE8D-788A-F70C-26B6C4158F6E}"/>
              </a:ext>
            </a:extLst>
          </p:cNvPr>
          <p:cNvSpPr>
            <a:spLocks noGrp="1"/>
          </p:cNvSpPr>
          <p:nvPr>
            <p:ph sz="quarter" idx="17"/>
          </p:nvPr>
        </p:nvSpPr>
        <p:spPr/>
        <p:txBody>
          <a:bodyPr/>
          <a:lstStyle/>
          <a:p>
            <a:endParaRPr lang="en-GB"/>
          </a:p>
        </p:txBody>
      </p:sp>
      <p:sp>
        <p:nvSpPr>
          <p:cNvPr id="5" name="Title 4">
            <a:extLst>
              <a:ext uri="{FF2B5EF4-FFF2-40B4-BE49-F238E27FC236}">
                <a16:creationId xmlns:a16="http://schemas.microsoft.com/office/drawing/2014/main" id="{6D66F0DC-3A2B-CFE5-0D0C-8A70821A97A0}"/>
              </a:ext>
            </a:extLst>
          </p:cNvPr>
          <p:cNvSpPr>
            <a:spLocks noGrp="1"/>
          </p:cNvSpPr>
          <p:nvPr>
            <p:ph type="title"/>
          </p:nvPr>
        </p:nvSpPr>
        <p:spPr>
          <a:xfrm>
            <a:off x="634589" y="163266"/>
            <a:ext cx="10990300" cy="757130"/>
          </a:xfrm>
        </p:spPr>
        <p:txBody>
          <a:bodyPr/>
          <a:lstStyle/>
          <a:p>
            <a:r>
              <a:rPr lang="en-GB" dirty="0"/>
              <a:t>Start here after recap.</a:t>
            </a:r>
            <a:br>
              <a:rPr lang="en-GB" dirty="0"/>
            </a:br>
            <a:endParaRPr lang="en-GB" dirty="0"/>
          </a:p>
        </p:txBody>
      </p:sp>
    </p:spTree>
    <p:extLst>
      <p:ext uri="{BB962C8B-B14F-4D97-AF65-F5344CB8AC3E}">
        <p14:creationId xmlns:p14="http://schemas.microsoft.com/office/powerpoint/2010/main" val="612712417"/>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38338C-4343-BA4E-9C09-BC79A317C6A7}"/>
              </a:ext>
            </a:extLst>
          </p:cNvPr>
          <p:cNvSpPr>
            <a:spLocks noGrp="1"/>
          </p:cNvSpPr>
          <p:nvPr>
            <p:ph type="title"/>
          </p:nvPr>
        </p:nvSpPr>
        <p:spPr>
          <a:xfrm>
            <a:off x="384005" y="219091"/>
            <a:ext cx="6489700" cy="563247"/>
          </a:xfrm>
        </p:spPr>
        <p:txBody>
          <a:bodyPr/>
          <a:lstStyle/>
          <a:p>
            <a:r>
              <a:rPr lang="en-US" dirty="0"/>
              <a:t>A Concept Design</a:t>
            </a:r>
          </a:p>
        </p:txBody>
      </p:sp>
      <p:sp>
        <p:nvSpPr>
          <p:cNvPr id="3" name="Slide Number Placeholder 2">
            <a:extLst>
              <a:ext uri="{FF2B5EF4-FFF2-40B4-BE49-F238E27FC236}">
                <a16:creationId xmlns:a16="http://schemas.microsoft.com/office/drawing/2014/main" id="{BA0CA80F-E099-0642-B252-76E9F5670880}"/>
              </a:ext>
            </a:extLst>
          </p:cNvPr>
          <p:cNvSpPr>
            <a:spLocks noGrp="1"/>
          </p:cNvSpPr>
          <p:nvPr>
            <p:ph type="sldNum" sz="quarter" idx="4"/>
          </p:nvPr>
        </p:nvSpPr>
        <p:spPr/>
        <p:txBody>
          <a:bodyPr/>
          <a:lstStyle/>
          <a:p>
            <a:fld id="{C22618A1-DFED-413B-BF04-637AA2483EFF}" type="slidenum">
              <a:rPr lang="en-GB" smtClean="0"/>
              <a:pPr/>
              <a:t>64</a:t>
            </a:fld>
            <a:endParaRPr lang="en-GB" dirty="0"/>
          </a:p>
        </p:txBody>
      </p:sp>
      <p:pic>
        <p:nvPicPr>
          <p:cNvPr id="5" name="Picture 4">
            <a:extLst>
              <a:ext uri="{FF2B5EF4-FFF2-40B4-BE49-F238E27FC236}">
                <a16:creationId xmlns:a16="http://schemas.microsoft.com/office/drawing/2014/main" id="{EADC2BD2-A56C-7041-A970-9F5CE1DDEDE5}"/>
              </a:ext>
            </a:extLst>
          </p:cNvPr>
          <p:cNvPicPr>
            <a:picLocks noChangeAspect="1"/>
          </p:cNvPicPr>
          <p:nvPr/>
        </p:nvPicPr>
        <p:blipFill rotWithShape="1">
          <a:blip r:embed="rId3">
            <a:extLst>
              <a:ext uri="{28A0092B-C50C-407E-A947-70E740481C1C}">
                <a14:useLocalDpi xmlns:a14="http://schemas.microsoft.com/office/drawing/2010/main" val="0"/>
              </a:ext>
            </a:extLst>
          </a:blip>
          <a:srcRect l="4464" t="27629" r="16092" b="38101"/>
          <a:stretch/>
        </p:blipFill>
        <p:spPr>
          <a:xfrm>
            <a:off x="1535637" y="2253218"/>
            <a:ext cx="9144000" cy="2789695"/>
          </a:xfrm>
          <a:prstGeom prst="rect">
            <a:avLst/>
          </a:prstGeom>
        </p:spPr>
      </p:pic>
      <p:sp>
        <p:nvSpPr>
          <p:cNvPr id="4" name="TextBox 3">
            <a:extLst>
              <a:ext uri="{FF2B5EF4-FFF2-40B4-BE49-F238E27FC236}">
                <a16:creationId xmlns:a16="http://schemas.microsoft.com/office/drawing/2014/main" id="{11B4C7B9-8AD2-4F43-99D1-77286CF32A42}"/>
              </a:ext>
            </a:extLst>
          </p:cNvPr>
          <p:cNvSpPr txBox="1"/>
          <p:nvPr/>
        </p:nvSpPr>
        <p:spPr>
          <a:xfrm>
            <a:off x="1002535" y="1020407"/>
            <a:ext cx="10234670" cy="1477328"/>
          </a:xfrm>
          <a:prstGeom prst="rect">
            <a:avLst/>
          </a:prstGeom>
          <a:noFill/>
        </p:spPr>
        <p:txBody>
          <a:bodyPr wrap="square" rtlCol="0">
            <a:spAutoFit/>
          </a:bodyPr>
          <a:lstStyle/>
          <a:p>
            <a:r>
              <a:rPr lang="en-US" dirty="0"/>
              <a:t>Function Means Analysis is a very powerful tool for identifying and capturing potential functional solutions. It also allows the creation of potential candidate system design concepts. However, to down-select, from those candidates it is necessary to add detail by generating concept designs like that shown below:</a:t>
            </a:r>
          </a:p>
          <a:p>
            <a:endParaRPr lang="en-US" dirty="0"/>
          </a:p>
        </p:txBody>
      </p:sp>
      <p:sp>
        <p:nvSpPr>
          <p:cNvPr id="6" name="TextBox 5">
            <a:extLst>
              <a:ext uri="{FF2B5EF4-FFF2-40B4-BE49-F238E27FC236}">
                <a16:creationId xmlns:a16="http://schemas.microsoft.com/office/drawing/2014/main" id="{DAE0C74A-12AE-414A-95F1-FD3189D3C7FC}"/>
              </a:ext>
            </a:extLst>
          </p:cNvPr>
          <p:cNvSpPr txBox="1"/>
          <p:nvPr/>
        </p:nvSpPr>
        <p:spPr>
          <a:xfrm>
            <a:off x="2013067" y="5280982"/>
            <a:ext cx="7989175" cy="369332"/>
          </a:xfrm>
          <a:prstGeom prst="rect">
            <a:avLst/>
          </a:prstGeom>
          <a:noFill/>
        </p:spPr>
        <p:txBody>
          <a:bodyPr wrap="none" rtlCol="0">
            <a:spAutoFit/>
          </a:bodyPr>
          <a:lstStyle/>
          <a:p>
            <a:r>
              <a:rPr lang="en-US" dirty="0"/>
              <a:t>Such diagrams should be prepared for each candidate system design concept</a:t>
            </a:r>
          </a:p>
        </p:txBody>
      </p:sp>
    </p:spTree>
    <p:extLst>
      <p:ext uri="{BB962C8B-B14F-4D97-AF65-F5344CB8AC3E}">
        <p14:creationId xmlns:p14="http://schemas.microsoft.com/office/powerpoint/2010/main" val="1620686949"/>
      </p:ext>
    </p:extLst>
  </p:cSld>
  <p:clrMapOvr>
    <a:masterClrMapping/>
  </p:clrMapOvr>
  <p:transition>
    <p:wipe dir="r"/>
  </p:transition>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7" name="Rectangle 3"/>
          <p:cNvSpPr>
            <a:spLocks noGrp="1" noChangeArrowheads="1"/>
          </p:cNvSpPr>
          <p:nvPr>
            <p:ph sz="quarter" idx="16"/>
          </p:nvPr>
        </p:nvSpPr>
        <p:spPr>
          <a:xfrm>
            <a:off x="832154" y="1813542"/>
            <a:ext cx="3959225" cy="2896177"/>
          </a:xfrm>
        </p:spPr>
        <p:txBody>
          <a:bodyPr/>
          <a:lstStyle/>
          <a:p>
            <a:pPr marL="0" indent="0">
              <a:buNone/>
            </a:pPr>
            <a:r>
              <a:rPr lang="en-GB" sz="2000" b="1" dirty="0"/>
              <a:t>As a class</a:t>
            </a:r>
          </a:p>
          <a:p>
            <a:r>
              <a:rPr lang="en-GB" sz="1800" dirty="0"/>
              <a:t>Perform a functional analysis to determine additional functionality</a:t>
            </a:r>
          </a:p>
          <a:p>
            <a:r>
              <a:rPr lang="en-GB" sz="1800" dirty="0"/>
              <a:t>What are the proposed solutions?</a:t>
            </a:r>
          </a:p>
          <a:p>
            <a:pPr marL="0" indent="0">
              <a:buNone/>
            </a:pPr>
            <a:r>
              <a:rPr lang="en-GB" sz="2000" b="1" dirty="0"/>
              <a:t>Time: 20 Minutes</a:t>
            </a:r>
          </a:p>
          <a:p>
            <a:pPr lvl="1"/>
            <a:endParaRPr lang="en-GB" sz="1800" dirty="0"/>
          </a:p>
          <a:p>
            <a:endParaRPr lang="en-GB" sz="1800" dirty="0"/>
          </a:p>
          <a:p>
            <a:endParaRPr lang="en-GB" sz="1800" dirty="0"/>
          </a:p>
        </p:txBody>
      </p:sp>
      <p:sp>
        <p:nvSpPr>
          <p:cNvPr id="93186" name="Rectangle 2"/>
          <p:cNvSpPr>
            <a:spLocks noGrp="1" noChangeArrowheads="1"/>
          </p:cNvSpPr>
          <p:nvPr>
            <p:ph type="title"/>
          </p:nvPr>
        </p:nvSpPr>
        <p:spPr>
          <a:xfrm>
            <a:off x="182898" y="286343"/>
            <a:ext cx="10990300" cy="424732"/>
          </a:xfrm>
        </p:spPr>
        <p:txBody>
          <a:bodyPr/>
          <a:lstStyle/>
          <a:p>
            <a:r>
              <a:rPr lang="en-GB" dirty="0"/>
              <a:t>Exercise: Concept Integration</a:t>
            </a:r>
          </a:p>
        </p:txBody>
      </p:sp>
      <p:pic>
        <p:nvPicPr>
          <p:cNvPr id="38" name="Picture 37">
            <a:extLst>
              <a:ext uri="{FF2B5EF4-FFF2-40B4-BE49-F238E27FC236}">
                <a16:creationId xmlns:a16="http://schemas.microsoft.com/office/drawing/2014/main" id="{C258C4DA-C51F-664F-98F5-EC63901C29B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882262" y="1827312"/>
            <a:ext cx="5129933" cy="3857391"/>
          </a:xfrm>
          <a:prstGeom prst="rect">
            <a:avLst/>
          </a:prstGeom>
        </p:spPr>
      </p:pic>
    </p:spTree>
    <p:extLst>
      <p:ext uri="{BB962C8B-B14F-4D97-AF65-F5344CB8AC3E}">
        <p14:creationId xmlns:p14="http://schemas.microsoft.com/office/powerpoint/2010/main" val="3998746882"/>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38338C-4343-BA4E-9C09-BC79A317C6A7}"/>
              </a:ext>
            </a:extLst>
          </p:cNvPr>
          <p:cNvSpPr>
            <a:spLocks noGrp="1"/>
          </p:cNvSpPr>
          <p:nvPr>
            <p:ph type="title"/>
          </p:nvPr>
        </p:nvSpPr>
        <p:spPr>
          <a:xfrm>
            <a:off x="384005" y="228063"/>
            <a:ext cx="6489700" cy="563247"/>
          </a:xfrm>
        </p:spPr>
        <p:txBody>
          <a:bodyPr/>
          <a:lstStyle/>
          <a:p>
            <a:r>
              <a:rPr lang="en-US" dirty="0"/>
              <a:t>Example</a:t>
            </a:r>
          </a:p>
        </p:txBody>
      </p:sp>
      <p:sp>
        <p:nvSpPr>
          <p:cNvPr id="3" name="Slide Number Placeholder 2">
            <a:extLst>
              <a:ext uri="{FF2B5EF4-FFF2-40B4-BE49-F238E27FC236}">
                <a16:creationId xmlns:a16="http://schemas.microsoft.com/office/drawing/2014/main" id="{BA0CA80F-E099-0642-B252-76E9F5670880}"/>
              </a:ext>
            </a:extLst>
          </p:cNvPr>
          <p:cNvSpPr>
            <a:spLocks noGrp="1"/>
          </p:cNvSpPr>
          <p:nvPr>
            <p:ph type="sldNum" sz="quarter" idx="4"/>
          </p:nvPr>
        </p:nvSpPr>
        <p:spPr/>
        <p:txBody>
          <a:bodyPr/>
          <a:lstStyle/>
          <a:p>
            <a:fld id="{C22618A1-DFED-413B-BF04-637AA2483EFF}" type="slidenum">
              <a:rPr lang="en-GB" smtClean="0"/>
              <a:pPr/>
              <a:t>66</a:t>
            </a:fld>
            <a:endParaRPr lang="en-GB" dirty="0"/>
          </a:p>
        </p:txBody>
      </p:sp>
      <p:pic>
        <p:nvPicPr>
          <p:cNvPr id="5" name="Picture 4">
            <a:extLst>
              <a:ext uri="{FF2B5EF4-FFF2-40B4-BE49-F238E27FC236}">
                <a16:creationId xmlns:a16="http://schemas.microsoft.com/office/drawing/2014/main" id="{EADC2BD2-A56C-7041-A970-9F5CE1DDEDE5}"/>
              </a:ext>
            </a:extLst>
          </p:cNvPr>
          <p:cNvPicPr>
            <a:picLocks noChangeAspect="1"/>
          </p:cNvPicPr>
          <p:nvPr/>
        </p:nvPicPr>
        <p:blipFill rotWithShape="1">
          <a:blip r:embed="rId2">
            <a:extLst>
              <a:ext uri="{28A0092B-C50C-407E-A947-70E740481C1C}">
                <a14:useLocalDpi xmlns:a14="http://schemas.microsoft.com/office/drawing/2010/main" val="0"/>
              </a:ext>
            </a:extLst>
          </a:blip>
          <a:srcRect l="4464" t="27629" r="16092" b="38101"/>
          <a:stretch/>
        </p:blipFill>
        <p:spPr>
          <a:xfrm>
            <a:off x="1409700" y="791310"/>
            <a:ext cx="9144000" cy="2789695"/>
          </a:xfrm>
          <a:prstGeom prst="rect">
            <a:avLst/>
          </a:prstGeom>
        </p:spPr>
      </p:pic>
      <p:sp>
        <p:nvSpPr>
          <p:cNvPr id="7" name="TextBox 6">
            <a:extLst>
              <a:ext uri="{FF2B5EF4-FFF2-40B4-BE49-F238E27FC236}">
                <a16:creationId xmlns:a16="http://schemas.microsoft.com/office/drawing/2014/main" id="{DDE8C619-9BD6-0F4D-82F4-B73819AA7CB8}"/>
              </a:ext>
            </a:extLst>
          </p:cNvPr>
          <p:cNvSpPr txBox="1"/>
          <p:nvPr/>
        </p:nvSpPr>
        <p:spPr>
          <a:xfrm>
            <a:off x="1248993" y="691153"/>
            <a:ext cx="2308645" cy="369332"/>
          </a:xfrm>
          <a:prstGeom prst="rect">
            <a:avLst/>
          </a:prstGeom>
          <a:noFill/>
        </p:spPr>
        <p:txBody>
          <a:bodyPr wrap="none" rtlCol="0">
            <a:spAutoFit/>
          </a:bodyPr>
          <a:lstStyle/>
          <a:p>
            <a:r>
              <a:rPr lang="en-US" dirty="0"/>
              <a:t>The Concept Design </a:t>
            </a:r>
          </a:p>
        </p:txBody>
      </p:sp>
      <p:sp>
        <p:nvSpPr>
          <p:cNvPr id="8" name="TextBox 7">
            <a:extLst>
              <a:ext uri="{FF2B5EF4-FFF2-40B4-BE49-F238E27FC236}">
                <a16:creationId xmlns:a16="http://schemas.microsoft.com/office/drawing/2014/main" id="{12F70705-D9CF-4C44-9E43-DDA5E2A0AA08}"/>
              </a:ext>
            </a:extLst>
          </p:cNvPr>
          <p:cNvSpPr txBox="1"/>
          <p:nvPr/>
        </p:nvSpPr>
        <p:spPr>
          <a:xfrm>
            <a:off x="899742" y="3653924"/>
            <a:ext cx="9904571" cy="3139321"/>
          </a:xfrm>
          <a:prstGeom prst="rect">
            <a:avLst/>
          </a:prstGeom>
          <a:noFill/>
        </p:spPr>
        <p:txBody>
          <a:bodyPr wrap="none" rtlCol="0">
            <a:spAutoFit/>
          </a:bodyPr>
          <a:lstStyle/>
          <a:p>
            <a:r>
              <a:rPr lang="en-US" dirty="0"/>
              <a:t>Requires additional solution dependent, emergent and architectural functionality – for example:</a:t>
            </a:r>
          </a:p>
          <a:p>
            <a:endParaRPr lang="en-US" dirty="0"/>
          </a:p>
          <a:p>
            <a:pPr marL="285750" indent="-285750">
              <a:buFont typeface="Arial" panose="020B0604020202020204" pitchFamily="34" charset="0"/>
              <a:buChar char="•"/>
            </a:pPr>
            <a:r>
              <a:rPr lang="en-US" dirty="0"/>
              <a:t>REGULATE MOTIVE FORCE</a:t>
            </a:r>
          </a:p>
          <a:p>
            <a:pPr marL="285750" indent="-285750">
              <a:buFont typeface="Arial" panose="020B0604020202020204" pitchFamily="34" charset="0"/>
              <a:buChar char="•"/>
            </a:pPr>
            <a:r>
              <a:rPr lang="en-US" dirty="0"/>
              <a:t>SEAL SYSTEM (PRESSURE)</a:t>
            </a:r>
          </a:p>
          <a:p>
            <a:pPr marL="285750" indent="-285750">
              <a:buFont typeface="Arial" panose="020B0604020202020204" pitchFamily="34" charset="0"/>
              <a:buChar char="•"/>
            </a:pPr>
            <a:endParaRPr lang="en-US" dirty="0"/>
          </a:p>
          <a:p>
            <a:pPr marL="285750" indent="-285750">
              <a:buFont typeface="Arial" panose="020B0604020202020204" pitchFamily="34" charset="0"/>
              <a:buChar char="•"/>
            </a:pPr>
            <a:endParaRPr lang="en-US" dirty="0"/>
          </a:p>
          <a:p>
            <a:pPr marL="285750" indent="-285750">
              <a:buFont typeface="Arial" panose="020B0604020202020204" pitchFamily="34" charset="0"/>
              <a:buChar char="•"/>
            </a:pPr>
            <a:r>
              <a:rPr lang="en-US" dirty="0"/>
              <a:t>REMOVE HEAT (FROM SYSTEM)</a:t>
            </a:r>
          </a:p>
          <a:p>
            <a:pPr marL="285750" indent="-285750">
              <a:buFont typeface="Arial" panose="020B0604020202020204" pitchFamily="34" charset="0"/>
              <a:buChar char="•"/>
            </a:pPr>
            <a:endParaRPr lang="en-US" dirty="0"/>
          </a:p>
          <a:p>
            <a:pPr marL="285750" indent="-285750">
              <a:buFont typeface="Arial" panose="020B0604020202020204" pitchFamily="34" charset="0"/>
              <a:buChar char="•"/>
            </a:pPr>
            <a:endParaRPr lang="en-US" dirty="0"/>
          </a:p>
          <a:p>
            <a:pPr marL="285750" indent="-285750">
              <a:buFont typeface="Arial" panose="020B0604020202020204" pitchFamily="34" charset="0"/>
              <a:buChar char="•"/>
            </a:pPr>
            <a:r>
              <a:rPr lang="en-US" dirty="0"/>
              <a:t>ALIGN INITIATING SYSTEM</a:t>
            </a:r>
          </a:p>
          <a:p>
            <a:pPr marL="285750" indent="-285750">
              <a:buFont typeface="Arial" panose="020B0604020202020204" pitchFamily="34" charset="0"/>
              <a:buChar char="•"/>
            </a:pPr>
            <a:r>
              <a:rPr lang="en-US" dirty="0"/>
              <a:t>SUPPORT FINS</a:t>
            </a:r>
          </a:p>
        </p:txBody>
      </p:sp>
      <p:sp>
        <p:nvSpPr>
          <p:cNvPr id="9" name="Left Arrow 8">
            <a:extLst>
              <a:ext uri="{FF2B5EF4-FFF2-40B4-BE49-F238E27FC236}">
                <a16:creationId xmlns:a16="http://schemas.microsoft.com/office/drawing/2014/main" id="{32F2E02E-35CC-D340-8277-1632ED83A890}"/>
              </a:ext>
            </a:extLst>
          </p:cNvPr>
          <p:cNvSpPr/>
          <p:nvPr/>
        </p:nvSpPr>
        <p:spPr>
          <a:xfrm>
            <a:off x="4916218" y="4038871"/>
            <a:ext cx="1957487" cy="893794"/>
          </a:xfrm>
          <a:prstGeom prst="leftArrow">
            <a:avLst>
              <a:gd name="adj1" fmla="val 67340"/>
              <a:gd name="adj2" fmla="val 50000"/>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lang="en-US" dirty="0"/>
              <a:t>Solution Dependent</a:t>
            </a:r>
          </a:p>
        </p:txBody>
      </p:sp>
      <p:sp>
        <p:nvSpPr>
          <p:cNvPr id="11" name="Left Arrow 10">
            <a:extLst>
              <a:ext uri="{FF2B5EF4-FFF2-40B4-BE49-F238E27FC236}">
                <a16:creationId xmlns:a16="http://schemas.microsoft.com/office/drawing/2014/main" id="{ED793DF9-52D5-5F4A-8EBD-08AFB826D2EA}"/>
              </a:ext>
            </a:extLst>
          </p:cNvPr>
          <p:cNvSpPr/>
          <p:nvPr/>
        </p:nvSpPr>
        <p:spPr>
          <a:xfrm>
            <a:off x="5652181" y="5853204"/>
            <a:ext cx="1936358" cy="893794"/>
          </a:xfrm>
          <a:prstGeom prst="leftArrow">
            <a:avLst>
              <a:gd name="adj1" fmla="val 67340"/>
              <a:gd name="adj2" fmla="val 50000"/>
            </a:avLst>
          </a:prstGeom>
        </p:spPr>
        <p:style>
          <a:lnRef idx="1">
            <a:schemeClr val="accent4"/>
          </a:lnRef>
          <a:fillRef idx="2">
            <a:schemeClr val="accent4"/>
          </a:fillRef>
          <a:effectRef idx="1">
            <a:schemeClr val="accent4"/>
          </a:effectRef>
          <a:fontRef idx="minor">
            <a:schemeClr val="dk1"/>
          </a:fontRef>
        </p:style>
        <p:txBody>
          <a:bodyPr rtlCol="0" anchor="ctr"/>
          <a:lstStyle/>
          <a:p>
            <a:pPr algn="ctr"/>
            <a:r>
              <a:rPr lang="en-US" dirty="0"/>
              <a:t>Architectural</a:t>
            </a:r>
          </a:p>
        </p:txBody>
      </p:sp>
      <p:sp>
        <p:nvSpPr>
          <p:cNvPr id="4" name="Left Arrow 8">
            <a:extLst>
              <a:ext uri="{FF2B5EF4-FFF2-40B4-BE49-F238E27FC236}">
                <a16:creationId xmlns:a16="http://schemas.microsoft.com/office/drawing/2014/main" id="{F4CCFEFC-B280-D056-4756-8A7DCF4C2F0B}"/>
              </a:ext>
            </a:extLst>
          </p:cNvPr>
          <p:cNvSpPr/>
          <p:nvPr/>
        </p:nvSpPr>
        <p:spPr>
          <a:xfrm>
            <a:off x="5341668" y="4946037"/>
            <a:ext cx="1957487" cy="893794"/>
          </a:xfrm>
          <a:prstGeom prst="leftArrow">
            <a:avLst>
              <a:gd name="adj1" fmla="val 67340"/>
              <a:gd name="adj2" fmla="val 50000"/>
            </a:avLst>
          </a:prstGeom>
          <a:solidFill>
            <a:schemeClr val="accent6">
              <a:lumMod val="40000"/>
              <a:lumOff val="60000"/>
            </a:schemeClr>
          </a:solidFill>
        </p:spPr>
        <p:style>
          <a:lnRef idx="1">
            <a:schemeClr val="accent2"/>
          </a:lnRef>
          <a:fillRef idx="2">
            <a:schemeClr val="accent2"/>
          </a:fillRef>
          <a:effectRef idx="1">
            <a:schemeClr val="accent2"/>
          </a:effectRef>
          <a:fontRef idx="minor">
            <a:schemeClr val="dk1"/>
          </a:fontRef>
        </p:style>
        <p:txBody>
          <a:bodyPr rtlCol="0" anchor="ctr"/>
          <a:lstStyle/>
          <a:p>
            <a:pPr algn="ctr"/>
            <a:r>
              <a:rPr lang="en-US" dirty="0"/>
              <a:t>Emergent</a:t>
            </a:r>
          </a:p>
        </p:txBody>
      </p:sp>
    </p:spTree>
    <p:extLst>
      <p:ext uri="{BB962C8B-B14F-4D97-AF65-F5344CB8AC3E}">
        <p14:creationId xmlns:p14="http://schemas.microsoft.com/office/powerpoint/2010/main" val="2935821805"/>
      </p:ext>
    </p:extLst>
  </p:cSld>
  <p:clrMapOvr>
    <a:masterClrMapping/>
  </p:clrMapOvr>
  <p:transition>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1" grpId="0" animBg="1"/>
      <p:bldP spid="4" grpId="0" animBg="1"/>
    </p:bld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022E78-4130-D447-BE4D-71E9A0947E1C}"/>
              </a:ext>
            </a:extLst>
          </p:cNvPr>
          <p:cNvSpPr>
            <a:spLocks noGrp="1"/>
          </p:cNvSpPr>
          <p:nvPr>
            <p:ph type="title"/>
          </p:nvPr>
        </p:nvSpPr>
        <p:spPr>
          <a:xfrm>
            <a:off x="115923" y="287730"/>
            <a:ext cx="6489700" cy="415926"/>
          </a:xfrm>
        </p:spPr>
        <p:txBody>
          <a:bodyPr/>
          <a:lstStyle/>
          <a:p>
            <a:r>
              <a:rPr lang="en-US" dirty="0"/>
              <a:t>Generic Functionality QFD 1</a:t>
            </a:r>
          </a:p>
        </p:txBody>
      </p:sp>
      <p:sp>
        <p:nvSpPr>
          <p:cNvPr id="3" name="Slide Number Placeholder 2">
            <a:extLst>
              <a:ext uri="{FF2B5EF4-FFF2-40B4-BE49-F238E27FC236}">
                <a16:creationId xmlns:a16="http://schemas.microsoft.com/office/drawing/2014/main" id="{62897A2B-F787-274D-B1A8-123C86FC49F0}"/>
              </a:ext>
            </a:extLst>
          </p:cNvPr>
          <p:cNvSpPr>
            <a:spLocks noGrp="1"/>
          </p:cNvSpPr>
          <p:nvPr>
            <p:ph type="sldNum" sz="quarter" idx="4"/>
          </p:nvPr>
        </p:nvSpPr>
        <p:spPr/>
        <p:txBody>
          <a:bodyPr/>
          <a:lstStyle/>
          <a:p>
            <a:fld id="{C22618A1-DFED-413B-BF04-637AA2483EFF}" type="slidenum">
              <a:rPr lang="en-GB" smtClean="0"/>
              <a:pPr/>
              <a:t>67</a:t>
            </a:fld>
            <a:endParaRPr lang="en-GB" dirty="0"/>
          </a:p>
        </p:txBody>
      </p:sp>
      <p:pic>
        <p:nvPicPr>
          <p:cNvPr id="4" name="Picture 3">
            <a:extLst>
              <a:ext uri="{FF2B5EF4-FFF2-40B4-BE49-F238E27FC236}">
                <a16:creationId xmlns:a16="http://schemas.microsoft.com/office/drawing/2014/main" id="{C11DFF11-A9D2-D94C-99F3-78A8502ADFE7}"/>
              </a:ext>
            </a:extLst>
          </p:cNvPr>
          <p:cNvPicPr>
            <a:picLocks noChangeAspect="1"/>
          </p:cNvPicPr>
          <p:nvPr/>
        </p:nvPicPr>
        <p:blipFill>
          <a:blip r:embed="rId2"/>
          <a:stretch>
            <a:fillRect/>
          </a:stretch>
        </p:blipFill>
        <p:spPr>
          <a:xfrm>
            <a:off x="1610942" y="970378"/>
            <a:ext cx="7085804" cy="5599892"/>
          </a:xfrm>
          <a:prstGeom prst="rect">
            <a:avLst/>
          </a:prstGeom>
        </p:spPr>
      </p:pic>
    </p:spTree>
    <p:extLst>
      <p:ext uri="{BB962C8B-B14F-4D97-AF65-F5344CB8AC3E}">
        <p14:creationId xmlns:p14="http://schemas.microsoft.com/office/powerpoint/2010/main" val="539171486"/>
      </p:ext>
    </p:extLst>
  </p:cSld>
  <p:clrMapOvr>
    <a:masterClrMapping/>
  </p:clrMapOvr>
  <p:transition>
    <p:wipe dir="r"/>
  </p:transition>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022E78-4130-D447-BE4D-71E9A0947E1C}"/>
              </a:ext>
            </a:extLst>
          </p:cNvPr>
          <p:cNvSpPr>
            <a:spLocks noGrp="1"/>
          </p:cNvSpPr>
          <p:nvPr>
            <p:ph type="title"/>
          </p:nvPr>
        </p:nvSpPr>
        <p:spPr>
          <a:xfrm>
            <a:off x="384005" y="287730"/>
            <a:ext cx="6489700" cy="415926"/>
          </a:xfrm>
        </p:spPr>
        <p:txBody>
          <a:bodyPr/>
          <a:lstStyle/>
          <a:p>
            <a:r>
              <a:rPr lang="en-US" dirty="0"/>
              <a:t>Generic Functionality QFD 1</a:t>
            </a:r>
          </a:p>
        </p:txBody>
      </p:sp>
      <p:sp>
        <p:nvSpPr>
          <p:cNvPr id="3" name="Slide Number Placeholder 2">
            <a:extLst>
              <a:ext uri="{FF2B5EF4-FFF2-40B4-BE49-F238E27FC236}">
                <a16:creationId xmlns:a16="http://schemas.microsoft.com/office/drawing/2014/main" id="{62897A2B-F787-274D-B1A8-123C86FC49F0}"/>
              </a:ext>
            </a:extLst>
          </p:cNvPr>
          <p:cNvSpPr>
            <a:spLocks noGrp="1"/>
          </p:cNvSpPr>
          <p:nvPr>
            <p:ph type="sldNum" sz="quarter" idx="4"/>
          </p:nvPr>
        </p:nvSpPr>
        <p:spPr/>
        <p:txBody>
          <a:bodyPr/>
          <a:lstStyle/>
          <a:p>
            <a:fld id="{C22618A1-DFED-413B-BF04-637AA2483EFF}" type="slidenum">
              <a:rPr lang="en-GB" smtClean="0"/>
              <a:pPr/>
              <a:t>68</a:t>
            </a:fld>
            <a:endParaRPr lang="en-GB" dirty="0"/>
          </a:p>
        </p:txBody>
      </p:sp>
      <p:pic>
        <p:nvPicPr>
          <p:cNvPr id="4" name="Picture 3">
            <a:extLst>
              <a:ext uri="{FF2B5EF4-FFF2-40B4-BE49-F238E27FC236}">
                <a16:creationId xmlns:a16="http://schemas.microsoft.com/office/drawing/2014/main" id="{C11DFF11-A9D2-D94C-99F3-78A8502ADFE7}"/>
              </a:ext>
            </a:extLst>
          </p:cNvPr>
          <p:cNvPicPr>
            <a:picLocks noChangeAspect="1"/>
          </p:cNvPicPr>
          <p:nvPr/>
        </p:nvPicPr>
        <p:blipFill>
          <a:blip r:embed="rId2"/>
          <a:stretch>
            <a:fillRect/>
          </a:stretch>
        </p:blipFill>
        <p:spPr>
          <a:xfrm>
            <a:off x="1610942" y="970378"/>
            <a:ext cx="7085804" cy="5599892"/>
          </a:xfrm>
          <a:prstGeom prst="rect">
            <a:avLst/>
          </a:prstGeom>
        </p:spPr>
      </p:pic>
      <p:sp>
        <p:nvSpPr>
          <p:cNvPr id="5" name="Rounded Rectangular Callout 4">
            <a:extLst>
              <a:ext uri="{FF2B5EF4-FFF2-40B4-BE49-F238E27FC236}">
                <a16:creationId xmlns:a16="http://schemas.microsoft.com/office/drawing/2014/main" id="{47589878-D338-8C42-9AE8-D8FCC7897F7B}"/>
              </a:ext>
            </a:extLst>
          </p:cNvPr>
          <p:cNvSpPr/>
          <p:nvPr/>
        </p:nvSpPr>
        <p:spPr>
          <a:xfrm>
            <a:off x="9137152" y="2753474"/>
            <a:ext cx="1273995" cy="791110"/>
          </a:xfrm>
          <a:prstGeom prst="wedgeRoundRectCallout">
            <a:avLst>
              <a:gd name="adj1" fmla="val -99059"/>
              <a:gd name="adj2" fmla="val -60500"/>
              <a:gd name="adj3" fmla="val 16667"/>
            </a:avLst>
          </a:prstGeom>
        </p:spPr>
        <p:style>
          <a:lnRef idx="0">
            <a:schemeClr val="accent2"/>
          </a:lnRef>
          <a:fillRef idx="3">
            <a:schemeClr val="accent2"/>
          </a:fillRef>
          <a:effectRef idx="3">
            <a:schemeClr val="accent2"/>
          </a:effectRef>
          <a:fontRef idx="minor">
            <a:schemeClr val="lt1"/>
          </a:fontRef>
        </p:style>
        <p:txBody>
          <a:bodyPr rtlCol="0" anchor="ctr"/>
          <a:lstStyle/>
          <a:p>
            <a:pPr algn="ctr"/>
            <a:r>
              <a:rPr lang="en-US" dirty="0"/>
              <a:t>Generic Functions</a:t>
            </a:r>
          </a:p>
        </p:txBody>
      </p:sp>
    </p:spTree>
    <p:extLst>
      <p:ext uri="{BB962C8B-B14F-4D97-AF65-F5344CB8AC3E}">
        <p14:creationId xmlns:p14="http://schemas.microsoft.com/office/powerpoint/2010/main" val="1243182522"/>
      </p:ext>
    </p:extLst>
  </p:cSld>
  <p:clrMapOvr>
    <a:masterClrMapping/>
  </p:clrMapOvr>
  <p:transition>
    <p:wipe dir="r"/>
  </p:transition>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198FE3-C3AD-B04A-984E-B3C9323A7E0C}"/>
              </a:ext>
            </a:extLst>
          </p:cNvPr>
          <p:cNvSpPr>
            <a:spLocks noGrp="1"/>
          </p:cNvSpPr>
          <p:nvPr>
            <p:ph type="title"/>
          </p:nvPr>
        </p:nvSpPr>
        <p:spPr>
          <a:xfrm>
            <a:off x="1665767" y="542441"/>
            <a:ext cx="8893745" cy="493417"/>
          </a:xfrm>
        </p:spPr>
        <p:txBody>
          <a:bodyPr/>
          <a:lstStyle/>
          <a:p>
            <a:r>
              <a:rPr lang="en-US" dirty="0"/>
              <a:t>Generic + Solution Dependent and Architectural Functionality QFD 1</a:t>
            </a:r>
          </a:p>
        </p:txBody>
      </p:sp>
      <p:sp>
        <p:nvSpPr>
          <p:cNvPr id="3" name="Slide Number Placeholder 2">
            <a:extLst>
              <a:ext uri="{FF2B5EF4-FFF2-40B4-BE49-F238E27FC236}">
                <a16:creationId xmlns:a16="http://schemas.microsoft.com/office/drawing/2014/main" id="{5B8A6419-5649-B74B-91DD-EFF0CC637EE4}"/>
              </a:ext>
            </a:extLst>
          </p:cNvPr>
          <p:cNvSpPr>
            <a:spLocks noGrp="1"/>
          </p:cNvSpPr>
          <p:nvPr>
            <p:ph type="sldNum" sz="quarter" idx="4"/>
          </p:nvPr>
        </p:nvSpPr>
        <p:spPr/>
        <p:txBody>
          <a:bodyPr/>
          <a:lstStyle/>
          <a:p>
            <a:fld id="{C22618A1-DFED-413B-BF04-637AA2483EFF}" type="slidenum">
              <a:rPr lang="en-GB" smtClean="0"/>
              <a:pPr/>
              <a:t>69</a:t>
            </a:fld>
            <a:endParaRPr lang="en-GB" dirty="0"/>
          </a:p>
        </p:txBody>
      </p:sp>
      <p:pic>
        <p:nvPicPr>
          <p:cNvPr id="4" name="Picture 3">
            <a:extLst>
              <a:ext uri="{FF2B5EF4-FFF2-40B4-BE49-F238E27FC236}">
                <a16:creationId xmlns:a16="http://schemas.microsoft.com/office/drawing/2014/main" id="{D7EE1A41-24D8-B74B-90E8-5F69484F7009}"/>
              </a:ext>
            </a:extLst>
          </p:cNvPr>
          <p:cNvPicPr>
            <a:picLocks noChangeAspect="1"/>
          </p:cNvPicPr>
          <p:nvPr/>
        </p:nvPicPr>
        <p:blipFill rotWithShape="1">
          <a:blip r:embed="rId2"/>
          <a:srcRect l="2137"/>
          <a:stretch/>
        </p:blipFill>
        <p:spPr>
          <a:xfrm>
            <a:off x="1610942" y="2276044"/>
            <a:ext cx="8948569" cy="3847037"/>
          </a:xfrm>
          <a:prstGeom prst="rect">
            <a:avLst/>
          </a:prstGeom>
        </p:spPr>
      </p:pic>
      <p:sp>
        <p:nvSpPr>
          <p:cNvPr id="5" name="Rounded Rectangular Callout 4">
            <a:extLst>
              <a:ext uri="{FF2B5EF4-FFF2-40B4-BE49-F238E27FC236}">
                <a16:creationId xmlns:a16="http://schemas.microsoft.com/office/drawing/2014/main" id="{D7F9DCAB-B51C-9048-8727-C1369F6296E6}"/>
              </a:ext>
            </a:extLst>
          </p:cNvPr>
          <p:cNvSpPr/>
          <p:nvPr/>
        </p:nvSpPr>
        <p:spPr>
          <a:xfrm>
            <a:off x="7010400" y="1171254"/>
            <a:ext cx="2897312" cy="791110"/>
          </a:xfrm>
          <a:prstGeom prst="wedgeRoundRectCallout">
            <a:avLst>
              <a:gd name="adj1" fmla="val -93545"/>
              <a:gd name="adj2" fmla="val 107033"/>
              <a:gd name="adj3" fmla="val 16667"/>
            </a:avLst>
          </a:prstGeom>
        </p:spPr>
        <p:style>
          <a:lnRef idx="0">
            <a:schemeClr val="accent2"/>
          </a:lnRef>
          <a:fillRef idx="3">
            <a:schemeClr val="accent2"/>
          </a:fillRef>
          <a:effectRef idx="3">
            <a:schemeClr val="accent2"/>
          </a:effectRef>
          <a:fontRef idx="minor">
            <a:schemeClr val="lt1"/>
          </a:fontRef>
        </p:style>
        <p:txBody>
          <a:bodyPr rtlCol="0" anchor="ctr"/>
          <a:lstStyle/>
          <a:p>
            <a:pPr algn="ctr"/>
            <a:r>
              <a:rPr lang="en-US" dirty="0"/>
              <a:t>Generic Functions + Solution Dependent + Architectural Functions</a:t>
            </a:r>
          </a:p>
        </p:txBody>
      </p:sp>
    </p:spTree>
    <p:extLst>
      <p:ext uri="{BB962C8B-B14F-4D97-AF65-F5344CB8AC3E}">
        <p14:creationId xmlns:p14="http://schemas.microsoft.com/office/powerpoint/2010/main" val="1750452631"/>
      </p:ext>
    </p:extLst>
  </p:cSld>
  <p:clrMapOvr>
    <a:masterClrMapping/>
  </p:clrMapOvr>
  <p:transition>
    <p:wipe dir="r"/>
  </p:transition>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6EEDE8E8-A244-2741-B762-160F72F4AD37}"/>
              </a:ext>
            </a:extLst>
          </p:cNvPr>
          <p:cNvSpPr>
            <a:spLocks noGrp="1"/>
          </p:cNvSpPr>
          <p:nvPr>
            <p:ph type="sldNum" sz="quarter" idx="4294967295"/>
          </p:nvPr>
        </p:nvSpPr>
        <p:spPr>
          <a:xfrm>
            <a:off x="11233212" y="55445"/>
            <a:ext cx="490605" cy="123111"/>
          </a:xfrm>
        </p:spPr>
        <p:txBody>
          <a:bodyPr/>
          <a:lstStyle/>
          <a:p>
            <a:fld id="{C22618A1-DFED-413B-BF04-637AA2483EFF}" type="slidenum">
              <a:rPr lang="en-GB" smtClean="0"/>
              <a:pPr/>
              <a:t>70</a:t>
            </a:fld>
            <a:endParaRPr lang="en-GB" dirty="0"/>
          </a:p>
        </p:txBody>
      </p:sp>
      <p:sp>
        <p:nvSpPr>
          <p:cNvPr id="11" name="Text Placeholder 10">
            <a:extLst>
              <a:ext uri="{FF2B5EF4-FFF2-40B4-BE49-F238E27FC236}">
                <a16:creationId xmlns:a16="http://schemas.microsoft.com/office/drawing/2014/main" id="{257B5730-7F3C-7143-81D6-91FE2C1D39C9}"/>
              </a:ext>
            </a:extLst>
          </p:cNvPr>
          <p:cNvSpPr>
            <a:spLocks noGrp="1"/>
          </p:cNvSpPr>
          <p:nvPr>
            <p:ph type="body" sz="quarter" idx="13"/>
          </p:nvPr>
        </p:nvSpPr>
        <p:spPr>
          <a:xfrm>
            <a:off x="694063" y="1490296"/>
            <a:ext cx="10642293" cy="1040285"/>
          </a:xfrm>
        </p:spPr>
        <p:txBody>
          <a:bodyPr/>
          <a:lstStyle/>
          <a:p>
            <a:r>
              <a:rPr lang="en-US" dirty="0"/>
              <a:t>Solution Dependent functionality can also be important especially if it contributes to important generic functionality</a:t>
            </a:r>
          </a:p>
          <a:p>
            <a:r>
              <a:rPr lang="en-US" dirty="0"/>
              <a:t>It is important, however, to review the calculated importance's to understand why certain functions are important and what impact they will have on the User/Stakeholder.  </a:t>
            </a:r>
          </a:p>
        </p:txBody>
      </p:sp>
      <p:sp>
        <p:nvSpPr>
          <p:cNvPr id="6" name="Title 5">
            <a:extLst>
              <a:ext uri="{FF2B5EF4-FFF2-40B4-BE49-F238E27FC236}">
                <a16:creationId xmlns:a16="http://schemas.microsoft.com/office/drawing/2014/main" id="{530BDBC9-6540-1041-B14F-A6FCB5FAEA2D}"/>
              </a:ext>
            </a:extLst>
          </p:cNvPr>
          <p:cNvSpPr>
            <a:spLocks noGrp="1"/>
          </p:cNvSpPr>
          <p:nvPr>
            <p:ph type="title"/>
          </p:nvPr>
        </p:nvSpPr>
        <p:spPr>
          <a:xfrm>
            <a:off x="473161" y="244073"/>
            <a:ext cx="7434482" cy="424732"/>
          </a:xfrm>
        </p:spPr>
        <p:txBody>
          <a:bodyPr/>
          <a:lstStyle/>
          <a:p>
            <a:r>
              <a:rPr lang="en-US" dirty="0"/>
              <a:t>Update Functional Importance</a:t>
            </a:r>
          </a:p>
        </p:txBody>
      </p:sp>
      <p:pic>
        <p:nvPicPr>
          <p:cNvPr id="8" name="Picture 7">
            <a:extLst>
              <a:ext uri="{FF2B5EF4-FFF2-40B4-BE49-F238E27FC236}">
                <a16:creationId xmlns:a16="http://schemas.microsoft.com/office/drawing/2014/main" id="{B68A4501-36E7-0148-AF8A-2DC258EA8643}"/>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096000" y="2447391"/>
            <a:ext cx="5040015" cy="3196226"/>
          </a:xfrm>
          <a:prstGeom prst="rect">
            <a:avLst/>
          </a:prstGeom>
        </p:spPr>
      </p:pic>
      <p:pic>
        <p:nvPicPr>
          <p:cNvPr id="10" name="Picture 9">
            <a:extLst>
              <a:ext uri="{FF2B5EF4-FFF2-40B4-BE49-F238E27FC236}">
                <a16:creationId xmlns:a16="http://schemas.microsoft.com/office/drawing/2014/main" id="{DD57E051-F2A4-9449-BE45-4708CF59522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89914" y="2530581"/>
            <a:ext cx="4484175" cy="2885167"/>
          </a:xfrm>
          <a:prstGeom prst="rect">
            <a:avLst/>
          </a:prstGeom>
        </p:spPr>
      </p:pic>
      <p:sp>
        <p:nvSpPr>
          <p:cNvPr id="12" name="TextBox 11">
            <a:extLst>
              <a:ext uri="{FF2B5EF4-FFF2-40B4-BE49-F238E27FC236}">
                <a16:creationId xmlns:a16="http://schemas.microsoft.com/office/drawing/2014/main" id="{C4062AF0-97E2-904E-9A8C-98AFD5441920}"/>
              </a:ext>
            </a:extLst>
          </p:cNvPr>
          <p:cNvSpPr txBox="1"/>
          <p:nvPr/>
        </p:nvSpPr>
        <p:spPr>
          <a:xfrm>
            <a:off x="1487372" y="5662897"/>
            <a:ext cx="3053560" cy="738664"/>
          </a:xfrm>
          <a:prstGeom prst="rect">
            <a:avLst/>
          </a:prstGeom>
          <a:noFill/>
        </p:spPr>
        <p:txBody>
          <a:bodyPr wrap="square" rtlCol="0">
            <a:spAutoFit/>
          </a:bodyPr>
          <a:lstStyle/>
          <a:p>
            <a:r>
              <a:rPr lang="en-US" sz="1400" dirty="0"/>
              <a:t>Design Book Functional </a:t>
            </a:r>
            <a:r>
              <a:rPr lang="en-US" sz="1400" dirty="0" err="1"/>
              <a:t>Importances</a:t>
            </a:r>
            <a:r>
              <a:rPr lang="en-US" sz="1400" dirty="0"/>
              <a:t> for the Case Study Generic Functionality </a:t>
            </a:r>
          </a:p>
        </p:txBody>
      </p:sp>
      <p:sp>
        <p:nvSpPr>
          <p:cNvPr id="14" name="TextBox 13">
            <a:extLst>
              <a:ext uri="{FF2B5EF4-FFF2-40B4-BE49-F238E27FC236}">
                <a16:creationId xmlns:a16="http://schemas.microsoft.com/office/drawing/2014/main" id="{55AD9880-B9E5-7345-868D-CAD230AE9BF6}"/>
              </a:ext>
            </a:extLst>
          </p:cNvPr>
          <p:cNvSpPr txBox="1"/>
          <p:nvPr/>
        </p:nvSpPr>
        <p:spPr>
          <a:xfrm>
            <a:off x="7486950" y="5633235"/>
            <a:ext cx="3053560" cy="954107"/>
          </a:xfrm>
          <a:prstGeom prst="rect">
            <a:avLst/>
          </a:prstGeom>
          <a:noFill/>
        </p:spPr>
        <p:txBody>
          <a:bodyPr wrap="square" rtlCol="0">
            <a:spAutoFit/>
          </a:bodyPr>
          <a:lstStyle/>
          <a:p>
            <a:r>
              <a:rPr lang="en-US" sz="1400" dirty="0"/>
              <a:t>Design Book Functional </a:t>
            </a:r>
            <a:r>
              <a:rPr lang="en-US" sz="1400" dirty="0" err="1"/>
              <a:t>Importances</a:t>
            </a:r>
            <a:r>
              <a:rPr lang="en-US" sz="1400" dirty="0"/>
              <a:t> for the Case Study Generic+ Solution dependent and Architectural Functionality </a:t>
            </a:r>
          </a:p>
        </p:txBody>
      </p:sp>
    </p:spTree>
    <p:extLst>
      <p:ext uri="{BB962C8B-B14F-4D97-AF65-F5344CB8AC3E}">
        <p14:creationId xmlns:p14="http://schemas.microsoft.com/office/powerpoint/2010/main" val="1122819882"/>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ctrTitle"/>
          </p:nvPr>
        </p:nvSpPr>
        <p:spPr>
          <a:xfrm>
            <a:off x="676497" y="1417523"/>
            <a:ext cx="10514242" cy="1525514"/>
          </a:xfrm>
        </p:spPr>
        <p:txBody>
          <a:bodyPr/>
          <a:lstStyle/>
          <a:p>
            <a:r>
              <a:rPr lang="en-GB" sz="3600" b="1" dirty="0">
                <a:solidFill>
                  <a:schemeClr val="accent2"/>
                </a:solidFill>
              </a:rPr>
              <a:t>Designing System and Specifying Subsystems</a:t>
            </a:r>
            <a:br>
              <a:rPr lang="en-GB" sz="3600" dirty="0"/>
            </a:br>
            <a:endParaRPr lang="en-GB" sz="2800" dirty="0">
              <a:solidFill>
                <a:schemeClr val="bg1"/>
              </a:solidFill>
            </a:endParaRPr>
          </a:p>
        </p:txBody>
      </p:sp>
      <p:sp>
        <p:nvSpPr>
          <p:cNvPr id="3" name="Text Placeholder 2">
            <a:extLst>
              <a:ext uri="{FF2B5EF4-FFF2-40B4-BE49-F238E27FC236}">
                <a16:creationId xmlns:a16="http://schemas.microsoft.com/office/drawing/2014/main" id="{E59DF5E5-F515-D041-937E-3A68A3A0DFA0}"/>
              </a:ext>
            </a:extLst>
          </p:cNvPr>
          <p:cNvSpPr>
            <a:spLocks noGrp="1"/>
          </p:cNvSpPr>
          <p:nvPr>
            <p:ph type="subTitle" idx="1"/>
          </p:nvPr>
        </p:nvSpPr>
        <p:spPr>
          <a:xfrm>
            <a:off x="466283" y="4777380"/>
            <a:ext cx="11529918" cy="861420"/>
          </a:xfrm>
        </p:spPr>
        <p:txBody>
          <a:bodyPr>
            <a:normAutofit/>
          </a:bodyPr>
          <a:lstStyle/>
          <a:p>
            <a:pPr marL="0" indent="0">
              <a:buNone/>
            </a:pPr>
            <a:r>
              <a:rPr lang="en-US" dirty="0">
                <a:solidFill>
                  <a:schemeClr val="tx1"/>
                </a:solidFill>
              </a:rPr>
              <a:t>“To find out what happens to a system when you interfere with it you have to interfere with it.”</a:t>
            </a:r>
          </a:p>
          <a:p>
            <a:pPr marL="0" indent="0" algn="r">
              <a:buNone/>
            </a:pPr>
            <a:r>
              <a:rPr lang="en-US" dirty="0">
                <a:solidFill>
                  <a:schemeClr val="tx1"/>
                </a:solidFill>
              </a:rPr>
              <a:t>George Box</a:t>
            </a:r>
          </a:p>
        </p:txBody>
      </p:sp>
    </p:spTree>
    <p:extLst>
      <p:ext uri="{BB962C8B-B14F-4D97-AF65-F5344CB8AC3E}">
        <p14:creationId xmlns:p14="http://schemas.microsoft.com/office/powerpoint/2010/main" val="394278338"/>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CDEF2D1-484D-42C5-5B32-23F3A6F57012}"/>
            </a:ext>
          </a:extLst>
        </p:cNvPr>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C4109FC9-F3F4-F7C0-9A43-A0FE7F6556C4}"/>
              </a:ext>
            </a:extLst>
          </p:cNvPr>
          <p:cNvSpPr>
            <a:spLocks noGrp="1"/>
          </p:cNvSpPr>
          <p:nvPr>
            <p:ph type="sldNum" sz="quarter" idx="4294967295"/>
          </p:nvPr>
        </p:nvSpPr>
        <p:spPr>
          <a:xfrm>
            <a:off x="11233212" y="55445"/>
            <a:ext cx="490605" cy="123111"/>
          </a:xfrm>
        </p:spPr>
        <p:txBody>
          <a:bodyPr/>
          <a:lstStyle/>
          <a:p>
            <a:fld id="{C22618A1-DFED-413B-BF04-637AA2483EFF}" type="slidenum">
              <a:rPr lang="en-GB" smtClean="0"/>
              <a:pPr/>
              <a:t>72</a:t>
            </a:fld>
            <a:endParaRPr lang="en-GB" dirty="0"/>
          </a:p>
        </p:txBody>
      </p:sp>
      <p:sp>
        <p:nvSpPr>
          <p:cNvPr id="11" name="Text Placeholder 10">
            <a:extLst>
              <a:ext uri="{FF2B5EF4-FFF2-40B4-BE49-F238E27FC236}">
                <a16:creationId xmlns:a16="http://schemas.microsoft.com/office/drawing/2014/main" id="{0E81E659-09C1-675E-EB4A-0937CE879E90}"/>
              </a:ext>
            </a:extLst>
          </p:cNvPr>
          <p:cNvSpPr>
            <a:spLocks noGrp="1"/>
          </p:cNvSpPr>
          <p:nvPr>
            <p:ph type="body" sz="quarter" idx="13"/>
          </p:nvPr>
        </p:nvSpPr>
        <p:spPr>
          <a:xfrm>
            <a:off x="694063" y="1490296"/>
            <a:ext cx="10642293" cy="1040285"/>
          </a:xfrm>
        </p:spPr>
        <p:txBody>
          <a:bodyPr/>
          <a:lstStyle/>
          <a:p>
            <a:r>
              <a:rPr lang="en-US" dirty="0"/>
              <a:t>Solution Dependent functionality can also be important especially if it contributes to important generic functionality</a:t>
            </a:r>
          </a:p>
          <a:p>
            <a:r>
              <a:rPr lang="en-US" dirty="0"/>
              <a:t>It is important, however, to review the calculated importance's to understand why certain functions are important and what impact they will have on the User/Stakeholder.  </a:t>
            </a:r>
          </a:p>
        </p:txBody>
      </p:sp>
      <p:sp>
        <p:nvSpPr>
          <p:cNvPr id="6" name="Title 5">
            <a:extLst>
              <a:ext uri="{FF2B5EF4-FFF2-40B4-BE49-F238E27FC236}">
                <a16:creationId xmlns:a16="http://schemas.microsoft.com/office/drawing/2014/main" id="{9D515A05-8220-5606-1938-E9575226DA62}"/>
              </a:ext>
            </a:extLst>
          </p:cNvPr>
          <p:cNvSpPr>
            <a:spLocks noGrp="1"/>
          </p:cNvSpPr>
          <p:nvPr>
            <p:ph type="title"/>
          </p:nvPr>
        </p:nvSpPr>
        <p:spPr>
          <a:xfrm>
            <a:off x="473161" y="244073"/>
            <a:ext cx="7434482" cy="424732"/>
          </a:xfrm>
        </p:spPr>
        <p:txBody>
          <a:bodyPr/>
          <a:lstStyle/>
          <a:p>
            <a:r>
              <a:rPr lang="en-US" dirty="0"/>
              <a:t>Update Functional Importance</a:t>
            </a:r>
          </a:p>
        </p:txBody>
      </p:sp>
      <p:pic>
        <p:nvPicPr>
          <p:cNvPr id="8" name="Picture 7">
            <a:extLst>
              <a:ext uri="{FF2B5EF4-FFF2-40B4-BE49-F238E27FC236}">
                <a16:creationId xmlns:a16="http://schemas.microsoft.com/office/drawing/2014/main" id="{EBBA40BA-57D0-D901-EDE9-7DFBF12FBA13}"/>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096000" y="2447391"/>
            <a:ext cx="5040015" cy="3196226"/>
          </a:xfrm>
          <a:prstGeom prst="rect">
            <a:avLst/>
          </a:prstGeom>
        </p:spPr>
      </p:pic>
      <p:pic>
        <p:nvPicPr>
          <p:cNvPr id="10" name="Picture 9">
            <a:extLst>
              <a:ext uri="{FF2B5EF4-FFF2-40B4-BE49-F238E27FC236}">
                <a16:creationId xmlns:a16="http://schemas.microsoft.com/office/drawing/2014/main" id="{3D0DAD80-CB6A-5B8F-0291-DB7BBE07A008}"/>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89914" y="2530581"/>
            <a:ext cx="4484175" cy="2885167"/>
          </a:xfrm>
          <a:prstGeom prst="rect">
            <a:avLst/>
          </a:prstGeom>
        </p:spPr>
      </p:pic>
      <p:sp>
        <p:nvSpPr>
          <p:cNvPr id="12" name="TextBox 11">
            <a:extLst>
              <a:ext uri="{FF2B5EF4-FFF2-40B4-BE49-F238E27FC236}">
                <a16:creationId xmlns:a16="http://schemas.microsoft.com/office/drawing/2014/main" id="{7B333D6F-8F37-81AD-98A3-F5751F36B422}"/>
              </a:ext>
            </a:extLst>
          </p:cNvPr>
          <p:cNvSpPr txBox="1"/>
          <p:nvPr/>
        </p:nvSpPr>
        <p:spPr>
          <a:xfrm>
            <a:off x="1487372" y="5662897"/>
            <a:ext cx="3053560" cy="738664"/>
          </a:xfrm>
          <a:prstGeom prst="rect">
            <a:avLst/>
          </a:prstGeom>
          <a:noFill/>
        </p:spPr>
        <p:txBody>
          <a:bodyPr wrap="square" rtlCol="0">
            <a:spAutoFit/>
          </a:bodyPr>
          <a:lstStyle/>
          <a:p>
            <a:r>
              <a:rPr lang="en-US" sz="1400" dirty="0"/>
              <a:t>Design Book Functional </a:t>
            </a:r>
            <a:r>
              <a:rPr lang="en-US" sz="1400" dirty="0" err="1"/>
              <a:t>Importances</a:t>
            </a:r>
            <a:r>
              <a:rPr lang="en-US" sz="1400" dirty="0"/>
              <a:t> for the Case Study Generic Functionality </a:t>
            </a:r>
          </a:p>
        </p:txBody>
      </p:sp>
      <p:sp>
        <p:nvSpPr>
          <p:cNvPr id="14" name="TextBox 13">
            <a:extLst>
              <a:ext uri="{FF2B5EF4-FFF2-40B4-BE49-F238E27FC236}">
                <a16:creationId xmlns:a16="http://schemas.microsoft.com/office/drawing/2014/main" id="{5B3B5E31-AAD9-EEFA-B741-ABDF6EDBC634}"/>
              </a:ext>
            </a:extLst>
          </p:cNvPr>
          <p:cNvSpPr txBox="1"/>
          <p:nvPr/>
        </p:nvSpPr>
        <p:spPr>
          <a:xfrm>
            <a:off x="7486950" y="5633235"/>
            <a:ext cx="3053560" cy="954107"/>
          </a:xfrm>
          <a:prstGeom prst="rect">
            <a:avLst/>
          </a:prstGeom>
          <a:noFill/>
        </p:spPr>
        <p:txBody>
          <a:bodyPr wrap="square" rtlCol="0">
            <a:spAutoFit/>
          </a:bodyPr>
          <a:lstStyle/>
          <a:p>
            <a:r>
              <a:rPr lang="en-US" sz="1400" dirty="0"/>
              <a:t>Design Book Functional </a:t>
            </a:r>
            <a:r>
              <a:rPr lang="en-US" sz="1400" dirty="0" err="1"/>
              <a:t>Importances</a:t>
            </a:r>
            <a:r>
              <a:rPr lang="en-US" sz="1400" dirty="0"/>
              <a:t> for the Case Study Generic+ Solution dependent and Architectural Functionality </a:t>
            </a:r>
          </a:p>
        </p:txBody>
      </p:sp>
    </p:spTree>
    <p:extLst>
      <p:ext uri="{BB962C8B-B14F-4D97-AF65-F5344CB8AC3E}">
        <p14:creationId xmlns:p14="http://schemas.microsoft.com/office/powerpoint/2010/main" val="1430495941"/>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137964" y="72564"/>
            <a:ext cx="11010600" cy="664797"/>
          </a:xfrm>
        </p:spPr>
        <p:txBody>
          <a:bodyPr/>
          <a:lstStyle/>
          <a:p>
            <a:r>
              <a:rPr lang="en-US" sz="3200" dirty="0"/>
              <a:t>System Design and Optimisation</a:t>
            </a:r>
          </a:p>
        </p:txBody>
      </p:sp>
      <p:sp>
        <p:nvSpPr>
          <p:cNvPr id="6" name="Content Placeholder 5"/>
          <p:cNvSpPr>
            <a:spLocks noGrp="1"/>
          </p:cNvSpPr>
          <p:nvPr>
            <p:ph type="body" sz="quarter" idx="16"/>
          </p:nvPr>
        </p:nvSpPr>
        <p:spPr>
          <a:xfrm>
            <a:off x="5777947" y="1099930"/>
            <a:ext cx="6149009" cy="5459896"/>
          </a:xfrm>
        </p:spPr>
        <p:txBody>
          <a:bodyPr/>
          <a:lstStyle/>
          <a:p>
            <a:r>
              <a:rPr lang="en-GB" sz="2400" dirty="0">
                <a:latin typeface="Arial" charset="0"/>
              </a:rPr>
              <a:t>For example if fin stabilization is selected </a:t>
            </a:r>
          </a:p>
          <a:p>
            <a:endParaRPr lang="en-GB" sz="2400" dirty="0">
              <a:latin typeface="Arial" charset="0"/>
            </a:endParaRPr>
          </a:p>
          <a:p>
            <a:pPr marL="0" indent="0">
              <a:buNone/>
            </a:pPr>
            <a:endParaRPr lang="en-GB" sz="2800" dirty="0">
              <a:latin typeface="Arial" charset="0"/>
            </a:endParaRPr>
          </a:p>
          <a:p>
            <a:pPr marL="0" indent="0">
              <a:buNone/>
            </a:pPr>
            <a:endParaRPr lang="en-GB" sz="2800" dirty="0">
              <a:latin typeface="Arial" charset="0"/>
            </a:endParaRPr>
          </a:p>
          <a:p>
            <a:r>
              <a:rPr lang="en-GB" sz="2400" dirty="0">
                <a:latin typeface="Arial" charset="0"/>
              </a:rPr>
              <a:t>The terminal performance will depend upon the design parameters</a:t>
            </a:r>
          </a:p>
          <a:p>
            <a:pPr lvl="1"/>
            <a:r>
              <a:rPr lang="en-GB" sz="2000" dirty="0">
                <a:latin typeface="Arial" charset="0"/>
              </a:rPr>
              <a:t>Number of Fins</a:t>
            </a:r>
          </a:p>
          <a:p>
            <a:pPr lvl="1"/>
            <a:r>
              <a:rPr lang="en-GB" sz="2000" dirty="0">
                <a:latin typeface="Arial" charset="0"/>
              </a:rPr>
              <a:t>Fin configuration</a:t>
            </a:r>
          </a:p>
          <a:p>
            <a:pPr lvl="2"/>
            <a:r>
              <a:rPr lang="en-GB" sz="1800" dirty="0">
                <a:latin typeface="Arial" charset="0"/>
              </a:rPr>
              <a:t>Leading edge angle</a:t>
            </a:r>
          </a:p>
          <a:p>
            <a:pPr lvl="2"/>
            <a:r>
              <a:rPr lang="en-GB" sz="1800" dirty="0">
                <a:latin typeface="Arial" charset="0"/>
              </a:rPr>
              <a:t>Fin area</a:t>
            </a:r>
          </a:p>
          <a:p>
            <a:pPr lvl="2"/>
            <a:r>
              <a:rPr lang="en-GB" sz="1800" dirty="0">
                <a:latin typeface="Arial" charset="0"/>
              </a:rPr>
              <a:t>Fin aspect ratio</a:t>
            </a:r>
          </a:p>
          <a:p>
            <a:pPr lvl="2"/>
            <a:r>
              <a:rPr lang="en-GB" sz="1800" dirty="0">
                <a:latin typeface="Arial" charset="0"/>
              </a:rPr>
              <a:t>Fin thickness</a:t>
            </a:r>
          </a:p>
          <a:p>
            <a:pPr lvl="2"/>
            <a:r>
              <a:rPr lang="en-GB" sz="1800" dirty="0">
                <a:latin typeface="Arial" charset="0"/>
              </a:rPr>
              <a:t>etc.</a:t>
            </a:r>
          </a:p>
          <a:p>
            <a:pPr lvl="1"/>
            <a:r>
              <a:rPr lang="en-GB" sz="2000" dirty="0">
                <a:latin typeface="Arial" charset="0"/>
              </a:rPr>
              <a:t>Fin Material</a:t>
            </a:r>
          </a:p>
          <a:p>
            <a:pPr lvl="1"/>
            <a:r>
              <a:rPr lang="en-GB" sz="2000" dirty="0">
                <a:latin typeface="Arial" charset="0"/>
              </a:rPr>
              <a:t>etc.</a:t>
            </a:r>
          </a:p>
          <a:p>
            <a:endParaRPr lang="en-US" sz="2400" dirty="0"/>
          </a:p>
        </p:txBody>
      </p:sp>
      <p:sp>
        <p:nvSpPr>
          <p:cNvPr id="5" name="Content Placeholder 4"/>
          <p:cNvSpPr>
            <a:spLocks noGrp="1"/>
          </p:cNvSpPr>
          <p:nvPr>
            <p:ph type="body" sz="quarter" idx="17"/>
          </p:nvPr>
        </p:nvSpPr>
        <p:spPr>
          <a:xfrm>
            <a:off x="490330" y="967409"/>
            <a:ext cx="4385790" cy="5286908"/>
          </a:xfrm>
        </p:spPr>
        <p:txBody>
          <a:bodyPr>
            <a:normAutofit/>
          </a:bodyPr>
          <a:lstStyle/>
          <a:p>
            <a:r>
              <a:rPr lang="en-GB" sz="2400" dirty="0"/>
              <a:t>The performance of a system will be influenced by a number of system design parameters – the variables that the designer selects to achieve the desired level of performance</a:t>
            </a:r>
          </a:p>
          <a:p>
            <a:pPr marL="0" indent="0">
              <a:buNone/>
            </a:pPr>
            <a:endParaRPr lang="en-GB" sz="2400" dirty="0"/>
          </a:p>
          <a:p>
            <a:r>
              <a:rPr lang="en-GB" sz="2400" dirty="0"/>
              <a:t>The challenge for the system designer is to find the best target or nominal values for the system design parameters in order to meet or, better still, exceed the requirements.</a:t>
            </a:r>
          </a:p>
          <a:p>
            <a:endParaRPr lang="en-US" sz="2400" dirty="0"/>
          </a:p>
        </p:txBody>
      </p:sp>
      <p:pic>
        <p:nvPicPr>
          <p:cNvPr id="35" name="Picture 34">
            <a:extLst>
              <a:ext uri="{FF2B5EF4-FFF2-40B4-BE49-F238E27FC236}">
                <a16:creationId xmlns:a16="http://schemas.microsoft.com/office/drawing/2014/main" id="{95A67DCD-E2A7-E54F-B922-D501DC3E3CAE}"/>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21573" t="38918" r="21685" b="48372"/>
          <a:stretch/>
        </p:blipFill>
        <p:spPr>
          <a:xfrm>
            <a:off x="6445135" y="1826338"/>
            <a:ext cx="4235784" cy="671015"/>
          </a:xfrm>
          <a:prstGeom prst="rect">
            <a:avLst/>
          </a:prstGeom>
        </p:spPr>
      </p:pic>
    </p:spTree>
    <p:extLst>
      <p:ext uri="{BB962C8B-B14F-4D97-AF65-F5344CB8AC3E}">
        <p14:creationId xmlns:p14="http://schemas.microsoft.com/office/powerpoint/2010/main" val="4292724282"/>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844679E1-E948-4BD0-BE81-855522F245B8}"/>
              </a:ext>
            </a:extLst>
          </p:cNvPr>
          <p:cNvSpPr>
            <a:spLocks noGrp="1"/>
          </p:cNvSpPr>
          <p:nvPr>
            <p:ph type="sldNum" sz="quarter" idx="4294967295"/>
          </p:nvPr>
        </p:nvSpPr>
        <p:spPr>
          <a:xfrm>
            <a:off x="11233212" y="55445"/>
            <a:ext cx="490605" cy="123111"/>
          </a:xfrm>
        </p:spPr>
        <p:txBody>
          <a:bodyPr/>
          <a:lstStyle/>
          <a:p>
            <a:fld id="{C22618A1-DFED-413B-BF04-637AA2483EFF}" type="slidenum">
              <a:rPr lang="en-GB" smtClean="0"/>
              <a:pPr/>
              <a:t>74</a:t>
            </a:fld>
            <a:endParaRPr lang="en-GB" dirty="0"/>
          </a:p>
        </p:txBody>
      </p:sp>
      <p:sp>
        <p:nvSpPr>
          <p:cNvPr id="3" name="Content Placeholder 2">
            <a:extLst>
              <a:ext uri="{FF2B5EF4-FFF2-40B4-BE49-F238E27FC236}">
                <a16:creationId xmlns:a16="http://schemas.microsoft.com/office/drawing/2014/main" id="{E4C66A4C-5E8B-49F3-8D9B-AE05F854453A}"/>
              </a:ext>
            </a:extLst>
          </p:cNvPr>
          <p:cNvSpPr>
            <a:spLocks noGrp="1"/>
          </p:cNvSpPr>
          <p:nvPr>
            <p:ph sz="quarter" idx="16"/>
          </p:nvPr>
        </p:nvSpPr>
        <p:spPr>
          <a:xfrm>
            <a:off x="658369" y="1194455"/>
            <a:ext cx="10574843" cy="5706177"/>
          </a:xfrm>
        </p:spPr>
        <p:txBody>
          <a:bodyPr/>
          <a:lstStyle/>
          <a:p>
            <a:r>
              <a:rPr lang="en-GB" sz="2400" dirty="0"/>
              <a:t>We have a set of functions</a:t>
            </a:r>
          </a:p>
          <a:p>
            <a:pPr lvl="1"/>
            <a:r>
              <a:rPr lang="en-GB" sz="2400" dirty="0"/>
              <a:t>That are checked against customer requirements</a:t>
            </a:r>
          </a:p>
          <a:p>
            <a:r>
              <a:rPr lang="en-GB" sz="2400" dirty="0"/>
              <a:t>We have a set of solutions</a:t>
            </a:r>
          </a:p>
          <a:p>
            <a:pPr lvl="1"/>
            <a:r>
              <a:rPr lang="en-GB" sz="2400" dirty="0"/>
              <a:t>That are checked against the functional set</a:t>
            </a:r>
          </a:p>
          <a:p>
            <a:pPr lvl="1"/>
            <a:endParaRPr lang="en-GB" sz="2400" dirty="0"/>
          </a:p>
          <a:p>
            <a:pPr lvl="1"/>
            <a:endParaRPr lang="en-GB" sz="2400" dirty="0"/>
          </a:p>
          <a:p>
            <a:r>
              <a:rPr lang="en-GB" sz="2400" dirty="0"/>
              <a:t>This has allowed us to identify key subsystems and components so we can pass on a specification to our manufacturer……</a:t>
            </a:r>
          </a:p>
          <a:p>
            <a:endParaRPr lang="en-GB" sz="2400" dirty="0"/>
          </a:p>
          <a:p>
            <a:r>
              <a:rPr lang="en-GB" sz="2400" dirty="0"/>
              <a:t>We also need to understand the sensitivity of the design….</a:t>
            </a:r>
          </a:p>
          <a:p>
            <a:endParaRPr lang="en-GB" sz="2400" dirty="0"/>
          </a:p>
          <a:p>
            <a:r>
              <a:rPr lang="en-GB" sz="2400" dirty="0"/>
              <a:t>One last investigation before we move forwards.</a:t>
            </a:r>
          </a:p>
          <a:p>
            <a:endParaRPr lang="en-GB" sz="2400" dirty="0"/>
          </a:p>
        </p:txBody>
      </p:sp>
      <p:sp>
        <p:nvSpPr>
          <p:cNvPr id="5" name="Title 4">
            <a:extLst>
              <a:ext uri="{FF2B5EF4-FFF2-40B4-BE49-F238E27FC236}">
                <a16:creationId xmlns:a16="http://schemas.microsoft.com/office/drawing/2014/main" id="{0B92D08B-9272-450F-8715-EDD49237E7FB}"/>
              </a:ext>
            </a:extLst>
          </p:cNvPr>
          <p:cNvSpPr>
            <a:spLocks noGrp="1"/>
          </p:cNvSpPr>
          <p:nvPr>
            <p:ph type="title"/>
          </p:nvPr>
        </p:nvSpPr>
        <p:spPr>
          <a:xfrm>
            <a:off x="450640" y="178556"/>
            <a:ext cx="10990300" cy="535531"/>
          </a:xfrm>
        </p:spPr>
        <p:txBody>
          <a:bodyPr/>
          <a:lstStyle/>
          <a:p>
            <a:r>
              <a:rPr lang="en-GB" sz="3200" dirty="0"/>
              <a:t>So Far…..So good</a:t>
            </a:r>
          </a:p>
        </p:txBody>
      </p:sp>
    </p:spTree>
    <p:extLst>
      <p:ext uri="{BB962C8B-B14F-4D97-AF65-F5344CB8AC3E}">
        <p14:creationId xmlns:p14="http://schemas.microsoft.com/office/powerpoint/2010/main" val="2260009304"/>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CA44B3B8-69F6-44DE-97E5-886FF757636B}"/>
              </a:ext>
            </a:extLst>
          </p:cNvPr>
          <p:cNvSpPr/>
          <p:nvPr/>
        </p:nvSpPr>
        <p:spPr>
          <a:xfrm>
            <a:off x="5819489" y="3813430"/>
            <a:ext cx="4074648" cy="2728261"/>
          </a:xfrm>
          <a:prstGeom prst="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a:extLst>
              <a:ext uri="{FF2B5EF4-FFF2-40B4-BE49-F238E27FC236}">
                <a16:creationId xmlns:a16="http://schemas.microsoft.com/office/drawing/2014/main" id="{DB2A3DEB-A19E-470C-B920-6B1023976069}"/>
              </a:ext>
            </a:extLst>
          </p:cNvPr>
          <p:cNvSpPr/>
          <p:nvPr/>
        </p:nvSpPr>
        <p:spPr>
          <a:xfrm>
            <a:off x="3427631" y="941777"/>
            <a:ext cx="3739732" cy="2728261"/>
          </a:xfrm>
          <a:prstGeom prst="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p:cNvSpPr>
            <a:spLocks noGrp="1"/>
          </p:cNvSpPr>
          <p:nvPr>
            <p:ph type="title"/>
          </p:nvPr>
        </p:nvSpPr>
        <p:spPr>
          <a:xfrm>
            <a:off x="-1" y="43947"/>
            <a:ext cx="9510855" cy="575054"/>
          </a:xfrm>
        </p:spPr>
        <p:txBody>
          <a:bodyPr/>
          <a:lstStyle/>
          <a:p>
            <a:r>
              <a:rPr lang="en-US" dirty="0"/>
              <a:t>Solution Space and Design Space</a:t>
            </a:r>
          </a:p>
        </p:txBody>
      </p:sp>
      <p:pic>
        <p:nvPicPr>
          <p:cNvPr id="3" name="Picture 5"/>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514879" y="1061426"/>
            <a:ext cx="3435763" cy="2568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TextBox 3"/>
          <p:cNvSpPr txBox="1"/>
          <p:nvPr/>
        </p:nvSpPr>
        <p:spPr>
          <a:xfrm>
            <a:off x="7254611" y="1567243"/>
            <a:ext cx="4398097" cy="1477328"/>
          </a:xfrm>
          <a:prstGeom prst="rect">
            <a:avLst/>
          </a:prstGeom>
        </p:spPr>
        <p:style>
          <a:lnRef idx="1">
            <a:schemeClr val="accent2"/>
          </a:lnRef>
          <a:fillRef idx="2">
            <a:schemeClr val="accent2"/>
          </a:fillRef>
          <a:effectRef idx="1">
            <a:schemeClr val="accent2"/>
          </a:effectRef>
          <a:fontRef idx="minor">
            <a:schemeClr val="dk1"/>
          </a:fontRef>
        </p:style>
        <p:txBody>
          <a:bodyPr wrap="square" rtlCol="0">
            <a:spAutoFit/>
          </a:bodyPr>
          <a:lstStyle/>
          <a:p>
            <a:r>
              <a:rPr lang="en-US" sz="1800" dirty="0"/>
              <a:t>The Function Means Table displays “all” the potential solution to the “design” problem stated by the functional requirements - it is the SOLUTION SPACE.</a:t>
            </a:r>
          </a:p>
        </p:txBody>
      </p:sp>
      <p:pic>
        <p:nvPicPr>
          <p:cNvPr id="6" name="Picture 5"/>
          <p:cNvPicPr>
            <a:picLocks noChangeAspect="1"/>
          </p:cNvPicPr>
          <p:nvPr/>
        </p:nvPicPr>
        <p:blipFill>
          <a:blip r:embed="rId3"/>
          <a:stretch>
            <a:fillRect/>
          </a:stretch>
        </p:blipFill>
        <p:spPr>
          <a:xfrm>
            <a:off x="5866625" y="4072814"/>
            <a:ext cx="3930128" cy="2164594"/>
          </a:xfrm>
          <a:prstGeom prst="rect">
            <a:avLst/>
          </a:prstGeom>
        </p:spPr>
      </p:pic>
      <p:sp>
        <p:nvSpPr>
          <p:cNvPr id="7" name="Rounded Rectangular Callout 6"/>
          <p:cNvSpPr/>
          <p:nvPr/>
        </p:nvSpPr>
        <p:spPr>
          <a:xfrm>
            <a:off x="2800796" y="4658441"/>
            <a:ext cx="2278966" cy="1332710"/>
          </a:xfrm>
          <a:prstGeom prst="wedgeRoundRectCallout">
            <a:avLst>
              <a:gd name="adj1" fmla="val -1144"/>
              <a:gd name="adj2" fmla="val -143688"/>
              <a:gd name="adj3" fmla="val 16667"/>
            </a:avLst>
          </a:prstGeom>
          <a:ln/>
        </p:spPr>
        <p:style>
          <a:lnRef idx="0">
            <a:schemeClr val="accent4"/>
          </a:lnRef>
          <a:fillRef idx="3">
            <a:schemeClr val="accent4"/>
          </a:fillRef>
          <a:effectRef idx="3">
            <a:schemeClr val="accent4"/>
          </a:effectRef>
          <a:fontRef idx="minor">
            <a:schemeClr val="lt1"/>
          </a:fontRef>
        </p:style>
        <p:txBody>
          <a:bodyPr rtlCol="0" anchor="ctr"/>
          <a:lstStyle/>
          <a:p>
            <a:pPr algn="ctr"/>
            <a:r>
              <a:rPr lang="en-US" sz="1800" dirty="0"/>
              <a:t>Having selected a concept solution we now move into the DESIGN SPACE</a:t>
            </a:r>
          </a:p>
        </p:txBody>
      </p:sp>
      <p:sp>
        <p:nvSpPr>
          <p:cNvPr id="8" name="Rounded Rectangular Callout 7"/>
          <p:cNvSpPr/>
          <p:nvPr/>
        </p:nvSpPr>
        <p:spPr>
          <a:xfrm>
            <a:off x="2800796" y="4664465"/>
            <a:ext cx="2278966" cy="1332710"/>
          </a:xfrm>
          <a:prstGeom prst="wedgeRoundRectCallout">
            <a:avLst>
              <a:gd name="adj1" fmla="val 118292"/>
              <a:gd name="adj2" fmla="val -7172"/>
              <a:gd name="adj3" fmla="val 16667"/>
            </a:avLst>
          </a:prstGeom>
          <a:ln/>
        </p:spPr>
        <p:style>
          <a:lnRef idx="0">
            <a:schemeClr val="accent4"/>
          </a:lnRef>
          <a:fillRef idx="3">
            <a:schemeClr val="accent4"/>
          </a:fillRef>
          <a:effectRef idx="3">
            <a:schemeClr val="accent4"/>
          </a:effectRef>
          <a:fontRef idx="minor">
            <a:schemeClr val="lt1"/>
          </a:fontRef>
        </p:style>
        <p:txBody>
          <a:bodyPr rtlCol="0" anchor="ctr"/>
          <a:lstStyle/>
          <a:p>
            <a:pPr algn="ctr"/>
            <a:r>
              <a:rPr lang="en-US" sz="1600" dirty="0"/>
              <a:t>Having selected a concept solution we now move into the DESIGN SPACE</a:t>
            </a:r>
          </a:p>
        </p:txBody>
      </p:sp>
    </p:spTree>
    <p:extLst>
      <p:ext uri="{BB962C8B-B14F-4D97-AF65-F5344CB8AC3E}">
        <p14:creationId xmlns:p14="http://schemas.microsoft.com/office/powerpoint/2010/main" val="3773173914"/>
      </p:ext>
    </p:extLst>
  </p:cSld>
  <p:clrMapOvr>
    <a:masterClrMapping/>
  </p:clrMapOvr>
  <p:transition>
    <p:wipe dir="r"/>
  </p:transition>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354" name="Line 679"/>
          <p:cNvSpPr>
            <a:spLocks noChangeShapeType="1"/>
          </p:cNvSpPr>
          <p:nvPr/>
        </p:nvSpPr>
        <p:spPr bwMode="auto">
          <a:xfrm>
            <a:off x="5465771" y="3756029"/>
            <a:ext cx="3175" cy="227013"/>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355" name="Line 680"/>
          <p:cNvSpPr>
            <a:spLocks noChangeShapeType="1"/>
          </p:cNvSpPr>
          <p:nvPr/>
        </p:nvSpPr>
        <p:spPr bwMode="auto">
          <a:xfrm>
            <a:off x="5465771" y="3756029"/>
            <a:ext cx="3175" cy="227013"/>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356" name="Line 681"/>
          <p:cNvSpPr>
            <a:spLocks noChangeShapeType="1"/>
          </p:cNvSpPr>
          <p:nvPr/>
        </p:nvSpPr>
        <p:spPr bwMode="auto">
          <a:xfrm flipH="1" flipV="1">
            <a:off x="5465775" y="3983040"/>
            <a:ext cx="414337" cy="6032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357" name="Line 682"/>
          <p:cNvSpPr>
            <a:spLocks noChangeShapeType="1"/>
          </p:cNvSpPr>
          <p:nvPr/>
        </p:nvSpPr>
        <p:spPr bwMode="auto">
          <a:xfrm flipH="1" flipV="1">
            <a:off x="5465775" y="3983040"/>
            <a:ext cx="414337" cy="6032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358" name="Line 683"/>
          <p:cNvSpPr>
            <a:spLocks noChangeShapeType="1"/>
          </p:cNvSpPr>
          <p:nvPr/>
        </p:nvSpPr>
        <p:spPr bwMode="auto">
          <a:xfrm flipV="1">
            <a:off x="4919663" y="3983046"/>
            <a:ext cx="546100" cy="31432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359" name="Line 684"/>
          <p:cNvSpPr>
            <a:spLocks noChangeShapeType="1"/>
          </p:cNvSpPr>
          <p:nvPr/>
        </p:nvSpPr>
        <p:spPr bwMode="auto">
          <a:xfrm flipV="1">
            <a:off x="4919663" y="3983046"/>
            <a:ext cx="546100" cy="31432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360" name="Freeform 685"/>
          <p:cNvSpPr>
            <a:spLocks/>
          </p:cNvSpPr>
          <p:nvPr/>
        </p:nvSpPr>
        <p:spPr bwMode="auto">
          <a:xfrm>
            <a:off x="5499102" y="3876675"/>
            <a:ext cx="214313" cy="82550"/>
          </a:xfrm>
          <a:custGeom>
            <a:avLst/>
            <a:gdLst>
              <a:gd name="T0" fmla="*/ 2147483647 w 93"/>
              <a:gd name="T1" fmla="*/ 0 h 32"/>
              <a:gd name="T2" fmla="*/ 2147483647 w 93"/>
              <a:gd name="T3" fmla="*/ 2147483647 h 32"/>
              <a:gd name="T4" fmla="*/ 0 w 93"/>
              <a:gd name="T5" fmla="*/ 2147483647 h 32"/>
              <a:gd name="T6" fmla="*/ 2147483647 w 93"/>
              <a:gd name="T7" fmla="*/ 0 h 32"/>
              <a:gd name="T8" fmla="*/ 0 60000 65536"/>
              <a:gd name="T9" fmla="*/ 0 60000 65536"/>
              <a:gd name="T10" fmla="*/ 0 60000 65536"/>
              <a:gd name="T11" fmla="*/ 0 60000 65536"/>
              <a:gd name="T12" fmla="*/ 0 w 93"/>
              <a:gd name="T13" fmla="*/ 0 h 32"/>
              <a:gd name="T14" fmla="*/ 93 w 93"/>
              <a:gd name="T15" fmla="*/ 32 h 32"/>
            </a:gdLst>
            <a:ahLst/>
            <a:cxnLst>
              <a:cxn ang="T8">
                <a:pos x="T0" y="T1"/>
              </a:cxn>
              <a:cxn ang="T9">
                <a:pos x="T2" y="T3"/>
              </a:cxn>
              <a:cxn ang="T10">
                <a:pos x="T4" y="T5"/>
              </a:cxn>
              <a:cxn ang="T11">
                <a:pos x="T6" y="T7"/>
              </a:cxn>
            </a:cxnLst>
            <a:rect l="T12" t="T13" r="T14" b="T15"/>
            <a:pathLst>
              <a:path w="93" h="32">
                <a:moveTo>
                  <a:pt x="44" y="0"/>
                </a:moveTo>
                <a:lnTo>
                  <a:pt x="93" y="32"/>
                </a:lnTo>
                <a:lnTo>
                  <a:pt x="0" y="23"/>
                </a:lnTo>
                <a:lnTo>
                  <a:pt x="44"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361" name="Freeform 686"/>
          <p:cNvSpPr>
            <a:spLocks/>
          </p:cNvSpPr>
          <p:nvPr/>
        </p:nvSpPr>
        <p:spPr bwMode="auto">
          <a:xfrm>
            <a:off x="5600712" y="3876675"/>
            <a:ext cx="227013" cy="82550"/>
          </a:xfrm>
          <a:custGeom>
            <a:avLst/>
            <a:gdLst>
              <a:gd name="T0" fmla="*/ 2147483647 w 98"/>
              <a:gd name="T1" fmla="*/ 2147483647 h 32"/>
              <a:gd name="T2" fmla="*/ 0 w 98"/>
              <a:gd name="T3" fmla="*/ 0 h 32"/>
              <a:gd name="T4" fmla="*/ 2147483647 w 98"/>
              <a:gd name="T5" fmla="*/ 2147483647 h 32"/>
              <a:gd name="T6" fmla="*/ 2147483647 w 98"/>
              <a:gd name="T7" fmla="*/ 2147483647 h 32"/>
              <a:gd name="T8" fmla="*/ 0 60000 65536"/>
              <a:gd name="T9" fmla="*/ 0 60000 65536"/>
              <a:gd name="T10" fmla="*/ 0 60000 65536"/>
              <a:gd name="T11" fmla="*/ 0 60000 65536"/>
              <a:gd name="T12" fmla="*/ 0 w 98"/>
              <a:gd name="T13" fmla="*/ 0 h 32"/>
              <a:gd name="T14" fmla="*/ 98 w 98"/>
              <a:gd name="T15" fmla="*/ 32 h 32"/>
            </a:gdLst>
            <a:ahLst/>
            <a:cxnLst>
              <a:cxn ang="T8">
                <a:pos x="T0" y="T1"/>
              </a:cxn>
              <a:cxn ang="T9">
                <a:pos x="T2" y="T3"/>
              </a:cxn>
              <a:cxn ang="T10">
                <a:pos x="T4" y="T5"/>
              </a:cxn>
              <a:cxn ang="T11">
                <a:pos x="T6" y="T7"/>
              </a:cxn>
            </a:cxnLst>
            <a:rect l="T12" t="T13" r="T14" b="T15"/>
            <a:pathLst>
              <a:path w="98" h="32">
                <a:moveTo>
                  <a:pt x="98" y="9"/>
                </a:moveTo>
                <a:lnTo>
                  <a:pt x="0" y="0"/>
                </a:lnTo>
                <a:lnTo>
                  <a:pt x="49" y="32"/>
                </a:lnTo>
                <a:lnTo>
                  <a:pt x="98" y="9"/>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362" name="Line 687"/>
          <p:cNvSpPr>
            <a:spLocks noChangeShapeType="1"/>
          </p:cNvSpPr>
          <p:nvPr/>
        </p:nvSpPr>
        <p:spPr bwMode="auto">
          <a:xfrm>
            <a:off x="5600712" y="3876685"/>
            <a:ext cx="227013" cy="2222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363" name="Line 688"/>
          <p:cNvSpPr>
            <a:spLocks noChangeShapeType="1"/>
          </p:cNvSpPr>
          <p:nvPr/>
        </p:nvSpPr>
        <p:spPr bwMode="auto">
          <a:xfrm flipV="1">
            <a:off x="5499100" y="3876675"/>
            <a:ext cx="101600" cy="58738"/>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364" name="Freeform 689"/>
          <p:cNvSpPr>
            <a:spLocks/>
          </p:cNvSpPr>
          <p:nvPr/>
        </p:nvSpPr>
        <p:spPr bwMode="auto">
          <a:xfrm>
            <a:off x="5713425" y="3898900"/>
            <a:ext cx="217487" cy="96838"/>
          </a:xfrm>
          <a:custGeom>
            <a:avLst/>
            <a:gdLst>
              <a:gd name="T0" fmla="*/ 2147483647 w 94"/>
              <a:gd name="T1" fmla="*/ 0 h 37"/>
              <a:gd name="T2" fmla="*/ 2147483647 w 94"/>
              <a:gd name="T3" fmla="*/ 2147483647 h 37"/>
              <a:gd name="T4" fmla="*/ 0 w 94"/>
              <a:gd name="T5" fmla="*/ 2147483647 h 37"/>
              <a:gd name="T6" fmla="*/ 2147483647 w 94"/>
              <a:gd name="T7" fmla="*/ 0 h 37"/>
              <a:gd name="T8" fmla="*/ 0 60000 65536"/>
              <a:gd name="T9" fmla="*/ 0 60000 65536"/>
              <a:gd name="T10" fmla="*/ 0 60000 65536"/>
              <a:gd name="T11" fmla="*/ 0 60000 65536"/>
              <a:gd name="T12" fmla="*/ 0 w 94"/>
              <a:gd name="T13" fmla="*/ 0 h 37"/>
              <a:gd name="T14" fmla="*/ 94 w 94"/>
              <a:gd name="T15" fmla="*/ 37 h 37"/>
            </a:gdLst>
            <a:ahLst/>
            <a:cxnLst>
              <a:cxn ang="T8">
                <a:pos x="T0" y="T1"/>
              </a:cxn>
              <a:cxn ang="T9">
                <a:pos x="T2" y="T3"/>
              </a:cxn>
              <a:cxn ang="T10">
                <a:pos x="T4" y="T5"/>
              </a:cxn>
              <a:cxn ang="T11">
                <a:pos x="T6" y="T7"/>
              </a:cxn>
            </a:cxnLst>
            <a:rect l="T12" t="T13" r="T14" b="T15"/>
            <a:pathLst>
              <a:path w="94" h="37">
                <a:moveTo>
                  <a:pt x="49" y="0"/>
                </a:moveTo>
                <a:lnTo>
                  <a:pt x="94" y="37"/>
                </a:lnTo>
                <a:lnTo>
                  <a:pt x="0" y="23"/>
                </a:lnTo>
                <a:lnTo>
                  <a:pt x="49"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365" name="Freeform 690"/>
          <p:cNvSpPr>
            <a:spLocks/>
          </p:cNvSpPr>
          <p:nvPr/>
        </p:nvSpPr>
        <p:spPr bwMode="auto">
          <a:xfrm>
            <a:off x="5827725" y="3898900"/>
            <a:ext cx="217487" cy="96838"/>
          </a:xfrm>
          <a:custGeom>
            <a:avLst/>
            <a:gdLst>
              <a:gd name="T0" fmla="*/ 2147483647 w 94"/>
              <a:gd name="T1" fmla="*/ 2147483647 h 37"/>
              <a:gd name="T2" fmla="*/ 0 w 94"/>
              <a:gd name="T3" fmla="*/ 0 h 37"/>
              <a:gd name="T4" fmla="*/ 2147483647 w 94"/>
              <a:gd name="T5" fmla="*/ 2147483647 h 37"/>
              <a:gd name="T6" fmla="*/ 2147483647 w 94"/>
              <a:gd name="T7" fmla="*/ 2147483647 h 37"/>
              <a:gd name="T8" fmla="*/ 0 60000 65536"/>
              <a:gd name="T9" fmla="*/ 0 60000 65536"/>
              <a:gd name="T10" fmla="*/ 0 60000 65536"/>
              <a:gd name="T11" fmla="*/ 0 60000 65536"/>
              <a:gd name="T12" fmla="*/ 0 w 94"/>
              <a:gd name="T13" fmla="*/ 0 h 37"/>
              <a:gd name="T14" fmla="*/ 94 w 94"/>
              <a:gd name="T15" fmla="*/ 37 h 37"/>
            </a:gdLst>
            <a:ahLst/>
            <a:cxnLst>
              <a:cxn ang="T8">
                <a:pos x="T0" y="T1"/>
              </a:cxn>
              <a:cxn ang="T9">
                <a:pos x="T2" y="T3"/>
              </a:cxn>
              <a:cxn ang="T10">
                <a:pos x="T4" y="T5"/>
              </a:cxn>
              <a:cxn ang="T11">
                <a:pos x="T6" y="T7"/>
              </a:cxn>
            </a:cxnLst>
            <a:rect l="T12" t="T13" r="T14" b="T15"/>
            <a:pathLst>
              <a:path w="94" h="37">
                <a:moveTo>
                  <a:pt x="94" y="14"/>
                </a:moveTo>
                <a:lnTo>
                  <a:pt x="0" y="0"/>
                </a:lnTo>
                <a:lnTo>
                  <a:pt x="45" y="37"/>
                </a:lnTo>
                <a:lnTo>
                  <a:pt x="94" y="14"/>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366" name="Line 691"/>
          <p:cNvSpPr>
            <a:spLocks noChangeShapeType="1"/>
          </p:cNvSpPr>
          <p:nvPr/>
        </p:nvSpPr>
        <p:spPr bwMode="auto">
          <a:xfrm flipH="1" flipV="1">
            <a:off x="5827725" y="3898902"/>
            <a:ext cx="206375" cy="36513"/>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367" name="Line 692"/>
          <p:cNvSpPr>
            <a:spLocks noChangeShapeType="1"/>
          </p:cNvSpPr>
          <p:nvPr/>
        </p:nvSpPr>
        <p:spPr bwMode="auto">
          <a:xfrm flipV="1">
            <a:off x="5726114" y="3898902"/>
            <a:ext cx="101600" cy="6032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368" name="Freeform 693"/>
          <p:cNvSpPr>
            <a:spLocks/>
          </p:cNvSpPr>
          <p:nvPr/>
        </p:nvSpPr>
        <p:spPr bwMode="auto">
          <a:xfrm>
            <a:off x="5384800" y="3935422"/>
            <a:ext cx="215900" cy="96837"/>
          </a:xfrm>
          <a:custGeom>
            <a:avLst/>
            <a:gdLst>
              <a:gd name="T0" fmla="*/ 2147483647 w 93"/>
              <a:gd name="T1" fmla="*/ 0 h 37"/>
              <a:gd name="T2" fmla="*/ 2147483647 w 93"/>
              <a:gd name="T3" fmla="*/ 2147483647 h 37"/>
              <a:gd name="T4" fmla="*/ 0 w 93"/>
              <a:gd name="T5" fmla="*/ 2147483647 h 37"/>
              <a:gd name="T6" fmla="*/ 2147483647 w 93"/>
              <a:gd name="T7" fmla="*/ 0 h 37"/>
              <a:gd name="T8" fmla="*/ 0 60000 65536"/>
              <a:gd name="T9" fmla="*/ 0 60000 65536"/>
              <a:gd name="T10" fmla="*/ 0 60000 65536"/>
              <a:gd name="T11" fmla="*/ 0 60000 65536"/>
              <a:gd name="T12" fmla="*/ 0 w 93"/>
              <a:gd name="T13" fmla="*/ 0 h 37"/>
              <a:gd name="T14" fmla="*/ 93 w 93"/>
              <a:gd name="T15" fmla="*/ 37 h 37"/>
            </a:gdLst>
            <a:ahLst/>
            <a:cxnLst>
              <a:cxn ang="T8">
                <a:pos x="T0" y="T1"/>
              </a:cxn>
              <a:cxn ang="T9">
                <a:pos x="T2" y="T3"/>
              </a:cxn>
              <a:cxn ang="T10">
                <a:pos x="T4" y="T5"/>
              </a:cxn>
              <a:cxn ang="T11">
                <a:pos x="T6" y="T7"/>
              </a:cxn>
            </a:cxnLst>
            <a:rect l="T12" t="T13" r="T14" b="T15"/>
            <a:pathLst>
              <a:path w="93" h="37">
                <a:moveTo>
                  <a:pt x="49" y="0"/>
                </a:moveTo>
                <a:lnTo>
                  <a:pt x="93" y="37"/>
                </a:lnTo>
                <a:lnTo>
                  <a:pt x="0" y="23"/>
                </a:lnTo>
                <a:lnTo>
                  <a:pt x="49"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369" name="Freeform 694"/>
          <p:cNvSpPr>
            <a:spLocks/>
          </p:cNvSpPr>
          <p:nvPr/>
        </p:nvSpPr>
        <p:spPr bwMode="auto">
          <a:xfrm>
            <a:off x="5499102" y="3935422"/>
            <a:ext cx="214313" cy="96837"/>
          </a:xfrm>
          <a:custGeom>
            <a:avLst/>
            <a:gdLst>
              <a:gd name="T0" fmla="*/ 2147483647 w 93"/>
              <a:gd name="T1" fmla="*/ 2147483647 h 37"/>
              <a:gd name="T2" fmla="*/ 0 w 93"/>
              <a:gd name="T3" fmla="*/ 0 h 37"/>
              <a:gd name="T4" fmla="*/ 2147483647 w 93"/>
              <a:gd name="T5" fmla="*/ 2147483647 h 37"/>
              <a:gd name="T6" fmla="*/ 2147483647 w 93"/>
              <a:gd name="T7" fmla="*/ 2147483647 h 37"/>
              <a:gd name="T8" fmla="*/ 0 60000 65536"/>
              <a:gd name="T9" fmla="*/ 0 60000 65536"/>
              <a:gd name="T10" fmla="*/ 0 60000 65536"/>
              <a:gd name="T11" fmla="*/ 0 60000 65536"/>
              <a:gd name="T12" fmla="*/ 0 w 93"/>
              <a:gd name="T13" fmla="*/ 0 h 37"/>
              <a:gd name="T14" fmla="*/ 93 w 93"/>
              <a:gd name="T15" fmla="*/ 37 h 37"/>
            </a:gdLst>
            <a:ahLst/>
            <a:cxnLst>
              <a:cxn ang="T8">
                <a:pos x="T0" y="T1"/>
              </a:cxn>
              <a:cxn ang="T9">
                <a:pos x="T2" y="T3"/>
              </a:cxn>
              <a:cxn ang="T10">
                <a:pos x="T4" y="T5"/>
              </a:cxn>
              <a:cxn ang="T11">
                <a:pos x="T6" y="T7"/>
              </a:cxn>
            </a:cxnLst>
            <a:rect l="T12" t="T13" r="T14" b="T15"/>
            <a:pathLst>
              <a:path w="93" h="37">
                <a:moveTo>
                  <a:pt x="93" y="9"/>
                </a:moveTo>
                <a:lnTo>
                  <a:pt x="0" y="0"/>
                </a:lnTo>
                <a:lnTo>
                  <a:pt x="44" y="37"/>
                </a:lnTo>
                <a:lnTo>
                  <a:pt x="93" y="9"/>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370" name="Line 695"/>
          <p:cNvSpPr>
            <a:spLocks noChangeShapeType="1"/>
          </p:cNvSpPr>
          <p:nvPr/>
        </p:nvSpPr>
        <p:spPr bwMode="auto">
          <a:xfrm flipH="1">
            <a:off x="6034088" y="3935417"/>
            <a:ext cx="11112" cy="317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371" name="Freeform 696"/>
          <p:cNvSpPr>
            <a:spLocks/>
          </p:cNvSpPr>
          <p:nvPr/>
        </p:nvSpPr>
        <p:spPr bwMode="auto">
          <a:xfrm>
            <a:off x="6045200" y="3359152"/>
            <a:ext cx="215900" cy="576263"/>
          </a:xfrm>
          <a:custGeom>
            <a:avLst/>
            <a:gdLst>
              <a:gd name="T0" fmla="*/ 2147483647 w 93"/>
              <a:gd name="T1" fmla="*/ 2147483647 h 221"/>
              <a:gd name="T2" fmla="*/ 0 w 93"/>
              <a:gd name="T3" fmla="*/ 2147483647 h 221"/>
              <a:gd name="T4" fmla="*/ 2147483647 w 93"/>
              <a:gd name="T5" fmla="*/ 0 h 221"/>
              <a:gd name="T6" fmla="*/ 2147483647 w 93"/>
              <a:gd name="T7" fmla="*/ 2147483647 h 221"/>
              <a:gd name="T8" fmla="*/ 0 60000 65536"/>
              <a:gd name="T9" fmla="*/ 0 60000 65536"/>
              <a:gd name="T10" fmla="*/ 0 60000 65536"/>
              <a:gd name="T11" fmla="*/ 0 60000 65536"/>
              <a:gd name="T12" fmla="*/ 0 w 93"/>
              <a:gd name="T13" fmla="*/ 0 h 221"/>
              <a:gd name="T14" fmla="*/ 93 w 93"/>
              <a:gd name="T15" fmla="*/ 221 h 221"/>
            </a:gdLst>
            <a:ahLst/>
            <a:cxnLst>
              <a:cxn ang="T8">
                <a:pos x="T0" y="T1"/>
              </a:cxn>
              <a:cxn ang="T9">
                <a:pos x="T2" y="T3"/>
              </a:cxn>
              <a:cxn ang="T10">
                <a:pos x="T4" y="T5"/>
              </a:cxn>
              <a:cxn ang="T11">
                <a:pos x="T6" y="T7"/>
              </a:cxn>
            </a:cxnLst>
            <a:rect l="T12" t="T13" r="T14" b="T15"/>
            <a:pathLst>
              <a:path w="93" h="221">
                <a:moveTo>
                  <a:pt x="93" y="134"/>
                </a:moveTo>
                <a:lnTo>
                  <a:pt x="0" y="221"/>
                </a:lnTo>
                <a:lnTo>
                  <a:pt x="44" y="0"/>
                </a:lnTo>
                <a:lnTo>
                  <a:pt x="93" y="134"/>
                </a:lnTo>
                <a:close/>
              </a:path>
            </a:pathLst>
          </a:custGeom>
          <a:solidFill>
            <a:schemeClr val="tx1"/>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372" name="Line 697"/>
          <p:cNvSpPr>
            <a:spLocks noChangeShapeType="1"/>
          </p:cNvSpPr>
          <p:nvPr/>
        </p:nvSpPr>
        <p:spPr bwMode="auto">
          <a:xfrm flipH="1" flipV="1">
            <a:off x="5499100" y="3935413"/>
            <a:ext cx="204788" cy="23812"/>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373" name="Line 698"/>
          <p:cNvSpPr>
            <a:spLocks noChangeShapeType="1"/>
          </p:cNvSpPr>
          <p:nvPr/>
        </p:nvSpPr>
        <p:spPr bwMode="auto">
          <a:xfrm flipV="1">
            <a:off x="6045200" y="3708405"/>
            <a:ext cx="215900" cy="227013"/>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374" name="Line 699"/>
          <p:cNvSpPr>
            <a:spLocks noChangeShapeType="1"/>
          </p:cNvSpPr>
          <p:nvPr/>
        </p:nvSpPr>
        <p:spPr bwMode="auto">
          <a:xfrm flipV="1">
            <a:off x="5384800" y="3935416"/>
            <a:ext cx="114300" cy="6032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375" name="Line 700"/>
          <p:cNvSpPr>
            <a:spLocks noChangeShapeType="1"/>
          </p:cNvSpPr>
          <p:nvPr/>
        </p:nvSpPr>
        <p:spPr bwMode="auto">
          <a:xfrm flipV="1">
            <a:off x="5930904" y="3935416"/>
            <a:ext cx="114300" cy="6032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376" name="Freeform 701"/>
          <p:cNvSpPr>
            <a:spLocks/>
          </p:cNvSpPr>
          <p:nvPr/>
        </p:nvSpPr>
        <p:spPr bwMode="auto">
          <a:xfrm>
            <a:off x="5600712" y="3335338"/>
            <a:ext cx="227013" cy="696912"/>
          </a:xfrm>
          <a:custGeom>
            <a:avLst/>
            <a:gdLst>
              <a:gd name="T0" fmla="*/ 0 w 98"/>
              <a:gd name="T1" fmla="*/ 2147483647 h 267"/>
              <a:gd name="T2" fmla="*/ 2147483647 w 98"/>
              <a:gd name="T3" fmla="*/ 0 h 267"/>
              <a:gd name="T4" fmla="*/ 2147483647 w 98"/>
              <a:gd name="T5" fmla="*/ 2147483647 h 267"/>
              <a:gd name="T6" fmla="*/ 0 w 98"/>
              <a:gd name="T7" fmla="*/ 2147483647 h 267"/>
              <a:gd name="T8" fmla="*/ 0 60000 65536"/>
              <a:gd name="T9" fmla="*/ 0 60000 65536"/>
              <a:gd name="T10" fmla="*/ 0 60000 65536"/>
              <a:gd name="T11" fmla="*/ 0 60000 65536"/>
              <a:gd name="T12" fmla="*/ 0 w 98"/>
              <a:gd name="T13" fmla="*/ 0 h 267"/>
              <a:gd name="T14" fmla="*/ 98 w 98"/>
              <a:gd name="T15" fmla="*/ 267 h 267"/>
            </a:gdLst>
            <a:ahLst/>
            <a:cxnLst>
              <a:cxn ang="T8">
                <a:pos x="T0" y="T1"/>
              </a:cxn>
              <a:cxn ang="T9">
                <a:pos x="T2" y="T3"/>
              </a:cxn>
              <a:cxn ang="T10">
                <a:pos x="T4" y="T5"/>
              </a:cxn>
              <a:cxn ang="T11">
                <a:pos x="T6" y="T7"/>
              </a:cxn>
            </a:cxnLst>
            <a:rect l="T12" t="T13" r="T14" b="T15"/>
            <a:pathLst>
              <a:path w="98" h="267">
                <a:moveTo>
                  <a:pt x="0" y="267"/>
                </a:moveTo>
                <a:lnTo>
                  <a:pt x="98" y="0"/>
                </a:lnTo>
                <a:lnTo>
                  <a:pt x="49" y="239"/>
                </a:lnTo>
                <a:lnTo>
                  <a:pt x="0" y="267"/>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377" name="Line 702"/>
          <p:cNvSpPr>
            <a:spLocks noChangeShapeType="1"/>
          </p:cNvSpPr>
          <p:nvPr/>
        </p:nvSpPr>
        <p:spPr bwMode="auto">
          <a:xfrm flipH="1">
            <a:off x="5703900" y="3959229"/>
            <a:ext cx="9525" cy="317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378" name="Freeform 703"/>
          <p:cNvSpPr>
            <a:spLocks/>
          </p:cNvSpPr>
          <p:nvPr/>
        </p:nvSpPr>
        <p:spPr bwMode="auto">
          <a:xfrm>
            <a:off x="5713425" y="3335338"/>
            <a:ext cx="217487" cy="660400"/>
          </a:xfrm>
          <a:custGeom>
            <a:avLst/>
            <a:gdLst>
              <a:gd name="T0" fmla="*/ 2147483647 w 94"/>
              <a:gd name="T1" fmla="*/ 2147483647 h 253"/>
              <a:gd name="T2" fmla="*/ 0 w 94"/>
              <a:gd name="T3" fmla="*/ 2147483647 h 253"/>
              <a:gd name="T4" fmla="*/ 2147483647 w 94"/>
              <a:gd name="T5" fmla="*/ 0 h 253"/>
              <a:gd name="T6" fmla="*/ 2147483647 w 94"/>
              <a:gd name="T7" fmla="*/ 2147483647 h 253"/>
              <a:gd name="T8" fmla="*/ 0 60000 65536"/>
              <a:gd name="T9" fmla="*/ 0 60000 65536"/>
              <a:gd name="T10" fmla="*/ 0 60000 65536"/>
              <a:gd name="T11" fmla="*/ 0 60000 65536"/>
              <a:gd name="T12" fmla="*/ 0 w 94"/>
              <a:gd name="T13" fmla="*/ 0 h 253"/>
              <a:gd name="T14" fmla="*/ 94 w 94"/>
              <a:gd name="T15" fmla="*/ 253 h 253"/>
            </a:gdLst>
            <a:ahLst/>
            <a:cxnLst>
              <a:cxn ang="T8">
                <a:pos x="T0" y="T1"/>
              </a:cxn>
              <a:cxn ang="T9">
                <a:pos x="T2" y="T3"/>
              </a:cxn>
              <a:cxn ang="T10">
                <a:pos x="T4" y="T5"/>
              </a:cxn>
              <a:cxn ang="T11">
                <a:pos x="T6" y="T7"/>
              </a:cxn>
            </a:cxnLst>
            <a:rect l="T12" t="T13" r="T14" b="T15"/>
            <a:pathLst>
              <a:path w="94" h="253">
                <a:moveTo>
                  <a:pt x="94" y="253"/>
                </a:moveTo>
                <a:lnTo>
                  <a:pt x="0" y="239"/>
                </a:lnTo>
                <a:lnTo>
                  <a:pt x="49" y="0"/>
                </a:lnTo>
                <a:lnTo>
                  <a:pt x="94" y="253"/>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379" name="Line 704"/>
          <p:cNvSpPr>
            <a:spLocks noChangeShapeType="1"/>
          </p:cNvSpPr>
          <p:nvPr/>
        </p:nvSpPr>
        <p:spPr bwMode="auto">
          <a:xfrm>
            <a:off x="5713413" y="3959229"/>
            <a:ext cx="12700" cy="317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380" name="Line 705"/>
          <p:cNvSpPr>
            <a:spLocks noChangeShapeType="1"/>
          </p:cNvSpPr>
          <p:nvPr/>
        </p:nvSpPr>
        <p:spPr bwMode="auto">
          <a:xfrm flipH="1" flipV="1">
            <a:off x="5713425" y="3959227"/>
            <a:ext cx="217487" cy="36513"/>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381" name="Line 706"/>
          <p:cNvSpPr>
            <a:spLocks noChangeShapeType="1"/>
          </p:cNvSpPr>
          <p:nvPr/>
        </p:nvSpPr>
        <p:spPr bwMode="auto">
          <a:xfrm flipV="1">
            <a:off x="5600702" y="3959234"/>
            <a:ext cx="112713" cy="7302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382" name="Freeform 707"/>
          <p:cNvSpPr>
            <a:spLocks/>
          </p:cNvSpPr>
          <p:nvPr/>
        </p:nvSpPr>
        <p:spPr bwMode="auto">
          <a:xfrm>
            <a:off x="6146800" y="3359150"/>
            <a:ext cx="217488" cy="349250"/>
          </a:xfrm>
          <a:custGeom>
            <a:avLst/>
            <a:gdLst>
              <a:gd name="T0" fmla="*/ 2147483647 w 94"/>
              <a:gd name="T1" fmla="*/ 2147483647 h 134"/>
              <a:gd name="T2" fmla="*/ 2147483647 w 94"/>
              <a:gd name="T3" fmla="*/ 2147483647 h 134"/>
              <a:gd name="T4" fmla="*/ 0 w 94"/>
              <a:gd name="T5" fmla="*/ 0 h 134"/>
              <a:gd name="T6" fmla="*/ 2147483647 w 94"/>
              <a:gd name="T7" fmla="*/ 2147483647 h 134"/>
              <a:gd name="T8" fmla="*/ 0 60000 65536"/>
              <a:gd name="T9" fmla="*/ 0 60000 65536"/>
              <a:gd name="T10" fmla="*/ 0 60000 65536"/>
              <a:gd name="T11" fmla="*/ 0 60000 65536"/>
              <a:gd name="T12" fmla="*/ 0 w 94"/>
              <a:gd name="T13" fmla="*/ 0 h 134"/>
              <a:gd name="T14" fmla="*/ 94 w 94"/>
              <a:gd name="T15" fmla="*/ 134 h 134"/>
            </a:gdLst>
            <a:ahLst/>
            <a:cxnLst>
              <a:cxn ang="T8">
                <a:pos x="T0" y="T1"/>
              </a:cxn>
              <a:cxn ang="T9">
                <a:pos x="T2" y="T3"/>
              </a:cxn>
              <a:cxn ang="T10">
                <a:pos x="T4" y="T5"/>
              </a:cxn>
              <a:cxn ang="T11">
                <a:pos x="T6" y="T7"/>
              </a:cxn>
            </a:cxnLst>
            <a:rect l="T12" t="T13" r="T14" b="T15"/>
            <a:pathLst>
              <a:path w="94" h="134">
                <a:moveTo>
                  <a:pt x="49" y="134"/>
                </a:moveTo>
                <a:lnTo>
                  <a:pt x="94" y="19"/>
                </a:lnTo>
                <a:lnTo>
                  <a:pt x="0" y="0"/>
                </a:lnTo>
                <a:lnTo>
                  <a:pt x="49" y="134"/>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383" name="Freeform 708"/>
          <p:cNvSpPr>
            <a:spLocks/>
          </p:cNvSpPr>
          <p:nvPr/>
        </p:nvSpPr>
        <p:spPr bwMode="auto">
          <a:xfrm>
            <a:off x="6261100" y="3408363"/>
            <a:ext cx="217488" cy="311150"/>
          </a:xfrm>
          <a:custGeom>
            <a:avLst/>
            <a:gdLst>
              <a:gd name="T0" fmla="*/ 2147483647 w 94"/>
              <a:gd name="T1" fmla="*/ 2147483647 h 119"/>
              <a:gd name="T2" fmla="*/ 0 w 94"/>
              <a:gd name="T3" fmla="*/ 2147483647 h 119"/>
              <a:gd name="T4" fmla="*/ 2147483647 w 94"/>
              <a:gd name="T5" fmla="*/ 0 h 119"/>
              <a:gd name="T6" fmla="*/ 2147483647 w 94"/>
              <a:gd name="T7" fmla="*/ 2147483647 h 119"/>
              <a:gd name="T8" fmla="*/ 0 60000 65536"/>
              <a:gd name="T9" fmla="*/ 0 60000 65536"/>
              <a:gd name="T10" fmla="*/ 0 60000 65536"/>
              <a:gd name="T11" fmla="*/ 0 60000 65536"/>
              <a:gd name="T12" fmla="*/ 0 w 94"/>
              <a:gd name="T13" fmla="*/ 0 h 119"/>
              <a:gd name="T14" fmla="*/ 94 w 94"/>
              <a:gd name="T15" fmla="*/ 119 h 119"/>
            </a:gdLst>
            <a:ahLst/>
            <a:cxnLst>
              <a:cxn ang="T8">
                <a:pos x="T0" y="T1"/>
              </a:cxn>
              <a:cxn ang="T9">
                <a:pos x="T2" y="T3"/>
              </a:cxn>
              <a:cxn ang="T10">
                <a:pos x="T4" y="T5"/>
              </a:cxn>
              <a:cxn ang="T11">
                <a:pos x="T6" y="T7"/>
              </a:cxn>
            </a:cxnLst>
            <a:rect l="T12" t="T13" r="T14" b="T15"/>
            <a:pathLst>
              <a:path w="94" h="119">
                <a:moveTo>
                  <a:pt x="94" y="119"/>
                </a:moveTo>
                <a:lnTo>
                  <a:pt x="0" y="115"/>
                </a:lnTo>
                <a:lnTo>
                  <a:pt x="45" y="0"/>
                </a:lnTo>
                <a:lnTo>
                  <a:pt x="94" y="119"/>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384" name="Line 709"/>
          <p:cNvSpPr>
            <a:spLocks noChangeShapeType="1"/>
          </p:cNvSpPr>
          <p:nvPr/>
        </p:nvSpPr>
        <p:spPr bwMode="auto">
          <a:xfrm>
            <a:off x="6261100" y="3708407"/>
            <a:ext cx="217488" cy="11113"/>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385" name="Freeform 710"/>
          <p:cNvSpPr>
            <a:spLocks/>
          </p:cNvSpPr>
          <p:nvPr/>
        </p:nvSpPr>
        <p:spPr bwMode="auto">
          <a:xfrm>
            <a:off x="5280037" y="3995747"/>
            <a:ext cx="219075" cy="96837"/>
          </a:xfrm>
          <a:custGeom>
            <a:avLst/>
            <a:gdLst>
              <a:gd name="T0" fmla="*/ 2147483647 w 94"/>
              <a:gd name="T1" fmla="*/ 0 h 37"/>
              <a:gd name="T2" fmla="*/ 2147483647 w 94"/>
              <a:gd name="T3" fmla="*/ 2147483647 h 37"/>
              <a:gd name="T4" fmla="*/ 0 w 94"/>
              <a:gd name="T5" fmla="*/ 2147483647 h 37"/>
              <a:gd name="T6" fmla="*/ 2147483647 w 94"/>
              <a:gd name="T7" fmla="*/ 0 h 37"/>
              <a:gd name="T8" fmla="*/ 0 60000 65536"/>
              <a:gd name="T9" fmla="*/ 0 60000 65536"/>
              <a:gd name="T10" fmla="*/ 0 60000 65536"/>
              <a:gd name="T11" fmla="*/ 0 60000 65536"/>
              <a:gd name="T12" fmla="*/ 0 w 94"/>
              <a:gd name="T13" fmla="*/ 0 h 37"/>
              <a:gd name="T14" fmla="*/ 94 w 94"/>
              <a:gd name="T15" fmla="*/ 37 h 37"/>
            </a:gdLst>
            <a:ahLst/>
            <a:cxnLst>
              <a:cxn ang="T8">
                <a:pos x="T0" y="T1"/>
              </a:cxn>
              <a:cxn ang="T9">
                <a:pos x="T2" y="T3"/>
              </a:cxn>
              <a:cxn ang="T10">
                <a:pos x="T4" y="T5"/>
              </a:cxn>
              <a:cxn ang="T11">
                <a:pos x="T6" y="T7"/>
              </a:cxn>
            </a:cxnLst>
            <a:rect l="T12" t="T13" r="T14" b="T15"/>
            <a:pathLst>
              <a:path w="94" h="37">
                <a:moveTo>
                  <a:pt x="45" y="0"/>
                </a:moveTo>
                <a:lnTo>
                  <a:pt x="94" y="37"/>
                </a:lnTo>
                <a:lnTo>
                  <a:pt x="0" y="23"/>
                </a:lnTo>
                <a:lnTo>
                  <a:pt x="45"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386" name="Freeform 711"/>
          <p:cNvSpPr>
            <a:spLocks/>
          </p:cNvSpPr>
          <p:nvPr/>
        </p:nvSpPr>
        <p:spPr bwMode="auto">
          <a:xfrm>
            <a:off x="5384800" y="3995747"/>
            <a:ext cx="215900" cy="96837"/>
          </a:xfrm>
          <a:custGeom>
            <a:avLst/>
            <a:gdLst>
              <a:gd name="T0" fmla="*/ 2147483647 w 93"/>
              <a:gd name="T1" fmla="*/ 2147483647 h 37"/>
              <a:gd name="T2" fmla="*/ 0 w 93"/>
              <a:gd name="T3" fmla="*/ 0 h 37"/>
              <a:gd name="T4" fmla="*/ 2147483647 w 93"/>
              <a:gd name="T5" fmla="*/ 2147483647 h 37"/>
              <a:gd name="T6" fmla="*/ 2147483647 w 93"/>
              <a:gd name="T7" fmla="*/ 2147483647 h 37"/>
              <a:gd name="T8" fmla="*/ 0 60000 65536"/>
              <a:gd name="T9" fmla="*/ 0 60000 65536"/>
              <a:gd name="T10" fmla="*/ 0 60000 65536"/>
              <a:gd name="T11" fmla="*/ 0 60000 65536"/>
              <a:gd name="T12" fmla="*/ 0 w 93"/>
              <a:gd name="T13" fmla="*/ 0 h 37"/>
              <a:gd name="T14" fmla="*/ 93 w 93"/>
              <a:gd name="T15" fmla="*/ 37 h 37"/>
            </a:gdLst>
            <a:ahLst/>
            <a:cxnLst>
              <a:cxn ang="T8">
                <a:pos x="T0" y="T1"/>
              </a:cxn>
              <a:cxn ang="T9">
                <a:pos x="T2" y="T3"/>
              </a:cxn>
              <a:cxn ang="T10">
                <a:pos x="T4" y="T5"/>
              </a:cxn>
              <a:cxn ang="T11">
                <a:pos x="T6" y="T7"/>
              </a:cxn>
            </a:cxnLst>
            <a:rect l="T12" t="T13" r="T14" b="T15"/>
            <a:pathLst>
              <a:path w="93" h="37">
                <a:moveTo>
                  <a:pt x="93" y="14"/>
                </a:moveTo>
                <a:lnTo>
                  <a:pt x="0" y="0"/>
                </a:lnTo>
                <a:lnTo>
                  <a:pt x="49" y="37"/>
                </a:lnTo>
                <a:lnTo>
                  <a:pt x="93" y="14"/>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387" name="Freeform 712"/>
          <p:cNvSpPr>
            <a:spLocks/>
          </p:cNvSpPr>
          <p:nvPr/>
        </p:nvSpPr>
        <p:spPr bwMode="auto">
          <a:xfrm>
            <a:off x="5827725" y="2951172"/>
            <a:ext cx="217487" cy="1044575"/>
          </a:xfrm>
          <a:custGeom>
            <a:avLst/>
            <a:gdLst>
              <a:gd name="T0" fmla="*/ 0 w 94"/>
              <a:gd name="T1" fmla="*/ 2147483647 h 400"/>
              <a:gd name="T2" fmla="*/ 2147483647 w 94"/>
              <a:gd name="T3" fmla="*/ 0 h 400"/>
              <a:gd name="T4" fmla="*/ 2147483647 w 94"/>
              <a:gd name="T5" fmla="*/ 2147483647 h 400"/>
              <a:gd name="T6" fmla="*/ 0 w 94"/>
              <a:gd name="T7" fmla="*/ 2147483647 h 400"/>
              <a:gd name="T8" fmla="*/ 0 60000 65536"/>
              <a:gd name="T9" fmla="*/ 0 60000 65536"/>
              <a:gd name="T10" fmla="*/ 0 60000 65536"/>
              <a:gd name="T11" fmla="*/ 0 60000 65536"/>
              <a:gd name="T12" fmla="*/ 0 w 94"/>
              <a:gd name="T13" fmla="*/ 0 h 400"/>
              <a:gd name="T14" fmla="*/ 94 w 94"/>
              <a:gd name="T15" fmla="*/ 400 h 400"/>
            </a:gdLst>
            <a:ahLst/>
            <a:cxnLst>
              <a:cxn ang="T8">
                <a:pos x="T0" y="T1"/>
              </a:cxn>
              <a:cxn ang="T9">
                <a:pos x="T2" y="T3"/>
              </a:cxn>
              <a:cxn ang="T10">
                <a:pos x="T4" y="T5"/>
              </a:cxn>
              <a:cxn ang="T11">
                <a:pos x="T6" y="T7"/>
              </a:cxn>
            </a:cxnLst>
            <a:rect l="T12" t="T13" r="T14" b="T15"/>
            <a:pathLst>
              <a:path w="94" h="400">
                <a:moveTo>
                  <a:pt x="0" y="147"/>
                </a:moveTo>
                <a:lnTo>
                  <a:pt x="94" y="0"/>
                </a:lnTo>
                <a:lnTo>
                  <a:pt x="45" y="400"/>
                </a:lnTo>
                <a:lnTo>
                  <a:pt x="0" y="147"/>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388" name="Line 713"/>
          <p:cNvSpPr>
            <a:spLocks noChangeShapeType="1"/>
          </p:cNvSpPr>
          <p:nvPr/>
        </p:nvSpPr>
        <p:spPr bwMode="auto">
          <a:xfrm flipH="1" flipV="1">
            <a:off x="5384800" y="3995738"/>
            <a:ext cx="215900" cy="36512"/>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389" name="Line 714"/>
          <p:cNvSpPr>
            <a:spLocks noChangeShapeType="1"/>
          </p:cNvSpPr>
          <p:nvPr/>
        </p:nvSpPr>
        <p:spPr bwMode="auto">
          <a:xfrm flipV="1">
            <a:off x="5280031" y="3995741"/>
            <a:ext cx="104775" cy="6032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390" name="Line 715"/>
          <p:cNvSpPr>
            <a:spLocks noChangeShapeType="1"/>
          </p:cNvSpPr>
          <p:nvPr/>
        </p:nvSpPr>
        <p:spPr bwMode="auto">
          <a:xfrm>
            <a:off x="5827715" y="3335338"/>
            <a:ext cx="103187" cy="660400"/>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391" name="Freeform 716"/>
          <p:cNvSpPr>
            <a:spLocks/>
          </p:cNvSpPr>
          <p:nvPr/>
        </p:nvSpPr>
        <p:spPr bwMode="auto">
          <a:xfrm>
            <a:off x="6364288" y="3408363"/>
            <a:ext cx="227012" cy="311150"/>
          </a:xfrm>
          <a:custGeom>
            <a:avLst/>
            <a:gdLst>
              <a:gd name="T0" fmla="*/ 2147483647 w 98"/>
              <a:gd name="T1" fmla="*/ 2147483647 h 119"/>
              <a:gd name="T2" fmla="*/ 2147483647 w 98"/>
              <a:gd name="T3" fmla="*/ 2147483647 h 119"/>
              <a:gd name="T4" fmla="*/ 0 w 98"/>
              <a:gd name="T5" fmla="*/ 0 h 119"/>
              <a:gd name="T6" fmla="*/ 2147483647 w 98"/>
              <a:gd name="T7" fmla="*/ 2147483647 h 119"/>
              <a:gd name="T8" fmla="*/ 0 60000 65536"/>
              <a:gd name="T9" fmla="*/ 0 60000 65536"/>
              <a:gd name="T10" fmla="*/ 0 60000 65536"/>
              <a:gd name="T11" fmla="*/ 0 60000 65536"/>
              <a:gd name="T12" fmla="*/ 0 w 98"/>
              <a:gd name="T13" fmla="*/ 0 h 119"/>
              <a:gd name="T14" fmla="*/ 98 w 98"/>
              <a:gd name="T15" fmla="*/ 119 h 119"/>
            </a:gdLst>
            <a:ahLst/>
            <a:cxnLst>
              <a:cxn ang="T8">
                <a:pos x="T0" y="T1"/>
              </a:cxn>
              <a:cxn ang="T9">
                <a:pos x="T2" y="T3"/>
              </a:cxn>
              <a:cxn ang="T10">
                <a:pos x="T4" y="T5"/>
              </a:cxn>
              <a:cxn ang="T11">
                <a:pos x="T6" y="T7"/>
              </a:cxn>
            </a:cxnLst>
            <a:rect l="T12" t="T13" r="T14" b="T15"/>
            <a:pathLst>
              <a:path w="98" h="119">
                <a:moveTo>
                  <a:pt x="49" y="119"/>
                </a:moveTo>
                <a:lnTo>
                  <a:pt x="98" y="27"/>
                </a:lnTo>
                <a:lnTo>
                  <a:pt x="0" y="0"/>
                </a:lnTo>
                <a:lnTo>
                  <a:pt x="49" y="119"/>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392" name="Freeform 717"/>
          <p:cNvSpPr>
            <a:spLocks/>
          </p:cNvSpPr>
          <p:nvPr/>
        </p:nvSpPr>
        <p:spPr bwMode="auto">
          <a:xfrm>
            <a:off x="6478600" y="3478213"/>
            <a:ext cx="217487" cy="254000"/>
          </a:xfrm>
          <a:custGeom>
            <a:avLst/>
            <a:gdLst>
              <a:gd name="T0" fmla="*/ 2147483647 w 94"/>
              <a:gd name="T1" fmla="*/ 2147483647 h 97"/>
              <a:gd name="T2" fmla="*/ 0 w 94"/>
              <a:gd name="T3" fmla="*/ 2147483647 h 97"/>
              <a:gd name="T4" fmla="*/ 2147483647 w 94"/>
              <a:gd name="T5" fmla="*/ 0 h 97"/>
              <a:gd name="T6" fmla="*/ 2147483647 w 94"/>
              <a:gd name="T7" fmla="*/ 2147483647 h 97"/>
              <a:gd name="T8" fmla="*/ 0 60000 65536"/>
              <a:gd name="T9" fmla="*/ 0 60000 65536"/>
              <a:gd name="T10" fmla="*/ 0 60000 65536"/>
              <a:gd name="T11" fmla="*/ 0 60000 65536"/>
              <a:gd name="T12" fmla="*/ 0 w 94"/>
              <a:gd name="T13" fmla="*/ 0 h 97"/>
              <a:gd name="T14" fmla="*/ 94 w 94"/>
              <a:gd name="T15" fmla="*/ 97 h 97"/>
            </a:gdLst>
            <a:ahLst/>
            <a:cxnLst>
              <a:cxn ang="T8">
                <a:pos x="T0" y="T1"/>
              </a:cxn>
              <a:cxn ang="T9">
                <a:pos x="T2" y="T3"/>
              </a:cxn>
              <a:cxn ang="T10">
                <a:pos x="T4" y="T5"/>
              </a:cxn>
              <a:cxn ang="T11">
                <a:pos x="T6" y="T7"/>
              </a:cxn>
            </a:cxnLst>
            <a:rect l="T12" t="T13" r="T14" b="T15"/>
            <a:pathLst>
              <a:path w="94" h="97">
                <a:moveTo>
                  <a:pt x="94" y="97"/>
                </a:moveTo>
                <a:lnTo>
                  <a:pt x="0" y="92"/>
                </a:lnTo>
                <a:lnTo>
                  <a:pt x="49" y="0"/>
                </a:lnTo>
                <a:lnTo>
                  <a:pt x="94" y="97"/>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393" name="Line 718"/>
          <p:cNvSpPr>
            <a:spLocks noChangeShapeType="1"/>
          </p:cNvSpPr>
          <p:nvPr/>
        </p:nvSpPr>
        <p:spPr bwMode="auto">
          <a:xfrm>
            <a:off x="6478600" y="3719513"/>
            <a:ext cx="217487" cy="12700"/>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394" name="Line 719"/>
          <p:cNvSpPr>
            <a:spLocks noChangeShapeType="1"/>
          </p:cNvSpPr>
          <p:nvPr/>
        </p:nvSpPr>
        <p:spPr bwMode="auto">
          <a:xfrm>
            <a:off x="6364288" y="3408363"/>
            <a:ext cx="114300" cy="311150"/>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395" name="Freeform 720"/>
          <p:cNvSpPr>
            <a:spLocks/>
          </p:cNvSpPr>
          <p:nvPr/>
        </p:nvSpPr>
        <p:spPr bwMode="auto">
          <a:xfrm>
            <a:off x="5499102" y="2963863"/>
            <a:ext cx="214313" cy="1128712"/>
          </a:xfrm>
          <a:custGeom>
            <a:avLst/>
            <a:gdLst>
              <a:gd name="T0" fmla="*/ 0 w 93"/>
              <a:gd name="T1" fmla="*/ 2147483647 h 432"/>
              <a:gd name="T2" fmla="*/ 2147483647 w 93"/>
              <a:gd name="T3" fmla="*/ 0 h 432"/>
              <a:gd name="T4" fmla="*/ 2147483647 w 93"/>
              <a:gd name="T5" fmla="*/ 2147483647 h 432"/>
              <a:gd name="T6" fmla="*/ 0 w 93"/>
              <a:gd name="T7" fmla="*/ 2147483647 h 432"/>
              <a:gd name="T8" fmla="*/ 0 60000 65536"/>
              <a:gd name="T9" fmla="*/ 0 60000 65536"/>
              <a:gd name="T10" fmla="*/ 0 60000 65536"/>
              <a:gd name="T11" fmla="*/ 0 60000 65536"/>
              <a:gd name="T12" fmla="*/ 0 w 93"/>
              <a:gd name="T13" fmla="*/ 0 h 432"/>
              <a:gd name="T14" fmla="*/ 93 w 93"/>
              <a:gd name="T15" fmla="*/ 432 h 432"/>
            </a:gdLst>
            <a:ahLst/>
            <a:cxnLst>
              <a:cxn ang="T8">
                <a:pos x="T0" y="T1"/>
              </a:cxn>
              <a:cxn ang="T9">
                <a:pos x="T2" y="T3"/>
              </a:cxn>
              <a:cxn ang="T10">
                <a:pos x="T4" y="T5"/>
              </a:cxn>
              <a:cxn ang="T11">
                <a:pos x="T6" y="T7"/>
              </a:cxn>
            </a:cxnLst>
            <a:rect l="T12" t="T13" r="T14" b="T15"/>
            <a:pathLst>
              <a:path w="93" h="432">
                <a:moveTo>
                  <a:pt x="0" y="432"/>
                </a:moveTo>
                <a:lnTo>
                  <a:pt x="93" y="0"/>
                </a:lnTo>
                <a:lnTo>
                  <a:pt x="44" y="409"/>
                </a:lnTo>
                <a:lnTo>
                  <a:pt x="0" y="432"/>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396" name="Line 721"/>
          <p:cNvSpPr>
            <a:spLocks noChangeShapeType="1"/>
          </p:cNvSpPr>
          <p:nvPr/>
        </p:nvSpPr>
        <p:spPr bwMode="auto">
          <a:xfrm>
            <a:off x="5600700" y="4032257"/>
            <a:ext cx="1588" cy="317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397" name="Freeform 722"/>
          <p:cNvSpPr>
            <a:spLocks/>
          </p:cNvSpPr>
          <p:nvPr/>
        </p:nvSpPr>
        <p:spPr bwMode="auto">
          <a:xfrm>
            <a:off x="5600712" y="2963865"/>
            <a:ext cx="227013" cy="1068387"/>
          </a:xfrm>
          <a:custGeom>
            <a:avLst/>
            <a:gdLst>
              <a:gd name="T0" fmla="*/ 2147483647 w 98"/>
              <a:gd name="T1" fmla="*/ 2147483647 h 409"/>
              <a:gd name="T2" fmla="*/ 0 w 98"/>
              <a:gd name="T3" fmla="*/ 2147483647 h 409"/>
              <a:gd name="T4" fmla="*/ 2147483647 w 98"/>
              <a:gd name="T5" fmla="*/ 0 h 409"/>
              <a:gd name="T6" fmla="*/ 2147483647 w 98"/>
              <a:gd name="T7" fmla="*/ 2147483647 h 409"/>
              <a:gd name="T8" fmla="*/ 0 60000 65536"/>
              <a:gd name="T9" fmla="*/ 0 60000 65536"/>
              <a:gd name="T10" fmla="*/ 0 60000 65536"/>
              <a:gd name="T11" fmla="*/ 0 60000 65536"/>
              <a:gd name="T12" fmla="*/ 0 w 98"/>
              <a:gd name="T13" fmla="*/ 0 h 409"/>
              <a:gd name="T14" fmla="*/ 98 w 98"/>
              <a:gd name="T15" fmla="*/ 409 h 409"/>
            </a:gdLst>
            <a:ahLst/>
            <a:cxnLst>
              <a:cxn ang="T8">
                <a:pos x="T0" y="T1"/>
              </a:cxn>
              <a:cxn ang="T9">
                <a:pos x="T2" y="T3"/>
              </a:cxn>
              <a:cxn ang="T10">
                <a:pos x="T4" y="T5"/>
              </a:cxn>
              <a:cxn ang="T11">
                <a:pos x="T6" y="T7"/>
              </a:cxn>
            </a:cxnLst>
            <a:rect l="T12" t="T13" r="T14" b="T15"/>
            <a:pathLst>
              <a:path w="98" h="409">
                <a:moveTo>
                  <a:pt x="98" y="142"/>
                </a:moveTo>
                <a:lnTo>
                  <a:pt x="0" y="409"/>
                </a:lnTo>
                <a:lnTo>
                  <a:pt x="49" y="0"/>
                </a:lnTo>
                <a:lnTo>
                  <a:pt x="98" y="142"/>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398" name="Line 723"/>
          <p:cNvSpPr>
            <a:spLocks noChangeShapeType="1"/>
          </p:cNvSpPr>
          <p:nvPr/>
        </p:nvSpPr>
        <p:spPr bwMode="auto">
          <a:xfrm flipV="1">
            <a:off x="5499100" y="4032255"/>
            <a:ext cx="101600" cy="6032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399" name="Line 724"/>
          <p:cNvSpPr>
            <a:spLocks noChangeShapeType="1"/>
          </p:cNvSpPr>
          <p:nvPr/>
        </p:nvSpPr>
        <p:spPr bwMode="auto">
          <a:xfrm flipH="1">
            <a:off x="5600712" y="3335338"/>
            <a:ext cx="227013" cy="696912"/>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400" name="Freeform 725"/>
          <p:cNvSpPr>
            <a:spLocks/>
          </p:cNvSpPr>
          <p:nvPr/>
        </p:nvSpPr>
        <p:spPr bwMode="auto">
          <a:xfrm>
            <a:off x="6591300" y="3478213"/>
            <a:ext cx="217488" cy="254000"/>
          </a:xfrm>
          <a:custGeom>
            <a:avLst/>
            <a:gdLst>
              <a:gd name="T0" fmla="*/ 2147483647 w 94"/>
              <a:gd name="T1" fmla="*/ 2147483647 h 97"/>
              <a:gd name="T2" fmla="*/ 2147483647 w 94"/>
              <a:gd name="T3" fmla="*/ 0 h 97"/>
              <a:gd name="T4" fmla="*/ 0 w 94"/>
              <a:gd name="T5" fmla="*/ 0 h 97"/>
              <a:gd name="T6" fmla="*/ 2147483647 w 94"/>
              <a:gd name="T7" fmla="*/ 2147483647 h 97"/>
              <a:gd name="T8" fmla="*/ 0 60000 65536"/>
              <a:gd name="T9" fmla="*/ 0 60000 65536"/>
              <a:gd name="T10" fmla="*/ 0 60000 65536"/>
              <a:gd name="T11" fmla="*/ 0 60000 65536"/>
              <a:gd name="T12" fmla="*/ 0 w 94"/>
              <a:gd name="T13" fmla="*/ 0 h 97"/>
              <a:gd name="T14" fmla="*/ 94 w 94"/>
              <a:gd name="T15" fmla="*/ 97 h 97"/>
            </a:gdLst>
            <a:ahLst/>
            <a:cxnLst>
              <a:cxn ang="T8">
                <a:pos x="T0" y="T1"/>
              </a:cxn>
              <a:cxn ang="T9">
                <a:pos x="T2" y="T3"/>
              </a:cxn>
              <a:cxn ang="T10">
                <a:pos x="T4" y="T5"/>
              </a:cxn>
              <a:cxn ang="T11">
                <a:pos x="T6" y="T7"/>
              </a:cxn>
            </a:cxnLst>
            <a:rect l="T12" t="T13" r="T14" b="T15"/>
            <a:pathLst>
              <a:path w="94" h="97">
                <a:moveTo>
                  <a:pt x="45" y="97"/>
                </a:moveTo>
                <a:lnTo>
                  <a:pt x="94" y="0"/>
                </a:lnTo>
                <a:lnTo>
                  <a:pt x="0" y="0"/>
                </a:lnTo>
                <a:lnTo>
                  <a:pt x="45" y="97"/>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401" name="Freeform 726"/>
          <p:cNvSpPr>
            <a:spLocks/>
          </p:cNvSpPr>
          <p:nvPr/>
        </p:nvSpPr>
        <p:spPr bwMode="auto">
          <a:xfrm>
            <a:off x="6696075" y="3478213"/>
            <a:ext cx="215900" cy="254000"/>
          </a:xfrm>
          <a:custGeom>
            <a:avLst/>
            <a:gdLst>
              <a:gd name="T0" fmla="*/ 2147483647 w 93"/>
              <a:gd name="T1" fmla="*/ 2147483647 h 97"/>
              <a:gd name="T2" fmla="*/ 0 w 93"/>
              <a:gd name="T3" fmla="*/ 2147483647 h 97"/>
              <a:gd name="T4" fmla="*/ 2147483647 w 93"/>
              <a:gd name="T5" fmla="*/ 0 h 97"/>
              <a:gd name="T6" fmla="*/ 2147483647 w 93"/>
              <a:gd name="T7" fmla="*/ 2147483647 h 97"/>
              <a:gd name="T8" fmla="*/ 0 60000 65536"/>
              <a:gd name="T9" fmla="*/ 0 60000 65536"/>
              <a:gd name="T10" fmla="*/ 0 60000 65536"/>
              <a:gd name="T11" fmla="*/ 0 60000 65536"/>
              <a:gd name="T12" fmla="*/ 0 w 93"/>
              <a:gd name="T13" fmla="*/ 0 h 97"/>
              <a:gd name="T14" fmla="*/ 93 w 93"/>
              <a:gd name="T15" fmla="*/ 97 h 97"/>
            </a:gdLst>
            <a:ahLst/>
            <a:cxnLst>
              <a:cxn ang="T8">
                <a:pos x="T0" y="T1"/>
              </a:cxn>
              <a:cxn ang="T9">
                <a:pos x="T2" y="T3"/>
              </a:cxn>
              <a:cxn ang="T10">
                <a:pos x="T4" y="T5"/>
              </a:cxn>
              <a:cxn ang="T11">
                <a:pos x="T6" y="T7"/>
              </a:cxn>
            </a:cxnLst>
            <a:rect l="T12" t="T13" r="T14" b="T15"/>
            <a:pathLst>
              <a:path w="93" h="97">
                <a:moveTo>
                  <a:pt x="93" y="74"/>
                </a:moveTo>
                <a:lnTo>
                  <a:pt x="0" y="97"/>
                </a:lnTo>
                <a:lnTo>
                  <a:pt x="49" y="0"/>
                </a:lnTo>
                <a:lnTo>
                  <a:pt x="93" y="74"/>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402" name="Line 727"/>
          <p:cNvSpPr>
            <a:spLocks noChangeShapeType="1"/>
          </p:cNvSpPr>
          <p:nvPr/>
        </p:nvSpPr>
        <p:spPr bwMode="auto">
          <a:xfrm flipV="1">
            <a:off x="6696075" y="3671896"/>
            <a:ext cx="215900" cy="6032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403" name="Line 728"/>
          <p:cNvSpPr>
            <a:spLocks noChangeShapeType="1"/>
          </p:cNvSpPr>
          <p:nvPr/>
        </p:nvSpPr>
        <p:spPr bwMode="auto">
          <a:xfrm>
            <a:off x="6591307" y="3478213"/>
            <a:ext cx="104775" cy="254000"/>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404" name="Freeform 729"/>
          <p:cNvSpPr>
            <a:spLocks/>
          </p:cNvSpPr>
          <p:nvPr/>
        </p:nvSpPr>
        <p:spPr bwMode="auto">
          <a:xfrm>
            <a:off x="5167325" y="4056072"/>
            <a:ext cx="217487" cy="96837"/>
          </a:xfrm>
          <a:custGeom>
            <a:avLst/>
            <a:gdLst>
              <a:gd name="T0" fmla="*/ 2147483647 w 94"/>
              <a:gd name="T1" fmla="*/ 0 h 37"/>
              <a:gd name="T2" fmla="*/ 2147483647 w 94"/>
              <a:gd name="T3" fmla="*/ 2147483647 h 37"/>
              <a:gd name="T4" fmla="*/ 0 w 94"/>
              <a:gd name="T5" fmla="*/ 2147483647 h 37"/>
              <a:gd name="T6" fmla="*/ 2147483647 w 94"/>
              <a:gd name="T7" fmla="*/ 0 h 37"/>
              <a:gd name="T8" fmla="*/ 0 60000 65536"/>
              <a:gd name="T9" fmla="*/ 0 60000 65536"/>
              <a:gd name="T10" fmla="*/ 0 60000 65536"/>
              <a:gd name="T11" fmla="*/ 0 60000 65536"/>
              <a:gd name="T12" fmla="*/ 0 w 94"/>
              <a:gd name="T13" fmla="*/ 0 h 37"/>
              <a:gd name="T14" fmla="*/ 94 w 94"/>
              <a:gd name="T15" fmla="*/ 37 h 37"/>
            </a:gdLst>
            <a:ahLst/>
            <a:cxnLst>
              <a:cxn ang="T8">
                <a:pos x="T0" y="T1"/>
              </a:cxn>
              <a:cxn ang="T9">
                <a:pos x="T2" y="T3"/>
              </a:cxn>
              <a:cxn ang="T10">
                <a:pos x="T4" y="T5"/>
              </a:cxn>
              <a:cxn ang="T11">
                <a:pos x="T6" y="T7"/>
              </a:cxn>
            </a:cxnLst>
            <a:rect l="T12" t="T13" r="T14" b="T15"/>
            <a:pathLst>
              <a:path w="94" h="37">
                <a:moveTo>
                  <a:pt x="49" y="0"/>
                </a:moveTo>
                <a:lnTo>
                  <a:pt x="94" y="37"/>
                </a:lnTo>
                <a:lnTo>
                  <a:pt x="0" y="23"/>
                </a:lnTo>
                <a:lnTo>
                  <a:pt x="49"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405" name="Freeform 730"/>
          <p:cNvSpPr>
            <a:spLocks/>
          </p:cNvSpPr>
          <p:nvPr/>
        </p:nvSpPr>
        <p:spPr bwMode="auto">
          <a:xfrm>
            <a:off x="5280037" y="4056072"/>
            <a:ext cx="219075" cy="96837"/>
          </a:xfrm>
          <a:custGeom>
            <a:avLst/>
            <a:gdLst>
              <a:gd name="T0" fmla="*/ 2147483647 w 94"/>
              <a:gd name="T1" fmla="*/ 2147483647 h 37"/>
              <a:gd name="T2" fmla="*/ 0 w 94"/>
              <a:gd name="T3" fmla="*/ 0 h 37"/>
              <a:gd name="T4" fmla="*/ 2147483647 w 94"/>
              <a:gd name="T5" fmla="*/ 2147483647 h 37"/>
              <a:gd name="T6" fmla="*/ 2147483647 w 94"/>
              <a:gd name="T7" fmla="*/ 2147483647 h 37"/>
              <a:gd name="T8" fmla="*/ 0 60000 65536"/>
              <a:gd name="T9" fmla="*/ 0 60000 65536"/>
              <a:gd name="T10" fmla="*/ 0 60000 65536"/>
              <a:gd name="T11" fmla="*/ 0 60000 65536"/>
              <a:gd name="T12" fmla="*/ 0 w 94"/>
              <a:gd name="T13" fmla="*/ 0 h 37"/>
              <a:gd name="T14" fmla="*/ 94 w 94"/>
              <a:gd name="T15" fmla="*/ 37 h 37"/>
            </a:gdLst>
            <a:ahLst/>
            <a:cxnLst>
              <a:cxn ang="T8">
                <a:pos x="T0" y="T1"/>
              </a:cxn>
              <a:cxn ang="T9">
                <a:pos x="T2" y="T3"/>
              </a:cxn>
              <a:cxn ang="T10">
                <a:pos x="T4" y="T5"/>
              </a:cxn>
              <a:cxn ang="T11">
                <a:pos x="T6" y="T7"/>
              </a:cxn>
            </a:cxnLst>
            <a:rect l="T12" t="T13" r="T14" b="T15"/>
            <a:pathLst>
              <a:path w="94" h="37">
                <a:moveTo>
                  <a:pt x="94" y="14"/>
                </a:moveTo>
                <a:lnTo>
                  <a:pt x="0" y="0"/>
                </a:lnTo>
                <a:lnTo>
                  <a:pt x="45" y="37"/>
                </a:lnTo>
                <a:lnTo>
                  <a:pt x="94" y="14"/>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406" name="Line 731"/>
          <p:cNvSpPr>
            <a:spLocks noChangeShapeType="1"/>
          </p:cNvSpPr>
          <p:nvPr/>
        </p:nvSpPr>
        <p:spPr bwMode="auto">
          <a:xfrm flipH="1" flipV="1">
            <a:off x="5280037" y="4056063"/>
            <a:ext cx="206375" cy="36512"/>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407" name="Line 732"/>
          <p:cNvSpPr>
            <a:spLocks noChangeShapeType="1"/>
          </p:cNvSpPr>
          <p:nvPr/>
        </p:nvSpPr>
        <p:spPr bwMode="auto">
          <a:xfrm flipV="1">
            <a:off x="5178425" y="4056067"/>
            <a:ext cx="101600" cy="6032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408" name="Freeform 733"/>
          <p:cNvSpPr>
            <a:spLocks/>
          </p:cNvSpPr>
          <p:nvPr/>
        </p:nvSpPr>
        <p:spPr bwMode="auto">
          <a:xfrm>
            <a:off x="6045200" y="2927350"/>
            <a:ext cx="215900" cy="431800"/>
          </a:xfrm>
          <a:custGeom>
            <a:avLst/>
            <a:gdLst>
              <a:gd name="T0" fmla="*/ 2147483647 w 93"/>
              <a:gd name="T1" fmla="*/ 2147483647 h 165"/>
              <a:gd name="T2" fmla="*/ 2147483647 w 93"/>
              <a:gd name="T3" fmla="*/ 0 h 165"/>
              <a:gd name="T4" fmla="*/ 0 w 93"/>
              <a:gd name="T5" fmla="*/ 2147483647 h 165"/>
              <a:gd name="T6" fmla="*/ 2147483647 w 93"/>
              <a:gd name="T7" fmla="*/ 2147483647 h 165"/>
              <a:gd name="T8" fmla="*/ 0 60000 65536"/>
              <a:gd name="T9" fmla="*/ 0 60000 65536"/>
              <a:gd name="T10" fmla="*/ 0 60000 65536"/>
              <a:gd name="T11" fmla="*/ 0 60000 65536"/>
              <a:gd name="T12" fmla="*/ 0 w 93"/>
              <a:gd name="T13" fmla="*/ 0 h 165"/>
              <a:gd name="T14" fmla="*/ 93 w 93"/>
              <a:gd name="T15" fmla="*/ 165 h 165"/>
            </a:gdLst>
            <a:ahLst/>
            <a:cxnLst>
              <a:cxn ang="T8">
                <a:pos x="T0" y="T1"/>
              </a:cxn>
              <a:cxn ang="T9">
                <a:pos x="T2" y="T3"/>
              </a:cxn>
              <a:cxn ang="T10">
                <a:pos x="T4" y="T5"/>
              </a:cxn>
              <a:cxn ang="T11">
                <a:pos x="T6" y="T7"/>
              </a:cxn>
            </a:cxnLst>
            <a:rect l="T12" t="T13" r="T14" b="T15"/>
            <a:pathLst>
              <a:path w="93" h="165">
                <a:moveTo>
                  <a:pt x="44" y="165"/>
                </a:moveTo>
                <a:lnTo>
                  <a:pt x="93" y="0"/>
                </a:lnTo>
                <a:lnTo>
                  <a:pt x="0" y="9"/>
                </a:lnTo>
                <a:lnTo>
                  <a:pt x="44" y="165"/>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409" name="Freeform 734"/>
          <p:cNvSpPr>
            <a:spLocks/>
          </p:cNvSpPr>
          <p:nvPr/>
        </p:nvSpPr>
        <p:spPr bwMode="auto">
          <a:xfrm>
            <a:off x="6146800" y="2927372"/>
            <a:ext cx="217488" cy="481013"/>
          </a:xfrm>
          <a:custGeom>
            <a:avLst/>
            <a:gdLst>
              <a:gd name="T0" fmla="*/ 2147483647 w 94"/>
              <a:gd name="T1" fmla="*/ 2147483647 h 184"/>
              <a:gd name="T2" fmla="*/ 0 w 94"/>
              <a:gd name="T3" fmla="*/ 2147483647 h 184"/>
              <a:gd name="T4" fmla="*/ 2147483647 w 94"/>
              <a:gd name="T5" fmla="*/ 0 h 184"/>
              <a:gd name="T6" fmla="*/ 2147483647 w 94"/>
              <a:gd name="T7" fmla="*/ 2147483647 h 184"/>
              <a:gd name="T8" fmla="*/ 0 60000 65536"/>
              <a:gd name="T9" fmla="*/ 0 60000 65536"/>
              <a:gd name="T10" fmla="*/ 0 60000 65536"/>
              <a:gd name="T11" fmla="*/ 0 60000 65536"/>
              <a:gd name="T12" fmla="*/ 0 w 94"/>
              <a:gd name="T13" fmla="*/ 0 h 184"/>
              <a:gd name="T14" fmla="*/ 94 w 94"/>
              <a:gd name="T15" fmla="*/ 184 h 184"/>
            </a:gdLst>
            <a:ahLst/>
            <a:cxnLst>
              <a:cxn ang="T8">
                <a:pos x="T0" y="T1"/>
              </a:cxn>
              <a:cxn ang="T9">
                <a:pos x="T2" y="T3"/>
              </a:cxn>
              <a:cxn ang="T10">
                <a:pos x="T4" y="T5"/>
              </a:cxn>
              <a:cxn ang="T11">
                <a:pos x="T6" y="T7"/>
              </a:cxn>
            </a:cxnLst>
            <a:rect l="T12" t="T13" r="T14" b="T15"/>
            <a:pathLst>
              <a:path w="94" h="184">
                <a:moveTo>
                  <a:pt x="94" y="184"/>
                </a:moveTo>
                <a:lnTo>
                  <a:pt x="0" y="165"/>
                </a:lnTo>
                <a:lnTo>
                  <a:pt x="49" y="0"/>
                </a:lnTo>
                <a:lnTo>
                  <a:pt x="94" y="184"/>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410" name="Line 735"/>
          <p:cNvSpPr>
            <a:spLocks noChangeShapeType="1"/>
          </p:cNvSpPr>
          <p:nvPr/>
        </p:nvSpPr>
        <p:spPr bwMode="auto">
          <a:xfrm flipH="1" flipV="1">
            <a:off x="6146800" y="3359172"/>
            <a:ext cx="217488" cy="49213"/>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411" name="Freeform 736"/>
          <p:cNvSpPr>
            <a:spLocks/>
          </p:cNvSpPr>
          <p:nvPr/>
        </p:nvSpPr>
        <p:spPr bwMode="auto">
          <a:xfrm>
            <a:off x="6808788" y="3478215"/>
            <a:ext cx="215900" cy="193675"/>
          </a:xfrm>
          <a:custGeom>
            <a:avLst/>
            <a:gdLst>
              <a:gd name="T0" fmla="*/ 2147483647 w 93"/>
              <a:gd name="T1" fmla="*/ 2147483647 h 74"/>
              <a:gd name="T2" fmla="*/ 2147483647 w 93"/>
              <a:gd name="T3" fmla="*/ 2147483647 h 74"/>
              <a:gd name="T4" fmla="*/ 0 w 93"/>
              <a:gd name="T5" fmla="*/ 0 h 74"/>
              <a:gd name="T6" fmla="*/ 2147483647 w 93"/>
              <a:gd name="T7" fmla="*/ 2147483647 h 74"/>
              <a:gd name="T8" fmla="*/ 0 60000 65536"/>
              <a:gd name="T9" fmla="*/ 0 60000 65536"/>
              <a:gd name="T10" fmla="*/ 0 60000 65536"/>
              <a:gd name="T11" fmla="*/ 0 60000 65536"/>
              <a:gd name="T12" fmla="*/ 0 w 93"/>
              <a:gd name="T13" fmla="*/ 0 h 74"/>
              <a:gd name="T14" fmla="*/ 93 w 93"/>
              <a:gd name="T15" fmla="*/ 74 h 74"/>
            </a:gdLst>
            <a:ahLst/>
            <a:cxnLst>
              <a:cxn ang="T8">
                <a:pos x="T0" y="T1"/>
              </a:cxn>
              <a:cxn ang="T9">
                <a:pos x="T2" y="T3"/>
              </a:cxn>
              <a:cxn ang="T10">
                <a:pos x="T4" y="T5"/>
              </a:cxn>
              <a:cxn ang="T11">
                <a:pos x="T6" y="T7"/>
              </a:cxn>
            </a:cxnLst>
            <a:rect l="T12" t="T13" r="T14" b="T15"/>
            <a:pathLst>
              <a:path w="93" h="74">
                <a:moveTo>
                  <a:pt x="44" y="74"/>
                </a:moveTo>
                <a:lnTo>
                  <a:pt x="93" y="23"/>
                </a:lnTo>
                <a:lnTo>
                  <a:pt x="0" y="0"/>
                </a:lnTo>
                <a:lnTo>
                  <a:pt x="44" y="74"/>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412" name="Freeform 737"/>
          <p:cNvSpPr>
            <a:spLocks/>
          </p:cNvSpPr>
          <p:nvPr/>
        </p:nvSpPr>
        <p:spPr bwMode="auto">
          <a:xfrm>
            <a:off x="6911987" y="3538538"/>
            <a:ext cx="227013" cy="133350"/>
          </a:xfrm>
          <a:custGeom>
            <a:avLst/>
            <a:gdLst>
              <a:gd name="T0" fmla="*/ 2147483647 w 98"/>
              <a:gd name="T1" fmla="*/ 2147483647 h 51"/>
              <a:gd name="T2" fmla="*/ 0 w 98"/>
              <a:gd name="T3" fmla="*/ 2147483647 h 51"/>
              <a:gd name="T4" fmla="*/ 2147483647 w 98"/>
              <a:gd name="T5" fmla="*/ 0 h 51"/>
              <a:gd name="T6" fmla="*/ 2147483647 w 98"/>
              <a:gd name="T7" fmla="*/ 2147483647 h 51"/>
              <a:gd name="T8" fmla="*/ 0 60000 65536"/>
              <a:gd name="T9" fmla="*/ 0 60000 65536"/>
              <a:gd name="T10" fmla="*/ 0 60000 65536"/>
              <a:gd name="T11" fmla="*/ 0 60000 65536"/>
              <a:gd name="T12" fmla="*/ 0 w 98"/>
              <a:gd name="T13" fmla="*/ 0 h 51"/>
              <a:gd name="T14" fmla="*/ 98 w 98"/>
              <a:gd name="T15" fmla="*/ 51 h 51"/>
            </a:gdLst>
            <a:ahLst/>
            <a:cxnLst>
              <a:cxn ang="T8">
                <a:pos x="T0" y="T1"/>
              </a:cxn>
              <a:cxn ang="T9">
                <a:pos x="T2" y="T3"/>
              </a:cxn>
              <a:cxn ang="T10">
                <a:pos x="T4" y="T5"/>
              </a:cxn>
              <a:cxn ang="T11">
                <a:pos x="T6" y="T7"/>
              </a:cxn>
            </a:cxnLst>
            <a:rect l="T12" t="T13" r="T14" b="T15"/>
            <a:pathLst>
              <a:path w="98" h="51">
                <a:moveTo>
                  <a:pt x="98" y="46"/>
                </a:moveTo>
                <a:lnTo>
                  <a:pt x="0" y="51"/>
                </a:lnTo>
                <a:lnTo>
                  <a:pt x="49" y="0"/>
                </a:lnTo>
                <a:lnTo>
                  <a:pt x="98" y="46"/>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413" name="Line 738"/>
          <p:cNvSpPr>
            <a:spLocks noChangeShapeType="1"/>
          </p:cNvSpPr>
          <p:nvPr/>
        </p:nvSpPr>
        <p:spPr bwMode="auto">
          <a:xfrm flipV="1">
            <a:off x="6911987" y="3659188"/>
            <a:ext cx="227013" cy="12700"/>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414" name="Line 739"/>
          <p:cNvSpPr>
            <a:spLocks noChangeShapeType="1"/>
          </p:cNvSpPr>
          <p:nvPr/>
        </p:nvSpPr>
        <p:spPr bwMode="auto">
          <a:xfrm>
            <a:off x="6808797" y="3478215"/>
            <a:ext cx="103187" cy="19367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415" name="Freeform 740"/>
          <p:cNvSpPr>
            <a:spLocks/>
          </p:cNvSpPr>
          <p:nvPr/>
        </p:nvSpPr>
        <p:spPr bwMode="auto">
          <a:xfrm>
            <a:off x="5384800" y="2603500"/>
            <a:ext cx="215900" cy="1549400"/>
          </a:xfrm>
          <a:custGeom>
            <a:avLst/>
            <a:gdLst>
              <a:gd name="T0" fmla="*/ 0 w 93"/>
              <a:gd name="T1" fmla="*/ 2147483647 h 593"/>
              <a:gd name="T2" fmla="*/ 2147483647 w 93"/>
              <a:gd name="T3" fmla="*/ 0 h 593"/>
              <a:gd name="T4" fmla="*/ 2147483647 w 93"/>
              <a:gd name="T5" fmla="*/ 2147483647 h 593"/>
              <a:gd name="T6" fmla="*/ 0 w 93"/>
              <a:gd name="T7" fmla="*/ 2147483647 h 593"/>
              <a:gd name="T8" fmla="*/ 0 60000 65536"/>
              <a:gd name="T9" fmla="*/ 0 60000 65536"/>
              <a:gd name="T10" fmla="*/ 0 60000 65536"/>
              <a:gd name="T11" fmla="*/ 0 60000 65536"/>
              <a:gd name="T12" fmla="*/ 0 w 93"/>
              <a:gd name="T13" fmla="*/ 0 h 593"/>
              <a:gd name="T14" fmla="*/ 93 w 93"/>
              <a:gd name="T15" fmla="*/ 593 h 593"/>
            </a:gdLst>
            <a:ahLst/>
            <a:cxnLst>
              <a:cxn ang="T8">
                <a:pos x="T0" y="T1"/>
              </a:cxn>
              <a:cxn ang="T9">
                <a:pos x="T2" y="T3"/>
              </a:cxn>
              <a:cxn ang="T10">
                <a:pos x="T4" y="T5"/>
              </a:cxn>
              <a:cxn ang="T11">
                <a:pos x="T6" y="T7"/>
              </a:cxn>
            </a:cxnLst>
            <a:rect l="T12" t="T13" r="T14" b="T15"/>
            <a:pathLst>
              <a:path w="93" h="593">
                <a:moveTo>
                  <a:pt x="0" y="593"/>
                </a:moveTo>
                <a:lnTo>
                  <a:pt x="93" y="0"/>
                </a:lnTo>
                <a:lnTo>
                  <a:pt x="49" y="570"/>
                </a:lnTo>
                <a:lnTo>
                  <a:pt x="0" y="593"/>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416" name="Line 741"/>
          <p:cNvSpPr>
            <a:spLocks noChangeShapeType="1"/>
          </p:cNvSpPr>
          <p:nvPr/>
        </p:nvSpPr>
        <p:spPr bwMode="auto">
          <a:xfrm flipH="1">
            <a:off x="5486400" y="4092582"/>
            <a:ext cx="12700" cy="317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417" name="Freeform 742"/>
          <p:cNvSpPr>
            <a:spLocks/>
          </p:cNvSpPr>
          <p:nvPr/>
        </p:nvSpPr>
        <p:spPr bwMode="auto">
          <a:xfrm>
            <a:off x="5499102" y="2603522"/>
            <a:ext cx="214313" cy="1489075"/>
          </a:xfrm>
          <a:custGeom>
            <a:avLst/>
            <a:gdLst>
              <a:gd name="T0" fmla="*/ 2147483647 w 93"/>
              <a:gd name="T1" fmla="*/ 2147483647 h 570"/>
              <a:gd name="T2" fmla="*/ 0 w 93"/>
              <a:gd name="T3" fmla="*/ 2147483647 h 570"/>
              <a:gd name="T4" fmla="*/ 2147483647 w 93"/>
              <a:gd name="T5" fmla="*/ 0 h 570"/>
              <a:gd name="T6" fmla="*/ 2147483647 w 93"/>
              <a:gd name="T7" fmla="*/ 2147483647 h 570"/>
              <a:gd name="T8" fmla="*/ 0 60000 65536"/>
              <a:gd name="T9" fmla="*/ 0 60000 65536"/>
              <a:gd name="T10" fmla="*/ 0 60000 65536"/>
              <a:gd name="T11" fmla="*/ 0 60000 65536"/>
              <a:gd name="T12" fmla="*/ 0 w 93"/>
              <a:gd name="T13" fmla="*/ 0 h 570"/>
              <a:gd name="T14" fmla="*/ 93 w 93"/>
              <a:gd name="T15" fmla="*/ 570 h 570"/>
            </a:gdLst>
            <a:ahLst/>
            <a:cxnLst>
              <a:cxn ang="T8">
                <a:pos x="T0" y="T1"/>
              </a:cxn>
              <a:cxn ang="T9">
                <a:pos x="T2" y="T3"/>
              </a:cxn>
              <a:cxn ang="T10">
                <a:pos x="T4" y="T5"/>
              </a:cxn>
              <a:cxn ang="T11">
                <a:pos x="T6" y="T7"/>
              </a:cxn>
            </a:cxnLst>
            <a:rect l="T12" t="T13" r="T14" b="T15"/>
            <a:pathLst>
              <a:path w="93" h="570">
                <a:moveTo>
                  <a:pt x="93" y="138"/>
                </a:moveTo>
                <a:lnTo>
                  <a:pt x="0" y="570"/>
                </a:lnTo>
                <a:lnTo>
                  <a:pt x="44" y="0"/>
                </a:lnTo>
                <a:lnTo>
                  <a:pt x="93" y="138"/>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418" name="Line 743"/>
          <p:cNvSpPr>
            <a:spLocks noChangeShapeType="1"/>
          </p:cNvSpPr>
          <p:nvPr/>
        </p:nvSpPr>
        <p:spPr bwMode="auto">
          <a:xfrm flipV="1">
            <a:off x="5384800" y="4092581"/>
            <a:ext cx="114300" cy="6032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419" name="Freeform 744"/>
          <p:cNvSpPr>
            <a:spLocks/>
          </p:cNvSpPr>
          <p:nvPr/>
        </p:nvSpPr>
        <p:spPr bwMode="auto">
          <a:xfrm>
            <a:off x="6261100" y="2927372"/>
            <a:ext cx="217488" cy="481013"/>
          </a:xfrm>
          <a:custGeom>
            <a:avLst/>
            <a:gdLst>
              <a:gd name="T0" fmla="*/ 2147483647 w 94"/>
              <a:gd name="T1" fmla="*/ 2147483647 h 184"/>
              <a:gd name="T2" fmla="*/ 2147483647 w 94"/>
              <a:gd name="T3" fmla="*/ 2147483647 h 184"/>
              <a:gd name="T4" fmla="*/ 0 w 94"/>
              <a:gd name="T5" fmla="*/ 0 h 184"/>
              <a:gd name="T6" fmla="*/ 2147483647 w 94"/>
              <a:gd name="T7" fmla="*/ 2147483647 h 184"/>
              <a:gd name="T8" fmla="*/ 0 60000 65536"/>
              <a:gd name="T9" fmla="*/ 0 60000 65536"/>
              <a:gd name="T10" fmla="*/ 0 60000 65536"/>
              <a:gd name="T11" fmla="*/ 0 60000 65536"/>
              <a:gd name="T12" fmla="*/ 0 w 94"/>
              <a:gd name="T13" fmla="*/ 0 h 184"/>
              <a:gd name="T14" fmla="*/ 94 w 94"/>
              <a:gd name="T15" fmla="*/ 184 h 184"/>
            </a:gdLst>
            <a:ahLst/>
            <a:cxnLst>
              <a:cxn ang="T8">
                <a:pos x="T0" y="T1"/>
              </a:cxn>
              <a:cxn ang="T9">
                <a:pos x="T2" y="T3"/>
              </a:cxn>
              <a:cxn ang="T10">
                <a:pos x="T4" y="T5"/>
              </a:cxn>
              <a:cxn ang="T11">
                <a:pos x="T6" y="T7"/>
              </a:cxn>
            </a:cxnLst>
            <a:rect l="T12" t="T13" r="T14" b="T15"/>
            <a:pathLst>
              <a:path w="94" h="184">
                <a:moveTo>
                  <a:pt x="45" y="184"/>
                </a:moveTo>
                <a:lnTo>
                  <a:pt x="94" y="73"/>
                </a:lnTo>
                <a:lnTo>
                  <a:pt x="0" y="0"/>
                </a:lnTo>
                <a:lnTo>
                  <a:pt x="45" y="184"/>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420" name="Freeform 745"/>
          <p:cNvSpPr>
            <a:spLocks/>
          </p:cNvSpPr>
          <p:nvPr/>
        </p:nvSpPr>
        <p:spPr bwMode="auto">
          <a:xfrm>
            <a:off x="6364288" y="3117872"/>
            <a:ext cx="227012" cy="360363"/>
          </a:xfrm>
          <a:custGeom>
            <a:avLst/>
            <a:gdLst>
              <a:gd name="T0" fmla="*/ 2147483647 w 98"/>
              <a:gd name="T1" fmla="*/ 2147483647 h 138"/>
              <a:gd name="T2" fmla="*/ 0 w 98"/>
              <a:gd name="T3" fmla="*/ 2147483647 h 138"/>
              <a:gd name="T4" fmla="*/ 2147483647 w 98"/>
              <a:gd name="T5" fmla="*/ 0 h 138"/>
              <a:gd name="T6" fmla="*/ 2147483647 w 98"/>
              <a:gd name="T7" fmla="*/ 2147483647 h 138"/>
              <a:gd name="T8" fmla="*/ 0 60000 65536"/>
              <a:gd name="T9" fmla="*/ 0 60000 65536"/>
              <a:gd name="T10" fmla="*/ 0 60000 65536"/>
              <a:gd name="T11" fmla="*/ 0 60000 65536"/>
              <a:gd name="T12" fmla="*/ 0 w 98"/>
              <a:gd name="T13" fmla="*/ 0 h 138"/>
              <a:gd name="T14" fmla="*/ 98 w 98"/>
              <a:gd name="T15" fmla="*/ 138 h 138"/>
            </a:gdLst>
            <a:ahLst/>
            <a:cxnLst>
              <a:cxn ang="T8">
                <a:pos x="T0" y="T1"/>
              </a:cxn>
              <a:cxn ang="T9">
                <a:pos x="T2" y="T3"/>
              </a:cxn>
              <a:cxn ang="T10">
                <a:pos x="T4" y="T5"/>
              </a:cxn>
              <a:cxn ang="T11">
                <a:pos x="T6" y="T7"/>
              </a:cxn>
            </a:cxnLst>
            <a:rect l="T12" t="T13" r="T14" b="T15"/>
            <a:pathLst>
              <a:path w="98" h="138">
                <a:moveTo>
                  <a:pt x="98" y="138"/>
                </a:moveTo>
                <a:lnTo>
                  <a:pt x="0" y="111"/>
                </a:lnTo>
                <a:lnTo>
                  <a:pt x="49" y="0"/>
                </a:lnTo>
                <a:lnTo>
                  <a:pt x="98" y="138"/>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421" name="Line 746"/>
          <p:cNvSpPr>
            <a:spLocks noChangeShapeType="1"/>
          </p:cNvSpPr>
          <p:nvPr/>
        </p:nvSpPr>
        <p:spPr bwMode="auto">
          <a:xfrm flipH="1" flipV="1">
            <a:off x="6364288" y="3408363"/>
            <a:ext cx="227012" cy="69850"/>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422" name="Freeform 747"/>
          <p:cNvSpPr>
            <a:spLocks/>
          </p:cNvSpPr>
          <p:nvPr/>
        </p:nvSpPr>
        <p:spPr bwMode="auto">
          <a:xfrm>
            <a:off x="7024693" y="3538538"/>
            <a:ext cx="217487" cy="157162"/>
          </a:xfrm>
          <a:custGeom>
            <a:avLst/>
            <a:gdLst>
              <a:gd name="T0" fmla="*/ 2147483647 w 94"/>
              <a:gd name="T1" fmla="*/ 2147483647 h 60"/>
              <a:gd name="T2" fmla="*/ 2147483647 w 94"/>
              <a:gd name="T3" fmla="*/ 2147483647 h 60"/>
              <a:gd name="T4" fmla="*/ 0 w 94"/>
              <a:gd name="T5" fmla="*/ 0 h 60"/>
              <a:gd name="T6" fmla="*/ 2147483647 w 94"/>
              <a:gd name="T7" fmla="*/ 2147483647 h 60"/>
              <a:gd name="T8" fmla="*/ 0 60000 65536"/>
              <a:gd name="T9" fmla="*/ 0 60000 65536"/>
              <a:gd name="T10" fmla="*/ 0 60000 65536"/>
              <a:gd name="T11" fmla="*/ 0 60000 65536"/>
              <a:gd name="T12" fmla="*/ 0 w 94"/>
              <a:gd name="T13" fmla="*/ 0 h 60"/>
              <a:gd name="T14" fmla="*/ 94 w 94"/>
              <a:gd name="T15" fmla="*/ 60 h 60"/>
            </a:gdLst>
            <a:ahLst/>
            <a:cxnLst>
              <a:cxn ang="T8">
                <a:pos x="T0" y="T1"/>
              </a:cxn>
              <a:cxn ang="T9">
                <a:pos x="T2" y="T3"/>
              </a:cxn>
              <a:cxn ang="T10">
                <a:pos x="T4" y="T5"/>
              </a:cxn>
              <a:cxn ang="T11">
                <a:pos x="T6" y="T7"/>
              </a:cxn>
            </a:cxnLst>
            <a:rect l="T12" t="T13" r="T14" b="T15"/>
            <a:pathLst>
              <a:path w="94" h="60">
                <a:moveTo>
                  <a:pt x="49" y="46"/>
                </a:moveTo>
                <a:lnTo>
                  <a:pt x="94" y="60"/>
                </a:lnTo>
                <a:lnTo>
                  <a:pt x="0" y="0"/>
                </a:lnTo>
                <a:lnTo>
                  <a:pt x="49" y="46"/>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423" name="Freeform 748"/>
          <p:cNvSpPr>
            <a:spLocks/>
          </p:cNvSpPr>
          <p:nvPr/>
        </p:nvSpPr>
        <p:spPr bwMode="auto">
          <a:xfrm>
            <a:off x="7139000" y="3659192"/>
            <a:ext cx="217487" cy="84137"/>
          </a:xfrm>
          <a:custGeom>
            <a:avLst/>
            <a:gdLst>
              <a:gd name="T0" fmla="*/ 2147483647 w 94"/>
              <a:gd name="T1" fmla="*/ 2147483647 h 32"/>
              <a:gd name="T2" fmla="*/ 0 w 94"/>
              <a:gd name="T3" fmla="*/ 0 h 32"/>
              <a:gd name="T4" fmla="*/ 2147483647 w 94"/>
              <a:gd name="T5" fmla="*/ 2147483647 h 32"/>
              <a:gd name="T6" fmla="*/ 2147483647 w 94"/>
              <a:gd name="T7" fmla="*/ 2147483647 h 32"/>
              <a:gd name="T8" fmla="*/ 0 60000 65536"/>
              <a:gd name="T9" fmla="*/ 0 60000 65536"/>
              <a:gd name="T10" fmla="*/ 0 60000 65536"/>
              <a:gd name="T11" fmla="*/ 0 60000 65536"/>
              <a:gd name="T12" fmla="*/ 0 w 94"/>
              <a:gd name="T13" fmla="*/ 0 h 32"/>
              <a:gd name="T14" fmla="*/ 94 w 94"/>
              <a:gd name="T15" fmla="*/ 32 h 32"/>
            </a:gdLst>
            <a:ahLst/>
            <a:cxnLst>
              <a:cxn ang="T8">
                <a:pos x="T0" y="T1"/>
              </a:cxn>
              <a:cxn ang="T9">
                <a:pos x="T2" y="T3"/>
              </a:cxn>
              <a:cxn ang="T10">
                <a:pos x="T4" y="T5"/>
              </a:cxn>
              <a:cxn ang="T11">
                <a:pos x="T6" y="T7"/>
              </a:cxn>
            </a:cxnLst>
            <a:rect l="T12" t="T13" r="T14" b="T15"/>
            <a:pathLst>
              <a:path w="94" h="32">
                <a:moveTo>
                  <a:pt x="94" y="32"/>
                </a:moveTo>
                <a:lnTo>
                  <a:pt x="0" y="0"/>
                </a:lnTo>
                <a:lnTo>
                  <a:pt x="45" y="14"/>
                </a:lnTo>
                <a:lnTo>
                  <a:pt x="94" y="32"/>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424" name="Freeform 749"/>
          <p:cNvSpPr>
            <a:spLocks/>
          </p:cNvSpPr>
          <p:nvPr/>
        </p:nvSpPr>
        <p:spPr bwMode="auto">
          <a:xfrm>
            <a:off x="5053013" y="3106738"/>
            <a:ext cx="227012" cy="1079500"/>
          </a:xfrm>
          <a:custGeom>
            <a:avLst/>
            <a:gdLst>
              <a:gd name="T0" fmla="*/ 0 w 98"/>
              <a:gd name="T1" fmla="*/ 2147483647 h 413"/>
              <a:gd name="T2" fmla="*/ 2147483647 w 98"/>
              <a:gd name="T3" fmla="*/ 0 h 413"/>
              <a:gd name="T4" fmla="*/ 2147483647 w 98"/>
              <a:gd name="T5" fmla="*/ 2147483647 h 413"/>
              <a:gd name="T6" fmla="*/ 0 w 98"/>
              <a:gd name="T7" fmla="*/ 2147483647 h 413"/>
              <a:gd name="T8" fmla="*/ 0 60000 65536"/>
              <a:gd name="T9" fmla="*/ 0 60000 65536"/>
              <a:gd name="T10" fmla="*/ 0 60000 65536"/>
              <a:gd name="T11" fmla="*/ 0 60000 65536"/>
              <a:gd name="T12" fmla="*/ 0 w 98"/>
              <a:gd name="T13" fmla="*/ 0 h 413"/>
              <a:gd name="T14" fmla="*/ 98 w 98"/>
              <a:gd name="T15" fmla="*/ 413 h 413"/>
            </a:gdLst>
            <a:ahLst/>
            <a:cxnLst>
              <a:cxn ang="T8">
                <a:pos x="T0" y="T1"/>
              </a:cxn>
              <a:cxn ang="T9">
                <a:pos x="T2" y="T3"/>
              </a:cxn>
              <a:cxn ang="T10">
                <a:pos x="T4" y="T5"/>
              </a:cxn>
              <a:cxn ang="T11">
                <a:pos x="T6" y="T7"/>
              </a:cxn>
            </a:cxnLst>
            <a:rect l="T12" t="T13" r="T14" b="T15"/>
            <a:pathLst>
              <a:path w="98" h="413">
                <a:moveTo>
                  <a:pt x="0" y="413"/>
                </a:moveTo>
                <a:lnTo>
                  <a:pt x="98" y="0"/>
                </a:lnTo>
                <a:lnTo>
                  <a:pt x="49" y="386"/>
                </a:lnTo>
                <a:lnTo>
                  <a:pt x="0" y="413"/>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425" name="Freeform 750"/>
          <p:cNvSpPr>
            <a:spLocks/>
          </p:cNvSpPr>
          <p:nvPr/>
        </p:nvSpPr>
        <p:spPr bwMode="auto">
          <a:xfrm>
            <a:off x="5167325" y="3106738"/>
            <a:ext cx="217487" cy="1046162"/>
          </a:xfrm>
          <a:custGeom>
            <a:avLst/>
            <a:gdLst>
              <a:gd name="T0" fmla="*/ 2147483647 w 94"/>
              <a:gd name="T1" fmla="*/ 2147483647 h 400"/>
              <a:gd name="T2" fmla="*/ 0 w 94"/>
              <a:gd name="T3" fmla="*/ 2147483647 h 400"/>
              <a:gd name="T4" fmla="*/ 2147483647 w 94"/>
              <a:gd name="T5" fmla="*/ 0 h 400"/>
              <a:gd name="T6" fmla="*/ 2147483647 w 94"/>
              <a:gd name="T7" fmla="*/ 2147483647 h 400"/>
              <a:gd name="T8" fmla="*/ 0 60000 65536"/>
              <a:gd name="T9" fmla="*/ 0 60000 65536"/>
              <a:gd name="T10" fmla="*/ 0 60000 65536"/>
              <a:gd name="T11" fmla="*/ 0 60000 65536"/>
              <a:gd name="T12" fmla="*/ 0 w 94"/>
              <a:gd name="T13" fmla="*/ 0 h 400"/>
              <a:gd name="T14" fmla="*/ 94 w 94"/>
              <a:gd name="T15" fmla="*/ 400 h 400"/>
            </a:gdLst>
            <a:ahLst/>
            <a:cxnLst>
              <a:cxn ang="T8">
                <a:pos x="T0" y="T1"/>
              </a:cxn>
              <a:cxn ang="T9">
                <a:pos x="T2" y="T3"/>
              </a:cxn>
              <a:cxn ang="T10">
                <a:pos x="T4" y="T5"/>
              </a:cxn>
              <a:cxn ang="T11">
                <a:pos x="T6" y="T7"/>
              </a:cxn>
            </a:cxnLst>
            <a:rect l="T12" t="T13" r="T14" b="T15"/>
            <a:pathLst>
              <a:path w="94" h="400">
                <a:moveTo>
                  <a:pt x="94" y="400"/>
                </a:moveTo>
                <a:lnTo>
                  <a:pt x="0" y="386"/>
                </a:lnTo>
                <a:lnTo>
                  <a:pt x="49" y="0"/>
                </a:lnTo>
                <a:lnTo>
                  <a:pt x="94" y="40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426" name="Line 751"/>
          <p:cNvSpPr>
            <a:spLocks noChangeShapeType="1"/>
          </p:cNvSpPr>
          <p:nvPr/>
        </p:nvSpPr>
        <p:spPr bwMode="auto">
          <a:xfrm>
            <a:off x="5167313" y="4116394"/>
            <a:ext cx="11112" cy="317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427" name="Line 752"/>
          <p:cNvSpPr>
            <a:spLocks noChangeShapeType="1"/>
          </p:cNvSpPr>
          <p:nvPr/>
        </p:nvSpPr>
        <p:spPr bwMode="auto">
          <a:xfrm flipH="1" flipV="1">
            <a:off x="7139000" y="3659192"/>
            <a:ext cx="204787" cy="84137"/>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428" name="Line 753"/>
          <p:cNvSpPr>
            <a:spLocks noChangeShapeType="1"/>
          </p:cNvSpPr>
          <p:nvPr/>
        </p:nvSpPr>
        <p:spPr bwMode="auto">
          <a:xfrm>
            <a:off x="7024692" y="3538538"/>
            <a:ext cx="114300" cy="120650"/>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429" name="Line 754"/>
          <p:cNvSpPr>
            <a:spLocks noChangeShapeType="1"/>
          </p:cNvSpPr>
          <p:nvPr/>
        </p:nvSpPr>
        <p:spPr bwMode="auto">
          <a:xfrm flipH="1" flipV="1">
            <a:off x="5167325" y="4116388"/>
            <a:ext cx="217487" cy="36512"/>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430" name="Line 755"/>
          <p:cNvSpPr>
            <a:spLocks noChangeShapeType="1"/>
          </p:cNvSpPr>
          <p:nvPr/>
        </p:nvSpPr>
        <p:spPr bwMode="auto">
          <a:xfrm flipV="1">
            <a:off x="5053013" y="4116388"/>
            <a:ext cx="114300" cy="69850"/>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431" name="Freeform 756"/>
          <p:cNvSpPr>
            <a:spLocks/>
          </p:cNvSpPr>
          <p:nvPr/>
        </p:nvSpPr>
        <p:spPr bwMode="auto">
          <a:xfrm>
            <a:off x="6478600" y="3117872"/>
            <a:ext cx="217487" cy="360363"/>
          </a:xfrm>
          <a:custGeom>
            <a:avLst/>
            <a:gdLst>
              <a:gd name="T0" fmla="*/ 2147483647 w 94"/>
              <a:gd name="T1" fmla="*/ 2147483647 h 138"/>
              <a:gd name="T2" fmla="*/ 2147483647 w 94"/>
              <a:gd name="T3" fmla="*/ 2147483647 h 138"/>
              <a:gd name="T4" fmla="*/ 0 w 94"/>
              <a:gd name="T5" fmla="*/ 0 h 138"/>
              <a:gd name="T6" fmla="*/ 2147483647 w 94"/>
              <a:gd name="T7" fmla="*/ 2147483647 h 138"/>
              <a:gd name="T8" fmla="*/ 0 60000 65536"/>
              <a:gd name="T9" fmla="*/ 0 60000 65536"/>
              <a:gd name="T10" fmla="*/ 0 60000 65536"/>
              <a:gd name="T11" fmla="*/ 0 60000 65536"/>
              <a:gd name="T12" fmla="*/ 0 w 94"/>
              <a:gd name="T13" fmla="*/ 0 h 138"/>
              <a:gd name="T14" fmla="*/ 94 w 94"/>
              <a:gd name="T15" fmla="*/ 138 h 138"/>
            </a:gdLst>
            <a:ahLst/>
            <a:cxnLst>
              <a:cxn ang="T8">
                <a:pos x="T0" y="T1"/>
              </a:cxn>
              <a:cxn ang="T9">
                <a:pos x="T2" y="T3"/>
              </a:cxn>
              <a:cxn ang="T10">
                <a:pos x="T4" y="T5"/>
              </a:cxn>
              <a:cxn ang="T11">
                <a:pos x="T6" y="T7"/>
              </a:cxn>
            </a:cxnLst>
            <a:rect l="T12" t="T13" r="T14" b="T15"/>
            <a:pathLst>
              <a:path w="94" h="138">
                <a:moveTo>
                  <a:pt x="49" y="138"/>
                </a:moveTo>
                <a:lnTo>
                  <a:pt x="94" y="46"/>
                </a:lnTo>
                <a:lnTo>
                  <a:pt x="0" y="0"/>
                </a:lnTo>
                <a:lnTo>
                  <a:pt x="49" y="138"/>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432" name="Freeform 757"/>
          <p:cNvSpPr>
            <a:spLocks/>
          </p:cNvSpPr>
          <p:nvPr/>
        </p:nvSpPr>
        <p:spPr bwMode="auto">
          <a:xfrm>
            <a:off x="6591300" y="3238522"/>
            <a:ext cx="217488" cy="239713"/>
          </a:xfrm>
          <a:custGeom>
            <a:avLst/>
            <a:gdLst>
              <a:gd name="T0" fmla="*/ 2147483647 w 94"/>
              <a:gd name="T1" fmla="*/ 2147483647 h 92"/>
              <a:gd name="T2" fmla="*/ 0 w 94"/>
              <a:gd name="T3" fmla="*/ 2147483647 h 92"/>
              <a:gd name="T4" fmla="*/ 2147483647 w 94"/>
              <a:gd name="T5" fmla="*/ 0 h 92"/>
              <a:gd name="T6" fmla="*/ 2147483647 w 94"/>
              <a:gd name="T7" fmla="*/ 2147483647 h 92"/>
              <a:gd name="T8" fmla="*/ 0 60000 65536"/>
              <a:gd name="T9" fmla="*/ 0 60000 65536"/>
              <a:gd name="T10" fmla="*/ 0 60000 65536"/>
              <a:gd name="T11" fmla="*/ 0 60000 65536"/>
              <a:gd name="T12" fmla="*/ 0 w 94"/>
              <a:gd name="T13" fmla="*/ 0 h 92"/>
              <a:gd name="T14" fmla="*/ 94 w 94"/>
              <a:gd name="T15" fmla="*/ 92 h 92"/>
            </a:gdLst>
            <a:ahLst/>
            <a:cxnLst>
              <a:cxn ang="T8">
                <a:pos x="T0" y="T1"/>
              </a:cxn>
              <a:cxn ang="T9">
                <a:pos x="T2" y="T3"/>
              </a:cxn>
              <a:cxn ang="T10">
                <a:pos x="T4" y="T5"/>
              </a:cxn>
              <a:cxn ang="T11">
                <a:pos x="T6" y="T7"/>
              </a:cxn>
            </a:cxnLst>
            <a:rect l="T12" t="T13" r="T14" b="T15"/>
            <a:pathLst>
              <a:path w="94" h="92">
                <a:moveTo>
                  <a:pt x="94" y="92"/>
                </a:moveTo>
                <a:lnTo>
                  <a:pt x="0" y="92"/>
                </a:lnTo>
                <a:lnTo>
                  <a:pt x="45" y="0"/>
                </a:lnTo>
                <a:lnTo>
                  <a:pt x="94" y="92"/>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433" name="Line 758"/>
          <p:cNvSpPr>
            <a:spLocks noChangeShapeType="1"/>
          </p:cNvSpPr>
          <p:nvPr/>
        </p:nvSpPr>
        <p:spPr bwMode="auto">
          <a:xfrm flipH="1">
            <a:off x="6591300" y="3478218"/>
            <a:ext cx="217488" cy="317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434" name="Line 759"/>
          <p:cNvSpPr>
            <a:spLocks noChangeShapeType="1"/>
          </p:cNvSpPr>
          <p:nvPr/>
        </p:nvSpPr>
        <p:spPr bwMode="auto">
          <a:xfrm>
            <a:off x="6478588" y="3117872"/>
            <a:ext cx="112712" cy="360363"/>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435" name="Freeform 760"/>
          <p:cNvSpPr>
            <a:spLocks/>
          </p:cNvSpPr>
          <p:nvPr/>
        </p:nvSpPr>
        <p:spPr bwMode="auto">
          <a:xfrm>
            <a:off x="7356477" y="3743325"/>
            <a:ext cx="214313" cy="469900"/>
          </a:xfrm>
          <a:custGeom>
            <a:avLst/>
            <a:gdLst>
              <a:gd name="T0" fmla="*/ 2147483647 w 93"/>
              <a:gd name="T1" fmla="*/ 2147483647 h 180"/>
              <a:gd name="T2" fmla="*/ 0 w 93"/>
              <a:gd name="T3" fmla="*/ 0 h 180"/>
              <a:gd name="T4" fmla="*/ 2147483647 w 93"/>
              <a:gd name="T5" fmla="*/ 2147483647 h 180"/>
              <a:gd name="T6" fmla="*/ 2147483647 w 93"/>
              <a:gd name="T7" fmla="*/ 2147483647 h 180"/>
              <a:gd name="T8" fmla="*/ 0 60000 65536"/>
              <a:gd name="T9" fmla="*/ 0 60000 65536"/>
              <a:gd name="T10" fmla="*/ 0 60000 65536"/>
              <a:gd name="T11" fmla="*/ 0 60000 65536"/>
              <a:gd name="T12" fmla="*/ 0 w 93"/>
              <a:gd name="T13" fmla="*/ 0 h 180"/>
              <a:gd name="T14" fmla="*/ 93 w 93"/>
              <a:gd name="T15" fmla="*/ 180 h 180"/>
            </a:gdLst>
            <a:ahLst/>
            <a:cxnLst>
              <a:cxn ang="T8">
                <a:pos x="T0" y="T1"/>
              </a:cxn>
              <a:cxn ang="T9">
                <a:pos x="T2" y="T3"/>
              </a:cxn>
              <a:cxn ang="T10">
                <a:pos x="T4" y="T5"/>
              </a:cxn>
              <a:cxn ang="T11">
                <a:pos x="T6" y="T7"/>
              </a:cxn>
            </a:cxnLst>
            <a:rect l="T12" t="T13" r="T14" b="T15"/>
            <a:pathLst>
              <a:path w="93" h="180">
                <a:moveTo>
                  <a:pt x="93" y="157"/>
                </a:moveTo>
                <a:lnTo>
                  <a:pt x="0" y="0"/>
                </a:lnTo>
                <a:lnTo>
                  <a:pt x="44" y="180"/>
                </a:lnTo>
                <a:lnTo>
                  <a:pt x="93" y="157"/>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436" name="Freeform 761"/>
          <p:cNvSpPr>
            <a:spLocks/>
          </p:cNvSpPr>
          <p:nvPr/>
        </p:nvSpPr>
        <p:spPr bwMode="auto">
          <a:xfrm>
            <a:off x="7242175" y="3695707"/>
            <a:ext cx="215900" cy="517525"/>
          </a:xfrm>
          <a:custGeom>
            <a:avLst/>
            <a:gdLst>
              <a:gd name="T0" fmla="*/ 2147483647 w 93"/>
              <a:gd name="T1" fmla="*/ 2147483647 h 198"/>
              <a:gd name="T2" fmla="*/ 2147483647 w 93"/>
              <a:gd name="T3" fmla="*/ 2147483647 h 198"/>
              <a:gd name="T4" fmla="*/ 0 w 93"/>
              <a:gd name="T5" fmla="*/ 0 h 198"/>
              <a:gd name="T6" fmla="*/ 2147483647 w 93"/>
              <a:gd name="T7" fmla="*/ 2147483647 h 198"/>
              <a:gd name="T8" fmla="*/ 0 60000 65536"/>
              <a:gd name="T9" fmla="*/ 0 60000 65536"/>
              <a:gd name="T10" fmla="*/ 0 60000 65536"/>
              <a:gd name="T11" fmla="*/ 0 60000 65536"/>
              <a:gd name="T12" fmla="*/ 0 w 93"/>
              <a:gd name="T13" fmla="*/ 0 h 198"/>
              <a:gd name="T14" fmla="*/ 93 w 93"/>
              <a:gd name="T15" fmla="*/ 198 h 198"/>
            </a:gdLst>
            <a:ahLst/>
            <a:cxnLst>
              <a:cxn ang="T8">
                <a:pos x="T0" y="T1"/>
              </a:cxn>
              <a:cxn ang="T9">
                <a:pos x="T2" y="T3"/>
              </a:cxn>
              <a:cxn ang="T10">
                <a:pos x="T4" y="T5"/>
              </a:cxn>
              <a:cxn ang="T11">
                <a:pos x="T6" y="T7"/>
              </a:cxn>
            </a:cxnLst>
            <a:rect l="T12" t="T13" r="T14" b="T15"/>
            <a:pathLst>
              <a:path w="93" h="198">
                <a:moveTo>
                  <a:pt x="49" y="18"/>
                </a:moveTo>
                <a:lnTo>
                  <a:pt x="93" y="198"/>
                </a:lnTo>
                <a:lnTo>
                  <a:pt x="0" y="0"/>
                </a:lnTo>
                <a:lnTo>
                  <a:pt x="49" y="18"/>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437" name="Line 762"/>
          <p:cNvSpPr>
            <a:spLocks noChangeShapeType="1"/>
          </p:cNvSpPr>
          <p:nvPr/>
        </p:nvSpPr>
        <p:spPr bwMode="auto">
          <a:xfrm flipH="1">
            <a:off x="7343775" y="3743325"/>
            <a:ext cx="12700" cy="1588"/>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438" name="Line 763"/>
          <p:cNvSpPr>
            <a:spLocks noChangeShapeType="1"/>
          </p:cNvSpPr>
          <p:nvPr/>
        </p:nvSpPr>
        <p:spPr bwMode="auto">
          <a:xfrm>
            <a:off x="7356477" y="3743327"/>
            <a:ext cx="214313" cy="40957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439" name="Line 764"/>
          <p:cNvSpPr>
            <a:spLocks noChangeShapeType="1"/>
          </p:cNvSpPr>
          <p:nvPr/>
        </p:nvSpPr>
        <p:spPr bwMode="auto">
          <a:xfrm>
            <a:off x="7242180" y="3695702"/>
            <a:ext cx="114300" cy="4762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440" name="Freeform 765"/>
          <p:cNvSpPr>
            <a:spLocks/>
          </p:cNvSpPr>
          <p:nvPr/>
        </p:nvSpPr>
        <p:spPr bwMode="auto">
          <a:xfrm>
            <a:off x="5280037" y="2135188"/>
            <a:ext cx="219075" cy="2017712"/>
          </a:xfrm>
          <a:custGeom>
            <a:avLst/>
            <a:gdLst>
              <a:gd name="T0" fmla="*/ 0 w 94"/>
              <a:gd name="T1" fmla="*/ 2147483647 h 772"/>
              <a:gd name="T2" fmla="*/ 2147483647 w 94"/>
              <a:gd name="T3" fmla="*/ 0 h 772"/>
              <a:gd name="T4" fmla="*/ 2147483647 w 94"/>
              <a:gd name="T5" fmla="*/ 2147483647 h 772"/>
              <a:gd name="T6" fmla="*/ 0 w 94"/>
              <a:gd name="T7" fmla="*/ 2147483647 h 772"/>
              <a:gd name="T8" fmla="*/ 0 60000 65536"/>
              <a:gd name="T9" fmla="*/ 0 60000 65536"/>
              <a:gd name="T10" fmla="*/ 0 60000 65536"/>
              <a:gd name="T11" fmla="*/ 0 60000 65536"/>
              <a:gd name="T12" fmla="*/ 0 w 94"/>
              <a:gd name="T13" fmla="*/ 0 h 772"/>
              <a:gd name="T14" fmla="*/ 94 w 94"/>
              <a:gd name="T15" fmla="*/ 772 h 772"/>
            </a:gdLst>
            <a:ahLst/>
            <a:cxnLst>
              <a:cxn ang="T8">
                <a:pos x="T0" y="T1"/>
              </a:cxn>
              <a:cxn ang="T9">
                <a:pos x="T2" y="T3"/>
              </a:cxn>
              <a:cxn ang="T10">
                <a:pos x="T4" y="T5"/>
              </a:cxn>
              <a:cxn ang="T11">
                <a:pos x="T6" y="T7"/>
              </a:cxn>
            </a:cxnLst>
            <a:rect l="T12" t="T13" r="T14" b="T15"/>
            <a:pathLst>
              <a:path w="94" h="772">
                <a:moveTo>
                  <a:pt x="0" y="372"/>
                </a:moveTo>
                <a:lnTo>
                  <a:pt x="94" y="0"/>
                </a:lnTo>
                <a:lnTo>
                  <a:pt x="45" y="772"/>
                </a:lnTo>
                <a:lnTo>
                  <a:pt x="0" y="372"/>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441" name="Freeform 766"/>
          <p:cNvSpPr>
            <a:spLocks/>
          </p:cNvSpPr>
          <p:nvPr/>
        </p:nvSpPr>
        <p:spPr bwMode="auto">
          <a:xfrm>
            <a:off x="5384800" y="2135188"/>
            <a:ext cx="215900" cy="2017712"/>
          </a:xfrm>
          <a:custGeom>
            <a:avLst/>
            <a:gdLst>
              <a:gd name="T0" fmla="*/ 2147483647 w 93"/>
              <a:gd name="T1" fmla="*/ 2147483647 h 772"/>
              <a:gd name="T2" fmla="*/ 0 w 93"/>
              <a:gd name="T3" fmla="*/ 2147483647 h 772"/>
              <a:gd name="T4" fmla="*/ 2147483647 w 93"/>
              <a:gd name="T5" fmla="*/ 0 h 772"/>
              <a:gd name="T6" fmla="*/ 2147483647 w 93"/>
              <a:gd name="T7" fmla="*/ 2147483647 h 772"/>
              <a:gd name="T8" fmla="*/ 0 60000 65536"/>
              <a:gd name="T9" fmla="*/ 0 60000 65536"/>
              <a:gd name="T10" fmla="*/ 0 60000 65536"/>
              <a:gd name="T11" fmla="*/ 0 60000 65536"/>
              <a:gd name="T12" fmla="*/ 0 w 93"/>
              <a:gd name="T13" fmla="*/ 0 h 772"/>
              <a:gd name="T14" fmla="*/ 93 w 93"/>
              <a:gd name="T15" fmla="*/ 772 h 772"/>
            </a:gdLst>
            <a:ahLst/>
            <a:cxnLst>
              <a:cxn ang="T8">
                <a:pos x="T0" y="T1"/>
              </a:cxn>
              <a:cxn ang="T9">
                <a:pos x="T2" y="T3"/>
              </a:cxn>
              <a:cxn ang="T10">
                <a:pos x="T4" y="T5"/>
              </a:cxn>
              <a:cxn ang="T11">
                <a:pos x="T6" y="T7"/>
              </a:cxn>
            </a:cxnLst>
            <a:rect l="T12" t="T13" r="T14" b="T15"/>
            <a:pathLst>
              <a:path w="93" h="772">
                <a:moveTo>
                  <a:pt x="93" y="179"/>
                </a:moveTo>
                <a:lnTo>
                  <a:pt x="0" y="772"/>
                </a:lnTo>
                <a:lnTo>
                  <a:pt x="49" y="0"/>
                </a:lnTo>
                <a:lnTo>
                  <a:pt x="93" y="179"/>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442" name="Freeform 767"/>
          <p:cNvSpPr>
            <a:spLocks/>
          </p:cNvSpPr>
          <p:nvPr/>
        </p:nvSpPr>
        <p:spPr bwMode="auto">
          <a:xfrm>
            <a:off x="7458075" y="4152922"/>
            <a:ext cx="228600" cy="93663"/>
          </a:xfrm>
          <a:custGeom>
            <a:avLst/>
            <a:gdLst>
              <a:gd name="T0" fmla="*/ 2147483647 w 99"/>
              <a:gd name="T1" fmla="*/ 0 h 36"/>
              <a:gd name="T2" fmla="*/ 2147483647 w 99"/>
              <a:gd name="T3" fmla="*/ 2147483647 h 36"/>
              <a:gd name="T4" fmla="*/ 0 w 99"/>
              <a:gd name="T5" fmla="*/ 2147483647 h 36"/>
              <a:gd name="T6" fmla="*/ 2147483647 w 99"/>
              <a:gd name="T7" fmla="*/ 0 h 36"/>
              <a:gd name="T8" fmla="*/ 0 60000 65536"/>
              <a:gd name="T9" fmla="*/ 0 60000 65536"/>
              <a:gd name="T10" fmla="*/ 0 60000 65536"/>
              <a:gd name="T11" fmla="*/ 0 60000 65536"/>
              <a:gd name="T12" fmla="*/ 0 w 99"/>
              <a:gd name="T13" fmla="*/ 0 h 36"/>
              <a:gd name="T14" fmla="*/ 99 w 99"/>
              <a:gd name="T15" fmla="*/ 36 h 36"/>
            </a:gdLst>
            <a:ahLst/>
            <a:cxnLst>
              <a:cxn ang="T8">
                <a:pos x="T0" y="T1"/>
              </a:cxn>
              <a:cxn ang="T9">
                <a:pos x="T2" y="T3"/>
              </a:cxn>
              <a:cxn ang="T10">
                <a:pos x="T4" y="T5"/>
              </a:cxn>
              <a:cxn ang="T11">
                <a:pos x="T6" y="T7"/>
              </a:cxn>
            </a:cxnLst>
            <a:rect l="T12" t="T13" r="T14" b="T15"/>
            <a:pathLst>
              <a:path w="99" h="36">
                <a:moveTo>
                  <a:pt x="49" y="0"/>
                </a:moveTo>
                <a:lnTo>
                  <a:pt x="99" y="36"/>
                </a:lnTo>
                <a:lnTo>
                  <a:pt x="0" y="23"/>
                </a:lnTo>
                <a:lnTo>
                  <a:pt x="49"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443" name="Freeform 768"/>
          <p:cNvSpPr>
            <a:spLocks/>
          </p:cNvSpPr>
          <p:nvPr/>
        </p:nvSpPr>
        <p:spPr bwMode="auto">
          <a:xfrm>
            <a:off x="7570800" y="4152922"/>
            <a:ext cx="219075" cy="93663"/>
          </a:xfrm>
          <a:custGeom>
            <a:avLst/>
            <a:gdLst>
              <a:gd name="T0" fmla="*/ 2147483647 w 94"/>
              <a:gd name="T1" fmla="*/ 2147483647 h 36"/>
              <a:gd name="T2" fmla="*/ 0 w 94"/>
              <a:gd name="T3" fmla="*/ 0 h 36"/>
              <a:gd name="T4" fmla="*/ 2147483647 w 94"/>
              <a:gd name="T5" fmla="*/ 2147483647 h 36"/>
              <a:gd name="T6" fmla="*/ 2147483647 w 94"/>
              <a:gd name="T7" fmla="*/ 2147483647 h 36"/>
              <a:gd name="T8" fmla="*/ 0 60000 65536"/>
              <a:gd name="T9" fmla="*/ 0 60000 65536"/>
              <a:gd name="T10" fmla="*/ 0 60000 65536"/>
              <a:gd name="T11" fmla="*/ 0 60000 65536"/>
              <a:gd name="T12" fmla="*/ 0 w 94"/>
              <a:gd name="T13" fmla="*/ 0 h 36"/>
              <a:gd name="T14" fmla="*/ 94 w 94"/>
              <a:gd name="T15" fmla="*/ 36 h 36"/>
            </a:gdLst>
            <a:ahLst/>
            <a:cxnLst>
              <a:cxn ang="T8">
                <a:pos x="T0" y="T1"/>
              </a:cxn>
              <a:cxn ang="T9">
                <a:pos x="T2" y="T3"/>
              </a:cxn>
              <a:cxn ang="T10">
                <a:pos x="T4" y="T5"/>
              </a:cxn>
              <a:cxn ang="T11">
                <a:pos x="T6" y="T7"/>
              </a:cxn>
            </a:cxnLst>
            <a:rect l="T12" t="T13" r="T14" b="T15"/>
            <a:pathLst>
              <a:path w="94" h="36">
                <a:moveTo>
                  <a:pt x="94" y="13"/>
                </a:moveTo>
                <a:lnTo>
                  <a:pt x="0" y="0"/>
                </a:lnTo>
                <a:lnTo>
                  <a:pt x="50" y="36"/>
                </a:lnTo>
                <a:lnTo>
                  <a:pt x="94" y="13"/>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444" name="Line 769"/>
          <p:cNvSpPr>
            <a:spLocks noChangeShapeType="1"/>
          </p:cNvSpPr>
          <p:nvPr/>
        </p:nvSpPr>
        <p:spPr bwMode="auto">
          <a:xfrm flipH="1">
            <a:off x="5384800" y="2603500"/>
            <a:ext cx="215900" cy="1549400"/>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445" name="Line 770"/>
          <p:cNvSpPr>
            <a:spLocks noChangeShapeType="1"/>
          </p:cNvSpPr>
          <p:nvPr/>
        </p:nvSpPr>
        <p:spPr bwMode="auto">
          <a:xfrm>
            <a:off x="5280031" y="3106738"/>
            <a:ext cx="104775" cy="1046162"/>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446" name="Line 771"/>
          <p:cNvSpPr>
            <a:spLocks noChangeShapeType="1"/>
          </p:cNvSpPr>
          <p:nvPr/>
        </p:nvSpPr>
        <p:spPr bwMode="auto">
          <a:xfrm>
            <a:off x="7570800" y="4152900"/>
            <a:ext cx="219075" cy="33338"/>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447" name="Line 772"/>
          <p:cNvSpPr>
            <a:spLocks noChangeShapeType="1"/>
          </p:cNvSpPr>
          <p:nvPr/>
        </p:nvSpPr>
        <p:spPr bwMode="auto">
          <a:xfrm flipV="1">
            <a:off x="7469188" y="4152906"/>
            <a:ext cx="101600" cy="6032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448" name="Freeform 773"/>
          <p:cNvSpPr>
            <a:spLocks/>
          </p:cNvSpPr>
          <p:nvPr/>
        </p:nvSpPr>
        <p:spPr bwMode="auto">
          <a:xfrm>
            <a:off x="6696075" y="3238522"/>
            <a:ext cx="215900" cy="239713"/>
          </a:xfrm>
          <a:custGeom>
            <a:avLst/>
            <a:gdLst>
              <a:gd name="T0" fmla="*/ 2147483647 w 93"/>
              <a:gd name="T1" fmla="*/ 2147483647 h 92"/>
              <a:gd name="T2" fmla="*/ 2147483647 w 93"/>
              <a:gd name="T3" fmla="*/ 2147483647 h 92"/>
              <a:gd name="T4" fmla="*/ 0 w 93"/>
              <a:gd name="T5" fmla="*/ 0 h 92"/>
              <a:gd name="T6" fmla="*/ 2147483647 w 93"/>
              <a:gd name="T7" fmla="*/ 2147483647 h 92"/>
              <a:gd name="T8" fmla="*/ 0 60000 65536"/>
              <a:gd name="T9" fmla="*/ 0 60000 65536"/>
              <a:gd name="T10" fmla="*/ 0 60000 65536"/>
              <a:gd name="T11" fmla="*/ 0 60000 65536"/>
              <a:gd name="T12" fmla="*/ 0 w 93"/>
              <a:gd name="T13" fmla="*/ 0 h 92"/>
              <a:gd name="T14" fmla="*/ 93 w 93"/>
              <a:gd name="T15" fmla="*/ 92 h 92"/>
            </a:gdLst>
            <a:ahLst/>
            <a:cxnLst>
              <a:cxn ang="T8">
                <a:pos x="T0" y="T1"/>
              </a:cxn>
              <a:cxn ang="T9">
                <a:pos x="T2" y="T3"/>
              </a:cxn>
              <a:cxn ang="T10">
                <a:pos x="T4" y="T5"/>
              </a:cxn>
              <a:cxn ang="T11">
                <a:pos x="T6" y="T7"/>
              </a:cxn>
            </a:cxnLst>
            <a:rect l="T12" t="T13" r="T14" b="T15"/>
            <a:pathLst>
              <a:path w="93" h="92">
                <a:moveTo>
                  <a:pt x="49" y="92"/>
                </a:moveTo>
                <a:lnTo>
                  <a:pt x="93" y="60"/>
                </a:lnTo>
                <a:lnTo>
                  <a:pt x="0" y="0"/>
                </a:lnTo>
                <a:lnTo>
                  <a:pt x="49" y="92"/>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449" name="Freeform 774"/>
          <p:cNvSpPr>
            <a:spLocks/>
          </p:cNvSpPr>
          <p:nvPr/>
        </p:nvSpPr>
        <p:spPr bwMode="auto">
          <a:xfrm>
            <a:off x="6808788" y="3395666"/>
            <a:ext cx="215900" cy="142875"/>
          </a:xfrm>
          <a:custGeom>
            <a:avLst/>
            <a:gdLst>
              <a:gd name="T0" fmla="*/ 2147483647 w 93"/>
              <a:gd name="T1" fmla="*/ 2147483647 h 55"/>
              <a:gd name="T2" fmla="*/ 0 w 93"/>
              <a:gd name="T3" fmla="*/ 2147483647 h 55"/>
              <a:gd name="T4" fmla="*/ 2147483647 w 93"/>
              <a:gd name="T5" fmla="*/ 0 h 55"/>
              <a:gd name="T6" fmla="*/ 2147483647 w 93"/>
              <a:gd name="T7" fmla="*/ 2147483647 h 55"/>
              <a:gd name="T8" fmla="*/ 0 60000 65536"/>
              <a:gd name="T9" fmla="*/ 0 60000 65536"/>
              <a:gd name="T10" fmla="*/ 0 60000 65536"/>
              <a:gd name="T11" fmla="*/ 0 60000 65536"/>
              <a:gd name="T12" fmla="*/ 0 w 93"/>
              <a:gd name="T13" fmla="*/ 0 h 55"/>
              <a:gd name="T14" fmla="*/ 93 w 93"/>
              <a:gd name="T15" fmla="*/ 55 h 55"/>
            </a:gdLst>
            <a:ahLst/>
            <a:cxnLst>
              <a:cxn ang="T8">
                <a:pos x="T0" y="T1"/>
              </a:cxn>
              <a:cxn ang="T9">
                <a:pos x="T2" y="T3"/>
              </a:cxn>
              <a:cxn ang="T10">
                <a:pos x="T4" y="T5"/>
              </a:cxn>
              <a:cxn ang="T11">
                <a:pos x="T6" y="T7"/>
              </a:cxn>
            </a:cxnLst>
            <a:rect l="T12" t="T13" r="T14" b="T15"/>
            <a:pathLst>
              <a:path w="93" h="55">
                <a:moveTo>
                  <a:pt x="93" y="55"/>
                </a:moveTo>
                <a:lnTo>
                  <a:pt x="0" y="32"/>
                </a:lnTo>
                <a:lnTo>
                  <a:pt x="44" y="0"/>
                </a:lnTo>
                <a:lnTo>
                  <a:pt x="93" y="55"/>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450" name="Line 775"/>
          <p:cNvSpPr>
            <a:spLocks noChangeShapeType="1"/>
          </p:cNvSpPr>
          <p:nvPr/>
        </p:nvSpPr>
        <p:spPr bwMode="auto">
          <a:xfrm flipH="1" flipV="1">
            <a:off x="6808788" y="3478217"/>
            <a:ext cx="215900" cy="6032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451" name="Line 776"/>
          <p:cNvSpPr>
            <a:spLocks noChangeShapeType="1"/>
          </p:cNvSpPr>
          <p:nvPr/>
        </p:nvSpPr>
        <p:spPr bwMode="auto">
          <a:xfrm>
            <a:off x="6696082" y="3238522"/>
            <a:ext cx="112713" cy="239713"/>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452" name="Freeform 777"/>
          <p:cNvSpPr>
            <a:spLocks/>
          </p:cNvSpPr>
          <p:nvPr/>
        </p:nvSpPr>
        <p:spPr bwMode="auto">
          <a:xfrm>
            <a:off x="4949825" y="2963863"/>
            <a:ext cx="217488" cy="1282700"/>
          </a:xfrm>
          <a:custGeom>
            <a:avLst/>
            <a:gdLst>
              <a:gd name="T0" fmla="*/ 0 w 94"/>
              <a:gd name="T1" fmla="*/ 2147483647 h 491"/>
              <a:gd name="T2" fmla="*/ 2147483647 w 94"/>
              <a:gd name="T3" fmla="*/ 0 h 491"/>
              <a:gd name="T4" fmla="*/ 2147483647 w 94"/>
              <a:gd name="T5" fmla="*/ 2147483647 h 491"/>
              <a:gd name="T6" fmla="*/ 0 w 94"/>
              <a:gd name="T7" fmla="*/ 2147483647 h 491"/>
              <a:gd name="T8" fmla="*/ 0 60000 65536"/>
              <a:gd name="T9" fmla="*/ 0 60000 65536"/>
              <a:gd name="T10" fmla="*/ 0 60000 65536"/>
              <a:gd name="T11" fmla="*/ 0 60000 65536"/>
              <a:gd name="T12" fmla="*/ 0 w 94"/>
              <a:gd name="T13" fmla="*/ 0 h 491"/>
              <a:gd name="T14" fmla="*/ 94 w 94"/>
              <a:gd name="T15" fmla="*/ 491 h 491"/>
            </a:gdLst>
            <a:ahLst/>
            <a:cxnLst>
              <a:cxn ang="T8">
                <a:pos x="T0" y="T1"/>
              </a:cxn>
              <a:cxn ang="T9">
                <a:pos x="T2" y="T3"/>
              </a:cxn>
              <a:cxn ang="T10">
                <a:pos x="T4" y="T5"/>
              </a:cxn>
              <a:cxn ang="T11">
                <a:pos x="T6" y="T7"/>
              </a:cxn>
            </a:cxnLst>
            <a:rect l="T12" t="T13" r="T14" b="T15"/>
            <a:pathLst>
              <a:path w="94" h="491">
                <a:moveTo>
                  <a:pt x="0" y="491"/>
                </a:moveTo>
                <a:lnTo>
                  <a:pt x="94" y="0"/>
                </a:lnTo>
                <a:lnTo>
                  <a:pt x="45" y="468"/>
                </a:lnTo>
                <a:lnTo>
                  <a:pt x="0" y="491"/>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453" name="Freeform 778"/>
          <p:cNvSpPr>
            <a:spLocks/>
          </p:cNvSpPr>
          <p:nvPr/>
        </p:nvSpPr>
        <p:spPr bwMode="auto">
          <a:xfrm>
            <a:off x="5053013" y="2963865"/>
            <a:ext cx="227012" cy="1222375"/>
          </a:xfrm>
          <a:custGeom>
            <a:avLst/>
            <a:gdLst>
              <a:gd name="T0" fmla="*/ 2147483647 w 98"/>
              <a:gd name="T1" fmla="*/ 2147483647 h 468"/>
              <a:gd name="T2" fmla="*/ 0 w 98"/>
              <a:gd name="T3" fmla="*/ 2147483647 h 468"/>
              <a:gd name="T4" fmla="*/ 2147483647 w 98"/>
              <a:gd name="T5" fmla="*/ 0 h 468"/>
              <a:gd name="T6" fmla="*/ 2147483647 w 98"/>
              <a:gd name="T7" fmla="*/ 2147483647 h 468"/>
              <a:gd name="T8" fmla="*/ 0 60000 65536"/>
              <a:gd name="T9" fmla="*/ 0 60000 65536"/>
              <a:gd name="T10" fmla="*/ 0 60000 65536"/>
              <a:gd name="T11" fmla="*/ 0 60000 65536"/>
              <a:gd name="T12" fmla="*/ 0 w 98"/>
              <a:gd name="T13" fmla="*/ 0 h 468"/>
              <a:gd name="T14" fmla="*/ 98 w 98"/>
              <a:gd name="T15" fmla="*/ 468 h 468"/>
            </a:gdLst>
            <a:ahLst/>
            <a:cxnLst>
              <a:cxn ang="T8">
                <a:pos x="T0" y="T1"/>
              </a:cxn>
              <a:cxn ang="T9">
                <a:pos x="T2" y="T3"/>
              </a:cxn>
              <a:cxn ang="T10">
                <a:pos x="T4" y="T5"/>
              </a:cxn>
              <a:cxn ang="T11">
                <a:pos x="T6" y="T7"/>
              </a:cxn>
            </a:cxnLst>
            <a:rect l="T12" t="T13" r="T14" b="T15"/>
            <a:pathLst>
              <a:path w="98" h="468">
                <a:moveTo>
                  <a:pt x="98" y="55"/>
                </a:moveTo>
                <a:lnTo>
                  <a:pt x="0" y="468"/>
                </a:lnTo>
                <a:lnTo>
                  <a:pt x="49" y="0"/>
                </a:lnTo>
                <a:lnTo>
                  <a:pt x="98" y="55"/>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454" name="Freeform 779"/>
          <p:cNvSpPr>
            <a:spLocks/>
          </p:cNvSpPr>
          <p:nvPr/>
        </p:nvSpPr>
        <p:spPr bwMode="auto">
          <a:xfrm>
            <a:off x="7686675" y="4186260"/>
            <a:ext cx="215900" cy="96837"/>
          </a:xfrm>
          <a:custGeom>
            <a:avLst/>
            <a:gdLst>
              <a:gd name="T0" fmla="*/ 2147483647 w 93"/>
              <a:gd name="T1" fmla="*/ 0 h 37"/>
              <a:gd name="T2" fmla="*/ 2147483647 w 93"/>
              <a:gd name="T3" fmla="*/ 2147483647 h 37"/>
              <a:gd name="T4" fmla="*/ 0 w 93"/>
              <a:gd name="T5" fmla="*/ 2147483647 h 37"/>
              <a:gd name="T6" fmla="*/ 2147483647 w 93"/>
              <a:gd name="T7" fmla="*/ 0 h 37"/>
              <a:gd name="T8" fmla="*/ 0 60000 65536"/>
              <a:gd name="T9" fmla="*/ 0 60000 65536"/>
              <a:gd name="T10" fmla="*/ 0 60000 65536"/>
              <a:gd name="T11" fmla="*/ 0 60000 65536"/>
              <a:gd name="T12" fmla="*/ 0 w 93"/>
              <a:gd name="T13" fmla="*/ 0 h 37"/>
              <a:gd name="T14" fmla="*/ 93 w 93"/>
              <a:gd name="T15" fmla="*/ 37 h 37"/>
            </a:gdLst>
            <a:ahLst/>
            <a:cxnLst>
              <a:cxn ang="T8">
                <a:pos x="T0" y="T1"/>
              </a:cxn>
              <a:cxn ang="T9">
                <a:pos x="T2" y="T3"/>
              </a:cxn>
              <a:cxn ang="T10">
                <a:pos x="T4" y="T5"/>
              </a:cxn>
              <a:cxn ang="T11">
                <a:pos x="T6" y="T7"/>
              </a:cxn>
            </a:cxnLst>
            <a:rect l="T12" t="T13" r="T14" b="T15"/>
            <a:pathLst>
              <a:path w="93" h="37">
                <a:moveTo>
                  <a:pt x="44" y="0"/>
                </a:moveTo>
                <a:lnTo>
                  <a:pt x="93" y="37"/>
                </a:lnTo>
                <a:lnTo>
                  <a:pt x="0" y="23"/>
                </a:lnTo>
                <a:lnTo>
                  <a:pt x="44"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455" name="Line 780"/>
          <p:cNvSpPr>
            <a:spLocks noChangeShapeType="1"/>
          </p:cNvSpPr>
          <p:nvPr/>
        </p:nvSpPr>
        <p:spPr bwMode="auto">
          <a:xfrm flipV="1">
            <a:off x="4949825" y="4186260"/>
            <a:ext cx="103188" cy="6032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456" name="Line 781"/>
          <p:cNvSpPr>
            <a:spLocks noChangeShapeType="1"/>
          </p:cNvSpPr>
          <p:nvPr/>
        </p:nvSpPr>
        <p:spPr bwMode="auto">
          <a:xfrm flipH="1">
            <a:off x="5053013" y="3106738"/>
            <a:ext cx="227012" cy="1079500"/>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457" name="Line 782"/>
          <p:cNvSpPr>
            <a:spLocks noChangeShapeType="1"/>
          </p:cNvSpPr>
          <p:nvPr/>
        </p:nvSpPr>
        <p:spPr bwMode="auto">
          <a:xfrm flipV="1">
            <a:off x="7686675" y="4186260"/>
            <a:ext cx="103188" cy="6032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458" name="Freeform 783"/>
          <p:cNvSpPr>
            <a:spLocks/>
          </p:cNvSpPr>
          <p:nvPr/>
        </p:nvSpPr>
        <p:spPr bwMode="auto">
          <a:xfrm>
            <a:off x="7024693" y="3538538"/>
            <a:ext cx="217487" cy="157162"/>
          </a:xfrm>
          <a:custGeom>
            <a:avLst/>
            <a:gdLst>
              <a:gd name="T0" fmla="*/ 2147483647 w 94"/>
              <a:gd name="T1" fmla="*/ 2147483647 h 60"/>
              <a:gd name="T2" fmla="*/ 0 w 94"/>
              <a:gd name="T3" fmla="*/ 0 h 60"/>
              <a:gd name="T4" fmla="*/ 2147483647 w 94"/>
              <a:gd name="T5" fmla="*/ 2147483647 h 60"/>
              <a:gd name="T6" fmla="*/ 2147483647 w 94"/>
              <a:gd name="T7" fmla="*/ 2147483647 h 60"/>
              <a:gd name="T8" fmla="*/ 0 60000 65536"/>
              <a:gd name="T9" fmla="*/ 0 60000 65536"/>
              <a:gd name="T10" fmla="*/ 0 60000 65536"/>
              <a:gd name="T11" fmla="*/ 0 60000 65536"/>
              <a:gd name="T12" fmla="*/ 0 w 94"/>
              <a:gd name="T13" fmla="*/ 0 h 60"/>
              <a:gd name="T14" fmla="*/ 94 w 94"/>
              <a:gd name="T15" fmla="*/ 60 h 60"/>
            </a:gdLst>
            <a:ahLst/>
            <a:cxnLst>
              <a:cxn ang="T8">
                <a:pos x="T0" y="T1"/>
              </a:cxn>
              <a:cxn ang="T9">
                <a:pos x="T2" y="T3"/>
              </a:cxn>
              <a:cxn ang="T10">
                <a:pos x="T4" y="T5"/>
              </a:cxn>
              <a:cxn ang="T11">
                <a:pos x="T6" y="T7"/>
              </a:cxn>
            </a:cxnLst>
            <a:rect l="T12" t="T13" r="T14" b="T15"/>
            <a:pathLst>
              <a:path w="94" h="60">
                <a:moveTo>
                  <a:pt x="94" y="60"/>
                </a:moveTo>
                <a:lnTo>
                  <a:pt x="0" y="0"/>
                </a:lnTo>
                <a:lnTo>
                  <a:pt x="49" y="37"/>
                </a:lnTo>
                <a:lnTo>
                  <a:pt x="94" y="6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459" name="Line 784"/>
          <p:cNvSpPr>
            <a:spLocks noChangeShapeType="1"/>
          </p:cNvSpPr>
          <p:nvPr/>
        </p:nvSpPr>
        <p:spPr bwMode="auto">
          <a:xfrm flipH="1" flipV="1">
            <a:off x="7024693" y="3538538"/>
            <a:ext cx="217487" cy="157162"/>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460" name="Freeform 785"/>
          <p:cNvSpPr>
            <a:spLocks/>
          </p:cNvSpPr>
          <p:nvPr/>
        </p:nvSpPr>
        <p:spPr bwMode="auto">
          <a:xfrm>
            <a:off x="6911987" y="3395663"/>
            <a:ext cx="227013" cy="239712"/>
          </a:xfrm>
          <a:custGeom>
            <a:avLst/>
            <a:gdLst>
              <a:gd name="T0" fmla="*/ 2147483647 w 98"/>
              <a:gd name="T1" fmla="*/ 2147483647 h 92"/>
              <a:gd name="T2" fmla="*/ 2147483647 w 98"/>
              <a:gd name="T3" fmla="*/ 2147483647 h 92"/>
              <a:gd name="T4" fmla="*/ 0 w 98"/>
              <a:gd name="T5" fmla="*/ 0 h 92"/>
              <a:gd name="T6" fmla="*/ 2147483647 w 98"/>
              <a:gd name="T7" fmla="*/ 2147483647 h 92"/>
              <a:gd name="T8" fmla="*/ 0 60000 65536"/>
              <a:gd name="T9" fmla="*/ 0 60000 65536"/>
              <a:gd name="T10" fmla="*/ 0 60000 65536"/>
              <a:gd name="T11" fmla="*/ 0 60000 65536"/>
              <a:gd name="T12" fmla="*/ 0 w 98"/>
              <a:gd name="T13" fmla="*/ 0 h 92"/>
              <a:gd name="T14" fmla="*/ 98 w 98"/>
              <a:gd name="T15" fmla="*/ 92 h 92"/>
            </a:gdLst>
            <a:ahLst/>
            <a:cxnLst>
              <a:cxn ang="T8">
                <a:pos x="T0" y="T1"/>
              </a:cxn>
              <a:cxn ang="T9">
                <a:pos x="T2" y="T3"/>
              </a:cxn>
              <a:cxn ang="T10">
                <a:pos x="T4" y="T5"/>
              </a:cxn>
              <a:cxn ang="T11">
                <a:pos x="T6" y="T7"/>
              </a:cxn>
            </a:cxnLst>
            <a:rect l="T12" t="T13" r="T14" b="T15"/>
            <a:pathLst>
              <a:path w="98" h="92">
                <a:moveTo>
                  <a:pt x="49" y="55"/>
                </a:moveTo>
                <a:lnTo>
                  <a:pt x="98" y="92"/>
                </a:lnTo>
                <a:lnTo>
                  <a:pt x="0" y="0"/>
                </a:lnTo>
                <a:lnTo>
                  <a:pt x="49" y="55"/>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461" name="Line 786"/>
          <p:cNvSpPr>
            <a:spLocks noChangeShapeType="1"/>
          </p:cNvSpPr>
          <p:nvPr/>
        </p:nvSpPr>
        <p:spPr bwMode="auto">
          <a:xfrm>
            <a:off x="6911977" y="3395666"/>
            <a:ext cx="112713" cy="14287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463" name="Freeform 788"/>
          <p:cNvSpPr>
            <a:spLocks/>
          </p:cNvSpPr>
          <p:nvPr/>
        </p:nvSpPr>
        <p:spPr bwMode="auto">
          <a:xfrm>
            <a:off x="7242175" y="3695707"/>
            <a:ext cx="215900" cy="517525"/>
          </a:xfrm>
          <a:custGeom>
            <a:avLst/>
            <a:gdLst>
              <a:gd name="T0" fmla="*/ 2147483647 w 93"/>
              <a:gd name="T1" fmla="*/ 2147483647 h 198"/>
              <a:gd name="T2" fmla="*/ 0 w 93"/>
              <a:gd name="T3" fmla="*/ 0 h 198"/>
              <a:gd name="T4" fmla="*/ 2147483647 w 93"/>
              <a:gd name="T5" fmla="*/ 2147483647 h 198"/>
              <a:gd name="T6" fmla="*/ 2147483647 w 93"/>
              <a:gd name="T7" fmla="*/ 2147483647 h 198"/>
              <a:gd name="T8" fmla="*/ 0 60000 65536"/>
              <a:gd name="T9" fmla="*/ 0 60000 65536"/>
              <a:gd name="T10" fmla="*/ 0 60000 65536"/>
              <a:gd name="T11" fmla="*/ 0 60000 65536"/>
              <a:gd name="T12" fmla="*/ 0 w 93"/>
              <a:gd name="T13" fmla="*/ 0 h 198"/>
              <a:gd name="T14" fmla="*/ 93 w 93"/>
              <a:gd name="T15" fmla="*/ 198 h 198"/>
            </a:gdLst>
            <a:ahLst/>
            <a:cxnLst>
              <a:cxn ang="T8">
                <a:pos x="T0" y="T1"/>
              </a:cxn>
              <a:cxn ang="T9">
                <a:pos x="T2" y="T3"/>
              </a:cxn>
              <a:cxn ang="T10">
                <a:pos x="T4" y="T5"/>
              </a:cxn>
              <a:cxn ang="T11">
                <a:pos x="T6" y="T7"/>
              </a:cxn>
            </a:cxnLst>
            <a:rect l="T12" t="T13" r="T14" b="T15"/>
            <a:pathLst>
              <a:path w="93" h="198">
                <a:moveTo>
                  <a:pt x="93" y="198"/>
                </a:moveTo>
                <a:lnTo>
                  <a:pt x="0" y="0"/>
                </a:lnTo>
                <a:lnTo>
                  <a:pt x="49" y="55"/>
                </a:lnTo>
                <a:lnTo>
                  <a:pt x="93" y="198"/>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464" name="Freeform 789"/>
          <p:cNvSpPr>
            <a:spLocks/>
          </p:cNvSpPr>
          <p:nvPr/>
        </p:nvSpPr>
        <p:spPr bwMode="auto">
          <a:xfrm>
            <a:off x="7458075" y="4213247"/>
            <a:ext cx="228600" cy="93663"/>
          </a:xfrm>
          <a:custGeom>
            <a:avLst/>
            <a:gdLst>
              <a:gd name="T0" fmla="*/ 2147483647 w 99"/>
              <a:gd name="T1" fmla="*/ 2147483647 h 36"/>
              <a:gd name="T2" fmla="*/ 0 w 99"/>
              <a:gd name="T3" fmla="*/ 0 h 36"/>
              <a:gd name="T4" fmla="*/ 2147483647 w 99"/>
              <a:gd name="T5" fmla="*/ 2147483647 h 36"/>
              <a:gd name="T6" fmla="*/ 2147483647 w 99"/>
              <a:gd name="T7" fmla="*/ 2147483647 h 36"/>
              <a:gd name="T8" fmla="*/ 0 60000 65536"/>
              <a:gd name="T9" fmla="*/ 0 60000 65536"/>
              <a:gd name="T10" fmla="*/ 0 60000 65536"/>
              <a:gd name="T11" fmla="*/ 0 60000 65536"/>
              <a:gd name="T12" fmla="*/ 0 w 99"/>
              <a:gd name="T13" fmla="*/ 0 h 36"/>
              <a:gd name="T14" fmla="*/ 99 w 99"/>
              <a:gd name="T15" fmla="*/ 36 h 36"/>
            </a:gdLst>
            <a:ahLst/>
            <a:cxnLst>
              <a:cxn ang="T8">
                <a:pos x="T0" y="T1"/>
              </a:cxn>
              <a:cxn ang="T9">
                <a:pos x="T2" y="T3"/>
              </a:cxn>
              <a:cxn ang="T10">
                <a:pos x="T4" y="T5"/>
              </a:cxn>
              <a:cxn ang="T11">
                <a:pos x="T6" y="T7"/>
              </a:cxn>
            </a:cxnLst>
            <a:rect l="T12" t="T13" r="T14" b="T15"/>
            <a:pathLst>
              <a:path w="99" h="36">
                <a:moveTo>
                  <a:pt x="99" y="13"/>
                </a:moveTo>
                <a:lnTo>
                  <a:pt x="0" y="0"/>
                </a:lnTo>
                <a:lnTo>
                  <a:pt x="49" y="36"/>
                </a:lnTo>
                <a:lnTo>
                  <a:pt x="99" y="13"/>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465" name="Line 790"/>
          <p:cNvSpPr>
            <a:spLocks noChangeShapeType="1"/>
          </p:cNvSpPr>
          <p:nvPr/>
        </p:nvSpPr>
        <p:spPr bwMode="auto">
          <a:xfrm>
            <a:off x="7469200" y="4213225"/>
            <a:ext cx="217487" cy="33338"/>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466" name="Freeform 791"/>
          <p:cNvSpPr>
            <a:spLocks/>
          </p:cNvSpPr>
          <p:nvPr/>
        </p:nvSpPr>
        <p:spPr bwMode="auto">
          <a:xfrm>
            <a:off x="7356477" y="3840165"/>
            <a:ext cx="214313" cy="466725"/>
          </a:xfrm>
          <a:custGeom>
            <a:avLst/>
            <a:gdLst>
              <a:gd name="T0" fmla="*/ 2147483647 w 93"/>
              <a:gd name="T1" fmla="*/ 2147483647 h 179"/>
              <a:gd name="T2" fmla="*/ 2147483647 w 93"/>
              <a:gd name="T3" fmla="*/ 2147483647 h 179"/>
              <a:gd name="T4" fmla="*/ 0 w 93"/>
              <a:gd name="T5" fmla="*/ 0 h 179"/>
              <a:gd name="T6" fmla="*/ 2147483647 w 93"/>
              <a:gd name="T7" fmla="*/ 2147483647 h 179"/>
              <a:gd name="T8" fmla="*/ 0 60000 65536"/>
              <a:gd name="T9" fmla="*/ 0 60000 65536"/>
              <a:gd name="T10" fmla="*/ 0 60000 65536"/>
              <a:gd name="T11" fmla="*/ 0 60000 65536"/>
              <a:gd name="T12" fmla="*/ 0 w 93"/>
              <a:gd name="T13" fmla="*/ 0 h 179"/>
              <a:gd name="T14" fmla="*/ 93 w 93"/>
              <a:gd name="T15" fmla="*/ 179 h 179"/>
            </a:gdLst>
            <a:ahLst/>
            <a:cxnLst>
              <a:cxn ang="T8">
                <a:pos x="T0" y="T1"/>
              </a:cxn>
              <a:cxn ang="T9">
                <a:pos x="T2" y="T3"/>
              </a:cxn>
              <a:cxn ang="T10">
                <a:pos x="T4" y="T5"/>
              </a:cxn>
              <a:cxn ang="T11">
                <a:pos x="T6" y="T7"/>
              </a:cxn>
            </a:cxnLst>
            <a:rect l="T12" t="T13" r="T14" b="T15"/>
            <a:pathLst>
              <a:path w="93" h="179">
                <a:moveTo>
                  <a:pt x="44" y="143"/>
                </a:moveTo>
                <a:lnTo>
                  <a:pt x="93" y="179"/>
                </a:lnTo>
                <a:lnTo>
                  <a:pt x="0" y="0"/>
                </a:lnTo>
                <a:lnTo>
                  <a:pt x="44" y="143"/>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467" name="Line 792"/>
          <p:cNvSpPr>
            <a:spLocks noChangeShapeType="1"/>
          </p:cNvSpPr>
          <p:nvPr/>
        </p:nvSpPr>
        <p:spPr bwMode="auto">
          <a:xfrm>
            <a:off x="7458087" y="4213247"/>
            <a:ext cx="11113" cy="317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468" name="Line 793"/>
          <p:cNvSpPr>
            <a:spLocks noChangeShapeType="1"/>
          </p:cNvSpPr>
          <p:nvPr/>
        </p:nvSpPr>
        <p:spPr bwMode="auto">
          <a:xfrm>
            <a:off x="5889637" y="4043363"/>
            <a:ext cx="1446213" cy="203200"/>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469" name="Line 794"/>
          <p:cNvSpPr>
            <a:spLocks noChangeShapeType="1"/>
          </p:cNvSpPr>
          <p:nvPr/>
        </p:nvSpPr>
        <p:spPr bwMode="auto">
          <a:xfrm>
            <a:off x="5889637" y="4043363"/>
            <a:ext cx="1446213" cy="203200"/>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470" name="Line 795"/>
          <p:cNvSpPr>
            <a:spLocks noChangeShapeType="1"/>
          </p:cNvSpPr>
          <p:nvPr/>
        </p:nvSpPr>
        <p:spPr bwMode="auto">
          <a:xfrm flipH="1" flipV="1">
            <a:off x="7242175" y="3695707"/>
            <a:ext cx="215900" cy="51752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471" name="Freeform 796"/>
          <p:cNvSpPr>
            <a:spLocks/>
          </p:cNvSpPr>
          <p:nvPr/>
        </p:nvSpPr>
        <p:spPr bwMode="auto">
          <a:xfrm>
            <a:off x="7139000" y="3635375"/>
            <a:ext cx="217487" cy="204788"/>
          </a:xfrm>
          <a:custGeom>
            <a:avLst/>
            <a:gdLst>
              <a:gd name="T0" fmla="*/ 2147483647 w 94"/>
              <a:gd name="T1" fmla="*/ 2147483647 h 78"/>
              <a:gd name="T2" fmla="*/ 2147483647 w 94"/>
              <a:gd name="T3" fmla="*/ 2147483647 h 78"/>
              <a:gd name="T4" fmla="*/ 0 w 94"/>
              <a:gd name="T5" fmla="*/ 0 h 78"/>
              <a:gd name="T6" fmla="*/ 2147483647 w 94"/>
              <a:gd name="T7" fmla="*/ 2147483647 h 78"/>
              <a:gd name="T8" fmla="*/ 0 60000 65536"/>
              <a:gd name="T9" fmla="*/ 0 60000 65536"/>
              <a:gd name="T10" fmla="*/ 0 60000 65536"/>
              <a:gd name="T11" fmla="*/ 0 60000 65536"/>
              <a:gd name="T12" fmla="*/ 0 w 94"/>
              <a:gd name="T13" fmla="*/ 0 h 78"/>
              <a:gd name="T14" fmla="*/ 94 w 94"/>
              <a:gd name="T15" fmla="*/ 78 h 78"/>
            </a:gdLst>
            <a:ahLst/>
            <a:cxnLst>
              <a:cxn ang="T8">
                <a:pos x="T0" y="T1"/>
              </a:cxn>
              <a:cxn ang="T9">
                <a:pos x="T2" y="T3"/>
              </a:cxn>
              <a:cxn ang="T10">
                <a:pos x="T4" y="T5"/>
              </a:cxn>
              <a:cxn ang="T11">
                <a:pos x="T6" y="T7"/>
              </a:cxn>
            </a:cxnLst>
            <a:rect l="T12" t="T13" r="T14" b="T15"/>
            <a:pathLst>
              <a:path w="94" h="78">
                <a:moveTo>
                  <a:pt x="45" y="23"/>
                </a:moveTo>
                <a:lnTo>
                  <a:pt x="94" y="78"/>
                </a:lnTo>
                <a:lnTo>
                  <a:pt x="0" y="0"/>
                </a:lnTo>
                <a:lnTo>
                  <a:pt x="45" y="23"/>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472" name="Freeform 797"/>
          <p:cNvSpPr>
            <a:spLocks/>
          </p:cNvSpPr>
          <p:nvPr/>
        </p:nvSpPr>
        <p:spPr bwMode="auto">
          <a:xfrm>
            <a:off x="6478600" y="2951185"/>
            <a:ext cx="217487" cy="287337"/>
          </a:xfrm>
          <a:custGeom>
            <a:avLst/>
            <a:gdLst>
              <a:gd name="T0" fmla="*/ 2147483647 w 94"/>
              <a:gd name="T1" fmla="*/ 2147483647 h 110"/>
              <a:gd name="T2" fmla="*/ 0 w 94"/>
              <a:gd name="T3" fmla="*/ 2147483647 h 110"/>
              <a:gd name="T4" fmla="*/ 2147483647 w 94"/>
              <a:gd name="T5" fmla="*/ 0 h 110"/>
              <a:gd name="T6" fmla="*/ 2147483647 w 94"/>
              <a:gd name="T7" fmla="*/ 2147483647 h 110"/>
              <a:gd name="T8" fmla="*/ 0 60000 65536"/>
              <a:gd name="T9" fmla="*/ 0 60000 65536"/>
              <a:gd name="T10" fmla="*/ 0 60000 65536"/>
              <a:gd name="T11" fmla="*/ 0 60000 65536"/>
              <a:gd name="T12" fmla="*/ 0 w 94"/>
              <a:gd name="T13" fmla="*/ 0 h 110"/>
              <a:gd name="T14" fmla="*/ 94 w 94"/>
              <a:gd name="T15" fmla="*/ 110 h 110"/>
            </a:gdLst>
            <a:ahLst/>
            <a:cxnLst>
              <a:cxn ang="T8">
                <a:pos x="T0" y="T1"/>
              </a:cxn>
              <a:cxn ang="T9">
                <a:pos x="T2" y="T3"/>
              </a:cxn>
              <a:cxn ang="T10">
                <a:pos x="T4" y="T5"/>
              </a:cxn>
              <a:cxn ang="T11">
                <a:pos x="T6" y="T7"/>
              </a:cxn>
            </a:cxnLst>
            <a:rect l="T12" t="T13" r="T14" b="T15"/>
            <a:pathLst>
              <a:path w="94" h="110">
                <a:moveTo>
                  <a:pt x="94" y="110"/>
                </a:moveTo>
                <a:lnTo>
                  <a:pt x="0" y="64"/>
                </a:lnTo>
                <a:lnTo>
                  <a:pt x="49" y="0"/>
                </a:lnTo>
                <a:lnTo>
                  <a:pt x="94" y="11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473" name="Line 798"/>
          <p:cNvSpPr>
            <a:spLocks noChangeShapeType="1"/>
          </p:cNvSpPr>
          <p:nvPr/>
        </p:nvSpPr>
        <p:spPr bwMode="auto">
          <a:xfrm>
            <a:off x="7458087" y="4213247"/>
            <a:ext cx="11113" cy="317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474" name="Line 799"/>
          <p:cNvSpPr>
            <a:spLocks noChangeShapeType="1"/>
          </p:cNvSpPr>
          <p:nvPr/>
        </p:nvSpPr>
        <p:spPr bwMode="auto">
          <a:xfrm>
            <a:off x="7356475" y="3852863"/>
            <a:ext cx="101600" cy="360362"/>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475" name="Line 800"/>
          <p:cNvSpPr>
            <a:spLocks noChangeShapeType="1"/>
          </p:cNvSpPr>
          <p:nvPr/>
        </p:nvSpPr>
        <p:spPr bwMode="auto">
          <a:xfrm>
            <a:off x="7138990" y="3635382"/>
            <a:ext cx="103187" cy="6032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476" name="Line 801"/>
          <p:cNvSpPr>
            <a:spLocks noChangeShapeType="1"/>
          </p:cNvSpPr>
          <p:nvPr/>
        </p:nvSpPr>
        <p:spPr bwMode="auto">
          <a:xfrm flipH="1" flipV="1">
            <a:off x="6478600" y="3117850"/>
            <a:ext cx="217487" cy="120650"/>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477" name="Freeform 802"/>
          <p:cNvSpPr>
            <a:spLocks/>
          </p:cNvSpPr>
          <p:nvPr/>
        </p:nvSpPr>
        <p:spPr bwMode="auto">
          <a:xfrm>
            <a:off x="6591300" y="2951185"/>
            <a:ext cx="217488" cy="287337"/>
          </a:xfrm>
          <a:custGeom>
            <a:avLst/>
            <a:gdLst>
              <a:gd name="T0" fmla="*/ 2147483647 w 94"/>
              <a:gd name="T1" fmla="*/ 2147483647 h 110"/>
              <a:gd name="T2" fmla="*/ 2147483647 w 94"/>
              <a:gd name="T3" fmla="*/ 2147483647 h 110"/>
              <a:gd name="T4" fmla="*/ 0 w 94"/>
              <a:gd name="T5" fmla="*/ 0 h 110"/>
              <a:gd name="T6" fmla="*/ 2147483647 w 94"/>
              <a:gd name="T7" fmla="*/ 2147483647 h 110"/>
              <a:gd name="T8" fmla="*/ 0 60000 65536"/>
              <a:gd name="T9" fmla="*/ 0 60000 65536"/>
              <a:gd name="T10" fmla="*/ 0 60000 65536"/>
              <a:gd name="T11" fmla="*/ 0 60000 65536"/>
              <a:gd name="T12" fmla="*/ 0 w 94"/>
              <a:gd name="T13" fmla="*/ 0 h 110"/>
              <a:gd name="T14" fmla="*/ 94 w 94"/>
              <a:gd name="T15" fmla="*/ 110 h 110"/>
            </a:gdLst>
            <a:ahLst/>
            <a:cxnLst>
              <a:cxn ang="T8">
                <a:pos x="T0" y="T1"/>
              </a:cxn>
              <a:cxn ang="T9">
                <a:pos x="T2" y="T3"/>
              </a:cxn>
              <a:cxn ang="T10">
                <a:pos x="T4" y="T5"/>
              </a:cxn>
              <a:cxn ang="T11">
                <a:pos x="T6" y="T7"/>
              </a:cxn>
            </a:cxnLst>
            <a:rect l="T12" t="T13" r="T14" b="T15"/>
            <a:pathLst>
              <a:path w="94" h="110">
                <a:moveTo>
                  <a:pt x="45" y="110"/>
                </a:moveTo>
                <a:lnTo>
                  <a:pt x="94" y="97"/>
                </a:lnTo>
                <a:lnTo>
                  <a:pt x="0" y="0"/>
                </a:lnTo>
                <a:lnTo>
                  <a:pt x="45" y="11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478" name="Freeform 803"/>
          <p:cNvSpPr>
            <a:spLocks/>
          </p:cNvSpPr>
          <p:nvPr/>
        </p:nvSpPr>
        <p:spPr bwMode="auto">
          <a:xfrm>
            <a:off x="6696075" y="3203575"/>
            <a:ext cx="215900" cy="192088"/>
          </a:xfrm>
          <a:custGeom>
            <a:avLst/>
            <a:gdLst>
              <a:gd name="T0" fmla="*/ 2147483647 w 93"/>
              <a:gd name="T1" fmla="*/ 2147483647 h 73"/>
              <a:gd name="T2" fmla="*/ 0 w 93"/>
              <a:gd name="T3" fmla="*/ 2147483647 h 73"/>
              <a:gd name="T4" fmla="*/ 2147483647 w 93"/>
              <a:gd name="T5" fmla="*/ 0 h 73"/>
              <a:gd name="T6" fmla="*/ 2147483647 w 93"/>
              <a:gd name="T7" fmla="*/ 2147483647 h 73"/>
              <a:gd name="T8" fmla="*/ 0 60000 65536"/>
              <a:gd name="T9" fmla="*/ 0 60000 65536"/>
              <a:gd name="T10" fmla="*/ 0 60000 65536"/>
              <a:gd name="T11" fmla="*/ 0 60000 65536"/>
              <a:gd name="T12" fmla="*/ 0 w 93"/>
              <a:gd name="T13" fmla="*/ 0 h 73"/>
              <a:gd name="T14" fmla="*/ 93 w 93"/>
              <a:gd name="T15" fmla="*/ 73 h 73"/>
            </a:gdLst>
            <a:ahLst/>
            <a:cxnLst>
              <a:cxn ang="T8">
                <a:pos x="T0" y="T1"/>
              </a:cxn>
              <a:cxn ang="T9">
                <a:pos x="T2" y="T3"/>
              </a:cxn>
              <a:cxn ang="T10">
                <a:pos x="T4" y="T5"/>
              </a:cxn>
              <a:cxn ang="T11">
                <a:pos x="T6" y="T7"/>
              </a:cxn>
            </a:cxnLst>
            <a:rect l="T12" t="T13" r="T14" b="T15"/>
            <a:pathLst>
              <a:path w="93" h="73">
                <a:moveTo>
                  <a:pt x="93" y="73"/>
                </a:moveTo>
                <a:lnTo>
                  <a:pt x="0" y="13"/>
                </a:lnTo>
                <a:lnTo>
                  <a:pt x="49" y="0"/>
                </a:lnTo>
                <a:lnTo>
                  <a:pt x="93" y="73"/>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479" name="Freeform 804"/>
          <p:cNvSpPr>
            <a:spLocks/>
          </p:cNvSpPr>
          <p:nvPr/>
        </p:nvSpPr>
        <p:spPr bwMode="auto">
          <a:xfrm>
            <a:off x="4835525" y="3167063"/>
            <a:ext cx="217488" cy="1079500"/>
          </a:xfrm>
          <a:custGeom>
            <a:avLst/>
            <a:gdLst>
              <a:gd name="T0" fmla="*/ 0 w 94"/>
              <a:gd name="T1" fmla="*/ 2147483647 h 413"/>
              <a:gd name="T2" fmla="*/ 2147483647 w 94"/>
              <a:gd name="T3" fmla="*/ 0 h 413"/>
              <a:gd name="T4" fmla="*/ 2147483647 w 94"/>
              <a:gd name="T5" fmla="*/ 2147483647 h 413"/>
              <a:gd name="T6" fmla="*/ 0 w 94"/>
              <a:gd name="T7" fmla="*/ 2147483647 h 413"/>
              <a:gd name="T8" fmla="*/ 0 60000 65536"/>
              <a:gd name="T9" fmla="*/ 0 60000 65536"/>
              <a:gd name="T10" fmla="*/ 0 60000 65536"/>
              <a:gd name="T11" fmla="*/ 0 60000 65536"/>
              <a:gd name="T12" fmla="*/ 0 w 94"/>
              <a:gd name="T13" fmla="*/ 0 h 413"/>
              <a:gd name="T14" fmla="*/ 94 w 94"/>
              <a:gd name="T15" fmla="*/ 413 h 413"/>
            </a:gdLst>
            <a:ahLst/>
            <a:cxnLst>
              <a:cxn ang="T8">
                <a:pos x="T0" y="T1"/>
              </a:cxn>
              <a:cxn ang="T9">
                <a:pos x="T2" y="T3"/>
              </a:cxn>
              <a:cxn ang="T10">
                <a:pos x="T4" y="T5"/>
              </a:cxn>
              <a:cxn ang="T11">
                <a:pos x="T6" y="T7"/>
              </a:cxn>
            </a:cxnLst>
            <a:rect l="T12" t="T13" r="T14" b="T15"/>
            <a:pathLst>
              <a:path w="94" h="413">
                <a:moveTo>
                  <a:pt x="0" y="257"/>
                </a:moveTo>
                <a:lnTo>
                  <a:pt x="94" y="0"/>
                </a:lnTo>
                <a:lnTo>
                  <a:pt x="49" y="413"/>
                </a:lnTo>
                <a:lnTo>
                  <a:pt x="0" y="257"/>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480" name="Freeform 805"/>
          <p:cNvSpPr>
            <a:spLocks/>
          </p:cNvSpPr>
          <p:nvPr/>
        </p:nvSpPr>
        <p:spPr bwMode="auto">
          <a:xfrm>
            <a:off x="4949825" y="2963863"/>
            <a:ext cx="217488" cy="1282700"/>
          </a:xfrm>
          <a:custGeom>
            <a:avLst/>
            <a:gdLst>
              <a:gd name="T0" fmla="*/ 2147483647 w 94"/>
              <a:gd name="T1" fmla="*/ 0 h 491"/>
              <a:gd name="T2" fmla="*/ 0 w 94"/>
              <a:gd name="T3" fmla="*/ 2147483647 h 491"/>
              <a:gd name="T4" fmla="*/ 2147483647 w 94"/>
              <a:gd name="T5" fmla="*/ 2147483647 h 491"/>
              <a:gd name="T6" fmla="*/ 2147483647 w 94"/>
              <a:gd name="T7" fmla="*/ 0 h 491"/>
              <a:gd name="T8" fmla="*/ 0 60000 65536"/>
              <a:gd name="T9" fmla="*/ 0 60000 65536"/>
              <a:gd name="T10" fmla="*/ 0 60000 65536"/>
              <a:gd name="T11" fmla="*/ 0 60000 65536"/>
              <a:gd name="T12" fmla="*/ 0 w 94"/>
              <a:gd name="T13" fmla="*/ 0 h 491"/>
              <a:gd name="T14" fmla="*/ 94 w 94"/>
              <a:gd name="T15" fmla="*/ 491 h 491"/>
            </a:gdLst>
            <a:ahLst/>
            <a:cxnLst>
              <a:cxn ang="T8">
                <a:pos x="T0" y="T1"/>
              </a:cxn>
              <a:cxn ang="T9">
                <a:pos x="T2" y="T3"/>
              </a:cxn>
              <a:cxn ang="T10">
                <a:pos x="T4" y="T5"/>
              </a:cxn>
              <a:cxn ang="T11">
                <a:pos x="T6" y="T7"/>
              </a:cxn>
            </a:cxnLst>
            <a:rect l="T12" t="T13" r="T14" b="T15"/>
            <a:pathLst>
              <a:path w="94" h="491">
                <a:moveTo>
                  <a:pt x="94" y="0"/>
                </a:moveTo>
                <a:lnTo>
                  <a:pt x="0" y="491"/>
                </a:lnTo>
                <a:lnTo>
                  <a:pt x="45" y="78"/>
                </a:lnTo>
                <a:lnTo>
                  <a:pt x="94"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481" name="Freeform 806"/>
          <p:cNvSpPr>
            <a:spLocks/>
          </p:cNvSpPr>
          <p:nvPr/>
        </p:nvSpPr>
        <p:spPr bwMode="auto">
          <a:xfrm>
            <a:off x="7570800" y="4246585"/>
            <a:ext cx="219075" cy="96837"/>
          </a:xfrm>
          <a:custGeom>
            <a:avLst/>
            <a:gdLst>
              <a:gd name="T0" fmla="*/ 2147483647 w 94"/>
              <a:gd name="T1" fmla="*/ 0 h 37"/>
              <a:gd name="T2" fmla="*/ 2147483647 w 94"/>
              <a:gd name="T3" fmla="*/ 2147483647 h 37"/>
              <a:gd name="T4" fmla="*/ 0 w 94"/>
              <a:gd name="T5" fmla="*/ 2147483647 h 37"/>
              <a:gd name="T6" fmla="*/ 2147483647 w 94"/>
              <a:gd name="T7" fmla="*/ 0 h 37"/>
              <a:gd name="T8" fmla="*/ 0 60000 65536"/>
              <a:gd name="T9" fmla="*/ 0 60000 65536"/>
              <a:gd name="T10" fmla="*/ 0 60000 65536"/>
              <a:gd name="T11" fmla="*/ 0 60000 65536"/>
              <a:gd name="T12" fmla="*/ 0 w 94"/>
              <a:gd name="T13" fmla="*/ 0 h 37"/>
              <a:gd name="T14" fmla="*/ 94 w 94"/>
              <a:gd name="T15" fmla="*/ 37 h 37"/>
            </a:gdLst>
            <a:ahLst/>
            <a:cxnLst>
              <a:cxn ang="T8">
                <a:pos x="T0" y="T1"/>
              </a:cxn>
              <a:cxn ang="T9">
                <a:pos x="T2" y="T3"/>
              </a:cxn>
              <a:cxn ang="T10">
                <a:pos x="T4" y="T5"/>
              </a:cxn>
              <a:cxn ang="T11">
                <a:pos x="T6" y="T7"/>
              </a:cxn>
            </a:cxnLst>
            <a:rect l="T12" t="T13" r="T14" b="T15"/>
            <a:pathLst>
              <a:path w="94" h="37">
                <a:moveTo>
                  <a:pt x="50" y="0"/>
                </a:moveTo>
                <a:lnTo>
                  <a:pt x="94" y="37"/>
                </a:lnTo>
                <a:lnTo>
                  <a:pt x="0" y="23"/>
                </a:lnTo>
                <a:lnTo>
                  <a:pt x="50"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482" name="Freeform 807"/>
          <p:cNvSpPr>
            <a:spLocks/>
          </p:cNvSpPr>
          <p:nvPr/>
        </p:nvSpPr>
        <p:spPr bwMode="auto">
          <a:xfrm>
            <a:off x="7686675" y="4246585"/>
            <a:ext cx="215900" cy="96837"/>
          </a:xfrm>
          <a:custGeom>
            <a:avLst/>
            <a:gdLst>
              <a:gd name="T0" fmla="*/ 2147483647 w 93"/>
              <a:gd name="T1" fmla="*/ 2147483647 h 37"/>
              <a:gd name="T2" fmla="*/ 0 w 93"/>
              <a:gd name="T3" fmla="*/ 0 h 37"/>
              <a:gd name="T4" fmla="*/ 2147483647 w 93"/>
              <a:gd name="T5" fmla="*/ 2147483647 h 37"/>
              <a:gd name="T6" fmla="*/ 2147483647 w 93"/>
              <a:gd name="T7" fmla="*/ 2147483647 h 37"/>
              <a:gd name="T8" fmla="*/ 0 60000 65536"/>
              <a:gd name="T9" fmla="*/ 0 60000 65536"/>
              <a:gd name="T10" fmla="*/ 0 60000 65536"/>
              <a:gd name="T11" fmla="*/ 0 60000 65536"/>
              <a:gd name="T12" fmla="*/ 0 w 93"/>
              <a:gd name="T13" fmla="*/ 0 h 37"/>
              <a:gd name="T14" fmla="*/ 93 w 93"/>
              <a:gd name="T15" fmla="*/ 37 h 37"/>
            </a:gdLst>
            <a:ahLst/>
            <a:cxnLst>
              <a:cxn ang="T8">
                <a:pos x="T0" y="T1"/>
              </a:cxn>
              <a:cxn ang="T9">
                <a:pos x="T2" y="T3"/>
              </a:cxn>
              <a:cxn ang="T10">
                <a:pos x="T4" y="T5"/>
              </a:cxn>
              <a:cxn ang="T11">
                <a:pos x="T6" y="T7"/>
              </a:cxn>
            </a:cxnLst>
            <a:rect l="T12" t="T13" r="T14" b="T15"/>
            <a:pathLst>
              <a:path w="93" h="37">
                <a:moveTo>
                  <a:pt x="93" y="14"/>
                </a:moveTo>
                <a:lnTo>
                  <a:pt x="0" y="0"/>
                </a:lnTo>
                <a:lnTo>
                  <a:pt x="44" y="37"/>
                </a:lnTo>
                <a:lnTo>
                  <a:pt x="93" y="14"/>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483" name="Line 808"/>
          <p:cNvSpPr>
            <a:spLocks noChangeShapeType="1"/>
          </p:cNvSpPr>
          <p:nvPr/>
        </p:nvSpPr>
        <p:spPr bwMode="auto">
          <a:xfrm flipH="1" flipV="1">
            <a:off x="6696075" y="3238522"/>
            <a:ext cx="215900" cy="157163"/>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484" name="Line 809"/>
          <p:cNvSpPr>
            <a:spLocks noChangeShapeType="1"/>
          </p:cNvSpPr>
          <p:nvPr/>
        </p:nvSpPr>
        <p:spPr bwMode="auto">
          <a:xfrm>
            <a:off x="4835525" y="3840163"/>
            <a:ext cx="114300" cy="406400"/>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486" name="Line 811"/>
          <p:cNvSpPr>
            <a:spLocks noChangeShapeType="1"/>
          </p:cNvSpPr>
          <p:nvPr/>
        </p:nvSpPr>
        <p:spPr bwMode="auto">
          <a:xfrm flipH="1" flipV="1">
            <a:off x="7686675" y="4246563"/>
            <a:ext cx="215900" cy="36512"/>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487" name="Line 812"/>
          <p:cNvSpPr>
            <a:spLocks noChangeShapeType="1"/>
          </p:cNvSpPr>
          <p:nvPr/>
        </p:nvSpPr>
        <p:spPr bwMode="auto">
          <a:xfrm flipV="1">
            <a:off x="7570795" y="4246585"/>
            <a:ext cx="115887" cy="6032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488" name="Freeform 813"/>
          <p:cNvSpPr>
            <a:spLocks/>
          </p:cNvSpPr>
          <p:nvPr/>
        </p:nvSpPr>
        <p:spPr bwMode="auto">
          <a:xfrm>
            <a:off x="6911987" y="3395663"/>
            <a:ext cx="227013" cy="239712"/>
          </a:xfrm>
          <a:custGeom>
            <a:avLst/>
            <a:gdLst>
              <a:gd name="T0" fmla="*/ 2147483647 w 98"/>
              <a:gd name="T1" fmla="*/ 2147483647 h 92"/>
              <a:gd name="T2" fmla="*/ 0 w 98"/>
              <a:gd name="T3" fmla="*/ 0 h 92"/>
              <a:gd name="T4" fmla="*/ 2147483647 w 98"/>
              <a:gd name="T5" fmla="*/ 2147483647 h 92"/>
              <a:gd name="T6" fmla="*/ 2147483647 w 98"/>
              <a:gd name="T7" fmla="*/ 2147483647 h 92"/>
              <a:gd name="T8" fmla="*/ 0 60000 65536"/>
              <a:gd name="T9" fmla="*/ 0 60000 65536"/>
              <a:gd name="T10" fmla="*/ 0 60000 65536"/>
              <a:gd name="T11" fmla="*/ 0 60000 65536"/>
              <a:gd name="T12" fmla="*/ 0 w 98"/>
              <a:gd name="T13" fmla="*/ 0 h 92"/>
              <a:gd name="T14" fmla="*/ 98 w 98"/>
              <a:gd name="T15" fmla="*/ 92 h 92"/>
            </a:gdLst>
            <a:ahLst/>
            <a:cxnLst>
              <a:cxn ang="T8">
                <a:pos x="T0" y="T1"/>
              </a:cxn>
              <a:cxn ang="T9">
                <a:pos x="T2" y="T3"/>
              </a:cxn>
              <a:cxn ang="T10">
                <a:pos x="T4" y="T5"/>
              </a:cxn>
              <a:cxn ang="T11">
                <a:pos x="T6" y="T7"/>
              </a:cxn>
            </a:cxnLst>
            <a:rect l="T12" t="T13" r="T14" b="T15"/>
            <a:pathLst>
              <a:path w="98" h="92">
                <a:moveTo>
                  <a:pt x="98" y="92"/>
                </a:moveTo>
                <a:lnTo>
                  <a:pt x="0" y="0"/>
                </a:lnTo>
                <a:lnTo>
                  <a:pt x="49" y="51"/>
                </a:lnTo>
                <a:lnTo>
                  <a:pt x="98" y="92"/>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489" name="Line 814"/>
          <p:cNvSpPr>
            <a:spLocks noChangeShapeType="1"/>
          </p:cNvSpPr>
          <p:nvPr/>
        </p:nvSpPr>
        <p:spPr bwMode="auto">
          <a:xfrm flipH="1" flipV="1">
            <a:off x="6911987" y="3395663"/>
            <a:ext cx="227013" cy="239712"/>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490" name="Freeform 815"/>
          <p:cNvSpPr>
            <a:spLocks/>
          </p:cNvSpPr>
          <p:nvPr/>
        </p:nvSpPr>
        <p:spPr bwMode="auto">
          <a:xfrm>
            <a:off x="6808788" y="3203575"/>
            <a:ext cx="215900" cy="325438"/>
          </a:xfrm>
          <a:custGeom>
            <a:avLst/>
            <a:gdLst>
              <a:gd name="T0" fmla="*/ 2147483647 w 93"/>
              <a:gd name="T1" fmla="*/ 2147483647 h 124"/>
              <a:gd name="T2" fmla="*/ 2147483647 w 93"/>
              <a:gd name="T3" fmla="*/ 2147483647 h 124"/>
              <a:gd name="T4" fmla="*/ 0 w 93"/>
              <a:gd name="T5" fmla="*/ 0 h 124"/>
              <a:gd name="T6" fmla="*/ 2147483647 w 93"/>
              <a:gd name="T7" fmla="*/ 2147483647 h 124"/>
              <a:gd name="T8" fmla="*/ 0 60000 65536"/>
              <a:gd name="T9" fmla="*/ 0 60000 65536"/>
              <a:gd name="T10" fmla="*/ 0 60000 65536"/>
              <a:gd name="T11" fmla="*/ 0 60000 65536"/>
              <a:gd name="T12" fmla="*/ 0 w 93"/>
              <a:gd name="T13" fmla="*/ 0 h 124"/>
              <a:gd name="T14" fmla="*/ 93 w 93"/>
              <a:gd name="T15" fmla="*/ 124 h 124"/>
            </a:gdLst>
            <a:ahLst/>
            <a:cxnLst>
              <a:cxn ang="T8">
                <a:pos x="T0" y="T1"/>
              </a:cxn>
              <a:cxn ang="T9">
                <a:pos x="T2" y="T3"/>
              </a:cxn>
              <a:cxn ang="T10">
                <a:pos x="T4" y="T5"/>
              </a:cxn>
              <a:cxn ang="T11">
                <a:pos x="T6" y="T7"/>
              </a:cxn>
            </a:cxnLst>
            <a:rect l="T12" t="T13" r="T14" b="T15"/>
            <a:pathLst>
              <a:path w="93" h="124">
                <a:moveTo>
                  <a:pt x="44" y="73"/>
                </a:moveTo>
                <a:lnTo>
                  <a:pt x="93" y="124"/>
                </a:lnTo>
                <a:lnTo>
                  <a:pt x="0" y="0"/>
                </a:lnTo>
                <a:lnTo>
                  <a:pt x="44" y="73"/>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491" name="Line 816"/>
          <p:cNvSpPr>
            <a:spLocks noChangeShapeType="1"/>
          </p:cNvSpPr>
          <p:nvPr/>
        </p:nvSpPr>
        <p:spPr bwMode="auto">
          <a:xfrm>
            <a:off x="6808797" y="3203575"/>
            <a:ext cx="103187" cy="192088"/>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492" name="Line 817"/>
          <p:cNvSpPr>
            <a:spLocks noChangeShapeType="1"/>
          </p:cNvSpPr>
          <p:nvPr/>
        </p:nvSpPr>
        <p:spPr bwMode="auto">
          <a:xfrm flipV="1">
            <a:off x="7789863" y="4283097"/>
            <a:ext cx="112712" cy="6032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493" name="Freeform 818"/>
          <p:cNvSpPr>
            <a:spLocks/>
          </p:cNvSpPr>
          <p:nvPr/>
        </p:nvSpPr>
        <p:spPr bwMode="auto">
          <a:xfrm>
            <a:off x="7024693" y="3529015"/>
            <a:ext cx="217487" cy="300037"/>
          </a:xfrm>
          <a:custGeom>
            <a:avLst/>
            <a:gdLst>
              <a:gd name="T0" fmla="*/ 2147483647 w 94"/>
              <a:gd name="T1" fmla="*/ 2147483647 h 115"/>
              <a:gd name="T2" fmla="*/ 2147483647 w 94"/>
              <a:gd name="T3" fmla="*/ 2147483647 h 115"/>
              <a:gd name="T4" fmla="*/ 0 w 94"/>
              <a:gd name="T5" fmla="*/ 0 h 115"/>
              <a:gd name="T6" fmla="*/ 2147483647 w 94"/>
              <a:gd name="T7" fmla="*/ 2147483647 h 115"/>
              <a:gd name="T8" fmla="*/ 0 60000 65536"/>
              <a:gd name="T9" fmla="*/ 0 60000 65536"/>
              <a:gd name="T10" fmla="*/ 0 60000 65536"/>
              <a:gd name="T11" fmla="*/ 0 60000 65536"/>
              <a:gd name="T12" fmla="*/ 0 w 94"/>
              <a:gd name="T13" fmla="*/ 0 h 115"/>
              <a:gd name="T14" fmla="*/ 94 w 94"/>
              <a:gd name="T15" fmla="*/ 115 h 115"/>
            </a:gdLst>
            <a:ahLst/>
            <a:cxnLst>
              <a:cxn ang="T8">
                <a:pos x="T0" y="T1"/>
              </a:cxn>
              <a:cxn ang="T9">
                <a:pos x="T2" y="T3"/>
              </a:cxn>
              <a:cxn ang="T10">
                <a:pos x="T4" y="T5"/>
              </a:cxn>
              <a:cxn ang="T11">
                <a:pos x="T6" y="T7"/>
              </a:cxn>
            </a:cxnLst>
            <a:rect l="T12" t="T13" r="T14" b="T15"/>
            <a:pathLst>
              <a:path w="94" h="115">
                <a:moveTo>
                  <a:pt x="49" y="41"/>
                </a:moveTo>
                <a:lnTo>
                  <a:pt x="94" y="115"/>
                </a:lnTo>
                <a:lnTo>
                  <a:pt x="0" y="0"/>
                </a:lnTo>
                <a:lnTo>
                  <a:pt x="49" y="41"/>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494" name="Freeform 819"/>
          <p:cNvSpPr>
            <a:spLocks/>
          </p:cNvSpPr>
          <p:nvPr/>
        </p:nvSpPr>
        <p:spPr bwMode="auto">
          <a:xfrm>
            <a:off x="7139000" y="3635375"/>
            <a:ext cx="217487" cy="204788"/>
          </a:xfrm>
          <a:custGeom>
            <a:avLst/>
            <a:gdLst>
              <a:gd name="T0" fmla="*/ 2147483647 w 94"/>
              <a:gd name="T1" fmla="*/ 2147483647 h 78"/>
              <a:gd name="T2" fmla="*/ 0 w 94"/>
              <a:gd name="T3" fmla="*/ 0 h 78"/>
              <a:gd name="T4" fmla="*/ 2147483647 w 94"/>
              <a:gd name="T5" fmla="*/ 2147483647 h 78"/>
              <a:gd name="T6" fmla="*/ 2147483647 w 94"/>
              <a:gd name="T7" fmla="*/ 2147483647 h 78"/>
              <a:gd name="T8" fmla="*/ 0 60000 65536"/>
              <a:gd name="T9" fmla="*/ 0 60000 65536"/>
              <a:gd name="T10" fmla="*/ 0 60000 65536"/>
              <a:gd name="T11" fmla="*/ 0 60000 65536"/>
              <a:gd name="T12" fmla="*/ 0 w 94"/>
              <a:gd name="T13" fmla="*/ 0 h 78"/>
              <a:gd name="T14" fmla="*/ 94 w 94"/>
              <a:gd name="T15" fmla="*/ 78 h 78"/>
            </a:gdLst>
            <a:ahLst/>
            <a:cxnLst>
              <a:cxn ang="T8">
                <a:pos x="T0" y="T1"/>
              </a:cxn>
              <a:cxn ang="T9">
                <a:pos x="T2" y="T3"/>
              </a:cxn>
              <a:cxn ang="T10">
                <a:pos x="T4" y="T5"/>
              </a:cxn>
              <a:cxn ang="T11">
                <a:pos x="T6" y="T7"/>
              </a:cxn>
            </a:cxnLst>
            <a:rect l="T12" t="T13" r="T14" b="T15"/>
            <a:pathLst>
              <a:path w="94" h="78">
                <a:moveTo>
                  <a:pt x="94" y="78"/>
                </a:moveTo>
                <a:lnTo>
                  <a:pt x="0" y="0"/>
                </a:lnTo>
                <a:lnTo>
                  <a:pt x="45" y="74"/>
                </a:lnTo>
                <a:lnTo>
                  <a:pt x="94" y="78"/>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495" name="Freeform 820"/>
          <p:cNvSpPr>
            <a:spLocks/>
          </p:cNvSpPr>
          <p:nvPr/>
        </p:nvSpPr>
        <p:spPr bwMode="auto">
          <a:xfrm>
            <a:off x="5167325" y="2098697"/>
            <a:ext cx="217487" cy="1008063"/>
          </a:xfrm>
          <a:custGeom>
            <a:avLst/>
            <a:gdLst>
              <a:gd name="T0" fmla="*/ 0 w 94"/>
              <a:gd name="T1" fmla="*/ 2147483647 h 386"/>
              <a:gd name="T2" fmla="*/ 2147483647 w 94"/>
              <a:gd name="T3" fmla="*/ 0 h 386"/>
              <a:gd name="T4" fmla="*/ 2147483647 w 94"/>
              <a:gd name="T5" fmla="*/ 2147483647 h 386"/>
              <a:gd name="T6" fmla="*/ 0 w 94"/>
              <a:gd name="T7" fmla="*/ 2147483647 h 386"/>
              <a:gd name="T8" fmla="*/ 0 60000 65536"/>
              <a:gd name="T9" fmla="*/ 0 60000 65536"/>
              <a:gd name="T10" fmla="*/ 0 60000 65536"/>
              <a:gd name="T11" fmla="*/ 0 60000 65536"/>
              <a:gd name="T12" fmla="*/ 0 w 94"/>
              <a:gd name="T13" fmla="*/ 0 h 386"/>
              <a:gd name="T14" fmla="*/ 94 w 94"/>
              <a:gd name="T15" fmla="*/ 386 h 386"/>
            </a:gdLst>
            <a:ahLst/>
            <a:cxnLst>
              <a:cxn ang="T8">
                <a:pos x="T0" y="T1"/>
              </a:cxn>
              <a:cxn ang="T9">
                <a:pos x="T2" y="T3"/>
              </a:cxn>
              <a:cxn ang="T10">
                <a:pos x="T4" y="T5"/>
              </a:cxn>
              <a:cxn ang="T11">
                <a:pos x="T6" y="T7"/>
              </a:cxn>
            </a:cxnLst>
            <a:rect l="T12" t="T13" r="T14" b="T15"/>
            <a:pathLst>
              <a:path w="94" h="386">
                <a:moveTo>
                  <a:pt x="0" y="331"/>
                </a:moveTo>
                <a:lnTo>
                  <a:pt x="94" y="0"/>
                </a:lnTo>
                <a:lnTo>
                  <a:pt x="49" y="386"/>
                </a:lnTo>
                <a:lnTo>
                  <a:pt x="0" y="331"/>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496" name="Freeform 821"/>
          <p:cNvSpPr>
            <a:spLocks/>
          </p:cNvSpPr>
          <p:nvPr/>
        </p:nvSpPr>
        <p:spPr bwMode="auto">
          <a:xfrm>
            <a:off x="5280037" y="2098697"/>
            <a:ext cx="219075" cy="1008063"/>
          </a:xfrm>
          <a:custGeom>
            <a:avLst/>
            <a:gdLst>
              <a:gd name="T0" fmla="*/ 2147483647 w 94"/>
              <a:gd name="T1" fmla="*/ 2147483647 h 386"/>
              <a:gd name="T2" fmla="*/ 0 w 94"/>
              <a:gd name="T3" fmla="*/ 2147483647 h 386"/>
              <a:gd name="T4" fmla="*/ 2147483647 w 94"/>
              <a:gd name="T5" fmla="*/ 0 h 386"/>
              <a:gd name="T6" fmla="*/ 2147483647 w 94"/>
              <a:gd name="T7" fmla="*/ 2147483647 h 386"/>
              <a:gd name="T8" fmla="*/ 0 60000 65536"/>
              <a:gd name="T9" fmla="*/ 0 60000 65536"/>
              <a:gd name="T10" fmla="*/ 0 60000 65536"/>
              <a:gd name="T11" fmla="*/ 0 60000 65536"/>
              <a:gd name="T12" fmla="*/ 0 w 94"/>
              <a:gd name="T13" fmla="*/ 0 h 386"/>
              <a:gd name="T14" fmla="*/ 94 w 94"/>
              <a:gd name="T15" fmla="*/ 386 h 386"/>
            </a:gdLst>
            <a:ahLst/>
            <a:cxnLst>
              <a:cxn ang="T8">
                <a:pos x="T0" y="T1"/>
              </a:cxn>
              <a:cxn ang="T9">
                <a:pos x="T2" y="T3"/>
              </a:cxn>
              <a:cxn ang="T10">
                <a:pos x="T4" y="T5"/>
              </a:cxn>
              <a:cxn ang="T11">
                <a:pos x="T6" y="T7"/>
              </a:cxn>
            </a:cxnLst>
            <a:rect l="T12" t="T13" r="T14" b="T15"/>
            <a:pathLst>
              <a:path w="94" h="386">
                <a:moveTo>
                  <a:pt x="94" y="14"/>
                </a:moveTo>
                <a:lnTo>
                  <a:pt x="0" y="386"/>
                </a:lnTo>
                <a:lnTo>
                  <a:pt x="45" y="0"/>
                </a:lnTo>
                <a:lnTo>
                  <a:pt x="94" y="14"/>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497" name="Line 822"/>
          <p:cNvSpPr>
            <a:spLocks noChangeShapeType="1"/>
          </p:cNvSpPr>
          <p:nvPr/>
        </p:nvSpPr>
        <p:spPr bwMode="auto">
          <a:xfrm flipH="1" flipV="1">
            <a:off x="7139000" y="3635375"/>
            <a:ext cx="217487" cy="204788"/>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498" name="Line 823"/>
          <p:cNvSpPr>
            <a:spLocks noChangeShapeType="1"/>
          </p:cNvSpPr>
          <p:nvPr/>
        </p:nvSpPr>
        <p:spPr bwMode="auto">
          <a:xfrm>
            <a:off x="7024692" y="3529013"/>
            <a:ext cx="114300" cy="106362"/>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499" name="Line 824"/>
          <p:cNvSpPr>
            <a:spLocks noChangeShapeType="1"/>
          </p:cNvSpPr>
          <p:nvPr/>
        </p:nvSpPr>
        <p:spPr bwMode="auto">
          <a:xfrm>
            <a:off x="5499100" y="2135188"/>
            <a:ext cx="101600" cy="468312"/>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501" name="Line 826"/>
          <p:cNvSpPr>
            <a:spLocks noChangeShapeType="1"/>
          </p:cNvSpPr>
          <p:nvPr/>
        </p:nvSpPr>
        <p:spPr bwMode="auto">
          <a:xfrm flipH="1">
            <a:off x="5280037" y="2135188"/>
            <a:ext cx="219075" cy="971550"/>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502" name="Freeform 827"/>
          <p:cNvSpPr>
            <a:spLocks/>
          </p:cNvSpPr>
          <p:nvPr/>
        </p:nvSpPr>
        <p:spPr bwMode="auto">
          <a:xfrm>
            <a:off x="7356477" y="3840163"/>
            <a:ext cx="214313" cy="527050"/>
          </a:xfrm>
          <a:custGeom>
            <a:avLst/>
            <a:gdLst>
              <a:gd name="T0" fmla="*/ 2147483647 w 93"/>
              <a:gd name="T1" fmla="*/ 2147483647 h 202"/>
              <a:gd name="T2" fmla="*/ 0 w 93"/>
              <a:gd name="T3" fmla="*/ 0 h 202"/>
              <a:gd name="T4" fmla="*/ 2147483647 w 93"/>
              <a:gd name="T5" fmla="*/ 2147483647 h 202"/>
              <a:gd name="T6" fmla="*/ 2147483647 w 93"/>
              <a:gd name="T7" fmla="*/ 2147483647 h 202"/>
              <a:gd name="T8" fmla="*/ 0 60000 65536"/>
              <a:gd name="T9" fmla="*/ 0 60000 65536"/>
              <a:gd name="T10" fmla="*/ 0 60000 65536"/>
              <a:gd name="T11" fmla="*/ 0 60000 65536"/>
              <a:gd name="T12" fmla="*/ 0 w 93"/>
              <a:gd name="T13" fmla="*/ 0 h 202"/>
              <a:gd name="T14" fmla="*/ 93 w 93"/>
              <a:gd name="T15" fmla="*/ 202 h 202"/>
            </a:gdLst>
            <a:ahLst/>
            <a:cxnLst>
              <a:cxn ang="T8">
                <a:pos x="T0" y="T1"/>
              </a:cxn>
              <a:cxn ang="T9">
                <a:pos x="T2" y="T3"/>
              </a:cxn>
              <a:cxn ang="T10">
                <a:pos x="T4" y="T5"/>
              </a:cxn>
              <a:cxn ang="T11">
                <a:pos x="T6" y="T7"/>
              </a:cxn>
            </a:cxnLst>
            <a:rect l="T12" t="T13" r="T14" b="T15"/>
            <a:pathLst>
              <a:path w="93" h="202">
                <a:moveTo>
                  <a:pt x="93" y="179"/>
                </a:moveTo>
                <a:lnTo>
                  <a:pt x="0" y="0"/>
                </a:lnTo>
                <a:lnTo>
                  <a:pt x="44" y="202"/>
                </a:lnTo>
                <a:lnTo>
                  <a:pt x="93" y="179"/>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503" name="Line 828"/>
          <p:cNvSpPr>
            <a:spLocks noChangeShapeType="1"/>
          </p:cNvSpPr>
          <p:nvPr/>
        </p:nvSpPr>
        <p:spPr bwMode="auto">
          <a:xfrm>
            <a:off x="7356475" y="3840163"/>
            <a:ext cx="1588" cy="12700"/>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504" name="Freeform 829"/>
          <p:cNvSpPr>
            <a:spLocks/>
          </p:cNvSpPr>
          <p:nvPr/>
        </p:nvSpPr>
        <p:spPr bwMode="auto">
          <a:xfrm>
            <a:off x="7242175" y="3829054"/>
            <a:ext cx="215900" cy="538163"/>
          </a:xfrm>
          <a:custGeom>
            <a:avLst/>
            <a:gdLst>
              <a:gd name="T0" fmla="*/ 2147483647 w 93"/>
              <a:gd name="T1" fmla="*/ 2147483647 h 206"/>
              <a:gd name="T2" fmla="*/ 2147483647 w 93"/>
              <a:gd name="T3" fmla="*/ 2147483647 h 206"/>
              <a:gd name="T4" fmla="*/ 0 w 93"/>
              <a:gd name="T5" fmla="*/ 0 h 206"/>
              <a:gd name="T6" fmla="*/ 2147483647 w 93"/>
              <a:gd name="T7" fmla="*/ 2147483647 h 206"/>
              <a:gd name="T8" fmla="*/ 0 60000 65536"/>
              <a:gd name="T9" fmla="*/ 0 60000 65536"/>
              <a:gd name="T10" fmla="*/ 0 60000 65536"/>
              <a:gd name="T11" fmla="*/ 0 60000 65536"/>
              <a:gd name="T12" fmla="*/ 0 w 93"/>
              <a:gd name="T13" fmla="*/ 0 h 206"/>
              <a:gd name="T14" fmla="*/ 93 w 93"/>
              <a:gd name="T15" fmla="*/ 206 h 206"/>
            </a:gdLst>
            <a:ahLst/>
            <a:cxnLst>
              <a:cxn ang="T8">
                <a:pos x="T0" y="T1"/>
              </a:cxn>
              <a:cxn ang="T9">
                <a:pos x="T2" y="T3"/>
              </a:cxn>
              <a:cxn ang="T10">
                <a:pos x="T4" y="T5"/>
              </a:cxn>
              <a:cxn ang="T11">
                <a:pos x="T6" y="T7"/>
              </a:cxn>
            </a:cxnLst>
            <a:rect l="T12" t="T13" r="T14" b="T15"/>
            <a:pathLst>
              <a:path w="93" h="206">
                <a:moveTo>
                  <a:pt x="49" y="4"/>
                </a:moveTo>
                <a:lnTo>
                  <a:pt x="93" y="206"/>
                </a:lnTo>
                <a:lnTo>
                  <a:pt x="0" y="0"/>
                </a:lnTo>
                <a:lnTo>
                  <a:pt x="49" y="4"/>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505" name="Freeform 830"/>
          <p:cNvSpPr>
            <a:spLocks/>
          </p:cNvSpPr>
          <p:nvPr/>
        </p:nvSpPr>
        <p:spPr bwMode="auto">
          <a:xfrm>
            <a:off x="7458075" y="4306910"/>
            <a:ext cx="228600" cy="96837"/>
          </a:xfrm>
          <a:custGeom>
            <a:avLst/>
            <a:gdLst>
              <a:gd name="T0" fmla="*/ 2147483647 w 99"/>
              <a:gd name="T1" fmla="*/ 0 h 37"/>
              <a:gd name="T2" fmla="*/ 2147483647 w 99"/>
              <a:gd name="T3" fmla="*/ 2147483647 h 37"/>
              <a:gd name="T4" fmla="*/ 0 w 99"/>
              <a:gd name="T5" fmla="*/ 2147483647 h 37"/>
              <a:gd name="T6" fmla="*/ 2147483647 w 99"/>
              <a:gd name="T7" fmla="*/ 0 h 37"/>
              <a:gd name="T8" fmla="*/ 0 60000 65536"/>
              <a:gd name="T9" fmla="*/ 0 60000 65536"/>
              <a:gd name="T10" fmla="*/ 0 60000 65536"/>
              <a:gd name="T11" fmla="*/ 0 60000 65536"/>
              <a:gd name="T12" fmla="*/ 0 w 99"/>
              <a:gd name="T13" fmla="*/ 0 h 37"/>
              <a:gd name="T14" fmla="*/ 99 w 99"/>
              <a:gd name="T15" fmla="*/ 37 h 37"/>
            </a:gdLst>
            <a:ahLst/>
            <a:cxnLst>
              <a:cxn ang="T8">
                <a:pos x="T0" y="T1"/>
              </a:cxn>
              <a:cxn ang="T9">
                <a:pos x="T2" y="T3"/>
              </a:cxn>
              <a:cxn ang="T10">
                <a:pos x="T4" y="T5"/>
              </a:cxn>
              <a:cxn ang="T11">
                <a:pos x="T6" y="T7"/>
              </a:cxn>
            </a:cxnLst>
            <a:rect l="T12" t="T13" r="T14" b="T15"/>
            <a:pathLst>
              <a:path w="99" h="37">
                <a:moveTo>
                  <a:pt x="49" y="0"/>
                </a:moveTo>
                <a:lnTo>
                  <a:pt x="99" y="37"/>
                </a:lnTo>
                <a:lnTo>
                  <a:pt x="0" y="23"/>
                </a:lnTo>
                <a:lnTo>
                  <a:pt x="49"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506" name="Freeform 831"/>
          <p:cNvSpPr>
            <a:spLocks/>
          </p:cNvSpPr>
          <p:nvPr/>
        </p:nvSpPr>
        <p:spPr bwMode="auto">
          <a:xfrm>
            <a:off x="7570800" y="4306910"/>
            <a:ext cx="219075" cy="96837"/>
          </a:xfrm>
          <a:custGeom>
            <a:avLst/>
            <a:gdLst>
              <a:gd name="T0" fmla="*/ 2147483647 w 94"/>
              <a:gd name="T1" fmla="*/ 2147483647 h 37"/>
              <a:gd name="T2" fmla="*/ 0 w 94"/>
              <a:gd name="T3" fmla="*/ 0 h 37"/>
              <a:gd name="T4" fmla="*/ 2147483647 w 94"/>
              <a:gd name="T5" fmla="*/ 2147483647 h 37"/>
              <a:gd name="T6" fmla="*/ 2147483647 w 94"/>
              <a:gd name="T7" fmla="*/ 2147483647 h 37"/>
              <a:gd name="T8" fmla="*/ 0 60000 65536"/>
              <a:gd name="T9" fmla="*/ 0 60000 65536"/>
              <a:gd name="T10" fmla="*/ 0 60000 65536"/>
              <a:gd name="T11" fmla="*/ 0 60000 65536"/>
              <a:gd name="T12" fmla="*/ 0 w 94"/>
              <a:gd name="T13" fmla="*/ 0 h 37"/>
              <a:gd name="T14" fmla="*/ 94 w 94"/>
              <a:gd name="T15" fmla="*/ 37 h 37"/>
            </a:gdLst>
            <a:ahLst/>
            <a:cxnLst>
              <a:cxn ang="T8">
                <a:pos x="T0" y="T1"/>
              </a:cxn>
              <a:cxn ang="T9">
                <a:pos x="T2" y="T3"/>
              </a:cxn>
              <a:cxn ang="T10">
                <a:pos x="T4" y="T5"/>
              </a:cxn>
              <a:cxn ang="T11">
                <a:pos x="T6" y="T7"/>
              </a:cxn>
            </a:cxnLst>
            <a:rect l="T12" t="T13" r="T14" b="T15"/>
            <a:pathLst>
              <a:path w="94" h="37">
                <a:moveTo>
                  <a:pt x="94" y="14"/>
                </a:moveTo>
                <a:lnTo>
                  <a:pt x="0" y="0"/>
                </a:lnTo>
                <a:lnTo>
                  <a:pt x="50" y="37"/>
                </a:lnTo>
                <a:lnTo>
                  <a:pt x="94" y="14"/>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507" name="Line 832"/>
          <p:cNvSpPr>
            <a:spLocks noChangeShapeType="1"/>
          </p:cNvSpPr>
          <p:nvPr/>
        </p:nvSpPr>
        <p:spPr bwMode="auto">
          <a:xfrm flipH="1" flipV="1">
            <a:off x="7356477" y="3840165"/>
            <a:ext cx="214313" cy="46672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508" name="Line 833"/>
          <p:cNvSpPr>
            <a:spLocks noChangeShapeType="1"/>
          </p:cNvSpPr>
          <p:nvPr/>
        </p:nvSpPr>
        <p:spPr bwMode="auto">
          <a:xfrm>
            <a:off x="7242180" y="3829059"/>
            <a:ext cx="114300" cy="11113"/>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509" name="Line 834"/>
          <p:cNvSpPr>
            <a:spLocks noChangeShapeType="1"/>
          </p:cNvSpPr>
          <p:nvPr/>
        </p:nvSpPr>
        <p:spPr bwMode="auto">
          <a:xfrm flipH="1" flipV="1">
            <a:off x="7570800" y="4306888"/>
            <a:ext cx="219075" cy="36512"/>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510" name="Line 835"/>
          <p:cNvSpPr>
            <a:spLocks noChangeShapeType="1"/>
          </p:cNvSpPr>
          <p:nvPr/>
        </p:nvSpPr>
        <p:spPr bwMode="auto">
          <a:xfrm flipV="1">
            <a:off x="7469188" y="4306910"/>
            <a:ext cx="101600" cy="6032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511" name="Freeform 836"/>
          <p:cNvSpPr>
            <a:spLocks/>
          </p:cNvSpPr>
          <p:nvPr/>
        </p:nvSpPr>
        <p:spPr bwMode="auto">
          <a:xfrm>
            <a:off x="6591300" y="2951163"/>
            <a:ext cx="217488" cy="252412"/>
          </a:xfrm>
          <a:custGeom>
            <a:avLst/>
            <a:gdLst>
              <a:gd name="T0" fmla="*/ 2147483647 w 94"/>
              <a:gd name="T1" fmla="*/ 2147483647 h 97"/>
              <a:gd name="T2" fmla="*/ 0 w 94"/>
              <a:gd name="T3" fmla="*/ 0 h 97"/>
              <a:gd name="T4" fmla="*/ 2147483647 w 94"/>
              <a:gd name="T5" fmla="*/ 2147483647 h 97"/>
              <a:gd name="T6" fmla="*/ 2147483647 w 94"/>
              <a:gd name="T7" fmla="*/ 2147483647 h 97"/>
              <a:gd name="T8" fmla="*/ 0 60000 65536"/>
              <a:gd name="T9" fmla="*/ 0 60000 65536"/>
              <a:gd name="T10" fmla="*/ 0 60000 65536"/>
              <a:gd name="T11" fmla="*/ 0 60000 65536"/>
              <a:gd name="T12" fmla="*/ 0 w 94"/>
              <a:gd name="T13" fmla="*/ 0 h 97"/>
              <a:gd name="T14" fmla="*/ 94 w 94"/>
              <a:gd name="T15" fmla="*/ 97 h 97"/>
            </a:gdLst>
            <a:ahLst/>
            <a:cxnLst>
              <a:cxn ang="T8">
                <a:pos x="T0" y="T1"/>
              </a:cxn>
              <a:cxn ang="T9">
                <a:pos x="T2" y="T3"/>
              </a:cxn>
              <a:cxn ang="T10">
                <a:pos x="T4" y="T5"/>
              </a:cxn>
              <a:cxn ang="T11">
                <a:pos x="T6" y="T7"/>
              </a:cxn>
            </a:cxnLst>
            <a:rect l="T12" t="T13" r="T14" b="T15"/>
            <a:pathLst>
              <a:path w="94" h="97">
                <a:moveTo>
                  <a:pt x="94" y="97"/>
                </a:moveTo>
                <a:lnTo>
                  <a:pt x="0" y="0"/>
                </a:lnTo>
                <a:lnTo>
                  <a:pt x="45" y="51"/>
                </a:lnTo>
                <a:lnTo>
                  <a:pt x="94" y="97"/>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512" name="Line 837"/>
          <p:cNvSpPr>
            <a:spLocks noChangeShapeType="1"/>
          </p:cNvSpPr>
          <p:nvPr/>
        </p:nvSpPr>
        <p:spPr bwMode="auto">
          <a:xfrm flipH="1" flipV="1">
            <a:off x="6591300" y="2951163"/>
            <a:ext cx="217488" cy="252412"/>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513" name="Freeform 838"/>
          <p:cNvSpPr>
            <a:spLocks/>
          </p:cNvSpPr>
          <p:nvPr/>
        </p:nvSpPr>
        <p:spPr bwMode="auto">
          <a:xfrm>
            <a:off x="4733925" y="3454402"/>
            <a:ext cx="215900" cy="588963"/>
          </a:xfrm>
          <a:custGeom>
            <a:avLst/>
            <a:gdLst>
              <a:gd name="T0" fmla="*/ 0 w 93"/>
              <a:gd name="T1" fmla="*/ 2147483647 h 225"/>
              <a:gd name="T2" fmla="*/ 2147483647 w 93"/>
              <a:gd name="T3" fmla="*/ 0 h 225"/>
              <a:gd name="T4" fmla="*/ 2147483647 w 93"/>
              <a:gd name="T5" fmla="*/ 2147483647 h 225"/>
              <a:gd name="T6" fmla="*/ 0 w 93"/>
              <a:gd name="T7" fmla="*/ 2147483647 h 225"/>
              <a:gd name="T8" fmla="*/ 0 60000 65536"/>
              <a:gd name="T9" fmla="*/ 0 60000 65536"/>
              <a:gd name="T10" fmla="*/ 0 60000 65536"/>
              <a:gd name="T11" fmla="*/ 0 60000 65536"/>
              <a:gd name="T12" fmla="*/ 0 w 93"/>
              <a:gd name="T13" fmla="*/ 0 h 225"/>
              <a:gd name="T14" fmla="*/ 93 w 93"/>
              <a:gd name="T15" fmla="*/ 225 h 225"/>
            </a:gdLst>
            <a:ahLst/>
            <a:cxnLst>
              <a:cxn ang="T8">
                <a:pos x="T0" y="T1"/>
              </a:cxn>
              <a:cxn ang="T9">
                <a:pos x="T2" y="T3"/>
              </a:cxn>
              <a:cxn ang="T10">
                <a:pos x="T4" y="T5"/>
              </a:cxn>
              <a:cxn ang="T11">
                <a:pos x="T6" y="T7"/>
              </a:cxn>
            </a:cxnLst>
            <a:rect l="T12" t="T13" r="T14" b="T15"/>
            <a:pathLst>
              <a:path w="93" h="225">
                <a:moveTo>
                  <a:pt x="0" y="225"/>
                </a:moveTo>
                <a:lnTo>
                  <a:pt x="93" y="0"/>
                </a:lnTo>
                <a:lnTo>
                  <a:pt x="44" y="147"/>
                </a:lnTo>
                <a:lnTo>
                  <a:pt x="0" y="225"/>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514" name="Freeform 839"/>
          <p:cNvSpPr>
            <a:spLocks/>
          </p:cNvSpPr>
          <p:nvPr/>
        </p:nvSpPr>
        <p:spPr bwMode="auto">
          <a:xfrm>
            <a:off x="4835525" y="3167063"/>
            <a:ext cx="217488" cy="673100"/>
          </a:xfrm>
          <a:custGeom>
            <a:avLst/>
            <a:gdLst>
              <a:gd name="T0" fmla="*/ 2147483647 w 94"/>
              <a:gd name="T1" fmla="*/ 0 h 257"/>
              <a:gd name="T2" fmla="*/ 0 w 94"/>
              <a:gd name="T3" fmla="*/ 2147483647 h 257"/>
              <a:gd name="T4" fmla="*/ 2147483647 w 94"/>
              <a:gd name="T5" fmla="*/ 2147483647 h 257"/>
              <a:gd name="T6" fmla="*/ 2147483647 w 94"/>
              <a:gd name="T7" fmla="*/ 0 h 257"/>
              <a:gd name="T8" fmla="*/ 0 60000 65536"/>
              <a:gd name="T9" fmla="*/ 0 60000 65536"/>
              <a:gd name="T10" fmla="*/ 0 60000 65536"/>
              <a:gd name="T11" fmla="*/ 0 60000 65536"/>
              <a:gd name="T12" fmla="*/ 0 w 94"/>
              <a:gd name="T13" fmla="*/ 0 h 257"/>
              <a:gd name="T14" fmla="*/ 94 w 94"/>
              <a:gd name="T15" fmla="*/ 257 h 257"/>
            </a:gdLst>
            <a:ahLst/>
            <a:cxnLst>
              <a:cxn ang="T8">
                <a:pos x="T0" y="T1"/>
              </a:cxn>
              <a:cxn ang="T9">
                <a:pos x="T2" y="T3"/>
              </a:cxn>
              <a:cxn ang="T10">
                <a:pos x="T4" y="T5"/>
              </a:cxn>
              <a:cxn ang="T11">
                <a:pos x="T6" y="T7"/>
              </a:cxn>
            </a:cxnLst>
            <a:rect l="T12" t="T13" r="T14" b="T15"/>
            <a:pathLst>
              <a:path w="94" h="257">
                <a:moveTo>
                  <a:pt x="94" y="0"/>
                </a:moveTo>
                <a:lnTo>
                  <a:pt x="0" y="257"/>
                </a:lnTo>
                <a:lnTo>
                  <a:pt x="49" y="110"/>
                </a:lnTo>
                <a:lnTo>
                  <a:pt x="94"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515" name="Freeform 840"/>
          <p:cNvSpPr>
            <a:spLocks/>
          </p:cNvSpPr>
          <p:nvPr/>
        </p:nvSpPr>
        <p:spPr bwMode="auto">
          <a:xfrm>
            <a:off x="7686675" y="4343400"/>
            <a:ext cx="215900" cy="96838"/>
          </a:xfrm>
          <a:custGeom>
            <a:avLst/>
            <a:gdLst>
              <a:gd name="T0" fmla="*/ 2147483647 w 93"/>
              <a:gd name="T1" fmla="*/ 0 h 37"/>
              <a:gd name="T2" fmla="*/ 2147483647 w 93"/>
              <a:gd name="T3" fmla="*/ 2147483647 h 37"/>
              <a:gd name="T4" fmla="*/ 0 w 93"/>
              <a:gd name="T5" fmla="*/ 2147483647 h 37"/>
              <a:gd name="T6" fmla="*/ 2147483647 w 93"/>
              <a:gd name="T7" fmla="*/ 0 h 37"/>
              <a:gd name="T8" fmla="*/ 0 60000 65536"/>
              <a:gd name="T9" fmla="*/ 0 60000 65536"/>
              <a:gd name="T10" fmla="*/ 0 60000 65536"/>
              <a:gd name="T11" fmla="*/ 0 60000 65536"/>
              <a:gd name="T12" fmla="*/ 0 w 93"/>
              <a:gd name="T13" fmla="*/ 0 h 37"/>
              <a:gd name="T14" fmla="*/ 93 w 93"/>
              <a:gd name="T15" fmla="*/ 37 h 37"/>
            </a:gdLst>
            <a:ahLst/>
            <a:cxnLst>
              <a:cxn ang="T8">
                <a:pos x="T0" y="T1"/>
              </a:cxn>
              <a:cxn ang="T9">
                <a:pos x="T2" y="T3"/>
              </a:cxn>
              <a:cxn ang="T10">
                <a:pos x="T4" y="T5"/>
              </a:cxn>
              <a:cxn ang="T11">
                <a:pos x="T6" y="T7"/>
              </a:cxn>
            </a:cxnLst>
            <a:rect l="T12" t="T13" r="T14" b="T15"/>
            <a:pathLst>
              <a:path w="93" h="37">
                <a:moveTo>
                  <a:pt x="44" y="0"/>
                </a:moveTo>
                <a:lnTo>
                  <a:pt x="93" y="37"/>
                </a:lnTo>
                <a:lnTo>
                  <a:pt x="0" y="23"/>
                </a:lnTo>
                <a:lnTo>
                  <a:pt x="44"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516" name="Line 841"/>
          <p:cNvSpPr>
            <a:spLocks noChangeShapeType="1"/>
          </p:cNvSpPr>
          <p:nvPr/>
        </p:nvSpPr>
        <p:spPr bwMode="auto">
          <a:xfrm flipV="1">
            <a:off x="4733930" y="3840163"/>
            <a:ext cx="101600" cy="203200"/>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517" name="Line 842"/>
          <p:cNvSpPr>
            <a:spLocks noChangeShapeType="1"/>
          </p:cNvSpPr>
          <p:nvPr/>
        </p:nvSpPr>
        <p:spPr bwMode="auto">
          <a:xfrm flipH="1">
            <a:off x="4835525" y="3167063"/>
            <a:ext cx="217488" cy="673100"/>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518" name="Line 843"/>
          <p:cNvSpPr>
            <a:spLocks noChangeShapeType="1"/>
          </p:cNvSpPr>
          <p:nvPr/>
        </p:nvSpPr>
        <p:spPr bwMode="auto">
          <a:xfrm flipV="1">
            <a:off x="7686675" y="4343422"/>
            <a:ext cx="103188" cy="6032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519" name="Freeform 844"/>
          <p:cNvSpPr>
            <a:spLocks/>
          </p:cNvSpPr>
          <p:nvPr/>
        </p:nvSpPr>
        <p:spPr bwMode="auto">
          <a:xfrm>
            <a:off x="6696075" y="3084513"/>
            <a:ext cx="215900" cy="323850"/>
          </a:xfrm>
          <a:custGeom>
            <a:avLst/>
            <a:gdLst>
              <a:gd name="T0" fmla="*/ 2147483647 w 93"/>
              <a:gd name="T1" fmla="*/ 2147483647 h 124"/>
              <a:gd name="T2" fmla="*/ 2147483647 w 93"/>
              <a:gd name="T3" fmla="*/ 2147483647 h 124"/>
              <a:gd name="T4" fmla="*/ 0 w 93"/>
              <a:gd name="T5" fmla="*/ 0 h 124"/>
              <a:gd name="T6" fmla="*/ 2147483647 w 93"/>
              <a:gd name="T7" fmla="*/ 2147483647 h 124"/>
              <a:gd name="T8" fmla="*/ 0 60000 65536"/>
              <a:gd name="T9" fmla="*/ 0 60000 65536"/>
              <a:gd name="T10" fmla="*/ 0 60000 65536"/>
              <a:gd name="T11" fmla="*/ 0 60000 65536"/>
              <a:gd name="T12" fmla="*/ 0 w 93"/>
              <a:gd name="T13" fmla="*/ 0 h 124"/>
              <a:gd name="T14" fmla="*/ 93 w 93"/>
              <a:gd name="T15" fmla="*/ 124 h 124"/>
            </a:gdLst>
            <a:ahLst/>
            <a:cxnLst>
              <a:cxn ang="T8">
                <a:pos x="T0" y="T1"/>
              </a:cxn>
              <a:cxn ang="T9">
                <a:pos x="T2" y="T3"/>
              </a:cxn>
              <a:cxn ang="T10">
                <a:pos x="T4" y="T5"/>
              </a:cxn>
              <a:cxn ang="T11">
                <a:pos x="T6" y="T7"/>
              </a:cxn>
            </a:cxnLst>
            <a:rect l="T12" t="T13" r="T14" b="T15"/>
            <a:pathLst>
              <a:path w="93" h="124">
                <a:moveTo>
                  <a:pt x="49" y="46"/>
                </a:moveTo>
                <a:lnTo>
                  <a:pt x="93" y="124"/>
                </a:lnTo>
                <a:lnTo>
                  <a:pt x="0" y="0"/>
                </a:lnTo>
                <a:lnTo>
                  <a:pt x="49" y="46"/>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520" name="Freeform 845"/>
          <p:cNvSpPr>
            <a:spLocks/>
          </p:cNvSpPr>
          <p:nvPr/>
        </p:nvSpPr>
        <p:spPr bwMode="auto">
          <a:xfrm>
            <a:off x="6808788" y="3203575"/>
            <a:ext cx="215900" cy="325438"/>
          </a:xfrm>
          <a:custGeom>
            <a:avLst/>
            <a:gdLst>
              <a:gd name="T0" fmla="*/ 2147483647 w 93"/>
              <a:gd name="T1" fmla="*/ 2147483647 h 124"/>
              <a:gd name="T2" fmla="*/ 0 w 93"/>
              <a:gd name="T3" fmla="*/ 0 h 124"/>
              <a:gd name="T4" fmla="*/ 2147483647 w 93"/>
              <a:gd name="T5" fmla="*/ 2147483647 h 124"/>
              <a:gd name="T6" fmla="*/ 2147483647 w 93"/>
              <a:gd name="T7" fmla="*/ 2147483647 h 124"/>
              <a:gd name="T8" fmla="*/ 0 60000 65536"/>
              <a:gd name="T9" fmla="*/ 0 60000 65536"/>
              <a:gd name="T10" fmla="*/ 0 60000 65536"/>
              <a:gd name="T11" fmla="*/ 0 60000 65536"/>
              <a:gd name="T12" fmla="*/ 0 w 93"/>
              <a:gd name="T13" fmla="*/ 0 h 124"/>
              <a:gd name="T14" fmla="*/ 93 w 93"/>
              <a:gd name="T15" fmla="*/ 124 h 124"/>
            </a:gdLst>
            <a:ahLst/>
            <a:cxnLst>
              <a:cxn ang="T8">
                <a:pos x="T0" y="T1"/>
              </a:cxn>
              <a:cxn ang="T9">
                <a:pos x="T2" y="T3"/>
              </a:cxn>
              <a:cxn ang="T10">
                <a:pos x="T4" y="T5"/>
              </a:cxn>
              <a:cxn ang="T11">
                <a:pos x="T6" y="T7"/>
              </a:cxn>
            </a:cxnLst>
            <a:rect l="T12" t="T13" r="T14" b="T15"/>
            <a:pathLst>
              <a:path w="93" h="124">
                <a:moveTo>
                  <a:pt x="93" y="124"/>
                </a:moveTo>
                <a:lnTo>
                  <a:pt x="0" y="0"/>
                </a:lnTo>
                <a:lnTo>
                  <a:pt x="44" y="78"/>
                </a:lnTo>
                <a:lnTo>
                  <a:pt x="93" y="124"/>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521" name="Line 846"/>
          <p:cNvSpPr>
            <a:spLocks noChangeShapeType="1"/>
          </p:cNvSpPr>
          <p:nvPr/>
        </p:nvSpPr>
        <p:spPr bwMode="auto">
          <a:xfrm flipH="1" flipV="1">
            <a:off x="6808788" y="3203575"/>
            <a:ext cx="215900" cy="325438"/>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522" name="Line 847"/>
          <p:cNvSpPr>
            <a:spLocks noChangeShapeType="1"/>
          </p:cNvSpPr>
          <p:nvPr/>
        </p:nvSpPr>
        <p:spPr bwMode="auto">
          <a:xfrm>
            <a:off x="6696082" y="3084513"/>
            <a:ext cx="112713" cy="119062"/>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523" name="Freeform 848"/>
          <p:cNvSpPr>
            <a:spLocks/>
          </p:cNvSpPr>
          <p:nvPr/>
        </p:nvSpPr>
        <p:spPr bwMode="auto">
          <a:xfrm>
            <a:off x="6911987" y="3408363"/>
            <a:ext cx="227013" cy="311150"/>
          </a:xfrm>
          <a:custGeom>
            <a:avLst/>
            <a:gdLst>
              <a:gd name="T0" fmla="*/ 2147483647 w 98"/>
              <a:gd name="T1" fmla="*/ 2147483647 h 119"/>
              <a:gd name="T2" fmla="*/ 2147483647 w 98"/>
              <a:gd name="T3" fmla="*/ 2147483647 h 119"/>
              <a:gd name="T4" fmla="*/ 0 w 98"/>
              <a:gd name="T5" fmla="*/ 0 h 119"/>
              <a:gd name="T6" fmla="*/ 2147483647 w 98"/>
              <a:gd name="T7" fmla="*/ 2147483647 h 119"/>
              <a:gd name="T8" fmla="*/ 0 60000 65536"/>
              <a:gd name="T9" fmla="*/ 0 60000 65536"/>
              <a:gd name="T10" fmla="*/ 0 60000 65536"/>
              <a:gd name="T11" fmla="*/ 0 60000 65536"/>
              <a:gd name="T12" fmla="*/ 0 w 98"/>
              <a:gd name="T13" fmla="*/ 0 h 119"/>
              <a:gd name="T14" fmla="*/ 98 w 98"/>
              <a:gd name="T15" fmla="*/ 119 h 119"/>
            </a:gdLst>
            <a:ahLst/>
            <a:cxnLst>
              <a:cxn ang="T8">
                <a:pos x="T0" y="T1"/>
              </a:cxn>
              <a:cxn ang="T9">
                <a:pos x="T2" y="T3"/>
              </a:cxn>
              <a:cxn ang="T10">
                <a:pos x="T4" y="T5"/>
              </a:cxn>
              <a:cxn ang="T11">
                <a:pos x="T6" y="T7"/>
              </a:cxn>
            </a:cxnLst>
            <a:rect l="T12" t="T13" r="T14" b="T15"/>
            <a:pathLst>
              <a:path w="98" h="119">
                <a:moveTo>
                  <a:pt x="49" y="46"/>
                </a:moveTo>
                <a:lnTo>
                  <a:pt x="98" y="119"/>
                </a:lnTo>
                <a:lnTo>
                  <a:pt x="0" y="0"/>
                </a:lnTo>
                <a:lnTo>
                  <a:pt x="49" y="46"/>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524" name="Freeform 849"/>
          <p:cNvSpPr>
            <a:spLocks/>
          </p:cNvSpPr>
          <p:nvPr/>
        </p:nvSpPr>
        <p:spPr bwMode="auto">
          <a:xfrm>
            <a:off x="7024693" y="3529015"/>
            <a:ext cx="217487" cy="300037"/>
          </a:xfrm>
          <a:custGeom>
            <a:avLst/>
            <a:gdLst>
              <a:gd name="T0" fmla="*/ 2147483647 w 94"/>
              <a:gd name="T1" fmla="*/ 2147483647 h 115"/>
              <a:gd name="T2" fmla="*/ 0 w 94"/>
              <a:gd name="T3" fmla="*/ 0 h 115"/>
              <a:gd name="T4" fmla="*/ 2147483647 w 94"/>
              <a:gd name="T5" fmla="*/ 2147483647 h 115"/>
              <a:gd name="T6" fmla="*/ 2147483647 w 94"/>
              <a:gd name="T7" fmla="*/ 2147483647 h 115"/>
              <a:gd name="T8" fmla="*/ 0 60000 65536"/>
              <a:gd name="T9" fmla="*/ 0 60000 65536"/>
              <a:gd name="T10" fmla="*/ 0 60000 65536"/>
              <a:gd name="T11" fmla="*/ 0 60000 65536"/>
              <a:gd name="T12" fmla="*/ 0 w 94"/>
              <a:gd name="T13" fmla="*/ 0 h 115"/>
              <a:gd name="T14" fmla="*/ 94 w 94"/>
              <a:gd name="T15" fmla="*/ 115 h 115"/>
            </a:gdLst>
            <a:ahLst/>
            <a:cxnLst>
              <a:cxn ang="T8">
                <a:pos x="T0" y="T1"/>
              </a:cxn>
              <a:cxn ang="T9">
                <a:pos x="T2" y="T3"/>
              </a:cxn>
              <a:cxn ang="T10">
                <a:pos x="T4" y="T5"/>
              </a:cxn>
              <a:cxn ang="T11">
                <a:pos x="T6" y="T7"/>
              </a:cxn>
            </a:cxnLst>
            <a:rect l="T12" t="T13" r="T14" b="T15"/>
            <a:pathLst>
              <a:path w="94" h="115">
                <a:moveTo>
                  <a:pt x="94" y="115"/>
                </a:moveTo>
                <a:lnTo>
                  <a:pt x="0" y="0"/>
                </a:lnTo>
                <a:lnTo>
                  <a:pt x="49" y="73"/>
                </a:lnTo>
                <a:lnTo>
                  <a:pt x="94" y="115"/>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525" name="Freeform 850"/>
          <p:cNvSpPr>
            <a:spLocks/>
          </p:cNvSpPr>
          <p:nvPr/>
        </p:nvSpPr>
        <p:spPr bwMode="auto">
          <a:xfrm>
            <a:off x="5053013" y="2362222"/>
            <a:ext cx="227012" cy="804863"/>
          </a:xfrm>
          <a:custGeom>
            <a:avLst/>
            <a:gdLst>
              <a:gd name="T0" fmla="*/ 0 w 98"/>
              <a:gd name="T1" fmla="*/ 2147483647 h 308"/>
              <a:gd name="T2" fmla="*/ 2147483647 w 98"/>
              <a:gd name="T3" fmla="*/ 0 h 308"/>
              <a:gd name="T4" fmla="*/ 2147483647 w 98"/>
              <a:gd name="T5" fmla="*/ 2147483647 h 308"/>
              <a:gd name="T6" fmla="*/ 0 w 98"/>
              <a:gd name="T7" fmla="*/ 2147483647 h 308"/>
              <a:gd name="T8" fmla="*/ 0 60000 65536"/>
              <a:gd name="T9" fmla="*/ 0 60000 65536"/>
              <a:gd name="T10" fmla="*/ 0 60000 65536"/>
              <a:gd name="T11" fmla="*/ 0 60000 65536"/>
              <a:gd name="T12" fmla="*/ 0 w 98"/>
              <a:gd name="T13" fmla="*/ 0 h 308"/>
              <a:gd name="T14" fmla="*/ 98 w 98"/>
              <a:gd name="T15" fmla="*/ 308 h 308"/>
            </a:gdLst>
            <a:ahLst/>
            <a:cxnLst>
              <a:cxn ang="T8">
                <a:pos x="T0" y="T1"/>
              </a:cxn>
              <a:cxn ang="T9">
                <a:pos x="T2" y="T3"/>
              </a:cxn>
              <a:cxn ang="T10">
                <a:pos x="T4" y="T5"/>
              </a:cxn>
              <a:cxn ang="T11">
                <a:pos x="T6" y="T7"/>
              </a:cxn>
            </a:cxnLst>
            <a:rect l="T12" t="T13" r="T14" b="T15"/>
            <a:pathLst>
              <a:path w="98" h="308">
                <a:moveTo>
                  <a:pt x="0" y="308"/>
                </a:moveTo>
                <a:lnTo>
                  <a:pt x="98" y="0"/>
                </a:lnTo>
                <a:lnTo>
                  <a:pt x="49" y="230"/>
                </a:lnTo>
                <a:lnTo>
                  <a:pt x="0" y="308"/>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526" name="Freeform 851"/>
          <p:cNvSpPr>
            <a:spLocks/>
          </p:cNvSpPr>
          <p:nvPr/>
        </p:nvSpPr>
        <p:spPr bwMode="auto">
          <a:xfrm>
            <a:off x="5167325" y="2098675"/>
            <a:ext cx="217487" cy="865188"/>
          </a:xfrm>
          <a:custGeom>
            <a:avLst/>
            <a:gdLst>
              <a:gd name="T0" fmla="*/ 2147483647 w 94"/>
              <a:gd name="T1" fmla="*/ 2147483647 h 331"/>
              <a:gd name="T2" fmla="*/ 0 w 94"/>
              <a:gd name="T3" fmla="*/ 2147483647 h 331"/>
              <a:gd name="T4" fmla="*/ 2147483647 w 94"/>
              <a:gd name="T5" fmla="*/ 0 h 331"/>
              <a:gd name="T6" fmla="*/ 2147483647 w 94"/>
              <a:gd name="T7" fmla="*/ 2147483647 h 331"/>
              <a:gd name="T8" fmla="*/ 0 60000 65536"/>
              <a:gd name="T9" fmla="*/ 0 60000 65536"/>
              <a:gd name="T10" fmla="*/ 0 60000 65536"/>
              <a:gd name="T11" fmla="*/ 0 60000 65536"/>
              <a:gd name="T12" fmla="*/ 0 w 94"/>
              <a:gd name="T13" fmla="*/ 0 h 331"/>
              <a:gd name="T14" fmla="*/ 94 w 94"/>
              <a:gd name="T15" fmla="*/ 331 h 331"/>
            </a:gdLst>
            <a:ahLst/>
            <a:cxnLst>
              <a:cxn ang="T8">
                <a:pos x="T0" y="T1"/>
              </a:cxn>
              <a:cxn ang="T9">
                <a:pos x="T2" y="T3"/>
              </a:cxn>
              <a:cxn ang="T10">
                <a:pos x="T4" y="T5"/>
              </a:cxn>
              <a:cxn ang="T11">
                <a:pos x="T6" y="T7"/>
              </a:cxn>
            </a:cxnLst>
            <a:rect l="T12" t="T13" r="T14" b="T15"/>
            <a:pathLst>
              <a:path w="94" h="331">
                <a:moveTo>
                  <a:pt x="49" y="101"/>
                </a:moveTo>
                <a:lnTo>
                  <a:pt x="0" y="331"/>
                </a:lnTo>
                <a:lnTo>
                  <a:pt x="94" y="0"/>
                </a:lnTo>
                <a:lnTo>
                  <a:pt x="49" y="101"/>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527" name="Line 852"/>
          <p:cNvSpPr>
            <a:spLocks noChangeShapeType="1"/>
          </p:cNvSpPr>
          <p:nvPr/>
        </p:nvSpPr>
        <p:spPr bwMode="auto">
          <a:xfrm flipH="1" flipV="1">
            <a:off x="7024693" y="3529015"/>
            <a:ext cx="217487" cy="300037"/>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528" name="Line 853"/>
          <p:cNvSpPr>
            <a:spLocks noChangeShapeType="1"/>
          </p:cNvSpPr>
          <p:nvPr/>
        </p:nvSpPr>
        <p:spPr bwMode="auto">
          <a:xfrm>
            <a:off x="6911977" y="3408363"/>
            <a:ext cx="112713" cy="120650"/>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531" name="Freeform 856"/>
          <p:cNvSpPr>
            <a:spLocks/>
          </p:cNvSpPr>
          <p:nvPr/>
        </p:nvSpPr>
        <p:spPr bwMode="auto">
          <a:xfrm>
            <a:off x="7242175" y="3829054"/>
            <a:ext cx="215900" cy="538163"/>
          </a:xfrm>
          <a:custGeom>
            <a:avLst/>
            <a:gdLst>
              <a:gd name="T0" fmla="*/ 2147483647 w 93"/>
              <a:gd name="T1" fmla="*/ 2147483647 h 206"/>
              <a:gd name="T2" fmla="*/ 0 w 93"/>
              <a:gd name="T3" fmla="*/ 0 h 206"/>
              <a:gd name="T4" fmla="*/ 2147483647 w 93"/>
              <a:gd name="T5" fmla="*/ 2147483647 h 206"/>
              <a:gd name="T6" fmla="*/ 2147483647 w 93"/>
              <a:gd name="T7" fmla="*/ 2147483647 h 206"/>
              <a:gd name="T8" fmla="*/ 0 60000 65536"/>
              <a:gd name="T9" fmla="*/ 0 60000 65536"/>
              <a:gd name="T10" fmla="*/ 0 60000 65536"/>
              <a:gd name="T11" fmla="*/ 0 60000 65536"/>
              <a:gd name="T12" fmla="*/ 0 w 93"/>
              <a:gd name="T13" fmla="*/ 0 h 206"/>
              <a:gd name="T14" fmla="*/ 93 w 93"/>
              <a:gd name="T15" fmla="*/ 206 h 206"/>
            </a:gdLst>
            <a:ahLst/>
            <a:cxnLst>
              <a:cxn ang="T8">
                <a:pos x="T0" y="T1"/>
              </a:cxn>
              <a:cxn ang="T9">
                <a:pos x="T2" y="T3"/>
              </a:cxn>
              <a:cxn ang="T10">
                <a:pos x="T4" y="T5"/>
              </a:cxn>
              <a:cxn ang="T11">
                <a:pos x="T6" y="T7"/>
              </a:cxn>
            </a:cxnLst>
            <a:rect l="T12" t="T13" r="T14" b="T15"/>
            <a:pathLst>
              <a:path w="93" h="206">
                <a:moveTo>
                  <a:pt x="93" y="206"/>
                </a:moveTo>
                <a:lnTo>
                  <a:pt x="0" y="0"/>
                </a:lnTo>
                <a:lnTo>
                  <a:pt x="49" y="50"/>
                </a:lnTo>
                <a:lnTo>
                  <a:pt x="93" y="206"/>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532" name="Freeform 857"/>
          <p:cNvSpPr>
            <a:spLocks/>
          </p:cNvSpPr>
          <p:nvPr/>
        </p:nvSpPr>
        <p:spPr bwMode="auto">
          <a:xfrm>
            <a:off x="7458075" y="4367235"/>
            <a:ext cx="228600" cy="96837"/>
          </a:xfrm>
          <a:custGeom>
            <a:avLst/>
            <a:gdLst>
              <a:gd name="T0" fmla="*/ 2147483647 w 99"/>
              <a:gd name="T1" fmla="*/ 2147483647 h 37"/>
              <a:gd name="T2" fmla="*/ 0 w 99"/>
              <a:gd name="T3" fmla="*/ 0 h 37"/>
              <a:gd name="T4" fmla="*/ 2147483647 w 99"/>
              <a:gd name="T5" fmla="*/ 2147483647 h 37"/>
              <a:gd name="T6" fmla="*/ 2147483647 w 99"/>
              <a:gd name="T7" fmla="*/ 2147483647 h 37"/>
              <a:gd name="T8" fmla="*/ 0 60000 65536"/>
              <a:gd name="T9" fmla="*/ 0 60000 65536"/>
              <a:gd name="T10" fmla="*/ 0 60000 65536"/>
              <a:gd name="T11" fmla="*/ 0 60000 65536"/>
              <a:gd name="T12" fmla="*/ 0 w 99"/>
              <a:gd name="T13" fmla="*/ 0 h 37"/>
              <a:gd name="T14" fmla="*/ 99 w 99"/>
              <a:gd name="T15" fmla="*/ 37 h 37"/>
            </a:gdLst>
            <a:ahLst/>
            <a:cxnLst>
              <a:cxn ang="T8">
                <a:pos x="T0" y="T1"/>
              </a:cxn>
              <a:cxn ang="T9">
                <a:pos x="T2" y="T3"/>
              </a:cxn>
              <a:cxn ang="T10">
                <a:pos x="T4" y="T5"/>
              </a:cxn>
              <a:cxn ang="T11">
                <a:pos x="T6" y="T7"/>
              </a:cxn>
            </a:cxnLst>
            <a:rect l="T12" t="T13" r="T14" b="T15"/>
            <a:pathLst>
              <a:path w="99" h="37">
                <a:moveTo>
                  <a:pt x="99" y="14"/>
                </a:moveTo>
                <a:lnTo>
                  <a:pt x="0" y="0"/>
                </a:lnTo>
                <a:lnTo>
                  <a:pt x="49" y="37"/>
                </a:lnTo>
                <a:lnTo>
                  <a:pt x="99" y="14"/>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533" name="Line 858"/>
          <p:cNvSpPr>
            <a:spLocks noChangeShapeType="1"/>
          </p:cNvSpPr>
          <p:nvPr/>
        </p:nvSpPr>
        <p:spPr bwMode="auto">
          <a:xfrm>
            <a:off x="7469200" y="4379913"/>
            <a:ext cx="217487" cy="23812"/>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534" name="Freeform 859"/>
          <p:cNvSpPr>
            <a:spLocks/>
          </p:cNvSpPr>
          <p:nvPr/>
        </p:nvSpPr>
        <p:spPr bwMode="auto">
          <a:xfrm>
            <a:off x="7356477" y="3959247"/>
            <a:ext cx="214313" cy="504825"/>
          </a:xfrm>
          <a:custGeom>
            <a:avLst/>
            <a:gdLst>
              <a:gd name="T0" fmla="*/ 2147483647 w 93"/>
              <a:gd name="T1" fmla="*/ 2147483647 h 193"/>
              <a:gd name="T2" fmla="*/ 2147483647 w 93"/>
              <a:gd name="T3" fmla="*/ 2147483647 h 193"/>
              <a:gd name="T4" fmla="*/ 0 w 93"/>
              <a:gd name="T5" fmla="*/ 0 h 193"/>
              <a:gd name="T6" fmla="*/ 2147483647 w 93"/>
              <a:gd name="T7" fmla="*/ 2147483647 h 193"/>
              <a:gd name="T8" fmla="*/ 0 60000 65536"/>
              <a:gd name="T9" fmla="*/ 0 60000 65536"/>
              <a:gd name="T10" fmla="*/ 0 60000 65536"/>
              <a:gd name="T11" fmla="*/ 0 60000 65536"/>
              <a:gd name="T12" fmla="*/ 0 w 93"/>
              <a:gd name="T13" fmla="*/ 0 h 193"/>
              <a:gd name="T14" fmla="*/ 93 w 93"/>
              <a:gd name="T15" fmla="*/ 193 h 193"/>
            </a:gdLst>
            <a:ahLst/>
            <a:cxnLst>
              <a:cxn ang="T8">
                <a:pos x="T0" y="T1"/>
              </a:cxn>
              <a:cxn ang="T9">
                <a:pos x="T2" y="T3"/>
              </a:cxn>
              <a:cxn ang="T10">
                <a:pos x="T4" y="T5"/>
              </a:cxn>
              <a:cxn ang="T11">
                <a:pos x="T6" y="T7"/>
              </a:cxn>
            </a:cxnLst>
            <a:rect l="T12" t="T13" r="T14" b="T15"/>
            <a:pathLst>
              <a:path w="93" h="193">
                <a:moveTo>
                  <a:pt x="44" y="156"/>
                </a:moveTo>
                <a:lnTo>
                  <a:pt x="93" y="193"/>
                </a:lnTo>
                <a:lnTo>
                  <a:pt x="0" y="0"/>
                </a:lnTo>
                <a:lnTo>
                  <a:pt x="44" y="156"/>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535" name="Line 860"/>
          <p:cNvSpPr>
            <a:spLocks noChangeShapeType="1"/>
          </p:cNvSpPr>
          <p:nvPr/>
        </p:nvSpPr>
        <p:spPr bwMode="auto">
          <a:xfrm>
            <a:off x="7458087" y="4367235"/>
            <a:ext cx="11113" cy="317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536" name="Line 861"/>
          <p:cNvSpPr>
            <a:spLocks noChangeShapeType="1"/>
          </p:cNvSpPr>
          <p:nvPr/>
        </p:nvSpPr>
        <p:spPr bwMode="auto">
          <a:xfrm flipH="1" flipV="1">
            <a:off x="7242175" y="3829054"/>
            <a:ext cx="215900" cy="538163"/>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537" name="Freeform 862"/>
          <p:cNvSpPr>
            <a:spLocks/>
          </p:cNvSpPr>
          <p:nvPr/>
        </p:nvSpPr>
        <p:spPr bwMode="auto">
          <a:xfrm>
            <a:off x="7139000" y="3719513"/>
            <a:ext cx="217487" cy="239712"/>
          </a:xfrm>
          <a:custGeom>
            <a:avLst/>
            <a:gdLst>
              <a:gd name="T0" fmla="*/ 2147483647 w 94"/>
              <a:gd name="T1" fmla="*/ 2147483647 h 92"/>
              <a:gd name="T2" fmla="*/ 2147483647 w 94"/>
              <a:gd name="T3" fmla="*/ 2147483647 h 92"/>
              <a:gd name="T4" fmla="*/ 0 w 94"/>
              <a:gd name="T5" fmla="*/ 0 h 92"/>
              <a:gd name="T6" fmla="*/ 2147483647 w 94"/>
              <a:gd name="T7" fmla="*/ 2147483647 h 92"/>
              <a:gd name="T8" fmla="*/ 0 60000 65536"/>
              <a:gd name="T9" fmla="*/ 0 60000 65536"/>
              <a:gd name="T10" fmla="*/ 0 60000 65536"/>
              <a:gd name="T11" fmla="*/ 0 60000 65536"/>
              <a:gd name="T12" fmla="*/ 0 w 94"/>
              <a:gd name="T13" fmla="*/ 0 h 92"/>
              <a:gd name="T14" fmla="*/ 94 w 94"/>
              <a:gd name="T15" fmla="*/ 92 h 92"/>
            </a:gdLst>
            <a:ahLst/>
            <a:cxnLst>
              <a:cxn ang="T8">
                <a:pos x="T0" y="T1"/>
              </a:cxn>
              <a:cxn ang="T9">
                <a:pos x="T2" y="T3"/>
              </a:cxn>
              <a:cxn ang="T10">
                <a:pos x="T4" y="T5"/>
              </a:cxn>
              <a:cxn ang="T11">
                <a:pos x="T6" y="T7"/>
              </a:cxn>
            </a:cxnLst>
            <a:rect l="T12" t="T13" r="T14" b="T15"/>
            <a:pathLst>
              <a:path w="94" h="92">
                <a:moveTo>
                  <a:pt x="45" y="42"/>
                </a:moveTo>
                <a:lnTo>
                  <a:pt x="94" y="92"/>
                </a:lnTo>
                <a:lnTo>
                  <a:pt x="0" y="0"/>
                </a:lnTo>
                <a:lnTo>
                  <a:pt x="45" y="42"/>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538" name="Line 863"/>
          <p:cNvSpPr>
            <a:spLocks noChangeShapeType="1"/>
          </p:cNvSpPr>
          <p:nvPr/>
        </p:nvSpPr>
        <p:spPr bwMode="auto">
          <a:xfrm>
            <a:off x="7458087" y="4367213"/>
            <a:ext cx="11113" cy="12700"/>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539" name="Line 864"/>
          <p:cNvSpPr>
            <a:spLocks noChangeShapeType="1"/>
          </p:cNvSpPr>
          <p:nvPr/>
        </p:nvSpPr>
        <p:spPr bwMode="auto">
          <a:xfrm>
            <a:off x="7356475" y="3959225"/>
            <a:ext cx="101600" cy="407988"/>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540" name="Line 865"/>
          <p:cNvSpPr>
            <a:spLocks noChangeShapeType="1"/>
          </p:cNvSpPr>
          <p:nvPr/>
        </p:nvSpPr>
        <p:spPr bwMode="auto">
          <a:xfrm>
            <a:off x="7138990" y="3719522"/>
            <a:ext cx="103187" cy="109537"/>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541" name="Freeform 866"/>
          <p:cNvSpPr>
            <a:spLocks/>
          </p:cNvSpPr>
          <p:nvPr/>
        </p:nvSpPr>
        <p:spPr bwMode="auto">
          <a:xfrm>
            <a:off x="5384800" y="1701800"/>
            <a:ext cx="215900" cy="433388"/>
          </a:xfrm>
          <a:custGeom>
            <a:avLst/>
            <a:gdLst>
              <a:gd name="T0" fmla="*/ 0 w 93"/>
              <a:gd name="T1" fmla="*/ 2147483647 h 166"/>
              <a:gd name="T2" fmla="*/ 2147483647 w 93"/>
              <a:gd name="T3" fmla="*/ 0 h 166"/>
              <a:gd name="T4" fmla="*/ 2147483647 w 93"/>
              <a:gd name="T5" fmla="*/ 2147483647 h 166"/>
              <a:gd name="T6" fmla="*/ 0 w 93"/>
              <a:gd name="T7" fmla="*/ 2147483647 h 166"/>
              <a:gd name="T8" fmla="*/ 0 60000 65536"/>
              <a:gd name="T9" fmla="*/ 0 60000 65536"/>
              <a:gd name="T10" fmla="*/ 0 60000 65536"/>
              <a:gd name="T11" fmla="*/ 0 60000 65536"/>
              <a:gd name="T12" fmla="*/ 0 w 93"/>
              <a:gd name="T13" fmla="*/ 0 h 166"/>
              <a:gd name="T14" fmla="*/ 93 w 93"/>
              <a:gd name="T15" fmla="*/ 166 h 166"/>
            </a:gdLst>
            <a:ahLst/>
            <a:cxnLst>
              <a:cxn ang="T8">
                <a:pos x="T0" y="T1"/>
              </a:cxn>
              <a:cxn ang="T9">
                <a:pos x="T2" y="T3"/>
              </a:cxn>
              <a:cxn ang="T10">
                <a:pos x="T4" y="T5"/>
              </a:cxn>
              <a:cxn ang="T11">
                <a:pos x="T6" y="T7"/>
              </a:cxn>
            </a:cxnLst>
            <a:rect l="T12" t="T13" r="T14" b="T15"/>
            <a:pathLst>
              <a:path w="93" h="166">
                <a:moveTo>
                  <a:pt x="0" y="152"/>
                </a:moveTo>
                <a:lnTo>
                  <a:pt x="93" y="0"/>
                </a:lnTo>
                <a:lnTo>
                  <a:pt x="49" y="166"/>
                </a:lnTo>
                <a:lnTo>
                  <a:pt x="0" y="152"/>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542" name="Line 867"/>
          <p:cNvSpPr>
            <a:spLocks noChangeShapeType="1"/>
          </p:cNvSpPr>
          <p:nvPr/>
        </p:nvSpPr>
        <p:spPr bwMode="auto">
          <a:xfrm>
            <a:off x="5384800" y="2098697"/>
            <a:ext cx="114300" cy="36513"/>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543" name="Freeform 868"/>
          <p:cNvSpPr>
            <a:spLocks/>
          </p:cNvSpPr>
          <p:nvPr/>
        </p:nvSpPr>
        <p:spPr bwMode="auto">
          <a:xfrm>
            <a:off x="4621213" y="3732213"/>
            <a:ext cx="214312" cy="444500"/>
          </a:xfrm>
          <a:custGeom>
            <a:avLst/>
            <a:gdLst>
              <a:gd name="T0" fmla="*/ 0 w 93"/>
              <a:gd name="T1" fmla="*/ 2147483647 h 170"/>
              <a:gd name="T2" fmla="*/ 2147483647 w 93"/>
              <a:gd name="T3" fmla="*/ 0 h 170"/>
              <a:gd name="T4" fmla="*/ 2147483647 w 93"/>
              <a:gd name="T5" fmla="*/ 2147483647 h 170"/>
              <a:gd name="T6" fmla="*/ 0 w 93"/>
              <a:gd name="T7" fmla="*/ 2147483647 h 170"/>
              <a:gd name="T8" fmla="*/ 0 60000 65536"/>
              <a:gd name="T9" fmla="*/ 0 60000 65536"/>
              <a:gd name="T10" fmla="*/ 0 60000 65536"/>
              <a:gd name="T11" fmla="*/ 0 60000 65536"/>
              <a:gd name="T12" fmla="*/ 0 w 93"/>
              <a:gd name="T13" fmla="*/ 0 h 170"/>
              <a:gd name="T14" fmla="*/ 93 w 93"/>
              <a:gd name="T15" fmla="*/ 170 h 170"/>
            </a:gdLst>
            <a:ahLst/>
            <a:cxnLst>
              <a:cxn ang="T8">
                <a:pos x="T0" y="T1"/>
              </a:cxn>
              <a:cxn ang="T9">
                <a:pos x="T2" y="T3"/>
              </a:cxn>
              <a:cxn ang="T10">
                <a:pos x="T4" y="T5"/>
              </a:cxn>
              <a:cxn ang="T11">
                <a:pos x="T6" y="T7"/>
              </a:cxn>
            </a:cxnLst>
            <a:rect l="T12" t="T13" r="T14" b="T15"/>
            <a:pathLst>
              <a:path w="93" h="170">
                <a:moveTo>
                  <a:pt x="0" y="170"/>
                </a:moveTo>
                <a:lnTo>
                  <a:pt x="93" y="0"/>
                </a:lnTo>
                <a:lnTo>
                  <a:pt x="49" y="119"/>
                </a:lnTo>
                <a:lnTo>
                  <a:pt x="0" y="17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544" name="Freeform 869"/>
          <p:cNvSpPr>
            <a:spLocks/>
          </p:cNvSpPr>
          <p:nvPr/>
        </p:nvSpPr>
        <p:spPr bwMode="auto">
          <a:xfrm>
            <a:off x="4733925" y="3454402"/>
            <a:ext cx="215900" cy="588963"/>
          </a:xfrm>
          <a:custGeom>
            <a:avLst/>
            <a:gdLst>
              <a:gd name="T0" fmla="*/ 2147483647 w 93"/>
              <a:gd name="T1" fmla="*/ 0 h 225"/>
              <a:gd name="T2" fmla="*/ 0 w 93"/>
              <a:gd name="T3" fmla="*/ 2147483647 h 225"/>
              <a:gd name="T4" fmla="*/ 2147483647 w 93"/>
              <a:gd name="T5" fmla="*/ 2147483647 h 225"/>
              <a:gd name="T6" fmla="*/ 2147483647 w 93"/>
              <a:gd name="T7" fmla="*/ 0 h 225"/>
              <a:gd name="T8" fmla="*/ 0 60000 65536"/>
              <a:gd name="T9" fmla="*/ 0 60000 65536"/>
              <a:gd name="T10" fmla="*/ 0 60000 65536"/>
              <a:gd name="T11" fmla="*/ 0 60000 65536"/>
              <a:gd name="T12" fmla="*/ 0 w 93"/>
              <a:gd name="T13" fmla="*/ 0 h 225"/>
              <a:gd name="T14" fmla="*/ 93 w 93"/>
              <a:gd name="T15" fmla="*/ 225 h 225"/>
            </a:gdLst>
            <a:ahLst/>
            <a:cxnLst>
              <a:cxn ang="T8">
                <a:pos x="T0" y="T1"/>
              </a:cxn>
              <a:cxn ang="T9">
                <a:pos x="T2" y="T3"/>
              </a:cxn>
              <a:cxn ang="T10">
                <a:pos x="T4" y="T5"/>
              </a:cxn>
              <a:cxn ang="T11">
                <a:pos x="T6" y="T7"/>
              </a:cxn>
            </a:cxnLst>
            <a:rect l="T12" t="T13" r="T14" b="T15"/>
            <a:pathLst>
              <a:path w="93" h="225">
                <a:moveTo>
                  <a:pt x="93" y="0"/>
                </a:moveTo>
                <a:lnTo>
                  <a:pt x="0" y="225"/>
                </a:lnTo>
                <a:lnTo>
                  <a:pt x="44" y="106"/>
                </a:lnTo>
                <a:lnTo>
                  <a:pt x="93"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545" name="Line 870"/>
          <p:cNvSpPr>
            <a:spLocks noChangeShapeType="1"/>
          </p:cNvSpPr>
          <p:nvPr/>
        </p:nvSpPr>
        <p:spPr bwMode="auto">
          <a:xfrm flipV="1">
            <a:off x="4621215" y="4043363"/>
            <a:ext cx="112712" cy="133350"/>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546" name="Line 871"/>
          <p:cNvSpPr>
            <a:spLocks noChangeShapeType="1"/>
          </p:cNvSpPr>
          <p:nvPr/>
        </p:nvSpPr>
        <p:spPr bwMode="auto">
          <a:xfrm flipH="1">
            <a:off x="4733925" y="3454402"/>
            <a:ext cx="215900" cy="588963"/>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547" name="Freeform 872"/>
          <p:cNvSpPr>
            <a:spLocks/>
          </p:cNvSpPr>
          <p:nvPr/>
        </p:nvSpPr>
        <p:spPr bwMode="auto">
          <a:xfrm>
            <a:off x="7570800" y="4403725"/>
            <a:ext cx="219075" cy="96838"/>
          </a:xfrm>
          <a:custGeom>
            <a:avLst/>
            <a:gdLst>
              <a:gd name="T0" fmla="*/ 2147483647 w 94"/>
              <a:gd name="T1" fmla="*/ 0 h 37"/>
              <a:gd name="T2" fmla="*/ 2147483647 w 94"/>
              <a:gd name="T3" fmla="*/ 2147483647 h 37"/>
              <a:gd name="T4" fmla="*/ 0 w 94"/>
              <a:gd name="T5" fmla="*/ 2147483647 h 37"/>
              <a:gd name="T6" fmla="*/ 2147483647 w 94"/>
              <a:gd name="T7" fmla="*/ 0 h 37"/>
              <a:gd name="T8" fmla="*/ 0 60000 65536"/>
              <a:gd name="T9" fmla="*/ 0 60000 65536"/>
              <a:gd name="T10" fmla="*/ 0 60000 65536"/>
              <a:gd name="T11" fmla="*/ 0 60000 65536"/>
              <a:gd name="T12" fmla="*/ 0 w 94"/>
              <a:gd name="T13" fmla="*/ 0 h 37"/>
              <a:gd name="T14" fmla="*/ 94 w 94"/>
              <a:gd name="T15" fmla="*/ 37 h 37"/>
            </a:gdLst>
            <a:ahLst/>
            <a:cxnLst>
              <a:cxn ang="T8">
                <a:pos x="T0" y="T1"/>
              </a:cxn>
              <a:cxn ang="T9">
                <a:pos x="T2" y="T3"/>
              </a:cxn>
              <a:cxn ang="T10">
                <a:pos x="T4" y="T5"/>
              </a:cxn>
              <a:cxn ang="T11">
                <a:pos x="T6" y="T7"/>
              </a:cxn>
            </a:cxnLst>
            <a:rect l="T12" t="T13" r="T14" b="T15"/>
            <a:pathLst>
              <a:path w="94" h="37">
                <a:moveTo>
                  <a:pt x="50" y="0"/>
                </a:moveTo>
                <a:lnTo>
                  <a:pt x="94" y="37"/>
                </a:lnTo>
                <a:lnTo>
                  <a:pt x="0" y="23"/>
                </a:lnTo>
                <a:lnTo>
                  <a:pt x="50"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548" name="Freeform 873"/>
          <p:cNvSpPr>
            <a:spLocks/>
          </p:cNvSpPr>
          <p:nvPr/>
        </p:nvSpPr>
        <p:spPr bwMode="auto">
          <a:xfrm>
            <a:off x="7686675" y="4403725"/>
            <a:ext cx="215900" cy="96838"/>
          </a:xfrm>
          <a:custGeom>
            <a:avLst/>
            <a:gdLst>
              <a:gd name="T0" fmla="*/ 2147483647 w 93"/>
              <a:gd name="T1" fmla="*/ 2147483647 h 37"/>
              <a:gd name="T2" fmla="*/ 0 w 93"/>
              <a:gd name="T3" fmla="*/ 0 h 37"/>
              <a:gd name="T4" fmla="*/ 2147483647 w 93"/>
              <a:gd name="T5" fmla="*/ 2147483647 h 37"/>
              <a:gd name="T6" fmla="*/ 2147483647 w 93"/>
              <a:gd name="T7" fmla="*/ 2147483647 h 37"/>
              <a:gd name="T8" fmla="*/ 0 60000 65536"/>
              <a:gd name="T9" fmla="*/ 0 60000 65536"/>
              <a:gd name="T10" fmla="*/ 0 60000 65536"/>
              <a:gd name="T11" fmla="*/ 0 60000 65536"/>
              <a:gd name="T12" fmla="*/ 0 w 93"/>
              <a:gd name="T13" fmla="*/ 0 h 37"/>
              <a:gd name="T14" fmla="*/ 93 w 93"/>
              <a:gd name="T15" fmla="*/ 37 h 37"/>
            </a:gdLst>
            <a:ahLst/>
            <a:cxnLst>
              <a:cxn ang="T8">
                <a:pos x="T0" y="T1"/>
              </a:cxn>
              <a:cxn ang="T9">
                <a:pos x="T2" y="T3"/>
              </a:cxn>
              <a:cxn ang="T10">
                <a:pos x="T4" y="T5"/>
              </a:cxn>
              <a:cxn ang="T11">
                <a:pos x="T6" y="T7"/>
              </a:cxn>
            </a:cxnLst>
            <a:rect l="T12" t="T13" r="T14" b="T15"/>
            <a:pathLst>
              <a:path w="93" h="37">
                <a:moveTo>
                  <a:pt x="93" y="14"/>
                </a:moveTo>
                <a:lnTo>
                  <a:pt x="0" y="0"/>
                </a:lnTo>
                <a:lnTo>
                  <a:pt x="44" y="37"/>
                </a:lnTo>
                <a:lnTo>
                  <a:pt x="93" y="14"/>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549" name="Line 874"/>
          <p:cNvSpPr>
            <a:spLocks noChangeShapeType="1"/>
          </p:cNvSpPr>
          <p:nvPr/>
        </p:nvSpPr>
        <p:spPr bwMode="auto">
          <a:xfrm flipH="1" flipV="1">
            <a:off x="7686675" y="4403747"/>
            <a:ext cx="215900" cy="36513"/>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550" name="Line 875"/>
          <p:cNvSpPr>
            <a:spLocks noChangeShapeType="1"/>
          </p:cNvSpPr>
          <p:nvPr/>
        </p:nvSpPr>
        <p:spPr bwMode="auto">
          <a:xfrm flipV="1">
            <a:off x="7570795" y="4403747"/>
            <a:ext cx="115887" cy="6032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551" name="Line 876"/>
          <p:cNvSpPr>
            <a:spLocks noChangeShapeType="1"/>
          </p:cNvSpPr>
          <p:nvPr/>
        </p:nvSpPr>
        <p:spPr bwMode="auto">
          <a:xfrm flipH="1" flipV="1">
            <a:off x="6538913" y="2879725"/>
            <a:ext cx="157162" cy="204788"/>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552" name="Freeform 877"/>
          <p:cNvSpPr>
            <a:spLocks/>
          </p:cNvSpPr>
          <p:nvPr/>
        </p:nvSpPr>
        <p:spPr bwMode="auto">
          <a:xfrm>
            <a:off x="5053013" y="2362222"/>
            <a:ext cx="227012" cy="804863"/>
          </a:xfrm>
          <a:custGeom>
            <a:avLst/>
            <a:gdLst>
              <a:gd name="T0" fmla="*/ 2147483647 w 98"/>
              <a:gd name="T1" fmla="*/ 0 h 308"/>
              <a:gd name="T2" fmla="*/ 0 w 98"/>
              <a:gd name="T3" fmla="*/ 2147483647 h 308"/>
              <a:gd name="T4" fmla="*/ 2147483647 w 98"/>
              <a:gd name="T5" fmla="*/ 2147483647 h 308"/>
              <a:gd name="T6" fmla="*/ 2147483647 w 98"/>
              <a:gd name="T7" fmla="*/ 0 h 308"/>
              <a:gd name="T8" fmla="*/ 0 60000 65536"/>
              <a:gd name="T9" fmla="*/ 0 60000 65536"/>
              <a:gd name="T10" fmla="*/ 0 60000 65536"/>
              <a:gd name="T11" fmla="*/ 0 60000 65536"/>
              <a:gd name="T12" fmla="*/ 0 w 98"/>
              <a:gd name="T13" fmla="*/ 0 h 308"/>
              <a:gd name="T14" fmla="*/ 98 w 98"/>
              <a:gd name="T15" fmla="*/ 308 h 308"/>
            </a:gdLst>
            <a:ahLst/>
            <a:cxnLst>
              <a:cxn ang="T8">
                <a:pos x="T0" y="T1"/>
              </a:cxn>
              <a:cxn ang="T9">
                <a:pos x="T2" y="T3"/>
              </a:cxn>
              <a:cxn ang="T10">
                <a:pos x="T4" y="T5"/>
              </a:cxn>
              <a:cxn ang="T11">
                <a:pos x="T6" y="T7"/>
              </a:cxn>
            </a:cxnLst>
            <a:rect l="T12" t="T13" r="T14" b="T15"/>
            <a:pathLst>
              <a:path w="98" h="308">
                <a:moveTo>
                  <a:pt x="98" y="0"/>
                </a:moveTo>
                <a:lnTo>
                  <a:pt x="0" y="308"/>
                </a:lnTo>
                <a:lnTo>
                  <a:pt x="49" y="184"/>
                </a:lnTo>
                <a:lnTo>
                  <a:pt x="98"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553" name="Line 878"/>
          <p:cNvSpPr>
            <a:spLocks noChangeShapeType="1"/>
          </p:cNvSpPr>
          <p:nvPr/>
        </p:nvSpPr>
        <p:spPr bwMode="auto">
          <a:xfrm flipH="1">
            <a:off x="5053013" y="2432050"/>
            <a:ext cx="196850" cy="731838"/>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554" name="Freeform 879"/>
          <p:cNvSpPr>
            <a:spLocks/>
          </p:cNvSpPr>
          <p:nvPr/>
        </p:nvSpPr>
        <p:spPr bwMode="auto">
          <a:xfrm>
            <a:off x="4949825" y="2843235"/>
            <a:ext cx="217488" cy="611187"/>
          </a:xfrm>
          <a:custGeom>
            <a:avLst/>
            <a:gdLst>
              <a:gd name="T0" fmla="*/ 0 w 94"/>
              <a:gd name="T1" fmla="*/ 2147483647 h 234"/>
              <a:gd name="T2" fmla="*/ 2147483647 w 94"/>
              <a:gd name="T3" fmla="*/ 0 h 234"/>
              <a:gd name="T4" fmla="*/ 2147483647 w 94"/>
              <a:gd name="T5" fmla="*/ 2147483647 h 234"/>
              <a:gd name="T6" fmla="*/ 0 w 94"/>
              <a:gd name="T7" fmla="*/ 2147483647 h 234"/>
              <a:gd name="T8" fmla="*/ 0 60000 65536"/>
              <a:gd name="T9" fmla="*/ 0 60000 65536"/>
              <a:gd name="T10" fmla="*/ 0 60000 65536"/>
              <a:gd name="T11" fmla="*/ 0 60000 65536"/>
              <a:gd name="T12" fmla="*/ 0 w 94"/>
              <a:gd name="T13" fmla="*/ 0 h 234"/>
              <a:gd name="T14" fmla="*/ 94 w 94"/>
              <a:gd name="T15" fmla="*/ 234 h 234"/>
            </a:gdLst>
            <a:ahLst/>
            <a:cxnLst>
              <a:cxn ang="T8">
                <a:pos x="T0" y="T1"/>
              </a:cxn>
              <a:cxn ang="T9">
                <a:pos x="T2" y="T3"/>
              </a:cxn>
              <a:cxn ang="T10">
                <a:pos x="T4" y="T5"/>
              </a:cxn>
              <a:cxn ang="T11">
                <a:pos x="T6" y="T7"/>
              </a:cxn>
            </a:cxnLst>
            <a:rect l="T12" t="T13" r="T14" b="T15"/>
            <a:pathLst>
              <a:path w="94" h="234">
                <a:moveTo>
                  <a:pt x="0" y="234"/>
                </a:moveTo>
                <a:lnTo>
                  <a:pt x="94" y="0"/>
                </a:lnTo>
                <a:lnTo>
                  <a:pt x="45" y="124"/>
                </a:lnTo>
                <a:lnTo>
                  <a:pt x="0" y="234"/>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555" name="Line 880"/>
          <p:cNvSpPr>
            <a:spLocks noChangeShapeType="1"/>
          </p:cNvSpPr>
          <p:nvPr/>
        </p:nvSpPr>
        <p:spPr bwMode="auto">
          <a:xfrm flipV="1">
            <a:off x="4949825" y="3167085"/>
            <a:ext cx="103188" cy="287337"/>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556" name="Freeform 881"/>
          <p:cNvSpPr>
            <a:spLocks/>
          </p:cNvSpPr>
          <p:nvPr/>
        </p:nvSpPr>
        <p:spPr bwMode="auto">
          <a:xfrm>
            <a:off x="6591300" y="3011510"/>
            <a:ext cx="217488" cy="276225"/>
          </a:xfrm>
          <a:custGeom>
            <a:avLst/>
            <a:gdLst>
              <a:gd name="T0" fmla="*/ 2147483647 w 94"/>
              <a:gd name="T1" fmla="*/ 2147483647 h 106"/>
              <a:gd name="T2" fmla="*/ 2147483647 w 94"/>
              <a:gd name="T3" fmla="*/ 2147483647 h 106"/>
              <a:gd name="T4" fmla="*/ 0 w 94"/>
              <a:gd name="T5" fmla="*/ 0 h 106"/>
              <a:gd name="T6" fmla="*/ 2147483647 w 94"/>
              <a:gd name="T7" fmla="*/ 2147483647 h 106"/>
              <a:gd name="T8" fmla="*/ 0 60000 65536"/>
              <a:gd name="T9" fmla="*/ 0 60000 65536"/>
              <a:gd name="T10" fmla="*/ 0 60000 65536"/>
              <a:gd name="T11" fmla="*/ 0 60000 65536"/>
              <a:gd name="T12" fmla="*/ 0 w 94"/>
              <a:gd name="T13" fmla="*/ 0 h 106"/>
              <a:gd name="T14" fmla="*/ 94 w 94"/>
              <a:gd name="T15" fmla="*/ 106 h 106"/>
            </a:gdLst>
            <a:ahLst/>
            <a:cxnLst>
              <a:cxn ang="T8">
                <a:pos x="T0" y="T1"/>
              </a:cxn>
              <a:cxn ang="T9">
                <a:pos x="T2" y="T3"/>
              </a:cxn>
              <a:cxn ang="T10">
                <a:pos x="T4" y="T5"/>
              </a:cxn>
              <a:cxn ang="T11">
                <a:pos x="T6" y="T7"/>
              </a:cxn>
            </a:cxnLst>
            <a:rect l="T12" t="T13" r="T14" b="T15"/>
            <a:pathLst>
              <a:path w="94" h="106">
                <a:moveTo>
                  <a:pt x="45" y="28"/>
                </a:moveTo>
                <a:lnTo>
                  <a:pt x="94" y="106"/>
                </a:lnTo>
                <a:lnTo>
                  <a:pt x="0" y="0"/>
                </a:lnTo>
                <a:lnTo>
                  <a:pt x="45" y="28"/>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557" name="Freeform 882"/>
          <p:cNvSpPr>
            <a:spLocks/>
          </p:cNvSpPr>
          <p:nvPr/>
        </p:nvSpPr>
        <p:spPr bwMode="auto">
          <a:xfrm>
            <a:off x="6696075" y="3084513"/>
            <a:ext cx="215900" cy="323850"/>
          </a:xfrm>
          <a:custGeom>
            <a:avLst/>
            <a:gdLst>
              <a:gd name="T0" fmla="*/ 2147483647 w 93"/>
              <a:gd name="T1" fmla="*/ 2147483647 h 124"/>
              <a:gd name="T2" fmla="*/ 0 w 93"/>
              <a:gd name="T3" fmla="*/ 0 h 124"/>
              <a:gd name="T4" fmla="*/ 2147483647 w 93"/>
              <a:gd name="T5" fmla="*/ 2147483647 h 124"/>
              <a:gd name="T6" fmla="*/ 2147483647 w 93"/>
              <a:gd name="T7" fmla="*/ 2147483647 h 124"/>
              <a:gd name="T8" fmla="*/ 0 60000 65536"/>
              <a:gd name="T9" fmla="*/ 0 60000 65536"/>
              <a:gd name="T10" fmla="*/ 0 60000 65536"/>
              <a:gd name="T11" fmla="*/ 0 60000 65536"/>
              <a:gd name="T12" fmla="*/ 0 w 93"/>
              <a:gd name="T13" fmla="*/ 0 h 124"/>
              <a:gd name="T14" fmla="*/ 93 w 93"/>
              <a:gd name="T15" fmla="*/ 124 h 124"/>
            </a:gdLst>
            <a:ahLst/>
            <a:cxnLst>
              <a:cxn ang="T8">
                <a:pos x="T0" y="T1"/>
              </a:cxn>
              <a:cxn ang="T9">
                <a:pos x="T2" y="T3"/>
              </a:cxn>
              <a:cxn ang="T10">
                <a:pos x="T4" y="T5"/>
              </a:cxn>
              <a:cxn ang="T11">
                <a:pos x="T6" y="T7"/>
              </a:cxn>
            </a:cxnLst>
            <a:rect l="T12" t="T13" r="T14" b="T15"/>
            <a:pathLst>
              <a:path w="93" h="124">
                <a:moveTo>
                  <a:pt x="93" y="124"/>
                </a:moveTo>
                <a:lnTo>
                  <a:pt x="0" y="0"/>
                </a:lnTo>
                <a:lnTo>
                  <a:pt x="49" y="78"/>
                </a:lnTo>
                <a:lnTo>
                  <a:pt x="93" y="124"/>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558" name="Line 883"/>
          <p:cNvSpPr>
            <a:spLocks noChangeShapeType="1"/>
          </p:cNvSpPr>
          <p:nvPr/>
        </p:nvSpPr>
        <p:spPr bwMode="auto">
          <a:xfrm flipH="1" flipV="1">
            <a:off x="6696075" y="3084513"/>
            <a:ext cx="215900" cy="323850"/>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559" name="Freeform 884"/>
          <p:cNvSpPr>
            <a:spLocks/>
          </p:cNvSpPr>
          <p:nvPr/>
        </p:nvSpPr>
        <p:spPr bwMode="auto">
          <a:xfrm>
            <a:off x="6808788" y="3287713"/>
            <a:ext cx="215900" cy="323850"/>
          </a:xfrm>
          <a:custGeom>
            <a:avLst/>
            <a:gdLst>
              <a:gd name="T0" fmla="*/ 2147483647 w 93"/>
              <a:gd name="T1" fmla="*/ 2147483647 h 124"/>
              <a:gd name="T2" fmla="*/ 2147483647 w 93"/>
              <a:gd name="T3" fmla="*/ 2147483647 h 124"/>
              <a:gd name="T4" fmla="*/ 0 w 93"/>
              <a:gd name="T5" fmla="*/ 0 h 124"/>
              <a:gd name="T6" fmla="*/ 2147483647 w 93"/>
              <a:gd name="T7" fmla="*/ 2147483647 h 124"/>
              <a:gd name="T8" fmla="*/ 0 60000 65536"/>
              <a:gd name="T9" fmla="*/ 0 60000 65536"/>
              <a:gd name="T10" fmla="*/ 0 60000 65536"/>
              <a:gd name="T11" fmla="*/ 0 60000 65536"/>
              <a:gd name="T12" fmla="*/ 0 w 93"/>
              <a:gd name="T13" fmla="*/ 0 h 124"/>
              <a:gd name="T14" fmla="*/ 93 w 93"/>
              <a:gd name="T15" fmla="*/ 124 h 124"/>
            </a:gdLst>
            <a:ahLst/>
            <a:cxnLst>
              <a:cxn ang="T8">
                <a:pos x="T0" y="T1"/>
              </a:cxn>
              <a:cxn ang="T9">
                <a:pos x="T2" y="T3"/>
              </a:cxn>
              <a:cxn ang="T10">
                <a:pos x="T4" y="T5"/>
              </a:cxn>
              <a:cxn ang="T11">
                <a:pos x="T6" y="T7"/>
              </a:cxn>
            </a:cxnLst>
            <a:rect l="T12" t="T13" r="T14" b="T15"/>
            <a:pathLst>
              <a:path w="93" h="124">
                <a:moveTo>
                  <a:pt x="44" y="46"/>
                </a:moveTo>
                <a:lnTo>
                  <a:pt x="93" y="124"/>
                </a:lnTo>
                <a:lnTo>
                  <a:pt x="0" y="0"/>
                </a:lnTo>
                <a:lnTo>
                  <a:pt x="44" y="46"/>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560" name="Freeform 885"/>
          <p:cNvSpPr>
            <a:spLocks/>
          </p:cNvSpPr>
          <p:nvPr/>
        </p:nvSpPr>
        <p:spPr bwMode="auto">
          <a:xfrm>
            <a:off x="6911987" y="3408363"/>
            <a:ext cx="227013" cy="311150"/>
          </a:xfrm>
          <a:custGeom>
            <a:avLst/>
            <a:gdLst>
              <a:gd name="T0" fmla="*/ 2147483647 w 98"/>
              <a:gd name="T1" fmla="*/ 2147483647 h 119"/>
              <a:gd name="T2" fmla="*/ 0 w 98"/>
              <a:gd name="T3" fmla="*/ 0 h 119"/>
              <a:gd name="T4" fmla="*/ 2147483647 w 98"/>
              <a:gd name="T5" fmla="*/ 2147483647 h 119"/>
              <a:gd name="T6" fmla="*/ 2147483647 w 98"/>
              <a:gd name="T7" fmla="*/ 2147483647 h 119"/>
              <a:gd name="T8" fmla="*/ 0 60000 65536"/>
              <a:gd name="T9" fmla="*/ 0 60000 65536"/>
              <a:gd name="T10" fmla="*/ 0 60000 65536"/>
              <a:gd name="T11" fmla="*/ 0 60000 65536"/>
              <a:gd name="T12" fmla="*/ 0 w 98"/>
              <a:gd name="T13" fmla="*/ 0 h 119"/>
              <a:gd name="T14" fmla="*/ 98 w 98"/>
              <a:gd name="T15" fmla="*/ 119 h 119"/>
            </a:gdLst>
            <a:ahLst/>
            <a:cxnLst>
              <a:cxn ang="T8">
                <a:pos x="T0" y="T1"/>
              </a:cxn>
              <a:cxn ang="T9">
                <a:pos x="T2" y="T3"/>
              </a:cxn>
              <a:cxn ang="T10">
                <a:pos x="T4" y="T5"/>
              </a:cxn>
              <a:cxn ang="T11">
                <a:pos x="T6" y="T7"/>
              </a:cxn>
            </a:cxnLst>
            <a:rect l="T12" t="T13" r="T14" b="T15"/>
            <a:pathLst>
              <a:path w="98" h="119">
                <a:moveTo>
                  <a:pt x="98" y="119"/>
                </a:moveTo>
                <a:lnTo>
                  <a:pt x="0" y="0"/>
                </a:lnTo>
                <a:lnTo>
                  <a:pt x="49" y="78"/>
                </a:lnTo>
                <a:lnTo>
                  <a:pt x="98" y="119"/>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561" name="Line 886"/>
          <p:cNvSpPr>
            <a:spLocks noChangeShapeType="1"/>
          </p:cNvSpPr>
          <p:nvPr/>
        </p:nvSpPr>
        <p:spPr bwMode="auto">
          <a:xfrm flipV="1">
            <a:off x="7789863" y="4440260"/>
            <a:ext cx="112712" cy="6032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562" name="Line 887"/>
          <p:cNvSpPr>
            <a:spLocks noChangeShapeType="1"/>
          </p:cNvSpPr>
          <p:nvPr/>
        </p:nvSpPr>
        <p:spPr bwMode="auto">
          <a:xfrm flipH="1" flipV="1">
            <a:off x="6911987" y="3408363"/>
            <a:ext cx="227013" cy="311150"/>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563" name="Line 888"/>
          <p:cNvSpPr>
            <a:spLocks noChangeShapeType="1"/>
          </p:cNvSpPr>
          <p:nvPr/>
        </p:nvSpPr>
        <p:spPr bwMode="auto">
          <a:xfrm>
            <a:off x="6808797" y="3287713"/>
            <a:ext cx="103187" cy="120650"/>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564" name="Freeform 889"/>
          <p:cNvSpPr>
            <a:spLocks/>
          </p:cNvSpPr>
          <p:nvPr/>
        </p:nvSpPr>
        <p:spPr bwMode="auto">
          <a:xfrm>
            <a:off x="7024693" y="3611565"/>
            <a:ext cx="217487" cy="274637"/>
          </a:xfrm>
          <a:custGeom>
            <a:avLst/>
            <a:gdLst>
              <a:gd name="T0" fmla="*/ 2147483647 w 94"/>
              <a:gd name="T1" fmla="*/ 2147483647 h 105"/>
              <a:gd name="T2" fmla="*/ 2147483647 w 94"/>
              <a:gd name="T3" fmla="*/ 2147483647 h 105"/>
              <a:gd name="T4" fmla="*/ 0 w 94"/>
              <a:gd name="T5" fmla="*/ 0 h 105"/>
              <a:gd name="T6" fmla="*/ 2147483647 w 94"/>
              <a:gd name="T7" fmla="*/ 2147483647 h 105"/>
              <a:gd name="T8" fmla="*/ 0 60000 65536"/>
              <a:gd name="T9" fmla="*/ 0 60000 65536"/>
              <a:gd name="T10" fmla="*/ 0 60000 65536"/>
              <a:gd name="T11" fmla="*/ 0 60000 65536"/>
              <a:gd name="T12" fmla="*/ 0 w 94"/>
              <a:gd name="T13" fmla="*/ 0 h 105"/>
              <a:gd name="T14" fmla="*/ 94 w 94"/>
              <a:gd name="T15" fmla="*/ 105 h 105"/>
            </a:gdLst>
            <a:ahLst/>
            <a:cxnLst>
              <a:cxn ang="T8">
                <a:pos x="T0" y="T1"/>
              </a:cxn>
              <a:cxn ang="T9">
                <a:pos x="T2" y="T3"/>
              </a:cxn>
              <a:cxn ang="T10">
                <a:pos x="T4" y="T5"/>
              </a:cxn>
              <a:cxn ang="T11">
                <a:pos x="T6" y="T7"/>
              </a:cxn>
            </a:cxnLst>
            <a:rect l="T12" t="T13" r="T14" b="T15"/>
            <a:pathLst>
              <a:path w="94" h="105">
                <a:moveTo>
                  <a:pt x="49" y="41"/>
                </a:moveTo>
                <a:lnTo>
                  <a:pt x="94" y="105"/>
                </a:lnTo>
                <a:lnTo>
                  <a:pt x="0" y="0"/>
                </a:lnTo>
                <a:lnTo>
                  <a:pt x="49" y="41"/>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565" name="Freeform 890"/>
          <p:cNvSpPr>
            <a:spLocks/>
          </p:cNvSpPr>
          <p:nvPr/>
        </p:nvSpPr>
        <p:spPr bwMode="auto">
          <a:xfrm>
            <a:off x="7139000" y="3719513"/>
            <a:ext cx="217487" cy="239712"/>
          </a:xfrm>
          <a:custGeom>
            <a:avLst/>
            <a:gdLst>
              <a:gd name="T0" fmla="*/ 2147483647 w 94"/>
              <a:gd name="T1" fmla="*/ 2147483647 h 92"/>
              <a:gd name="T2" fmla="*/ 0 w 94"/>
              <a:gd name="T3" fmla="*/ 0 h 92"/>
              <a:gd name="T4" fmla="*/ 2147483647 w 94"/>
              <a:gd name="T5" fmla="*/ 2147483647 h 92"/>
              <a:gd name="T6" fmla="*/ 2147483647 w 94"/>
              <a:gd name="T7" fmla="*/ 2147483647 h 92"/>
              <a:gd name="T8" fmla="*/ 0 60000 65536"/>
              <a:gd name="T9" fmla="*/ 0 60000 65536"/>
              <a:gd name="T10" fmla="*/ 0 60000 65536"/>
              <a:gd name="T11" fmla="*/ 0 60000 65536"/>
              <a:gd name="T12" fmla="*/ 0 w 94"/>
              <a:gd name="T13" fmla="*/ 0 h 92"/>
              <a:gd name="T14" fmla="*/ 94 w 94"/>
              <a:gd name="T15" fmla="*/ 92 h 92"/>
            </a:gdLst>
            <a:ahLst/>
            <a:cxnLst>
              <a:cxn ang="T8">
                <a:pos x="T0" y="T1"/>
              </a:cxn>
              <a:cxn ang="T9">
                <a:pos x="T2" y="T3"/>
              </a:cxn>
              <a:cxn ang="T10">
                <a:pos x="T4" y="T5"/>
              </a:cxn>
              <a:cxn ang="T11">
                <a:pos x="T6" y="T7"/>
              </a:cxn>
            </a:cxnLst>
            <a:rect l="T12" t="T13" r="T14" b="T15"/>
            <a:pathLst>
              <a:path w="94" h="92">
                <a:moveTo>
                  <a:pt x="94" y="92"/>
                </a:moveTo>
                <a:lnTo>
                  <a:pt x="0" y="0"/>
                </a:lnTo>
                <a:lnTo>
                  <a:pt x="45" y="64"/>
                </a:lnTo>
                <a:lnTo>
                  <a:pt x="94" y="92"/>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566" name="Freeform 891"/>
          <p:cNvSpPr>
            <a:spLocks/>
          </p:cNvSpPr>
          <p:nvPr/>
        </p:nvSpPr>
        <p:spPr bwMode="auto">
          <a:xfrm>
            <a:off x="4506913" y="4032250"/>
            <a:ext cx="227012" cy="298450"/>
          </a:xfrm>
          <a:custGeom>
            <a:avLst/>
            <a:gdLst>
              <a:gd name="T0" fmla="*/ 2147483647 w 98"/>
              <a:gd name="T1" fmla="*/ 2147483647 h 114"/>
              <a:gd name="T2" fmla="*/ 2147483647 w 98"/>
              <a:gd name="T3" fmla="*/ 0 h 114"/>
              <a:gd name="T4" fmla="*/ 0 w 98"/>
              <a:gd name="T5" fmla="*/ 2147483647 h 114"/>
              <a:gd name="T6" fmla="*/ 2147483647 w 98"/>
              <a:gd name="T7" fmla="*/ 2147483647 h 114"/>
              <a:gd name="T8" fmla="*/ 0 60000 65536"/>
              <a:gd name="T9" fmla="*/ 0 60000 65536"/>
              <a:gd name="T10" fmla="*/ 0 60000 65536"/>
              <a:gd name="T11" fmla="*/ 0 60000 65536"/>
              <a:gd name="T12" fmla="*/ 0 w 98"/>
              <a:gd name="T13" fmla="*/ 0 h 114"/>
              <a:gd name="T14" fmla="*/ 98 w 98"/>
              <a:gd name="T15" fmla="*/ 114 h 114"/>
            </a:gdLst>
            <a:ahLst/>
            <a:cxnLst>
              <a:cxn ang="T8">
                <a:pos x="T0" y="T1"/>
              </a:cxn>
              <a:cxn ang="T9">
                <a:pos x="T2" y="T3"/>
              </a:cxn>
              <a:cxn ang="T10">
                <a:pos x="T4" y="T5"/>
              </a:cxn>
              <a:cxn ang="T11">
                <a:pos x="T6" y="T7"/>
              </a:cxn>
            </a:cxnLst>
            <a:rect l="T12" t="T13" r="T14" b="T15"/>
            <a:pathLst>
              <a:path w="98" h="114">
                <a:moveTo>
                  <a:pt x="49" y="55"/>
                </a:moveTo>
                <a:lnTo>
                  <a:pt x="98" y="0"/>
                </a:lnTo>
                <a:lnTo>
                  <a:pt x="0" y="114"/>
                </a:lnTo>
                <a:lnTo>
                  <a:pt x="49" y="55"/>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567" name="Freeform 892"/>
          <p:cNvSpPr>
            <a:spLocks/>
          </p:cNvSpPr>
          <p:nvPr/>
        </p:nvSpPr>
        <p:spPr bwMode="auto">
          <a:xfrm>
            <a:off x="4621213" y="3732213"/>
            <a:ext cx="214312" cy="444500"/>
          </a:xfrm>
          <a:custGeom>
            <a:avLst/>
            <a:gdLst>
              <a:gd name="T0" fmla="*/ 2147483647 w 93"/>
              <a:gd name="T1" fmla="*/ 0 h 170"/>
              <a:gd name="T2" fmla="*/ 0 w 93"/>
              <a:gd name="T3" fmla="*/ 2147483647 h 170"/>
              <a:gd name="T4" fmla="*/ 2147483647 w 93"/>
              <a:gd name="T5" fmla="*/ 2147483647 h 170"/>
              <a:gd name="T6" fmla="*/ 2147483647 w 93"/>
              <a:gd name="T7" fmla="*/ 0 h 170"/>
              <a:gd name="T8" fmla="*/ 0 60000 65536"/>
              <a:gd name="T9" fmla="*/ 0 60000 65536"/>
              <a:gd name="T10" fmla="*/ 0 60000 65536"/>
              <a:gd name="T11" fmla="*/ 0 60000 65536"/>
              <a:gd name="T12" fmla="*/ 0 w 93"/>
              <a:gd name="T13" fmla="*/ 0 h 170"/>
              <a:gd name="T14" fmla="*/ 93 w 93"/>
              <a:gd name="T15" fmla="*/ 170 h 170"/>
            </a:gdLst>
            <a:ahLst/>
            <a:cxnLst>
              <a:cxn ang="T8">
                <a:pos x="T0" y="T1"/>
              </a:cxn>
              <a:cxn ang="T9">
                <a:pos x="T2" y="T3"/>
              </a:cxn>
              <a:cxn ang="T10">
                <a:pos x="T4" y="T5"/>
              </a:cxn>
              <a:cxn ang="T11">
                <a:pos x="T6" y="T7"/>
              </a:cxn>
            </a:cxnLst>
            <a:rect l="T12" t="T13" r="T14" b="T15"/>
            <a:pathLst>
              <a:path w="93" h="170">
                <a:moveTo>
                  <a:pt x="93" y="0"/>
                </a:moveTo>
                <a:lnTo>
                  <a:pt x="0" y="170"/>
                </a:lnTo>
                <a:lnTo>
                  <a:pt x="49" y="115"/>
                </a:lnTo>
                <a:lnTo>
                  <a:pt x="93"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568" name="Line 893"/>
          <p:cNvSpPr>
            <a:spLocks noChangeShapeType="1"/>
          </p:cNvSpPr>
          <p:nvPr/>
        </p:nvSpPr>
        <p:spPr bwMode="auto">
          <a:xfrm flipH="1" flipV="1">
            <a:off x="5600701" y="1695451"/>
            <a:ext cx="201613" cy="290513"/>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569" name="Line 894"/>
          <p:cNvSpPr>
            <a:spLocks noChangeShapeType="1"/>
          </p:cNvSpPr>
          <p:nvPr/>
        </p:nvSpPr>
        <p:spPr bwMode="auto">
          <a:xfrm flipH="1" flipV="1">
            <a:off x="7139000" y="3719513"/>
            <a:ext cx="217487" cy="239712"/>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570" name="Line 895"/>
          <p:cNvSpPr>
            <a:spLocks noChangeShapeType="1"/>
          </p:cNvSpPr>
          <p:nvPr/>
        </p:nvSpPr>
        <p:spPr bwMode="auto">
          <a:xfrm>
            <a:off x="7024692" y="3611563"/>
            <a:ext cx="114300" cy="107950"/>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571" name="Freeform 896"/>
          <p:cNvSpPr>
            <a:spLocks/>
          </p:cNvSpPr>
          <p:nvPr/>
        </p:nvSpPr>
        <p:spPr bwMode="auto">
          <a:xfrm>
            <a:off x="5280037" y="1954235"/>
            <a:ext cx="219075" cy="407987"/>
          </a:xfrm>
          <a:custGeom>
            <a:avLst/>
            <a:gdLst>
              <a:gd name="T0" fmla="*/ 2147483647 w 94"/>
              <a:gd name="T1" fmla="*/ 2147483647 h 156"/>
              <a:gd name="T2" fmla="*/ 2147483647 w 94"/>
              <a:gd name="T3" fmla="*/ 0 h 156"/>
              <a:gd name="T4" fmla="*/ 0 w 94"/>
              <a:gd name="T5" fmla="*/ 2147483647 h 156"/>
              <a:gd name="T6" fmla="*/ 2147483647 w 94"/>
              <a:gd name="T7" fmla="*/ 2147483647 h 156"/>
              <a:gd name="T8" fmla="*/ 0 60000 65536"/>
              <a:gd name="T9" fmla="*/ 0 60000 65536"/>
              <a:gd name="T10" fmla="*/ 0 60000 65536"/>
              <a:gd name="T11" fmla="*/ 0 60000 65536"/>
              <a:gd name="T12" fmla="*/ 0 w 94"/>
              <a:gd name="T13" fmla="*/ 0 h 156"/>
              <a:gd name="T14" fmla="*/ 94 w 94"/>
              <a:gd name="T15" fmla="*/ 156 h 156"/>
            </a:gdLst>
            <a:ahLst/>
            <a:cxnLst>
              <a:cxn ang="T8">
                <a:pos x="T0" y="T1"/>
              </a:cxn>
              <a:cxn ang="T9">
                <a:pos x="T2" y="T3"/>
              </a:cxn>
              <a:cxn ang="T10">
                <a:pos x="T4" y="T5"/>
              </a:cxn>
              <a:cxn ang="T11">
                <a:pos x="T6" y="T7"/>
              </a:cxn>
            </a:cxnLst>
            <a:rect l="T12" t="T13" r="T14" b="T15"/>
            <a:pathLst>
              <a:path w="94" h="156">
                <a:moveTo>
                  <a:pt x="45" y="55"/>
                </a:moveTo>
                <a:lnTo>
                  <a:pt x="94" y="0"/>
                </a:lnTo>
                <a:lnTo>
                  <a:pt x="0" y="156"/>
                </a:lnTo>
                <a:lnTo>
                  <a:pt x="45" y="55"/>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572" name="Freeform 897"/>
          <p:cNvSpPr>
            <a:spLocks/>
          </p:cNvSpPr>
          <p:nvPr/>
        </p:nvSpPr>
        <p:spPr bwMode="auto">
          <a:xfrm>
            <a:off x="5384800" y="1701805"/>
            <a:ext cx="215900" cy="396875"/>
          </a:xfrm>
          <a:custGeom>
            <a:avLst/>
            <a:gdLst>
              <a:gd name="T0" fmla="*/ 2147483647 w 93"/>
              <a:gd name="T1" fmla="*/ 0 h 152"/>
              <a:gd name="T2" fmla="*/ 0 w 93"/>
              <a:gd name="T3" fmla="*/ 2147483647 h 152"/>
              <a:gd name="T4" fmla="*/ 2147483647 w 93"/>
              <a:gd name="T5" fmla="*/ 2147483647 h 152"/>
              <a:gd name="T6" fmla="*/ 2147483647 w 93"/>
              <a:gd name="T7" fmla="*/ 0 h 152"/>
              <a:gd name="T8" fmla="*/ 0 60000 65536"/>
              <a:gd name="T9" fmla="*/ 0 60000 65536"/>
              <a:gd name="T10" fmla="*/ 0 60000 65536"/>
              <a:gd name="T11" fmla="*/ 0 60000 65536"/>
              <a:gd name="T12" fmla="*/ 0 w 93"/>
              <a:gd name="T13" fmla="*/ 0 h 152"/>
              <a:gd name="T14" fmla="*/ 93 w 93"/>
              <a:gd name="T15" fmla="*/ 152 h 152"/>
            </a:gdLst>
            <a:ahLst/>
            <a:cxnLst>
              <a:cxn ang="T8">
                <a:pos x="T0" y="T1"/>
              </a:cxn>
              <a:cxn ang="T9">
                <a:pos x="T2" y="T3"/>
              </a:cxn>
              <a:cxn ang="T10">
                <a:pos x="T4" y="T5"/>
              </a:cxn>
              <a:cxn ang="T11">
                <a:pos x="T6" y="T7"/>
              </a:cxn>
            </a:cxnLst>
            <a:rect l="T12" t="T13" r="T14" b="T15"/>
            <a:pathLst>
              <a:path w="93" h="152">
                <a:moveTo>
                  <a:pt x="93" y="0"/>
                </a:moveTo>
                <a:lnTo>
                  <a:pt x="0" y="152"/>
                </a:lnTo>
                <a:lnTo>
                  <a:pt x="49" y="97"/>
                </a:lnTo>
                <a:lnTo>
                  <a:pt x="93"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573" name="Line 898"/>
          <p:cNvSpPr>
            <a:spLocks noChangeShapeType="1"/>
          </p:cNvSpPr>
          <p:nvPr/>
        </p:nvSpPr>
        <p:spPr bwMode="auto">
          <a:xfrm flipV="1">
            <a:off x="4506913" y="4176735"/>
            <a:ext cx="114300" cy="153987"/>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574" name="Line 899"/>
          <p:cNvSpPr>
            <a:spLocks noChangeShapeType="1"/>
          </p:cNvSpPr>
          <p:nvPr/>
        </p:nvSpPr>
        <p:spPr bwMode="auto">
          <a:xfrm flipH="1">
            <a:off x="4621213" y="3732213"/>
            <a:ext cx="214312" cy="444500"/>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575" name="Line 900"/>
          <p:cNvSpPr>
            <a:spLocks noChangeShapeType="1"/>
          </p:cNvSpPr>
          <p:nvPr/>
        </p:nvSpPr>
        <p:spPr bwMode="auto">
          <a:xfrm flipV="1">
            <a:off x="5280031" y="2098697"/>
            <a:ext cx="104775" cy="26352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576" name="Line 901"/>
          <p:cNvSpPr>
            <a:spLocks noChangeShapeType="1"/>
          </p:cNvSpPr>
          <p:nvPr/>
        </p:nvSpPr>
        <p:spPr bwMode="auto">
          <a:xfrm flipH="1">
            <a:off x="5384800" y="1701805"/>
            <a:ext cx="215900" cy="39687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577" name="Freeform 902"/>
          <p:cNvSpPr>
            <a:spLocks/>
          </p:cNvSpPr>
          <p:nvPr/>
        </p:nvSpPr>
        <p:spPr bwMode="auto">
          <a:xfrm>
            <a:off x="4835525" y="3324225"/>
            <a:ext cx="217488" cy="407988"/>
          </a:xfrm>
          <a:custGeom>
            <a:avLst/>
            <a:gdLst>
              <a:gd name="T0" fmla="*/ 0 w 94"/>
              <a:gd name="T1" fmla="*/ 2147483647 h 156"/>
              <a:gd name="T2" fmla="*/ 2147483647 w 94"/>
              <a:gd name="T3" fmla="*/ 0 h 156"/>
              <a:gd name="T4" fmla="*/ 2147483647 w 94"/>
              <a:gd name="T5" fmla="*/ 2147483647 h 156"/>
              <a:gd name="T6" fmla="*/ 0 w 94"/>
              <a:gd name="T7" fmla="*/ 2147483647 h 156"/>
              <a:gd name="T8" fmla="*/ 0 60000 65536"/>
              <a:gd name="T9" fmla="*/ 0 60000 65536"/>
              <a:gd name="T10" fmla="*/ 0 60000 65536"/>
              <a:gd name="T11" fmla="*/ 0 60000 65536"/>
              <a:gd name="T12" fmla="*/ 0 w 94"/>
              <a:gd name="T13" fmla="*/ 0 h 156"/>
              <a:gd name="T14" fmla="*/ 94 w 94"/>
              <a:gd name="T15" fmla="*/ 156 h 156"/>
            </a:gdLst>
            <a:ahLst/>
            <a:cxnLst>
              <a:cxn ang="T8">
                <a:pos x="T0" y="T1"/>
              </a:cxn>
              <a:cxn ang="T9">
                <a:pos x="T2" y="T3"/>
              </a:cxn>
              <a:cxn ang="T10">
                <a:pos x="T4" y="T5"/>
              </a:cxn>
              <a:cxn ang="T11">
                <a:pos x="T6" y="T7"/>
              </a:cxn>
            </a:cxnLst>
            <a:rect l="T12" t="T13" r="T14" b="T15"/>
            <a:pathLst>
              <a:path w="94" h="156">
                <a:moveTo>
                  <a:pt x="0" y="156"/>
                </a:moveTo>
                <a:lnTo>
                  <a:pt x="94" y="0"/>
                </a:lnTo>
                <a:lnTo>
                  <a:pt x="49" y="50"/>
                </a:lnTo>
                <a:lnTo>
                  <a:pt x="0" y="156"/>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579" name="Line 904"/>
          <p:cNvSpPr>
            <a:spLocks noChangeShapeType="1"/>
          </p:cNvSpPr>
          <p:nvPr/>
        </p:nvSpPr>
        <p:spPr bwMode="auto">
          <a:xfrm flipH="1">
            <a:off x="5249863" y="2362222"/>
            <a:ext cx="30162" cy="7302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580" name="Freeform 905"/>
          <p:cNvSpPr>
            <a:spLocks/>
          </p:cNvSpPr>
          <p:nvPr/>
        </p:nvSpPr>
        <p:spPr bwMode="auto">
          <a:xfrm>
            <a:off x="7242175" y="3886200"/>
            <a:ext cx="215900" cy="146050"/>
          </a:xfrm>
          <a:custGeom>
            <a:avLst/>
            <a:gdLst>
              <a:gd name="T0" fmla="*/ 2147483647 w 93"/>
              <a:gd name="T1" fmla="*/ 2147483647 h 56"/>
              <a:gd name="T2" fmla="*/ 2147483647 w 93"/>
              <a:gd name="T3" fmla="*/ 2147483647 h 56"/>
              <a:gd name="T4" fmla="*/ 0 w 93"/>
              <a:gd name="T5" fmla="*/ 0 h 56"/>
              <a:gd name="T6" fmla="*/ 2147483647 w 93"/>
              <a:gd name="T7" fmla="*/ 2147483647 h 56"/>
              <a:gd name="T8" fmla="*/ 0 60000 65536"/>
              <a:gd name="T9" fmla="*/ 0 60000 65536"/>
              <a:gd name="T10" fmla="*/ 0 60000 65536"/>
              <a:gd name="T11" fmla="*/ 0 60000 65536"/>
              <a:gd name="T12" fmla="*/ 0 w 93"/>
              <a:gd name="T13" fmla="*/ 0 h 56"/>
              <a:gd name="T14" fmla="*/ 93 w 93"/>
              <a:gd name="T15" fmla="*/ 56 h 56"/>
            </a:gdLst>
            <a:ahLst/>
            <a:cxnLst>
              <a:cxn ang="T8">
                <a:pos x="T0" y="T1"/>
              </a:cxn>
              <a:cxn ang="T9">
                <a:pos x="T2" y="T3"/>
              </a:cxn>
              <a:cxn ang="T10">
                <a:pos x="T4" y="T5"/>
              </a:cxn>
              <a:cxn ang="T11">
                <a:pos x="T6" y="T7"/>
              </a:cxn>
            </a:cxnLst>
            <a:rect l="T12" t="T13" r="T14" b="T15"/>
            <a:pathLst>
              <a:path w="93" h="56">
                <a:moveTo>
                  <a:pt x="49" y="28"/>
                </a:moveTo>
                <a:lnTo>
                  <a:pt x="93" y="56"/>
                </a:lnTo>
                <a:lnTo>
                  <a:pt x="0" y="0"/>
                </a:lnTo>
                <a:lnTo>
                  <a:pt x="49" y="28"/>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581" name="Freeform 906"/>
          <p:cNvSpPr>
            <a:spLocks/>
          </p:cNvSpPr>
          <p:nvPr/>
        </p:nvSpPr>
        <p:spPr bwMode="auto">
          <a:xfrm>
            <a:off x="7356477" y="3959247"/>
            <a:ext cx="214313" cy="504825"/>
          </a:xfrm>
          <a:custGeom>
            <a:avLst/>
            <a:gdLst>
              <a:gd name="T0" fmla="*/ 2147483647 w 93"/>
              <a:gd name="T1" fmla="*/ 2147483647 h 193"/>
              <a:gd name="T2" fmla="*/ 0 w 93"/>
              <a:gd name="T3" fmla="*/ 0 h 193"/>
              <a:gd name="T4" fmla="*/ 2147483647 w 93"/>
              <a:gd name="T5" fmla="*/ 2147483647 h 193"/>
              <a:gd name="T6" fmla="*/ 2147483647 w 93"/>
              <a:gd name="T7" fmla="*/ 2147483647 h 193"/>
              <a:gd name="T8" fmla="*/ 0 60000 65536"/>
              <a:gd name="T9" fmla="*/ 0 60000 65536"/>
              <a:gd name="T10" fmla="*/ 0 60000 65536"/>
              <a:gd name="T11" fmla="*/ 0 60000 65536"/>
              <a:gd name="T12" fmla="*/ 0 w 93"/>
              <a:gd name="T13" fmla="*/ 0 h 193"/>
              <a:gd name="T14" fmla="*/ 93 w 93"/>
              <a:gd name="T15" fmla="*/ 193 h 193"/>
            </a:gdLst>
            <a:ahLst/>
            <a:cxnLst>
              <a:cxn ang="T8">
                <a:pos x="T0" y="T1"/>
              </a:cxn>
              <a:cxn ang="T9">
                <a:pos x="T2" y="T3"/>
              </a:cxn>
              <a:cxn ang="T10">
                <a:pos x="T4" y="T5"/>
              </a:cxn>
              <a:cxn ang="T11">
                <a:pos x="T6" y="T7"/>
              </a:cxn>
            </a:cxnLst>
            <a:rect l="T12" t="T13" r="T14" b="T15"/>
            <a:pathLst>
              <a:path w="93" h="193">
                <a:moveTo>
                  <a:pt x="93" y="193"/>
                </a:moveTo>
                <a:lnTo>
                  <a:pt x="0" y="0"/>
                </a:lnTo>
                <a:lnTo>
                  <a:pt x="44" y="28"/>
                </a:lnTo>
                <a:lnTo>
                  <a:pt x="93" y="193"/>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582" name="Freeform 907"/>
          <p:cNvSpPr>
            <a:spLocks/>
          </p:cNvSpPr>
          <p:nvPr/>
        </p:nvSpPr>
        <p:spPr bwMode="auto">
          <a:xfrm>
            <a:off x="7570800" y="4464050"/>
            <a:ext cx="219075" cy="96838"/>
          </a:xfrm>
          <a:custGeom>
            <a:avLst/>
            <a:gdLst>
              <a:gd name="T0" fmla="*/ 2147483647 w 94"/>
              <a:gd name="T1" fmla="*/ 2147483647 h 37"/>
              <a:gd name="T2" fmla="*/ 0 w 94"/>
              <a:gd name="T3" fmla="*/ 0 h 37"/>
              <a:gd name="T4" fmla="*/ 2147483647 w 94"/>
              <a:gd name="T5" fmla="*/ 2147483647 h 37"/>
              <a:gd name="T6" fmla="*/ 2147483647 w 94"/>
              <a:gd name="T7" fmla="*/ 2147483647 h 37"/>
              <a:gd name="T8" fmla="*/ 0 60000 65536"/>
              <a:gd name="T9" fmla="*/ 0 60000 65536"/>
              <a:gd name="T10" fmla="*/ 0 60000 65536"/>
              <a:gd name="T11" fmla="*/ 0 60000 65536"/>
              <a:gd name="T12" fmla="*/ 0 w 94"/>
              <a:gd name="T13" fmla="*/ 0 h 37"/>
              <a:gd name="T14" fmla="*/ 94 w 94"/>
              <a:gd name="T15" fmla="*/ 37 h 37"/>
            </a:gdLst>
            <a:ahLst/>
            <a:cxnLst>
              <a:cxn ang="T8">
                <a:pos x="T0" y="T1"/>
              </a:cxn>
              <a:cxn ang="T9">
                <a:pos x="T2" y="T3"/>
              </a:cxn>
              <a:cxn ang="T10">
                <a:pos x="T4" y="T5"/>
              </a:cxn>
              <a:cxn ang="T11">
                <a:pos x="T6" y="T7"/>
              </a:cxn>
            </a:cxnLst>
            <a:rect l="T12" t="T13" r="T14" b="T15"/>
            <a:pathLst>
              <a:path w="94" h="37">
                <a:moveTo>
                  <a:pt x="94" y="14"/>
                </a:moveTo>
                <a:lnTo>
                  <a:pt x="0" y="0"/>
                </a:lnTo>
                <a:lnTo>
                  <a:pt x="50" y="37"/>
                </a:lnTo>
                <a:lnTo>
                  <a:pt x="94" y="14"/>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583" name="Line 908"/>
          <p:cNvSpPr>
            <a:spLocks noChangeShapeType="1"/>
          </p:cNvSpPr>
          <p:nvPr/>
        </p:nvSpPr>
        <p:spPr bwMode="auto">
          <a:xfrm>
            <a:off x="7570800" y="4464072"/>
            <a:ext cx="219075" cy="36513"/>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584" name="Freeform 909"/>
          <p:cNvSpPr>
            <a:spLocks/>
          </p:cNvSpPr>
          <p:nvPr/>
        </p:nvSpPr>
        <p:spPr bwMode="auto">
          <a:xfrm>
            <a:off x="7458075" y="4032250"/>
            <a:ext cx="228600" cy="528638"/>
          </a:xfrm>
          <a:custGeom>
            <a:avLst/>
            <a:gdLst>
              <a:gd name="T0" fmla="*/ 2147483647 w 99"/>
              <a:gd name="T1" fmla="*/ 2147483647 h 202"/>
              <a:gd name="T2" fmla="*/ 2147483647 w 99"/>
              <a:gd name="T3" fmla="*/ 2147483647 h 202"/>
              <a:gd name="T4" fmla="*/ 0 w 99"/>
              <a:gd name="T5" fmla="*/ 0 h 202"/>
              <a:gd name="T6" fmla="*/ 2147483647 w 99"/>
              <a:gd name="T7" fmla="*/ 2147483647 h 202"/>
              <a:gd name="T8" fmla="*/ 0 60000 65536"/>
              <a:gd name="T9" fmla="*/ 0 60000 65536"/>
              <a:gd name="T10" fmla="*/ 0 60000 65536"/>
              <a:gd name="T11" fmla="*/ 0 60000 65536"/>
              <a:gd name="T12" fmla="*/ 0 w 99"/>
              <a:gd name="T13" fmla="*/ 0 h 202"/>
              <a:gd name="T14" fmla="*/ 99 w 99"/>
              <a:gd name="T15" fmla="*/ 202 h 202"/>
            </a:gdLst>
            <a:ahLst/>
            <a:cxnLst>
              <a:cxn ang="T8">
                <a:pos x="T0" y="T1"/>
              </a:cxn>
              <a:cxn ang="T9">
                <a:pos x="T2" y="T3"/>
              </a:cxn>
              <a:cxn ang="T10">
                <a:pos x="T4" y="T5"/>
              </a:cxn>
              <a:cxn ang="T11">
                <a:pos x="T6" y="T7"/>
              </a:cxn>
            </a:cxnLst>
            <a:rect l="T12" t="T13" r="T14" b="T15"/>
            <a:pathLst>
              <a:path w="99" h="202">
                <a:moveTo>
                  <a:pt x="49" y="165"/>
                </a:moveTo>
                <a:lnTo>
                  <a:pt x="99" y="202"/>
                </a:lnTo>
                <a:lnTo>
                  <a:pt x="0" y="0"/>
                </a:lnTo>
                <a:lnTo>
                  <a:pt x="49" y="165"/>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585" name="Line 910"/>
          <p:cNvSpPr>
            <a:spLocks noChangeShapeType="1"/>
          </p:cNvSpPr>
          <p:nvPr/>
        </p:nvSpPr>
        <p:spPr bwMode="auto">
          <a:xfrm>
            <a:off x="7570790" y="4464072"/>
            <a:ext cx="3175" cy="317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586" name="Line 911"/>
          <p:cNvSpPr>
            <a:spLocks noChangeShapeType="1"/>
          </p:cNvSpPr>
          <p:nvPr/>
        </p:nvSpPr>
        <p:spPr bwMode="auto">
          <a:xfrm flipV="1">
            <a:off x="4835525" y="3454407"/>
            <a:ext cx="114300" cy="277813"/>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587" name="Line 912"/>
          <p:cNvSpPr>
            <a:spLocks noChangeShapeType="1"/>
          </p:cNvSpPr>
          <p:nvPr/>
        </p:nvSpPr>
        <p:spPr bwMode="auto">
          <a:xfrm flipH="1">
            <a:off x="4949825" y="2843235"/>
            <a:ext cx="217488" cy="611187"/>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588" name="Line 913"/>
          <p:cNvSpPr>
            <a:spLocks noChangeShapeType="1"/>
          </p:cNvSpPr>
          <p:nvPr/>
        </p:nvSpPr>
        <p:spPr bwMode="auto">
          <a:xfrm flipH="1" flipV="1">
            <a:off x="7356477" y="3959247"/>
            <a:ext cx="214313" cy="50482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589" name="Line 914"/>
          <p:cNvSpPr>
            <a:spLocks noChangeShapeType="1"/>
          </p:cNvSpPr>
          <p:nvPr/>
        </p:nvSpPr>
        <p:spPr bwMode="auto">
          <a:xfrm>
            <a:off x="7251703" y="3886205"/>
            <a:ext cx="104775" cy="7302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590" name="Line 915"/>
          <p:cNvSpPr>
            <a:spLocks noChangeShapeType="1"/>
          </p:cNvSpPr>
          <p:nvPr/>
        </p:nvSpPr>
        <p:spPr bwMode="auto">
          <a:xfrm>
            <a:off x="7570790" y="4464072"/>
            <a:ext cx="3175" cy="317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591" name="Line 916"/>
          <p:cNvSpPr>
            <a:spLocks noChangeShapeType="1"/>
          </p:cNvSpPr>
          <p:nvPr/>
        </p:nvSpPr>
        <p:spPr bwMode="auto">
          <a:xfrm>
            <a:off x="7469188" y="4043385"/>
            <a:ext cx="101600" cy="420687"/>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592" name="Freeform 917"/>
          <p:cNvSpPr>
            <a:spLocks/>
          </p:cNvSpPr>
          <p:nvPr/>
        </p:nvSpPr>
        <p:spPr bwMode="auto">
          <a:xfrm>
            <a:off x="6478600" y="2963885"/>
            <a:ext cx="217487" cy="250825"/>
          </a:xfrm>
          <a:custGeom>
            <a:avLst/>
            <a:gdLst>
              <a:gd name="T0" fmla="*/ 2147483647 w 94"/>
              <a:gd name="T1" fmla="*/ 2147483647 h 96"/>
              <a:gd name="T2" fmla="*/ 2147483647 w 94"/>
              <a:gd name="T3" fmla="*/ 2147483647 h 96"/>
              <a:gd name="T4" fmla="*/ 0 w 94"/>
              <a:gd name="T5" fmla="*/ 0 h 96"/>
              <a:gd name="T6" fmla="*/ 2147483647 w 94"/>
              <a:gd name="T7" fmla="*/ 2147483647 h 96"/>
              <a:gd name="T8" fmla="*/ 0 60000 65536"/>
              <a:gd name="T9" fmla="*/ 0 60000 65536"/>
              <a:gd name="T10" fmla="*/ 0 60000 65536"/>
              <a:gd name="T11" fmla="*/ 0 60000 65536"/>
              <a:gd name="T12" fmla="*/ 0 w 94"/>
              <a:gd name="T13" fmla="*/ 0 h 96"/>
              <a:gd name="T14" fmla="*/ 94 w 94"/>
              <a:gd name="T15" fmla="*/ 96 h 96"/>
            </a:gdLst>
            <a:ahLst/>
            <a:cxnLst>
              <a:cxn ang="T8">
                <a:pos x="T0" y="T1"/>
              </a:cxn>
              <a:cxn ang="T9">
                <a:pos x="T2" y="T3"/>
              </a:cxn>
              <a:cxn ang="T10">
                <a:pos x="T4" y="T5"/>
              </a:cxn>
              <a:cxn ang="T11">
                <a:pos x="T6" y="T7"/>
              </a:cxn>
            </a:cxnLst>
            <a:rect l="T12" t="T13" r="T14" b="T15"/>
            <a:pathLst>
              <a:path w="94" h="96">
                <a:moveTo>
                  <a:pt x="49" y="18"/>
                </a:moveTo>
                <a:lnTo>
                  <a:pt x="94" y="96"/>
                </a:lnTo>
                <a:lnTo>
                  <a:pt x="0" y="0"/>
                </a:lnTo>
                <a:lnTo>
                  <a:pt x="49" y="18"/>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593" name="Freeform 918"/>
          <p:cNvSpPr>
            <a:spLocks/>
          </p:cNvSpPr>
          <p:nvPr/>
        </p:nvSpPr>
        <p:spPr bwMode="auto">
          <a:xfrm>
            <a:off x="6591300" y="3011510"/>
            <a:ext cx="217488" cy="276225"/>
          </a:xfrm>
          <a:custGeom>
            <a:avLst/>
            <a:gdLst>
              <a:gd name="T0" fmla="*/ 2147483647 w 94"/>
              <a:gd name="T1" fmla="*/ 2147483647 h 106"/>
              <a:gd name="T2" fmla="*/ 0 w 94"/>
              <a:gd name="T3" fmla="*/ 0 h 106"/>
              <a:gd name="T4" fmla="*/ 2147483647 w 94"/>
              <a:gd name="T5" fmla="*/ 2147483647 h 106"/>
              <a:gd name="T6" fmla="*/ 2147483647 w 94"/>
              <a:gd name="T7" fmla="*/ 2147483647 h 106"/>
              <a:gd name="T8" fmla="*/ 0 60000 65536"/>
              <a:gd name="T9" fmla="*/ 0 60000 65536"/>
              <a:gd name="T10" fmla="*/ 0 60000 65536"/>
              <a:gd name="T11" fmla="*/ 0 60000 65536"/>
              <a:gd name="T12" fmla="*/ 0 w 94"/>
              <a:gd name="T13" fmla="*/ 0 h 106"/>
              <a:gd name="T14" fmla="*/ 94 w 94"/>
              <a:gd name="T15" fmla="*/ 106 h 106"/>
            </a:gdLst>
            <a:ahLst/>
            <a:cxnLst>
              <a:cxn ang="T8">
                <a:pos x="T0" y="T1"/>
              </a:cxn>
              <a:cxn ang="T9">
                <a:pos x="T2" y="T3"/>
              </a:cxn>
              <a:cxn ang="T10">
                <a:pos x="T4" y="T5"/>
              </a:cxn>
              <a:cxn ang="T11">
                <a:pos x="T6" y="T7"/>
              </a:cxn>
            </a:cxnLst>
            <a:rect l="T12" t="T13" r="T14" b="T15"/>
            <a:pathLst>
              <a:path w="94" h="106">
                <a:moveTo>
                  <a:pt x="94" y="106"/>
                </a:moveTo>
                <a:lnTo>
                  <a:pt x="0" y="0"/>
                </a:lnTo>
                <a:lnTo>
                  <a:pt x="45" y="78"/>
                </a:lnTo>
                <a:lnTo>
                  <a:pt x="94" y="106"/>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594" name="Freeform 919"/>
          <p:cNvSpPr>
            <a:spLocks/>
          </p:cNvSpPr>
          <p:nvPr/>
        </p:nvSpPr>
        <p:spPr bwMode="auto">
          <a:xfrm>
            <a:off x="7686675" y="4500585"/>
            <a:ext cx="215900" cy="96837"/>
          </a:xfrm>
          <a:custGeom>
            <a:avLst/>
            <a:gdLst>
              <a:gd name="T0" fmla="*/ 2147483647 w 93"/>
              <a:gd name="T1" fmla="*/ 0 h 37"/>
              <a:gd name="T2" fmla="*/ 2147483647 w 93"/>
              <a:gd name="T3" fmla="*/ 2147483647 h 37"/>
              <a:gd name="T4" fmla="*/ 0 w 93"/>
              <a:gd name="T5" fmla="*/ 2147483647 h 37"/>
              <a:gd name="T6" fmla="*/ 2147483647 w 93"/>
              <a:gd name="T7" fmla="*/ 0 h 37"/>
              <a:gd name="T8" fmla="*/ 0 60000 65536"/>
              <a:gd name="T9" fmla="*/ 0 60000 65536"/>
              <a:gd name="T10" fmla="*/ 0 60000 65536"/>
              <a:gd name="T11" fmla="*/ 0 60000 65536"/>
              <a:gd name="T12" fmla="*/ 0 w 93"/>
              <a:gd name="T13" fmla="*/ 0 h 37"/>
              <a:gd name="T14" fmla="*/ 93 w 93"/>
              <a:gd name="T15" fmla="*/ 37 h 37"/>
            </a:gdLst>
            <a:ahLst/>
            <a:cxnLst>
              <a:cxn ang="T8">
                <a:pos x="T0" y="T1"/>
              </a:cxn>
              <a:cxn ang="T9">
                <a:pos x="T2" y="T3"/>
              </a:cxn>
              <a:cxn ang="T10">
                <a:pos x="T4" y="T5"/>
              </a:cxn>
              <a:cxn ang="T11">
                <a:pos x="T6" y="T7"/>
              </a:cxn>
            </a:cxnLst>
            <a:rect l="T12" t="T13" r="T14" b="T15"/>
            <a:pathLst>
              <a:path w="93" h="37">
                <a:moveTo>
                  <a:pt x="44" y="0"/>
                </a:moveTo>
                <a:lnTo>
                  <a:pt x="93" y="37"/>
                </a:lnTo>
                <a:lnTo>
                  <a:pt x="0" y="23"/>
                </a:lnTo>
                <a:lnTo>
                  <a:pt x="44"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595" name="Line 920"/>
          <p:cNvSpPr>
            <a:spLocks noChangeShapeType="1"/>
          </p:cNvSpPr>
          <p:nvPr/>
        </p:nvSpPr>
        <p:spPr bwMode="auto">
          <a:xfrm flipH="1" flipV="1">
            <a:off x="6595252" y="3008346"/>
            <a:ext cx="217498" cy="273031"/>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596" name="Line 921"/>
          <p:cNvSpPr>
            <a:spLocks noChangeShapeType="1"/>
          </p:cNvSpPr>
          <p:nvPr/>
        </p:nvSpPr>
        <p:spPr bwMode="auto">
          <a:xfrm flipV="1">
            <a:off x="7686675" y="4500585"/>
            <a:ext cx="103188" cy="6032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597" name="Freeform 922"/>
          <p:cNvSpPr>
            <a:spLocks/>
          </p:cNvSpPr>
          <p:nvPr/>
        </p:nvSpPr>
        <p:spPr bwMode="auto">
          <a:xfrm>
            <a:off x="5167325" y="2362222"/>
            <a:ext cx="217487" cy="481013"/>
          </a:xfrm>
          <a:custGeom>
            <a:avLst/>
            <a:gdLst>
              <a:gd name="T0" fmla="*/ 0 w 94"/>
              <a:gd name="T1" fmla="*/ 2147483647 h 184"/>
              <a:gd name="T2" fmla="*/ 2147483647 w 94"/>
              <a:gd name="T3" fmla="*/ 2147483647 h 184"/>
              <a:gd name="T4" fmla="*/ 2147483647 w 94"/>
              <a:gd name="T5" fmla="*/ 0 h 184"/>
              <a:gd name="T6" fmla="*/ 0 w 94"/>
              <a:gd name="T7" fmla="*/ 2147483647 h 184"/>
              <a:gd name="T8" fmla="*/ 0 60000 65536"/>
              <a:gd name="T9" fmla="*/ 0 60000 65536"/>
              <a:gd name="T10" fmla="*/ 0 60000 65536"/>
              <a:gd name="T11" fmla="*/ 0 60000 65536"/>
              <a:gd name="T12" fmla="*/ 0 w 94"/>
              <a:gd name="T13" fmla="*/ 0 h 184"/>
              <a:gd name="T14" fmla="*/ 94 w 94"/>
              <a:gd name="T15" fmla="*/ 184 h 184"/>
            </a:gdLst>
            <a:ahLst/>
            <a:cxnLst>
              <a:cxn ang="T8">
                <a:pos x="T0" y="T1"/>
              </a:cxn>
              <a:cxn ang="T9">
                <a:pos x="T2" y="T3"/>
              </a:cxn>
              <a:cxn ang="T10">
                <a:pos x="T4" y="T5"/>
              </a:cxn>
              <a:cxn ang="T11">
                <a:pos x="T6" y="T7"/>
              </a:cxn>
            </a:cxnLst>
            <a:rect l="T12" t="T13" r="T14" b="T15"/>
            <a:pathLst>
              <a:path w="94" h="184">
                <a:moveTo>
                  <a:pt x="0" y="184"/>
                </a:moveTo>
                <a:lnTo>
                  <a:pt x="94" y="51"/>
                </a:lnTo>
                <a:lnTo>
                  <a:pt x="49" y="0"/>
                </a:lnTo>
                <a:lnTo>
                  <a:pt x="0" y="184"/>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598" name="Freeform 923"/>
          <p:cNvSpPr>
            <a:spLocks/>
          </p:cNvSpPr>
          <p:nvPr/>
        </p:nvSpPr>
        <p:spPr bwMode="auto">
          <a:xfrm>
            <a:off x="5280037" y="1954235"/>
            <a:ext cx="219075" cy="541337"/>
          </a:xfrm>
          <a:custGeom>
            <a:avLst/>
            <a:gdLst>
              <a:gd name="T0" fmla="*/ 2147483647 w 94"/>
              <a:gd name="T1" fmla="*/ 2147483647 h 207"/>
              <a:gd name="T2" fmla="*/ 0 w 94"/>
              <a:gd name="T3" fmla="*/ 2147483647 h 207"/>
              <a:gd name="T4" fmla="*/ 2147483647 w 94"/>
              <a:gd name="T5" fmla="*/ 0 h 207"/>
              <a:gd name="T6" fmla="*/ 2147483647 w 94"/>
              <a:gd name="T7" fmla="*/ 2147483647 h 207"/>
              <a:gd name="T8" fmla="*/ 0 60000 65536"/>
              <a:gd name="T9" fmla="*/ 0 60000 65536"/>
              <a:gd name="T10" fmla="*/ 0 60000 65536"/>
              <a:gd name="T11" fmla="*/ 0 60000 65536"/>
              <a:gd name="T12" fmla="*/ 0 w 94"/>
              <a:gd name="T13" fmla="*/ 0 h 207"/>
              <a:gd name="T14" fmla="*/ 94 w 94"/>
              <a:gd name="T15" fmla="*/ 207 h 207"/>
            </a:gdLst>
            <a:ahLst/>
            <a:cxnLst>
              <a:cxn ang="T8">
                <a:pos x="T0" y="T1"/>
              </a:cxn>
              <a:cxn ang="T9">
                <a:pos x="T2" y="T3"/>
              </a:cxn>
              <a:cxn ang="T10">
                <a:pos x="T4" y="T5"/>
              </a:cxn>
              <a:cxn ang="T11">
                <a:pos x="T6" y="T7"/>
              </a:cxn>
            </a:cxnLst>
            <a:rect l="T12" t="T13" r="T14" b="T15"/>
            <a:pathLst>
              <a:path w="94" h="207">
                <a:moveTo>
                  <a:pt x="45" y="207"/>
                </a:moveTo>
                <a:lnTo>
                  <a:pt x="0" y="156"/>
                </a:lnTo>
                <a:lnTo>
                  <a:pt x="94" y="0"/>
                </a:lnTo>
                <a:lnTo>
                  <a:pt x="45" y="207"/>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599" name="Line 925"/>
          <p:cNvSpPr>
            <a:spLocks noChangeShapeType="1"/>
          </p:cNvSpPr>
          <p:nvPr/>
        </p:nvSpPr>
        <p:spPr bwMode="auto">
          <a:xfrm flipH="1">
            <a:off x="5280037" y="1954235"/>
            <a:ext cx="219075" cy="407987"/>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600" name="Freeform 926"/>
          <p:cNvSpPr>
            <a:spLocks/>
          </p:cNvSpPr>
          <p:nvPr/>
        </p:nvSpPr>
        <p:spPr bwMode="auto">
          <a:xfrm>
            <a:off x="4402150" y="4330700"/>
            <a:ext cx="219075" cy="266700"/>
          </a:xfrm>
          <a:custGeom>
            <a:avLst/>
            <a:gdLst>
              <a:gd name="T0" fmla="*/ 2147483647 w 94"/>
              <a:gd name="T1" fmla="*/ 0 h 102"/>
              <a:gd name="T2" fmla="*/ 2147483647 w 94"/>
              <a:gd name="T3" fmla="*/ 2147483647 h 102"/>
              <a:gd name="T4" fmla="*/ 0 w 94"/>
              <a:gd name="T5" fmla="*/ 2147483647 h 102"/>
              <a:gd name="T6" fmla="*/ 2147483647 w 94"/>
              <a:gd name="T7" fmla="*/ 0 h 102"/>
              <a:gd name="T8" fmla="*/ 0 60000 65536"/>
              <a:gd name="T9" fmla="*/ 0 60000 65536"/>
              <a:gd name="T10" fmla="*/ 0 60000 65536"/>
              <a:gd name="T11" fmla="*/ 0 60000 65536"/>
              <a:gd name="T12" fmla="*/ 0 w 94"/>
              <a:gd name="T13" fmla="*/ 0 h 102"/>
              <a:gd name="T14" fmla="*/ 94 w 94"/>
              <a:gd name="T15" fmla="*/ 102 h 102"/>
            </a:gdLst>
            <a:ahLst/>
            <a:cxnLst>
              <a:cxn ang="T8">
                <a:pos x="T0" y="T1"/>
              </a:cxn>
              <a:cxn ang="T9">
                <a:pos x="T2" y="T3"/>
              </a:cxn>
              <a:cxn ang="T10">
                <a:pos x="T4" y="T5"/>
              </a:cxn>
              <a:cxn ang="T11">
                <a:pos x="T6" y="T7"/>
              </a:cxn>
            </a:cxnLst>
            <a:rect l="T12" t="T13" r="T14" b="T15"/>
            <a:pathLst>
              <a:path w="94" h="102">
                <a:moveTo>
                  <a:pt x="45" y="0"/>
                </a:moveTo>
                <a:lnTo>
                  <a:pt x="94" y="102"/>
                </a:lnTo>
                <a:lnTo>
                  <a:pt x="0" y="88"/>
                </a:lnTo>
                <a:lnTo>
                  <a:pt x="45"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601" name="Freeform 927"/>
          <p:cNvSpPr>
            <a:spLocks/>
          </p:cNvSpPr>
          <p:nvPr/>
        </p:nvSpPr>
        <p:spPr bwMode="auto">
          <a:xfrm>
            <a:off x="4506913" y="4032250"/>
            <a:ext cx="227012" cy="565150"/>
          </a:xfrm>
          <a:custGeom>
            <a:avLst/>
            <a:gdLst>
              <a:gd name="T0" fmla="*/ 2147483647 w 98"/>
              <a:gd name="T1" fmla="*/ 0 h 216"/>
              <a:gd name="T2" fmla="*/ 0 w 98"/>
              <a:gd name="T3" fmla="*/ 2147483647 h 216"/>
              <a:gd name="T4" fmla="*/ 2147483647 w 98"/>
              <a:gd name="T5" fmla="*/ 2147483647 h 216"/>
              <a:gd name="T6" fmla="*/ 2147483647 w 98"/>
              <a:gd name="T7" fmla="*/ 0 h 216"/>
              <a:gd name="T8" fmla="*/ 0 60000 65536"/>
              <a:gd name="T9" fmla="*/ 0 60000 65536"/>
              <a:gd name="T10" fmla="*/ 0 60000 65536"/>
              <a:gd name="T11" fmla="*/ 0 60000 65536"/>
              <a:gd name="T12" fmla="*/ 0 w 98"/>
              <a:gd name="T13" fmla="*/ 0 h 216"/>
              <a:gd name="T14" fmla="*/ 98 w 98"/>
              <a:gd name="T15" fmla="*/ 216 h 216"/>
            </a:gdLst>
            <a:ahLst/>
            <a:cxnLst>
              <a:cxn ang="T8">
                <a:pos x="T0" y="T1"/>
              </a:cxn>
              <a:cxn ang="T9">
                <a:pos x="T2" y="T3"/>
              </a:cxn>
              <a:cxn ang="T10">
                <a:pos x="T4" y="T5"/>
              </a:cxn>
              <a:cxn ang="T11">
                <a:pos x="T6" y="T7"/>
              </a:cxn>
            </a:cxnLst>
            <a:rect l="T12" t="T13" r="T14" b="T15"/>
            <a:pathLst>
              <a:path w="98" h="216">
                <a:moveTo>
                  <a:pt x="98" y="0"/>
                </a:moveTo>
                <a:lnTo>
                  <a:pt x="0" y="114"/>
                </a:lnTo>
                <a:lnTo>
                  <a:pt x="49" y="216"/>
                </a:lnTo>
                <a:lnTo>
                  <a:pt x="98"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602" name="Freeform 928"/>
          <p:cNvSpPr>
            <a:spLocks/>
          </p:cNvSpPr>
          <p:nvPr/>
        </p:nvSpPr>
        <p:spPr bwMode="auto">
          <a:xfrm>
            <a:off x="6696075" y="3214688"/>
            <a:ext cx="215900" cy="277812"/>
          </a:xfrm>
          <a:custGeom>
            <a:avLst/>
            <a:gdLst>
              <a:gd name="T0" fmla="*/ 2147483647 w 93"/>
              <a:gd name="T1" fmla="*/ 2147483647 h 106"/>
              <a:gd name="T2" fmla="*/ 2147483647 w 93"/>
              <a:gd name="T3" fmla="*/ 2147483647 h 106"/>
              <a:gd name="T4" fmla="*/ 0 w 93"/>
              <a:gd name="T5" fmla="*/ 0 h 106"/>
              <a:gd name="T6" fmla="*/ 2147483647 w 93"/>
              <a:gd name="T7" fmla="*/ 2147483647 h 106"/>
              <a:gd name="T8" fmla="*/ 0 60000 65536"/>
              <a:gd name="T9" fmla="*/ 0 60000 65536"/>
              <a:gd name="T10" fmla="*/ 0 60000 65536"/>
              <a:gd name="T11" fmla="*/ 0 60000 65536"/>
              <a:gd name="T12" fmla="*/ 0 w 93"/>
              <a:gd name="T13" fmla="*/ 0 h 106"/>
              <a:gd name="T14" fmla="*/ 93 w 93"/>
              <a:gd name="T15" fmla="*/ 106 h 106"/>
            </a:gdLst>
            <a:ahLst/>
            <a:cxnLst>
              <a:cxn ang="T8">
                <a:pos x="T0" y="T1"/>
              </a:cxn>
              <a:cxn ang="T9">
                <a:pos x="T2" y="T3"/>
              </a:cxn>
              <a:cxn ang="T10">
                <a:pos x="T4" y="T5"/>
              </a:cxn>
              <a:cxn ang="T11">
                <a:pos x="T6" y="T7"/>
              </a:cxn>
            </a:cxnLst>
            <a:rect l="T12" t="T13" r="T14" b="T15"/>
            <a:pathLst>
              <a:path w="93" h="106">
                <a:moveTo>
                  <a:pt x="49" y="28"/>
                </a:moveTo>
                <a:lnTo>
                  <a:pt x="93" y="106"/>
                </a:lnTo>
                <a:lnTo>
                  <a:pt x="0" y="0"/>
                </a:lnTo>
                <a:lnTo>
                  <a:pt x="49" y="28"/>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603" name="Freeform 929"/>
          <p:cNvSpPr>
            <a:spLocks/>
          </p:cNvSpPr>
          <p:nvPr/>
        </p:nvSpPr>
        <p:spPr bwMode="auto">
          <a:xfrm>
            <a:off x="6808788" y="3287713"/>
            <a:ext cx="215900" cy="323850"/>
          </a:xfrm>
          <a:custGeom>
            <a:avLst/>
            <a:gdLst>
              <a:gd name="T0" fmla="*/ 2147483647 w 93"/>
              <a:gd name="T1" fmla="*/ 2147483647 h 124"/>
              <a:gd name="T2" fmla="*/ 0 w 93"/>
              <a:gd name="T3" fmla="*/ 0 h 124"/>
              <a:gd name="T4" fmla="*/ 2147483647 w 93"/>
              <a:gd name="T5" fmla="*/ 2147483647 h 124"/>
              <a:gd name="T6" fmla="*/ 2147483647 w 93"/>
              <a:gd name="T7" fmla="*/ 2147483647 h 124"/>
              <a:gd name="T8" fmla="*/ 0 60000 65536"/>
              <a:gd name="T9" fmla="*/ 0 60000 65536"/>
              <a:gd name="T10" fmla="*/ 0 60000 65536"/>
              <a:gd name="T11" fmla="*/ 0 60000 65536"/>
              <a:gd name="T12" fmla="*/ 0 w 93"/>
              <a:gd name="T13" fmla="*/ 0 h 124"/>
              <a:gd name="T14" fmla="*/ 93 w 93"/>
              <a:gd name="T15" fmla="*/ 124 h 124"/>
            </a:gdLst>
            <a:ahLst/>
            <a:cxnLst>
              <a:cxn ang="T8">
                <a:pos x="T0" y="T1"/>
              </a:cxn>
              <a:cxn ang="T9">
                <a:pos x="T2" y="T3"/>
              </a:cxn>
              <a:cxn ang="T10">
                <a:pos x="T4" y="T5"/>
              </a:cxn>
              <a:cxn ang="T11">
                <a:pos x="T6" y="T7"/>
              </a:cxn>
            </a:cxnLst>
            <a:rect l="T12" t="T13" r="T14" b="T15"/>
            <a:pathLst>
              <a:path w="93" h="124">
                <a:moveTo>
                  <a:pt x="93" y="124"/>
                </a:moveTo>
                <a:lnTo>
                  <a:pt x="0" y="0"/>
                </a:lnTo>
                <a:lnTo>
                  <a:pt x="44" y="78"/>
                </a:lnTo>
                <a:lnTo>
                  <a:pt x="93" y="124"/>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604" name="Freeform 930"/>
          <p:cNvSpPr>
            <a:spLocks/>
          </p:cNvSpPr>
          <p:nvPr/>
        </p:nvSpPr>
        <p:spPr bwMode="auto">
          <a:xfrm>
            <a:off x="5499102" y="1701800"/>
            <a:ext cx="214313" cy="444500"/>
          </a:xfrm>
          <a:custGeom>
            <a:avLst/>
            <a:gdLst>
              <a:gd name="T0" fmla="*/ 0 w 93"/>
              <a:gd name="T1" fmla="*/ 2147483647 h 170"/>
              <a:gd name="T2" fmla="*/ 2147483647 w 93"/>
              <a:gd name="T3" fmla="*/ 2147483647 h 170"/>
              <a:gd name="T4" fmla="*/ 2147483647 w 93"/>
              <a:gd name="T5" fmla="*/ 0 h 170"/>
              <a:gd name="T6" fmla="*/ 0 w 93"/>
              <a:gd name="T7" fmla="*/ 2147483647 h 170"/>
              <a:gd name="T8" fmla="*/ 0 60000 65536"/>
              <a:gd name="T9" fmla="*/ 0 60000 65536"/>
              <a:gd name="T10" fmla="*/ 0 60000 65536"/>
              <a:gd name="T11" fmla="*/ 0 60000 65536"/>
              <a:gd name="T12" fmla="*/ 0 w 93"/>
              <a:gd name="T13" fmla="*/ 0 h 170"/>
              <a:gd name="T14" fmla="*/ 93 w 93"/>
              <a:gd name="T15" fmla="*/ 170 h 170"/>
            </a:gdLst>
            <a:ahLst/>
            <a:cxnLst>
              <a:cxn ang="T8">
                <a:pos x="T0" y="T1"/>
              </a:cxn>
              <a:cxn ang="T9">
                <a:pos x="T2" y="T3"/>
              </a:cxn>
              <a:cxn ang="T10">
                <a:pos x="T4" y="T5"/>
              </a:cxn>
              <a:cxn ang="T11">
                <a:pos x="T6" y="T7"/>
              </a:cxn>
            </a:cxnLst>
            <a:rect l="T12" t="T13" r="T14" b="T15"/>
            <a:pathLst>
              <a:path w="93" h="170">
                <a:moveTo>
                  <a:pt x="0" y="97"/>
                </a:moveTo>
                <a:lnTo>
                  <a:pt x="93" y="170"/>
                </a:lnTo>
                <a:lnTo>
                  <a:pt x="44" y="0"/>
                </a:lnTo>
                <a:lnTo>
                  <a:pt x="0" y="97"/>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605" name="Line 931"/>
          <p:cNvSpPr>
            <a:spLocks noChangeShapeType="1"/>
          </p:cNvSpPr>
          <p:nvPr/>
        </p:nvSpPr>
        <p:spPr bwMode="auto">
          <a:xfrm flipV="1">
            <a:off x="4402147" y="4330700"/>
            <a:ext cx="104775" cy="230188"/>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606" name="Line 932"/>
          <p:cNvSpPr>
            <a:spLocks noChangeShapeType="1"/>
          </p:cNvSpPr>
          <p:nvPr/>
        </p:nvSpPr>
        <p:spPr bwMode="auto">
          <a:xfrm flipH="1">
            <a:off x="4506913" y="4032250"/>
            <a:ext cx="227012" cy="298450"/>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607" name="Freeform 933"/>
          <p:cNvSpPr>
            <a:spLocks/>
          </p:cNvSpPr>
          <p:nvPr/>
        </p:nvSpPr>
        <p:spPr bwMode="auto">
          <a:xfrm>
            <a:off x="4733925" y="3732220"/>
            <a:ext cx="215900" cy="300037"/>
          </a:xfrm>
          <a:custGeom>
            <a:avLst/>
            <a:gdLst>
              <a:gd name="T0" fmla="*/ 2147483647 w 93"/>
              <a:gd name="T1" fmla="*/ 0 h 115"/>
              <a:gd name="T2" fmla="*/ 2147483647 w 93"/>
              <a:gd name="T3" fmla="*/ 0 h 115"/>
              <a:gd name="T4" fmla="*/ 0 w 93"/>
              <a:gd name="T5" fmla="*/ 2147483647 h 115"/>
              <a:gd name="T6" fmla="*/ 2147483647 w 93"/>
              <a:gd name="T7" fmla="*/ 0 h 115"/>
              <a:gd name="T8" fmla="*/ 0 60000 65536"/>
              <a:gd name="T9" fmla="*/ 0 60000 65536"/>
              <a:gd name="T10" fmla="*/ 0 60000 65536"/>
              <a:gd name="T11" fmla="*/ 0 60000 65536"/>
              <a:gd name="T12" fmla="*/ 0 w 93"/>
              <a:gd name="T13" fmla="*/ 0 h 115"/>
              <a:gd name="T14" fmla="*/ 93 w 93"/>
              <a:gd name="T15" fmla="*/ 115 h 115"/>
            </a:gdLst>
            <a:ahLst/>
            <a:cxnLst>
              <a:cxn ang="T8">
                <a:pos x="T0" y="T1"/>
              </a:cxn>
              <a:cxn ang="T9">
                <a:pos x="T2" y="T3"/>
              </a:cxn>
              <a:cxn ang="T10">
                <a:pos x="T4" y="T5"/>
              </a:cxn>
              <a:cxn ang="T11">
                <a:pos x="T6" y="T7"/>
              </a:cxn>
            </a:cxnLst>
            <a:rect l="T12" t="T13" r="T14" b="T15"/>
            <a:pathLst>
              <a:path w="93" h="115">
                <a:moveTo>
                  <a:pt x="44" y="0"/>
                </a:moveTo>
                <a:lnTo>
                  <a:pt x="93" y="0"/>
                </a:lnTo>
                <a:lnTo>
                  <a:pt x="0" y="115"/>
                </a:lnTo>
                <a:lnTo>
                  <a:pt x="44"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608" name="Freeform 934"/>
          <p:cNvSpPr>
            <a:spLocks/>
          </p:cNvSpPr>
          <p:nvPr/>
        </p:nvSpPr>
        <p:spPr bwMode="auto">
          <a:xfrm>
            <a:off x="4835525" y="3324225"/>
            <a:ext cx="217488" cy="407988"/>
          </a:xfrm>
          <a:custGeom>
            <a:avLst/>
            <a:gdLst>
              <a:gd name="T0" fmla="*/ 2147483647 w 94"/>
              <a:gd name="T1" fmla="*/ 0 h 156"/>
              <a:gd name="T2" fmla="*/ 0 w 94"/>
              <a:gd name="T3" fmla="*/ 2147483647 h 156"/>
              <a:gd name="T4" fmla="*/ 2147483647 w 94"/>
              <a:gd name="T5" fmla="*/ 2147483647 h 156"/>
              <a:gd name="T6" fmla="*/ 2147483647 w 94"/>
              <a:gd name="T7" fmla="*/ 0 h 156"/>
              <a:gd name="T8" fmla="*/ 0 60000 65536"/>
              <a:gd name="T9" fmla="*/ 0 60000 65536"/>
              <a:gd name="T10" fmla="*/ 0 60000 65536"/>
              <a:gd name="T11" fmla="*/ 0 60000 65536"/>
              <a:gd name="T12" fmla="*/ 0 w 94"/>
              <a:gd name="T13" fmla="*/ 0 h 156"/>
              <a:gd name="T14" fmla="*/ 94 w 94"/>
              <a:gd name="T15" fmla="*/ 156 h 156"/>
            </a:gdLst>
            <a:ahLst/>
            <a:cxnLst>
              <a:cxn ang="T8">
                <a:pos x="T0" y="T1"/>
              </a:cxn>
              <a:cxn ang="T9">
                <a:pos x="T2" y="T3"/>
              </a:cxn>
              <a:cxn ang="T10">
                <a:pos x="T4" y="T5"/>
              </a:cxn>
              <a:cxn ang="T11">
                <a:pos x="T6" y="T7"/>
              </a:cxn>
            </a:cxnLst>
            <a:rect l="T12" t="T13" r="T14" b="T15"/>
            <a:pathLst>
              <a:path w="94" h="156">
                <a:moveTo>
                  <a:pt x="94" y="0"/>
                </a:moveTo>
                <a:lnTo>
                  <a:pt x="0" y="156"/>
                </a:lnTo>
                <a:lnTo>
                  <a:pt x="49" y="156"/>
                </a:lnTo>
                <a:lnTo>
                  <a:pt x="94"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609" name="Line 935"/>
          <p:cNvSpPr>
            <a:spLocks noChangeShapeType="1"/>
          </p:cNvSpPr>
          <p:nvPr/>
        </p:nvSpPr>
        <p:spPr bwMode="auto">
          <a:xfrm flipH="1" flipV="1">
            <a:off x="6808788" y="3287713"/>
            <a:ext cx="215900" cy="323850"/>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610" name="Line 936"/>
          <p:cNvSpPr>
            <a:spLocks noChangeShapeType="1"/>
          </p:cNvSpPr>
          <p:nvPr/>
        </p:nvSpPr>
        <p:spPr bwMode="auto">
          <a:xfrm>
            <a:off x="6696082" y="3214710"/>
            <a:ext cx="112713" cy="7302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611" name="Line 937"/>
          <p:cNvSpPr>
            <a:spLocks noChangeShapeType="1"/>
          </p:cNvSpPr>
          <p:nvPr/>
        </p:nvSpPr>
        <p:spPr bwMode="auto">
          <a:xfrm flipH="1" flipV="1">
            <a:off x="5600701" y="1722447"/>
            <a:ext cx="30163" cy="35242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612" name="Line 939"/>
          <p:cNvSpPr>
            <a:spLocks noChangeShapeType="1"/>
          </p:cNvSpPr>
          <p:nvPr/>
        </p:nvSpPr>
        <p:spPr bwMode="auto">
          <a:xfrm flipV="1">
            <a:off x="4733930" y="3732220"/>
            <a:ext cx="101600" cy="300037"/>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613" name="Line 940"/>
          <p:cNvSpPr>
            <a:spLocks noChangeShapeType="1"/>
          </p:cNvSpPr>
          <p:nvPr/>
        </p:nvSpPr>
        <p:spPr bwMode="auto">
          <a:xfrm flipH="1">
            <a:off x="4835525" y="3324225"/>
            <a:ext cx="217488" cy="407988"/>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614" name="Freeform 941"/>
          <p:cNvSpPr>
            <a:spLocks/>
          </p:cNvSpPr>
          <p:nvPr/>
        </p:nvSpPr>
        <p:spPr bwMode="auto">
          <a:xfrm>
            <a:off x="6911987" y="3492500"/>
            <a:ext cx="227013" cy="323850"/>
          </a:xfrm>
          <a:custGeom>
            <a:avLst/>
            <a:gdLst>
              <a:gd name="T0" fmla="*/ 2147483647 w 98"/>
              <a:gd name="T1" fmla="*/ 2147483647 h 124"/>
              <a:gd name="T2" fmla="*/ 2147483647 w 98"/>
              <a:gd name="T3" fmla="*/ 2147483647 h 124"/>
              <a:gd name="T4" fmla="*/ 0 w 98"/>
              <a:gd name="T5" fmla="*/ 0 h 124"/>
              <a:gd name="T6" fmla="*/ 2147483647 w 98"/>
              <a:gd name="T7" fmla="*/ 2147483647 h 124"/>
              <a:gd name="T8" fmla="*/ 0 60000 65536"/>
              <a:gd name="T9" fmla="*/ 0 60000 65536"/>
              <a:gd name="T10" fmla="*/ 0 60000 65536"/>
              <a:gd name="T11" fmla="*/ 0 60000 65536"/>
              <a:gd name="T12" fmla="*/ 0 w 98"/>
              <a:gd name="T13" fmla="*/ 0 h 124"/>
              <a:gd name="T14" fmla="*/ 98 w 98"/>
              <a:gd name="T15" fmla="*/ 124 h 124"/>
            </a:gdLst>
            <a:ahLst/>
            <a:cxnLst>
              <a:cxn ang="T8">
                <a:pos x="T0" y="T1"/>
              </a:cxn>
              <a:cxn ang="T9">
                <a:pos x="T2" y="T3"/>
              </a:cxn>
              <a:cxn ang="T10">
                <a:pos x="T4" y="T5"/>
              </a:cxn>
              <a:cxn ang="T11">
                <a:pos x="T6" y="T7"/>
              </a:cxn>
            </a:cxnLst>
            <a:rect l="T12" t="T13" r="T14" b="T15"/>
            <a:pathLst>
              <a:path w="98" h="124">
                <a:moveTo>
                  <a:pt x="49" y="46"/>
                </a:moveTo>
                <a:lnTo>
                  <a:pt x="98" y="124"/>
                </a:lnTo>
                <a:lnTo>
                  <a:pt x="0" y="0"/>
                </a:lnTo>
                <a:lnTo>
                  <a:pt x="49" y="46"/>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615" name="Freeform 942"/>
          <p:cNvSpPr>
            <a:spLocks/>
          </p:cNvSpPr>
          <p:nvPr/>
        </p:nvSpPr>
        <p:spPr bwMode="auto">
          <a:xfrm>
            <a:off x="7024693" y="3611565"/>
            <a:ext cx="217487" cy="274637"/>
          </a:xfrm>
          <a:custGeom>
            <a:avLst/>
            <a:gdLst>
              <a:gd name="T0" fmla="*/ 2147483647 w 94"/>
              <a:gd name="T1" fmla="*/ 2147483647 h 105"/>
              <a:gd name="T2" fmla="*/ 0 w 94"/>
              <a:gd name="T3" fmla="*/ 0 h 105"/>
              <a:gd name="T4" fmla="*/ 2147483647 w 94"/>
              <a:gd name="T5" fmla="*/ 2147483647 h 105"/>
              <a:gd name="T6" fmla="*/ 2147483647 w 94"/>
              <a:gd name="T7" fmla="*/ 2147483647 h 105"/>
              <a:gd name="T8" fmla="*/ 0 60000 65536"/>
              <a:gd name="T9" fmla="*/ 0 60000 65536"/>
              <a:gd name="T10" fmla="*/ 0 60000 65536"/>
              <a:gd name="T11" fmla="*/ 0 60000 65536"/>
              <a:gd name="T12" fmla="*/ 0 w 94"/>
              <a:gd name="T13" fmla="*/ 0 h 105"/>
              <a:gd name="T14" fmla="*/ 94 w 94"/>
              <a:gd name="T15" fmla="*/ 105 h 105"/>
            </a:gdLst>
            <a:ahLst/>
            <a:cxnLst>
              <a:cxn ang="T8">
                <a:pos x="T0" y="T1"/>
              </a:cxn>
              <a:cxn ang="T9">
                <a:pos x="T2" y="T3"/>
              </a:cxn>
              <a:cxn ang="T10">
                <a:pos x="T4" y="T5"/>
              </a:cxn>
              <a:cxn ang="T11">
                <a:pos x="T6" y="T7"/>
              </a:cxn>
            </a:cxnLst>
            <a:rect l="T12" t="T13" r="T14" b="T15"/>
            <a:pathLst>
              <a:path w="94" h="105">
                <a:moveTo>
                  <a:pt x="94" y="105"/>
                </a:moveTo>
                <a:lnTo>
                  <a:pt x="0" y="0"/>
                </a:lnTo>
                <a:lnTo>
                  <a:pt x="49" y="78"/>
                </a:lnTo>
                <a:lnTo>
                  <a:pt x="94" y="105"/>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616" name="Line 943"/>
          <p:cNvSpPr>
            <a:spLocks noChangeShapeType="1"/>
          </p:cNvSpPr>
          <p:nvPr/>
        </p:nvSpPr>
        <p:spPr bwMode="auto">
          <a:xfrm flipH="1" flipV="1">
            <a:off x="7024693" y="3611565"/>
            <a:ext cx="217487" cy="274637"/>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617" name="Line 944"/>
          <p:cNvSpPr>
            <a:spLocks noChangeShapeType="1"/>
          </p:cNvSpPr>
          <p:nvPr/>
        </p:nvSpPr>
        <p:spPr bwMode="auto">
          <a:xfrm>
            <a:off x="6911977" y="3492505"/>
            <a:ext cx="112713" cy="119063"/>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618" name="Freeform 945"/>
          <p:cNvSpPr>
            <a:spLocks/>
          </p:cNvSpPr>
          <p:nvPr/>
        </p:nvSpPr>
        <p:spPr bwMode="auto">
          <a:xfrm>
            <a:off x="7139000" y="3816352"/>
            <a:ext cx="217487" cy="239713"/>
          </a:xfrm>
          <a:custGeom>
            <a:avLst/>
            <a:gdLst>
              <a:gd name="T0" fmla="*/ 2147483647 w 94"/>
              <a:gd name="T1" fmla="*/ 2147483647 h 92"/>
              <a:gd name="T2" fmla="*/ 2147483647 w 94"/>
              <a:gd name="T3" fmla="*/ 2147483647 h 92"/>
              <a:gd name="T4" fmla="*/ 0 w 94"/>
              <a:gd name="T5" fmla="*/ 0 h 92"/>
              <a:gd name="T6" fmla="*/ 2147483647 w 94"/>
              <a:gd name="T7" fmla="*/ 2147483647 h 92"/>
              <a:gd name="T8" fmla="*/ 0 60000 65536"/>
              <a:gd name="T9" fmla="*/ 0 60000 65536"/>
              <a:gd name="T10" fmla="*/ 0 60000 65536"/>
              <a:gd name="T11" fmla="*/ 0 60000 65536"/>
              <a:gd name="T12" fmla="*/ 0 w 94"/>
              <a:gd name="T13" fmla="*/ 0 h 92"/>
              <a:gd name="T14" fmla="*/ 94 w 94"/>
              <a:gd name="T15" fmla="*/ 92 h 92"/>
            </a:gdLst>
            <a:ahLst/>
            <a:cxnLst>
              <a:cxn ang="T8">
                <a:pos x="T0" y="T1"/>
              </a:cxn>
              <a:cxn ang="T9">
                <a:pos x="T2" y="T3"/>
              </a:cxn>
              <a:cxn ang="T10">
                <a:pos x="T4" y="T5"/>
              </a:cxn>
              <a:cxn ang="T11">
                <a:pos x="T6" y="T7"/>
              </a:cxn>
            </a:cxnLst>
            <a:rect l="T12" t="T13" r="T14" b="T15"/>
            <a:pathLst>
              <a:path w="94" h="92">
                <a:moveTo>
                  <a:pt x="45" y="27"/>
                </a:moveTo>
                <a:lnTo>
                  <a:pt x="94" y="92"/>
                </a:lnTo>
                <a:lnTo>
                  <a:pt x="0" y="0"/>
                </a:lnTo>
                <a:lnTo>
                  <a:pt x="45" y="27"/>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619" name="Freeform 946"/>
          <p:cNvSpPr>
            <a:spLocks/>
          </p:cNvSpPr>
          <p:nvPr/>
        </p:nvSpPr>
        <p:spPr bwMode="auto">
          <a:xfrm>
            <a:off x="7242175" y="3886205"/>
            <a:ext cx="215900" cy="169863"/>
          </a:xfrm>
          <a:custGeom>
            <a:avLst/>
            <a:gdLst>
              <a:gd name="T0" fmla="*/ 2147483647 w 93"/>
              <a:gd name="T1" fmla="*/ 2147483647 h 65"/>
              <a:gd name="T2" fmla="*/ 0 w 93"/>
              <a:gd name="T3" fmla="*/ 0 h 65"/>
              <a:gd name="T4" fmla="*/ 2147483647 w 93"/>
              <a:gd name="T5" fmla="*/ 2147483647 h 65"/>
              <a:gd name="T6" fmla="*/ 2147483647 w 93"/>
              <a:gd name="T7" fmla="*/ 2147483647 h 65"/>
              <a:gd name="T8" fmla="*/ 0 60000 65536"/>
              <a:gd name="T9" fmla="*/ 0 60000 65536"/>
              <a:gd name="T10" fmla="*/ 0 60000 65536"/>
              <a:gd name="T11" fmla="*/ 0 60000 65536"/>
              <a:gd name="T12" fmla="*/ 0 w 93"/>
              <a:gd name="T13" fmla="*/ 0 h 65"/>
              <a:gd name="T14" fmla="*/ 93 w 93"/>
              <a:gd name="T15" fmla="*/ 65 h 65"/>
            </a:gdLst>
            <a:ahLst/>
            <a:cxnLst>
              <a:cxn ang="T8">
                <a:pos x="T0" y="T1"/>
              </a:cxn>
              <a:cxn ang="T9">
                <a:pos x="T2" y="T3"/>
              </a:cxn>
              <a:cxn ang="T10">
                <a:pos x="T4" y="T5"/>
              </a:cxn>
              <a:cxn ang="T11">
                <a:pos x="T6" y="T7"/>
              </a:cxn>
            </a:cxnLst>
            <a:rect l="T12" t="T13" r="T14" b="T15"/>
            <a:pathLst>
              <a:path w="93" h="65">
                <a:moveTo>
                  <a:pt x="93" y="56"/>
                </a:moveTo>
                <a:lnTo>
                  <a:pt x="0" y="0"/>
                </a:lnTo>
                <a:lnTo>
                  <a:pt x="49" y="65"/>
                </a:lnTo>
                <a:lnTo>
                  <a:pt x="93" y="56"/>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620" name="Line 947"/>
          <p:cNvSpPr>
            <a:spLocks noChangeShapeType="1"/>
          </p:cNvSpPr>
          <p:nvPr/>
        </p:nvSpPr>
        <p:spPr bwMode="auto">
          <a:xfrm>
            <a:off x="7242187" y="3886210"/>
            <a:ext cx="9525" cy="317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622" name="Freeform 949"/>
          <p:cNvSpPr>
            <a:spLocks/>
          </p:cNvSpPr>
          <p:nvPr/>
        </p:nvSpPr>
        <p:spPr bwMode="auto">
          <a:xfrm>
            <a:off x="5167325" y="2495550"/>
            <a:ext cx="217487" cy="565150"/>
          </a:xfrm>
          <a:custGeom>
            <a:avLst/>
            <a:gdLst>
              <a:gd name="T0" fmla="*/ 2147483647 w 94"/>
              <a:gd name="T1" fmla="*/ 0 h 216"/>
              <a:gd name="T2" fmla="*/ 0 w 94"/>
              <a:gd name="T3" fmla="*/ 2147483647 h 216"/>
              <a:gd name="T4" fmla="*/ 2147483647 w 94"/>
              <a:gd name="T5" fmla="*/ 2147483647 h 216"/>
              <a:gd name="T6" fmla="*/ 2147483647 w 94"/>
              <a:gd name="T7" fmla="*/ 0 h 216"/>
              <a:gd name="T8" fmla="*/ 0 60000 65536"/>
              <a:gd name="T9" fmla="*/ 0 60000 65536"/>
              <a:gd name="T10" fmla="*/ 0 60000 65536"/>
              <a:gd name="T11" fmla="*/ 0 60000 65536"/>
              <a:gd name="T12" fmla="*/ 0 w 94"/>
              <a:gd name="T13" fmla="*/ 0 h 216"/>
              <a:gd name="T14" fmla="*/ 94 w 94"/>
              <a:gd name="T15" fmla="*/ 216 h 216"/>
            </a:gdLst>
            <a:ahLst/>
            <a:cxnLst>
              <a:cxn ang="T8">
                <a:pos x="T0" y="T1"/>
              </a:cxn>
              <a:cxn ang="T9">
                <a:pos x="T2" y="T3"/>
              </a:cxn>
              <a:cxn ang="T10">
                <a:pos x="T4" y="T5"/>
              </a:cxn>
              <a:cxn ang="T11">
                <a:pos x="T6" y="T7"/>
              </a:cxn>
            </a:cxnLst>
            <a:rect l="T12" t="T13" r="T14" b="T15"/>
            <a:pathLst>
              <a:path w="94" h="216">
                <a:moveTo>
                  <a:pt x="94" y="0"/>
                </a:moveTo>
                <a:lnTo>
                  <a:pt x="0" y="133"/>
                </a:lnTo>
                <a:lnTo>
                  <a:pt x="49" y="216"/>
                </a:lnTo>
                <a:lnTo>
                  <a:pt x="94"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623" name="Line 950"/>
          <p:cNvSpPr>
            <a:spLocks noChangeShapeType="1"/>
          </p:cNvSpPr>
          <p:nvPr/>
        </p:nvSpPr>
        <p:spPr bwMode="auto">
          <a:xfrm flipH="1" flipV="1">
            <a:off x="7242175" y="3886200"/>
            <a:ext cx="215900" cy="146050"/>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624" name="Line 951"/>
          <p:cNvSpPr>
            <a:spLocks noChangeShapeType="1"/>
          </p:cNvSpPr>
          <p:nvPr/>
        </p:nvSpPr>
        <p:spPr bwMode="auto">
          <a:xfrm>
            <a:off x="7138990" y="3816350"/>
            <a:ext cx="103187" cy="69850"/>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625" name="Line 953"/>
          <p:cNvSpPr>
            <a:spLocks noChangeShapeType="1"/>
          </p:cNvSpPr>
          <p:nvPr/>
        </p:nvSpPr>
        <p:spPr bwMode="auto">
          <a:xfrm flipH="1">
            <a:off x="5167325" y="2495572"/>
            <a:ext cx="217487" cy="347663"/>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626" name="Freeform 954"/>
          <p:cNvSpPr>
            <a:spLocks/>
          </p:cNvSpPr>
          <p:nvPr/>
        </p:nvSpPr>
        <p:spPr bwMode="auto">
          <a:xfrm>
            <a:off x="7458075" y="4032272"/>
            <a:ext cx="228600" cy="588963"/>
          </a:xfrm>
          <a:custGeom>
            <a:avLst/>
            <a:gdLst>
              <a:gd name="T0" fmla="*/ 2147483647 w 99"/>
              <a:gd name="T1" fmla="*/ 2147483647 h 225"/>
              <a:gd name="T2" fmla="*/ 0 w 99"/>
              <a:gd name="T3" fmla="*/ 0 h 225"/>
              <a:gd name="T4" fmla="*/ 2147483647 w 99"/>
              <a:gd name="T5" fmla="*/ 2147483647 h 225"/>
              <a:gd name="T6" fmla="*/ 2147483647 w 99"/>
              <a:gd name="T7" fmla="*/ 2147483647 h 225"/>
              <a:gd name="T8" fmla="*/ 0 60000 65536"/>
              <a:gd name="T9" fmla="*/ 0 60000 65536"/>
              <a:gd name="T10" fmla="*/ 0 60000 65536"/>
              <a:gd name="T11" fmla="*/ 0 60000 65536"/>
              <a:gd name="T12" fmla="*/ 0 w 99"/>
              <a:gd name="T13" fmla="*/ 0 h 225"/>
              <a:gd name="T14" fmla="*/ 99 w 99"/>
              <a:gd name="T15" fmla="*/ 225 h 225"/>
            </a:gdLst>
            <a:ahLst/>
            <a:cxnLst>
              <a:cxn ang="T8">
                <a:pos x="T0" y="T1"/>
              </a:cxn>
              <a:cxn ang="T9">
                <a:pos x="T2" y="T3"/>
              </a:cxn>
              <a:cxn ang="T10">
                <a:pos x="T4" y="T5"/>
              </a:cxn>
              <a:cxn ang="T11">
                <a:pos x="T6" y="T7"/>
              </a:cxn>
            </a:cxnLst>
            <a:rect l="T12" t="T13" r="T14" b="T15"/>
            <a:pathLst>
              <a:path w="99" h="225">
                <a:moveTo>
                  <a:pt x="99" y="202"/>
                </a:moveTo>
                <a:lnTo>
                  <a:pt x="0" y="0"/>
                </a:lnTo>
                <a:lnTo>
                  <a:pt x="49" y="225"/>
                </a:lnTo>
                <a:lnTo>
                  <a:pt x="99" y="202"/>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627" name="Line 955"/>
          <p:cNvSpPr>
            <a:spLocks noChangeShapeType="1"/>
          </p:cNvSpPr>
          <p:nvPr/>
        </p:nvSpPr>
        <p:spPr bwMode="auto">
          <a:xfrm>
            <a:off x="7458087" y="4032252"/>
            <a:ext cx="11113" cy="11113"/>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628" name="Freeform 956"/>
          <p:cNvSpPr>
            <a:spLocks/>
          </p:cNvSpPr>
          <p:nvPr/>
        </p:nvSpPr>
        <p:spPr bwMode="auto">
          <a:xfrm>
            <a:off x="7570800" y="4560888"/>
            <a:ext cx="219075" cy="93662"/>
          </a:xfrm>
          <a:custGeom>
            <a:avLst/>
            <a:gdLst>
              <a:gd name="T0" fmla="*/ 2147483647 w 94"/>
              <a:gd name="T1" fmla="*/ 0 h 36"/>
              <a:gd name="T2" fmla="*/ 2147483647 w 94"/>
              <a:gd name="T3" fmla="*/ 2147483647 h 36"/>
              <a:gd name="T4" fmla="*/ 0 w 94"/>
              <a:gd name="T5" fmla="*/ 2147483647 h 36"/>
              <a:gd name="T6" fmla="*/ 2147483647 w 94"/>
              <a:gd name="T7" fmla="*/ 0 h 36"/>
              <a:gd name="T8" fmla="*/ 0 60000 65536"/>
              <a:gd name="T9" fmla="*/ 0 60000 65536"/>
              <a:gd name="T10" fmla="*/ 0 60000 65536"/>
              <a:gd name="T11" fmla="*/ 0 60000 65536"/>
              <a:gd name="T12" fmla="*/ 0 w 94"/>
              <a:gd name="T13" fmla="*/ 0 h 36"/>
              <a:gd name="T14" fmla="*/ 94 w 94"/>
              <a:gd name="T15" fmla="*/ 36 h 36"/>
            </a:gdLst>
            <a:ahLst/>
            <a:cxnLst>
              <a:cxn ang="T8">
                <a:pos x="T0" y="T1"/>
              </a:cxn>
              <a:cxn ang="T9">
                <a:pos x="T2" y="T3"/>
              </a:cxn>
              <a:cxn ang="T10">
                <a:pos x="T4" y="T5"/>
              </a:cxn>
              <a:cxn ang="T11">
                <a:pos x="T6" y="T7"/>
              </a:cxn>
            </a:cxnLst>
            <a:rect l="T12" t="T13" r="T14" b="T15"/>
            <a:pathLst>
              <a:path w="94" h="36">
                <a:moveTo>
                  <a:pt x="50" y="0"/>
                </a:moveTo>
                <a:lnTo>
                  <a:pt x="94" y="36"/>
                </a:lnTo>
                <a:lnTo>
                  <a:pt x="0" y="23"/>
                </a:lnTo>
                <a:lnTo>
                  <a:pt x="50"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629" name="Freeform 957"/>
          <p:cNvSpPr>
            <a:spLocks/>
          </p:cNvSpPr>
          <p:nvPr/>
        </p:nvSpPr>
        <p:spPr bwMode="auto">
          <a:xfrm>
            <a:off x="7686675" y="4560888"/>
            <a:ext cx="215900" cy="93662"/>
          </a:xfrm>
          <a:custGeom>
            <a:avLst/>
            <a:gdLst>
              <a:gd name="T0" fmla="*/ 2147483647 w 93"/>
              <a:gd name="T1" fmla="*/ 2147483647 h 36"/>
              <a:gd name="T2" fmla="*/ 0 w 93"/>
              <a:gd name="T3" fmla="*/ 0 h 36"/>
              <a:gd name="T4" fmla="*/ 2147483647 w 93"/>
              <a:gd name="T5" fmla="*/ 2147483647 h 36"/>
              <a:gd name="T6" fmla="*/ 2147483647 w 93"/>
              <a:gd name="T7" fmla="*/ 2147483647 h 36"/>
              <a:gd name="T8" fmla="*/ 0 60000 65536"/>
              <a:gd name="T9" fmla="*/ 0 60000 65536"/>
              <a:gd name="T10" fmla="*/ 0 60000 65536"/>
              <a:gd name="T11" fmla="*/ 0 60000 65536"/>
              <a:gd name="T12" fmla="*/ 0 w 93"/>
              <a:gd name="T13" fmla="*/ 0 h 36"/>
              <a:gd name="T14" fmla="*/ 93 w 93"/>
              <a:gd name="T15" fmla="*/ 36 h 36"/>
            </a:gdLst>
            <a:ahLst/>
            <a:cxnLst>
              <a:cxn ang="T8">
                <a:pos x="T0" y="T1"/>
              </a:cxn>
              <a:cxn ang="T9">
                <a:pos x="T2" y="T3"/>
              </a:cxn>
              <a:cxn ang="T10">
                <a:pos x="T4" y="T5"/>
              </a:cxn>
              <a:cxn ang="T11">
                <a:pos x="T6" y="T7"/>
              </a:cxn>
            </a:cxnLst>
            <a:rect l="T12" t="T13" r="T14" b="T15"/>
            <a:pathLst>
              <a:path w="93" h="36">
                <a:moveTo>
                  <a:pt x="93" y="14"/>
                </a:moveTo>
                <a:lnTo>
                  <a:pt x="0" y="0"/>
                </a:lnTo>
                <a:lnTo>
                  <a:pt x="44" y="36"/>
                </a:lnTo>
                <a:lnTo>
                  <a:pt x="93" y="14"/>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630" name="Freeform 958"/>
          <p:cNvSpPr>
            <a:spLocks/>
          </p:cNvSpPr>
          <p:nvPr/>
        </p:nvSpPr>
        <p:spPr bwMode="auto">
          <a:xfrm>
            <a:off x="4289425" y="4560888"/>
            <a:ext cx="217488" cy="93662"/>
          </a:xfrm>
          <a:custGeom>
            <a:avLst/>
            <a:gdLst>
              <a:gd name="T0" fmla="*/ 2147483647 w 94"/>
              <a:gd name="T1" fmla="*/ 0 h 36"/>
              <a:gd name="T2" fmla="*/ 2147483647 w 94"/>
              <a:gd name="T3" fmla="*/ 2147483647 h 36"/>
              <a:gd name="T4" fmla="*/ 0 w 94"/>
              <a:gd name="T5" fmla="*/ 2147483647 h 36"/>
              <a:gd name="T6" fmla="*/ 2147483647 w 94"/>
              <a:gd name="T7" fmla="*/ 0 h 36"/>
              <a:gd name="T8" fmla="*/ 0 60000 65536"/>
              <a:gd name="T9" fmla="*/ 0 60000 65536"/>
              <a:gd name="T10" fmla="*/ 0 60000 65536"/>
              <a:gd name="T11" fmla="*/ 0 60000 65536"/>
              <a:gd name="T12" fmla="*/ 0 w 94"/>
              <a:gd name="T13" fmla="*/ 0 h 36"/>
              <a:gd name="T14" fmla="*/ 94 w 94"/>
              <a:gd name="T15" fmla="*/ 36 h 36"/>
            </a:gdLst>
            <a:ahLst/>
            <a:cxnLst>
              <a:cxn ang="T8">
                <a:pos x="T0" y="T1"/>
              </a:cxn>
              <a:cxn ang="T9">
                <a:pos x="T2" y="T3"/>
              </a:cxn>
              <a:cxn ang="T10">
                <a:pos x="T4" y="T5"/>
              </a:cxn>
              <a:cxn ang="T11">
                <a:pos x="T6" y="T7"/>
              </a:cxn>
            </a:cxnLst>
            <a:rect l="T12" t="T13" r="T14" b="T15"/>
            <a:pathLst>
              <a:path w="94" h="36">
                <a:moveTo>
                  <a:pt x="49" y="0"/>
                </a:moveTo>
                <a:lnTo>
                  <a:pt x="94" y="36"/>
                </a:lnTo>
                <a:lnTo>
                  <a:pt x="0" y="23"/>
                </a:lnTo>
                <a:lnTo>
                  <a:pt x="49"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631" name="Freeform 959"/>
          <p:cNvSpPr>
            <a:spLocks/>
          </p:cNvSpPr>
          <p:nvPr/>
        </p:nvSpPr>
        <p:spPr bwMode="auto">
          <a:xfrm>
            <a:off x="4402150" y="4560888"/>
            <a:ext cx="219075" cy="93662"/>
          </a:xfrm>
          <a:custGeom>
            <a:avLst/>
            <a:gdLst>
              <a:gd name="T0" fmla="*/ 2147483647 w 94"/>
              <a:gd name="T1" fmla="*/ 2147483647 h 36"/>
              <a:gd name="T2" fmla="*/ 0 w 94"/>
              <a:gd name="T3" fmla="*/ 0 h 36"/>
              <a:gd name="T4" fmla="*/ 2147483647 w 94"/>
              <a:gd name="T5" fmla="*/ 2147483647 h 36"/>
              <a:gd name="T6" fmla="*/ 2147483647 w 94"/>
              <a:gd name="T7" fmla="*/ 2147483647 h 36"/>
              <a:gd name="T8" fmla="*/ 0 60000 65536"/>
              <a:gd name="T9" fmla="*/ 0 60000 65536"/>
              <a:gd name="T10" fmla="*/ 0 60000 65536"/>
              <a:gd name="T11" fmla="*/ 0 60000 65536"/>
              <a:gd name="T12" fmla="*/ 0 w 94"/>
              <a:gd name="T13" fmla="*/ 0 h 36"/>
              <a:gd name="T14" fmla="*/ 94 w 94"/>
              <a:gd name="T15" fmla="*/ 36 h 36"/>
            </a:gdLst>
            <a:ahLst/>
            <a:cxnLst>
              <a:cxn ang="T8">
                <a:pos x="T0" y="T1"/>
              </a:cxn>
              <a:cxn ang="T9">
                <a:pos x="T2" y="T3"/>
              </a:cxn>
              <a:cxn ang="T10">
                <a:pos x="T4" y="T5"/>
              </a:cxn>
              <a:cxn ang="T11">
                <a:pos x="T6" y="T7"/>
              </a:cxn>
            </a:cxnLst>
            <a:rect l="T12" t="T13" r="T14" b="T15"/>
            <a:pathLst>
              <a:path w="94" h="36">
                <a:moveTo>
                  <a:pt x="94" y="14"/>
                </a:moveTo>
                <a:lnTo>
                  <a:pt x="0" y="0"/>
                </a:lnTo>
                <a:lnTo>
                  <a:pt x="45" y="36"/>
                </a:lnTo>
                <a:lnTo>
                  <a:pt x="94" y="14"/>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632" name="Freeform 960"/>
          <p:cNvSpPr>
            <a:spLocks/>
          </p:cNvSpPr>
          <p:nvPr/>
        </p:nvSpPr>
        <p:spPr bwMode="auto">
          <a:xfrm>
            <a:off x="4621213" y="4032250"/>
            <a:ext cx="214312" cy="565150"/>
          </a:xfrm>
          <a:custGeom>
            <a:avLst/>
            <a:gdLst>
              <a:gd name="T0" fmla="*/ 2147483647 w 93"/>
              <a:gd name="T1" fmla="*/ 0 h 216"/>
              <a:gd name="T2" fmla="*/ 2147483647 w 93"/>
              <a:gd name="T3" fmla="*/ 2147483647 h 216"/>
              <a:gd name="T4" fmla="*/ 0 w 93"/>
              <a:gd name="T5" fmla="*/ 2147483647 h 216"/>
              <a:gd name="T6" fmla="*/ 2147483647 w 93"/>
              <a:gd name="T7" fmla="*/ 0 h 216"/>
              <a:gd name="T8" fmla="*/ 0 60000 65536"/>
              <a:gd name="T9" fmla="*/ 0 60000 65536"/>
              <a:gd name="T10" fmla="*/ 0 60000 65536"/>
              <a:gd name="T11" fmla="*/ 0 60000 65536"/>
              <a:gd name="T12" fmla="*/ 0 w 93"/>
              <a:gd name="T13" fmla="*/ 0 h 216"/>
              <a:gd name="T14" fmla="*/ 93 w 93"/>
              <a:gd name="T15" fmla="*/ 216 h 216"/>
            </a:gdLst>
            <a:ahLst/>
            <a:cxnLst>
              <a:cxn ang="T8">
                <a:pos x="T0" y="T1"/>
              </a:cxn>
              <a:cxn ang="T9">
                <a:pos x="T2" y="T3"/>
              </a:cxn>
              <a:cxn ang="T10">
                <a:pos x="T4" y="T5"/>
              </a:cxn>
              <a:cxn ang="T11">
                <a:pos x="T6" y="T7"/>
              </a:cxn>
            </a:cxnLst>
            <a:rect l="T12" t="T13" r="T14" b="T15"/>
            <a:pathLst>
              <a:path w="93" h="216">
                <a:moveTo>
                  <a:pt x="49" y="0"/>
                </a:moveTo>
                <a:lnTo>
                  <a:pt x="93" y="59"/>
                </a:lnTo>
                <a:lnTo>
                  <a:pt x="0" y="216"/>
                </a:lnTo>
                <a:lnTo>
                  <a:pt x="49"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633" name="Freeform 961"/>
          <p:cNvSpPr>
            <a:spLocks/>
          </p:cNvSpPr>
          <p:nvPr/>
        </p:nvSpPr>
        <p:spPr bwMode="auto">
          <a:xfrm>
            <a:off x="4733925" y="3732219"/>
            <a:ext cx="215900" cy="454025"/>
          </a:xfrm>
          <a:custGeom>
            <a:avLst/>
            <a:gdLst>
              <a:gd name="T0" fmla="*/ 2147483647 w 93"/>
              <a:gd name="T1" fmla="*/ 0 h 174"/>
              <a:gd name="T2" fmla="*/ 0 w 93"/>
              <a:gd name="T3" fmla="*/ 2147483647 h 174"/>
              <a:gd name="T4" fmla="*/ 2147483647 w 93"/>
              <a:gd name="T5" fmla="*/ 2147483647 h 174"/>
              <a:gd name="T6" fmla="*/ 2147483647 w 93"/>
              <a:gd name="T7" fmla="*/ 0 h 174"/>
              <a:gd name="T8" fmla="*/ 0 60000 65536"/>
              <a:gd name="T9" fmla="*/ 0 60000 65536"/>
              <a:gd name="T10" fmla="*/ 0 60000 65536"/>
              <a:gd name="T11" fmla="*/ 0 60000 65536"/>
              <a:gd name="T12" fmla="*/ 0 w 93"/>
              <a:gd name="T13" fmla="*/ 0 h 174"/>
              <a:gd name="T14" fmla="*/ 93 w 93"/>
              <a:gd name="T15" fmla="*/ 174 h 174"/>
            </a:gdLst>
            <a:ahLst/>
            <a:cxnLst>
              <a:cxn ang="T8">
                <a:pos x="T0" y="T1"/>
              </a:cxn>
              <a:cxn ang="T9">
                <a:pos x="T2" y="T3"/>
              </a:cxn>
              <a:cxn ang="T10">
                <a:pos x="T4" y="T5"/>
              </a:cxn>
              <a:cxn ang="T11">
                <a:pos x="T6" y="T7"/>
              </a:cxn>
            </a:cxnLst>
            <a:rect l="T12" t="T13" r="T14" b="T15"/>
            <a:pathLst>
              <a:path w="93" h="174">
                <a:moveTo>
                  <a:pt x="93" y="0"/>
                </a:moveTo>
                <a:lnTo>
                  <a:pt x="0" y="115"/>
                </a:lnTo>
                <a:lnTo>
                  <a:pt x="44" y="174"/>
                </a:lnTo>
                <a:lnTo>
                  <a:pt x="93"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634" name="Freeform 962"/>
          <p:cNvSpPr>
            <a:spLocks/>
          </p:cNvSpPr>
          <p:nvPr/>
        </p:nvSpPr>
        <p:spPr bwMode="auto">
          <a:xfrm>
            <a:off x="7356477" y="4032272"/>
            <a:ext cx="214313" cy="588963"/>
          </a:xfrm>
          <a:custGeom>
            <a:avLst/>
            <a:gdLst>
              <a:gd name="T0" fmla="*/ 2147483647 w 93"/>
              <a:gd name="T1" fmla="*/ 0 h 225"/>
              <a:gd name="T2" fmla="*/ 2147483647 w 93"/>
              <a:gd name="T3" fmla="*/ 2147483647 h 225"/>
              <a:gd name="T4" fmla="*/ 0 w 93"/>
              <a:gd name="T5" fmla="*/ 2147483647 h 225"/>
              <a:gd name="T6" fmla="*/ 2147483647 w 93"/>
              <a:gd name="T7" fmla="*/ 0 h 225"/>
              <a:gd name="T8" fmla="*/ 0 60000 65536"/>
              <a:gd name="T9" fmla="*/ 0 60000 65536"/>
              <a:gd name="T10" fmla="*/ 0 60000 65536"/>
              <a:gd name="T11" fmla="*/ 0 60000 65536"/>
              <a:gd name="T12" fmla="*/ 0 w 93"/>
              <a:gd name="T13" fmla="*/ 0 h 225"/>
              <a:gd name="T14" fmla="*/ 93 w 93"/>
              <a:gd name="T15" fmla="*/ 225 h 225"/>
            </a:gdLst>
            <a:ahLst/>
            <a:cxnLst>
              <a:cxn ang="T8">
                <a:pos x="T0" y="T1"/>
              </a:cxn>
              <a:cxn ang="T9">
                <a:pos x="T2" y="T3"/>
              </a:cxn>
              <a:cxn ang="T10">
                <a:pos x="T4" y="T5"/>
              </a:cxn>
              <a:cxn ang="T11">
                <a:pos x="T6" y="T7"/>
              </a:cxn>
            </a:cxnLst>
            <a:rect l="T12" t="T13" r="T14" b="T15"/>
            <a:pathLst>
              <a:path w="93" h="225">
                <a:moveTo>
                  <a:pt x="44" y="0"/>
                </a:moveTo>
                <a:lnTo>
                  <a:pt x="93" y="225"/>
                </a:lnTo>
                <a:lnTo>
                  <a:pt x="0" y="9"/>
                </a:lnTo>
                <a:lnTo>
                  <a:pt x="44"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635" name="Freeform 963"/>
          <p:cNvSpPr>
            <a:spLocks/>
          </p:cNvSpPr>
          <p:nvPr/>
        </p:nvSpPr>
        <p:spPr bwMode="auto">
          <a:xfrm>
            <a:off x="5384800" y="1954213"/>
            <a:ext cx="215900" cy="588962"/>
          </a:xfrm>
          <a:custGeom>
            <a:avLst/>
            <a:gdLst>
              <a:gd name="T0" fmla="*/ 0 w 93"/>
              <a:gd name="T1" fmla="*/ 2147483647 h 225"/>
              <a:gd name="T2" fmla="*/ 2147483647 w 93"/>
              <a:gd name="T3" fmla="*/ 2147483647 h 225"/>
              <a:gd name="T4" fmla="*/ 2147483647 w 93"/>
              <a:gd name="T5" fmla="*/ 0 h 225"/>
              <a:gd name="T6" fmla="*/ 0 w 93"/>
              <a:gd name="T7" fmla="*/ 2147483647 h 225"/>
              <a:gd name="T8" fmla="*/ 0 60000 65536"/>
              <a:gd name="T9" fmla="*/ 0 60000 65536"/>
              <a:gd name="T10" fmla="*/ 0 60000 65536"/>
              <a:gd name="T11" fmla="*/ 0 60000 65536"/>
              <a:gd name="T12" fmla="*/ 0 w 93"/>
              <a:gd name="T13" fmla="*/ 0 h 225"/>
              <a:gd name="T14" fmla="*/ 93 w 93"/>
              <a:gd name="T15" fmla="*/ 225 h 225"/>
            </a:gdLst>
            <a:ahLst/>
            <a:cxnLst>
              <a:cxn ang="T8">
                <a:pos x="T0" y="T1"/>
              </a:cxn>
              <a:cxn ang="T9">
                <a:pos x="T2" y="T3"/>
              </a:cxn>
              <a:cxn ang="T10">
                <a:pos x="T4" y="T5"/>
              </a:cxn>
              <a:cxn ang="T11">
                <a:pos x="T6" y="T7"/>
              </a:cxn>
            </a:cxnLst>
            <a:rect l="T12" t="T13" r="T14" b="T15"/>
            <a:pathLst>
              <a:path w="93" h="225">
                <a:moveTo>
                  <a:pt x="0" y="207"/>
                </a:moveTo>
                <a:lnTo>
                  <a:pt x="93" y="225"/>
                </a:lnTo>
                <a:lnTo>
                  <a:pt x="49" y="0"/>
                </a:lnTo>
                <a:lnTo>
                  <a:pt x="0" y="207"/>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636" name="Freeform 964"/>
          <p:cNvSpPr>
            <a:spLocks/>
          </p:cNvSpPr>
          <p:nvPr/>
        </p:nvSpPr>
        <p:spPr bwMode="auto">
          <a:xfrm>
            <a:off x="5499102" y="1954213"/>
            <a:ext cx="214313" cy="588962"/>
          </a:xfrm>
          <a:custGeom>
            <a:avLst/>
            <a:gdLst>
              <a:gd name="T0" fmla="*/ 2147483647 w 93"/>
              <a:gd name="T1" fmla="*/ 2147483647 h 225"/>
              <a:gd name="T2" fmla="*/ 0 w 93"/>
              <a:gd name="T3" fmla="*/ 0 h 225"/>
              <a:gd name="T4" fmla="*/ 2147483647 w 93"/>
              <a:gd name="T5" fmla="*/ 2147483647 h 225"/>
              <a:gd name="T6" fmla="*/ 2147483647 w 93"/>
              <a:gd name="T7" fmla="*/ 2147483647 h 225"/>
              <a:gd name="T8" fmla="*/ 0 60000 65536"/>
              <a:gd name="T9" fmla="*/ 0 60000 65536"/>
              <a:gd name="T10" fmla="*/ 0 60000 65536"/>
              <a:gd name="T11" fmla="*/ 0 60000 65536"/>
              <a:gd name="T12" fmla="*/ 0 w 93"/>
              <a:gd name="T13" fmla="*/ 0 h 225"/>
              <a:gd name="T14" fmla="*/ 93 w 93"/>
              <a:gd name="T15" fmla="*/ 225 h 225"/>
            </a:gdLst>
            <a:ahLst/>
            <a:cxnLst>
              <a:cxn ang="T8">
                <a:pos x="T0" y="T1"/>
              </a:cxn>
              <a:cxn ang="T9">
                <a:pos x="T2" y="T3"/>
              </a:cxn>
              <a:cxn ang="T10">
                <a:pos x="T4" y="T5"/>
              </a:cxn>
              <a:cxn ang="T11">
                <a:pos x="T6" y="T7"/>
              </a:cxn>
            </a:cxnLst>
            <a:rect l="T12" t="T13" r="T14" b="T15"/>
            <a:pathLst>
              <a:path w="93" h="225">
                <a:moveTo>
                  <a:pt x="93" y="73"/>
                </a:moveTo>
                <a:lnTo>
                  <a:pt x="0" y="0"/>
                </a:lnTo>
                <a:lnTo>
                  <a:pt x="44" y="225"/>
                </a:lnTo>
                <a:lnTo>
                  <a:pt x="93" y="73"/>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637" name="Freeform 965"/>
          <p:cNvSpPr>
            <a:spLocks/>
          </p:cNvSpPr>
          <p:nvPr/>
        </p:nvSpPr>
        <p:spPr bwMode="auto">
          <a:xfrm>
            <a:off x="6364288" y="2963885"/>
            <a:ext cx="227012" cy="287337"/>
          </a:xfrm>
          <a:custGeom>
            <a:avLst/>
            <a:gdLst>
              <a:gd name="T0" fmla="*/ 2147483647 w 98"/>
              <a:gd name="T1" fmla="*/ 0 h 110"/>
              <a:gd name="T2" fmla="*/ 2147483647 w 98"/>
              <a:gd name="T3" fmla="*/ 2147483647 h 110"/>
              <a:gd name="T4" fmla="*/ 0 w 98"/>
              <a:gd name="T5" fmla="*/ 2147483647 h 110"/>
              <a:gd name="T6" fmla="*/ 2147483647 w 98"/>
              <a:gd name="T7" fmla="*/ 0 h 110"/>
              <a:gd name="T8" fmla="*/ 0 60000 65536"/>
              <a:gd name="T9" fmla="*/ 0 60000 65536"/>
              <a:gd name="T10" fmla="*/ 0 60000 65536"/>
              <a:gd name="T11" fmla="*/ 0 60000 65536"/>
              <a:gd name="T12" fmla="*/ 0 w 98"/>
              <a:gd name="T13" fmla="*/ 0 h 110"/>
              <a:gd name="T14" fmla="*/ 98 w 98"/>
              <a:gd name="T15" fmla="*/ 110 h 110"/>
            </a:gdLst>
            <a:ahLst/>
            <a:cxnLst>
              <a:cxn ang="T8">
                <a:pos x="T0" y="T1"/>
              </a:cxn>
              <a:cxn ang="T9">
                <a:pos x="T2" y="T3"/>
              </a:cxn>
              <a:cxn ang="T10">
                <a:pos x="T4" y="T5"/>
              </a:cxn>
              <a:cxn ang="T11">
                <a:pos x="T6" y="T7"/>
              </a:cxn>
            </a:cxnLst>
            <a:rect l="T12" t="T13" r="T14" b="T15"/>
            <a:pathLst>
              <a:path w="98" h="110">
                <a:moveTo>
                  <a:pt x="49" y="0"/>
                </a:moveTo>
                <a:lnTo>
                  <a:pt x="98" y="110"/>
                </a:lnTo>
                <a:lnTo>
                  <a:pt x="0" y="14"/>
                </a:lnTo>
                <a:lnTo>
                  <a:pt x="49"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638" name="Freeform 966"/>
          <p:cNvSpPr>
            <a:spLocks/>
          </p:cNvSpPr>
          <p:nvPr/>
        </p:nvSpPr>
        <p:spPr bwMode="auto">
          <a:xfrm>
            <a:off x="6478600" y="2963885"/>
            <a:ext cx="217487" cy="287337"/>
          </a:xfrm>
          <a:custGeom>
            <a:avLst/>
            <a:gdLst>
              <a:gd name="T0" fmla="*/ 2147483647 w 94"/>
              <a:gd name="T1" fmla="*/ 2147483647 h 110"/>
              <a:gd name="T2" fmla="*/ 0 w 94"/>
              <a:gd name="T3" fmla="*/ 0 h 110"/>
              <a:gd name="T4" fmla="*/ 2147483647 w 94"/>
              <a:gd name="T5" fmla="*/ 2147483647 h 110"/>
              <a:gd name="T6" fmla="*/ 2147483647 w 94"/>
              <a:gd name="T7" fmla="*/ 2147483647 h 110"/>
              <a:gd name="T8" fmla="*/ 0 60000 65536"/>
              <a:gd name="T9" fmla="*/ 0 60000 65536"/>
              <a:gd name="T10" fmla="*/ 0 60000 65536"/>
              <a:gd name="T11" fmla="*/ 0 60000 65536"/>
              <a:gd name="T12" fmla="*/ 0 w 94"/>
              <a:gd name="T13" fmla="*/ 0 h 110"/>
              <a:gd name="T14" fmla="*/ 94 w 94"/>
              <a:gd name="T15" fmla="*/ 110 h 110"/>
            </a:gdLst>
            <a:ahLst/>
            <a:cxnLst>
              <a:cxn ang="T8">
                <a:pos x="T0" y="T1"/>
              </a:cxn>
              <a:cxn ang="T9">
                <a:pos x="T2" y="T3"/>
              </a:cxn>
              <a:cxn ang="T10">
                <a:pos x="T4" y="T5"/>
              </a:cxn>
              <a:cxn ang="T11">
                <a:pos x="T6" y="T7"/>
              </a:cxn>
            </a:cxnLst>
            <a:rect l="T12" t="T13" r="T14" b="T15"/>
            <a:pathLst>
              <a:path w="94" h="110">
                <a:moveTo>
                  <a:pt x="94" y="96"/>
                </a:moveTo>
                <a:lnTo>
                  <a:pt x="0" y="0"/>
                </a:lnTo>
                <a:lnTo>
                  <a:pt x="49" y="110"/>
                </a:lnTo>
                <a:lnTo>
                  <a:pt x="94" y="96"/>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639" name="Line 967"/>
          <p:cNvSpPr>
            <a:spLocks noChangeShapeType="1"/>
          </p:cNvSpPr>
          <p:nvPr/>
        </p:nvSpPr>
        <p:spPr bwMode="auto">
          <a:xfrm flipH="1" flipV="1">
            <a:off x="7458075" y="4032250"/>
            <a:ext cx="228600" cy="528638"/>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640" name="Line 968"/>
          <p:cNvSpPr>
            <a:spLocks noChangeShapeType="1"/>
          </p:cNvSpPr>
          <p:nvPr/>
        </p:nvSpPr>
        <p:spPr bwMode="auto">
          <a:xfrm flipH="1" flipV="1">
            <a:off x="7686675" y="4560888"/>
            <a:ext cx="215900" cy="36512"/>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641" name="Line 969"/>
          <p:cNvSpPr>
            <a:spLocks noChangeShapeType="1"/>
          </p:cNvSpPr>
          <p:nvPr/>
        </p:nvSpPr>
        <p:spPr bwMode="auto">
          <a:xfrm flipV="1">
            <a:off x="7570795" y="4560910"/>
            <a:ext cx="115887" cy="6032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642" name="Line 970"/>
          <p:cNvSpPr>
            <a:spLocks noChangeShapeType="1"/>
          </p:cNvSpPr>
          <p:nvPr/>
        </p:nvSpPr>
        <p:spPr bwMode="auto">
          <a:xfrm flipH="1" flipV="1">
            <a:off x="4402150" y="4560888"/>
            <a:ext cx="219075" cy="36512"/>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643" name="Line 971"/>
          <p:cNvSpPr>
            <a:spLocks noChangeShapeType="1"/>
          </p:cNvSpPr>
          <p:nvPr/>
        </p:nvSpPr>
        <p:spPr bwMode="auto">
          <a:xfrm flipV="1">
            <a:off x="4289434" y="4560910"/>
            <a:ext cx="112713" cy="6032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644" name="Line 972"/>
          <p:cNvSpPr>
            <a:spLocks noChangeShapeType="1"/>
          </p:cNvSpPr>
          <p:nvPr/>
        </p:nvSpPr>
        <p:spPr bwMode="auto">
          <a:xfrm flipV="1">
            <a:off x="4621215" y="4032250"/>
            <a:ext cx="112712" cy="565150"/>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645" name="Line 973"/>
          <p:cNvSpPr>
            <a:spLocks noChangeShapeType="1"/>
          </p:cNvSpPr>
          <p:nvPr/>
        </p:nvSpPr>
        <p:spPr bwMode="auto">
          <a:xfrm flipH="1">
            <a:off x="4733925" y="3732220"/>
            <a:ext cx="215900" cy="300037"/>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646" name="Line 974"/>
          <p:cNvSpPr>
            <a:spLocks noChangeShapeType="1"/>
          </p:cNvSpPr>
          <p:nvPr/>
        </p:nvSpPr>
        <p:spPr bwMode="auto">
          <a:xfrm flipV="1">
            <a:off x="7356475" y="4032259"/>
            <a:ext cx="101600" cy="23813"/>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647" name="Line 975"/>
          <p:cNvSpPr>
            <a:spLocks noChangeShapeType="1"/>
          </p:cNvSpPr>
          <p:nvPr/>
        </p:nvSpPr>
        <p:spPr bwMode="auto">
          <a:xfrm flipH="1" flipV="1">
            <a:off x="5499100" y="1954218"/>
            <a:ext cx="128588" cy="12382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648" name="Line 976"/>
          <p:cNvSpPr>
            <a:spLocks noChangeShapeType="1"/>
          </p:cNvSpPr>
          <p:nvPr/>
        </p:nvSpPr>
        <p:spPr bwMode="auto">
          <a:xfrm flipV="1">
            <a:off x="5384800" y="2005035"/>
            <a:ext cx="158750" cy="490537"/>
          </a:xfrm>
          <a:prstGeom prst="line">
            <a:avLst/>
          </a:prstGeom>
          <a:noFill/>
          <a:ln w="9525">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649" name="Freeform 978"/>
          <p:cNvSpPr>
            <a:spLocks/>
          </p:cNvSpPr>
          <p:nvPr/>
        </p:nvSpPr>
        <p:spPr bwMode="auto">
          <a:xfrm>
            <a:off x="4949825" y="3324225"/>
            <a:ext cx="217488" cy="407988"/>
          </a:xfrm>
          <a:custGeom>
            <a:avLst/>
            <a:gdLst>
              <a:gd name="T0" fmla="*/ 2147483647 w 94"/>
              <a:gd name="T1" fmla="*/ 0 h 156"/>
              <a:gd name="T2" fmla="*/ 2147483647 w 94"/>
              <a:gd name="T3" fmla="*/ 2147483647 h 156"/>
              <a:gd name="T4" fmla="*/ 0 w 94"/>
              <a:gd name="T5" fmla="*/ 2147483647 h 156"/>
              <a:gd name="T6" fmla="*/ 2147483647 w 94"/>
              <a:gd name="T7" fmla="*/ 0 h 156"/>
              <a:gd name="T8" fmla="*/ 0 60000 65536"/>
              <a:gd name="T9" fmla="*/ 0 60000 65536"/>
              <a:gd name="T10" fmla="*/ 0 60000 65536"/>
              <a:gd name="T11" fmla="*/ 0 60000 65536"/>
              <a:gd name="T12" fmla="*/ 0 w 94"/>
              <a:gd name="T13" fmla="*/ 0 h 156"/>
              <a:gd name="T14" fmla="*/ 94 w 94"/>
              <a:gd name="T15" fmla="*/ 156 h 156"/>
            </a:gdLst>
            <a:ahLst/>
            <a:cxnLst>
              <a:cxn ang="T8">
                <a:pos x="T0" y="T1"/>
              </a:cxn>
              <a:cxn ang="T9">
                <a:pos x="T2" y="T3"/>
              </a:cxn>
              <a:cxn ang="T10">
                <a:pos x="T4" y="T5"/>
              </a:cxn>
              <a:cxn ang="T11">
                <a:pos x="T6" y="T7"/>
              </a:cxn>
            </a:cxnLst>
            <a:rect l="T12" t="T13" r="T14" b="T15"/>
            <a:pathLst>
              <a:path w="94" h="156">
                <a:moveTo>
                  <a:pt x="45" y="0"/>
                </a:moveTo>
                <a:lnTo>
                  <a:pt x="94" y="78"/>
                </a:lnTo>
                <a:lnTo>
                  <a:pt x="0" y="156"/>
                </a:lnTo>
                <a:lnTo>
                  <a:pt x="45"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650" name="Freeform 979"/>
          <p:cNvSpPr>
            <a:spLocks/>
          </p:cNvSpPr>
          <p:nvPr/>
        </p:nvSpPr>
        <p:spPr bwMode="auto">
          <a:xfrm>
            <a:off x="5053013" y="3060722"/>
            <a:ext cx="227012" cy="468313"/>
          </a:xfrm>
          <a:custGeom>
            <a:avLst/>
            <a:gdLst>
              <a:gd name="T0" fmla="*/ 2147483647 w 98"/>
              <a:gd name="T1" fmla="*/ 0 h 179"/>
              <a:gd name="T2" fmla="*/ 0 w 98"/>
              <a:gd name="T3" fmla="*/ 2147483647 h 179"/>
              <a:gd name="T4" fmla="*/ 2147483647 w 98"/>
              <a:gd name="T5" fmla="*/ 2147483647 h 179"/>
              <a:gd name="T6" fmla="*/ 2147483647 w 98"/>
              <a:gd name="T7" fmla="*/ 0 h 179"/>
              <a:gd name="T8" fmla="*/ 0 60000 65536"/>
              <a:gd name="T9" fmla="*/ 0 60000 65536"/>
              <a:gd name="T10" fmla="*/ 0 60000 65536"/>
              <a:gd name="T11" fmla="*/ 0 60000 65536"/>
              <a:gd name="T12" fmla="*/ 0 w 98"/>
              <a:gd name="T13" fmla="*/ 0 h 179"/>
              <a:gd name="T14" fmla="*/ 98 w 98"/>
              <a:gd name="T15" fmla="*/ 179 h 179"/>
            </a:gdLst>
            <a:ahLst/>
            <a:cxnLst>
              <a:cxn ang="T8">
                <a:pos x="T0" y="T1"/>
              </a:cxn>
              <a:cxn ang="T9">
                <a:pos x="T2" y="T3"/>
              </a:cxn>
              <a:cxn ang="T10">
                <a:pos x="T4" y="T5"/>
              </a:cxn>
              <a:cxn ang="T11">
                <a:pos x="T6" y="T7"/>
              </a:cxn>
            </a:cxnLst>
            <a:rect l="T12" t="T13" r="T14" b="T15"/>
            <a:pathLst>
              <a:path w="98" h="179">
                <a:moveTo>
                  <a:pt x="98" y="0"/>
                </a:moveTo>
                <a:lnTo>
                  <a:pt x="0" y="101"/>
                </a:lnTo>
                <a:lnTo>
                  <a:pt x="49" y="179"/>
                </a:lnTo>
                <a:lnTo>
                  <a:pt x="98"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651" name="Line 981"/>
          <p:cNvSpPr>
            <a:spLocks noChangeShapeType="1"/>
          </p:cNvSpPr>
          <p:nvPr/>
        </p:nvSpPr>
        <p:spPr bwMode="auto">
          <a:xfrm flipH="1">
            <a:off x="5053013" y="3060722"/>
            <a:ext cx="227012" cy="26352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652" name="Freeform 982"/>
          <p:cNvSpPr>
            <a:spLocks/>
          </p:cNvSpPr>
          <p:nvPr/>
        </p:nvSpPr>
        <p:spPr bwMode="auto">
          <a:xfrm>
            <a:off x="6591300" y="3214688"/>
            <a:ext cx="217488" cy="277812"/>
          </a:xfrm>
          <a:custGeom>
            <a:avLst/>
            <a:gdLst>
              <a:gd name="T0" fmla="*/ 2147483647 w 94"/>
              <a:gd name="T1" fmla="*/ 0 h 106"/>
              <a:gd name="T2" fmla="*/ 2147483647 w 94"/>
              <a:gd name="T3" fmla="*/ 2147483647 h 106"/>
              <a:gd name="T4" fmla="*/ 0 w 94"/>
              <a:gd name="T5" fmla="*/ 2147483647 h 106"/>
              <a:gd name="T6" fmla="*/ 2147483647 w 94"/>
              <a:gd name="T7" fmla="*/ 0 h 106"/>
              <a:gd name="T8" fmla="*/ 0 60000 65536"/>
              <a:gd name="T9" fmla="*/ 0 60000 65536"/>
              <a:gd name="T10" fmla="*/ 0 60000 65536"/>
              <a:gd name="T11" fmla="*/ 0 60000 65536"/>
              <a:gd name="T12" fmla="*/ 0 w 94"/>
              <a:gd name="T13" fmla="*/ 0 h 106"/>
              <a:gd name="T14" fmla="*/ 94 w 94"/>
              <a:gd name="T15" fmla="*/ 106 h 106"/>
            </a:gdLst>
            <a:ahLst/>
            <a:cxnLst>
              <a:cxn ang="T8">
                <a:pos x="T0" y="T1"/>
              </a:cxn>
              <a:cxn ang="T9">
                <a:pos x="T2" y="T3"/>
              </a:cxn>
              <a:cxn ang="T10">
                <a:pos x="T4" y="T5"/>
              </a:cxn>
              <a:cxn ang="T11">
                <a:pos x="T6" y="T7"/>
              </a:cxn>
            </a:cxnLst>
            <a:rect l="T12" t="T13" r="T14" b="T15"/>
            <a:pathLst>
              <a:path w="94" h="106">
                <a:moveTo>
                  <a:pt x="45" y="0"/>
                </a:moveTo>
                <a:lnTo>
                  <a:pt x="94" y="106"/>
                </a:lnTo>
                <a:lnTo>
                  <a:pt x="0" y="14"/>
                </a:lnTo>
                <a:lnTo>
                  <a:pt x="45"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653" name="Freeform 983"/>
          <p:cNvSpPr>
            <a:spLocks/>
          </p:cNvSpPr>
          <p:nvPr/>
        </p:nvSpPr>
        <p:spPr bwMode="auto">
          <a:xfrm>
            <a:off x="6696075" y="3214688"/>
            <a:ext cx="215900" cy="277812"/>
          </a:xfrm>
          <a:custGeom>
            <a:avLst/>
            <a:gdLst>
              <a:gd name="T0" fmla="*/ 2147483647 w 93"/>
              <a:gd name="T1" fmla="*/ 2147483647 h 106"/>
              <a:gd name="T2" fmla="*/ 0 w 93"/>
              <a:gd name="T3" fmla="*/ 0 h 106"/>
              <a:gd name="T4" fmla="*/ 2147483647 w 93"/>
              <a:gd name="T5" fmla="*/ 2147483647 h 106"/>
              <a:gd name="T6" fmla="*/ 2147483647 w 93"/>
              <a:gd name="T7" fmla="*/ 2147483647 h 106"/>
              <a:gd name="T8" fmla="*/ 0 60000 65536"/>
              <a:gd name="T9" fmla="*/ 0 60000 65536"/>
              <a:gd name="T10" fmla="*/ 0 60000 65536"/>
              <a:gd name="T11" fmla="*/ 0 60000 65536"/>
              <a:gd name="T12" fmla="*/ 0 w 93"/>
              <a:gd name="T13" fmla="*/ 0 h 106"/>
              <a:gd name="T14" fmla="*/ 93 w 93"/>
              <a:gd name="T15" fmla="*/ 106 h 106"/>
            </a:gdLst>
            <a:ahLst/>
            <a:cxnLst>
              <a:cxn ang="T8">
                <a:pos x="T0" y="T1"/>
              </a:cxn>
              <a:cxn ang="T9">
                <a:pos x="T2" y="T3"/>
              </a:cxn>
              <a:cxn ang="T10">
                <a:pos x="T4" y="T5"/>
              </a:cxn>
              <a:cxn ang="T11">
                <a:pos x="T6" y="T7"/>
              </a:cxn>
            </a:cxnLst>
            <a:rect l="T12" t="T13" r="T14" b="T15"/>
            <a:pathLst>
              <a:path w="93" h="106">
                <a:moveTo>
                  <a:pt x="93" y="106"/>
                </a:moveTo>
                <a:lnTo>
                  <a:pt x="0" y="0"/>
                </a:lnTo>
                <a:lnTo>
                  <a:pt x="49" y="106"/>
                </a:lnTo>
                <a:lnTo>
                  <a:pt x="93" y="106"/>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654" name="Line 985"/>
          <p:cNvSpPr>
            <a:spLocks noChangeShapeType="1"/>
          </p:cNvSpPr>
          <p:nvPr/>
        </p:nvSpPr>
        <p:spPr bwMode="auto">
          <a:xfrm flipV="1">
            <a:off x="6591307" y="3214688"/>
            <a:ext cx="104775" cy="36512"/>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655" name="Line 986"/>
          <p:cNvSpPr>
            <a:spLocks noChangeShapeType="1"/>
          </p:cNvSpPr>
          <p:nvPr/>
        </p:nvSpPr>
        <p:spPr bwMode="auto">
          <a:xfrm flipH="1" flipV="1">
            <a:off x="5803900" y="1990725"/>
            <a:ext cx="189695" cy="590577"/>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656" name="Line 987"/>
          <p:cNvSpPr>
            <a:spLocks noChangeShapeType="1"/>
          </p:cNvSpPr>
          <p:nvPr/>
        </p:nvSpPr>
        <p:spPr bwMode="auto">
          <a:xfrm flipV="1">
            <a:off x="5600700" y="2070101"/>
            <a:ext cx="29385" cy="47307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657" name="Freeform 988"/>
          <p:cNvSpPr>
            <a:spLocks/>
          </p:cNvSpPr>
          <p:nvPr/>
        </p:nvSpPr>
        <p:spPr bwMode="auto">
          <a:xfrm>
            <a:off x="4506913" y="4597422"/>
            <a:ext cx="227012" cy="93663"/>
          </a:xfrm>
          <a:custGeom>
            <a:avLst/>
            <a:gdLst>
              <a:gd name="T0" fmla="*/ 2147483647 w 98"/>
              <a:gd name="T1" fmla="*/ 0 h 36"/>
              <a:gd name="T2" fmla="*/ 2147483647 w 98"/>
              <a:gd name="T3" fmla="*/ 2147483647 h 36"/>
              <a:gd name="T4" fmla="*/ 0 w 98"/>
              <a:gd name="T5" fmla="*/ 2147483647 h 36"/>
              <a:gd name="T6" fmla="*/ 2147483647 w 98"/>
              <a:gd name="T7" fmla="*/ 0 h 36"/>
              <a:gd name="T8" fmla="*/ 0 60000 65536"/>
              <a:gd name="T9" fmla="*/ 0 60000 65536"/>
              <a:gd name="T10" fmla="*/ 0 60000 65536"/>
              <a:gd name="T11" fmla="*/ 0 60000 65536"/>
              <a:gd name="T12" fmla="*/ 0 w 98"/>
              <a:gd name="T13" fmla="*/ 0 h 36"/>
              <a:gd name="T14" fmla="*/ 98 w 98"/>
              <a:gd name="T15" fmla="*/ 36 h 36"/>
            </a:gdLst>
            <a:ahLst/>
            <a:cxnLst>
              <a:cxn ang="T8">
                <a:pos x="T0" y="T1"/>
              </a:cxn>
              <a:cxn ang="T9">
                <a:pos x="T2" y="T3"/>
              </a:cxn>
              <a:cxn ang="T10">
                <a:pos x="T4" y="T5"/>
              </a:cxn>
              <a:cxn ang="T11">
                <a:pos x="T6" y="T7"/>
              </a:cxn>
            </a:cxnLst>
            <a:rect l="T12" t="T13" r="T14" b="T15"/>
            <a:pathLst>
              <a:path w="98" h="36">
                <a:moveTo>
                  <a:pt x="49" y="0"/>
                </a:moveTo>
                <a:lnTo>
                  <a:pt x="98" y="36"/>
                </a:lnTo>
                <a:lnTo>
                  <a:pt x="0" y="22"/>
                </a:lnTo>
                <a:lnTo>
                  <a:pt x="49"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658" name="Freeform 989"/>
          <p:cNvSpPr>
            <a:spLocks/>
          </p:cNvSpPr>
          <p:nvPr/>
        </p:nvSpPr>
        <p:spPr bwMode="auto">
          <a:xfrm>
            <a:off x="4621213" y="4186260"/>
            <a:ext cx="214312" cy="504825"/>
          </a:xfrm>
          <a:custGeom>
            <a:avLst/>
            <a:gdLst>
              <a:gd name="T0" fmla="*/ 2147483647 w 93"/>
              <a:gd name="T1" fmla="*/ 0 h 193"/>
              <a:gd name="T2" fmla="*/ 0 w 93"/>
              <a:gd name="T3" fmla="*/ 2147483647 h 193"/>
              <a:gd name="T4" fmla="*/ 2147483647 w 93"/>
              <a:gd name="T5" fmla="*/ 2147483647 h 193"/>
              <a:gd name="T6" fmla="*/ 2147483647 w 93"/>
              <a:gd name="T7" fmla="*/ 0 h 193"/>
              <a:gd name="T8" fmla="*/ 0 60000 65536"/>
              <a:gd name="T9" fmla="*/ 0 60000 65536"/>
              <a:gd name="T10" fmla="*/ 0 60000 65536"/>
              <a:gd name="T11" fmla="*/ 0 60000 65536"/>
              <a:gd name="T12" fmla="*/ 0 w 93"/>
              <a:gd name="T13" fmla="*/ 0 h 193"/>
              <a:gd name="T14" fmla="*/ 93 w 93"/>
              <a:gd name="T15" fmla="*/ 193 h 193"/>
            </a:gdLst>
            <a:ahLst/>
            <a:cxnLst>
              <a:cxn ang="T8">
                <a:pos x="T0" y="T1"/>
              </a:cxn>
              <a:cxn ang="T9">
                <a:pos x="T2" y="T3"/>
              </a:cxn>
              <a:cxn ang="T10">
                <a:pos x="T4" y="T5"/>
              </a:cxn>
              <a:cxn ang="T11">
                <a:pos x="T6" y="T7"/>
              </a:cxn>
            </a:cxnLst>
            <a:rect l="T12" t="T13" r="T14" b="T15"/>
            <a:pathLst>
              <a:path w="93" h="193">
                <a:moveTo>
                  <a:pt x="93" y="0"/>
                </a:moveTo>
                <a:lnTo>
                  <a:pt x="0" y="157"/>
                </a:lnTo>
                <a:lnTo>
                  <a:pt x="49" y="193"/>
                </a:lnTo>
                <a:lnTo>
                  <a:pt x="93"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659" name="Freeform 990"/>
          <p:cNvSpPr>
            <a:spLocks/>
          </p:cNvSpPr>
          <p:nvPr/>
        </p:nvSpPr>
        <p:spPr bwMode="auto">
          <a:xfrm>
            <a:off x="5280037" y="2495550"/>
            <a:ext cx="219075" cy="565150"/>
          </a:xfrm>
          <a:custGeom>
            <a:avLst/>
            <a:gdLst>
              <a:gd name="T0" fmla="*/ 0 w 94"/>
              <a:gd name="T1" fmla="*/ 2147483647 h 216"/>
              <a:gd name="T2" fmla="*/ 2147483647 w 94"/>
              <a:gd name="T3" fmla="*/ 2147483647 h 216"/>
              <a:gd name="T4" fmla="*/ 2147483647 w 94"/>
              <a:gd name="T5" fmla="*/ 0 h 216"/>
              <a:gd name="T6" fmla="*/ 0 w 94"/>
              <a:gd name="T7" fmla="*/ 2147483647 h 216"/>
              <a:gd name="T8" fmla="*/ 0 60000 65536"/>
              <a:gd name="T9" fmla="*/ 0 60000 65536"/>
              <a:gd name="T10" fmla="*/ 0 60000 65536"/>
              <a:gd name="T11" fmla="*/ 0 60000 65536"/>
              <a:gd name="T12" fmla="*/ 0 w 94"/>
              <a:gd name="T13" fmla="*/ 0 h 216"/>
              <a:gd name="T14" fmla="*/ 94 w 94"/>
              <a:gd name="T15" fmla="*/ 216 h 216"/>
            </a:gdLst>
            <a:ahLst/>
            <a:cxnLst>
              <a:cxn ang="T8">
                <a:pos x="T0" y="T1"/>
              </a:cxn>
              <a:cxn ang="T9">
                <a:pos x="T2" y="T3"/>
              </a:cxn>
              <a:cxn ang="T10">
                <a:pos x="T4" y="T5"/>
              </a:cxn>
              <a:cxn ang="T11">
                <a:pos x="T6" y="T7"/>
              </a:cxn>
            </a:cxnLst>
            <a:rect l="T12" t="T13" r="T14" b="T15"/>
            <a:pathLst>
              <a:path w="94" h="216">
                <a:moveTo>
                  <a:pt x="0" y="216"/>
                </a:moveTo>
                <a:lnTo>
                  <a:pt x="94" y="202"/>
                </a:lnTo>
                <a:lnTo>
                  <a:pt x="45" y="0"/>
                </a:lnTo>
                <a:lnTo>
                  <a:pt x="0" y="216"/>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660" name="Freeform 991"/>
          <p:cNvSpPr>
            <a:spLocks/>
          </p:cNvSpPr>
          <p:nvPr/>
        </p:nvSpPr>
        <p:spPr bwMode="auto">
          <a:xfrm>
            <a:off x="5384800" y="2495550"/>
            <a:ext cx="215900" cy="528638"/>
          </a:xfrm>
          <a:custGeom>
            <a:avLst/>
            <a:gdLst>
              <a:gd name="T0" fmla="*/ 2147483647 w 93"/>
              <a:gd name="T1" fmla="*/ 2147483647 h 202"/>
              <a:gd name="T2" fmla="*/ 0 w 93"/>
              <a:gd name="T3" fmla="*/ 0 h 202"/>
              <a:gd name="T4" fmla="*/ 2147483647 w 93"/>
              <a:gd name="T5" fmla="*/ 2147483647 h 202"/>
              <a:gd name="T6" fmla="*/ 2147483647 w 93"/>
              <a:gd name="T7" fmla="*/ 2147483647 h 202"/>
              <a:gd name="T8" fmla="*/ 0 60000 65536"/>
              <a:gd name="T9" fmla="*/ 0 60000 65536"/>
              <a:gd name="T10" fmla="*/ 0 60000 65536"/>
              <a:gd name="T11" fmla="*/ 0 60000 65536"/>
              <a:gd name="T12" fmla="*/ 0 w 93"/>
              <a:gd name="T13" fmla="*/ 0 h 202"/>
              <a:gd name="T14" fmla="*/ 93 w 93"/>
              <a:gd name="T15" fmla="*/ 202 h 202"/>
            </a:gdLst>
            <a:ahLst/>
            <a:cxnLst>
              <a:cxn ang="T8">
                <a:pos x="T0" y="T1"/>
              </a:cxn>
              <a:cxn ang="T9">
                <a:pos x="T2" y="T3"/>
              </a:cxn>
              <a:cxn ang="T10">
                <a:pos x="T4" y="T5"/>
              </a:cxn>
              <a:cxn ang="T11">
                <a:pos x="T6" y="T7"/>
              </a:cxn>
            </a:cxnLst>
            <a:rect l="T12" t="T13" r="T14" b="T15"/>
            <a:pathLst>
              <a:path w="93" h="202">
                <a:moveTo>
                  <a:pt x="93" y="18"/>
                </a:moveTo>
                <a:lnTo>
                  <a:pt x="0" y="0"/>
                </a:lnTo>
                <a:lnTo>
                  <a:pt x="49" y="202"/>
                </a:lnTo>
                <a:lnTo>
                  <a:pt x="93" y="18"/>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661" name="Line 992"/>
          <p:cNvSpPr>
            <a:spLocks noChangeShapeType="1"/>
          </p:cNvSpPr>
          <p:nvPr/>
        </p:nvSpPr>
        <p:spPr bwMode="auto">
          <a:xfrm flipH="1">
            <a:off x="7789863" y="4597400"/>
            <a:ext cx="112712" cy="57150"/>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662" name="Line 993"/>
          <p:cNvSpPr>
            <a:spLocks noChangeShapeType="1"/>
          </p:cNvSpPr>
          <p:nvPr/>
        </p:nvSpPr>
        <p:spPr bwMode="auto">
          <a:xfrm flipV="1">
            <a:off x="4506913" y="4597400"/>
            <a:ext cx="114300" cy="57150"/>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663" name="Freeform 994"/>
          <p:cNvSpPr>
            <a:spLocks/>
          </p:cNvSpPr>
          <p:nvPr/>
        </p:nvSpPr>
        <p:spPr bwMode="auto">
          <a:xfrm>
            <a:off x="6808788" y="3492500"/>
            <a:ext cx="215900" cy="215900"/>
          </a:xfrm>
          <a:custGeom>
            <a:avLst/>
            <a:gdLst>
              <a:gd name="T0" fmla="*/ 2147483647 w 93"/>
              <a:gd name="T1" fmla="*/ 0 h 83"/>
              <a:gd name="T2" fmla="*/ 2147483647 w 93"/>
              <a:gd name="T3" fmla="*/ 2147483647 h 83"/>
              <a:gd name="T4" fmla="*/ 0 w 93"/>
              <a:gd name="T5" fmla="*/ 0 h 83"/>
              <a:gd name="T6" fmla="*/ 2147483647 w 93"/>
              <a:gd name="T7" fmla="*/ 0 h 83"/>
              <a:gd name="T8" fmla="*/ 0 60000 65536"/>
              <a:gd name="T9" fmla="*/ 0 60000 65536"/>
              <a:gd name="T10" fmla="*/ 0 60000 65536"/>
              <a:gd name="T11" fmla="*/ 0 60000 65536"/>
              <a:gd name="T12" fmla="*/ 0 w 93"/>
              <a:gd name="T13" fmla="*/ 0 h 83"/>
              <a:gd name="T14" fmla="*/ 93 w 93"/>
              <a:gd name="T15" fmla="*/ 83 h 83"/>
            </a:gdLst>
            <a:ahLst/>
            <a:cxnLst>
              <a:cxn ang="T8">
                <a:pos x="T0" y="T1"/>
              </a:cxn>
              <a:cxn ang="T9">
                <a:pos x="T2" y="T3"/>
              </a:cxn>
              <a:cxn ang="T10">
                <a:pos x="T4" y="T5"/>
              </a:cxn>
              <a:cxn ang="T11">
                <a:pos x="T6" y="T7"/>
              </a:cxn>
            </a:cxnLst>
            <a:rect l="T12" t="T13" r="T14" b="T15"/>
            <a:pathLst>
              <a:path w="93" h="83">
                <a:moveTo>
                  <a:pt x="44" y="0"/>
                </a:moveTo>
                <a:lnTo>
                  <a:pt x="93" y="83"/>
                </a:lnTo>
                <a:lnTo>
                  <a:pt x="0" y="0"/>
                </a:lnTo>
                <a:lnTo>
                  <a:pt x="44"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664" name="Freeform 995"/>
          <p:cNvSpPr>
            <a:spLocks/>
          </p:cNvSpPr>
          <p:nvPr/>
        </p:nvSpPr>
        <p:spPr bwMode="auto">
          <a:xfrm>
            <a:off x="6911987" y="3492500"/>
            <a:ext cx="227013" cy="323850"/>
          </a:xfrm>
          <a:custGeom>
            <a:avLst/>
            <a:gdLst>
              <a:gd name="T0" fmla="*/ 2147483647 w 98"/>
              <a:gd name="T1" fmla="*/ 2147483647 h 124"/>
              <a:gd name="T2" fmla="*/ 0 w 98"/>
              <a:gd name="T3" fmla="*/ 0 h 124"/>
              <a:gd name="T4" fmla="*/ 2147483647 w 98"/>
              <a:gd name="T5" fmla="*/ 2147483647 h 124"/>
              <a:gd name="T6" fmla="*/ 2147483647 w 98"/>
              <a:gd name="T7" fmla="*/ 2147483647 h 124"/>
              <a:gd name="T8" fmla="*/ 0 60000 65536"/>
              <a:gd name="T9" fmla="*/ 0 60000 65536"/>
              <a:gd name="T10" fmla="*/ 0 60000 65536"/>
              <a:gd name="T11" fmla="*/ 0 60000 65536"/>
              <a:gd name="T12" fmla="*/ 0 w 98"/>
              <a:gd name="T13" fmla="*/ 0 h 124"/>
              <a:gd name="T14" fmla="*/ 98 w 98"/>
              <a:gd name="T15" fmla="*/ 124 h 124"/>
            </a:gdLst>
            <a:ahLst/>
            <a:cxnLst>
              <a:cxn ang="T8">
                <a:pos x="T0" y="T1"/>
              </a:cxn>
              <a:cxn ang="T9">
                <a:pos x="T2" y="T3"/>
              </a:cxn>
              <a:cxn ang="T10">
                <a:pos x="T4" y="T5"/>
              </a:cxn>
              <a:cxn ang="T11">
                <a:pos x="T6" y="T7"/>
              </a:cxn>
            </a:cxnLst>
            <a:rect l="T12" t="T13" r="T14" b="T15"/>
            <a:pathLst>
              <a:path w="98" h="124">
                <a:moveTo>
                  <a:pt x="98" y="124"/>
                </a:moveTo>
                <a:lnTo>
                  <a:pt x="0" y="0"/>
                </a:lnTo>
                <a:lnTo>
                  <a:pt x="49" y="83"/>
                </a:lnTo>
                <a:lnTo>
                  <a:pt x="98" y="124"/>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665" name="Line 996"/>
          <p:cNvSpPr>
            <a:spLocks noChangeShapeType="1"/>
          </p:cNvSpPr>
          <p:nvPr/>
        </p:nvSpPr>
        <p:spPr bwMode="auto">
          <a:xfrm flipV="1">
            <a:off x="5280031" y="2495550"/>
            <a:ext cx="104775" cy="565150"/>
          </a:xfrm>
          <a:prstGeom prst="line">
            <a:avLst/>
          </a:prstGeom>
          <a:noFill/>
          <a:ln w="9525">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666" name="Line 997"/>
          <p:cNvSpPr>
            <a:spLocks noChangeShapeType="1"/>
          </p:cNvSpPr>
          <p:nvPr/>
        </p:nvSpPr>
        <p:spPr bwMode="auto">
          <a:xfrm flipH="1" flipV="1">
            <a:off x="5384800" y="2495572"/>
            <a:ext cx="215900" cy="4762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667" name="Line 999"/>
          <p:cNvSpPr>
            <a:spLocks noChangeShapeType="1"/>
          </p:cNvSpPr>
          <p:nvPr/>
        </p:nvSpPr>
        <p:spPr bwMode="auto">
          <a:xfrm>
            <a:off x="6808797" y="3492500"/>
            <a:ext cx="103187" cy="1588"/>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668" name="Freeform 1000"/>
          <p:cNvSpPr>
            <a:spLocks/>
          </p:cNvSpPr>
          <p:nvPr/>
        </p:nvSpPr>
        <p:spPr bwMode="auto">
          <a:xfrm>
            <a:off x="7024693" y="3708407"/>
            <a:ext cx="217487" cy="347663"/>
          </a:xfrm>
          <a:custGeom>
            <a:avLst/>
            <a:gdLst>
              <a:gd name="T0" fmla="*/ 2147483647 w 94"/>
              <a:gd name="T1" fmla="*/ 2147483647 h 133"/>
              <a:gd name="T2" fmla="*/ 2147483647 w 94"/>
              <a:gd name="T3" fmla="*/ 2147483647 h 133"/>
              <a:gd name="T4" fmla="*/ 0 w 94"/>
              <a:gd name="T5" fmla="*/ 0 h 133"/>
              <a:gd name="T6" fmla="*/ 2147483647 w 94"/>
              <a:gd name="T7" fmla="*/ 2147483647 h 133"/>
              <a:gd name="T8" fmla="*/ 0 60000 65536"/>
              <a:gd name="T9" fmla="*/ 0 60000 65536"/>
              <a:gd name="T10" fmla="*/ 0 60000 65536"/>
              <a:gd name="T11" fmla="*/ 0 60000 65536"/>
              <a:gd name="T12" fmla="*/ 0 w 94"/>
              <a:gd name="T13" fmla="*/ 0 h 133"/>
              <a:gd name="T14" fmla="*/ 94 w 94"/>
              <a:gd name="T15" fmla="*/ 133 h 133"/>
            </a:gdLst>
            <a:ahLst/>
            <a:cxnLst>
              <a:cxn ang="T8">
                <a:pos x="T0" y="T1"/>
              </a:cxn>
              <a:cxn ang="T9">
                <a:pos x="T2" y="T3"/>
              </a:cxn>
              <a:cxn ang="T10">
                <a:pos x="T4" y="T5"/>
              </a:cxn>
              <a:cxn ang="T11">
                <a:pos x="T6" y="T7"/>
              </a:cxn>
            </a:cxnLst>
            <a:rect l="T12" t="T13" r="T14" b="T15"/>
            <a:pathLst>
              <a:path w="94" h="133">
                <a:moveTo>
                  <a:pt x="49" y="41"/>
                </a:moveTo>
                <a:lnTo>
                  <a:pt x="94" y="133"/>
                </a:lnTo>
                <a:lnTo>
                  <a:pt x="0" y="0"/>
                </a:lnTo>
                <a:lnTo>
                  <a:pt x="49" y="41"/>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669" name="Freeform 1001"/>
          <p:cNvSpPr>
            <a:spLocks/>
          </p:cNvSpPr>
          <p:nvPr/>
        </p:nvSpPr>
        <p:spPr bwMode="auto">
          <a:xfrm>
            <a:off x="7139000" y="3816352"/>
            <a:ext cx="217487" cy="239713"/>
          </a:xfrm>
          <a:custGeom>
            <a:avLst/>
            <a:gdLst>
              <a:gd name="T0" fmla="*/ 2147483647 w 94"/>
              <a:gd name="T1" fmla="*/ 2147483647 h 92"/>
              <a:gd name="T2" fmla="*/ 0 w 94"/>
              <a:gd name="T3" fmla="*/ 0 h 92"/>
              <a:gd name="T4" fmla="*/ 2147483647 w 94"/>
              <a:gd name="T5" fmla="*/ 2147483647 h 92"/>
              <a:gd name="T6" fmla="*/ 2147483647 w 94"/>
              <a:gd name="T7" fmla="*/ 2147483647 h 92"/>
              <a:gd name="T8" fmla="*/ 0 60000 65536"/>
              <a:gd name="T9" fmla="*/ 0 60000 65536"/>
              <a:gd name="T10" fmla="*/ 0 60000 65536"/>
              <a:gd name="T11" fmla="*/ 0 60000 65536"/>
              <a:gd name="T12" fmla="*/ 0 w 94"/>
              <a:gd name="T13" fmla="*/ 0 h 92"/>
              <a:gd name="T14" fmla="*/ 94 w 94"/>
              <a:gd name="T15" fmla="*/ 92 h 92"/>
            </a:gdLst>
            <a:ahLst/>
            <a:cxnLst>
              <a:cxn ang="T8">
                <a:pos x="T0" y="T1"/>
              </a:cxn>
              <a:cxn ang="T9">
                <a:pos x="T2" y="T3"/>
              </a:cxn>
              <a:cxn ang="T10">
                <a:pos x="T4" y="T5"/>
              </a:cxn>
              <a:cxn ang="T11">
                <a:pos x="T6" y="T7"/>
              </a:cxn>
            </a:cxnLst>
            <a:rect l="T12" t="T13" r="T14" b="T15"/>
            <a:pathLst>
              <a:path w="94" h="92">
                <a:moveTo>
                  <a:pt x="94" y="92"/>
                </a:moveTo>
                <a:lnTo>
                  <a:pt x="0" y="0"/>
                </a:lnTo>
                <a:lnTo>
                  <a:pt x="45" y="92"/>
                </a:lnTo>
                <a:lnTo>
                  <a:pt x="94" y="92"/>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670" name="Line 1003"/>
          <p:cNvSpPr>
            <a:spLocks noChangeShapeType="1"/>
          </p:cNvSpPr>
          <p:nvPr/>
        </p:nvSpPr>
        <p:spPr bwMode="auto">
          <a:xfrm>
            <a:off x="7024692" y="3708400"/>
            <a:ext cx="114300" cy="107950"/>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671" name="Freeform 1004"/>
          <p:cNvSpPr>
            <a:spLocks/>
          </p:cNvSpPr>
          <p:nvPr/>
        </p:nvSpPr>
        <p:spPr bwMode="auto">
          <a:xfrm>
            <a:off x="4835525" y="3732219"/>
            <a:ext cx="217488" cy="454025"/>
          </a:xfrm>
          <a:custGeom>
            <a:avLst/>
            <a:gdLst>
              <a:gd name="T0" fmla="*/ 2147483647 w 94"/>
              <a:gd name="T1" fmla="*/ 0 h 174"/>
              <a:gd name="T2" fmla="*/ 2147483647 w 94"/>
              <a:gd name="T3" fmla="*/ 2147483647 h 174"/>
              <a:gd name="T4" fmla="*/ 0 w 94"/>
              <a:gd name="T5" fmla="*/ 2147483647 h 174"/>
              <a:gd name="T6" fmla="*/ 2147483647 w 94"/>
              <a:gd name="T7" fmla="*/ 0 h 174"/>
              <a:gd name="T8" fmla="*/ 0 60000 65536"/>
              <a:gd name="T9" fmla="*/ 0 60000 65536"/>
              <a:gd name="T10" fmla="*/ 0 60000 65536"/>
              <a:gd name="T11" fmla="*/ 0 60000 65536"/>
              <a:gd name="T12" fmla="*/ 0 w 94"/>
              <a:gd name="T13" fmla="*/ 0 h 174"/>
              <a:gd name="T14" fmla="*/ 94 w 94"/>
              <a:gd name="T15" fmla="*/ 174 h 174"/>
            </a:gdLst>
            <a:ahLst/>
            <a:cxnLst>
              <a:cxn ang="T8">
                <a:pos x="T0" y="T1"/>
              </a:cxn>
              <a:cxn ang="T9">
                <a:pos x="T2" y="T3"/>
              </a:cxn>
              <a:cxn ang="T10">
                <a:pos x="T4" y="T5"/>
              </a:cxn>
              <a:cxn ang="T11">
                <a:pos x="T6" y="T7"/>
              </a:cxn>
            </a:cxnLst>
            <a:rect l="T12" t="T13" r="T14" b="T15"/>
            <a:pathLst>
              <a:path w="94" h="174">
                <a:moveTo>
                  <a:pt x="49" y="0"/>
                </a:moveTo>
                <a:lnTo>
                  <a:pt x="94" y="115"/>
                </a:lnTo>
                <a:lnTo>
                  <a:pt x="0" y="174"/>
                </a:lnTo>
                <a:lnTo>
                  <a:pt x="49"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672" name="Freeform 1005"/>
          <p:cNvSpPr>
            <a:spLocks/>
          </p:cNvSpPr>
          <p:nvPr/>
        </p:nvSpPr>
        <p:spPr bwMode="auto">
          <a:xfrm>
            <a:off x="4949825" y="3529017"/>
            <a:ext cx="217488" cy="503237"/>
          </a:xfrm>
          <a:custGeom>
            <a:avLst/>
            <a:gdLst>
              <a:gd name="T0" fmla="*/ 2147483647 w 94"/>
              <a:gd name="T1" fmla="*/ 0 h 193"/>
              <a:gd name="T2" fmla="*/ 0 w 94"/>
              <a:gd name="T3" fmla="*/ 2147483647 h 193"/>
              <a:gd name="T4" fmla="*/ 2147483647 w 94"/>
              <a:gd name="T5" fmla="*/ 2147483647 h 193"/>
              <a:gd name="T6" fmla="*/ 2147483647 w 94"/>
              <a:gd name="T7" fmla="*/ 0 h 193"/>
              <a:gd name="T8" fmla="*/ 0 60000 65536"/>
              <a:gd name="T9" fmla="*/ 0 60000 65536"/>
              <a:gd name="T10" fmla="*/ 0 60000 65536"/>
              <a:gd name="T11" fmla="*/ 0 60000 65536"/>
              <a:gd name="T12" fmla="*/ 0 w 94"/>
              <a:gd name="T13" fmla="*/ 0 h 193"/>
              <a:gd name="T14" fmla="*/ 94 w 94"/>
              <a:gd name="T15" fmla="*/ 193 h 193"/>
            </a:gdLst>
            <a:ahLst/>
            <a:cxnLst>
              <a:cxn ang="T8">
                <a:pos x="T0" y="T1"/>
              </a:cxn>
              <a:cxn ang="T9">
                <a:pos x="T2" y="T3"/>
              </a:cxn>
              <a:cxn ang="T10">
                <a:pos x="T4" y="T5"/>
              </a:cxn>
              <a:cxn ang="T11">
                <a:pos x="T6" y="T7"/>
              </a:cxn>
            </a:cxnLst>
            <a:rect l="T12" t="T13" r="T14" b="T15"/>
            <a:pathLst>
              <a:path w="94" h="193">
                <a:moveTo>
                  <a:pt x="94" y="0"/>
                </a:moveTo>
                <a:lnTo>
                  <a:pt x="0" y="78"/>
                </a:lnTo>
                <a:lnTo>
                  <a:pt x="45" y="193"/>
                </a:lnTo>
                <a:lnTo>
                  <a:pt x="94"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673" name="Line 1006"/>
          <p:cNvSpPr>
            <a:spLocks noChangeShapeType="1"/>
          </p:cNvSpPr>
          <p:nvPr/>
        </p:nvSpPr>
        <p:spPr bwMode="auto">
          <a:xfrm flipH="1">
            <a:off x="6226582" y="2876572"/>
            <a:ext cx="317093" cy="38079"/>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674" name="Line 1007"/>
          <p:cNvSpPr>
            <a:spLocks noChangeShapeType="1"/>
          </p:cNvSpPr>
          <p:nvPr/>
        </p:nvSpPr>
        <p:spPr bwMode="auto">
          <a:xfrm flipV="1">
            <a:off x="6065056" y="2914666"/>
            <a:ext cx="174602" cy="76184"/>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675" name="Line 1009"/>
          <p:cNvSpPr>
            <a:spLocks noChangeShapeType="1"/>
          </p:cNvSpPr>
          <p:nvPr/>
        </p:nvSpPr>
        <p:spPr bwMode="auto">
          <a:xfrm flipH="1">
            <a:off x="4949825" y="3529013"/>
            <a:ext cx="217488" cy="203200"/>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676" name="Freeform 1010"/>
          <p:cNvSpPr>
            <a:spLocks/>
          </p:cNvSpPr>
          <p:nvPr/>
        </p:nvSpPr>
        <p:spPr bwMode="auto">
          <a:xfrm>
            <a:off x="4289425" y="4621213"/>
            <a:ext cx="217488" cy="93662"/>
          </a:xfrm>
          <a:custGeom>
            <a:avLst/>
            <a:gdLst>
              <a:gd name="T0" fmla="*/ 2147483647 w 94"/>
              <a:gd name="T1" fmla="*/ 2147483647 h 36"/>
              <a:gd name="T2" fmla="*/ 0 w 94"/>
              <a:gd name="T3" fmla="*/ 0 h 36"/>
              <a:gd name="T4" fmla="*/ 2147483647 w 94"/>
              <a:gd name="T5" fmla="*/ 2147483647 h 36"/>
              <a:gd name="T6" fmla="*/ 2147483647 w 94"/>
              <a:gd name="T7" fmla="*/ 2147483647 h 36"/>
              <a:gd name="T8" fmla="*/ 0 60000 65536"/>
              <a:gd name="T9" fmla="*/ 0 60000 65536"/>
              <a:gd name="T10" fmla="*/ 0 60000 65536"/>
              <a:gd name="T11" fmla="*/ 0 60000 65536"/>
              <a:gd name="T12" fmla="*/ 0 w 94"/>
              <a:gd name="T13" fmla="*/ 0 h 36"/>
              <a:gd name="T14" fmla="*/ 94 w 94"/>
              <a:gd name="T15" fmla="*/ 36 h 36"/>
            </a:gdLst>
            <a:ahLst/>
            <a:cxnLst>
              <a:cxn ang="T8">
                <a:pos x="T0" y="T1"/>
              </a:cxn>
              <a:cxn ang="T9">
                <a:pos x="T2" y="T3"/>
              </a:cxn>
              <a:cxn ang="T10">
                <a:pos x="T4" y="T5"/>
              </a:cxn>
              <a:cxn ang="T11">
                <a:pos x="T6" y="T7"/>
              </a:cxn>
            </a:cxnLst>
            <a:rect l="T12" t="T13" r="T14" b="T15"/>
            <a:pathLst>
              <a:path w="94" h="36">
                <a:moveTo>
                  <a:pt x="94" y="13"/>
                </a:moveTo>
                <a:lnTo>
                  <a:pt x="0" y="0"/>
                </a:lnTo>
                <a:lnTo>
                  <a:pt x="49" y="36"/>
                </a:lnTo>
                <a:lnTo>
                  <a:pt x="94" y="13"/>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677" name="Freeform 1011"/>
          <p:cNvSpPr>
            <a:spLocks/>
          </p:cNvSpPr>
          <p:nvPr/>
        </p:nvSpPr>
        <p:spPr bwMode="auto">
          <a:xfrm>
            <a:off x="7356477" y="4056063"/>
            <a:ext cx="214313" cy="565150"/>
          </a:xfrm>
          <a:custGeom>
            <a:avLst/>
            <a:gdLst>
              <a:gd name="T0" fmla="*/ 2147483647 w 93"/>
              <a:gd name="T1" fmla="*/ 2147483647 h 216"/>
              <a:gd name="T2" fmla="*/ 0 w 93"/>
              <a:gd name="T3" fmla="*/ 0 h 216"/>
              <a:gd name="T4" fmla="*/ 2147483647 w 93"/>
              <a:gd name="T5" fmla="*/ 2147483647 h 216"/>
              <a:gd name="T6" fmla="*/ 2147483647 w 93"/>
              <a:gd name="T7" fmla="*/ 2147483647 h 216"/>
              <a:gd name="T8" fmla="*/ 0 60000 65536"/>
              <a:gd name="T9" fmla="*/ 0 60000 65536"/>
              <a:gd name="T10" fmla="*/ 0 60000 65536"/>
              <a:gd name="T11" fmla="*/ 0 60000 65536"/>
              <a:gd name="T12" fmla="*/ 0 w 93"/>
              <a:gd name="T13" fmla="*/ 0 h 216"/>
              <a:gd name="T14" fmla="*/ 93 w 93"/>
              <a:gd name="T15" fmla="*/ 216 h 216"/>
            </a:gdLst>
            <a:ahLst/>
            <a:cxnLst>
              <a:cxn ang="T8">
                <a:pos x="T0" y="T1"/>
              </a:cxn>
              <a:cxn ang="T9">
                <a:pos x="T2" y="T3"/>
              </a:cxn>
              <a:cxn ang="T10">
                <a:pos x="T4" y="T5"/>
              </a:cxn>
              <a:cxn ang="T11">
                <a:pos x="T6" y="T7"/>
              </a:cxn>
            </a:cxnLst>
            <a:rect l="T12" t="T13" r="T14" b="T15"/>
            <a:pathLst>
              <a:path w="93" h="216">
                <a:moveTo>
                  <a:pt x="93" y="216"/>
                </a:moveTo>
                <a:lnTo>
                  <a:pt x="0" y="0"/>
                </a:lnTo>
                <a:lnTo>
                  <a:pt x="44" y="87"/>
                </a:lnTo>
                <a:lnTo>
                  <a:pt x="93" y="216"/>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678" name="Freeform 1012"/>
          <p:cNvSpPr>
            <a:spLocks/>
          </p:cNvSpPr>
          <p:nvPr/>
        </p:nvSpPr>
        <p:spPr bwMode="auto">
          <a:xfrm>
            <a:off x="7570800" y="4621213"/>
            <a:ext cx="219075" cy="93662"/>
          </a:xfrm>
          <a:custGeom>
            <a:avLst/>
            <a:gdLst>
              <a:gd name="T0" fmla="*/ 2147483647 w 94"/>
              <a:gd name="T1" fmla="*/ 2147483647 h 36"/>
              <a:gd name="T2" fmla="*/ 0 w 94"/>
              <a:gd name="T3" fmla="*/ 0 h 36"/>
              <a:gd name="T4" fmla="*/ 2147483647 w 94"/>
              <a:gd name="T5" fmla="*/ 2147483647 h 36"/>
              <a:gd name="T6" fmla="*/ 2147483647 w 94"/>
              <a:gd name="T7" fmla="*/ 2147483647 h 36"/>
              <a:gd name="T8" fmla="*/ 0 60000 65536"/>
              <a:gd name="T9" fmla="*/ 0 60000 65536"/>
              <a:gd name="T10" fmla="*/ 0 60000 65536"/>
              <a:gd name="T11" fmla="*/ 0 60000 65536"/>
              <a:gd name="T12" fmla="*/ 0 w 94"/>
              <a:gd name="T13" fmla="*/ 0 h 36"/>
              <a:gd name="T14" fmla="*/ 94 w 94"/>
              <a:gd name="T15" fmla="*/ 36 h 36"/>
            </a:gdLst>
            <a:ahLst/>
            <a:cxnLst>
              <a:cxn ang="T8">
                <a:pos x="T0" y="T1"/>
              </a:cxn>
              <a:cxn ang="T9">
                <a:pos x="T2" y="T3"/>
              </a:cxn>
              <a:cxn ang="T10">
                <a:pos x="T4" y="T5"/>
              </a:cxn>
              <a:cxn ang="T11">
                <a:pos x="T6" y="T7"/>
              </a:cxn>
            </a:cxnLst>
            <a:rect l="T12" t="T13" r="T14" b="T15"/>
            <a:pathLst>
              <a:path w="94" h="36">
                <a:moveTo>
                  <a:pt x="94" y="13"/>
                </a:moveTo>
                <a:lnTo>
                  <a:pt x="0" y="0"/>
                </a:lnTo>
                <a:lnTo>
                  <a:pt x="50" y="36"/>
                </a:lnTo>
                <a:lnTo>
                  <a:pt x="94" y="13"/>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680" name="Freeform 1014"/>
          <p:cNvSpPr>
            <a:spLocks/>
          </p:cNvSpPr>
          <p:nvPr/>
        </p:nvSpPr>
        <p:spPr bwMode="auto">
          <a:xfrm>
            <a:off x="7458075" y="4283075"/>
            <a:ext cx="228600" cy="431800"/>
          </a:xfrm>
          <a:custGeom>
            <a:avLst/>
            <a:gdLst>
              <a:gd name="T0" fmla="*/ 2147483647 w 99"/>
              <a:gd name="T1" fmla="*/ 2147483647 h 165"/>
              <a:gd name="T2" fmla="*/ 2147483647 w 99"/>
              <a:gd name="T3" fmla="*/ 2147483647 h 165"/>
              <a:gd name="T4" fmla="*/ 0 w 99"/>
              <a:gd name="T5" fmla="*/ 0 h 165"/>
              <a:gd name="T6" fmla="*/ 2147483647 w 99"/>
              <a:gd name="T7" fmla="*/ 2147483647 h 165"/>
              <a:gd name="T8" fmla="*/ 0 60000 65536"/>
              <a:gd name="T9" fmla="*/ 0 60000 65536"/>
              <a:gd name="T10" fmla="*/ 0 60000 65536"/>
              <a:gd name="T11" fmla="*/ 0 60000 65536"/>
              <a:gd name="T12" fmla="*/ 0 w 99"/>
              <a:gd name="T13" fmla="*/ 0 h 165"/>
              <a:gd name="T14" fmla="*/ 99 w 99"/>
              <a:gd name="T15" fmla="*/ 165 h 165"/>
            </a:gdLst>
            <a:ahLst/>
            <a:cxnLst>
              <a:cxn ang="T8">
                <a:pos x="T0" y="T1"/>
              </a:cxn>
              <a:cxn ang="T9">
                <a:pos x="T2" y="T3"/>
              </a:cxn>
              <a:cxn ang="T10">
                <a:pos x="T4" y="T5"/>
              </a:cxn>
              <a:cxn ang="T11">
                <a:pos x="T6" y="T7"/>
              </a:cxn>
            </a:cxnLst>
            <a:rect l="T12" t="T13" r="T14" b="T15"/>
            <a:pathLst>
              <a:path w="99" h="165">
                <a:moveTo>
                  <a:pt x="49" y="129"/>
                </a:moveTo>
                <a:lnTo>
                  <a:pt x="99" y="165"/>
                </a:lnTo>
                <a:lnTo>
                  <a:pt x="0" y="0"/>
                </a:lnTo>
                <a:lnTo>
                  <a:pt x="49" y="129"/>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681" name="Line 1015"/>
          <p:cNvSpPr>
            <a:spLocks noChangeShapeType="1"/>
          </p:cNvSpPr>
          <p:nvPr/>
        </p:nvSpPr>
        <p:spPr bwMode="auto">
          <a:xfrm>
            <a:off x="7570790" y="4621235"/>
            <a:ext cx="3175" cy="1587"/>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682" name="Freeform 1016"/>
          <p:cNvSpPr>
            <a:spLocks/>
          </p:cNvSpPr>
          <p:nvPr/>
        </p:nvSpPr>
        <p:spPr bwMode="auto">
          <a:xfrm>
            <a:off x="5167325" y="3060722"/>
            <a:ext cx="217487" cy="468313"/>
          </a:xfrm>
          <a:custGeom>
            <a:avLst/>
            <a:gdLst>
              <a:gd name="T0" fmla="*/ 0 w 94"/>
              <a:gd name="T1" fmla="*/ 2147483647 h 179"/>
              <a:gd name="T2" fmla="*/ 2147483647 w 94"/>
              <a:gd name="T3" fmla="*/ 2147483647 h 179"/>
              <a:gd name="T4" fmla="*/ 2147483647 w 94"/>
              <a:gd name="T5" fmla="*/ 0 h 179"/>
              <a:gd name="T6" fmla="*/ 0 w 94"/>
              <a:gd name="T7" fmla="*/ 2147483647 h 179"/>
              <a:gd name="T8" fmla="*/ 0 60000 65536"/>
              <a:gd name="T9" fmla="*/ 0 60000 65536"/>
              <a:gd name="T10" fmla="*/ 0 60000 65536"/>
              <a:gd name="T11" fmla="*/ 0 60000 65536"/>
              <a:gd name="T12" fmla="*/ 0 w 94"/>
              <a:gd name="T13" fmla="*/ 0 h 179"/>
              <a:gd name="T14" fmla="*/ 94 w 94"/>
              <a:gd name="T15" fmla="*/ 179 h 179"/>
            </a:gdLst>
            <a:ahLst/>
            <a:cxnLst>
              <a:cxn ang="T8">
                <a:pos x="T0" y="T1"/>
              </a:cxn>
              <a:cxn ang="T9">
                <a:pos x="T2" y="T3"/>
              </a:cxn>
              <a:cxn ang="T10">
                <a:pos x="T4" y="T5"/>
              </a:cxn>
              <a:cxn ang="T11">
                <a:pos x="T6" y="T7"/>
              </a:cxn>
            </a:cxnLst>
            <a:rect l="T12" t="T13" r="T14" b="T15"/>
            <a:pathLst>
              <a:path w="94" h="179">
                <a:moveTo>
                  <a:pt x="0" y="179"/>
                </a:moveTo>
                <a:lnTo>
                  <a:pt x="94" y="160"/>
                </a:lnTo>
                <a:lnTo>
                  <a:pt x="49" y="0"/>
                </a:lnTo>
                <a:lnTo>
                  <a:pt x="0" y="179"/>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683" name="Freeform 1017"/>
          <p:cNvSpPr>
            <a:spLocks/>
          </p:cNvSpPr>
          <p:nvPr/>
        </p:nvSpPr>
        <p:spPr bwMode="auto">
          <a:xfrm>
            <a:off x="5280037" y="3024210"/>
            <a:ext cx="219075" cy="454025"/>
          </a:xfrm>
          <a:custGeom>
            <a:avLst/>
            <a:gdLst>
              <a:gd name="T0" fmla="*/ 2147483647 w 94"/>
              <a:gd name="T1" fmla="*/ 0 h 174"/>
              <a:gd name="T2" fmla="*/ 0 w 94"/>
              <a:gd name="T3" fmla="*/ 2147483647 h 174"/>
              <a:gd name="T4" fmla="*/ 2147483647 w 94"/>
              <a:gd name="T5" fmla="*/ 2147483647 h 174"/>
              <a:gd name="T6" fmla="*/ 2147483647 w 94"/>
              <a:gd name="T7" fmla="*/ 0 h 174"/>
              <a:gd name="T8" fmla="*/ 0 60000 65536"/>
              <a:gd name="T9" fmla="*/ 0 60000 65536"/>
              <a:gd name="T10" fmla="*/ 0 60000 65536"/>
              <a:gd name="T11" fmla="*/ 0 60000 65536"/>
              <a:gd name="T12" fmla="*/ 0 w 94"/>
              <a:gd name="T13" fmla="*/ 0 h 174"/>
              <a:gd name="T14" fmla="*/ 94 w 94"/>
              <a:gd name="T15" fmla="*/ 174 h 174"/>
            </a:gdLst>
            <a:ahLst/>
            <a:cxnLst>
              <a:cxn ang="T8">
                <a:pos x="T0" y="T1"/>
              </a:cxn>
              <a:cxn ang="T9">
                <a:pos x="T2" y="T3"/>
              </a:cxn>
              <a:cxn ang="T10">
                <a:pos x="T4" y="T5"/>
              </a:cxn>
              <a:cxn ang="T11">
                <a:pos x="T6" y="T7"/>
              </a:cxn>
            </a:cxnLst>
            <a:rect l="T12" t="T13" r="T14" b="T15"/>
            <a:pathLst>
              <a:path w="94" h="174">
                <a:moveTo>
                  <a:pt x="94" y="0"/>
                </a:moveTo>
                <a:lnTo>
                  <a:pt x="0" y="14"/>
                </a:lnTo>
                <a:lnTo>
                  <a:pt x="45" y="174"/>
                </a:lnTo>
                <a:lnTo>
                  <a:pt x="94"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684" name="Freeform 1018"/>
          <p:cNvSpPr>
            <a:spLocks/>
          </p:cNvSpPr>
          <p:nvPr/>
        </p:nvSpPr>
        <p:spPr bwMode="auto">
          <a:xfrm>
            <a:off x="5499102" y="2543175"/>
            <a:ext cx="214313" cy="660400"/>
          </a:xfrm>
          <a:custGeom>
            <a:avLst/>
            <a:gdLst>
              <a:gd name="T0" fmla="*/ 0 w 93"/>
              <a:gd name="T1" fmla="*/ 2147483647 h 253"/>
              <a:gd name="T2" fmla="*/ 2147483647 w 93"/>
              <a:gd name="T3" fmla="*/ 2147483647 h 253"/>
              <a:gd name="T4" fmla="*/ 2147483647 w 93"/>
              <a:gd name="T5" fmla="*/ 0 h 253"/>
              <a:gd name="T6" fmla="*/ 0 w 93"/>
              <a:gd name="T7" fmla="*/ 2147483647 h 253"/>
              <a:gd name="T8" fmla="*/ 0 60000 65536"/>
              <a:gd name="T9" fmla="*/ 0 60000 65536"/>
              <a:gd name="T10" fmla="*/ 0 60000 65536"/>
              <a:gd name="T11" fmla="*/ 0 60000 65536"/>
              <a:gd name="T12" fmla="*/ 0 w 93"/>
              <a:gd name="T13" fmla="*/ 0 h 253"/>
              <a:gd name="T14" fmla="*/ 93 w 93"/>
              <a:gd name="T15" fmla="*/ 253 h 253"/>
            </a:gdLst>
            <a:ahLst/>
            <a:cxnLst>
              <a:cxn ang="T8">
                <a:pos x="T0" y="T1"/>
              </a:cxn>
              <a:cxn ang="T9">
                <a:pos x="T2" y="T3"/>
              </a:cxn>
              <a:cxn ang="T10">
                <a:pos x="T4" y="T5"/>
              </a:cxn>
              <a:cxn ang="T11">
                <a:pos x="T6" y="T7"/>
              </a:cxn>
            </a:cxnLst>
            <a:rect l="T12" t="T13" r="T14" b="T15"/>
            <a:pathLst>
              <a:path w="93" h="253">
                <a:moveTo>
                  <a:pt x="0" y="184"/>
                </a:moveTo>
                <a:lnTo>
                  <a:pt x="93" y="253"/>
                </a:lnTo>
                <a:lnTo>
                  <a:pt x="44" y="0"/>
                </a:lnTo>
                <a:lnTo>
                  <a:pt x="0" y="184"/>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685" name="Line 1019"/>
          <p:cNvSpPr>
            <a:spLocks noChangeShapeType="1"/>
          </p:cNvSpPr>
          <p:nvPr/>
        </p:nvSpPr>
        <p:spPr bwMode="auto">
          <a:xfrm>
            <a:off x="7356477" y="4067175"/>
            <a:ext cx="214313" cy="554038"/>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686" name="Freeform 1020"/>
          <p:cNvSpPr>
            <a:spLocks/>
          </p:cNvSpPr>
          <p:nvPr/>
        </p:nvSpPr>
        <p:spPr bwMode="auto">
          <a:xfrm>
            <a:off x="7242175" y="4056063"/>
            <a:ext cx="215900" cy="227012"/>
          </a:xfrm>
          <a:custGeom>
            <a:avLst/>
            <a:gdLst>
              <a:gd name="T0" fmla="*/ 2147483647 w 93"/>
              <a:gd name="T1" fmla="*/ 0 h 87"/>
              <a:gd name="T2" fmla="*/ 2147483647 w 93"/>
              <a:gd name="T3" fmla="*/ 2147483647 h 87"/>
              <a:gd name="T4" fmla="*/ 0 w 93"/>
              <a:gd name="T5" fmla="*/ 0 h 87"/>
              <a:gd name="T6" fmla="*/ 2147483647 w 93"/>
              <a:gd name="T7" fmla="*/ 0 h 87"/>
              <a:gd name="T8" fmla="*/ 0 60000 65536"/>
              <a:gd name="T9" fmla="*/ 0 60000 65536"/>
              <a:gd name="T10" fmla="*/ 0 60000 65536"/>
              <a:gd name="T11" fmla="*/ 0 60000 65536"/>
              <a:gd name="T12" fmla="*/ 0 w 93"/>
              <a:gd name="T13" fmla="*/ 0 h 87"/>
              <a:gd name="T14" fmla="*/ 93 w 93"/>
              <a:gd name="T15" fmla="*/ 87 h 87"/>
            </a:gdLst>
            <a:ahLst/>
            <a:cxnLst>
              <a:cxn ang="T8">
                <a:pos x="T0" y="T1"/>
              </a:cxn>
              <a:cxn ang="T9">
                <a:pos x="T2" y="T3"/>
              </a:cxn>
              <a:cxn ang="T10">
                <a:pos x="T4" y="T5"/>
              </a:cxn>
              <a:cxn ang="T11">
                <a:pos x="T6" y="T7"/>
              </a:cxn>
            </a:cxnLst>
            <a:rect l="T12" t="T13" r="T14" b="T15"/>
            <a:pathLst>
              <a:path w="93" h="87">
                <a:moveTo>
                  <a:pt x="49" y="0"/>
                </a:moveTo>
                <a:lnTo>
                  <a:pt x="93" y="87"/>
                </a:lnTo>
                <a:lnTo>
                  <a:pt x="0" y="0"/>
                </a:lnTo>
                <a:lnTo>
                  <a:pt x="49"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687" name="Line 1021"/>
          <p:cNvSpPr>
            <a:spLocks noChangeShapeType="1"/>
          </p:cNvSpPr>
          <p:nvPr/>
        </p:nvSpPr>
        <p:spPr bwMode="auto">
          <a:xfrm flipH="1" flipV="1">
            <a:off x="4289425" y="4621235"/>
            <a:ext cx="217488" cy="33337"/>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688" name="Line 1022"/>
          <p:cNvSpPr>
            <a:spLocks noChangeShapeType="1"/>
          </p:cNvSpPr>
          <p:nvPr/>
        </p:nvSpPr>
        <p:spPr bwMode="auto">
          <a:xfrm>
            <a:off x="7356475" y="4056063"/>
            <a:ext cx="1588" cy="11112"/>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689" name="Line 1023"/>
          <p:cNvSpPr>
            <a:spLocks noChangeShapeType="1"/>
          </p:cNvSpPr>
          <p:nvPr/>
        </p:nvSpPr>
        <p:spPr bwMode="auto">
          <a:xfrm>
            <a:off x="7570790" y="4621235"/>
            <a:ext cx="3175" cy="952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690" name="Line 1024"/>
          <p:cNvSpPr>
            <a:spLocks noChangeShapeType="1"/>
          </p:cNvSpPr>
          <p:nvPr/>
        </p:nvSpPr>
        <p:spPr bwMode="auto">
          <a:xfrm>
            <a:off x="7469188" y="4297363"/>
            <a:ext cx="101600" cy="323850"/>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691" name="Freeform 1025"/>
          <p:cNvSpPr>
            <a:spLocks/>
          </p:cNvSpPr>
          <p:nvPr/>
        </p:nvSpPr>
        <p:spPr bwMode="auto">
          <a:xfrm>
            <a:off x="6261100" y="3000397"/>
            <a:ext cx="217488" cy="347663"/>
          </a:xfrm>
          <a:custGeom>
            <a:avLst/>
            <a:gdLst>
              <a:gd name="T0" fmla="*/ 2147483647 w 94"/>
              <a:gd name="T1" fmla="*/ 0 h 133"/>
              <a:gd name="T2" fmla="*/ 2147483647 w 94"/>
              <a:gd name="T3" fmla="*/ 2147483647 h 133"/>
              <a:gd name="T4" fmla="*/ 0 w 94"/>
              <a:gd name="T5" fmla="*/ 2147483647 h 133"/>
              <a:gd name="T6" fmla="*/ 2147483647 w 94"/>
              <a:gd name="T7" fmla="*/ 0 h 133"/>
              <a:gd name="T8" fmla="*/ 0 60000 65536"/>
              <a:gd name="T9" fmla="*/ 0 60000 65536"/>
              <a:gd name="T10" fmla="*/ 0 60000 65536"/>
              <a:gd name="T11" fmla="*/ 0 60000 65536"/>
              <a:gd name="T12" fmla="*/ 0 w 94"/>
              <a:gd name="T13" fmla="*/ 0 h 133"/>
              <a:gd name="T14" fmla="*/ 94 w 94"/>
              <a:gd name="T15" fmla="*/ 133 h 133"/>
            </a:gdLst>
            <a:ahLst/>
            <a:cxnLst>
              <a:cxn ang="T8">
                <a:pos x="T0" y="T1"/>
              </a:cxn>
              <a:cxn ang="T9">
                <a:pos x="T2" y="T3"/>
              </a:cxn>
              <a:cxn ang="T10">
                <a:pos x="T4" y="T5"/>
              </a:cxn>
              <a:cxn ang="T11">
                <a:pos x="T6" y="T7"/>
              </a:cxn>
            </a:cxnLst>
            <a:rect l="T12" t="T13" r="T14" b="T15"/>
            <a:pathLst>
              <a:path w="94" h="133">
                <a:moveTo>
                  <a:pt x="45" y="0"/>
                </a:moveTo>
                <a:lnTo>
                  <a:pt x="94" y="133"/>
                </a:lnTo>
                <a:lnTo>
                  <a:pt x="0" y="68"/>
                </a:lnTo>
                <a:lnTo>
                  <a:pt x="45"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692" name="Freeform 1026"/>
          <p:cNvSpPr>
            <a:spLocks/>
          </p:cNvSpPr>
          <p:nvPr/>
        </p:nvSpPr>
        <p:spPr bwMode="auto">
          <a:xfrm>
            <a:off x="6364288" y="3000397"/>
            <a:ext cx="227012" cy="347663"/>
          </a:xfrm>
          <a:custGeom>
            <a:avLst/>
            <a:gdLst>
              <a:gd name="T0" fmla="*/ 2147483647 w 98"/>
              <a:gd name="T1" fmla="*/ 2147483647 h 133"/>
              <a:gd name="T2" fmla="*/ 0 w 98"/>
              <a:gd name="T3" fmla="*/ 0 h 133"/>
              <a:gd name="T4" fmla="*/ 2147483647 w 98"/>
              <a:gd name="T5" fmla="*/ 2147483647 h 133"/>
              <a:gd name="T6" fmla="*/ 2147483647 w 98"/>
              <a:gd name="T7" fmla="*/ 2147483647 h 133"/>
              <a:gd name="T8" fmla="*/ 0 60000 65536"/>
              <a:gd name="T9" fmla="*/ 0 60000 65536"/>
              <a:gd name="T10" fmla="*/ 0 60000 65536"/>
              <a:gd name="T11" fmla="*/ 0 60000 65536"/>
              <a:gd name="T12" fmla="*/ 0 w 98"/>
              <a:gd name="T13" fmla="*/ 0 h 133"/>
              <a:gd name="T14" fmla="*/ 98 w 98"/>
              <a:gd name="T15" fmla="*/ 133 h 133"/>
            </a:gdLst>
            <a:ahLst/>
            <a:cxnLst>
              <a:cxn ang="T8">
                <a:pos x="T0" y="T1"/>
              </a:cxn>
              <a:cxn ang="T9">
                <a:pos x="T2" y="T3"/>
              </a:cxn>
              <a:cxn ang="T10">
                <a:pos x="T4" y="T5"/>
              </a:cxn>
              <a:cxn ang="T11">
                <a:pos x="T6" y="T7"/>
              </a:cxn>
            </a:cxnLst>
            <a:rect l="T12" t="T13" r="T14" b="T15"/>
            <a:pathLst>
              <a:path w="98" h="133">
                <a:moveTo>
                  <a:pt x="98" y="96"/>
                </a:moveTo>
                <a:lnTo>
                  <a:pt x="0" y="0"/>
                </a:lnTo>
                <a:lnTo>
                  <a:pt x="49" y="133"/>
                </a:lnTo>
                <a:lnTo>
                  <a:pt x="98" y="96"/>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693" name="Line 1027"/>
          <p:cNvSpPr>
            <a:spLocks noChangeShapeType="1"/>
          </p:cNvSpPr>
          <p:nvPr/>
        </p:nvSpPr>
        <p:spPr bwMode="auto">
          <a:xfrm flipH="1">
            <a:off x="5280037" y="3024188"/>
            <a:ext cx="219075" cy="36512"/>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694" name="Line 1028"/>
          <p:cNvSpPr>
            <a:spLocks noChangeShapeType="1"/>
          </p:cNvSpPr>
          <p:nvPr/>
        </p:nvSpPr>
        <p:spPr bwMode="auto">
          <a:xfrm flipV="1">
            <a:off x="5167313" y="3060722"/>
            <a:ext cx="112712" cy="468313"/>
          </a:xfrm>
          <a:prstGeom prst="line">
            <a:avLst/>
          </a:prstGeom>
          <a:noFill/>
          <a:ln w="9525">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695" name="Line 1029"/>
          <p:cNvSpPr>
            <a:spLocks noChangeShapeType="1"/>
          </p:cNvSpPr>
          <p:nvPr/>
        </p:nvSpPr>
        <p:spPr bwMode="auto">
          <a:xfrm flipH="1" flipV="1">
            <a:off x="5575312" y="2693988"/>
            <a:ext cx="219075" cy="157162"/>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696" name="Line 1030"/>
          <p:cNvSpPr>
            <a:spLocks noChangeShapeType="1"/>
          </p:cNvSpPr>
          <p:nvPr/>
        </p:nvSpPr>
        <p:spPr bwMode="auto">
          <a:xfrm flipV="1">
            <a:off x="5499100" y="2543197"/>
            <a:ext cx="101600" cy="481013"/>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697" name="Line 1031"/>
          <p:cNvSpPr>
            <a:spLocks noChangeShapeType="1"/>
          </p:cNvSpPr>
          <p:nvPr/>
        </p:nvSpPr>
        <p:spPr bwMode="auto">
          <a:xfrm>
            <a:off x="7242180" y="4056068"/>
            <a:ext cx="114300" cy="317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698" name="Line 1032"/>
          <p:cNvSpPr>
            <a:spLocks noChangeShapeType="1"/>
          </p:cNvSpPr>
          <p:nvPr/>
        </p:nvSpPr>
        <p:spPr bwMode="auto">
          <a:xfrm flipH="1" flipV="1">
            <a:off x="6364288" y="3000397"/>
            <a:ext cx="227012" cy="25082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699" name="Freeform 1033"/>
          <p:cNvSpPr>
            <a:spLocks/>
          </p:cNvSpPr>
          <p:nvPr/>
        </p:nvSpPr>
        <p:spPr bwMode="auto">
          <a:xfrm>
            <a:off x="6478600" y="3251200"/>
            <a:ext cx="217487" cy="311150"/>
          </a:xfrm>
          <a:custGeom>
            <a:avLst/>
            <a:gdLst>
              <a:gd name="T0" fmla="*/ 2147483647 w 94"/>
              <a:gd name="T1" fmla="*/ 0 h 119"/>
              <a:gd name="T2" fmla="*/ 2147483647 w 94"/>
              <a:gd name="T3" fmla="*/ 2147483647 h 119"/>
              <a:gd name="T4" fmla="*/ 0 w 94"/>
              <a:gd name="T5" fmla="*/ 2147483647 h 119"/>
              <a:gd name="T6" fmla="*/ 2147483647 w 94"/>
              <a:gd name="T7" fmla="*/ 0 h 119"/>
              <a:gd name="T8" fmla="*/ 0 60000 65536"/>
              <a:gd name="T9" fmla="*/ 0 60000 65536"/>
              <a:gd name="T10" fmla="*/ 0 60000 65536"/>
              <a:gd name="T11" fmla="*/ 0 60000 65536"/>
              <a:gd name="T12" fmla="*/ 0 w 94"/>
              <a:gd name="T13" fmla="*/ 0 h 119"/>
              <a:gd name="T14" fmla="*/ 94 w 94"/>
              <a:gd name="T15" fmla="*/ 119 h 119"/>
            </a:gdLst>
            <a:ahLst/>
            <a:cxnLst>
              <a:cxn ang="T8">
                <a:pos x="T0" y="T1"/>
              </a:cxn>
              <a:cxn ang="T9">
                <a:pos x="T2" y="T3"/>
              </a:cxn>
              <a:cxn ang="T10">
                <a:pos x="T4" y="T5"/>
              </a:cxn>
              <a:cxn ang="T11">
                <a:pos x="T6" y="T7"/>
              </a:cxn>
            </a:cxnLst>
            <a:rect l="T12" t="T13" r="T14" b="T15"/>
            <a:pathLst>
              <a:path w="94" h="119">
                <a:moveTo>
                  <a:pt x="49" y="0"/>
                </a:moveTo>
                <a:lnTo>
                  <a:pt x="94" y="119"/>
                </a:lnTo>
                <a:lnTo>
                  <a:pt x="0" y="37"/>
                </a:lnTo>
                <a:lnTo>
                  <a:pt x="49"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700" name="Freeform 1034"/>
          <p:cNvSpPr>
            <a:spLocks/>
          </p:cNvSpPr>
          <p:nvPr/>
        </p:nvSpPr>
        <p:spPr bwMode="auto">
          <a:xfrm>
            <a:off x="6591300" y="3251200"/>
            <a:ext cx="217488" cy="311150"/>
          </a:xfrm>
          <a:custGeom>
            <a:avLst/>
            <a:gdLst>
              <a:gd name="T0" fmla="*/ 2147483647 w 94"/>
              <a:gd name="T1" fmla="*/ 2147483647 h 119"/>
              <a:gd name="T2" fmla="*/ 0 w 94"/>
              <a:gd name="T3" fmla="*/ 0 h 119"/>
              <a:gd name="T4" fmla="*/ 2147483647 w 94"/>
              <a:gd name="T5" fmla="*/ 2147483647 h 119"/>
              <a:gd name="T6" fmla="*/ 2147483647 w 94"/>
              <a:gd name="T7" fmla="*/ 2147483647 h 119"/>
              <a:gd name="T8" fmla="*/ 0 60000 65536"/>
              <a:gd name="T9" fmla="*/ 0 60000 65536"/>
              <a:gd name="T10" fmla="*/ 0 60000 65536"/>
              <a:gd name="T11" fmla="*/ 0 60000 65536"/>
              <a:gd name="T12" fmla="*/ 0 w 94"/>
              <a:gd name="T13" fmla="*/ 0 h 119"/>
              <a:gd name="T14" fmla="*/ 94 w 94"/>
              <a:gd name="T15" fmla="*/ 119 h 119"/>
            </a:gdLst>
            <a:ahLst/>
            <a:cxnLst>
              <a:cxn ang="T8">
                <a:pos x="T0" y="T1"/>
              </a:cxn>
              <a:cxn ang="T9">
                <a:pos x="T2" y="T3"/>
              </a:cxn>
              <a:cxn ang="T10">
                <a:pos x="T4" y="T5"/>
              </a:cxn>
              <a:cxn ang="T11">
                <a:pos x="T6" y="T7"/>
              </a:cxn>
            </a:cxnLst>
            <a:rect l="T12" t="T13" r="T14" b="T15"/>
            <a:pathLst>
              <a:path w="94" h="119">
                <a:moveTo>
                  <a:pt x="94" y="92"/>
                </a:moveTo>
                <a:lnTo>
                  <a:pt x="0" y="0"/>
                </a:lnTo>
                <a:lnTo>
                  <a:pt x="45" y="119"/>
                </a:lnTo>
                <a:lnTo>
                  <a:pt x="94" y="92"/>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701" name="Line 1035"/>
          <p:cNvSpPr>
            <a:spLocks noChangeShapeType="1"/>
          </p:cNvSpPr>
          <p:nvPr/>
        </p:nvSpPr>
        <p:spPr bwMode="auto">
          <a:xfrm flipH="1" flipV="1">
            <a:off x="5783266" y="2846388"/>
            <a:ext cx="276225" cy="146050"/>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702" name="Line 1036"/>
          <p:cNvSpPr>
            <a:spLocks noChangeShapeType="1"/>
          </p:cNvSpPr>
          <p:nvPr/>
        </p:nvSpPr>
        <p:spPr bwMode="auto">
          <a:xfrm flipV="1">
            <a:off x="5735650" y="2894013"/>
            <a:ext cx="76200" cy="357187"/>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703" name="Line 1037"/>
          <p:cNvSpPr>
            <a:spLocks noChangeShapeType="1"/>
          </p:cNvSpPr>
          <p:nvPr/>
        </p:nvSpPr>
        <p:spPr bwMode="auto">
          <a:xfrm flipH="1" flipV="1">
            <a:off x="6591300" y="3251200"/>
            <a:ext cx="217488" cy="241300"/>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704" name="Line 1038"/>
          <p:cNvSpPr>
            <a:spLocks noChangeShapeType="1"/>
          </p:cNvSpPr>
          <p:nvPr/>
        </p:nvSpPr>
        <p:spPr bwMode="auto">
          <a:xfrm flipV="1">
            <a:off x="6478588" y="3251200"/>
            <a:ext cx="112712" cy="96838"/>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705" name="Freeform 1039"/>
          <p:cNvSpPr>
            <a:spLocks/>
          </p:cNvSpPr>
          <p:nvPr/>
        </p:nvSpPr>
        <p:spPr bwMode="auto">
          <a:xfrm>
            <a:off x="4733925" y="4186260"/>
            <a:ext cx="215900" cy="528637"/>
          </a:xfrm>
          <a:custGeom>
            <a:avLst/>
            <a:gdLst>
              <a:gd name="T0" fmla="*/ 2147483647 w 93"/>
              <a:gd name="T1" fmla="*/ 0 h 202"/>
              <a:gd name="T2" fmla="*/ 2147483647 w 93"/>
              <a:gd name="T3" fmla="*/ 2147483647 h 202"/>
              <a:gd name="T4" fmla="*/ 0 w 93"/>
              <a:gd name="T5" fmla="*/ 2147483647 h 202"/>
              <a:gd name="T6" fmla="*/ 2147483647 w 93"/>
              <a:gd name="T7" fmla="*/ 0 h 202"/>
              <a:gd name="T8" fmla="*/ 0 60000 65536"/>
              <a:gd name="T9" fmla="*/ 0 60000 65536"/>
              <a:gd name="T10" fmla="*/ 0 60000 65536"/>
              <a:gd name="T11" fmla="*/ 0 60000 65536"/>
              <a:gd name="T12" fmla="*/ 0 w 93"/>
              <a:gd name="T13" fmla="*/ 0 h 202"/>
              <a:gd name="T14" fmla="*/ 93 w 93"/>
              <a:gd name="T15" fmla="*/ 202 h 202"/>
            </a:gdLst>
            <a:ahLst/>
            <a:cxnLst>
              <a:cxn ang="T8">
                <a:pos x="T0" y="T1"/>
              </a:cxn>
              <a:cxn ang="T9">
                <a:pos x="T2" y="T3"/>
              </a:cxn>
              <a:cxn ang="T10">
                <a:pos x="T4" y="T5"/>
              </a:cxn>
              <a:cxn ang="T11">
                <a:pos x="T6" y="T7"/>
              </a:cxn>
            </a:cxnLst>
            <a:rect l="T12" t="T13" r="T14" b="T15"/>
            <a:pathLst>
              <a:path w="93" h="202">
                <a:moveTo>
                  <a:pt x="44" y="0"/>
                </a:moveTo>
                <a:lnTo>
                  <a:pt x="93" y="202"/>
                </a:lnTo>
                <a:lnTo>
                  <a:pt x="0" y="193"/>
                </a:lnTo>
                <a:lnTo>
                  <a:pt x="44"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706" name="Freeform 1040"/>
          <p:cNvSpPr>
            <a:spLocks/>
          </p:cNvSpPr>
          <p:nvPr/>
        </p:nvSpPr>
        <p:spPr bwMode="auto">
          <a:xfrm>
            <a:off x="4835525" y="4032272"/>
            <a:ext cx="217488" cy="682625"/>
          </a:xfrm>
          <a:custGeom>
            <a:avLst/>
            <a:gdLst>
              <a:gd name="T0" fmla="*/ 2147483647 w 94"/>
              <a:gd name="T1" fmla="*/ 0 h 261"/>
              <a:gd name="T2" fmla="*/ 0 w 94"/>
              <a:gd name="T3" fmla="*/ 2147483647 h 261"/>
              <a:gd name="T4" fmla="*/ 2147483647 w 94"/>
              <a:gd name="T5" fmla="*/ 2147483647 h 261"/>
              <a:gd name="T6" fmla="*/ 2147483647 w 94"/>
              <a:gd name="T7" fmla="*/ 0 h 261"/>
              <a:gd name="T8" fmla="*/ 0 60000 65536"/>
              <a:gd name="T9" fmla="*/ 0 60000 65536"/>
              <a:gd name="T10" fmla="*/ 0 60000 65536"/>
              <a:gd name="T11" fmla="*/ 0 60000 65536"/>
              <a:gd name="T12" fmla="*/ 0 w 94"/>
              <a:gd name="T13" fmla="*/ 0 h 261"/>
              <a:gd name="T14" fmla="*/ 94 w 94"/>
              <a:gd name="T15" fmla="*/ 261 h 261"/>
            </a:gdLst>
            <a:ahLst/>
            <a:cxnLst>
              <a:cxn ang="T8">
                <a:pos x="T0" y="T1"/>
              </a:cxn>
              <a:cxn ang="T9">
                <a:pos x="T2" y="T3"/>
              </a:cxn>
              <a:cxn ang="T10">
                <a:pos x="T4" y="T5"/>
              </a:cxn>
              <a:cxn ang="T11">
                <a:pos x="T6" y="T7"/>
              </a:cxn>
            </a:cxnLst>
            <a:rect l="T12" t="T13" r="T14" b="T15"/>
            <a:pathLst>
              <a:path w="94" h="261">
                <a:moveTo>
                  <a:pt x="94" y="0"/>
                </a:moveTo>
                <a:lnTo>
                  <a:pt x="0" y="59"/>
                </a:lnTo>
                <a:lnTo>
                  <a:pt x="49" y="261"/>
                </a:lnTo>
                <a:lnTo>
                  <a:pt x="94"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707" name="Freeform 1041"/>
          <p:cNvSpPr>
            <a:spLocks/>
          </p:cNvSpPr>
          <p:nvPr/>
        </p:nvSpPr>
        <p:spPr bwMode="auto">
          <a:xfrm>
            <a:off x="7686675" y="4654550"/>
            <a:ext cx="215900" cy="96838"/>
          </a:xfrm>
          <a:custGeom>
            <a:avLst/>
            <a:gdLst>
              <a:gd name="T0" fmla="*/ 2147483647 w 93"/>
              <a:gd name="T1" fmla="*/ 0 h 37"/>
              <a:gd name="T2" fmla="*/ 2147483647 w 93"/>
              <a:gd name="T3" fmla="*/ 2147483647 h 37"/>
              <a:gd name="T4" fmla="*/ 0 w 93"/>
              <a:gd name="T5" fmla="*/ 2147483647 h 37"/>
              <a:gd name="T6" fmla="*/ 2147483647 w 93"/>
              <a:gd name="T7" fmla="*/ 0 h 37"/>
              <a:gd name="T8" fmla="*/ 0 60000 65536"/>
              <a:gd name="T9" fmla="*/ 0 60000 65536"/>
              <a:gd name="T10" fmla="*/ 0 60000 65536"/>
              <a:gd name="T11" fmla="*/ 0 60000 65536"/>
              <a:gd name="T12" fmla="*/ 0 w 93"/>
              <a:gd name="T13" fmla="*/ 0 h 37"/>
              <a:gd name="T14" fmla="*/ 93 w 93"/>
              <a:gd name="T15" fmla="*/ 37 h 37"/>
            </a:gdLst>
            <a:ahLst/>
            <a:cxnLst>
              <a:cxn ang="T8">
                <a:pos x="T0" y="T1"/>
              </a:cxn>
              <a:cxn ang="T9">
                <a:pos x="T2" y="T3"/>
              </a:cxn>
              <a:cxn ang="T10">
                <a:pos x="T4" y="T5"/>
              </a:cxn>
              <a:cxn ang="T11">
                <a:pos x="T6" y="T7"/>
              </a:cxn>
            </a:cxnLst>
            <a:rect l="T12" t="T13" r="T14" b="T15"/>
            <a:pathLst>
              <a:path w="93" h="37">
                <a:moveTo>
                  <a:pt x="44" y="0"/>
                </a:moveTo>
                <a:lnTo>
                  <a:pt x="93" y="37"/>
                </a:lnTo>
                <a:lnTo>
                  <a:pt x="0" y="23"/>
                </a:lnTo>
                <a:lnTo>
                  <a:pt x="44"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708" name="Freeform 1042"/>
          <p:cNvSpPr>
            <a:spLocks/>
          </p:cNvSpPr>
          <p:nvPr/>
        </p:nvSpPr>
        <p:spPr bwMode="auto">
          <a:xfrm>
            <a:off x="4402150" y="4654550"/>
            <a:ext cx="219075" cy="96838"/>
          </a:xfrm>
          <a:custGeom>
            <a:avLst/>
            <a:gdLst>
              <a:gd name="T0" fmla="*/ 2147483647 w 94"/>
              <a:gd name="T1" fmla="*/ 0 h 37"/>
              <a:gd name="T2" fmla="*/ 2147483647 w 94"/>
              <a:gd name="T3" fmla="*/ 2147483647 h 37"/>
              <a:gd name="T4" fmla="*/ 0 w 94"/>
              <a:gd name="T5" fmla="*/ 2147483647 h 37"/>
              <a:gd name="T6" fmla="*/ 2147483647 w 94"/>
              <a:gd name="T7" fmla="*/ 0 h 37"/>
              <a:gd name="T8" fmla="*/ 0 60000 65536"/>
              <a:gd name="T9" fmla="*/ 0 60000 65536"/>
              <a:gd name="T10" fmla="*/ 0 60000 65536"/>
              <a:gd name="T11" fmla="*/ 0 60000 65536"/>
              <a:gd name="T12" fmla="*/ 0 w 94"/>
              <a:gd name="T13" fmla="*/ 0 h 37"/>
              <a:gd name="T14" fmla="*/ 94 w 94"/>
              <a:gd name="T15" fmla="*/ 37 h 37"/>
            </a:gdLst>
            <a:ahLst/>
            <a:cxnLst>
              <a:cxn ang="T8">
                <a:pos x="T0" y="T1"/>
              </a:cxn>
              <a:cxn ang="T9">
                <a:pos x="T2" y="T3"/>
              </a:cxn>
              <a:cxn ang="T10">
                <a:pos x="T4" y="T5"/>
              </a:cxn>
              <a:cxn ang="T11">
                <a:pos x="T6" y="T7"/>
              </a:cxn>
            </a:cxnLst>
            <a:rect l="T12" t="T13" r="T14" b="T15"/>
            <a:pathLst>
              <a:path w="94" h="37">
                <a:moveTo>
                  <a:pt x="45" y="0"/>
                </a:moveTo>
                <a:lnTo>
                  <a:pt x="94" y="37"/>
                </a:lnTo>
                <a:lnTo>
                  <a:pt x="0" y="23"/>
                </a:lnTo>
                <a:lnTo>
                  <a:pt x="45"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709" name="Freeform 1043"/>
          <p:cNvSpPr>
            <a:spLocks/>
          </p:cNvSpPr>
          <p:nvPr/>
        </p:nvSpPr>
        <p:spPr bwMode="auto">
          <a:xfrm>
            <a:off x="4506913" y="4654550"/>
            <a:ext cx="227012" cy="96838"/>
          </a:xfrm>
          <a:custGeom>
            <a:avLst/>
            <a:gdLst>
              <a:gd name="T0" fmla="*/ 2147483647 w 98"/>
              <a:gd name="T1" fmla="*/ 2147483647 h 37"/>
              <a:gd name="T2" fmla="*/ 0 w 98"/>
              <a:gd name="T3" fmla="*/ 0 h 37"/>
              <a:gd name="T4" fmla="*/ 2147483647 w 98"/>
              <a:gd name="T5" fmla="*/ 2147483647 h 37"/>
              <a:gd name="T6" fmla="*/ 2147483647 w 98"/>
              <a:gd name="T7" fmla="*/ 2147483647 h 37"/>
              <a:gd name="T8" fmla="*/ 0 60000 65536"/>
              <a:gd name="T9" fmla="*/ 0 60000 65536"/>
              <a:gd name="T10" fmla="*/ 0 60000 65536"/>
              <a:gd name="T11" fmla="*/ 0 60000 65536"/>
              <a:gd name="T12" fmla="*/ 0 w 98"/>
              <a:gd name="T13" fmla="*/ 0 h 37"/>
              <a:gd name="T14" fmla="*/ 98 w 98"/>
              <a:gd name="T15" fmla="*/ 37 h 37"/>
            </a:gdLst>
            <a:ahLst/>
            <a:cxnLst>
              <a:cxn ang="T8">
                <a:pos x="T0" y="T1"/>
              </a:cxn>
              <a:cxn ang="T9">
                <a:pos x="T2" y="T3"/>
              </a:cxn>
              <a:cxn ang="T10">
                <a:pos x="T4" y="T5"/>
              </a:cxn>
              <a:cxn ang="T11">
                <a:pos x="T6" y="T7"/>
              </a:cxn>
            </a:cxnLst>
            <a:rect l="T12" t="T13" r="T14" b="T15"/>
            <a:pathLst>
              <a:path w="98" h="37">
                <a:moveTo>
                  <a:pt x="98" y="14"/>
                </a:moveTo>
                <a:lnTo>
                  <a:pt x="0" y="0"/>
                </a:lnTo>
                <a:lnTo>
                  <a:pt x="49" y="37"/>
                </a:lnTo>
                <a:lnTo>
                  <a:pt x="98" y="14"/>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710" name="Line 1045"/>
          <p:cNvSpPr>
            <a:spLocks noChangeShapeType="1"/>
          </p:cNvSpPr>
          <p:nvPr/>
        </p:nvSpPr>
        <p:spPr bwMode="auto">
          <a:xfrm flipH="1">
            <a:off x="7686675" y="4654572"/>
            <a:ext cx="103188" cy="6032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711" name="Line 1046"/>
          <p:cNvSpPr>
            <a:spLocks noChangeShapeType="1"/>
          </p:cNvSpPr>
          <p:nvPr/>
        </p:nvSpPr>
        <p:spPr bwMode="auto">
          <a:xfrm flipH="1" flipV="1">
            <a:off x="4506913" y="4654572"/>
            <a:ext cx="227012" cy="36513"/>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712" name="Line 1047"/>
          <p:cNvSpPr>
            <a:spLocks noChangeShapeType="1"/>
          </p:cNvSpPr>
          <p:nvPr/>
        </p:nvSpPr>
        <p:spPr bwMode="auto">
          <a:xfrm flipV="1">
            <a:off x="4402147" y="4654572"/>
            <a:ext cx="104775" cy="6032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713" name="Freeform 1048"/>
          <p:cNvSpPr>
            <a:spLocks/>
          </p:cNvSpPr>
          <p:nvPr/>
        </p:nvSpPr>
        <p:spPr bwMode="auto">
          <a:xfrm>
            <a:off x="5930900" y="3033713"/>
            <a:ext cx="215900" cy="398462"/>
          </a:xfrm>
          <a:custGeom>
            <a:avLst/>
            <a:gdLst>
              <a:gd name="T0" fmla="*/ 2147483647 w 93"/>
              <a:gd name="T1" fmla="*/ 0 h 152"/>
              <a:gd name="T2" fmla="*/ 2147483647 w 93"/>
              <a:gd name="T3" fmla="*/ 2147483647 h 152"/>
              <a:gd name="T4" fmla="*/ 0 w 93"/>
              <a:gd name="T5" fmla="*/ 2147483647 h 152"/>
              <a:gd name="T6" fmla="*/ 2147483647 w 93"/>
              <a:gd name="T7" fmla="*/ 0 h 152"/>
              <a:gd name="T8" fmla="*/ 0 60000 65536"/>
              <a:gd name="T9" fmla="*/ 0 60000 65536"/>
              <a:gd name="T10" fmla="*/ 0 60000 65536"/>
              <a:gd name="T11" fmla="*/ 0 60000 65536"/>
              <a:gd name="T12" fmla="*/ 0 w 93"/>
              <a:gd name="T13" fmla="*/ 0 h 152"/>
              <a:gd name="T14" fmla="*/ 93 w 93"/>
              <a:gd name="T15" fmla="*/ 152 h 152"/>
            </a:gdLst>
            <a:ahLst/>
            <a:cxnLst>
              <a:cxn ang="T8">
                <a:pos x="T0" y="T1"/>
              </a:cxn>
              <a:cxn ang="T9">
                <a:pos x="T2" y="T3"/>
              </a:cxn>
              <a:cxn ang="T10">
                <a:pos x="T4" y="T5"/>
              </a:cxn>
              <a:cxn ang="T11">
                <a:pos x="T6" y="T7"/>
              </a:cxn>
            </a:cxnLst>
            <a:rect l="T12" t="T13" r="T14" b="T15"/>
            <a:pathLst>
              <a:path w="93" h="152">
                <a:moveTo>
                  <a:pt x="49" y="0"/>
                </a:moveTo>
                <a:lnTo>
                  <a:pt x="93" y="152"/>
                </a:lnTo>
                <a:lnTo>
                  <a:pt x="0" y="115"/>
                </a:lnTo>
                <a:lnTo>
                  <a:pt x="49"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714" name="Freeform 1049"/>
          <p:cNvSpPr>
            <a:spLocks/>
          </p:cNvSpPr>
          <p:nvPr/>
        </p:nvSpPr>
        <p:spPr bwMode="auto">
          <a:xfrm>
            <a:off x="6045200" y="3033713"/>
            <a:ext cx="215900" cy="398462"/>
          </a:xfrm>
          <a:custGeom>
            <a:avLst/>
            <a:gdLst>
              <a:gd name="T0" fmla="*/ 2147483647 w 93"/>
              <a:gd name="T1" fmla="*/ 2147483647 h 152"/>
              <a:gd name="T2" fmla="*/ 0 w 93"/>
              <a:gd name="T3" fmla="*/ 0 h 152"/>
              <a:gd name="T4" fmla="*/ 2147483647 w 93"/>
              <a:gd name="T5" fmla="*/ 2147483647 h 152"/>
              <a:gd name="T6" fmla="*/ 2147483647 w 93"/>
              <a:gd name="T7" fmla="*/ 2147483647 h 152"/>
              <a:gd name="T8" fmla="*/ 0 60000 65536"/>
              <a:gd name="T9" fmla="*/ 0 60000 65536"/>
              <a:gd name="T10" fmla="*/ 0 60000 65536"/>
              <a:gd name="T11" fmla="*/ 0 60000 65536"/>
              <a:gd name="T12" fmla="*/ 0 w 93"/>
              <a:gd name="T13" fmla="*/ 0 h 152"/>
              <a:gd name="T14" fmla="*/ 93 w 93"/>
              <a:gd name="T15" fmla="*/ 152 h 152"/>
            </a:gdLst>
            <a:ahLst/>
            <a:cxnLst>
              <a:cxn ang="T8">
                <a:pos x="T0" y="T1"/>
              </a:cxn>
              <a:cxn ang="T9">
                <a:pos x="T2" y="T3"/>
              </a:cxn>
              <a:cxn ang="T10">
                <a:pos x="T4" y="T5"/>
              </a:cxn>
              <a:cxn ang="T11">
                <a:pos x="T6" y="T7"/>
              </a:cxn>
            </a:cxnLst>
            <a:rect l="T12" t="T13" r="T14" b="T15"/>
            <a:pathLst>
              <a:path w="93" h="152">
                <a:moveTo>
                  <a:pt x="93" y="55"/>
                </a:moveTo>
                <a:lnTo>
                  <a:pt x="0" y="0"/>
                </a:lnTo>
                <a:lnTo>
                  <a:pt x="44" y="152"/>
                </a:lnTo>
                <a:lnTo>
                  <a:pt x="93" y="55"/>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715" name="Freeform 1050"/>
          <p:cNvSpPr>
            <a:spLocks/>
          </p:cNvSpPr>
          <p:nvPr/>
        </p:nvSpPr>
        <p:spPr bwMode="auto">
          <a:xfrm>
            <a:off x="5384800" y="3024188"/>
            <a:ext cx="215900" cy="550862"/>
          </a:xfrm>
          <a:custGeom>
            <a:avLst/>
            <a:gdLst>
              <a:gd name="T0" fmla="*/ 0 w 93"/>
              <a:gd name="T1" fmla="*/ 2147483647 h 211"/>
              <a:gd name="T2" fmla="*/ 2147483647 w 93"/>
              <a:gd name="T3" fmla="*/ 2147483647 h 211"/>
              <a:gd name="T4" fmla="*/ 2147483647 w 93"/>
              <a:gd name="T5" fmla="*/ 0 h 211"/>
              <a:gd name="T6" fmla="*/ 0 w 93"/>
              <a:gd name="T7" fmla="*/ 2147483647 h 211"/>
              <a:gd name="T8" fmla="*/ 0 60000 65536"/>
              <a:gd name="T9" fmla="*/ 0 60000 65536"/>
              <a:gd name="T10" fmla="*/ 0 60000 65536"/>
              <a:gd name="T11" fmla="*/ 0 60000 65536"/>
              <a:gd name="T12" fmla="*/ 0 w 93"/>
              <a:gd name="T13" fmla="*/ 0 h 211"/>
              <a:gd name="T14" fmla="*/ 93 w 93"/>
              <a:gd name="T15" fmla="*/ 211 h 211"/>
            </a:gdLst>
            <a:ahLst/>
            <a:cxnLst>
              <a:cxn ang="T8">
                <a:pos x="T0" y="T1"/>
              </a:cxn>
              <a:cxn ang="T9">
                <a:pos x="T2" y="T3"/>
              </a:cxn>
              <a:cxn ang="T10">
                <a:pos x="T4" y="T5"/>
              </a:cxn>
              <a:cxn ang="T11">
                <a:pos x="T6" y="T7"/>
              </a:cxn>
            </a:cxnLst>
            <a:rect l="T12" t="T13" r="T14" b="T15"/>
            <a:pathLst>
              <a:path w="93" h="211">
                <a:moveTo>
                  <a:pt x="0" y="174"/>
                </a:moveTo>
                <a:lnTo>
                  <a:pt x="93" y="211"/>
                </a:lnTo>
                <a:lnTo>
                  <a:pt x="49" y="0"/>
                </a:lnTo>
                <a:lnTo>
                  <a:pt x="0" y="174"/>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716" name="Freeform 1051"/>
          <p:cNvSpPr>
            <a:spLocks/>
          </p:cNvSpPr>
          <p:nvPr/>
        </p:nvSpPr>
        <p:spPr bwMode="auto">
          <a:xfrm>
            <a:off x="5499102" y="3024188"/>
            <a:ext cx="214313" cy="550862"/>
          </a:xfrm>
          <a:custGeom>
            <a:avLst/>
            <a:gdLst>
              <a:gd name="T0" fmla="*/ 2147483647 w 93"/>
              <a:gd name="T1" fmla="*/ 2147483647 h 211"/>
              <a:gd name="T2" fmla="*/ 0 w 93"/>
              <a:gd name="T3" fmla="*/ 0 h 211"/>
              <a:gd name="T4" fmla="*/ 2147483647 w 93"/>
              <a:gd name="T5" fmla="*/ 2147483647 h 211"/>
              <a:gd name="T6" fmla="*/ 2147483647 w 93"/>
              <a:gd name="T7" fmla="*/ 2147483647 h 211"/>
              <a:gd name="T8" fmla="*/ 0 60000 65536"/>
              <a:gd name="T9" fmla="*/ 0 60000 65536"/>
              <a:gd name="T10" fmla="*/ 0 60000 65536"/>
              <a:gd name="T11" fmla="*/ 0 60000 65536"/>
              <a:gd name="T12" fmla="*/ 0 w 93"/>
              <a:gd name="T13" fmla="*/ 0 h 211"/>
              <a:gd name="T14" fmla="*/ 93 w 93"/>
              <a:gd name="T15" fmla="*/ 211 h 211"/>
            </a:gdLst>
            <a:ahLst/>
            <a:cxnLst>
              <a:cxn ang="T8">
                <a:pos x="T0" y="T1"/>
              </a:cxn>
              <a:cxn ang="T9">
                <a:pos x="T2" y="T3"/>
              </a:cxn>
              <a:cxn ang="T10">
                <a:pos x="T4" y="T5"/>
              </a:cxn>
              <a:cxn ang="T11">
                <a:pos x="T6" y="T7"/>
              </a:cxn>
            </a:cxnLst>
            <a:rect l="T12" t="T13" r="T14" b="T15"/>
            <a:pathLst>
              <a:path w="93" h="211">
                <a:moveTo>
                  <a:pt x="93" y="69"/>
                </a:moveTo>
                <a:lnTo>
                  <a:pt x="0" y="0"/>
                </a:lnTo>
                <a:lnTo>
                  <a:pt x="44" y="211"/>
                </a:lnTo>
                <a:lnTo>
                  <a:pt x="93" y="69"/>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717" name="Freeform 1052"/>
          <p:cNvSpPr>
            <a:spLocks/>
          </p:cNvSpPr>
          <p:nvPr/>
        </p:nvSpPr>
        <p:spPr bwMode="auto">
          <a:xfrm>
            <a:off x="5053013" y="3529017"/>
            <a:ext cx="227012" cy="503237"/>
          </a:xfrm>
          <a:custGeom>
            <a:avLst/>
            <a:gdLst>
              <a:gd name="T0" fmla="*/ 2147483647 w 98"/>
              <a:gd name="T1" fmla="*/ 0 h 193"/>
              <a:gd name="T2" fmla="*/ 2147483647 w 98"/>
              <a:gd name="T3" fmla="*/ 2147483647 h 193"/>
              <a:gd name="T4" fmla="*/ 0 w 98"/>
              <a:gd name="T5" fmla="*/ 2147483647 h 193"/>
              <a:gd name="T6" fmla="*/ 2147483647 w 98"/>
              <a:gd name="T7" fmla="*/ 0 h 193"/>
              <a:gd name="T8" fmla="*/ 0 60000 65536"/>
              <a:gd name="T9" fmla="*/ 0 60000 65536"/>
              <a:gd name="T10" fmla="*/ 0 60000 65536"/>
              <a:gd name="T11" fmla="*/ 0 60000 65536"/>
              <a:gd name="T12" fmla="*/ 0 w 98"/>
              <a:gd name="T13" fmla="*/ 0 h 193"/>
              <a:gd name="T14" fmla="*/ 98 w 98"/>
              <a:gd name="T15" fmla="*/ 193 h 193"/>
            </a:gdLst>
            <a:ahLst/>
            <a:cxnLst>
              <a:cxn ang="T8">
                <a:pos x="T0" y="T1"/>
              </a:cxn>
              <a:cxn ang="T9">
                <a:pos x="T2" y="T3"/>
              </a:cxn>
              <a:cxn ang="T10">
                <a:pos x="T4" y="T5"/>
              </a:cxn>
              <a:cxn ang="T11">
                <a:pos x="T6" y="T7"/>
              </a:cxn>
            </a:cxnLst>
            <a:rect l="T12" t="T13" r="T14" b="T15"/>
            <a:pathLst>
              <a:path w="98" h="193">
                <a:moveTo>
                  <a:pt x="49" y="0"/>
                </a:moveTo>
                <a:lnTo>
                  <a:pt x="98" y="147"/>
                </a:lnTo>
                <a:lnTo>
                  <a:pt x="0" y="193"/>
                </a:lnTo>
                <a:lnTo>
                  <a:pt x="49"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718" name="Freeform 1053"/>
          <p:cNvSpPr>
            <a:spLocks/>
          </p:cNvSpPr>
          <p:nvPr/>
        </p:nvSpPr>
        <p:spPr bwMode="auto">
          <a:xfrm>
            <a:off x="5167325" y="3478215"/>
            <a:ext cx="217487" cy="434975"/>
          </a:xfrm>
          <a:custGeom>
            <a:avLst/>
            <a:gdLst>
              <a:gd name="T0" fmla="*/ 2147483647 w 94"/>
              <a:gd name="T1" fmla="*/ 0 h 166"/>
              <a:gd name="T2" fmla="*/ 0 w 94"/>
              <a:gd name="T3" fmla="*/ 2147483647 h 166"/>
              <a:gd name="T4" fmla="*/ 2147483647 w 94"/>
              <a:gd name="T5" fmla="*/ 2147483647 h 166"/>
              <a:gd name="T6" fmla="*/ 2147483647 w 94"/>
              <a:gd name="T7" fmla="*/ 0 h 166"/>
              <a:gd name="T8" fmla="*/ 0 60000 65536"/>
              <a:gd name="T9" fmla="*/ 0 60000 65536"/>
              <a:gd name="T10" fmla="*/ 0 60000 65536"/>
              <a:gd name="T11" fmla="*/ 0 60000 65536"/>
              <a:gd name="T12" fmla="*/ 0 w 94"/>
              <a:gd name="T13" fmla="*/ 0 h 166"/>
              <a:gd name="T14" fmla="*/ 94 w 94"/>
              <a:gd name="T15" fmla="*/ 166 h 166"/>
            </a:gdLst>
            <a:ahLst/>
            <a:cxnLst>
              <a:cxn ang="T8">
                <a:pos x="T0" y="T1"/>
              </a:cxn>
              <a:cxn ang="T9">
                <a:pos x="T2" y="T3"/>
              </a:cxn>
              <a:cxn ang="T10">
                <a:pos x="T4" y="T5"/>
              </a:cxn>
              <a:cxn ang="T11">
                <a:pos x="T6" y="T7"/>
              </a:cxn>
            </a:cxnLst>
            <a:rect l="T12" t="T13" r="T14" b="T15"/>
            <a:pathLst>
              <a:path w="94" h="166">
                <a:moveTo>
                  <a:pt x="94" y="0"/>
                </a:moveTo>
                <a:lnTo>
                  <a:pt x="0" y="19"/>
                </a:lnTo>
                <a:lnTo>
                  <a:pt x="49" y="166"/>
                </a:lnTo>
                <a:lnTo>
                  <a:pt x="94"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719" name="Freeform 1054"/>
          <p:cNvSpPr>
            <a:spLocks/>
          </p:cNvSpPr>
          <p:nvPr/>
        </p:nvSpPr>
        <p:spPr bwMode="auto">
          <a:xfrm>
            <a:off x="6696075" y="3492506"/>
            <a:ext cx="215900" cy="263525"/>
          </a:xfrm>
          <a:custGeom>
            <a:avLst/>
            <a:gdLst>
              <a:gd name="T0" fmla="*/ 2147483647 w 93"/>
              <a:gd name="T1" fmla="*/ 0 h 101"/>
              <a:gd name="T2" fmla="*/ 2147483647 w 93"/>
              <a:gd name="T3" fmla="*/ 2147483647 h 101"/>
              <a:gd name="T4" fmla="*/ 0 w 93"/>
              <a:gd name="T5" fmla="*/ 2147483647 h 101"/>
              <a:gd name="T6" fmla="*/ 2147483647 w 93"/>
              <a:gd name="T7" fmla="*/ 0 h 101"/>
              <a:gd name="T8" fmla="*/ 0 60000 65536"/>
              <a:gd name="T9" fmla="*/ 0 60000 65536"/>
              <a:gd name="T10" fmla="*/ 0 60000 65536"/>
              <a:gd name="T11" fmla="*/ 0 60000 65536"/>
              <a:gd name="T12" fmla="*/ 0 w 93"/>
              <a:gd name="T13" fmla="*/ 0 h 101"/>
              <a:gd name="T14" fmla="*/ 93 w 93"/>
              <a:gd name="T15" fmla="*/ 101 h 101"/>
            </a:gdLst>
            <a:ahLst/>
            <a:cxnLst>
              <a:cxn ang="T8">
                <a:pos x="T0" y="T1"/>
              </a:cxn>
              <a:cxn ang="T9">
                <a:pos x="T2" y="T3"/>
              </a:cxn>
              <a:cxn ang="T10">
                <a:pos x="T4" y="T5"/>
              </a:cxn>
              <a:cxn ang="T11">
                <a:pos x="T6" y="T7"/>
              </a:cxn>
            </a:cxnLst>
            <a:rect l="T12" t="T13" r="T14" b="T15"/>
            <a:pathLst>
              <a:path w="93" h="101">
                <a:moveTo>
                  <a:pt x="49" y="0"/>
                </a:moveTo>
                <a:lnTo>
                  <a:pt x="93" y="101"/>
                </a:lnTo>
                <a:lnTo>
                  <a:pt x="0" y="27"/>
                </a:lnTo>
                <a:lnTo>
                  <a:pt x="49"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720" name="Freeform 1055"/>
          <p:cNvSpPr>
            <a:spLocks/>
          </p:cNvSpPr>
          <p:nvPr/>
        </p:nvSpPr>
        <p:spPr bwMode="auto">
          <a:xfrm>
            <a:off x="6808788" y="3492506"/>
            <a:ext cx="215900" cy="263525"/>
          </a:xfrm>
          <a:custGeom>
            <a:avLst/>
            <a:gdLst>
              <a:gd name="T0" fmla="*/ 2147483647 w 93"/>
              <a:gd name="T1" fmla="*/ 2147483647 h 101"/>
              <a:gd name="T2" fmla="*/ 0 w 93"/>
              <a:gd name="T3" fmla="*/ 0 h 101"/>
              <a:gd name="T4" fmla="*/ 2147483647 w 93"/>
              <a:gd name="T5" fmla="*/ 2147483647 h 101"/>
              <a:gd name="T6" fmla="*/ 2147483647 w 93"/>
              <a:gd name="T7" fmla="*/ 2147483647 h 101"/>
              <a:gd name="T8" fmla="*/ 0 60000 65536"/>
              <a:gd name="T9" fmla="*/ 0 60000 65536"/>
              <a:gd name="T10" fmla="*/ 0 60000 65536"/>
              <a:gd name="T11" fmla="*/ 0 60000 65536"/>
              <a:gd name="T12" fmla="*/ 0 w 93"/>
              <a:gd name="T13" fmla="*/ 0 h 101"/>
              <a:gd name="T14" fmla="*/ 93 w 93"/>
              <a:gd name="T15" fmla="*/ 101 h 101"/>
            </a:gdLst>
            <a:ahLst/>
            <a:cxnLst>
              <a:cxn ang="T8">
                <a:pos x="T0" y="T1"/>
              </a:cxn>
              <a:cxn ang="T9">
                <a:pos x="T2" y="T3"/>
              </a:cxn>
              <a:cxn ang="T10">
                <a:pos x="T4" y="T5"/>
              </a:cxn>
              <a:cxn ang="T11">
                <a:pos x="T6" y="T7"/>
              </a:cxn>
            </a:cxnLst>
            <a:rect l="T12" t="T13" r="T14" b="T15"/>
            <a:pathLst>
              <a:path w="93" h="101">
                <a:moveTo>
                  <a:pt x="93" y="83"/>
                </a:moveTo>
                <a:lnTo>
                  <a:pt x="0" y="0"/>
                </a:lnTo>
                <a:lnTo>
                  <a:pt x="44" y="101"/>
                </a:lnTo>
                <a:lnTo>
                  <a:pt x="93" y="83"/>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721" name="Line 1056"/>
          <p:cNvSpPr>
            <a:spLocks noChangeShapeType="1"/>
          </p:cNvSpPr>
          <p:nvPr/>
        </p:nvSpPr>
        <p:spPr bwMode="auto">
          <a:xfrm flipH="1" flipV="1">
            <a:off x="6064250" y="2994025"/>
            <a:ext cx="196861" cy="184150"/>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722" name="Line 1057"/>
          <p:cNvSpPr>
            <a:spLocks noChangeShapeType="1"/>
          </p:cNvSpPr>
          <p:nvPr/>
        </p:nvSpPr>
        <p:spPr bwMode="auto">
          <a:xfrm flipV="1">
            <a:off x="5930900" y="2992438"/>
            <a:ext cx="133350" cy="342900"/>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723" name="Line 1058"/>
          <p:cNvSpPr>
            <a:spLocks noChangeShapeType="1"/>
          </p:cNvSpPr>
          <p:nvPr/>
        </p:nvSpPr>
        <p:spPr bwMode="auto">
          <a:xfrm flipH="1" flipV="1">
            <a:off x="5499102" y="3024210"/>
            <a:ext cx="214313" cy="179387"/>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724" name="Line 1059"/>
          <p:cNvSpPr>
            <a:spLocks noChangeShapeType="1"/>
          </p:cNvSpPr>
          <p:nvPr/>
        </p:nvSpPr>
        <p:spPr bwMode="auto">
          <a:xfrm flipV="1">
            <a:off x="5384800" y="3024210"/>
            <a:ext cx="114300" cy="45402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725" name="Line 1060"/>
          <p:cNvSpPr>
            <a:spLocks noChangeShapeType="1"/>
          </p:cNvSpPr>
          <p:nvPr/>
        </p:nvSpPr>
        <p:spPr bwMode="auto">
          <a:xfrm flipV="1">
            <a:off x="5053013" y="3529017"/>
            <a:ext cx="114300" cy="503237"/>
          </a:xfrm>
          <a:prstGeom prst="line">
            <a:avLst/>
          </a:prstGeom>
          <a:noFill/>
          <a:ln w="9525">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726" name="Line 1061"/>
          <p:cNvSpPr>
            <a:spLocks noChangeShapeType="1"/>
          </p:cNvSpPr>
          <p:nvPr/>
        </p:nvSpPr>
        <p:spPr bwMode="auto">
          <a:xfrm flipH="1">
            <a:off x="5167325" y="3478213"/>
            <a:ext cx="217487" cy="50800"/>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727" name="Line 1062"/>
          <p:cNvSpPr>
            <a:spLocks noChangeShapeType="1"/>
          </p:cNvSpPr>
          <p:nvPr/>
        </p:nvSpPr>
        <p:spPr bwMode="auto">
          <a:xfrm flipH="1" flipV="1">
            <a:off x="6808788" y="3492500"/>
            <a:ext cx="215900" cy="215900"/>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728" name="Line 1063"/>
          <p:cNvSpPr>
            <a:spLocks noChangeShapeType="1"/>
          </p:cNvSpPr>
          <p:nvPr/>
        </p:nvSpPr>
        <p:spPr bwMode="auto">
          <a:xfrm flipV="1">
            <a:off x="6696082" y="3492500"/>
            <a:ext cx="112713" cy="69850"/>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729" name="Freeform 1064"/>
          <p:cNvSpPr>
            <a:spLocks/>
          </p:cNvSpPr>
          <p:nvPr/>
        </p:nvSpPr>
        <p:spPr bwMode="auto">
          <a:xfrm>
            <a:off x="5600712" y="3203575"/>
            <a:ext cx="227013" cy="431800"/>
          </a:xfrm>
          <a:custGeom>
            <a:avLst/>
            <a:gdLst>
              <a:gd name="T0" fmla="*/ 2147483647 w 98"/>
              <a:gd name="T1" fmla="*/ 0 h 165"/>
              <a:gd name="T2" fmla="*/ 2147483647 w 98"/>
              <a:gd name="T3" fmla="*/ 2147483647 h 165"/>
              <a:gd name="T4" fmla="*/ 0 w 98"/>
              <a:gd name="T5" fmla="*/ 2147483647 h 165"/>
              <a:gd name="T6" fmla="*/ 2147483647 w 98"/>
              <a:gd name="T7" fmla="*/ 0 h 165"/>
              <a:gd name="T8" fmla="*/ 0 60000 65536"/>
              <a:gd name="T9" fmla="*/ 0 60000 65536"/>
              <a:gd name="T10" fmla="*/ 0 60000 65536"/>
              <a:gd name="T11" fmla="*/ 0 60000 65536"/>
              <a:gd name="T12" fmla="*/ 0 w 98"/>
              <a:gd name="T13" fmla="*/ 0 h 165"/>
              <a:gd name="T14" fmla="*/ 98 w 98"/>
              <a:gd name="T15" fmla="*/ 165 h 165"/>
            </a:gdLst>
            <a:ahLst/>
            <a:cxnLst>
              <a:cxn ang="T8">
                <a:pos x="T0" y="T1"/>
              </a:cxn>
              <a:cxn ang="T9">
                <a:pos x="T2" y="T3"/>
              </a:cxn>
              <a:cxn ang="T10">
                <a:pos x="T4" y="T5"/>
              </a:cxn>
              <a:cxn ang="T11">
                <a:pos x="T6" y="T7"/>
              </a:cxn>
            </a:cxnLst>
            <a:rect l="T12" t="T13" r="T14" b="T15"/>
            <a:pathLst>
              <a:path w="98" h="165">
                <a:moveTo>
                  <a:pt x="49" y="0"/>
                </a:moveTo>
                <a:lnTo>
                  <a:pt x="98" y="165"/>
                </a:lnTo>
                <a:lnTo>
                  <a:pt x="0" y="142"/>
                </a:lnTo>
                <a:lnTo>
                  <a:pt x="49"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730" name="Freeform 1065"/>
          <p:cNvSpPr>
            <a:spLocks/>
          </p:cNvSpPr>
          <p:nvPr/>
        </p:nvSpPr>
        <p:spPr bwMode="auto">
          <a:xfrm>
            <a:off x="5713425" y="3203575"/>
            <a:ext cx="217487" cy="431800"/>
          </a:xfrm>
          <a:custGeom>
            <a:avLst/>
            <a:gdLst>
              <a:gd name="T0" fmla="*/ 2147483647 w 94"/>
              <a:gd name="T1" fmla="*/ 2147483647 h 165"/>
              <a:gd name="T2" fmla="*/ 0 w 94"/>
              <a:gd name="T3" fmla="*/ 0 h 165"/>
              <a:gd name="T4" fmla="*/ 2147483647 w 94"/>
              <a:gd name="T5" fmla="*/ 2147483647 h 165"/>
              <a:gd name="T6" fmla="*/ 2147483647 w 94"/>
              <a:gd name="T7" fmla="*/ 2147483647 h 165"/>
              <a:gd name="T8" fmla="*/ 0 60000 65536"/>
              <a:gd name="T9" fmla="*/ 0 60000 65536"/>
              <a:gd name="T10" fmla="*/ 0 60000 65536"/>
              <a:gd name="T11" fmla="*/ 0 60000 65536"/>
              <a:gd name="T12" fmla="*/ 0 w 94"/>
              <a:gd name="T13" fmla="*/ 0 h 165"/>
              <a:gd name="T14" fmla="*/ 94 w 94"/>
              <a:gd name="T15" fmla="*/ 165 h 165"/>
            </a:gdLst>
            <a:ahLst/>
            <a:cxnLst>
              <a:cxn ang="T8">
                <a:pos x="T0" y="T1"/>
              </a:cxn>
              <a:cxn ang="T9">
                <a:pos x="T2" y="T3"/>
              </a:cxn>
              <a:cxn ang="T10">
                <a:pos x="T4" y="T5"/>
              </a:cxn>
              <a:cxn ang="T11">
                <a:pos x="T6" y="T7"/>
              </a:cxn>
            </a:cxnLst>
            <a:rect l="T12" t="T13" r="T14" b="T15"/>
            <a:pathLst>
              <a:path w="94" h="165">
                <a:moveTo>
                  <a:pt x="94" y="50"/>
                </a:moveTo>
                <a:lnTo>
                  <a:pt x="0" y="0"/>
                </a:lnTo>
                <a:lnTo>
                  <a:pt x="49" y="165"/>
                </a:lnTo>
                <a:lnTo>
                  <a:pt x="94" y="5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731" name="Freeform 1066"/>
          <p:cNvSpPr>
            <a:spLocks/>
          </p:cNvSpPr>
          <p:nvPr/>
        </p:nvSpPr>
        <p:spPr bwMode="auto">
          <a:xfrm>
            <a:off x="6911987" y="3708400"/>
            <a:ext cx="227013" cy="287338"/>
          </a:xfrm>
          <a:custGeom>
            <a:avLst/>
            <a:gdLst>
              <a:gd name="T0" fmla="*/ 2147483647 w 98"/>
              <a:gd name="T1" fmla="*/ 0 h 110"/>
              <a:gd name="T2" fmla="*/ 2147483647 w 98"/>
              <a:gd name="T3" fmla="*/ 2147483647 h 110"/>
              <a:gd name="T4" fmla="*/ 0 w 98"/>
              <a:gd name="T5" fmla="*/ 2147483647 h 110"/>
              <a:gd name="T6" fmla="*/ 2147483647 w 98"/>
              <a:gd name="T7" fmla="*/ 0 h 110"/>
              <a:gd name="T8" fmla="*/ 0 60000 65536"/>
              <a:gd name="T9" fmla="*/ 0 60000 65536"/>
              <a:gd name="T10" fmla="*/ 0 60000 65536"/>
              <a:gd name="T11" fmla="*/ 0 60000 65536"/>
              <a:gd name="T12" fmla="*/ 0 w 98"/>
              <a:gd name="T13" fmla="*/ 0 h 110"/>
              <a:gd name="T14" fmla="*/ 98 w 98"/>
              <a:gd name="T15" fmla="*/ 110 h 110"/>
            </a:gdLst>
            <a:ahLst/>
            <a:cxnLst>
              <a:cxn ang="T8">
                <a:pos x="T0" y="T1"/>
              </a:cxn>
              <a:cxn ang="T9">
                <a:pos x="T2" y="T3"/>
              </a:cxn>
              <a:cxn ang="T10">
                <a:pos x="T4" y="T5"/>
              </a:cxn>
              <a:cxn ang="T11">
                <a:pos x="T6" y="T7"/>
              </a:cxn>
            </a:cxnLst>
            <a:rect l="T12" t="T13" r="T14" b="T15"/>
            <a:pathLst>
              <a:path w="98" h="110">
                <a:moveTo>
                  <a:pt x="49" y="0"/>
                </a:moveTo>
                <a:lnTo>
                  <a:pt x="98" y="110"/>
                </a:lnTo>
                <a:lnTo>
                  <a:pt x="0" y="18"/>
                </a:lnTo>
                <a:lnTo>
                  <a:pt x="49"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732" name="Freeform 1067"/>
          <p:cNvSpPr>
            <a:spLocks/>
          </p:cNvSpPr>
          <p:nvPr/>
        </p:nvSpPr>
        <p:spPr bwMode="auto">
          <a:xfrm>
            <a:off x="7024693" y="3708407"/>
            <a:ext cx="217487" cy="347663"/>
          </a:xfrm>
          <a:custGeom>
            <a:avLst/>
            <a:gdLst>
              <a:gd name="T0" fmla="*/ 2147483647 w 94"/>
              <a:gd name="T1" fmla="*/ 2147483647 h 133"/>
              <a:gd name="T2" fmla="*/ 0 w 94"/>
              <a:gd name="T3" fmla="*/ 0 h 133"/>
              <a:gd name="T4" fmla="*/ 2147483647 w 94"/>
              <a:gd name="T5" fmla="*/ 2147483647 h 133"/>
              <a:gd name="T6" fmla="*/ 2147483647 w 94"/>
              <a:gd name="T7" fmla="*/ 2147483647 h 133"/>
              <a:gd name="T8" fmla="*/ 0 60000 65536"/>
              <a:gd name="T9" fmla="*/ 0 60000 65536"/>
              <a:gd name="T10" fmla="*/ 0 60000 65536"/>
              <a:gd name="T11" fmla="*/ 0 60000 65536"/>
              <a:gd name="T12" fmla="*/ 0 w 94"/>
              <a:gd name="T13" fmla="*/ 0 h 133"/>
              <a:gd name="T14" fmla="*/ 94 w 94"/>
              <a:gd name="T15" fmla="*/ 133 h 133"/>
            </a:gdLst>
            <a:ahLst/>
            <a:cxnLst>
              <a:cxn ang="T8">
                <a:pos x="T0" y="T1"/>
              </a:cxn>
              <a:cxn ang="T9">
                <a:pos x="T2" y="T3"/>
              </a:cxn>
              <a:cxn ang="T10">
                <a:pos x="T4" y="T5"/>
              </a:cxn>
              <a:cxn ang="T11">
                <a:pos x="T6" y="T7"/>
              </a:cxn>
            </a:cxnLst>
            <a:rect l="T12" t="T13" r="T14" b="T15"/>
            <a:pathLst>
              <a:path w="94" h="133">
                <a:moveTo>
                  <a:pt x="94" y="133"/>
                </a:moveTo>
                <a:lnTo>
                  <a:pt x="0" y="0"/>
                </a:lnTo>
                <a:lnTo>
                  <a:pt x="49" y="110"/>
                </a:lnTo>
                <a:lnTo>
                  <a:pt x="94" y="133"/>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733" name="Freeform 1068"/>
          <p:cNvSpPr>
            <a:spLocks/>
          </p:cNvSpPr>
          <p:nvPr/>
        </p:nvSpPr>
        <p:spPr bwMode="auto">
          <a:xfrm>
            <a:off x="6146800" y="3178175"/>
            <a:ext cx="217488" cy="300038"/>
          </a:xfrm>
          <a:custGeom>
            <a:avLst/>
            <a:gdLst>
              <a:gd name="T0" fmla="*/ 2147483647 w 94"/>
              <a:gd name="T1" fmla="*/ 0 h 115"/>
              <a:gd name="T2" fmla="*/ 2147483647 w 94"/>
              <a:gd name="T3" fmla="*/ 2147483647 h 115"/>
              <a:gd name="T4" fmla="*/ 0 w 94"/>
              <a:gd name="T5" fmla="*/ 2147483647 h 115"/>
              <a:gd name="T6" fmla="*/ 2147483647 w 94"/>
              <a:gd name="T7" fmla="*/ 0 h 115"/>
              <a:gd name="T8" fmla="*/ 0 60000 65536"/>
              <a:gd name="T9" fmla="*/ 0 60000 65536"/>
              <a:gd name="T10" fmla="*/ 0 60000 65536"/>
              <a:gd name="T11" fmla="*/ 0 60000 65536"/>
              <a:gd name="T12" fmla="*/ 0 w 94"/>
              <a:gd name="T13" fmla="*/ 0 h 115"/>
              <a:gd name="T14" fmla="*/ 94 w 94"/>
              <a:gd name="T15" fmla="*/ 115 h 115"/>
            </a:gdLst>
            <a:ahLst/>
            <a:cxnLst>
              <a:cxn ang="T8">
                <a:pos x="T0" y="T1"/>
              </a:cxn>
              <a:cxn ang="T9">
                <a:pos x="T2" y="T3"/>
              </a:cxn>
              <a:cxn ang="T10">
                <a:pos x="T4" y="T5"/>
              </a:cxn>
              <a:cxn ang="T11">
                <a:pos x="T6" y="T7"/>
              </a:cxn>
            </a:cxnLst>
            <a:rect l="T12" t="T13" r="T14" b="T15"/>
            <a:pathLst>
              <a:path w="94" h="115">
                <a:moveTo>
                  <a:pt x="49" y="0"/>
                </a:moveTo>
                <a:lnTo>
                  <a:pt x="94" y="115"/>
                </a:lnTo>
                <a:lnTo>
                  <a:pt x="0" y="97"/>
                </a:lnTo>
                <a:lnTo>
                  <a:pt x="49"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734" name="Freeform 1069"/>
          <p:cNvSpPr>
            <a:spLocks/>
          </p:cNvSpPr>
          <p:nvPr/>
        </p:nvSpPr>
        <p:spPr bwMode="auto">
          <a:xfrm>
            <a:off x="6261100" y="3178175"/>
            <a:ext cx="217488" cy="300038"/>
          </a:xfrm>
          <a:custGeom>
            <a:avLst/>
            <a:gdLst>
              <a:gd name="T0" fmla="*/ 2147483647 w 94"/>
              <a:gd name="T1" fmla="*/ 2147483647 h 115"/>
              <a:gd name="T2" fmla="*/ 0 w 94"/>
              <a:gd name="T3" fmla="*/ 0 h 115"/>
              <a:gd name="T4" fmla="*/ 2147483647 w 94"/>
              <a:gd name="T5" fmla="*/ 2147483647 h 115"/>
              <a:gd name="T6" fmla="*/ 2147483647 w 94"/>
              <a:gd name="T7" fmla="*/ 2147483647 h 115"/>
              <a:gd name="T8" fmla="*/ 0 60000 65536"/>
              <a:gd name="T9" fmla="*/ 0 60000 65536"/>
              <a:gd name="T10" fmla="*/ 0 60000 65536"/>
              <a:gd name="T11" fmla="*/ 0 60000 65536"/>
              <a:gd name="T12" fmla="*/ 0 w 94"/>
              <a:gd name="T13" fmla="*/ 0 h 115"/>
              <a:gd name="T14" fmla="*/ 94 w 94"/>
              <a:gd name="T15" fmla="*/ 115 h 115"/>
            </a:gdLst>
            <a:ahLst/>
            <a:cxnLst>
              <a:cxn ang="T8">
                <a:pos x="T0" y="T1"/>
              </a:cxn>
              <a:cxn ang="T9">
                <a:pos x="T2" y="T3"/>
              </a:cxn>
              <a:cxn ang="T10">
                <a:pos x="T4" y="T5"/>
              </a:cxn>
              <a:cxn ang="T11">
                <a:pos x="T6" y="T7"/>
              </a:cxn>
            </a:cxnLst>
            <a:rect l="T12" t="T13" r="T14" b="T15"/>
            <a:pathLst>
              <a:path w="94" h="115">
                <a:moveTo>
                  <a:pt x="94" y="65"/>
                </a:moveTo>
                <a:lnTo>
                  <a:pt x="0" y="0"/>
                </a:lnTo>
                <a:lnTo>
                  <a:pt x="45" y="115"/>
                </a:lnTo>
                <a:lnTo>
                  <a:pt x="94" y="65"/>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735" name="Freeform 1070"/>
          <p:cNvSpPr>
            <a:spLocks/>
          </p:cNvSpPr>
          <p:nvPr/>
        </p:nvSpPr>
        <p:spPr bwMode="auto">
          <a:xfrm>
            <a:off x="4621213" y="4691085"/>
            <a:ext cx="214312" cy="96837"/>
          </a:xfrm>
          <a:custGeom>
            <a:avLst/>
            <a:gdLst>
              <a:gd name="T0" fmla="*/ 2147483647 w 93"/>
              <a:gd name="T1" fmla="*/ 0 h 37"/>
              <a:gd name="T2" fmla="*/ 2147483647 w 93"/>
              <a:gd name="T3" fmla="*/ 2147483647 h 37"/>
              <a:gd name="T4" fmla="*/ 0 w 93"/>
              <a:gd name="T5" fmla="*/ 2147483647 h 37"/>
              <a:gd name="T6" fmla="*/ 2147483647 w 93"/>
              <a:gd name="T7" fmla="*/ 0 h 37"/>
              <a:gd name="T8" fmla="*/ 0 60000 65536"/>
              <a:gd name="T9" fmla="*/ 0 60000 65536"/>
              <a:gd name="T10" fmla="*/ 0 60000 65536"/>
              <a:gd name="T11" fmla="*/ 0 60000 65536"/>
              <a:gd name="T12" fmla="*/ 0 w 93"/>
              <a:gd name="T13" fmla="*/ 0 h 37"/>
              <a:gd name="T14" fmla="*/ 93 w 93"/>
              <a:gd name="T15" fmla="*/ 37 h 37"/>
            </a:gdLst>
            <a:ahLst/>
            <a:cxnLst>
              <a:cxn ang="T8">
                <a:pos x="T0" y="T1"/>
              </a:cxn>
              <a:cxn ang="T9">
                <a:pos x="T2" y="T3"/>
              </a:cxn>
              <a:cxn ang="T10">
                <a:pos x="T4" y="T5"/>
              </a:cxn>
              <a:cxn ang="T11">
                <a:pos x="T6" y="T7"/>
              </a:cxn>
            </a:cxnLst>
            <a:rect l="T12" t="T13" r="T14" b="T15"/>
            <a:pathLst>
              <a:path w="93" h="37">
                <a:moveTo>
                  <a:pt x="49" y="0"/>
                </a:moveTo>
                <a:lnTo>
                  <a:pt x="93" y="37"/>
                </a:lnTo>
                <a:lnTo>
                  <a:pt x="0" y="23"/>
                </a:lnTo>
                <a:lnTo>
                  <a:pt x="49"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736" name="Freeform 1071"/>
          <p:cNvSpPr>
            <a:spLocks/>
          </p:cNvSpPr>
          <p:nvPr/>
        </p:nvSpPr>
        <p:spPr bwMode="auto">
          <a:xfrm>
            <a:off x="4733925" y="4691085"/>
            <a:ext cx="215900" cy="96837"/>
          </a:xfrm>
          <a:custGeom>
            <a:avLst/>
            <a:gdLst>
              <a:gd name="T0" fmla="*/ 2147483647 w 93"/>
              <a:gd name="T1" fmla="*/ 2147483647 h 37"/>
              <a:gd name="T2" fmla="*/ 0 w 93"/>
              <a:gd name="T3" fmla="*/ 0 h 37"/>
              <a:gd name="T4" fmla="*/ 2147483647 w 93"/>
              <a:gd name="T5" fmla="*/ 2147483647 h 37"/>
              <a:gd name="T6" fmla="*/ 2147483647 w 93"/>
              <a:gd name="T7" fmla="*/ 2147483647 h 37"/>
              <a:gd name="T8" fmla="*/ 0 60000 65536"/>
              <a:gd name="T9" fmla="*/ 0 60000 65536"/>
              <a:gd name="T10" fmla="*/ 0 60000 65536"/>
              <a:gd name="T11" fmla="*/ 0 60000 65536"/>
              <a:gd name="T12" fmla="*/ 0 w 93"/>
              <a:gd name="T13" fmla="*/ 0 h 37"/>
              <a:gd name="T14" fmla="*/ 93 w 93"/>
              <a:gd name="T15" fmla="*/ 37 h 37"/>
            </a:gdLst>
            <a:ahLst/>
            <a:cxnLst>
              <a:cxn ang="T8">
                <a:pos x="T0" y="T1"/>
              </a:cxn>
              <a:cxn ang="T9">
                <a:pos x="T2" y="T3"/>
              </a:cxn>
              <a:cxn ang="T10">
                <a:pos x="T4" y="T5"/>
              </a:cxn>
              <a:cxn ang="T11">
                <a:pos x="T6" y="T7"/>
              </a:cxn>
            </a:cxnLst>
            <a:rect l="T12" t="T13" r="T14" b="T15"/>
            <a:pathLst>
              <a:path w="93" h="37">
                <a:moveTo>
                  <a:pt x="93" y="9"/>
                </a:moveTo>
                <a:lnTo>
                  <a:pt x="0" y="0"/>
                </a:lnTo>
                <a:lnTo>
                  <a:pt x="44" y="37"/>
                </a:lnTo>
                <a:lnTo>
                  <a:pt x="93" y="9"/>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737" name="Line 1072"/>
          <p:cNvSpPr>
            <a:spLocks noChangeShapeType="1"/>
          </p:cNvSpPr>
          <p:nvPr/>
        </p:nvSpPr>
        <p:spPr bwMode="auto">
          <a:xfrm flipH="1" flipV="1">
            <a:off x="5713425" y="3203597"/>
            <a:ext cx="217487" cy="131763"/>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738" name="Line 1073"/>
          <p:cNvSpPr>
            <a:spLocks noChangeShapeType="1"/>
          </p:cNvSpPr>
          <p:nvPr/>
        </p:nvSpPr>
        <p:spPr bwMode="auto">
          <a:xfrm flipV="1">
            <a:off x="5600702" y="3203597"/>
            <a:ext cx="112713" cy="37147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739" name="Line 1074"/>
          <p:cNvSpPr>
            <a:spLocks noChangeShapeType="1"/>
          </p:cNvSpPr>
          <p:nvPr/>
        </p:nvSpPr>
        <p:spPr bwMode="auto">
          <a:xfrm flipH="1" flipV="1">
            <a:off x="7024693" y="3708407"/>
            <a:ext cx="217487" cy="347663"/>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740" name="Line 1075"/>
          <p:cNvSpPr>
            <a:spLocks noChangeShapeType="1"/>
          </p:cNvSpPr>
          <p:nvPr/>
        </p:nvSpPr>
        <p:spPr bwMode="auto">
          <a:xfrm flipV="1">
            <a:off x="6911977" y="3708404"/>
            <a:ext cx="112713" cy="4762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741" name="Line 1076"/>
          <p:cNvSpPr>
            <a:spLocks noChangeShapeType="1"/>
          </p:cNvSpPr>
          <p:nvPr/>
        </p:nvSpPr>
        <p:spPr bwMode="auto">
          <a:xfrm flipH="1" flipV="1">
            <a:off x="6261100" y="3178197"/>
            <a:ext cx="217488" cy="169863"/>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742" name="Line 1077"/>
          <p:cNvSpPr>
            <a:spLocks noChangeShapeType="1"/>
          </p:cNvSpPr>
          <p:nvPr/>
        </p:nvSpPr>
        <p:spPr bwMode="auto">
          <a:xfrm flipH="1" flipV="1">
            <a:off x="4733925" y="4691063"/>
            <a:ext cx="215900" cy="23812"/>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743" name="Freeform 1079"/>
          <p:cNvSpPr>
            <a:spLocks/>
          </p:cNvSpPr>
          <p:nvPr/>
        </p:nvSpPr>
        <p:spPr bwMode="auto">
          <a:xfrm>
            <a:off x="7139000" y="3995738"/>
            <a:ext cx="217487" cy="334962"/>
          </a:xfrm>
          <a:custGeom>
            <a:avLst/>
            <a:gdLst>
              <a:gd name="T0" fmla="*/ 2147483647 w 94"/>
              <a:gd name="T1" fmla="*/ 2147483647 h 128"/>
              <a:gd name="T2" fmla="*/ 2147483647 w 94"/>
              <a:gd name="T3" fmla="*/ 2147483647 h 128"/>
              <a:gd name="T4" fmla="*/ 0 w 94"/>
              <a:gd name="T5" fmla="*/ 0 h 128"/>
              <a:gd name="T6" fmla="*/ 2147483647 w 94"/>
              <a:gd name="T7" fmla="*/ 2147483647 h 128"/>
              <a:gd name="T8" fmla="*/ 0 60000 65536"/>
              <a:gd name="T9" fmla="*/ 0 60000 65536"/>
              <a:gd name="T10" fmla="*/ 0 60000 65536"/>
              <a:gd name="T11" fmla="*/ 0 60000 65536"/>
              <a:gd name="T12" fmla="*/ 0 w 94"/>
              <a:gd name="T13" fmla="*/ 0 h 128"/>
              <a:gd name="T14" fmla="*/ 94 w 94"/>
              <a:gd name="T15" fmla="*/ 128 h 128"/>
            </a:gdLst>
            <a:ahLst/>
            <a:cxnLst>
              <a:cxn ang="T8">
                <a:pos x="T0" y="T1"/>
              </a:cxn>
              <a:cxn ang="T9">
                <a:pos x="T2" y="T3"/>
              </a:cxn>
              <a:cxn ang="T10">
                <a:pos x="T4" y="T5"/>
              </a:cxn>
              <a:cxn ang="T11">
                <a:pos x="T6" y="T7"/>
              </a:cxn>
            </a:cxnLst>
            <a:rect l="T12" t="T13" r="T14" b="T15"/>
            <a:pathLst>
              <a:path w="94" h="128">
                <a:moveTo>
                  <a:pt x="45" y="23"/>
                </a:moveTo>
                <a:lnTo>
                  <a:pt x="94" y="128"/>
                </a:lnTo>
                <a:lnTo>
                  <a:pt x="0" y="0"/>
                </a:lnTo>
                <a:lnTo>
                  <a:pt x="45" y="23"/>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744" name="Freeform 1080"/>
          <p:cNvSpPr>
            <a:spLocks/>
          </p:cNvSpPr>
          <p:nvPr/>
        </p:nvSpPr>
        <p:spPr bwMode="auto">
          <a:xfrm>
            <a:off x="7242175" y="4056072"/>
            <a:ext cx="215900" cy="274637"/>
          </a:xfrm>
          <a:custGeom>
            <a:avLst/>
            <a:gdLst>
              <a:gd name="T0" fmla="*/ 2147483647 w 93"/>
              <a:gd name="T1" fmla="*/ 2147483647 h 105"/>
              <a:gd name="T2" fmla="*/ 0 w 93"/>
              <a:gd name="T3" fmla="*/ 0 h 105"/>
              <a:gd name="T4" fmla="*/ 2147483647 w 93"/>
              <a:gd name="T5" fmla="*/ 2147483647 h 105"/>
              <a:gd name="T6" fmla="*/ 2147483647 w 93"/>
              <a:gd name="T7" fmla="*/ 2147483647 h 105"/>
              <a:gd name="T8" fmla="*/ 0 60000 65536"/>
              <a:gd name="T9" fmla="*/ 0 60000 65536"/>
              <a:gd name="T10" fmla="*/ 0 60000 65536"/>
              <a:gd name="T11" fmla="*/ 0 60000 65536"/>
              <a:gd name="T12" fmla="*/ 0 w 93"/>
              <a:gd name="T13" fmla="*/ 0 h 105"/>
              <a:gd name="T14" fmla="*/ 93 w 93"/>
              <a:gd name="T15" fmla="*/ 105 h 105"/>
            </a:gdLst>
            <a:ahLst/>
            <a:cxnLst>
              <a:cxn ang="T8">
                <a:pos x="T0" y="T1"/>
              </a:cxn>
              <a:cxn ang="T9">
                <a:pos x="T2" y="T3"/>
              </a:cxn>
              <a:cxn ang="T10">
                <a:pos x="T4" y="T5"/>
              </a:cxn>
              <a:cxn ang="T11">
                <a:pos x="T6" y="T7"/>
              </a:cxn>
            </a:cxnLst>
            <a:rect l="T12" t="T13" r="T14" b="T15"/>
            <a:pathLst>
              <a:path w="93" h="105">
                <a:moveTo>
                  <a:pt x="93" y="87"/>
                </a:moveTo>
                <a:lnTo>
                  <a:pt x="0" y="0"/>
                </a:lnTo>
                <a:lnTo>
                  <a:pt x="49" y="105"/>
                </a:lnTo>
                <a:lnTo>
                  <a:pt x="93" y="87"/>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745" name="Freeform 1081"/>
          <p:cNvSpPr>
            <a:spLocks/>
          </p:cNvSpPr>
          <p:nvPr/>
        </p:nvSpPr>
        <p:spPr bwMode="auto">
          <a:xfrm>
            <a:off x="4949825" y="4032272"/>
            <a:ext cx="217488" cy="682625"/>
          </a:xfrm>
          <a:custGeom>
            <a:avLst/>
            <a:gdLst>
              <a:gd name="T0" fmla="*/ 2147483647 w 94"/>
              <a:gd name="T1" fmla="*/ 0 h 261"/>
              <a:gd name="T2" fmla="*/ 2147483647 w 94"/>
              <a:gd name="T3" fmla="*/ 2147483647 h 261"/>
              <a:gd name="T4" fmla="*/ 0 w 94"/>
              <a:gd name="T5" fmla="*/ 2147483647 h 261"/>
              <a:gd name="T6" fmla="*/ 2147483647 w 94"/>
              <a:gd name="T7" fmla="*/ 0 h 261"/>
              <a:gd name="T8" fmla="*/ 0 60000 65536"/>
              <a:gd name="T9" fmla="*/ 0 60000 65536"/>
              <a:gd name="T10" fmla="*/ 0 60000 65536"/>
              <a:gd name="T11" fmla="*/ 0 60000 65536"/>
              <a:gd name="T12" fmla="*/ 0 w 94"/>
              <a:gd name="T13" fmla="*/ 0 h 261"/>
              <a:gd name="T14" fmla="*/ 94 w 94"/>
              <a:gd name="T15" fmla="*/ 261 h 261"/>
            </a:gdLst>
            <a:ahLst/>
            <a:cxnLst>
              <a:cxn ang="T8">
                <a:pos x="T0" y="T1"/>
              </a:cxn>
              <a:cxn ang="T9">
                <a:pos x="T2" y="T3"/>
              </a:cxn>
              <a:cxn ang="T10">
                <a:pos x="T4" y="T5"/>
              </a:cxn>
              <a:cxn ang="T11">
                <a:pos x="T6" y="T7"/>
              </a:cxn>
            </a:cxnLst>
            <a:rect l="T12" t="T13" r="T14" b="T15"/>
            <a:pathLst>
              <a:path w="94" h="261">
                <a:moveTo>
                  <a:pt x="45" y="0"/>
                </a:moveTo>
                <a:lnTo>
                  <a:pt x="94" y="96"/>
                </a:lnTo>
                <a:lnTo>
                  <a:pt x="0" y="261"/>
                </a:lnTo>
                <a:lnTo>
                  <a:pt x="45"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746" name="Freeform 1082"/>
          <p:cNvSpPr>
            <a:spLocks/>
          </p:cNvSpPr>
          <p:nvPr/>
        </p:nvSpPr>
        <p:spPr bwMode="auto">
          <a:xfrm>
            <a:off x="5053013" y="3913192"/>
            <a:ext cx="227012" cy="369887"/>
          </a:xfrm>
          <a:custGeom>
            <a:avLst/>
            <a:gdLst>
              <a:gd name="T0" fmla="*/ 2147483647 w 98"/>
              <a:gd name="T1" fmla="*/ 0 h 142"/>
              <a:gd name="T2" fmla="*/ 0 w 98"/>
              <a:gd name="T3" fmla="*/ 2147483647 h 142"/>
              <a:gd name="T4" fmla="*/ 2147483647 w 98"/>
              <a:gd name="T5" fmla="*/ 2147483647 h 142"/>
              <a:gd name="T6" fmla="*/ 2147483647 w 98"/>
              <a:gd name="T7" fmla="*/ 0 h 142"/>
              <a:gd name="T8" fmla="*/ 0 60000 65536"/>
              <a:gd name="T9" fmla="*/ 0 60000 65536"/>
              <a:gd name="T10" fmla="*/ 0 60000 65536"/>
              <a:gd name="T11" fmla="*/ 0 60000 65536"/>
              <a:gd name="T12" fmla="*/ 0 w 98"/>
              <a:gd name="T13" fmla="*/ 0 h 142"/>
              <a:gd name="T14" fmla="*/ 98 w 98"/>
              <a:gd name="T15" fmla="*/ 142 h 142"/>
            </a:gdLst>
            <a:ahLst/>
            <a:cxnLst>
              <a:cxn ang="T8">
                <a:pos x="T0" y="T1"/>
              </a:cxn>
              <a:cxn ang="T9">
                <a:pos x="T2" y="T3"/>
              </a:cxn>
              <a:cxn ang="T10">
                <a:pos x="T4" y="T5"/>
              </a:cxn>
              <a:cxn ang="T11">
                <a:pos x="T6" y="T7"/>
              </a:cxn>
            </a:cxnLst>
            <a:rect l="T12" t="T13" r="T14" b="T15"/>
            <a:pathLst>
              <a:path w="98" h="142">
                <a:moveTo>
                  <a:pt x="98" y="0"/>
                </a:moveTo>
                <a:lnTo>
                  <a:pt x="0" y="46"/>
                </a:lnTo>
                <a:lnTo>
                  <a:pt x="49" y="142"/>
                </a:lnTo>
                <a:lnTo>
                  <a:pt x="98"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747" name="Freeform 1083"/>
          <p:cNvSpPr>
            <a:spLocks/>
          </p:cNvSpPr>
          <p:nvPr/>
        </p:nvSpPr>
        <p:spPr bwMode="auto">
          <a:xfrm>
            <a:off x="5280037" y="3478213"/>
            <a:ext cx="219075" cy="481012"/>
          </a:xfrm>
          <a:custGeom>
            <a:avLst/>
            <a:gdLst>
              <a:gd name="T0" fmla="*/ 2147483647 w 94"/>
              <a:gd name="T1" fmla="*/ 0 h 184"/>
              <a:gd name="T2" fmla="*/ 2147483647 w 94"/>
              <a:gd name="T3" fmla="*/ 2147483647 h 184"/>
              <a:gd name="T4" fmla="*/ 0 w 94"/>
              <a:gd name="T5" fmla="*/ 2147483647 h 184"/>
              <a:gd name="T6" fmla="*/ 2147483647 w 94"/>
              <a:gd name="T7" fmla="*/ 0 h 184"/>
              <a:gd name="T8" fmla="*/ 0 60000 65536"/>
              <a:gd name="T9" fmla="*/ 0 60000 65536"/>
              <a:gd name="T10" fmla="*/ 0 60000 65536"/>
              <a:gd name="T11" fmla="*/ 0 60000 65536"/>
              <a:gd name="T12" fmla="*/ 0 w 94"/>
              <a:gd name="T13" fmla="*/ 0 h 184"/>
              <a:gd name="T14" fmla="*/ 94 w 94"/>
              <a:gd name="T15" fmla="*/ 184 h 184"/>
            </a:gdLst>
            <a:ahLst/>
            <a:cxnLst>
              <a:cxn ang="T8">
                <a:pos x="T0" y="T1"/>
              </a:cxn>
              <a:cxn ang="T9">
                <a:pos x="T2" y="T3"/>
              </a:cxn>
              <a:cxn ang="T10">
                <a:pos x="T4" y="T5"/>
              </a:cxn>
              <a:cxn ang="T11">
                <a:pos x="T6" y="T7"/>
              </a:cxn>
            </a:cxnLst>
            <a:rect l="T12" t="T13" r="T14" b="T15"/>
            <a:pathLst>
              <a:path w="94" h="184">
                <a:moveTo>
                  <a:pt x="45" y="0"/>
                </a:moveTo>
                <a:lnTo>
                  <a:pt x="94" y="184"/>
                </a:lnTo>
                <a:lnTo>
                  <a:pt x="0" y="166"/>
                </a:lnTo>
                <a:lnTo>
                  <a:pt x="45"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748" name="Freeform 1084"/>
          <p:cNvSpPr>
            <a:spLocks/>
          </p:cNvSpPr>
          <p:nvPr/>
        </p:nvSpPr>
        <p:spPr bwMode="auto">
          <a:xfrm>
            <a:off x="5384800" y="3478213"/>
            <a:ext cx="215900" cy="481012"/>
          </a:xfrm>
          <a:custGeom>
            <a:avLst/>
            <a:gdLst>
              <a:gd name="T0" fmla="*/ 2147483647 w 93"/>
              <a:gd name="T1" fmla="*/ 2147483647 h 184"/>
              <a:gd name="T2" fmla="*/ 0 w 93"/>
              <a:gd name="T3" fmla="*/ 0 h 184"/>
              <a:gd name="T4" fmla="*/ 2147483647 w 93"/>
              <a:gd name="T5" fmla="*/ 2147483647 h 184"/>
              <a:gd name="T6" fmla="*/ 2147483647 w 93"/>
              <a:gd name="T7" fmla="*/ 2147483647 h 184"/>
              <a:gd name="T8" fmla="*/ 0 60000 65536"/>
              <a:gd name="T9" fmla="*/ 0 60000 65536"/>
              <a:gd name="T10" fmla="*/ 0 60000 65536"/>
              <a:gd name="T11" fmla="*/ 0 60000 65536"/>
              <a:gd name="T12" fmla="*/ 0 w 93"/>
              <a:gd name="T13" fmla="*/ 0 h 184"/>
              <a:gd name="T14" fmla="*/ 93 w 93"/>
              <a:gd name="T15" fmla="*/ 184 h 184"/>
            </a:gdLst>
            <a:ahLst/>
            <a:cxnLst>
              <a:cxn ang="T8">
                <a:pos x="T0" y="T1"/>
              </a:cxn>
              <a:cxn ang="T9">
                <a:pos x="T2" y="T3"/>
              </a:cxn>
              <a:cxn ang="T10">
                <a:pos x="T4" y="T5"/>
              </a:cxn>
              <a:cxn ang="T11">
                <a:pos x="T6" y="T7"/>
              </a:cxn>
            </a:cxnLst>
            <a:rect l="T12" t="T13" r="T14" b="T15"/>
            <a:pathLst>
              <a:path w="93" h="184">
                <a:moveTo>
                  <a:pt x="93" y="37"/>
                </a:moveTo>
                <a:lnTo>
                  <a:pt x="0" y="0"/>
                </a:lnTo>
                <a:lnTo>
                  <a:pt x="49" y="184"/>
                </a:lnTo>
                <a:lnTo>
                  <a:pt x="93" y="37"/>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749" name="Line 1085"/>
          <p:cNvSpPr>
            <a:spLocks noChangeShapeType="1"/>
          </p:cNvSpPr>
          <p:nvPr/>
        </p:nvSpPr>
        <p:spPr bwMode="auto">
          <a:xfrm flipH="1" flipV="1">
            <a:off x="7242175" y="4056063"/>
            <a:ext cx="215900" cy="227012"/>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750" name="Line 1086"/>
          <p:cNvSpPr>
            <a:spLocks noChangeShapeType="1"/>
          </p:cNvSpPr>
          <p:nvPr/>
        </p:nvSpPr>
        <p:spPr bwMode="auto">
          <a:xfrm>
            <a:off x="7138990" y="3995741"/>
            <a:ext cx="103187" cy="6032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751" name="Line 1087"/>
          <p:cNvSpPr>
            <a:spLocks noChangeShapeType="1"/>
          </p:cNvSpPr>
          <p:nvPr/>
        </p:nvSpPr>
        <p:spPr bwMode="auto">
          <a:xfrm flipV="1">
            <a:off x="4949825" y="4032272"/>
            <a:ext cx="103188" cy="682625"/>
          </a:xfrm>
          <a:prstGeom prst="line">
            <a:avLst/>
          </a:prstGeom>
          <a:noFill/>
          <a:ln w="9525">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752" name="Line 1088"/>
          <p:cNvSpPr>
            <a:spLocks noChangeShapeType="1"/>
          </p:cNvSpPr>
          <p:nvPr/>
        </p:nvSpPr>
        <p:spPr bwMode="auto">
          <a:xfrm flipH="1" flipV="1">
            <a:off x="5384800" y="3478222"/>
            <a:ext cx="215900" cy="96837"/>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753" name="Line 1089"/>
          <p:cNvSpPr>
            <a:spLocks noChangeShapeType="1"/>
          </p:cNvSpPr>
          <p:nvPr/>
        </p:nvSpPr>
        <p:spPr bwMode="auto">
          <a:xfrm flipV="1">
            <a:off x="5280031" y="3478215"/>
            <a:ext cx="104775" cy="43497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754" name="Freeform 1090"/>
          <p:cNvSpPr>
            <a:spLocks/>
          </p:cNvSpPr>
          <p:nvPr/>
        </p:nvSpPr>
        <p:spPr bwMode="auto">
          <a:xfrm>
            <a:off x="6364288" y="3348040"/>
            <a:ext cx="227012" cy="300037"/>
          </a:xfrm>
          <a:custGeom>
            <a:avLst/>
            <a:gdLst>
              <a:gd name="T0" fmla="*/ 2147483647 w 98"/>
              <a:gd name="T1" fmla="*/ 0 h 115"/>
              <a:gd name="T2" fmla="*/ 2147483647 w 98"/>
              <a:gd name="T3" fmla="*/ 2147483647 h 115"/>
              <a:gd name="T4" fmla="*/ 0 w 98"/>
              <a:gd name="T5" fmla="*/ 2147483647 h 115"/>
              <a:gd name="T6" fmla="*/ 2147483647 w 98"/>
              <a:gd name="T7" fmla="*/ 0 h 115"/>
              <a:gd name="T8" fmla="*/ 0 60000 65536"/>
              <a:gd name="T9" fmla="*/ 0 60000 65536"/>
              <a:gd name="T10" fmla="*/ 0 60000 65536"/>
              <a:gd name="T11" fmla="*/ 0 60000 65536"/>
              <a:gd name="T12" fmla="*/ 0 w 98"/>
              <a:gd name="T13" fmla="*/ 0 h 115"/>
              <a:gd name="T14" fmla="*/ 98 w 98"/>
              <a:gd name="T15" fmla="*/ 115 h 115"/>
            </a:gdLst>
            <a:ahLst/>
            <a:cxnLst>
              <a:cxn ang="T8">
                <a:pos x="T0" y="T1"/>
              </a:cxn>
              <a:cxn ang="T9">
                <a:pos x="T2" y="T3"/>
              </a:cxn>
              <a:cxn ang="T10">
                <a:pos x="T4" y="T5"/>
              </a:cxn>
              <a:cxn ang="T11">
                <a:pos x="T6" y="T7"/>
              </a:cxn>
            </a:cxnLst>
            <a:rect l="T12" t="T13" r="T14" b="T15"/>
            <a:pathLst>
              <a:path w="98" h="115">
                <a:moveTo>
                  <a:pt x="49" y="0"/>
                </a:moveTo>
                <a:lnTo>
                  <a:pt x="98" y="115"/>
                </a:lnTo>
                <a:lnTo>
                  <a:pt x="0" y="50"/>
                </a:lnTo>
                <a:lnTo>
                  <a:pt x="49"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755" name="Freeform 1091"/>
          <p:cNvSpPr>
            <a:spLocks/>
          </p:cNvSpPr>
          <p:nvPr/>
        </p:nvSpPr>
        <p:spPr bwMode="auto">
          <a:xfrm>
            <a:off x="6478600" y="3348040"/>
            <a:ext cx="217487" cy="300037"/>
          </a:xfrm>
          <a:custGeom>
            <a:avLst/>
            <a:gdLst>
              <a:gd name="T0" fmla="*/ 2147483647 w 94"/>
              <a:gd name="T1" fmla="*/ 2147483647 h 115"/>
              <a:gd name="T2" fmla="*/ 0 w 94"/>
              <a:gd name="T3" fmla="*/ 0 h 115"/>
              <a:gd name="T4" fmla="*/ 2147483647 w 94"/>
              <a:gd name="T5" fmla="*/ 2147483647 h 115"/>
              <a:gd name="T6" fmla="*/ 2147483647 w 94"/>
              <a:gd name="T7" fmla="*/ 2147483647 h 115"/>
              <a:gd name="T8" fmla="*/ 0 60000 65536"/>
              <a:gd name="T9" fmla="*/ 0 60000 65536"/>
              <a:gd name="T10" fmla="*/ 0 60000 65536"/>
              <a:gd name="T11" fmla="*/ 0 60000 65536"/>
              <a:gd name="T12" fmla="*/ 0 w 94"/>
              <a:gd name="T13" fmla="*/ 0 h 115"/>
              <a:gd name="T14" fmla="*/ 94 w 94"/>
              <a:gd name="T15" fmla="*/ 115 h 115"/>
            </a:gdLst>
            <a:ahLst/>
            <a:cxnLst>
              <a:cxn ang="T8">
                <a:pos x="T0" y="T1"/>
              </a:cxn>
              <a:cxn ang="T9">
                <a:pos x="T2" y="T3"/>
              </a:cxn>
              <a:cxn ang="T10">
                <a:pos x="T4" y="T5"/>
              </a:cxn>
              <a:cxn ang="T11">
                <a:pos x="T6" y="T7"/>
              </a:cxn>
            </a:cxnLst>
            <a:rect l="T12" t="T13" r="T14" b="T15"/>
            <a:pathLst>
              <a:path w="94" h="115">
                <a:moveTo>
                  <a:pt x="94" y="82"/>
                </a:moveTo>
                <a:lnTo>
                  <a:pt x="0" y="0"/>
                </a:lnTo>
                <a:lnTo>
                  <a:pt x="49" y="115"/>
                </a:lnTo>
                <a:lnTo>
                  <a:pt x="94" y="82"/>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756" name="Freeform 1092"/>
          <p:cNvSpPr>
            <a:spLocks/>
          </p:cNvSpPr>
          <p:nvPr/>
        </p:nvSpPr>
        <p:spPr bwMode="auto">
          <a:xfrm>
            <a:off x="5883276" y="3367637"/>
            <a:ext cx="217487" cy="300037"/>
          </a:xfrm>
          <a:custGeom>
            <a:avLst/>
            <a:gdLst>
              <a:gd name="T0" fmla="*/ 2147483647 w 94"/>
              <a:gd name="T1" fmla="*/ 0 h 115"/>
              <a:gd name="T2" fmla="*/ 2147483647 w 94"/>
              <a:gd name="T3" fmla="*/ 2147483647 h 115"/>
              <a:gd name="T4" fmla="*/ 0 w 94"/>
              <a:gd name="T5" fmla="*/ 2147483647 h 115"/>
              <a:gd name="T6" fmla="*/ 2147483647 w 94"/>
              <a:gd name="T7" fmla="*/ 0 h 115"/>
              <a:gd name="T8" fmla="*/ 0 60000 65536"/>
              <a:gd name="T9" fmla="*/ 0 60000 65536"/>
              <a:gd name="T10" fmla="*/ 0 60000 65536"/>
              <a:gd name="T11" fmla="*/ 0 60000 65536"/>
              <a:gd name="T12" fmla="*/ 0 w 94"/>
              <a:gd name="T13" fmla="*/ 0 h 115"/>
              <a:gd name="T14" fmla="*/ 94 w 94"/>
              <a:gd name="T15" fmla="*/ 115 h 115"/>
            </a:gdLst>
            <a:ahLst/>
            <a:cxnLst>
              <a:cxn ang="T8">
                <a:pos x="T0" y="T1"/>
              </a:cxn>
              <a:cxn ang="T9">
                <a:pos x="T2" y="T3"/>
              </a:cxn>
              <a:cxn ang="T10">
                <a:pos x="T4" y="T5"/>
              </a:cxn>
              <a:cxn ang="T11">
                <a:pos x="T6" y="T7"/>
              </a:cxn>
            </a:cxnLst>
            <a:rect l="T12" t="T13" r="T14" b="T15"/>
            <a:pathLst>
              <a:path w="94" h="115">
                <a:moveTo>
                  <a:pt x="45" y="0"/>
                </a:moveTo>
                <a:lnTo>
                  <a:pt x="94" y="115"/>
                </a:lnTo>
                <a:lnTo>
                  <a:pt x="0" y="115"/>
                </a:lnTo>
                <a:lnTo>
                  <a:pt x="45"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757" name="Line 1093"/>
          <p:cNvSpPr>
            <a:spLocks noChangeShapeType="1"/>
          </p:cNvSpPr>
          <p:nvPr/>
        </p:nvSpPr>
        <p:spPr bwMode="auto">
          <a:xfrm flipH="1" flipV="1">
            <a:off x="6478600" y="3348038"/>
            <a:ext cx="217487" cy="214312"/>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758" name="Line 1094"/>
          <p:cNvSpPr>
            <a:spLocks noChangeShapeType="1"/>
          </p:cNvSpPr>
          <p:nvPr/>
        </p:nvSpPr>
        <p:spPr bwMode="auto">
          <a:xfrm flipV="1">
            <a:off x="6364288" y="3348060"/>
            <a:ext cx="114300" cy="13017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759" name="Line 1095"/>
          <p:cNvSpPr>
            <a:spLocks noChangeShapeType="1"/>
          </p:cNvSpPr>
          <p:nvPr/>
        </p:nvSpPr>
        <p:spPr bwMode="auto">
          <a:xfrm flipH="1" flipV="1">
            <a:off x="5930900" y="3335360"/>
            <a:ext cx="215900" cy="96837"/>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760" name="Line 1096"/>
          <p:cNvSpPr>
            <a:spLocks noChangeShapeType="1"/>
          </p:cNvSpPr>
          <p:nvPr/>
        </p:nvSpPr>
        <p:spPr bwMode="auto">
          <a:xfrm flipV="1">
            <a:off x="5827715" y="3335347"/>
            <a:ext cx="103187" cy="300037"/>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761" name="Freeform 1097"/>
          <p:cNvSpPr>
            <a:spLocks/>
          </p:cNvSpPr>
          <p:nvPr/>
        </p:nvSpPr>
        <p:spPr bwMode="auto">
          <a:xfrm>
            <a:off x="7356477" y="4283097"/>
            <a:ext cx="214313" cy="504825"/>
          </a:xfrm>
          <a:custGeom>
            <a:avLst/>
            <a:gdLst>
              <a:gd name="T0" fmla="*/ 2147483647 w 93"/>
              <a:gd name="T1" fmla="*/ 0 h 193"/>
              <a:gd name="T2" fmla="*/ 2147483647 w 93"/>
              <a:gd name="T3" fmla="*/ 2147483647 h 193"/>
              <a:gd name="T4" fmla="*/ 0 w 93"/>
              <a:gd name="T5" fmla="*/ 2147483647 h 193"/>
              <a:gd name="T6" fmla="*/ 2147483647 w 93"/>
              <a:gd name="T7" fmla="*/ 0 h 193"/>
              <a:gd name="T8" fmla="*/ 0 60000 65536"/>
              <a:gd name="T9" fmla="*/ 0 60000 65536"/>
              <a:gd name="T10" fmla="*/ 0 60000 65536"/>
              <a:gd name="T11" fmla="*/ 0 60000 65536"/>
              <a:gd name="T12" fmla="*/ 0 w 93"/>
              <a:gd name="T13" fmla="*/ 0 h 193"/>
              <a:gd name="T14" fmla="*/ 93 w 93"/>
              <a:gd name="T15" fmla="*/ 193 h 193"/>
            </a:gdLst>
            <a:ahLst/>
            <a:cxnLst>
              <a:cxn ang="T8">
                <a:pos x="T0" y="T1"/>
              </a:cxn>
              <a:cxn ang="T9">
                <a:pos x="T2" y="T3"/>
              </a:cxn>
              <a:cxn ang="T10">
                <a:pos x="T4" y="T5"/>
              </a:cxn>
              <a:cxn ang="T11">
                <a:pos x="T6" y="T7"/>
              </a:cxn>
            </a:cxnLst>
            <a:rect l="T12" t="T13" r="T14" b="T15"/>
            <a:pathLst>
              <a:path w="93" h="193">
                <a:moveTo>
                  <a:pt x="44" y="0"/>
                </a:moveTo>
                <a:lnTo>
                  <a:pt x="93" y="193"/>
                </a:lnTo>
                <a:lnTo>
                  <a:pt x="0" y="18"/>
                </a:lnTo>
                <a:lnTo>
                  <a:pt x="44"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762" name="Freeform 1098"/>
          <p:cNvSpPr>
            <a:spLocks/>
          </p:cNvSpPr>
          <p:nvPr/>
        </p:nvSpPr>
        <p:spPr bwMode="auto">
          <a:xfrm>
            <a:off x="7458075" y="4283097"/>
            <a:ext cx="228600" cy="504825"/>
          </a:xfrm>
          <a:custGeom>
            <a:avLst/>
            <a:gdLst>
              <a:gd name="T0" fmla="*/ 2147483647 w 99"/>
              <a:gd name="T1" fmla="*/ 2147483647 h 193"/>
              <a:gd name="T2" fmla="*/ 0 w 99"/>
              <a:gd name="T3" fmla="*/ 0 h 193"/>
              <a:gd name="T4" fmla="*/ 2147483647 w 99"/>
              <a:gd name="T5" fmla="*/ 2147483647 h 193"/>
              <a:gd name="T6" fmla="*/ 2147483647 w 99"/>
              <a:gd name="T7" fmla="*/ 2147483647 h 193"/>
              <a:gd name="T8" fmla="*/ 0 60000 65536"/>
              <a:gd name="T9" fmla="*/ 0 60000 65536"/>
              <a:gd name="T10" fmla="*/ 0 60000 65536"/>
              <a:gd name="T11" fmla="*/ 0 60000 65536"/>
              <a:gd name="T12" fmla="*/ 0 w 99"/>
              <a:gd name="T13" fmla="*/ 0 h 193"/>
              <a:gd name="T14" fmla="*/ 99 w 99"/>
              <a:gd name="T15" fmla="*/ 193 h 193"/>
            </a:gdLst>
            <a:ahLst/>
            <a:cxnLst>
              <a:cxn ang="T8">
                <a:pos x="T0" y="T1"/>
              </a:cxn>
              <a:cxn ang="T9">
                <a:pos x="T2" y="T3"/>
              </a:cxn>
              <a:cxn ang="T10">
                <a:pos x="T4" y="T5"/>
              </a:cxn>
              <a:cxn ang="T11">
                <a:pos x="T6" y="T7"/>
              </a:cxn>
            </a:cxnLst>
            <a:rect l="T12" t="T13" r="T14" b="T15"/>
            <a:pathLst>
              <a:path w="99" h="193">
                <a:moveTo>
                  <a:pt x="99" y="165"/>
                </a:moveTo>
                <a:lnTo>
                  <a:pt x="0" y="0"/>
                </a:lnTo>
                <a:lnTo>
                  <a:pt x="49" y="193"/>
                </a:lnTo>
                <a:lnTo>
                  <a:pt x="99" y="165"/>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763" name="Line 1099"/>
          <p:cNvSpPr>
            <a:spLocks noChangeShapeType="1"/>
          </p:cNvSpPr>
          <p:nvPr/>
        </p:nvSpPr>
        <p:spPr bwMode="auto">
          <a:xfrm>
            <a:off x="7458087" y="4283075"/>
            <a:ext cx="11113" cy="14288"/>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764" name="Line 1100"/>
          <p:cNvSpPr>
            <a:spLocks noChangeShapeType="1"/>
          </p:cNvSpPr>
          <p:nvPr/>
        </p:nvSpPr>
        <p:spPr bwMode="auto">
          <a:xfrm flipH="1" flipV="1">
            <a:off x="7458075" y="4283075"/>
            <a:ext cx="228600" cy="431800"/>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765" name="Line 1101"/>
          <p:cNvSpPr>
            <a:spLocks noChangeShapeType="1"/>
          </p:cNvSpPr>
          <p:nvPr/>
        </p:nvSpPr>
        <p:spPr bwMode="auto">
          <a:xfrm flipV="1">
            <a:off x="7356475" y="4283097"/>
            <a:ext cx="101600" cy="4762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766" name="Freeform 1102"/>
          <p:cNvSpPr>
            <a:spLocks/>
          </p:cNvSpPr>
          <p:nvPr/>
        </p:nvSpPr>
        <p:spPr bwMode="auto">
          <a:xfrm>
            <a:off x="4835525" y="4714875"/>
            <a:ext cx="217488" cy="96838"/>
          </a:xfrm>
          <a:custGeom>
            <a:avLst/>
            <a:gdLst>
              <a:gd name="T0" fmla="*/ 2147483647 w 94"/>
              <a:gd name="T1" fmla="*/ 0 h 37"/>
              <a:gd name="T2" fmla="*/ 2147483647 w 94"/>
              <a:gd name="T3" fmla="*/ 2147483647 h 37"/>
              <a:gd name="T4" fmla="*/ 0 w 94"/>
              <a:gd name="T5" fmla="*/ 2147483647 h 37"/>
              <a:gd name="T6" fmla="*/ 2147483647 w 94"/>
              <a:gd name="T7" fmla="*/ 0 h 37"/>
              <a:gd name="T8" fmla="*/ 0 60000 65536"/>
              <a:gd name="T9" fmla="*/ 0 60000 65536"/>
              <a:gd name="T10" fmla="*/ 0 60000 65536"/>
              <a:gd name="T11" fmla="*/ 0 60000 65536"/>
              <a:gd name="T12" fmla="*/ 0 w 94"/>
              <a:gd name="T13" fmla="*/ 0 h 37"/>
              <a:gd name="T14" fmla="*/ 94 w 94"/>
              <a:gd name="T15" fmla="*/ 37 h 37"/>
            </a:gdLst>
            <a:ahLst/>
            <a:cxnLst>
              <a:cxn ang="T8">
                <a:pos x="T0" y="T1"/>
              </a:cxn>
              <a:cxn ang="T9">
                <a:pos x="T2" y="T3"/>
              </a:cxn>
              <a:cxn ang="T10">
                <a:pos x="T4" y="T5"/>
              </a:cxn>
              <a:cxn ang="T11">
                <a:pos x="T6" y="T7"/>
              </a:cxn>
            </a:cxnLst>
            <a:rect l="T12" t="T13" r="T14" b="T15"/>
            <a:pathLst>
              <a:path w="94" h="37">
                <a:moveTo>
                  <a:pt x="49" y="0"/>
                </a:moveTo>
                <a:lnTo>
                  <a:pt x="94" y="37"/>
                </a:lnTo>
                <a:lnTo>
                  <a:pt x="0" y="28"/>
                </a:lnTo>
                <a:lnTo>
                  <a:pt x="49"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767" name="Freeform 1103"/>
          <p:cNvSpPr>
            <a:spLocks/>
          </p:cNvSpPr>
          <p:nvPr/>
        </p:nvSpPr>
        <p:spPr bwMode="auto">
          <a:xfrm>
            <a:off x="4949825" y="4283075"/>
            <a:ext cx="217488" cy="528638"/>
          </a:xfrm>
          <a:custGeom>
            <a:avLst/>
            <a:gdLst>
              <a:gd name="T0" fmla="*/ 2147483647 w 94"/>
              <a:gd name="T1" fmla="*/ 0 h 202"/>
              <a:gd name="T2" fmla="*/ 0 w 94"/>
              <a:gd name="T3" fmla="*/ 2147483647 h 202"/>
              <a:gd name="T4" fmla="*/ 2147483647 w 94"/>
              <a:gd name="T5" fmla="*/ 2147483647 h 202"/>
              <a:gd name="T6" fmla="*/ 2147483647 w 94"/>
              <a:gd name="T7" fmla="*/ 0 h 202"/>
              <a:gd name="T8" fmla="*/ 0 60000 65536"/>
              <a:gd name="T9" fmla="*/ 0 60000 65536"/>
              <a:gd name="T10" fmla="*/ 0 60000 65536"/>
              <a:gd name="T11" fmla="*/ 0 60000 65536"/>
              <a:gd name="T12" fmla="*/ 0 w 94"/>
              <a:gd name="T13" fmla="*/ 0 h 202"/>
              <a:gd name="T14" fmla="*/ 94 w 94"/>
              <a:gd name="T15" fmla="*/ 202 h 202"/>
            </a:gdLst>
            <a:ahLst/>
            <a:cxnLst>
              <a:cxn ang="T8">
                <a:pos x="T0" y="T1"/>
              </a:cxn>
              <a:cxn ang="T9">
                <a:pos x="T2" y="T3"/>
              </a:cxn>
              <a:cxn ang="T10">
                <a:pos x="T4" y="T5"/>
              </a:cxn>
              <a:cxn ang="T11">
                <a:pos x="T6" y="T7"/>
              </a:cxn>
            </a:cxnLst>
            <a:rect l="T12" t="T13" r="T14" b="T15"/>
            <a:pathLst>
              <a:path w="94" h="202">
                <a:moveTo>
                  <a:pt x="94" y="0"/>
                </a:moveTo>
                <a:lnTo>
                  <a:pt x="0" y="165"/>
                </a:lnTo>
                <a:lnTo>
                  <a:pt x="45" y="202"/>
                </a:lnTo>
                <a:lnTo>
                  <a:pt x="94"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768" name="Freeform 1104"/>
          <p:cNvSpPr>
            <a:spLocks/>
          </p:cNvSpPr>
          <p:nvPr/>
        </p:nvSpPr>
        <p:spPr bwMode="auto">
          <a:xfrm>
            <a:off x="7570800" y="4714875"/>
            <a:ext cx="219075" cy="96838"/>
          </a:xfrm>
          <a:custGeom>
            <a:avLst/>
            <a:gdLst>
              <a:gd name="T0" fmla="*/ 2147483647 w 94"/>
              <a:gd name="T1" fmla="*/ 0 h 37"/>
              <a:gd name="T2" fmla="*/ 2147483647 w 94"/>
              <a:gd name="T3" fmla="*/ 2147483647 h 37"/>
              <a:gd name="T4" fmla="*/ 0 w 94"/>
              <a:gd name="T5" fmla="*/ 2147483647 h 37"/>
              <a:gd name="T6" fmla="*/ 2147483647 w 94"/>
              <a:gd name="T7" fmla="*/ 0 h 37"/>
              <a:gd name="T8" fmla="*/ 0 60000 65536"/>
              <a:gd name="T9" fmla="*/ 0 60000 65536"/>
              <a:gd name="T10" fmla="*/ 0 60000 65536"/>
              <a:gd name="T11" fmla="*/ 0 60000 65536"/>
              <a:gd name="T12" fmla="*/ 0 w 94"/>
              <a:gd name="T13" fmla="*/ 0 h 37"/>
              <a:gd name="T14" fmla="*/ 94 w 94"/>
              <a:gd name="T15" fmla="*/ 37 h 37"/>
            </a:gdLst>
            <a:ahLst/>
            <a:cxnLst>
              <a:cxn ang="T8">
                <a:pos x="T0" y="T1"/>
              </a:cxn>
              <a:cxn ang="T9">
                <a:pos x="T2" y="T3"/>
              </a:cxn>
              <a:cxn ang="T10">
                <a:pos x="T4" y="T5"/>
              </a:cxn>
              <a:cxn ang="T11">
                <a:pos x="T6" y="T7"/>
              </a:cxn>
            </a:cxnLst>
            <a:rect l="T12" t="T13" r="T14" b="T15"/>
            <a:pathLst>
              <a:path w="94" h="37">
                <a:moveTo>
                  <a:pt x="50" y="0"/>
                </a:moveTo>
                <a:lnTo>
                  <a:pt x="94" y="37"/>
                </a:lnTo>
                <a:lnTo>
                  <a:pt x="0" y="28"/>
                </a:lnTo>
                <a:lnTo>
                  <a:pt x="50"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769" name="Freeform 1105"/>
          <p:cNvSpPr>
            <a:spLocks/>
          </p:cNvSpPr>
          <p:nvPr/>
        </p:nvSpPr>
        <p:spPr bwMode="auto">
          <a:xfrm>
            <a:off x="7686675" y="4714875"/>
            <a:ext cx="215900" cy="96838"/>
          </a:xfrm>
          <a:custGeom>
            <a:avLst/>
            <a:gdLst>
              <a:gd name="T0" fmla="*/ 2147483647 w 93"/>
              <a:gd name="T1" fmla="*/ 2147483647 h 37"/>
              <a:gd name="T2" fmla="*/ 0 w 93"/>
              <a:gd name="T3" fmla="*/ 0 h 37"/>
              <a:gd name="T4" fmla="*/ 2147483647 w 93"/>
              <a:gd name="T5" fmla="*/ 2147483647 h 37"/>
              <a:gd name="T6" fmla="*/ 2147483647 w 93"/>
              <a:gd name="T7" fmla="*/ 2147483647 h 37"/>
              <a:gd name="T8" fmla="*/ 0 60000 65536"/>
              <a:gd name="T9" fmla="*/ 0 60000 65536"/>
              <a:gd name="T10" fmla="*/ 0 60000 65536"/>
              <a:gd name="T11" fmla="*/ 0 60000 65536"/>
              <a:gd name="T12" fmla="*/ 0 w 93"/>
              <a:gd name="T13" fmla="*/ 0 h 37"/>
              <a:gd name="T14" fmla="*/ 93 w 93"/>
              <a:gd name="T15" fmla="*/ 37 h 37"/>
            </a:gdLst>
            <a:ahLst/>
            <a:cxnLst>
              <a:cxn ang="T8">
                <a:pos x="T0" y="T1"/>
              </a:cxn>
              <a:cxn ang="T9">
                <a:pos x="T2" y="T3"/>
              </a:cxn>
              <a:cxn ang="T10">
                <a:pos x="T4" y="T5"/>
              </a:cxn>
              <a:cxn ang="T11">
                <a:pos x="T6" y="T7"/>
              </a:cxn>
            </a:cxnLst>
            <a:rect l="T12" t="T13" r="T14" b="T15"/>
            <a:pathLst>
              <a:path w="93" h="37">
                <a:moveTo>
                  <a:pt x="93" y="14"/>
                </a:moveTo>
                <a:lnTo>
                  <a:pt x="0" y="0"/>
                </a:lnTo>
                <a:lnTo>
                  <a:pt x="44" y="37"/>
                </a:lnTo>
                <a:lnTo>
                  <a:pt x="93" y="14"/>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770" name="Freeform 1106"/>
          <p:cNvSpPr>
            <a:spLocks/>
          </p:cNvSpPr>
          <p:nvPr/>
        </p:nvSpPr>
        <p:spPr bwMode="auto">
          <a:xfrm>
            <a:off x="4289425" y="4714875"/>
            <a:ext cx="217488" cy="96838"/>
          </a:xfrm>
          <a:custGeom>
            <a:avLst/>
            <a:gdLst>
              <a:gd name="T0" fmla="*/ 2147483647 w 94"/>
              <a:gd name="T1" fmla="*/ 0 h 37"/>
              <a:gd name="T2" fmla="*/ 2147483647 w 94"/>
              <a:gd name="T3" fmla="*/ 2147483647 h 37"/>
              <a:gd name="T4" fmla="*/ 0 w 94"/>
              <a:gd name="T5" fmla="*/ 2147483647 h 37"/>
              <a:gd name="T6" fmla="*/ 2147483647 w 94"/>
              <a:gd name="T7" fmla="*/ 0 h 37"/>
              <a:gd name="T8" fmla="*/ 0 60000 65536"/>
              <a:gd name="T9" fmla="*/ 0 60000 65536"/>
              <a:gd name="T10" fmla="*/ 0 60000 65536"/>
              <a:gd name="T11" fmla="*/ 0 60000 65536"/>
              <a:gd name="T12" fmla="*/ 0 w 94"/>
              <a:gd name="T13" fmla="*/ 0 h 37"/>
              <a:gd name="T14" fmla="*/ 94 w 94"/>
              <a:gd name="T15" fmla="*/ 37 h 37"/>
            </a:gdLst>
            <a:ahLst/>
            <a:cxnLst>
              <a:cxn ang="T8">
                <a:pos x="T0" y="T1"/>
              </a:cxn>
              <a:cxn ang="T9">
                <a:pos x="T2" y="T3"/>
              </a:cxn>
              <a:cxn ang="T10">
                <a:pos x="T4" y="T5"/>
              </a:cxn>
              <a:cxn ang="T11">
                <a:pos x="T6" y="T7"/>
              </a:cxn>
            </a:cxnLst>
            <a:rect l="T12" t="T13" r="T14" b="T15"/>
            <a:pathLst>
              <a:path w="94" h="37">
                <a:moveTo>
                  <a:pt x="49" y="0"/>
                </a:moveTo>
                <a:lnTo>
                  <a:pt x="94" y="37"/>
                </a:lnTo>
                <a:lnTo>
                  <a:pt x="0" y="28"/>
                </a:lnTo>
                <a:lnTo>
                  <a:pt x="49"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771" name="Freeform 1107"/>
          <p:cNvSpPr>
            <a:spLocks/>
          </p:cNvSpPr>
          <p:nvPr/>
        </p:nvSpPr>
        <p:spPr bwMode="auto">
          <a:xfrm>
            <a:off x="4402150" y="4714875"/>
            <a:ext cx="219075" cy="96838"/>
          </a:xfrm>
          <a:custGeom>
            <a:avLst/>
            <a:gdLst>
              <a:gd name="T0" fmla="*/ 2147483647 w 94"/>
              <a:gd name="T1" fmla="*/ 2147483647 h 37"/>
              <a:gd name="T2" fmla="*/ 0 w 94"/>
              <a:gd name="T3" fmla="*/ 0 h 37"/>
              <a:gd name="T4" fmla="*/ 2147483647 w 94"/>
              <a:gd name="T5" fmla="*/ 2147483647 h 37"/>
              <a:gd name="T6" fmla="*/ 2147483647 w 94"/>
              <a:gd name="T7" fmla="*/ 2147483647 h 37"/>
              <a:gd name="T8" fmla="*/ 0 60000 65536"/>
              <a:gd name="T9" fmla="*/ 0 60000 65536"/>
              <a:gd name="T10" fmla="*/ 0 60000 65536"/>
              <a:gd name="T11" fmla="*/ 0 60000 65536"/>
              <a:gd name="T12" fmla="*/ 0 w 94"/>
              <a:gd name="T13" fmla="*/ 0 h 37"/>
              <a:gd name="T14" fmla="*/ 94 w 94"/>
              <a:gd name="T15" fmla="*/ 37 h 37"/>
            </a:gdLst>
            <a:ahLst/>
            <a:cxnLst>
              <a:cxn ang="T8">
                <a:pos x="T0" y="T1"/>
              </a:cxn>
              <a:cxn ang="T9">
                <a:pos x="T2" y="T3"/>
              </a:cxn>
              <a:cxn ang="T10">
                <a:pos x="T4" y="T5"/>
              </a:cxn>
              <a:cxn ang="T11">
                <a:pos x="T6" y="T7"/>
              </a:cxn>
            </a:cxnLst>
            <a:rect l="T12" t="T13" r="T14" b="T15"/>
            <a:pathLst>
              <a:path w="94" h="37">
                <a:moveTo>
                  <a:pt x="94" y="14"/>
                </a:moveTo>
                <a:lnTo>
                  <a:pt x="0" y="0"/>
                </a:lnTo>
                <a:lnTo>
                  <a:pt x="45" y="37"/>
                </a:lnTo>
                <a:lnTo>
                  <a:pt x="94" y="14"/>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772" name="Line 1108"/>
          <p:cNvSpPr>
            <a:spLocks noChangeShapeType="1"/>
          </p:cNvSpPr>
          <p:nvPr/>
        </p:nvSpPr>
        <p:spPr bwMode="auto">
          <a:xfrm flipH="1">
            <a:off x="4949825" y="4283075"/>
            <a:ext cx="217488" cy="431800"/>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773" name="Line 1109"/>
          <p:cNvSpPr>
            <a:spLocks noChangeShapeType="1"/>
          </p:cNvSpPr>
          <p:nvPr/>
        </p:nvSpPr>
        <p:spPr bwMode="auto">
          <a:xfrm flipV="1">
            <a:off x="4835525" y="4714897"/>
            <a:ext cx="114300" cy="73025"/>
          </a:xfrm>
          <a:prstGeom prst="line">
            <a:avLst/>
          </a:prstGeom>
          <a:noFill/>
          <a:ln w="9525">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774" name="Line 1110"/>
          <p:cNvSpPr>
            <a:spLocks noChangeShapeType="1"/>
          </p:cNvSpPr>
          <p:nvPr/>
        </p:nvSpPr>
        <p:spPr bwMode="auto">
          <a:xfrm flipH="1" flipV="1">
            <a:off x="4402150" y="4714897"/>
            <a:ext cx="219075" cy="36513"/>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775" name="Line 1111"/>
          <p:cNvSpPr>
            <a:spLocks noChangeShapeType="1"/>
          </p:cNvSpPr>
          <p:nvPr/>
        </p:nvSpPr>
        <p:spPr bwMode="auto">
          <a:xfrm flipH="1" flipV="1">
            <a:off x="7686675" y="4714897"/>
            <a:ext cx="215900" cy="36513"/>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776" name="Line 1112"/>
          <p:cNvSpPr>
            <a:spLocks noChangeShapeType="1"/>
          </p:cNvSpPr>
          <p:nvPr/>
        </p:nvSpPr>
        <p:spPr bwMode="auto">
          <a:xfrm flipH="1">
            <a:off x="7570795" y="4714897"/>
            <a:ext cx="115887" cy="7302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777" name="Line 1113"/>
          <p:cNvSpPr>
            <a:spLocks noChangeShapeType="1"/>
          </p:cNvSpPr>
          <p:nvPr/>
        </p:nvSpPr>
        <p:spPr bwMode="auto">
          <a:xfrm flipV="1">
            <a:off x="4289434" y="4714897"/>
            <a:ext cx="112713" cy="7302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778" name="Freeform 1114"/>
          <p:cNvSpPr>
            <a:spLocks/>
          </p:cNvSpPr>
          <p:nvPr/>
        </p:nvSpPr>
        <p:spPr bwMode="auto">
          <a:xfrm>
            <a:off x="5499102" y="3575059"/>
            <a:ext cx="214313" cy="384175"/>
          </a:xfrm>
          <a:custGeom>
            <a:avLst/>
            <a:gdLst>
              <a:gd name="T0" fmla="*/ 2147483647 w 93"/>
              <a:gd name="T1" fmla="*/ 0 h 147"/>
              <a:gd name="T2" fmla="*/ 2147483647 w 93"/>
              <a:gd name="T3" fmla="*/ 2147483647 h 147"/>
              <a:gd name="T4" fmla="*/ 0 w 93"/>
              <a:gd name="T5" fmla="*/ 2147483647 h 147"/>
              <a:gd name="T6" fmla="*/ 2147483647 w 93"/>
              <a:gd name="T7" fmla="*/ 0 h 147"/>
              <a:gd name="T8" fmla="*/ 0 60000 65536"/>
              <a:gd name="T9" fmla="*/ 0 60000 65536"/>
              <a:gd name="T10" fmla="*/ 0 60000 65536"/>
              <a:gd name="T11" fmla="*/ 0 60000 65536"/>
              <a:gd name="T12" fmla="*/ 0 w 93"/>
              <a:gd name="T13" fmla="*/ 0 h 147"/>
              <a:gd name="T14" fmla="*/ 93 w 93"/>
              <a:gd name="T15" fmla="*/ 147 h 147"/>
            </a:gdLst>
            <a:ahLst/>
            <a:cxnLst>
              <a:cxn ang="T8">
                <a:pos x="T0" y="T1"/>
              </a:cxn>
              <a:cxn ang="T9">
                <a:pos x="T2" y="T3"/>
              </a:cxn>
              <a:cxn ang="T10">
                <a:pos x="T4" y="T5"/>
              </a:cxn>
              <a:cxn ang="T11">
                <a:pos x="T6" y="T7"/>
              </a:cxn>
            </a:cxnLst>
            <a:rect l="T12" t="T13" r="T14" b="T15"/>
            <a:pathLst>
              <a:path w="93" h="147">
                <a:moveTo>
                  <a:pt x="44" y="0"/>
                </a:moveTo>
                <a:lnTo>
                  <a:pt x="93" y="142"/>
                </a:lnTo>
                <a:lnTo>
                  <a:pt x="0" y="147"/>
                </a:lnTo>
                <a:lnTo>
                  <a:pt x="44"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779" name="Freeform 1115"/>
          <p:cNvSpPr>
            <a:spLocks/>
          </p:cNvSpPr>
          <p:nvPr/>
        </p:nvSpPr>
        <p:spPr bwMode="auto">
          <a:xfrm>
            <a:off x="5600712" y="3575053"/>
            <a:ext cx="227013" cy="371475"/>
          </a:xfrm>
          <a:custGeom>
            <a:avLst/>
            <a:gdLst>
              <a:gd name="T0" fmla="*/ 2147483647 w 98"/>
              <a:gd name="T1" fmla="*/ 2147483647 h 142"/>
              <a:gd name="T2" fmla="*/ 0 w 98"/>
              <a:gd name="T3" fmla="*/ 0 h 142"/>
              <a:gd name="T4" fmla="*/ 2147483647 w 98"/>
              <a:gd name="T5" fmla="*/ 2147483647 h 142"/>
              <a:gd name="T6" fmla="*/ 2147483647 w 98"/>
              <a:gd name="T7" fmla="*/ 2147483647 h 142"/>
              <a:gd name="T8" fmla="*/ 0 60000 65536"/>
              <a:gd name="T9" fmla="*/ 0 60000 65536"/>
              <a:gd name="T10" fmla="*/ 0 60000 65536"/>
              <a:gd name="T11" fmla="*/ 0 60000 65536"/>
              <a:gd name="T12" fmla="*/ 0 w 98"/>
              <a:gd name="T13" fmla="*/ 0 h 142"/>
              <a:gd name="T14" fmla="*/ 98 w 98"/>
              <a:gd name="T15" fmla="*/ 142 h 142"/>
            </a:gdLst>
            <a:ahLst/>
            <a:cxnLst>
              <a:cxn ang="T8">
                <a:pos x="T0" y="T1"/>
              </a:cxn>
              <a:cxn ang="T9">
                <a:pos x="T2" y="T3"/>
              </a:cxn>
              <a:cxn ang="T10">
                <a:pos x="T4" y="T5"/>
              </a:cxn>
              <a:cxn ang="T11">
                <a:pos x="T6" y="T7"/>
              </a:cxn>
            </a:cxnLst>
            <a:rect l="T12" t="T13" r="T14" b="T15"/>
            <a:pathLst>
              <a:path w="98" h="142">
                <a:moveTo>
                  <a:pt x="98" y="23"/>
                </a:moveTo>
                <a:lnTo>
                  <a:pt x="0" y="0"/>
                </a:lnTo>
                <a:lnTo>
                  <a:pt x="49" y="142"/>
                </a:lnTo>
                <a:lnTo>
                  <a:pt x="98" y="23"/>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780" name="Freeform 1116"/>
          <p:cNvSpPr>
            <a:spLocks/>
          </p:cNvSpPr>
          <p:nvPr/>
        </p:nvSpPr>
        <p:spPr bwMode="auto">
          <a:xfrm>
            <a:off x="6591300" y="3562350"/>
            <a:ext cx="217488" cy="323850"/>
          </a:xfrm>
          <a:custGeom>
            <a:avLst/>
            <a:gdLst>
              <a:gd name="T0" fmla="*/ 2147483647 w 94"/>
              <a:gd name="T1" fmla="*/ 0 h 124"/>
              <a:gd name="T2" fmla="*/ 2147483647 w 94"/>
              <a:gd name="T3" fmla="*/ 2147483647 h 124"/>
              <a:gd name="T4" fmla="*/ 0 w 94"/>
              <a:gd name="T5" fmla="*/ 2147483647 h 124"/>
              <a:gd name="T6" fmla="*/ 2147483647 w 94"/>
              <a:gd name="T7" fmla="*/ 0 h 124"/>
              <a:gd name="T8" fmla="*/ 0 60000 65536"/>
              <a:gd name="T9" fmla="*/ 0 60000 65536"/>
              <a:gd name="T10" fmla="*/ 0 60000 65536"/>
              <a:gd name="T11" fmla="*/ 0 60000 65536"/>
              <a:gd name="T12" fmla="*/ 0 w 94"/>
              <a:gd name="T13" fmla="*/ 0 h 124"/>
              <a:gd name="T14" fmla="*/ 94 w 94"/>
              <a:gd name="T15" fmla="*/ 124 h 124"/>
            </a:gdLst>
            <a:ahLst/>
            <a:cxnLst>
              <a:cxn ang="T8">
                <a:pos x="T0" y="T1"/>
              </a:cxn>
              <a:cxn ang="T9">
                <a:pos x="T2" y="T3"/>
              </a:cxn>
              <a:cxn ang="T10">
                <a:pos x="T4" y="T5"/>
              </a:cxn>
              <a:cxn ang="T11">
                <a:pos x="T6" y="T7"/>
              </a:cxn>
            </a:cxnLst>
            <a:rect l="T12" t="T13" r="T14" b="T15"/>
            <a:pathLst>
              <a:path w="94" h="124">
                <a:moveTo>
                  <a:pt x="45" y="0"/>
                </a:moveTo>
                <a:lnTo>
                  <a:pt x="94" y="124"/>
                </a:lnTo>
                <a:lnTo>
                  <a:pt x="0" y="33"/>
                </a:lnTo>
                <a:lnTo>
                  <a:pt x="45"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781" name="Freeform 1117"/>
          <p:cNvSpPr>
            <a:spLocks/>
          </p:cNvSpPr>
          <p:nvPr/>
        </p:nvSpPr>
        <p:spPr bwMode="auto">
          <a:xfrm>
            <a:off x="6696075" y="3562350"/>
            <a:ext cx="215900" cy="323850"/>
          </a:xfrm>
          <a:custGeom>
            <a:avLst/>
            <a:gdLst>
              <a:gd name="T0" fmla="*/ 2147483647 w 93"/>
              <a:gd name="T1" fmla="*/ 2147483647 h 124"/>
              <a:gd name="T2" fmla="*/ 0 w 93"/>
              <a:gd name="T3" fmla="*/ 0 h 124"/>
              <a:gd name="T4" fmla="*/ 2147483647 w 93"/>
              <a:gd name="T5" fmla="*/ 2147483647 h 124"/>
              <a:gd name="T6" fmla="*/ 2147483647 w 93"/>
              <a:gd name="T7" fmla="*/ 2147483647 h 124"/>
              <a:gd name="T8" fmla="*/ 0 60000 65536"/>
              <a:gd name="T9" fmla="*/ 0 60000 65536"/>
              <a:gd name="T10" fmla="*/ 0 60000 65536"/>
              <a:gd name="T11" fmla="*/ 0 60000 65536"/>
              <a:gd name="T12" fmla="*/ 0 w 93"/>
              <a:gd name="T13" fmla="*/ 0 h 124"/>
              <a:gd name="T14" fmla="*/ 93 w 93"/>
              <a:gd name="T15" fmla="*/ 124 h 124"/>
            </a:gdLst>
            <a:ahLst/>
            <a:cxnLst>
              <a:cxn ang="T8">
                <a:pos x="T0" y="T1"/>
              </a:cxn>
              <a:cxn ang="T9">
                <a:pos x="T2" y="T3"/>
              </a:cxn>
              <a:cxn ang="T10">
                <a:pos x="T4" y="T5"/>
              </a:cxn>
              <a:cxn ang="T11">
                <a:pos x="T6" y="T7"/>
              </a:cxn>
            </a:cxnLst>
            <a:rect l="T12" t="T13" r="T14" b="T15"/>
            <a:pathLst>
              <a:path w="93" h="124">
                <a:moveTo>
                  <a:pt x="93" y="74"/>
                </a:moveTo>
                <a:lnTo>
                  <a:pt x="0" y="0"/>
                </a:lnTo>
                <a:lnTo>
                  <a:pt x="49" y="124"/>
                </a:lnTo>
                <a:lnTo>
                  <a:pt x="93" y="74"/>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782" name="Line 1118"/>
          <p:cNvSpPr>
            <a:spLocks noChangeShapeType="1"/>
          </p:cNvSpPr>
          <p:nvPr/>
        </p:nvSpPr>
        <p:spPr bwMode="auto">
          <a:xfrm flipH="1" flipV="1">
            <a:off x="5600712" y="3575057"/>
            <a:ext cx="227013" cy="6032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783" name="Line 1119"/>
          <p:cNvSpPr>
            <a:spLocks noChangeShapeType="1"/>
          </p:cNvSpPr>
          <p:nvPr/>
        </p:nvSpPr>
        <p:spPr bwMode="auto">
          <a:xfrm flipV="1">
            <a:off x="5499100" y="3575059"/>
            <a:ext cx="101600" cy="38417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784" name="Line 1120"/>
          <p:cNvSpPr>
            <a:spLocks noChangeShapeType="1"/>
          </p:cNvSpPr>
          <p:nvPr/>
        </p:nvSpPr>
        <p:spPr bwMode="auto">
          <a:xfrm flipH="1" flipV="1">
            <a:off x="6696075" y="3562352"/>
            <a:ext cx="215900" cy="19367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785" name="Line 1121"/>
          <p:cNvSpPr>
            <a:spLocks noChangeShapeType="1"/>
          </p:cNvSpPr>
          <p:nvPr/>
        </p:nvSpPr>
        <p:spPr bwMode="auto">
          <a:xfrm flipV="1">
            <a:off x="6591307" y="3562357"/>
            <a:ext cx="104775" cy="8572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786" name="Freeform 1122"/>
          <p:cNvSpPr>
            <a:spLocks/>
          </p:cNvSpPr>
          <p:nvPr/>
        </p:nvSpPr>
        <p:spPr bwMode="auto">
          <a:xfrm>
            <a:off x="6146800" y="3432175"/>
            <a:ext cx="217488" cy="215900"/>
          </a:xfrm>
          <a:custGeom>
            <a:avLst/>
            <a:gdLst>
              <a:gd name="T0" fmla="*/ 2147483647 w 94"/>
              <a:gd name="T1" fmla="*/ 2147483647 h 83"/>
              <a:gd name="T2" fmla="*/ 0 w 94"/>
              <a:gd name="T3" fmla="*/ 0 h 83"/>
              <a:gd name="T4" fmla="*/ 2147483647 w 94"/>
              <a:gd name="T5" fmla="*/ 2147483647 h 83"/>
              <a:gd name="T6" fmla="*/ 2147483647 w 94"/>
              <a:gd name="T7" fmla="*/ 2147483647 h 83"/>
              <a:gd name="T8" fmla="*/ 0 60000 65536"/>
              <a:gd name="T9" fmla="*/ 0 60000 65536"/>
              <a:gd name="T10" fmla="*/ 0 60000 65536"/>
              <a:gd name="T11" fmla="*/ 0 60000 65536"/>
              <a:gd name="T12" fmla="*/ 0 w 94"/>
              <a:gd name="T13" fmla="*/ 0 h 83"/>
              <a:gd name="T14" fmla="*/ 94 w 94"/>
              <a:gd name="T15" fmla="*/ 83 h 83"/>
            </a:gdLst>
            <a:ahLst/>
            <a:cxnLst>
              <a:cxn ang="T8">
                <a:pos x="T0" y="T1"/>
              </a:cxn>
              <a:cxn ang="T9">
                <a:pos x="T2" y="T3"/>
              </a:cxn>
              <a:cxn ang="T10">
                <a:pos x="T4" y="T5"/>
              </a:cxn>
              <a:cxn ang="T11">
                <a:pos x="T6" y="T7"/>
              </a:cxn>
            </a:cxnLst>
            <a:rect l="T12" t="T13" r="T14" b="T15"/>
            <a:pathLst>
              <a:path w="94" h="83">
                <a:moveTo>
                  <a:pt x="94" y="18"/>
                </a:moveTo>
                <a:lnTo>
                  <a:pt x="0" y="0"/>
                </a:lnTo>
                <a:lnTo>
                  <a:pt x="49" y="83"/>
                </a:lnTo>
                <a:lnTo>
                  <a:pt x="94" y="18"/>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787" name="Freeform 1123"/>
          <p:cNvSpPr>
            <a:spLocks/>
          </p:cNvSpPr>
          <p:nvPr/>
        </p:nvSpPr>
        <p:spPr bwMode="auto">
          <a:xfrm>
            <a:off x="5167325" y="3913192"/>
            <a:ext cx="217487" cy="369887"/>
          </a:xfrm>
          <a:custGeom>
            <a:avLst/>
            <a:gdLst>
              <a:gd name="T0" fmla="*/ 2147483647 w 94"/>
              <a:gd name="T1" fmla="*/ 0 h 142"/>
              <a:gd name="T2" fmla="*/ 2147483647 w 94"/>
              <a:gd name="T3" fmla="*/ 2147483647 h 142"/>
              <a:gd name="T4" fmla="*/ 0 w 94"/>
              <a:gd name="T5" fmla="*/ 2147483647 h 142"/>
              <a:gd name="T6" fmla="*/ 2147483647 w 94"/>
              <a:gd name="T7" fmla="*/ 0 h 142"/>
              <a:gd name="T8" fmla="*/ 0 60000 65536"/>
              <a:gd name="T9" fmla="*/ 0 60000 65536"/>
              <a:gd name="T10" fmla="*/ 0 60000 65536"/>
              <a:gd name="T11" fmla="*/ 0 60000 65536"/>
              <a:gd name="T12" fmla="*/ 0 w 94"/>
              <a:gd name="T13" fmla="*/ 0 h 142"/>
              <a:gd name="T14" fmla="*/ 94 w 94"/>
              <a:gd name="T15" fmla="*/ 142 h 142"/>
            </a:gdLst>
            <a:ahLst/>
            <a:cxnLst>
              <a:cxn ang="T8">
                <a:pos x="T0" y="T1"/>
              </a:cxn>
              <a:cxn ang="T9">
                <a:pos x="T2" y="T3"/>
              </a:cxn>
              <a:cxn ang="T10">
                <a:pos x="T4" y="T5"/>
              </a:cxn>
              <a:cxn ang="T11">
                <a:pos x="T6" y="T7"/>
              </a:cxn>
            </a:cxnLst>
            <a:rect l="T12" t="T13" r="T14" b="T15"/>
            <a:pathLst>
              <a:path w="94" h="142">
                <a:moveTo>
                  <a:pt x="49" y="0"/>
                </a:moveTo>
                <a:lnTo>
                  <a:pt x="94" y="124"/>
                </a:lnTo>
                <a:lnTo>
                  <a:pt x="0" y="142"/>
                </a:lnTo>
                <a:lnTo>
                  <a:pt x="49"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788" name="Freeform 1124"/>
          <p:cNvSpPr>
            <a:spLocks/>
          </p:cNvSpPr>
          <p:nvPr/>
        </p:nvSpPr>
        <p:spPr bwMode="auto">
          <a:xfrm>
            <a:off x="5280037" y="3913188"/>
            <a:ext cx="219075" cy="323850"/>
          </a:xfrm>
          <a:custGeom>
            <a:avLst/>
            <a:gdLst>
              <a:gd name="T0" fmla="*/ 2147483647 w 94"/>
              <a:gd name="T1" fmla="*/ 2147483647 h 124"/>
              <a:gd name="T2" fmla="*/ 0 w 94"/>
              <a:gd name="T3" fmla="*/ 0 h 124"/>
              <a:gd name="T4" fmla="*/ 2147483647 w 94"/>
              <a:gd name="T5" fmla="*/ 2147483647 h 124"/>
              <a:gd name="T6" fmla="*/ 2147483647 w 94"/>
              <a:gd name="T7" fmla="*/ 2147483647 h 124"/>
              <a:gd name="T8" fmla="*/ 0 60000 65536"/>
              <a:gd name="T9" fmla="*/ 0 60000 65536"/>
              <a:gd name="T10" fmla="*/ 0 60000 65536"/>
              <a:gd name="T11" fmla="*/ 0 60000 65536"/>
              <a:gd name="T12" fmla="*/ 0 w 94"/>
              <a:gd name="T13" fmla="*/ 0 h 124"/>
              <a:gd name="T14" fmla="*/ 94 w 94"/>
              <a:gd name="T15" fmla="*/ 124 h 124"/>
            </a:gdLst>
            <a:ahLst/>
            <a:cxnLst>
              <a:cxn ang="T8">
                <a:pos x="T0" y="T1"/>
              </a:cxn>
              <a:cxn ang="T9">
                <a:pos x="T2" y="T3"/>
              </a:cxn>
              <a:cxn ang="T10">
                <a:pos x="T4" y="T5"/>
              </a:cxn>
              <a:cxn ang="T11">
                <a:pos x="T6" y="T7"/>
              </a:cxn>
            </a:cxnLst>
            <a:rect l="T12" t="T13" r="T14" b="T15"/>
            <a:pathLst>
              <a:path w="94" h="124">
                <a:moveTo>
                  <a:pt x="94" y="18"/>
                </a:moveTo>
                <a:lnTo>
                  <a:pt x="0" y="0"/>
                </a:lnTo>
                <a:lnTo>
                  <a:pt x="45" y="124"/>
                </a:lnTo>
                <a:lnTo>
                  <a:pt x="94" y="18"/>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789" name="Line 1125"/>
          <p:cNvSpPr>
            <a:spLocks noChangeShapeType="1"/>
          </p:cNvSpPr>
          <p:nvPr/>
        </p:nvSpPr>
        <p:spPr bwMode="auto">
          <a:xfrm flipH="1" flipV="1">
            <a:off x="6146800" y="3432175"/>
            <a:ext cx="217488" cy="46038"/>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790" name="Line 1126"/>
          <p:cNvSpPr>
            <a:spLocks noChangeShapeType="1"/>
          </p:cNvSpPr>
          <p:nvPr/>
        </p:nvSpPr>
        <p:spPr bwMode="auto">
          <a:xfrm flipV="1">
            <a:off x="5167313" y="3913192"/>
            <a:ext cx="112712" cy="369887"/>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791" name="Freeform 1127"/>
          <p:cNvSpPr>
            <a:spLocks/>
          </p:cNvSpPr>
          <p:nvPr/>
        </p:nvSpPr>
        <p:spPr bwMode="auto">
          <a:xfrm>
            <a:off x="6808788" y="3756027"/>
            <a:ext cx="215900" cy="360363"/>
          </a:xfrm>
          <a:custGeom>
            <a:avLst/>
            <a:gdLst>
              <a:gd name="T0" fmla="*/ 2147483647 w 93"/>
              <a:gd name="T1" fmla="*/ 0 h 138"/>
              <a:gd name="T2" fmla="*/ 2147483647 w 93"/>
              <a:gd name="T3" fmla="*/ 2147483647 h 138"/>
              <a:gd name="T4" fmla="*/ 0 w 93"/>
              <a:gd name="T5" fmla="*/ 2147483647 h 138"/>
              <a:gd name="T6" fmla="*/ 2147483647 w 93"/>
              <a:gd name="T7" fmla="*/ 0 h 138"/>
              <a:gd name="T8" fmla="*/ 0 60000 65536"/>
              <a:gd name="T9" fmla="*/ 0 60000 65536"/>
              <a:gd name="T10" fmla="*/ 0 60000 65536"/>
              <a:gd name="T11" fmla="*/ 0 60000 65536"/>
              <a:gd name="T12" fmla="*/ 0 w 93"/>
              <a:gd name="T13" fmla="*/ 0 h 138"/>
              <a:gd name="T14" fmla="*/ 93 w 93"/>
              <a:gd name="T15" fmla="*/ 138 h 138"/>
            </a:gdLst>
            <a:ahLst/>
            <a:cxnLst>
              <a:cxn ang="T8">
                <a:pos x="T0" y="T1"/>
              </a:cxn>
              <a:cxn ang="T9">
                <a:pos x="T2" y="T3"/>
              </a:cxn>
              <a:cxn ang="T10">
                <a:pos x="T4" y="T5"/>
              </a:cxn>
              <a:cxn ang="T11">
                <a:pos x="T6" y="T7"/>
              </a:cxn>
            </a:cxnLst>
            <a:rect l="T12" t="T13" r="T14" b="T15"/>
            <a:pathLst>
              <a:path w="93" h="138">
                <a:moveTo>
                  <a:pt x="44" y="0"/>
                </a:moveTo>
                <a:lnTo>
                  <a:pt x="93" y="138"/>
                </a:lnTo>
                <a:lnTo>
                  <a:pt x="0" y="50"/>
                </a:lnTo>
                <a:lnTo>
                  <a:pt x="44"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792" name="Freeform 1128"/>
          <p:cNvSpPr>
            <a:spLocks/>
          </p:cNvSpPr>
          <p:nvPr/>
        </p:nvSpPr>
        <p:spPr bwMode="auto">
          <a:xfrm>
            <a:off x="6911987" y="3756027"/>
            <a:ext cx="227013" cy="360363"/>
          </a:xfrm>
          <a:custGeom>
            <a:avLst/>
            <a:gdLst>
              <a:gd name="T0" fmla="*/ 2147483647 w 98"/>
              <a:gd name="T1" fmla="*/ 2147483647 h 138"/>
              <a:gd name="T2" fmla="*/ 0 w 98"/>
              <a:gd name="T3" fmla="*/ 0 h 138"/>
              <a:gd name="T4" fmla="*/ 2147483647 w 98"/>
              <a:gd name="T5" fmla="*/ 2147483647 h 138"/>
              <a:gd name="T6" fmla="*/ 2147483647 w 98"/>
              <a:gd name="T7" fmla="*/ 2147483647 h 138"/>
              <a:gd name="T8" fmla="*/ 0 60000 65536"/>
              <a:gd name="T9" fmla="*/ 0 60000 65536"/>
              <a:gd name="T10" fmla="*/ 0 60000 65536"/>
              <a:gd name="T11" fmla="*/ 0 60000 65536"/>
              <a:gd name="T12" fmla="*/ 0 w 98"/>
              <a:gd name="T13" fmla="*/ 0 h 138"/>
              <a:gd name="T14" fmla="*/ 98 w 98"/>
              <a:gd name="T15" fmla="*/ 138 h 138"/>
            </a:gdLst>
            <a:ahLst/>
            <a:cxnLst>
              <a:cxn ang="T8">
                <a:pos x="T0" y="T1"/>
              </a:cxn>
              <a:cxn ang="T9">
                <a:pos x="T2" y="T3"/>
              </a:cxn>
              <a:cxn ang="T10">
                <a:pos x="T4" y="T5"/>
              </a:cxn>
              <a:cxn ang="T11">
                <a:pos x="T6" y="T7"/>
              </a:cxn>
            </a:cxnLst>
            <a:rect l="T12" t="T13" r="T14" b="T15"/>
            <a:pathLst>
              <a:path w="98" h="138">
                <a:moveTo>
                  <a:pt x="98" y="92"/>
                </a:moveTo>
                <a:lnTo>
                  <a:pt x="0" y="0"/>
                </a:lnTo>
                <a:lnTo>
                  <a:pt x="49" y="138"/>
                </a:lnTo>
                <a:lnTo>
                  <a:pt x="98" y="92"/>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793" name="Freeform 1129"/>
          <p:cNvSpPr>
            <a:spLocks/>
          </p:cNvSpPr>
          <p:nvPr/>
        </p:nvSpPr>
        <p:spPr bwMode="auto">
          <a:xfrm>
            <a:off x="4506913" y="4751410"/>
            <a:ext cx="227012" cy="96837"/>
          </a:xfrm>
          <a:custGeom>
            <a:avLst/>
            <a:gdLst>
              <a:gd name="T0" fmla="*/ 2147483647 w 98"/>
              <a:gd name="T1" fmla="*/ 0 h 37"/>
              <a:gd name="T2" fmla="*/ 2147483647 w 98"/>
              <a:gd name="T3" fmla="*/ 2147483647 h 37"/>
              <a:gd name="T4" fmla="*/ 0 w 98"/>
              <a:gd name="T5" fmla="*/ 2147483647 h 37"/>
              <a:gd name="T6" fmla="*/ 2147483647 w 98"/>
              <a:gd name="T7" fmla="*/ 0 h 37"/>
              <a:gd name="T8" fmla="*/ 0 60000 65536"/>
              <a:gd name="T9" fmla="*/ 0 60000 65536"/>
              <a:gd name="T10" fmla="*/ 0 60000 65536"/>
              <a:gd name="T11" fmla="*/ 0 60000 65536"/>
              <a:gd name="T12" fmla="*/ 0 w 98"/>
              <a:gd name="T13" fmla="*/ 0 h 37"/>
              <a:gd name="T14" fmla="*/ 98 w 98"/>
              <a:gd name="T15" fmla="*/ 37 h 37"/>
            </a:gdLst>
            <a:ahLst/>
            <a:cxnLst>
              <a:cxn ang="T8">
                <a:pos x="T0" y="T1"/>
              </a:cxn>
              <a:cxn ang="T9">
                <a:pos x="T2" y="T3"/>
              </a:cxn>
              <a:cxn ang="T10">
                <a:pos x="T4" y="T5"/>
              </a:cxn>
              <a:cxn ang="T11">
                <a:pos x="T6" y="T7"/>
              </a:cxn>
            </a:cxnLst>
            <a:rect l="T12" t="T13" r="T14" b="T15"/>
            <a:pathLst>
              <a:path w="98" h="37">
                <a:moveTo>
                  <a:pt x="49" y="0"/>
                </a:moveTo>
                <a:lnTo>
                  <a:pt x="98" y="37"/>
                </a:lnTo>
                <a:lnTo>
                  <a:pt x="0" y="23"/>
                </a:lnTo>
                <a:lnTo>
                  <a:pt x="49"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794" name="Freeform 1130"/>
          <p:cNvSpPr>
            <a:spLocks/>
          </p:cNvSpPr>
          <p:nvPr/>
        </p:nvSpPr>
        <p:spPr bwMode="auto">
          <a:xfrm>
            <a:off x="4621213" y="4751410"/>
            <a:ext cx="214312" cy="96837"/>
          </a:xfrm>
          <a:custGeom>
            <a:avLst/>
            <a:gdLst>
              <a:gd name="T0" fmla="*/ 2147483647 w 93"/>
              <a:gd name="T1" fmla="*/ 2147483647 h 37"/>
              <a:gd name="T2" fmla="*/ 0 w 93"/>
              <a:gd name="T3" fmla="*/ 0 h 37"/>
              <a:gd name="T4" fmla="*/ 2147483647 w 93"/>
              <a:gd name="T5" fmla="*/ 2147483647 h 37"/>
              <a:gd name="T6" fmla="*/ 2147483647 w 93"/>
              <a:gd name="T7" fmla="*/ 2147483647 h 37"/>
              <a:gd name="T8" fmla="*/ 0 60000 65536"/>
              <a:gd name="T9" fmla="*/ 0 60000 65536"/>
              <a:gd name="T10" fmla="*/ 0 60000 65536"/>
              <a:gd name="T11" fmla="*/ 0 60000 65536"/>
              <a:gd name="T12" fmla="*/ 0 w 93"/>
              <a:gd name="T13" fmla="*/ 0 h 37"/>
              <a:gd name="T14" fmla="*/ 93 w 93"/>
              <a:gd name="T15" fmla="*/ 37 h 37"/>
            </a:gdLst>
            <a:ahLst/>
            <a:cxnLst>
              <a:cxn ang="T8">
                <a:pos x="T0" y="T1"/>
              </a:cxn>
              <a:cxn ang="T9">
                <a:pos x="T2" y="T3"/>
              </a:cxn>
              <a:cxn ang="T10">
                <a:pos x="T4" y="T5"/>
              </a:cxn>
              <a:cxn ang="T11">
                <a:pos x="T6" y="T7"/>
              </a:cxn>
            </a:cxnLst>
            <a:rect l="T12" t="T13" r="T14" b="T15"/>
            <a:pathLst>
              <a:path w="93" h="37">
                <a:moveTo>
                  <a:pt x="93" y="14"/>
                </a:moveTo>
                <a:lnTo>
                  <a:pt x="0" y="0"/>
                </a:lnTo>
                <a:lnTo>
                  <a:pt x="49" y="37"/>
                </a:lnTo>
                <a:lnTo>
                  <a:pt x="93" y="14"/>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795" name="Line 1131"/>
          <p:cNvSpPr>
            <a:spLocks noChangeShapeType="1"/>
          </p:cNvSpPr>
          <p:nvPr/>
        </p:nvSpPr>
        <p:spPr bwMode="auto">
          <a:xfrm flipH="1" flipV="1">
            <a:off x="6911987" y="3756027"/>
            <a:ext cx="227013" cy="239713"/>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796" name="Line 1132"/>
          <p:cNvSpPr>
            <a:spLocks noChangeShapeType="1"/>
          </p:cNvSpPr>
          <p:nvPr/>
        </p:nvSpPr>
        <p:spPr bwMode="auto">
          <a:xfrm flipV="1">
            <a:off x="6808797" y="3756028"/>
            <a:ext cx="103187" cy="13017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797" name="Line 1133"/>
          <p:cNvSpPr>
            <a:spLocks noChangeShapeType="1"/>
          </p:cNvSpPr>
          <p:nvPr/>
        </p:nvSpPr>
        <p:spPr bwMode="auto">
          <a:xfrm flipH="1" flipV="1">
            <a:off x="4621213" y="4751388"/>
            <a:ext cx="214312" cy="36512"/>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798" name="Line 1135"/>
          <p:cNvSpPr>
            <a:spLocks noChangeShapeType="1"/>
          </p:cNvSpPr>
          <p:nvPr/>
        </p:nvSpPr>
        <p:spPr bwMode="auto">
          <a:xfrm flipV="1">
            <a:off x="7789863" y="4751410"/>
            <a:ext cx="112712" cy="6032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799" name="Freeform 1136"/>
          <p:cNvSpPr>
            <a:spLocks/>
          </p:cNvSpPr>
          <p:nvPr/>
        </p:nvSpPr>
        <p:spPr bwMode="auto">
          <a:xfrm>
            <a:off x="5713425" y="3635375"/>
            <a:ext cx="217487" cy="311150"/>
          </a:xfrm>
          <a:custGeom>
            <a:avLst/>
            <a:gdLst>
              <a:gd name="T0" fmla="*/ 2147483647 w 94"/>
              <a:gd name="T1" fmla="*/ 0 h 119"/>
              <a:gd name="T2" fmla="*/ 2147483647 w 94"/>
              <a:gd name="T3" fmla="*/ 2147483647 h 119"/>
              <a:gd name="T4" fmla="*/ 0 w 94"/>
              <a:gd name="T5" fmla="*/ 2147483647 h 119"/>
              <a:gd name="T6" fmla="*/ 2147483647 w 94"/>
              <a:gd name="T7" fmla="*/ 0 h 119"/>
              <a:gd name="T8" fmla="*/ 0 60000 65536"/>
              <a:gd name="T9" fmla="*/ 0 60000 65536"/>
              <a:gd name="T10" fmla="*/ 0 60000 65536"/>
              <a:gd name="T11" fmla="*/ 0 60000 65536"/>
              <a:gd name="T12" fmla="*/ 0 w 94"/>
              <a:gd name="T13" fmla="*/ 0 h 119"/>
              <a:gd name="T14" fmla="*/ 94 w 94"/>
              <a:gd name="T15" fmla="*/ 119 h 119"/>
            </a:gdLst>
            <a:ahLst/>
            <a:cxnLst>
              <a:cxn ang="T8">
                <a:pos x="T0" y="T1"/>
              </a:cxn>
              <a:cxn ang="T9">
                <a:pos x="T2" y="T3"/>
              </a:cxn>
              <a:cxn ang="T10">
                <a:pos x="T4" y="T5"/>
              </a:cxn>
              <a:cxn ang="T11">
                <a:pos x="T6" y="T7"/>
              </a:cxn>
            </a:cxnLst>
            <a:rect l="T12" t="T13" r="T14" b="T15"/>
            <a:pathLst>
              <a:path w="94" h="119">
                <a:moveTo>
                  <a:pt x="49" y="0"/>
                </a:moveTo>
                <a:lnTo>
                  <a:pt x="94" y="101"/>
                </a:lnTo>
                <a:lnTo>
                  <a:pt x="0" y="119"/>
                </a:lnTo>
                <a:lnTo>
                  <a:pt x="49"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800" name="Freeform 1137"/>
          <p:cNvSpPr>
            <a:spLocks/>
          </p:cNvSpPr>
          <p:nvPr/>
        </p:nvSpPr>
        <p:spPr bwMode="auto">
          <a:xfrm>
            <a:off x="5827725" y="3635384"/>
            <a:ext cx="217487" cy="263525"/>
          </a:xfrm>
          <a:custGeom>
            <a:avLst/>
            <a:gdLst>
              <a:gd name="T0" fmla="*/ 2147483647 w 94"/>
              <a:gd name="T1" fmla="*/ 0 h 101"/>
              <a:gd name="T2" fmla="*/ 0 w 94"/>
              <a:gd name="T3" fmla="*/ 0 h 101"/>
              <a:gd name="T4" fmla="*/ 2147483647 w 94"/>
              <a:gd name="T5" fmla="*/ 2147483647 h 101"/>
              <a:gd name="T6" fmla="*/ 2147483647 w 94"/>
              <a:gd name="T7" fmla="*/ 0 h 101"/>
              <a:gd name="T8" fmla="*/ 0 60000 65536"/>
              <a:gd name="T9" fmla="*/ 0 60000 65536"/>
              <a:gd name="T10" fmla="*/ 0 60000 65536"/>
              <a:gd name="T11" fmla="*/ 0 60000 65536"/>
              <a:gd name="T12" fmla="*/ 0 w 94"/>
              <a:gd name="T13" fmla="*/ 0 h 101"/>
              <a:gd name="T14" fmla="*/ 94 w 94"/>
              <a:gd name="T15" fmla="*/ 101 h 101"/>
            </a:gdLst>
            <a:ahLst/>
            <a:cxnLst>
              <a:cxn ang="T8">
                <a:pos x="T0" y="T1"/>
              </a:cxn>
              <a:cxn ang="T9">
                <a:pos x="T2" y="T3"/>
              </a:cxn>
              <a:cxn ang="T10">
                <a:pos x="T4" y="T5"/>
              </a:cxn>
              <a:cxn ang="T11">
                <a:pos x="T6" y="T7"/>
              </a:cxn>
            </a:cxnLst>
            <a:rect l="T12" t="T13" r="T14" b="T15"/>
            <a:pathLst>
              <a:path w="94" h="101">
                <a:moveTo>
                  <a:pt x="94" y="0"/>
                </a:moveTo>
                <a:lnTo>
                  <a:pt x="0" y="0"/>
                </a:lnTo>
                <a:lnTo>
                  <a:pt x="45" y="101"/>
                </a:lnTo>
                <a:lnTo>
                  <a:pt x="94"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801" name="Line 1138"/>
          <p:cNvSpPr>
            <a:spLocks noChangeShapeType="1"/>
          </p:cNvSpPr>
          <p:nvPr/>
        </p:nvSpPr>
        <p:spPr bwMode="auto">
          <a:xfrm flipH="1">
            <a:off x="5827725" y="3635384"/>
            <a:ext cx="217487" cy="317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802" name="Line 1139"/>
          <p:cNvSpPr>
            <a:spLocks noChangeShapeType="1"/>
          </p:cNvSpPr>
          <p:nvPr/>
        </p:nvSpPr>
        <p:spPr bwMode="auto">
          <a:xfrm flipV="1">
            <a:off x="5713416" y="3635375"/>
            <a:ext cx="114300" cy="311150"/>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803" name="Freeform 1140"/>
          <p:cNvSpPr>
            <a:spLocks/>
          </p:cNvSpPr>
          <p:nvPr/>
        </p:nvSpPr>
        <p:spPr bwMode="auto">
          <a:xfrm>
            <a:off x="7024693" y="3995747"/>
            <a:ext cx="217487" cy="371475"/>
          </a:xfrm>
          <a:custGeom>
            <a:avLst/>
            <a:gdLst>
              <a:gd name="T0" fmla="*/ 2147483647 w 94"/>
              <a:gd name="T1" fmla="*/ 0 h 142"/>
              <a:gd name="T2" fmla="*/ 2147483647 w 94"/>
              <a:gd name="T3" fmla="*/ 2147483647 h 142"/>
              <a:gd name="T4" fmla="*/ 0 w 94"/>
              <a:gd name="T5" fmla="*/ 2147483647 h 142"/>
              <a:gd name="T6" fmla="*/ 2147483647 w 94"/>
              <a:gd name="T7" fmla="*/ 0 h 142"/>
              <a:gd name="T8" fmla="*/ 0 60000 65536"/>
              <a:gd name="T9" fmla="*/ 0 60000 65536"/>
              <a:gd name="T10" fmla="*/ 0 60000 65536"/>
              <a:gd name="T11" fmla="*/ 0 60000 65536"/>
              <a:gd name="T12" fmla="*/ 0 w 94"/>
              <a:gd name="T13" fmla="*/ 0 h 142"/>
              <a:gd name="T14" fmla="*/ 94 w 94"/>
              <a:gd name="T15" fmla="*/ 142 h 142"/>
            </a:gdLst>
            <a:ahLst/>
            <a:cxnLst>
              <a:cxn ang="T8">
                <a:pos x="T0" y="T1"/>
              </a:cxn>
              <a:cxn ang="T9">
                <a:pos x="T2" y="T3"/>
              </a:cxn>
              <a:cxn ang="T10">
                <a:pos x="T4" y="T5"/>
              </a:cxn>
              <a:cxn ang="T11">
                <a:pos x="T6" y="T7"/>
              </a:cxn>
            </a:cxnLst>
            <a:rect l="T12" t="T13" r="T14" b="T15"/>
            <a:pathLst>
              <a:path w="94" h="142">
                <a:moveTo>
                  <a:pt x="49" y="0"/>
                </a:moveTo>
                <a:lnTo>
                  <a:pt x="94" y="142"/>
                </a:lnTo>
                <a:lnTo>
                  <a:pt x="0" y="46"/>
                </a:lnTo>
                <a:lnTo>
                  <a:pt x="49"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804" name="Freeform 1141"/>
          <p:cNvSpPr>
            <a:spLocks/>
          </p:cNvSpPr>
          <p:nvPr/>
        </p:nvSpPr>
        <p:spPr bwMode="auto">
          <a:xfrm>
            <a:off x="7139000" y="3995747"/>
            <a:ext cx="217487" cy="371475"/>
          </a:xfrm>
          <a:custGeom>
            <a:avLst/>
            <a:gdLst>
              <a:gd name="T0" fmla="*/ 2147483647 w 94"/>
              <a:gd name="T1" fmla="*/ 2147483647 h 142"/>
              <a:gd name="T2" fmla="*/ 0 w 94"/>
              <a:gd name="T3" fmla="*/ 0 h 142"/>
              <a:gd name="T4" fmla="*/ 2147483647 w 94"/>
              <a:gd name="T5" fmla="*/ 2147483647 h 142"/>
              <a:gd name="T6" fmla="*/ 2147483647 w 94"/>
              <a:gd name="T7" fmla="*/ 2147483647 h 142"/>
              <a:gd name="T8" fmla="*/ 0 60000 65536"/>
              <a:gd name="T9" fmla="*/ 0 60000 65536"/>
              <a:gd name="T10" fmla="*/ 0 60000 65536"/>
              <a:gd name="T11" fmla="*/ 0 60000 65536"/>
              <a:gd name="T12" fmla="*/ 0 w 94"/>
              <a:gd name="T13" fmla="*/ 0 h 142"/>
              <a:gd name="T14" fmla="*/ 94 w 94"/>
              <a:gd name="T15" fmla="*/ 142 h 142"/>
            </a:gdLst>
            <a:ahLst/>
            <a:cxnLst>
              <a:cxn ang="T8">
                <a:pos x="T0" y="T1"/>
              </a:cxn>
              <a:cxn ang="T9">
                <a:pos x="T2" y="T3"/>
              </a:cxn>
              <a:cxn ang="T10">
                <a:pos x="T4" y="T5"/>
              </a:cxn>
              <a:cxn ang="T11">
                <a:pos x="T6" y="T7"/>
              </a:cxn>
            </a:cxnLst>
            <a:rect l="T12" t="T13" r="T14" b="T15"/>
            <a:pathLst>
              <a:path w="94" h="142">
                <a:moveTo>
                  <a:pt x="94" y="128"/>
                </a:moveTo>
                <a:lnTo>
                  <a:pt x="0" y="0"/>
                </a:lnTo>
                <a:lnTo>
                  <a:pt x="45" y="142"/>
                </a:lnTo>
                <a:lnTo>
                  <a:pt x="94" y="128"/>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805" name="Freeform 1142"/>
          <p:cNvSpPr>
            <a:spLocks/>
          </p:cNvSpPr>
          <p:nvPr/>
        </p:nvSpPr>
        <p:spPr bwMode="auto">
          <a:xfrm>
            <a:off x="6261100" y="3478218"/>
            <a:ext cx="217488" cy="301625"/>
          </a:xfrm>
          <a:custGeom>
            <a:avLst/>
            <a:gdLst>
              <a:gd name="T0" fmla="*/ 2147483647 w 94"/>
              <a:gd name="T1" fmla="*/ 0 h 115"/>
              <a:gd name="T2" fmla="*/ 2147483647 w 94"/>
              <a:gd name="T3" fmla="*/ 2147483647 h 115"/>
              <a:gd name="T4" fmla="*/ 0 w 94"/>
              <a:gd name="T5" fmla="*/ 2147483647 h 115"/>
              <a:gd name="T6" fmla="*/ 2147483647 w 94"/>
              <a:gd name="T7" fmla="*/ 0 h 115"/>
              <a:gd name="T8" fmla="*/ 0 60000 65536"/>
              <a:gd name="T9" fmla="*/ 0 60000 65536"/>
              <a:gd name="T10" fmla="*/ 0 60000 65536"/>
              <a:gd name="T11" fmla="*/ 0 60000 65536"/>
              <a:gd name="T12" fmla="*/ 0 w 94"/>
              <a:gd name="T13" fmla="*/ 0 h 115"/>
              <a:gd name="T14" fmla="*/ 94 w 94"/>
              <a:gd name="T15" fmla="*/ 115 h 115"/>
            </a:gdLst>
            <a:ahLst/>
            <a:cxnLst>
              <a:cxn ang="T8">
                <a:pos x="T0" y="T1"/>
              </a:cxn>
              <a:cxn ang="T9">
                <a:pos x="T2" y="T3"/>
              </a:cxn>
              <a:cxn ang="T10">
                <a:pos x="T4" y="T5"/>
              </a:cxn>
              <a:cxn ang="T11">
                <a:pos x="T6" y="T7"/>
              </a:cxn>
            </a:cxnLst>
            <a:rect l="T12" t="T13" r="T14" b="T15"/>
            <a:pathLst>
              <a:path w="94" h="115">
                <a:moveTo>
                  <a:pt x="45" y="0"/>
                </a:moveTo>
                <a:lnTo>
                  <a:pt x="94" y="115"/>
                </a:lnTo>
                <a:lnTo>
                  <a:pt x="0" y="65"/>
                </a:lnTo>
                <a:lnTo>
                  <a:pt x="45"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806" name="Freeform 1143"/>
          <p:cNvSpPr>
            <a:spLocks/>
          </p:cNvSpPr>
          <p:nvPr/>
        </p:nvSpPr>
        <p:spPr bwMode="auto">
          <a:xfrm>
            <a:off x="6364288" y="3478218"/>
            <a:ext cx="227012" cy="301625"/>
          </a:xfrm>
          <a:custGeom>
            <a:avLst/>
            <a:gdLst>
              <a:gd name="T0" fmla="*/ 2147483647 w 98"/>
              <a:gd name="T1" fmla="*/ 2147483647 h 115"/>
              <a:gd name="T2" fmla="*/ 0 w 98"/>
              <a:gd name="T3" fmla="*/ 0 h 115"/>
              <a:gd name="T4" fmla="*/ 2147483647 w 98"/>
              <a:gd name="T5" fmla="*/ 2147483647 h 115"/>
              <a:gd name="T6" fmla="*/ 2147483647 w 98"/>
              <a:gd name="T7" fmla="*/ 2147483647 h 115"/>
              <a:gd name="T8" fmla="*/ 0 60000 65536"/>
              <a:gd name="T9" fmla="*/ 0 60000 65536"/>
              <a:gd name="T10" fmla="*/ 0 60000 65536"/>
              <a:gd name="T11" fmla="*/ 0 60000 65536"/>
              <a:gd name="T12" fmla="*/ 0 w 98"/>
              <a:gd name="T13" fmla="*/ 0 h 115"/>
              <a:gd name="T14" fmla="*/ 98 w 98"/>
              <a:gd name="T15" fmla="*/ 115 h 115"/>
            </a:gdLst>
            <a:ahLst/>
            <a:cxnLst>
              <a:cxn ang="T8">
                <a:pos x="T0" y="T1"/>
              </a:cxn>
              <a:cxn ang="T9">
                <a:pos x="T2" y="T3"/>
              </a:cxn>
              <a:cxn ang="T10">
                <a:pos x="T4" y="T5"/>
              </a:cxn>
              <a:cxn ang="T11">
                <a:pos x="T6" y="T7"/>
              </a:cxn>
            </a:cxnLst>
            <a:rect l="T12" t="T13" r="T14" b="T15"/>
            <a:pathLst>
              <a:path w="98" h="115">
                <a:moveTo>
                  <a:pt x="98" y="65"/>
                </a:moveTo>
                <a:lnTo>
                  <a:pt x="0" y="0"/>
                </a:lnTo>
                <a:lnTo>
                  <a:pt x="49" y="115"/>
                </a:lnTo>
                <a:lnTo>
                  <a:pt x="98" y="65"/>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807" name="Freeform 1144"/>
          <p:cNvSpPr>
            <a:spLocks/>
          </p:cNvSpPr>
          <p:nvPr/>
        </p:nvSpPr>
        <p:spPr bwMode="auto">
          <a:xfrm>
            <a:off x="5384800" y="3959229"/>
            <a:ext cx="215900" cy="277813"/>
          </a:xfrm>
          <a:custGeom>
            <a:avLst/>
            <a:gdLst>
              <a:gd name="T0" fmla="*/ 2147483647 w 93"/>
              <a:gd name="T1" fmla="*/ 0 h 106"/>
              <a:gd name="T2" fmla="*/ 2147483647 w 93"/>
              <a:gd name="T3" fmla="*/ 2147483647 h 106"/>
              <a:gd name="T4" fmla="*/ 0 w 93"/>
              <a:gd name="T5" fmla="*/ 2147483647 h 106"/>
              <a:gd name="T6" fmla="*/ 2147483647 w 93"/>
              <a:gd name="T7" fmla="*/ 0 h 106"/>
              <a:gd name="T8" fmla="*/ 0 60000 65536"/>
              <a:gd name="T9" fmla="*/ 0 60000 65536"/>
              <a:gd name="T10" fmla="*/ 0 60000 65536"/>
              <a:gd name="T11" fmla="*/ 0 60000 65536"/>
              <a:gd name="T12" fmla="*/ 0 w 93"/>
              <a:gd name="T13" fmla="*/ 0 h 106"/>
              <a:gd name="T14" fmla="*/ 93 w 93"/>
              <a:gd name="T15" fmla="*/ 106 h 106"/>
            </a:gdLst>
            <a:ahLst/>
            <a:cxnLst>
              <a:cxn ang="T8">
                <a:pos x="T0" y="T1"/>
              </a:cxn>
              <a:cxn ang="T9">
                <a:pos x="T2" y="T3"/>
              </a:cxn>
              <a:cxn ang="T10">
                <a:pos x="T4" y="T5"/>
              </a:cxn>
              <a:cxn ang="T11">
                <a:pos x="T6" y="T7"/>
              </a:cxn>
            </a:cxnLst>
            <a:rect l="T12" t="T13" r="T14" b="T15"/>
            <a:pathLst>
              <a:path w="93" h="106">
                <a:moveTo>
                  <a:pt x="49" y="0"/>
                </a:moveTo>
                <a:lnTo>
                  <a:pt x="93" y="101"/>
                </a:lnTo>
                <a:lnTo>
                  <a:pt x="0" y="106"/>
                </a:lnTo>
                <a:lnTo>
                  <a:pt x="49"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808" name="Freeform 1145"/>
          <p:cNvSpPr>
            <a:spLocks/>
          </p:cNvSpPr>
          <p:nvPr/>
        </p:nvSpPr>
        <p:spPr bwMode="auto">
          <a:xfrm>
            <a:off x="5499102" y="3946527"/>
            <a:ext cx="214313" cy="277813"/>
          </a:xfrm>
          <a:custGeom>
            <a:avLst/>
            <a:gdLst>
              <a:gd name="T0" fmla="*/ 2147483647 w 93"/>
              <a:gd name="T1" fmla="*/ 0 h 106"/>
              <a:gd name="T2" fmla="*/ 0 w 93"/>
              <a:gd name="T3" fmla="*/ 2147483647 h 106"/>
              <a:gd name="T4" fmla="*/ 2147483647 w 93"/>
              <a:gd name="T5" fmla="*/ 2147483647 h 106"/>
              <a:gd name="T6" fmla="*/ 2147483647 w 93"/>
              <a:gd name="T7" fmla="*/ 0 h 106"/>
              <a:gd name="T8" fmla="*/ 0 60000 65536"/>
              <a:gd name="T9" fmla="*/ 0 60000 65536"/>
              <a:gd name="T10" fmla="*/ 0 60000 65536"/>
              <a:gd name="T11" fmla="*/ 0 60000 65536"/>
              <a:gd name="T12" fmla="*/ 0 w 93"/>
              <a:gd name="T13" fmla="*/ 0 h 106"/>
              <a:gd name="T14" fmla="*/ 93 w 93"/>
              <a:gd name="T15" fmla="*/ 106 h 106"/>
            </a:gdLst>
            <a:ahLst/>
            <a:cxnLst>
              <a:cxn ang="T8">
                <a:pos x="T0" y="T1"/>
              </a:cxn>
              <a:cxn ang="T9">
                <a:pos x="T2" y="T3"/>
              </a:cxn>
              <a:cxn ang="T10">
                <a:pos x="T4" y="T5"/>
              </a:cxn>
              <a:cxn ang="T11">
                <a:pos x="T6" y="T7"/>
              </a:cxn>
            </a:cxnLst>
            <a:rect l="T12" t="T13" r="T14" b="T15"/>
            <a:pathLst>
              <a:path w="93" h="106">
                <a:moveTo>
                  <a:pt x="93" y="0"/>
                </a:moveTo>
                <a:lnTo>
                  <a:pt x="0" y="5"/>
                </a:lnTo>
                <a:lnTo>
                  <a:pt x="44" y="106"/>
                </a:lnTo>
                <a:lnTo>
                  <a:pt x="93"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809" name="Line 1146"/>
          <p:cNvSpPr>
            <a:spLocks noChangeShapeType="1"/>
          </p:cNvSpPr>
          <p:nvPr/>
        </p:nvSpPr>
        <p:spPr bwMode="auto">
          <a:xfrm flipH="1" flipV="1">
            <a:off x="7139000" y="3995738"/>
            <a:ext cx="217487" cy="334962"/>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810" name="Line 1147"/>
          <p:cNvSpPr>
            <a:spLocks noChangeShapeType="1"/>
          </p:cNvSpPr>
          <p:nvPr/>
        </p:nvSpPr>
        <p:spPr bwMode="auto">
          <a:xfrm flipV="1">
            <a:off x="7024692" y="3995738"/>
            <a:ext cx="114300" cy="120650"/>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811" name="Line 1148"/>
          <p:cNvSpPr>
            <a:spLocks noChangeShapeType="1"/>
          </p:cNvSpPr>
          <p:nvPr/>
        </p:nvSpPr>
        <p:spPr bwMode="auto">
          <a:xfrm flipH="1" flipV="1">
            <a:off x="6364288" y="3478213"/>
            <a:ext cx="227012" cy="169862"/>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812" name="Line 1149"/>
          <p:cNvSpPr>
            <a:spLocks noChangeShapeType="1"/>
          </p:cNvSpPr>
          <p:nvPr/>
        </p:nvSpPr>
        <p:spPr bwMode="auto">
          <a:xfrm flipV="1">
            <a:off x="6261100" y="3478213"/>
            <a:ext cx="103188" cy="169862"/>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813" name="Line 1150"/>
          <p:cNvSpPr>
            <a:spLocks noChangeShapeType="1"/>
          </p:cNvSpPr>
          <p:nvPr/>
        </p:nvSpPr>
        <p:spPr bwMode="auto">
          <a:xfrm flipV="1">
            <a:off x="5384800" y="3959229"/>
            <a:ext cx="114300" cy="277813"/>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814" name="Freeform 1151"/>
          <p:cNvSpPr>
            <a:spLocks/>
          </p:cNvSpPr>
          <p:nvPr/>
        </p:nvSpPr>
        <p:spPr bwMode="auto">
          <a:xfrm>
            <a:off x="7242175" y="4330722"/>
            <a:ext cx="215900" cy="314325"/>
          </a:xfrm>
          <a:custGeom>
            <a:avLst/>
            <a:gdLst>
              <a:gd name="T0" fmla="*/ 2147483647 w 93"/>
              <a:gd name="T1" fmla="*/ 0 h 120"/>
              <a:gd name="T2" fmla="*/ 2147483647 w 93"/>
              <a:gd name="T3" fmla="*/ 2147483647 h 120"/>
              <a:gd name="T4" fmla="*/ 0 w 93"/>
              <a:gd name="T5" fmla="*/ 2147483647 h 120"/>
              <a:gd name="T6" fmla="*/ 2147483647 w 93"/>
              <a:gd name="T7" fmla="*/ 0 h 120"/>
              <a:gd name="T8" fmla="*/ 0 60000 65536"/>
              <a:gd name="T9" fmla="*/ 0 60000 65536"/>
              <a:gd name="T10" fmla="*/ 0 60000 65536"/>
              <a:gd name="T11" fmla="*/ 0 60000 65536"/>
              <a:gd name="T12" fmla="*/ 0 w 93"/>
              <a:gd name="T13" fmla="*/ 0 h 120"/>
              <a:gd name="T14" fmla="*/ 93 w 93"/>
              <a:gd name="T15" fmla="*/ 120 h 120"/>
            </a:gdLst>
            <a:ahLst/>
            <a:cxnLst>
              <a:cxn ang="T8">
                <a:pos x="T0" y="T1"/>
              </a:cxn>
              <a:cxn ang="T9">
                <a:pos x="T2" y="T3"/>
              </a:cxn>
              <a:cxn ang="T10">
                <a:pos x="T4" y="T5"/>
              </a:cxn>
              <a:cxn ang="T11">
                <a:pos x="T6" y="T7"/>
              </a:cxn>
            </a:cxnLst>
            <a:rect l="T12" t="T13" r="T14" b="T15"/>
            <a:pathLst>
              <a:path w="93" h="120">
                <a:moveTo>
                  <a:pt x="49" y="0"/>
                </a:moveTo>
                <a:lnTo>
                  <a:pt x="93" y="120"/>
                </a:lnTo>
                <a:lnTo>
                  <a:pt x="0" y="14"/>
                </a:lnTo>
                <a:lnTo>
                  <a:pt x="49"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815" name="Freeform 1152"/>
          <p:cNvSpPr>
            <a:spLocks/>
          </p:cNvSpPr>
          <p:nvPr/>
        </p:nvSpPr>
        <p:spPr bwMode="auto">
          <a:xfrm>
            <a:off x="7356477" y="4330700"/>
            <a:ext cx="214313" cy="457200"/>
          </a:xfrm>
          <a:custGeom>
            <a:avLst/>
            <a:gdLst>
              <a:gd name="T0" fmla="*/ 2147483647 w 93"/>
              <a:gd name="T1" fmla="*/ 2147483647 h 175"/>
              <a:gd name="T2" fmla="*/ 0 w 93"/>
              <a:gd name="T3" fmla="*/ 0 h 175"/>
              <a:gd name="T4" fmla="*/ 2147483647 w 93"/>
              <a:gd name="T5" fmla="*/ 2147483647 h 175"/>
              <a:gd name="T6" fmla="*/ 2147483647 w 93"/>
              <a:gd name="T7" fmla="*/ 2147483647 h 175"/>
              <a:gd name="T8" fmla="*/ 0 60000 65536"/>
              <a:gd name="T9" fmla="*/ 0 60000 65536"/>
              <a:gd name="T10" fmla="*/ 0 60000 65536"/>
              <a:gd name="T11" fmla="*/ 0 60000 65536"/>
              <a:gd name="T12" fmla="*/ 0 w 93"/>
              <a:gd name="T13" fmla="*/ 0 h 175"/>
              <a:gd name="T14" fmla="*/ 93 w 93"/>
              <a:gd name="T15" fmla="*/ 175 h 175"/>
            </a:gdLst>
            <a:ahLst/>
            <a:cxnLst>
              <a:cxn ang="T8">
                <a:pos x="T0" y="T1"/>
              </a:cxn>
              <a:cxn ang="T9">
                <a:pos x="T2" y="T3"/>
              </a:cxn>
              <a:cxn ang="T10">
                <a:pos x="T4" y="T5"/>
              </a:cxn>
              <a:cxn ang="T11">
                <a:pos x="T6" y="T7"/>
              </a:cxn>
            </a:cxnLst>
            <a:rect l="T12" t="T13" r="T14" b="T15"/>
            <a:pathLst>
              <a:path w="93" h="175">
                <a:moveTo>
                  <a:pt x="93" y="175"/>
                </a:moveTo>
                <a:lnTo>
                  <a:pt x="0" y="0"/>
                </a:lnTo>
                <a:lnTo>
                  <a:pt x="44" y="120"/>
                </a:lnTo>
                <a:lnTo>
                  <a:pt x="93" y="175"/>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816" name="Freeform 1153"/>
          <p:cNvSpPr>
            <a:spLocks/>
          </p:cNvSpPr>
          <p:nvPr/>
        </p:nvSpPr>
        <p:spPr bwMode="auto">
          <a:xfrm>
            <a:off x="5053013" y="4283075"/>
            <a:ext cx="227012" cy="565150"/>
          </a:xfrm>
          <a:custGeom>
            <a:avLst/>
            <a:gdLst>
              <a:gd name="T0" fmla="*/ 2147483647 w 98"/>
              <a:gd name="T1" fmla="*/ 0 h 216"/>
              <a:gd name="T2" fmla="*/ 2147483647 w 98"/>
              <a:gd name="T3" fmla="*/ 2147483647 h 216"/>
              <a:gd name="T4" fmla="*/ 0 w 98"/>
              <a:gd name="T5" fmla="*/ 2147483647 h 216"/>
              <a:gd name="T6" fmla="*/ 2147483647 w 98"/>
              <a:gd name="T7" fmla="*/ 0 h 216"/>
              <a:gd name="T8" fmla="*/ 0 60000 65536"/>
              <a:gd name="T9" fmla="*/ 0 60000 65536"/>
              <a:gd name="T10" fmla="*/ 0 60000 65536"/>
              <a:gd name="T11" fmla="*/ 0 60000 65536"/>
              <a:gd name="T12" fmla="*/ 0 w 98"/>
              <a:gd name="T13" fmla="*/ 0 h 216"/>
              <a:gd name="T14" fmla="*/ 98 w 98"/>
              <a:gd name="T15" fmla="*/ 216 h 216"/>
            </a:gdLst>
            <a:ahLst/>
            <a:cxnLst>
              <a:cxn ang="T8">
                <a:pos x="T0" y="T1"/>
              </a:cxn>
              <a:cxn ang="T9">
                <a:pos x="T2" y="T3"/>
              </a:cxn>
              <a:cxn ang="T10">
                <a:pos x="T4" y="T5"/>
              </a:cxn>
              <a:cxn ang="T11">
                <a:pos x="T6" y="T7"/>
              </a:cxn>
            </a:cxnLst>
            <a:rect l="T12" t="T13" r="T14" b="T15"/>
            <a:pathLst>
              <a:path w="98" h="216">
                <a:moveTo>
                  <a:pt x="49" y="0"/>
                </a:moveTo>
                <a:lnTo>
                  <a:pt x="98" y="216"/>
                </a:lnTo>
                <a:lnTo>
                  <a:pt x="0" y="202"/>
                </a:lnTo>
                <a:lnTo>
                  <a:pt x="49"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817" name="Freeform 1154"/>
          <p:cNvSpPr>
            <a:spLocks/>
          </p:cNvSpPr>
          <p:nvPr/>
        </p:nvSpPr>
        <p:spPr bwMode="auto">
          <a:xfrm>
            <a:off x="5167325" y="4237060"/>
            <a:ext cx="217487" cy="611187"/>
          </a:xfrm>
          <a:custGeom>
            <a:avLst/>
            <a:gdLst>
              <a:gd name="T0" fmla="*/ 2147483647 w 94"/>
              <a:gd name="T1" fmla="*/ 0 h 234"/>
              <a:gd name="T2" fmla="*/ 0 w 94"/>
              <a:gd name="T3" fmla="*/ 2147483647 h 234"/>
              <a:gd name="T4" fmla="*/ 2147483647 w 94"/>
              <a:gd name="T5" fmla="*/ 2147483647 h 234"/>
              <a:gd name="T6" fmla="*/ 2147483647 w 94"/>
              <a:gd name="T7" fmla="*/ 0 h 234"/>
              <a:gd name="T8" fmla="*/ 0 60000 65536"/>
              <a:gd name="T9" fmla="*/ 0 60000 65536"/>
              <a:gd name="T10" fmla="*/ 0 60000 65536"/>
              <a:gd name="T11" fmla="*/ 0 60000 65536"/>
              <a:gd name="T12" fmla="*/ 0 w 94"/>
              <a:gd name="T13" fmla="*/ 0 h 234"/>
              <a:gd name="T14" fmla="*/ 94 w 94"/>
              <a:gd name="T15" fmla="*/ 234 h 234"/>
            </a:gdLst>
            <a:ahLst/>
            <a:cxnLst>
              <a:cxn ang="T8">
                <a:pos x="T0" y="T1"/>
              </a:cxn>
              <a:cxn ang="T9">
                <a:pos x="T2" y="T3"/>
              </a:cxn>
              <a:cxn ang="T10">
                <a:pos x="T4" y="T5"/>
              </a:cxn>
              <a:cxn ang="T11">
                <a:pos x="T6" y="T7"/>
              </a:cxn>
            </a:cxnLst>
            <a:rect l="T12" t="T13" r="T14" b="T15"/>
            <a:pathLst>
              <a:path w="94" h="234">
                <a:moveTo>
                  <a:pt x="94" y="0"/>
                </a:moveTo>
                <a:lnTo>
                  <a:pt x="0" y="18"/>
                </a:lnTo>
                <a:lnTo>
                  <a:pt x="49" y="234"/>
                </a:lnTo>
                <a:lnTo>
                  <a:pt x="94"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818" name="Freeform 1155"/>
          <p:cNvSpPr>
            <a:spLocks/>
          </p:cNvSpPr>
          <p:nvPr/>
        </p:nvSpPr>
        <p:spPr bwMode="auto">
          <a:xfrm>
            <a:off x="4733925" y="4787900"/>
            <a:ext cx="215900" cy="84138"/>
          </a:xfrm>
          <a:custGeom>
            <a:avLst/>
            <a:gdLst>
              <a:gd name="T0" fmla="*/ 2147483647 w 93"/>
              <a:gd name="T1" fmla="*/ 0 h 32"/>
              <a:gd name="T2" fmla="*/ 2147483647 w 93"/>
              <a:gd name="T3" fmla="*/ 2147483647 h 32"/>
              <a:gd name="T4" fmla="*/ 0 w 93"/>
              <a:gd name="T5" fmla="*/ 2147483647 h 32"/>
              <a:gd name="T6" fmla="*/ 2147483647 w 93"/>
              <a:gd name="T7" fmla="*/ 0 h 32"/>
              <a:gd name="T8" fmla="*/ 0 60000 65536"/>
              <a:gd name="T9" fmla="*/ 0 60000 65536"/>
              <a:gd name="T10" fmla="*/ 0 60000 65536"/>
              <a:gd name="T11" fmla="*/ 0 60000 65536"/>
              <a:gd name="T12" fmla="*/ 0 w 93"/>
              <a:gd name="T13" fmla="*/ 0 h 32"/>
              <a:gd name="T14" fmla="*/ 93 w 93"/>
              <a:gd name="T15" fmla="*/ 32 h 32"/>
            </a:gdLst>
            <a:ahLst/>
            <a:cxnLst>
              <a:cxn ang="T8">
                <a:pos x="T0" y="T1"/>
              </a:cxn>
              <a:cxn ang="T9">
                <a:pos x="T2" y="T3"/>
              </a:cxn>
              <a:cxn ang="T10">
                <a:pos x="T4" y="T5"/>
              </a:cxn>
              <a:cxn ang="T11">
                <a:pos x="T6" y="T7"/>
              </a:cxn>
            </a:cxnLst>
            <a:rect l="T12" t="T13" r="T14" b="T15"/>
            <a:pathLst>
              <a:path w="93" h="32">
                <a:moveTo>
                  <a:pt x="44" y="0"/>
                </a:moveTo>
                <a:lnTo>
                  <a:pt x="93" y="32"/>
                </a:lnTo>
                <a:lnTo>
                  <a:pt x="0" y="23"/>
                </a:lnTo>
                <a:lnTo>
                  <a:pt x="44"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819" name="Freeform 1156"/>
          <p:cNvSpPr>
            <a:spLocks/>
          </p:cNvSpPr>
          <p:nvPr/>
        </p:nvSpPr>
        <p:spPr bwMode="auto">
          <a:xfrm>
            <a:off x="4835525" y="4787900"/>
            <a:ext cx="217488" cy="84138"/>
          </a:xfrm>
          <a:custGeom>
            <a:avLst/>
            <a:gdLst>
              <a:gd name="T0" fmla="*/ 2147483647 w 94"/>
              <a:gd name="T1" fmla="*/ 2147483647 h 32"/>
              <a:gd name="T2" fmla="*/ 0 w 94"/>
              <a:gd name="T3" fmla="*/ 0 h 32"/>
              <a:gd name="T4" fmla="*/ 2147483647 w 94"/>
              <a:gd name="T5" fmla="*/ 2147483647 h 32"/>
              <a:gd name="T6" fmla="*/ 2147483647 w 94"/>
              <a:gd name="T7" fmla="*/ 2147483647 h 32"/>
              <a:gd name="T8" fmla="*/ 0 60000 65536"/>
              <a:gd name="T9" fmla="*/ 0 60000 65536"/>
              <a:gd name="T10" fmla="*/ 0 60000 65536"/>
              <a:gd name="T11" fmla="*/ 0 60000 65536"/>
              <a:gd name="T12" fmla="*/ 0 w 94"/>
              <a:gd name="T13" fmla="*/ 0 h 32"/>
              <a:gd name="T14" fmla="*/ 94 w 94"/>
              <a:gd name="T15" fmla="*/ 32 h 32"/>
            </a:gdLst>
            <a:ahLst/>
            <a:cxnLst>
              <a:cxn ang="T8">
                <a:pos x="T0" y="T1"/>
              </a:cxn>
              <a:cxn ang="T9">
                <a:pos x="T2" y="T3"/>
              </a:cxn>
              <a:cxn ang="T10">
                <a:pos x="T4" y="T5"/>
              </a:cxn>
              <a:cxn ang="T11">
                <a:pos x="T6" y="T7"/>
              </a:cxn>
            </a:cxnLst>
            <a:rect l="T12" t="T13" r="T14" b="T15"/>
            <a:pathLst>
              <a:path w="94" h="32">
                <a:moveTo>
                  <a:pt x="94" y="9"/>
                </a:moveTo>
                <a:lnTo>
                  <a:pt x="0" y="0"/>
                </a:lnTo>
                <a:lnTo>
                  <a:pt x="49" y="32"/>
                </a:lnTo>
                <a:lnTo>
                  <a:pt x="94" y="9"/>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820" name="Freeform 1157"/>
          <p:cNvSpPr>
            <a:spLocks/>
          </p:cNvSpPr>
          <p:nvPr/>
        </p:nvSpPr>
        <p:spPr bwMode="auto">
          <a:xfrm>
            <a:off x="7570800" y="4787900"/>
            <a:ext cx="219075" cy="84138"/>
          </a:xfrm>
          <a:custGeom>
            <a:avLst/>
            <a:gdLst>
              <a:gd name="T0" fmla="*/ 2147483647 w 94"/>
              <a:gd name="T1" fmla="*/ 2147483647 h 32"/>
              <a:gd name="T2" fmla="*/ 0 w 94"/>
              <a:gd name="T3" fmla="*/ 0 h 32"/>
              <a:gd name="T4" fmla="*/ 2147483647 w 94"/>
              <a:gd name="T5" fmla="*/ 2147483647 h 32"/>
              <a:gd name="T6" fmla="*/ 2147483647 w 94"/>
              <a:gd name="T7" fmla="*/ 2147483647 h 32"/>
              <a:gd name="T8" fmla="*/ 0 60000 65536"/>
              <a:gd name="T9" fmla="*/ 0 60000 65536"/>
              <a:gd name="T10" fmla="*/ 0 60000 65536"/>
              <a:gd name="T11" fmla="*/ 0 60000 65536"/>
              <a:gd name="T12" fmla="*/ 0 w 94"/>
              <a:gd name="T13" fmla="*/ 0 h 32"/>
              <a:gd name="T14" fmla="*/ 94 w 94"/>
              <a:gd name="T15" fmla="*/ 32 h 32"/>
            </a:gdLst>
            <a:ahLst/>
            <a:cxnLst>
              <a:cxn ang="T8">
                <a:pos x="T0" y="T1"/>
              </a:cxn>
              <a:cxn ang="T9">
                <a:pos x="T2" y="T3"/>
              </a:cxn>
              <a:cxn ang="T10">
                <a:pos x="T4" y="T5"/>
              </a:cxn>
              <a:cxn ang="T11">
                <a:pos x="T6" y="T7"/>
              </a:cxn>
            </a:cxnLst>
            <a:rect l="T12" t="T13" r="T14" b="T15"/>
            <a:pathLst>
              <a:path w="94" h="32">
                <a:moveTo>
                  <a:pt x="94" y="9"/>
                </a:moveTo>
                <a:lnTo>
                  <a:pt x="0" y="0"/>
                </a:lnTo>
                <a:lnTo>
                  <a:pt x="50" y="32"/>
                </a:lnTo>
                <a:lnTo>
                  <a:pt x="94" y="9"/>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821" name="Line 1158"/>
          <p:cNvSpPr>
            <a:spLocks noChangeShapeType="1"/>
          </p:cNvSpPr>
          <p:nvPr/>
        </p:nvSpPr>
        <p:spPr bwMode="auto">
          <a:xfrm flipH="1" flipV="1">
            <a:off x="7356477" y="4330700"/>
            <a:ext cx="214313" cy="457200"/>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822" name="Line 1159"/>
          <p:cNvSpPr>
            <a:spLocks noChangeShapeType="1"/>
          </p:cNvSpPr>
          <p:nvPr/>
        </p:nvSpPr>
        <p:spPr bwMode="auto">
          <a:xfrm flipH="1" flipV="1">
            <a:off x="7570800" y="4787922"/>
            <a:ext cx="219075" cy="23813"/>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823" name="Freeform 1160"/>
          <p:cNvSpPr>
            <a:spLocks/>
          </p:cNvSpPr>
          <p:nvPr/>
        </p:nvSpPr>
        <p:spPr bwMode="auto">
          <a:xfrm>
            <a:off x="7458075" y="4645047"/>
            <a:ext cx="228600" cy="227013"/>
          </a:xfrm>
          <a:custGeom>
            <a:avLst/>
            <a:gdLst>
              <a:gd name="T0" fmla="*/ 2147483647 w 99"/>
              <a:gd name="T1" fmla="*/ 2147483647 h 87"/>
              <a:gd name="T2" fmla="*/ 2147483647 w 99"/>
              <a:gd name="T3" fmla="*/ 2147483647 h 87"/>
              <a:gd name="T4" fmla="*/ 0 w 99"/>
              <a:gd name="T5" fmla="*/ 0 h 87"/>
              <a:gd name="T6" fmla="*/ 2147483647 w 99"/>
              <a:gd name="T7" fmla="*/ 2147483647 h 87"/>
              <a:gd name="T8" fmla="*/ 0 60000 65536"/>
              <a:gd name="T9" fmla="*/ 0 60000 65536"/>
              <a:gd name="T10" fmla="*/ 0 60000 65536"/>
              <a:gd name="T11" fmla="*/ 0 60000 65536"/>
              <a:gd name="T12" fmla="*/ 0 w 99"/>
              <a:gd name="T13" fmla="*/ 0 h 87"/>
              <a:gd name="T14" fmla="*/ 99 w 99"/>
              <a:gd name="T15" fmla="*/ 87 h 87"/>
            </a:gdLst>
            <a:ahLst/>
            <a:cxnLst>
              <a:cxn ang="T8">
                <a:pos x="T0" y="T1"/>
              </a:cxn>
              <a:cxn ang="T9">
                <a:pos x="T2" y="T3"/>
              </a:cxn>
              <a:cxn ang="T10">
                <a:pos x="T4" y="T5"/>
              </a:cxn>
              <a:cxn ang="T11">
                <a:pos x="T6" y="T7"/>
              </a:cxn>
            </a:cxnLst>
            <a:rect l="T12" t="T13" r="T14" b="T15"/>
            <a:pathLst>
              <a:path w="99" h="87">
                <a:moveTo>
                  <a:pt x="49" y="55"/>
                </a:moveTo>
                <a:lnTo>
                  <a:pt x="99" y="87"/>
                </a:lnTo>
                <a:lnTo>
                  <a:pt x="0" y="0"/>
                </a:lnTo>
                <a:lnTo>
                  <a:pt x="49" y="55"/>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824" name="Line 1161"/>
          <p:cNvSpPr>
            <a:spLocks noChangeShapeType="1"/>
          </p:cNvSpPr>
          <p:nvPr/>
        </p:nvSpPr>
        <p:spPr bwMode="auto">
          <a:xfrm flipV="1">
            <a:off x="7242180" y="4330722"/>
            <a:ext cx="114300" cy="36513"/>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825" name="Line 1162"/>
          <p:cNvSpPr>
            <a:spLocks noChangeShapeType="1"/>
          </p:cNvSpPr>
          <p:nvPr/>
        </p:nvSpPr>
        <p:spPr bwMode="auto">
          <a:xfrm flipV="1">
            <a:off x="5053013" y="4283075"/>
            <a:ext cx="114300" cy="528638"/>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826" name="Line 1163"/>
          <p:cNvSpPr>
            <a:spLocks noChangeShapeType="1"/>
          </p:cNvSpPr>
          <p:nvPr/>
        </p:nvSpPr>
        <p:spPr bwMode="auto">
          <a:xfrm flipH="1">
            <a:off x="5167325" y="4237060"/>
            <a:ext cx="217487" cy="46037"/>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827" name="Line 1164"/>
          <p:cNvSpPr>
            <a:spLocks noChangeShapeType="1"/>
          </p:cNvSpPr>
          <p:nvPr/>
        </p:nvSpPr>
        <p:spPr bwMode="auto">
          <a:xfrm flipH="1" flipV="1">
            <a:off x="4835525" y="4787922"/>
            <a:ext cx="217488" cy="23813"/>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828" name="Line 1165"/>
          <p:cNvSpPr>
            <a:spLocks noChangeShapeType="1"/>
          </p:cNvSpPr>
          <p:nvPr/>
        </p:nvSpPr>
        <p:spPr bwMode="auto">
          <a:xfrm flipV="1">
            <a:off x="4733930" y="4787922"/>
            <a:ext cx="101600" cy="60325"/>
          </a:xfrm>
          <a:prstGeom prst="line">
            <a:avLst/>
          </a:prstGeom>
          <a:noFill/>
          <a:ln w="9525">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829" name="Line 1166"/>
          <p:cNvSpPr>
            <a:spLocks noChangeShapeType="1"/>
          </p:cNvSpPr>
          <p:nvPr/>
        </p:nvSpPr>
        <p:spPr bwMode="auto">
          <a:xfrm>
            <a:off x="7469188" y="4645047"/>
            <a:ext cx="101600" cy="14287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830" name="Line 1167"/>
          <p:cNvSpPr>
            <a:spLocks noChangeShapeType="1"/>
          </p:cNvSpPr>
          <p:nvPr/>
        </p:nvSpPr>
        <p:spPr bwMode="auto">
          <a:xfrm flipH="1" flipV="1">
            <a:off x="4289425" y="4787922"/>
            <a:ext cx="217488" cy="23813"/>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831" name="Freeform 1168"/>
          <p:cNvSpPr>
            <a:spLocks/>
          </p:cNvSpPr>
          <p:nvPr/>
        </p:nvSpPr>
        <p:spPr bwMode="auto">
          <a:xfrm>
            <a:off x="6478600" y="3648078"/>
            <a:ext cx="217487" cy="384175"/>
          </a:xfrm>
          <a:custGeom>
            <a:avLst/>
            <a:gdLst>
              <a:gd name="T0" fmla="*/ 2147483647 w 94"/>
              <a:gd name="T1" fmla="*/ 0 h 147"/>
              <a:gd name="T2" fmla="*/ 2147483647 w 94"/>
              <a:gd name="T3" fmla="*/ 2147483647 h 147"/>
              <a:gd name="T4" fmla="*/ 0 w 94"/>
              <a:gd name="T5" fmla="*/ 2147483647 h 147"/>
              <a:gd name="T6" fmla="*/ 2147483647 w 94"/>
              <a:gd name="T7" fmla="*/ 0 h 147"/>
              <a:gd name="T8" fmla="*/ 0 60000 65536"/>
              <a:gd name="T9" fmla="*/ 0 60000 65536"/>
              <a:gd name="T10" fmla="*/ 0 60000 65536"/>
              <a:gd name="T11" fmla="*/ 0 60000 65536"/>
              <a:gd name="T12" fmla="*/ 0 w 94"/>
              <a:gd name="T13" fmla="*/ 0 h 147"/>
              <a:gd name="T14" fmla="*/ 94 w 94"/>
              <a:gd name="T15" fmla="*/ 147 h 147"/>
            </a:gdLst>
            <a:ahLst/>
            <a:cxnLst>
              <a:cxn ang="T8">
                <a:pos x="T0" y="T1"/>
              </a:cxn>
              <a:cxn ang="T9">
                <a:pos x="T2" y="T3"/>
              </a:cxn>
              <a:cxn ang="T10">
                <a:pos x="T4" y="T5"/>
              </a:cxn>
              <a:cxn ang="T11">
                <a:pos x="T6" y="T7"/>
              </a:cxn>
            </a:cxnLst>
            <a:rect l="T12" t="T13" r="T14" b="T15"/>
            <a:pathLst>
              <a:path w="94" h="147">
                <a:moveTo>
                  <a:pt x="49" y="0"/>
                </a:moveTo>
                <a:lnTo>
                  <a:pt x="94" y="147"/>
                </a:lnTo>
                <a:lnTo>
                  <a:pt x="0" y="50"/>
                </a:lnTo>
                <a:lnTo>
                  <a:pt x="49"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832" name="Freeform 1169"/>
          <p:cNvSpPr>
            <a:spLocks/>
          </p:cNvSpPr>
          <p:nvPr/>
        </p:nvSpPr>
        <p:spPr bwMode="auto">
          <a:xfrm>
            <a:off x="6591300" y="3648078"/>
            <a:ext cx="217488" cy="384175"/>
          </a:xfrm>
          <a:custGeom>
            <a:avLst/>
            <a:gdLst>
              <a:gd name="T0" fmla="*/ 2147483647 w 94"/>
              <a:gd name="T1" fmla="*/ 2147483647 h 147"/>
              <a:gd name="T2" fmla="*/ 0 w 94"/>
              <a:gd name="T3" fmla="*/ 0 h 147"/>
              <a:gd name="T4" fmla="*/ 2147483647 w 94"/>
              <a:gd name="T5" fmla="*/ 2147483647 h 147"/>
              <a:gd name="T6" fmla="*/ 2147483647 w 94"/>
              <a:gd name="T7" fmla="*/ 2147483647 h 147"/>
              <a:gd name="T8" fmla="*/ 0 60000 65536"/>
              <a:gd name="T9" fmla="*/ 0 60000 65536"/>
              <a:gd name="T10" fmla="*/ 0 60000 65536"/>
              <a:gd name="T11" fmla="*/ 0 60000 65536"/>
              <a:gd name="T12" fmla="*/ 0 w 94"/>
              <a:gd name="T13" fmla="*/ 0 h 147"/>
              <a:gd name="T14" fmla="*/ 94 w 94"/>
              <a:gd name="T15" fmla="*/ 147 h 147"/>
            </a:gdLst>
            <a:ahLst/>
            <a:cxnLst>
              <a:cxn ang="T8">
                <a:pos x="T0" y="T1"/>
              </a:cxn>
              <a:cxn ang="T9">
                <a:pos x="T2" y="T3"/>
              </a:cxn>
              <a:cxn ang="T10">
                <a:pos x="T4" y="T5"/>
              </a:cxn>
              <a:cxn ang="T11">
                <a:pos x="T6" y="T7"/>
              </a:cxn>
            </a:cxnLst>
            <a:rect l="T12" t="T13" r="T14" b="T15"/>
            <a:pathLst>
              <a:path w="94" h="147">
                <a:moveTo>
                  <a:pt x="94" y="91"/>
                </a:moveTo>
                <a:lnTo>
                  <a:pt x="0" y="0"/>
                </a:lnTo>
                <a:lnTo>
                  <a:pt x="45" y="147"/>
                </a:lnTo>
                <a:lnTo>
                  <a:pt x="94" y="91"/>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833" name="Freeform 1170"/>
          <p:cNvSpPr>
            <a:spLocks/>
          </p:cNvSpPr>
          <p:nvPr/>
        </p:nvSpPr>
        <p:spPr bwMode="auto">
          <a:xfrm>
            <a:off x="5930900" y="3635384"/>
            <a:ext cx="215900" cy="263525"/>
          </a:xfrm>
          <a:custGeom>
            <a:avLst/>
            <a:gdLst>
              <a:gd name="T0" fmla="*/ 2147483647 w 93"/>
              <a:gd name="T1" fmla="*/ 0 h 101"/>
              <a:gd name="T2" fmla="*/ 2147483647 w 93"/>
              <a:gd name="T3" fmla="*/ 2147483647 h 101"/>
              <a:gd name="T4" fmla="*/ 0 w 93"/>
              <a:gd name="T5" fmla="*/ 2147483647 h 101"/>
              <a:gd name="T6" fmla="*/ 2147483647 w 93"/>
              <a:gd name="T7" fmla="*/ 0 h 101"/>
              <a:gd name="T8" fmla="*/ 0 60000 65536"/>
              <a:gd name="T9" fmla="*/ 0 60000 65536"/>
              <a:gd name="T10" fmla="*/ 0 60000 65536"/>
              <a:gd name="T11" fmla="*/ 0 60000 65536"/>
              <a:gd name="T12" fmla="*/ 0 w 93"/>
              <a:gd name="T13" fmla="*/ 0 h 101"/>
              <a:gd name="T14" fmla="*/ 93 w 93"/>
              <a:gd name="T15" fmla="*/ 101 h 101"/>
            </a:gdLst>
            <a:ahLst/>
            <a:cxnLst>
              <a:cxn ang="T8">
                <a:pos x="T0" y="T1"/>
              </a:cxn>
              <a:cxn ang="T9">
                <a:pos x="T2" y="T3"/>
              </a:cxn>
              <a:cxn ang="T10">
                <a:pos x="T4" y="T5"/>
              </a:cxn>
              <a:cxn ang="T11">
                <a:pos x="T6" y="T7"/>
              </a:cxn>
            </a:cxnLst>
            <a:rect l="T12" t="T13" r="T14" b="T15"/>
            <a:pathLst>
              <a:path w="93" h="101">
                <a:moveTo>
                  <a:pt x="49" y="0"/>
                </a:moveTo>
                <a:lnTo>
                  <a:pt x="93" y="92"/>
                </a:lnTo>
                <a:lnTo>
                  <a:pt x="0" y="101"/>
                </a:lnTo>
                <a:lnTo>
                  <a:pt x="49"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834" name="Freeform 1171"/>
          <p:cNvSpPr>
            <a:spLocks/>
          </p:cNvSpPr>
          <p:nvPr/>
        </p:nvSpPr>
        <p:spPr bwMode="auto">
          <a:xfrm>
            <a:off x="6045200" y="3635375"/>
            <a:ext cx="215900" cy="241300"/>
          </a:xfrm>
          <a:custGeom>
            <a:avLst/>
            <a:gdLst>
              <a:gd name="T0" fmla="*/ 2147483647 w 93"/>
              <a:gd name="T1" fmla="*/ 2147483647 h 92"/>
              <a:gd name="T2" fmla="*/ 0 w 93"/>
              <a:gd name="T3" fmla="*/ 0 h 92"/>
              <a:gd name="T4" fmla="*/ 2147483647 w 93"/>
              <a:gd name="T5" fmla="*/ 2147483647 h 92"/>
              <a:gd name="T6" fmla="*/ 2147483647 w 93"/>
              <a:gd name="T7" fmla="*/ 2147483647 h 92"/>
              <a:gd name="T8" fmla="*/ 0 60000 65536"/>
              <a:gd name="T9" fmla="*/ 0 60000 65536"/>
              <a:gd name="T10" fmla="*/ 0 60000 65536"/>
              <a:gd name="T11" fmla="*/ 0 60000 65536"/>
              <a:gd name="T12" fmla="*/ 0 w 93"/>
              <a:gd name="T13" fmla="*/ 0 h 92"/>
              <a:gd name="T14" fmla="*/ 93 w 93"/>
              <a:gd name="T15" fmla="*/ 92 h 92"/>
            </a:gdLst>
            <a:ahLst/>
            <a:cxnLst>
              <a:cxn ang="T8">
                <a:pos x="T0" y="T1"/>
              </a:cxn>
              <a:cxn ang="T9">
                <a:pos x="T2" y="T3"/>
              </a:cxn>
              <a:cxn ang="T10">
                <a:pos x="T4" y="T5"/>
              </a:cxn>
              <a:cxn ang="T11">
                <a:pos x="T6" y="T7"/>
              </a:cxn>
            </a:cxnLst>
            <a:rect l="T12" t="T13" r="T14" b="T15"/>
            <a:pathLst>
              <a:path w="93" h="92">
                <a:moveTo>
                  <a:pt x="93" y="5"/>
                </a:moveTo>
                <a:lnTo>
                  <a:pt x="0" y="0"/>
                </a:lnTo>
                <a:lnTo>
                  <a:pt x="44" y="92"/>
                </a:lnTo>
                <a:lnTo>
                  <a:pt x="93" y="5"/>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835" name="Line 1172"/>
          <p:cNvSpPr>
            <a:spLocks noChangeShapeType="1"/>
          </p:cNvSpPr>
          <p:nvPr/>
        </p:nvSpPr>
        <p:spPr bwMode="auto">
          <a:xfrm flipH="1" flipV="1">
            <a:off x="6591300" y="3648084"/>
            <a:ext cx="217488" cy="23812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836" name="Line 1173"/>
          <p:cNvSpPr>
            <a:spLocks noChangeShapeType="1"/>
          </p:cNvSpPr>
          <p:nvPr/>
        </p:nvSpPr>
        <p:spPr bwMode="auto">
          <a:xfrm flipV="1">
            <a:off x="6478588" y="3648082"/>
            <a:ext cx="112712" cy="131763"/>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837" name="Line 1174"/>
          <p:cNvSpPr>
            <a:spLocks noChangeShapeType="1"/>
          </p:cNvSpPr>
          <p:nvPr/>
        </p:nvSpPr>
        <p:spPr bwMode="auto">
          <a:xfrm flipH="1" flipV="1">
            <a:off x="6045200" y="3635375"/>
            <a:ext cx="215900" cy="12700"/>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838" name="Freeform 1175"/>
          <p:cNvSpPr>
            <a:spLocks/>
          </p:cNvSpPr>
          <p:nvPr/>
        </p:nvSpPr>
        <p:spPr bwMode="auto">
          <a:xfrm>
            <a:off x="5600712" y="3946527"/>
            <a:ext cx="227013" cy="277813"/>
          </a:xfrm>
          <a:custGeom>
            <a:avLst/>
            <a:gdLst>
              <a:gd name="T0" fmla="*/ 2147483647 w 98"/>
              <a:gd name="T1" fmla="*/ 0 h 106"/>
              <a:gd name="T2" fmla="*/ 2147483647 w 98"/>
              <a:gd name="T3" fmla="*/ 2147483647 h 106"/>
              <a:gd name="T4" fmla="*/ 0 w 98"/>
              <a:gd name="T5" fmla="*/ 2147483647 h 106"/>
              <a:gd name="T6" fmla="*/ 2147483647 w 98"/>
              <a:gd name="T7" fmla="*/ 0 h 106"/>
              <a:gd name="T8" fmla="*/ 0 60000 65536"/>
              <a:gd name="T9" fmla="*/ 0 60000 65536"/>
              <a:gd name="T10" fmla="*/ 0 60000 65536"/>
              <a:gd name="T11" fmla="*/ 0 60000 65536"/>
              <a:gd name="T12" fmla="*/ 0 w 98"/>
              <a:gd name="T13" fmla="*/ 0 h 106"/>
              <a:gd name="T14" fmla="*/ 98 w 98"/>
              <a:gd name="T15" fmla="*/ 106 h 106"/>
            </a:gdLst>
            <a:ahLst/>
            <a:cxnLst>
              <a:cxn ang="T8">
                <a:pos x="T0" y="T1"/>
              </a:cxn>
              <a:cxn ang="T9">
                <a:pos x="T2" y="T3"/>
              </a:cxn>
              <a:cxn ang="T10">
                <a:pos x="T4" y="T5"/>
              </a:cxn>
              <a:cxn ang="T11">
                <a:pos x="T6" y="T7"/>
              </a:cxn>
            </a:cxnLst>
            <a:rect l="T12" t="T13" r="T14" b="T15"/>
            <a:pathLst>
              <a:path w="98" h="106">
                <a:moveTo>
                  <a:pt x="49" y="0"/>
                </a:moveTo>
                <a:lnTo>
                  <a:pt x="98" y="97"/>
                </a:lnTo>
                <a:lnTo>
                  <a:pt x="0" y="106"/>
                </a:lnTo>
                <a:lnTo>
                  <a:pt x="49"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839" name="Freeform 1176"/>
          <p:cNvSpPr>
            <a:spLocks/>
          </p:cNvSpPr>
          <p:nvPr/>
        </p:nvSpPr>
        <p:spPr bwMode="auto">
          <a:xfrm>
            <a:off x="5713425" y="3898903"/>
            <a:ext cx="217487" cy="301625"/>
          </a:xfrm>
          <a:custGeom>
            <a:avLst/>
            <a:gdLst>
              <a:gd name="T0" fmla="*/ 2147483647 w 94"/>
              <a:gd name="T1" fmla="*/ 0 h 115"/>
              <a:gd name="T2" fmla="*/ 0 w 94"/>
              <a:gd name="T3" fmla="*/ 2147483647 h 115"/>
              <a:gd name="T4" fmla="*/ 2147483647 w 94"/>
              <a:gd name="T5" fmla="*/ 2147483647 h 115"/>
              <a:gd name="T6" fmla="*/ 2147483647 w 94"/>
              <a:gd name="T7" fmla="*/ 0 h 115"/>
              <a:gd name="T8" fmla="*/ 0 60000 65536"/>
              <a:gd name="T9" fmla="*/ 0 60000 65536"/>
              <a:gd name="T10" fmla="*/ 0 60000 65536"/>
              <a:gd name="T11" fmla="*/ 0 60000 65536"/>
              <a:gd name="T12" fmla="*/ 0 w 94"/>
              <a:gd name="T13" fmla="*/ 0 h 115"/>
              <a:gd name="T14" fmla="*/ 94 w 94"/>
              <a:gd name="T15" fmla="*/ 115 h 115"/>
            </a:gdLst>
            <a:ahLst/>
            <a:cxnLst>
              <a:cxn ang="T8">
                <a:pos x="T0" y="T1"/>
              </a:cxn>
              <a:cxn ang="T9">
                <a:pos x="T2" y="T3"/>
              </a:cxn>
              <a:cxn ang="T10">
                <a:pos x="T4" y="T5"/>
              </a:cxn>
              <a:cxn ang="T11">
                <a:pos x="T6" y="T7"/>
              </a:cxn>
            </a:cxnLst>
            <a:rect l="T12" t="T13" r="T14" b="T15"/>
            <a:pathLst>
              <a:path w="94" h="115">
                <a:moveTo>
                  <a:pt x="94" y="0"/>
                </a:moveTo>
                <a:lnTo>
                  <a:pt x="0" y="18"/>
                </a:lnTo>
                <a:lnTo>
                  <a:pt x="49" y="115"/>
                </a:lnTo>
                <a:lnTo>
                  <a:pt x="94"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840" name="Freeform 1177"/>
          <p:cNvSpPr>
            <a:spLocks/>
          </p:cNvSpPr>
          <p:nvPr/>
        </p:nvSpPr>
        <p:spPr bwMode="auto">
          <a:xfrm>
            <a:off x="6696075" y="3886208"/>
            <a:ext cx="215900" cy="396875"/>
          </a:xfrm>
          <a:custGeom>
            <a:avLst/>
            <a:gdLst>
              <a:gd name="T0" fmla="*/ 2147483647 w 93"/>
              <a:gd name="T1" fmla="*/ 0 h 152"/>
              <a:gd name="T2" fmla="*/ 2147483647 w 93"/>
              <a:gd name="T3" fmla="*/ 2147483647 h 152"/>
              <a:gd name="T4" fmla="*/ 0 w 93"/>
              <a:gd name="T5" fmla="*/ 2147483647 h 152"/>
              <a:gd name="T6" fmla="*/ 2147483647 w 93"/>
              <a:gd name="T7" fmla="*/ 0 h 152"/>
              <a:gd name="T8" fmla="*/ 0 60000 65536"/>
              <a:gd name="T9" fmla="*/ 0 60000 65536"/>
              <a:gd name="T10" fmla="*/ 0 60000 65536"/>
              <a:gd name="T11" fmla="*/ 0 60000 65536"/>
              <a:gd name="T12" fmla="*/ 0 w 93"/>
              <a:gd name="T13" fmla="*/ 0 h 152"/>
              <a:gd name="T14" fmla="*/ 93 w 93"/>
              <a:gd name="T15" fmla="*/ 152 h 152"/>
            </a:gdLst>
            <a:ahLst/>
            <a:cxnLst>
              <a:cxn ang="T8">
                <a:pos x="T0" y="T1"/>
              </a:cxn>
              <a:cxn ang="T9">
                <a:pos x="T2" y="T3"/>
              </a:cxn>
              <a:cxn ang="T10">
                <a:pos x="T4" y="T5"/>
              </a:cxn>
              <a:cxn ang="T11">
                <a:pos x="T6" y="T7"/>
              </a:cxn>
            </a:cxnLst>
            <a:rect l="T12" t="T13" r="T14" b="T15"/>
            <a:pathLst>
              <a:path w="93" h="152">
                <a:moveTo>
                  <a:pt x="49" y="0"/>
                </a:moveTo>
                <a:lnTo>
                  <a:pt x="93" y="152"/>
                </a:lnTo>
                <a:lnTo>
                  <a:pt x="0" y="56"/>
                </a:lnTo>
                <a:lnTo>
                  <a:pt x="49"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841" name="Freeform 1178"/>
          <p:cNvSpPr>
            <a:spLocks/>
          </p:cNvSpPr>
          <p:nvPr/>
        </p:nvSpPr>
        <p:spPr bwMode="auto">
          <a:xfrm>
            <a:off x="6808788" y="3886208"/>
            <a:ext cx="215900" cy="396875"/>
          </a:xfrm>
          <a:custGeom>
            <a:avLst/>
            <a:gdLst>
              <a:gd name="T0" fmla="*/ 2147483647 w 93"/>
              <a:gd name="T1" fmla="*/ 2147483647 h 152"/>
              <a:gd name="T2" fmla="*/ 0 w 93"/>
              <a:gd name="T3" fmla="*/ 0 h 152"/>
              <a:gd name="T4" fmla="*/ 2147483647 w 93"/>
              <a:gd name="T5" fmla="*/ 2147483647 h 152"/>
              <a:gd name="T6" fmla="*/ 2147483647 w 93"/>
              <a:gd name="T7" fmla="*/ 2147483647 h 152"/>
              <a:gd name="T8" fmla="*/ 0 60000 65536"/>
              <a:gd name="T9" fmla="*/ 0 60000 65536"/>
              <a:gd name="T10" fmla="*/ 0 60000 65536"/>
              <a:gd name="T11" fmla="*/ 0 60000 65536"/>
              <a:gd name="T12" fmla="*/ 0 w 93"/>
              <a:gd name="T13" fmla="*/ 0 h 152"/>
              <a:gd name="T14" fmla="*/ 93 w 93"/>
              <a:gd name="T15" fmla="*/ 152 h 152"/>
            </a:gdLst>
            <a:ahLst/>
            <a:cxnLst>
              <a:cxn ang="T8">
                <a:pos x="T0" y="T1"/>
              </a:cxn>
              <a:cxn ang="T9">
                <a:pos x="T2" y="T3"/>
              </a:cxn>
              <a:cxn ang="T10">
                <a:pos x="T4" y="T5"/>
              </a:cxn>
              <a:cxn ang="T11">
                <a:pos x="T6" y="T7"/>
              </a:cxn>
            </a:cxnLst>
            <a:rect l="T12" t="T13" r="T14" b="T15"/>
            <a:pathLst>
              <a:path w="93" h="152">
                <a:moveTo>
                  <a:pt x="93" y="88"/>
                </a:moveTo>
                <a:lnTo>
                  <a:pt x="0" y="0"/>
                </a:lnTo>
                <a:lnTo>
                  <a:pt x="44" y="152"/>
                </a:lnTo>
                <a:lnTo>
                  <a:pt x="93" y="88"/>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842" name="Line 1179"/>
          <p:cNvSpPr>
            <a:spLocks noChangeShapeType="1"/>
          </p:cNvSpPr>
          <p:nvPr/>
        </p:nvSpPr>
        <p:spPr bwMode="auto">
          <a:xfrm flipV="1">
            <a:off x="5600702" y="3946527"/>
            <a:ext cx="112713" cy="277813"/>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843" name="Line 1180"/>
          <p:cNvSpPr>
            <a:spLocks noChangeShapeType="1"/>
          </p:cNvSpPr>
          <p:nvPr/>
        </p:nvSpPr>
        <p:spPr bwMode="auto">
          <a:xfrm flipH="1" flipV="1">
            <a:off x="6808788" y="3886200"/>
            <a:ext cx="215900" cy="230188"/>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844" name="Line 1181"/>
          <p:cNvSpPr>
            <a:spLocks noChangeShapeType="1"/>
          </p:cNvSpPr>
          <p:nvPr/>
        </p:nvSpPr>
        <p:spPr bwMode="auto">
          <a:xfrm flipV="1">
            <a:off x="6696082" y="3886200"/>
            <a:ext cx="112713" cy="146050"/>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845" name="Freeform 1182"/>
          <p:cNvSpPr>
            <a:spLocks/>
          </p:cNvSpPr>
          <p:nvPr/>
        </p:nvSpPr>
        <p:spPr bwMode="auto">
          <a:xfrm>
            <a:off x="4949825" y="4811735"/>
            <a:ext cx="217488" cy="96837"/>
          </a:xfrm>
          <a:custGeom>
            <a:avLst/>
            <a:gdLst>
              <a:gd name="T0" fmla="*/ 2147483647 w 94"/>
              <a:gd name="T1" fmla="*/ 0 h 37"/>
              <a:gd name="T2" fmla="*/ 2147483647 w 94"/>
              <a:gd name="T3" fmla="*/ 2147483647 h 37"/>
              <a:gd name="T4" fmla="*/ 0 w 94"/>
              <a:gd name="T5" fmla="*/ 2147483647 h 37"/>
              <a:gd name="T6" fmla="*/ 2147483647 w 94"/>
              <a:gd name="T7" fmla="*/ 0 h 37"/>
              <a:gd name="T8" fmla="*/ 0 60000 65536"/>
              <a:gd name="T9" fmla="*/ 0 60000 65536"/>
              <a:gd name="T10" fmla="*/ 0 60000 65536"/>
              <a:gd name="T11" fmla="*/ 0 60000 65536"/>
              <a:gd name="T12" fmla="*/ 0 w 94"/>
              <a:gd name="T13" fmla="*/ 0 h 37"/>
              <a:gd name="T14" fmla="*/ 94 w 94"/>
              <a:gd name="T15" fmla="*/ 37 h 37"/>
            </a:gdLst>
            <a:ahLst/>
            <a:cxnLst>
              <a:cxn ang="T8">
                <a:pos x="T0" y="T1"/>
              </a:cxn>
              <a:cxn ang="T9">
                <a:pos x="T2" y="T3"/>
              </a:cxn>
              <a:cxn ang="T10">
                <a:pos x="T4" y="T5"/>
              </a:cxn>
              <a:cxn ang="T11">
                <a:pos x="T6" y="T7"/>
              </a:cxn>
            </a:cxnLst>
            <a:rect l="T12" t="T13" r="T14" b="T15"/>
            <a:pathLst>
              <a:path w="94" h="37">
                <a:moveTo>
                  <a:pt x="45" y="0"/>
                </a:moveTo>
                <a:lnTo>
                  <a:pt x="94" y="37"/>
                </a:lnTo>
                <a:lnTo>
                  <a:pt x="0" y="23"/>
                </a:lnTo>
                <a:lnTo>
                  <a:pt x="45"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846" name="Freeform 1183"/>
          <p:cNvSpPr>
            <a:spLocks/>
          </p:cNvSpPr>
          <p:nvPr/>
        </p:nvSpPr>
        <p:spPr bwMode="auto">
          <a:xfrm>
            <a:off x="5053013" y="4811735"/>
            <a:ext cx="227012" cy="96837"/>
          </a:xfrm>
          <a:custGeom>
            <a:avLst/>
            <a:gdLst>
              <a:gd name="T0" fmla="*/ 2147483647 w 98"/>
              <a:gd name="T1" fmla="*/ 2147483647 h 37"/>
              <a:gd name="T2" fmla="*/ 0 w 98"/>
              <a:gd name="T3" fmla="*/ 0 h 37"/>
              <a:gd name="T4" fmla="*/ 2147483647 w 98"/>
              <a:gd name="T5" fmla="*/ 2147483647 h 37"/>
              <a:gd name="T6" fmla="*/ 2147483647 w 98"/>
              <a:gd name="T7" fmla="*/ 2147483647 h 37"/>
              <a:gd name="T8" fmla="*/ 0 60000 65536"/>
              <a:gd name="T9" fmla="*/ 0 60000 65536"/>
              <a:gd name="T10" fmla="*/ 0 60000 65536"/>
              <a:gd name="T11" fmla="*/ 0 60000 65536"/>
              <a:gd name="T12" fmla="*/ 0 w 98"/>
              <a:gd name="T13" fmla="*/ 0 h 37"/>
              <a:gd name="T14" fmla="*/ 98 w 98"/>
              <a:gd name="T15" fmla="*/ 37 h 37"/>
            </a:gdLst>
            <a:ahLst/>
            <a:cxnLst>
              <a:cxn ang="T8">
                <a:pos x="T0" y="T1"/>
              </a:cxn>
              <a:cxn ang="T9">
                <a:pos x="T2" y="T3"/>
              </a:cxn>
              <a:cxn ang="T10">
                <a:pos x="T4" y="T5"/>
              </a:cxn>
              <a:cxn ang="T11">
                <a:pos x="T6" y="T7"/>
              </a:cxn>
            </a:cxnLst>
            <a:rect l="T12" t="T13" r="T14" b="T15"/>
            <a:pathLst>
              <a:path w="98" h="37">
                <a:moveTo>
                  <a:pt x="98" y="14"/>
                </a:moveTo>
                <a:lnTo>
                  <a:pt x="0" y="0"/>
                </a:lnTo>
                <a:lnTo>
                  <a:pt x="49" y="37"/>
                </a:lnTo>
                <a:lnTo>
                  <a:pt x="98" y="14"/>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847" name="Freeform 1184"/>
          <p:cNvSpPr>
            <a:spLocks/>
          </p:cNvSpPr>
          <p:nvPr/>
        </p:nvSpPr>
        <p:spPr bwMode="auto">
          <a:xfrm>
            <a:off x="5280037" y="4237060"/>
            <a:ext cx="219075" cy="611187"/>
          </a:xfrm>
          <a:custGeom>
            <a:avLst/>
            <a:gdLst>
              <a:gd name="T0" fmla="*/ 2147483647 w 94"/>
              <a:gd name="T1" fmla="*/ 0 h 234"/>
              <a:gd name="T2" fmla="*/ 2147483647 w 94"/>
              <a:gd name="T3" fmla="*/ 2147483647 h 234"/>
              <a:gd name="T4" fmla="*/ 0 w 94"/>
              <a:gd name="T5" fmla="*/ 2147483647 h 234"/>
              <a:gd name="T6" fmla="*/ 2147483647 w 94"/>
              <a:gd name="T7" fmla="*/ 0 h 234"/>
              <a:gd name="T8" fmla="*/ 0 60000 65536"/>
              <a:gd name="T9" fmla="*/ 0 60000 65536"/>
              <a:gd name="T10" fmla="*/ 0 60000 65536"/>
              <a:gd name="T11" fmla="*/ 0 60000 65536"/>
              <a:gd name="T12" fmla="*/ 0 w 94"/>
              <a:gd name="T13" fmla="*/ 0 h 234"/>
              <a:gd name="T14" fmla="*/ 94 w 94"/>
              <a:gd name="T15" fmla="*/ 234 h 234"/>
            </a:gdLst>
            <a:ahLst/>
            <a:cxnLst>
              <a:cxn ang="T8">
                <a:pos x="T0" y="T1"/>
              </a:cxn>
              <a:cxn ang="T9">
                <a:pos x="T2" y="T3"/>
              </a:cxn>
              <a:cxn ang="T10">
                <a:pos x="T4" y="T5"/>
              </a:cxn>
              <a:cxn ang="T11">
                <a:pos x="T6" y="T7"/>
              </a:cxn>
            </a:cxnLst>
            <a:rect l="T12" t="T13" r="T14" b="T15"/>
            <a:pathLst>
              <a:path w="94" h="234">
                <a:moveTo>
                  <a:pt x="45" y="0"/>
                </a:moveTo>
                <a:lnTo>
                  <a:pt x="94" y="55"/>
                </a:lnTo>
                <a:lnTo>
                  <a:pt x="0" y="234"/>
                </a:lnTo>
                <a:lnTo>
                  <a:pt x="45"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848" name="Freeform 1185"/>
          <p:cNvSpPr>
            <a:spLocks/>
          </p:cNvSpPr>
          <p:nvPr/>
        </p:nvSpPr>
        <p:spPr bwMode="auto">
          <a:xfrm>
            <a:off x="5384800" y="4224360"/>
            <a:ext cx="215900" cy="155575"/>
          </a:xfrm>
          <a:custGeom>
            <a:avLst/>
            <a:gdLst>
              <a:gd name="T0" fmla="*/ 2147483647 w 93"/>
              <a:gd name="T1" fmla="*/ 0 h 60"/>
              <a:gd name="T2" fmla="*/ 0 w 93"/>
              <a:gd name="T3" fmla="*/ 2147483647 h 60"/>
              <a:gd name="T4" fmla="*/ 2147483647 w 93"/>
              <a:gd name="T5" fmla="*/ 2147483647 h 60"/>
              <a:gd name="T6" fmla="*/ 2147483647 w 93"/>
              <a:gd name="T7" fmla="*/ 0 h 60"/>
              <a:gd name="T8" fmla="*/ 0 60000 65536"/>
              <a:gd name="T9" fmla="*/ 0 60000 65536"/>
              <a:gd name="T10" fmla="*/ 0 60000 65536"/>
              <a:gd name="T11" fmla="*/ 0 60000 65536"/>
              <a:gd name="T12" fmla="*/ 0 w 93"/>
              <a:gd name="T13" fmla="*/ 0 h 60"/>
              <a:gd name="T14" fmla="*/ 93 w 93"/>
              <a:gd name="T15" fmla="*/ 60 h 60"/>
            </a:gdLst>
            <a:ahLst/>
            <a:cxnLst>
              <a:cxn ang="T8">
                <a:pos x="T0" y="T1"/>
              </a:cxn>
              <a:cxn ang="T9">
                <a:pos x="T2" y="T3"/>
              </a:cxn>
              <a:cxn ang="T10">
                <a:pos x="T4" y="T5"/>
              </a:cxn>
              <a:cxn ang="T11">
                <a:pos x="T6" y="T7"/>
              </a:cxn>
            </a:cxnLst>
            <a:rect l="T12" t="T13" r="T14" b="T15"/>
            <a:pathLst>
              <a:path w="93" h="60">
                <a:moveTo>
                  <a:pt x="93" y="0"/>
                </a:moveTo>
                <a:lnTo>
                  <a:pt x="0" y="5"/>
                </a:lnTo>
                <a:lnTo>
                  <a:pt x="49" y="60"/>
                </a:lnTo>
                <a:lnTo>
                  <a:pt x="93"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849" name="Line 1186"/>
          <p:cNvSpPr>
            <a:spLocks noChangeShapeType="1"/>
          </p:cNvSpPr>
          <p:nvPr/>
        </p:nvSpPr>
        <p:spPr bwMode="auto">
          <a:xfrm flipH="1" flipV="1">
            <a:off x="5053013" y="4811713"/>
            <a:ext cx="227012" cy="36512"/>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850" name="Line 1187"/>
          <p:cNvSpPr>
            <a:spLocks noChangeShapeType="1"/>
          </p:cNvSpPr>
          <p:nvPr/>
        </p:nvSpPr>
        <p:spPr bwMode="auto">
          <a:xfrm flipV="1">
            <a:off x="4949825" y="4811735"/>
            <a:ext cx="103188" cy="6032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851" name="Line 1188"/>
          <p:cNvSpPr>
            <a:spLocks noChangeShapeType="1"/>
          </p:cNvSpPr>
          <p:nvPr/>
        </p:nvSpPr>
        <p:spPr bwMode="auto">
          <a:xfrm flipH="1" flipV="1">
            <a:off x="4506913" y="4811713"/>
            <a:ext cx="227012" cy="36512"/>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852" name="Line 1189"/>
          <p:cNvSpPr>
            <a:spLocks noChangeShapeType="1"/>
          </p:cNvSpPr>
          <p:nvPr/>
        </p:nvSpPr>
        <p:spPr bwMode="auto">
          <a:xfrm flipV="1">
            <a:off x="7686675" y="4811735"/>
            <a:ext cx="103188" cy="6032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853" name="Freeform 1190"/>
          <p:cNvSpPr>
            <a:spLocks/>
          </p:cNvSpPr>
          <p:nvPr/>
        </p:nvSpPr>
        <p:spPr bwMode="auto">
          <a:xfrm>
            <a:off x="6146800" y="3648084"/>
            <a:ext cx="217488" cy="334963"/>
          </a:xfrm>
          <a:custGeom>
            <a:avLst/>
            <a:gdLst>
              <a:gd name="T0" fmla="*/ 2147483647 w 94"/>
              <a:gd name="T1" fmla="*/ 0 h 128"/>
              <a:gd name="T2" fmla="*/ 2147483647 w 94"/>
              <a:gd name="T3" fmla="*/ 2147483647 h 128"/>
              <a:gd name="T4" fmla="*/ 0 w 94"/>
              <a:gd name="T5" fmla="*/ 2147483647 h 128"/>
              <a:gd name="T6" fmla="*/ 2147483647 w 94"/>
              <a:gd name="T7" fmla="*/ 0 h 128"/>
              <a:gd name="T8" fmla="*/ 0 60000 65536"/>
              <a:gd name="T9" fmla="*/ 0 60000 65536"/>
              <a:gd name="T10" fmla="*/ 0 60000 65536"/>
              <a:gd name="T11" fmla="*/ 0 60000 65536"/>
              <a:gd name="T12" fmla="*/ 0 w 94"/>
              <a:gd name="T13" fmla="*/ 0 h 128"/>
              <a:gd name="T14" fmla="*/ 94 w 94"/>
              <a:gd name="T15" fmla="*/ 128 h 128"/>
            </a:gdLst>
            <a:ahLst/>
            <a:cxnLst>
              <a:cxn ang="T8">
                <a:pos x="T0" y="T1"/>
              </a:cxn>
              <a:cxn ang="T9">
                <a:pos x="T2" y="T3"/>
              </a:cxn>
              <a:cxn ang="T10">
                <a:pos x="T4" y="T5"/>
              </a:cxn>
              <a:cxn ang="T11">
                <a:pos x="T6" y="T7"/>
              </a:cxn>
            </a:cxnLst>
            <a:rect l="T12" t="T13" r="T14" b="T15"/>
            <a:pathLst>
              <a:path w="94" h="128">
                <a:moveTo>
                  <a:pt x="49" y="0"/>
                </a:moveTo>
                <a:lnTo>
                  <a:pt x="94" y="128"/>
                </a:lnTo>
                <a:lnTo>
                  <a:pt x="0" y="87"/>
                </a:lnTo>
                <a:lnTo>
                  <a:pt x="49"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854" name="Freeform 1191"/>
          <p:cNvSpPr>
            <a:spLocks/>
          </p:cNvSpPr>
          <p:nvPr/>
        </p:nvSpPr>
        <p:spPr bwMode="auto">
          <a:xfrm>
            <a:off x="6261100" y="3648084"/>
            <a:ext cx="217488" cy="334963"/>
          </a:xfrm>
          <a:custGeom>
            <a:avLst/>
            <a:gdLst>
              <a:gd name="T0" fmla="*/ 2147483647 w 94"/>
              <a:gd name="T1" fmla="*/ 2147483647 h 128"/>
              <a:gd name="T2" fmla="*/ 0 w 94"/>
              <a:gd name="T3" fmla="*/ 0 h 128"/>
              <a:gd name="T4" fmla="*/ 2147483647 w 94"/>
              <a:gd name="T5" fmla="*/ 2147483647 h 128"/>
              <a:gd name="T6" fmla="*/ 2147483647 w 94"/>
              <a:gd name="T7" fmla="*/ 2147483647 h 128"/>
              <a:gd name="T8" fmla="*/ 0 60000 65536"/>
              <a:gd name="T9" fmla="*/ 0 60000 65536"/>
              <a:gd name="T10" fmla="*/ 0 60000 65536"/>
              <a:gd name="T11" fmla="*/ 0 60000 65536"/>
              <a:gd name="T12" fmla="*/ 0 w 94"/>
              <a:gd name="T13" fmla="*/ 0 h 128"/>
              <a:gd name="T14" fmla="*/ 94 w 94"/>
              <a:gd name="T15" fmla="*/ 128 h 128"/>
            </a:gdLst>
            <a:ahLst/>
            <a:cxnLst>
              <a:cxn ang="T8">
                <a:pos x="T0" y="T1"/>
              </a:cxn>
              <a:cxn ang="T9">
                <a:pos x="T2" y="T3"/>
              </a:cxn>
              <a:cxn ang="T10">
                <a:pos x="T4" y="T5"/>
              </a:cxn>
              <a:cxn ang="T11">
                <a:pos x="T6" y="T7"/>
              </a:cxn>
            </a:cxnLst>
            <a:rect l="T12" t="T13" r="T14" b="T15"/>
            <a:pathLst>
              <a:path w="94" h="128">
                <a:moveTo>
                  <a:pt x="94" y="50"/>
                </a:moveTo>
                <a:lnTo>
                  <a:pt x="0" y="0"/>
                </a:lnTo>
                <a:lnTo>
                  <a:pt x="45" y="128"/>
                </a:lnTo>
                <a:lnTo>
                  <a:pt x="94" y="5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855" name="Line 1192"/>
          <p:cNvSpPr>
            <a:spLocks noChangeShapeType="1"/>
          </p:cNvSpPr>
          <p:nvPr/>
        </p:nvSpPr>
        <p:spPr bwMode="auto">
          <a:xfrm flipV="1">
            <a:off x="5280031" y="4237060"/>
            <a:ext cx="104775" cy="611187"/>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856" name="Line 1193"/>
          <p:cNvSpPr>
            <a:spLocks noChangeShapeType="1"/>
          </p:cNvSpPr>
          <p:nvPr/>
        </p:nvSpPr>
        <p:spPr bwMode="auto">
          <a:xfrm flipH="1">
            <a:off x="5384800" y="4224338"/>
            <a:ext cx="215900" cy="12700"/>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857" name="Freeform 1194"/>
          <p:cNvSpPr>
            <a:spLocks/>
          </p:cNvSpPr>
          <p:nvPr/>
        </p:nvSpPr>
        <p:spPr bwMode="auto">
          <a:xfrm>
            <a:off x="6911987" y="4116410"/>
            <a:ext cx="227013" cy="407987"/>
          </a:xfrm>
          <a:custGeom>
            <a:avLst/>
            <a:gdLst>
              <a:gd name="T0" fmla="*/ 2147483647 w 98"/>
              <a:gd name="T1" fmla="*/ 0 h 156"/>
              <a:gd name="T2" fmla="*/ 2147483647 w 98"/>
              <a:gd name="T3" fmla="*/ 2147483647 h 156"/>
              <a:gd name="T4" fmla="*/ 0 w 98"/>
              <a:gd name="T5" fmla="*/ 2147483647 h 156"/>
              <a:gd name="T6" fmla="*/ 2147483647 w 98"/>
              <a:gd name="T7" fmla="*/ 0 h 156"/>
              <a:gd name="T8" fmla="*/ 0 60000 65536"/>
              <a:gd name="T9" fmla="*/ 0 60000 65536"/>
              <a:gd name="T10" fmla="*/ 0 60000 65536"/>
              <a:gd name="T11" fmla="*/ 0 60000 65536"/>
              <a:gd name="T12" fmla="*/ 0 w 98"/>
              <a:gd name="T13" fmla="*/ 0 h 156"/>
              <a:gd name="T14" fmla="*/ 98 w 98"/>
              <a:gd name="T15" fmla="*/ 156 h 156"/>
            </a:gdLst>
            <a:ahLst/>
            <a:cxnLst>
              <a:cxn ang="T8">
                <a:pos x="T0" y="T1"/>
              </a:cxn>
              <a:cxn ang="T9">
                <a:pos x="T2" y="T3"/>
              </a:cxn>
              <a:cxn ang="T10">
                <a:pos x="T4" y="T5"/>
              </a:cxn>
              <a:cxn ang="T11">
                <a:pos x="T6" y="T7"/>
              </a:cxn>
            </a:cxnLst>
            <a:rect l="T12" t="T13" r="T14" b="T15"/>
            <a:pathLst>
              <a:path w="98" h="156">
                <a:moveTo>
                  <a:pt x="49" y="0"/>
                </a:moveTo>
                <a:lnTo>
                  <a:pt x="98" y="156"/>
                </a:lnTo>
                <a:lnTo>
                  <a:pt x="0" y="64"/>
                </a:lnTo>
                <a:lnTo>
                  <a:pt x="49"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858" name="Freeform 1195"/>
          <p:cNvSpPr>
            <a:spLocks/>
          </p:cNvSpPr>
          <p:nvPr/>
        </p:nvSpPr>
        <p:spPr bwMode="auto">
          <a:xfrm>
            <a:off x="7024693" y="4116410"/>
            <a:ext cx="217487" cy="407987"/>
          </a:xfrm>
          <a:custGeom>
            <a:avLst/>
            <a:gdLst>
              <a:gd name="T0" fmla="*/ 2147483647 w 94"/>
              <a:gd name="T1" fmla="*/ 2147483647 h 156"/>
              <a:gd name="T2" fmla="*/ 0 w 94"/>
              <a:gd name="T3" fmla="*/ 0 h 156"/>
              <a:gd name="T4" fmla="*/ 2147483647 w 94"/>
              <a:gd name="T5" fmla="*/ 2147483647 h 156"/>
              <a:gd name="T6" fmla="*/ 2147483647 w 94"/>
              <a:gd name="T7" fmla="*/ 2147483647 h 156"/>
              <a:gd name="T8" fmla="*/ 0 60000 65536"/>
              <a:gd name="T9" fmla="*/ 0 60000 65536"/>
              <a:gd name="T10" fmla="*/ 0 60000 65536"/>
              <a:gd name="T11" fmla="*/ 0 60000 65536"/>
              <a:gd name="T12" fmla="*/ 0 w 94"/>
              <a:gd name="T13" fmla="*/ 0 h 156"/>
              <a:gd name="T14" fmla="*/ 94 w 94"/>
              <a:gd name="T15" fmla="*/ 156 h 156"/>
            </a:gdLst>
            <a:ahLst/>
            <a:cxnLst>
              <a:cxn ang="T8">
                <a:pos x="T0" y="T1"/>
              </a:cxn>
              <a:cxn ang="T9">
                <a:pos x="T2" y="T3"/>
              </a:cxn>
              <a:cxn ang="T10">
                <a:pos x="T4" y="T5"/>
              </a:cxn>
              <a:cxn ang="T11">
                <a:pos x="T6" y="T7"/>
              </a:cxn>
            </a:cxnLst>
            <a:rect l="T12" t="T13" r="T14" b="T15"/>
            <a:pathLst>
              <a:path w="94" h="156">
                <a:moveTo>
                  <a:pt x="94" y="96"/>
                </a:moveTo>
                <a:lnTo>
                  <a:pt x="0" y="0"/>
                </a:lnTo>
                <a:lnTo>
                  <a:pt x="49" y="156"/>
                </a:lnTo>
                <a:lnTo>
                  <a:pt x="94" y="96"/>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859" name="Line 1196"/>
          <p:cNvSpPr>
            <a:spLocks noChangeShapeType="1"/>
          </p:cNvSpPr>
          <p:nvPr/>
        </p:nvSpPr>
        <p:spPr bwMode="auto">
          <a:xfrm flipH="1" flipV="1">
            <a:off x="6261100" y="3648082"/>
            <a:ext cx="217488" cy="131763"/>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860" name="Line 1197"/>
          <p:cNvSpPr>
            <a:spLocks noChangeShapeType="1"/>
          </p:cNvSpPr>
          <p:nvPr/>
        </p:nvSpPr>
        <p:spPr bwMode="auto">
          <a:xfrm flipV="1">
            <a:off x="6146800" y="3648075"/>
            <a:ext cx="114300" cy="228600"/>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861" name="Line 1198"/>
          <p:cNvSpPr>
            <a:spLocks noChangeShapeType="1"/>
          </p:cNvSpPr>
          <p:nvPr/>
        </p:nvSpPr>
        <p:spPr bwMode="auto">
          <a:xfrm flipH="1" flipV="1">
            <a:off x="7024693" y="4116410"/>
            <a:ext cx="217487" cy="25082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862" name="Line 1199"/>
          <p:cNvSpPr>
            <a:spLocks noChangeShapeType="1"/>
          </p:cNvSpPr>
          <p:nvPr/>
        </p:nvSpPr>
        <p:spPr bwMode="auto">
          <a:xfrm flipV="1">
            <a:off x="6911977" y="4116410"/>
            <a:ext cx="112713" cy="166687"/>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863" name="Freeform 1200"/>
          <p:cNvSpPr>
            <a:spLocks/>
          </p:cNvSpPr>
          <p:nvPr/>
        </p:nvSpPr>
        <p:spPr bwMode="auto">
          <a:xfrm>
            <a:off x="5827725" y="3898903"/>
            <a:ext cx="217487" cy="301625"/>
          </a:xfrm>
          <a:custGeom>
            <a:avLst/>
            <a:gdLst>
              <a:gd name="T0" fmla="*/ 2147483647 w 94"/>
              <a:gd name="T1" fmla="*/ 0 h 115"/>
              <a:gd name="T2" fmla="*/ 2147483647 w 94"/>
              <a:gd name="T3" fmla="*/ 2147483647 h 115"/>
              <a:gd name="T4" fmla="*/ 0 w 94"/>
              <a:gd name="T5" fmla="*/ 2147483647 h 115"/>
              <a:gd name="T6" fmla="*/ 2147483647 w 94"/>
              <a:gd name="T7" fmla="*/ 0 h 115"/>
              <a:gd name="T8" fmla="*/ 0 60000 65536"/>
              <a:gd name="T9" fmla="*/ 0 60000 65536"/>
              <a:gd name="T10" fmla="*/ 0 60000 65536"/>
              <a:gd name="T11" fmla="*/ 0 60000 65536"/>
              <a:gd name="T12" fmla="*/ 0 w 94"/>
              <a:gd name="T13" fmla="*/ 0 h 115"/>
              <a:gd name="T14" fmla="*/ 94 w 94"/>
              <a:gd name="T15" fmla="*/ 115 h 115"/>
            </a:gdLst>
            <a:ahLst/>
            <a:cxnLst>
              <a:cxn ang="T8">
                <a:pos x="T0" y="T1"/>
              </a:cxn>
              <a:cxn ang="T9">
                <a:pos x="T2" y="T3"/>
              </a:cxn>
              <a:cxn ang="T10">
                <a:pos x="T4" y="T5"/>
              </a:cxn>
              <a:cxn ang="T11">
                <a:pos x="T6" y="T7"/>
              </a:cxn>
            </a:cxnLst>
            <a:rect l="T12" t="T13" r="T14" b="T15"/>
            <a:pathLst>
              <a:path w="94" h="115">
                <a:moveTo>
                  <a:pt x="45" y="0"/>
                </a:moveTo>
                <a:lnTo>
                  <a:pt x="94" y="92"/>
                </a:lnTo>
                <a:lnTo>
                  <a:pt x="0" y="115"/>
                </a:lnTo>
                <a:lnTo>
                  <a:pt x="45"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864" name="Freeform 1201"/>
          <p:cNvSpPr>
            <a:spLocks/>
          </p:cNvSpPr>
          <p:nvPr/>
        </p:nvSpPr>
        <p:spPr bwMode="auto">
          <a:xfrm>
            <a:off x="5930900" y="3876677"/>
            <a:ext cx="215900" cy="263525"/>
          </a:xfrm>
          <a:custGeom>
            <a:avLst/>
            <a:gdLst>
              <a:gd name="T0" fmla="*/ 2147483647 w 93"/>
              <a:gd name="T1" fmla="*/ 0 h 101"/>
              <a:gd name="T2" fmla="*/ 0 w 93"/>
              <a:gd name="T3" fmla="*/ 2147483647 h 101"/>
              <a:gd name="T4" fmla="*/ 2147483647 w 93"/>
              <a:gd name="T5" fmla="*/ 2147483647 h 101"/>
              <a:gd name="T6" fmla="*/ 2147483647 w 93"/>
              <a:gd name="T7" fmla="*/ 0 h 101"/>
              <a:gd name="T8" fmla="*/ 0 60000 65536"/>
              <a:gd name="T9" fmla="*/ 0 60000 65536"/>
              <a:gd name="T10" fmla="*/ 0 60000 65536"/>
              <a:gd name="T11" fmla="*/ 0 60000 65536"/>
              <a:gd name="T12" fmla="*/ 0 w 93"/>
              <a:gd name="T13" fmla="*/ 0 h 101"/>
              <a:gd name="T14" fmla="*/ 93 w 93"/>
              <a:gd name="T15" fmla="*/ 101 h 101"/>
            </a:gdLst>
            <a:ahLst/>
            <a:cxnLst>
              <a:cxn ang="T8">
                <a:pos x="T0" y="T1"/>
              </a:cxn>
              <a:cxn ang="T9">
                <a:pos x="T2" y="T3"/>
              </a:cxn>
              <a:cxn ang="T10">
                <a:pos x="T4" y="T5"/>
              </a:cxn>
              <a:cxn ang="T11">
                <a:pos x="T6" y="T7"/>
              </a:cxn>
            </a:cxnLst>
            <a:rect l="T12" t="T13" r="T14" b="T15"/>
            <a:pathLst>
              <a:path w="93" h="101">
                <a:moveTo>
                  <a:pt x="93" y="0"/>
                </a:moveTo>
                <a:lnTo>
                  <a:pt x="0" y="9"/>
                </a:lnTo>
                <a:lnTo>
                  <a:pt x="49" y="101"/>
                </a:lnTo>
                <a:lnTo>
                  <a:pt x="93"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865" name="Freeform 1202"/>
          <p:cNvSpPr>
            <a:spLocks/>
          </p:cNvSpPr>
          <p:nvPr/>
        </p:nvSpPr>
        <p:spPr bwMode="auto">
          <a:xfrm>
            <a:off x="7139000" y="4367213"/>
            <a:ext cx="217487" cy="360362"/>
          </a:xfrm>
          <a:custGeom>
            <a:avLst/>
            <a:gdLst>
              <a:gd name="T0" fmla="*/ 2147483647 w 94"/>
              <a:gd name="T1" fmla="*/ 0 h 138"/>
              <a:gd name="T2" fmla="*/ 2147483647 w 94"/>
              <a:gd name="T3" fmla="*/ 2147483647 h 138"/>
              <a:gd name="T4" fmla="*/ 0 w 94"/>
              <a:gd name="T5" fmla="*/ 2147483647 h 138"/>
              <a:gd name="T6" fmla="*/ 2147483647 w 94"/>
              <a:gd name="T7" fmla="*/ 0 h 138"/>
              <a:gd name="T8" fmla="*/ 0 60000 65536"/>
              <a:gd name="T9" fmla="*/ 0 60000 65536"/>
              <a:gd name="T10" fmla="*/ 0 60000 65536"/>
              <a:gd name="T11" fmla="*/ 0 60000 65536"/>
              <a:gd name="T12" fmla="*/ 0 w 94"/>
              <a:gd name="T13" fmla="*/ 0 h 138"/>
              <a:gd name="T14" fmla="*/ 94 w 94"/>
              <a:gd name="T15" fmla="*/ 138 h 138"/>
            </a:gdLst>
            <a:ahLst/>
            <a:cxnLst>
              <a:cxn ang="T8">
                <a:pos x="T0" y="T1"/>
              </a:cxn>
              <a:cxn ang="T9">
                <a:pos x="T2" y="T3"/>
              </a:cxn>
              <a:cxn ang="T10">
                <a:pos x="T4" y="T5"/>
              </a:cxn>
              <a:cxn ang="T11">
                <a:pos x="T6" y="T7"/>
              </a:cxn>
            </a:cxnLst>
            <a:rect l="T12" t="T13" r="T14" b="T15"/>
            <a:pathLst>
              <a:path w="94" h="138">
                <a:moveTo>
                  <a:pt x="45" y="0"/>
                </a:moveTo>
                <a:lnTo>
                  <a:pt x="94" y="138"/>
                </a:lnTo>
                <a:lnTo>
                  <a:pt x="0" y="60"/>
                </a:lnTo>
                <a:lnTo>
                  <a:pt x="45"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866" name="Freeform 1203"/>
          <p:cNvSpPr>
            <a:spLocks/>
          </p:cNvSpPr>
          <p:nvPr/>
        </p:nvSpPr>
        <p:spPr bwMode="auto">
          <a:xfrm>
            <a:off x="7242175" y="4367213"/>
            <a:ext cx="215900" cy="360362"/>
          </a:xfrm>
          <a:custGeom>
            <a:avLst/>
            <a:gdLst>
              <a:gd name="T0" fmla="*/ 2147483647 w 93"/>
              <a:gd name="T1" fmla="*/ 2147483647 h 138"/>
              <a:gd name="T2" fmla="*/ 0 w 93"/>
              <a:gd name="T3" fmla="*/ 0 h 138"/>
              <a:gd name="T4" fmla="*/ 2147483647 w 93"/>
              <a:gd name="T5" fmla="*/ 2147483647 h 138"/>
              <a:gd name="T6" fmla="*/ 2147483647 w 93"/>
              <a:gd name="T7" fmla="*/ 2147483647 h 138"/>
              <a:gd name="T8" fmla="*/ 0 60000 65536"/>
              <a:gd name="T9" fmla="*/ 0 60000 65536"/>
              <a:gd name="T10" fmla="*/ 0 60000 65536"/>
              <a:gd name="T11" fmla="*/ 0 60000 65536"/>
              <a:gd name="T12" fmla="*/ 0 w 93"/>
              <a:gd name="T13" fmla="*/ 0 h 138"/>
              <a:gd name="T14" fmla="*/ 93 w 93"/>
              <a:gd name="T15" fmla="*/ 138 h 138"/>
            </a:gdLst>
            <a:ahLst/>
            <a:cxnLst>
              <a:cxn ang="T8">
                <a:pos x="T0" y="T1"/>
              </a:cxn>
              <a:cxn ang="T9">
                <a:pos x="T2" y="T3"/>
              </a:cxn>
              <a:cxn ang="T10">
                <a:pos x="T4" y="T5"/>
              </a:cxn>
              <a:cxn ang="T11">
                <a:pos x="T6" y="T7"/>
              </a:cxn>
            </a:cxnLst>
            <a:rect l="T12" t="T13" r="T14" b="T15"/>
            <a:pathLst>
              <a:path w="93" h="138">
                <a:moveTo>
                  <a:pt x="93" y="106"/>
                </a:moveTo>
                <a:lnTo>
                  <a:pt x="0" y="0"/>
                </a:lnTo>
                <a:lnTo>
                  <a:pt x="49" y="138"/>
                </a:lnTo>
                <a:lnTo>
                  <a:pt x="93" y="106"/>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867" name="Freeform 1204"/>
          <p:cNvSpPr>
            <a:spLocks/>
          </p:cNvSpPr>
          <p:nvPr/>
        </p:nvSpPr>
        <p:spPr bwMode="auto">
          <a:xfrm>
            <a:off x="5167325" y="4848225"/>
            <a:ext cx="217487" cy="96838"/>
          </a:xfrm>
          <a:custGeom>
            <a:avLst/>
            <a:gdLst>
              <a:gd name="T0" fmla="*/ 2147483647 w 94"/>
              <a:gd name="T1" fmla="*/ 0 h 37"/>
              <a:gd name="T2" fmla="*/ 2147483647 w 94"/>
              <a:gd name="T3" fmla="*/ 2147483647 h 37"/>
              <a:gd name="T4" fmla="*/ 0 w 94"/>
              <a:gd name="T5" fmla="*/ 2147483647 h 37"/>
              <a:gd name="T6" fmla="*/ 2147483647 w 94"/>
              <a:gd name="T7" fmla="*/ 0 h 37"/>
              <a:gd name="T8" fmla="*/ 0 60000 65536"/>
              <a:gd name="T9" fmla="*/ 0 60000 65536"/>
              <a:gd name="T10" fmla="*/ 0 60000 65536"/>
              <a:gd name="T11" fmla="*/ 0 60000 65536"/>
              <a:gd name="T12" fmla="*/ 0 w 94"/>
              <a:gd name="T13" fmla="*/ 0 h 37"/>
              <a:gd name="T14" fmla="*/ 94 w 94"/>
              <a:gd name="T15" fmla="*/ 37 h 37"/>
            </a:gdLst>
            <a:ahLst/>
            <a:cxnLst>
              <a:cxn ang="T8">
                <a:pos x="T0" y="T1"/>
              </a:cxn>
              <a:cxn ang="T9">
                <a:pos x="T2" y="T3"/>
              </a:cxn>
              <a:cxn ang="T10">
                <a:pos x="T4" y="T5"/>
              </a:cxn>
              <a:cxn ang="T11">
                <a:pos x="T6" y="T7"/>
              </a:cxn>
            </a:cxnLst>
            <a:rect l="T12" t="T13" r="T14" b="T15"/>
            <a:pathLst>
              <a:path w="94" h="37">
                <a:moveTo>
                  <a:pt x="49" y="0"/>
                </a:moveTo>
                <a:lnTo>
                  <a:pt x="94" y="37"/>
                </a:lnTo>
                <a:lnTo>
                  <a:pt x="0" y="23"/>
                </a:lnTo>
                <a:lnTo>
                  <a:pt x="49"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868" name="Freeform 1205"/>
          <p:cNvSpPr>
            <a:spLocks/>
          </p:cNvSpPr>
          <p:nvPr/>
        </p:nvSpPr>
        <p:spPr bwMode="auto">
          <a:xfrm>
            <a:off x="5280037" y="4379913"/>
            <a:ext cx="219075" cy="565150"/>
          </a:xfrm>
          <a:custGeom>
            <a:avLst/>
            <a:gdLst>
              <a:gd name="T0" fmla="*/ 2147483647 w 94"/>
              <a:gd name="T1" fmla="*/ 0 h 216"/>
              <a:gd name="T2" fmla="*/ 0 w 94"/>
              <a:gd name="T3" fmla="*/ 2147483647 h 216"/>
              <a:gd name="T4" fmla="*/ 2147483647 w 94"/>
              <a:gd name="T5" fmla="*/ 2147483647 h 216"/>
              <a:gd name="T6" fmla="*/ 2147483647 w 94"/>
              <a:gd name="T7" fmla="*/ 0 h 216"/>
              <a:gd name="T8" fmla="*/ 0 60000 65536"/>
              <a:gd name="T9" fmla="*/ 0 60000 65536"/>
              <a:gd name="T10" fmla="*/ 0 60000 65536"/>
              <a:gd name="T11" fmla="*/ 0 60000 65536"/>
              <a:gd name="T12" fmla="*/ 0 w 94"/>
              <a:gd name="T13" fmla="*/ 0 h 216"/>
              <a:gd name="T14" fmla="*/ 94 w 94"/>
              <a:gd name="T15" fmla="*/ 216 h 216"/>
            </a:gdLst>
            <a:ahLst/>
            <a:cxnLst>
              <a:cxn ang="T8">
                <a:pos x="T0" y="T1"/>
              </a:cxn>
              <a:cxn ang="T9">
                <a:pos x="T2" y="T3"/>
              </a:cxn>
              <a:cxn ang="T10">
                <a:pos x="T4" y="T5"/>
              </a:cxn>
              <a:cxn ang="T11">
                <a:pos x="T6" y="T7"/>
              </a:cxn>
            </a:cxnLst>
            <a:rect l="T12" t="T13" r="T14" b="T15"/>
            <a:pathLst>
              <a:path w="94" h="216">
                <a:moveTo>
                  <a:pt x="94" y="0"/>
                </a:moveTo>
                <a:lnTo>
                  <a:pt x="0" y="179"/>
                </a:lnTo>
                <a:lnTo>
                  <a:pt x="45" y="216"/>
                </a:lnTo>
                <a:lnTo>
                  <a:pt x="94"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869" name="Freeform 1206"/>
          <p:cNvSpPr>
            <a:spLocks/>
          </p:cNvSpPr>
          <p:nvPr/>
        </p:nvSpPr>
        <p:spPr bwMode="auto">
          <a:xfrm>
            <a:off x="6364288" y="3779838"/>
            <a:ext cx="227012" cy="457200"/>
          </a:xfrm>
          <a:custGeom>
            <a:avLst/>
            <a:gdLst>
              <a:gd name="T0" fmla="*/ 2147483647 w 98"/>
              <a:gd name="T1" fmla="*/ 0 h 175"/>
              <a:gd name="T2" fmla="*/ 2147483647 w 98"/>
              <a:gd name="T3" fmla="*/ 2147483647 h 175"/>
              <a:gd name="T4" fmla="*/ 0 w 98"/>
              <a:gd name="T5" fmla="*/ 2147483647 h 175"/>
              <a:gd name="T6" fmla="*/ 2147483647 w 98"/>
              <a:gd name="T7" fmla="*/ 0 h 175"/>
              <a:gd name="T8" fmla="*/ 0 60000 65536"/>
              <a:gd name="T9" fmla="*/ 0 60000 65536"/>
              <a:gd name="T10" fmla="*/ 0 60000 65536"/>
              <a:gd name="T11" fmla="*/ 0 60000 65536"/>
              <a:gd name="T12" fmla="*/ 0 w 98"/>
              <a:gd name="T13" fmla="*/ 0 h 175"/>
              <a:gd name="T14" fmla="*/ 98 w 98"/>
              <a:gd name="T15" fmla="*/ 175 h 175"/>
            </a:gdLst>
            <a:ahLst/>
            <a:cxnLst>
              <a:cxn ang="T8">
                <a:pos x="T0" y="T1"/>
              </a:cxn>
              <a:cxn ang="T9">
                <a:pos x="T2" y="T3"/>
              </a:cxn>
              <a:cxn ang="T10">
                <a:pos x="T4" y="T5"/>
              </a:cxn>
              <a:cxn ang="T11">
                <a:pos x="T6" y="T7"/>
              </a:cxn>
            </a:cxnLst>
            <a:rect l="T12" t="T13" r="T14" b="T15"/>
            <a:pathLst>
              <a:path w="98" h="175">
                <a:moveTo>
                  <a:pt x="49" y="0"/>
                </a:moveTo>
                <a:lnTo>
                  <a:pt x="98" y="175"/>
                </a:lnTo>
                <a:lnTo>
                  <a:pt x="0" y="78"/>
                </a:lnTo>
                <a:lnTo>
                  <a:pt x="49"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870" name="Freeform 1207"/>
          <p:cNvSpPr>
            <a:spLocks/>
          </p:cNvSpPr>
          <p:nvPr/>
        </p:nvSpPr>
        <p:spPr bwMode="auto">
          <a:xfrm>
            <a:off x="6478600" y="3779838"/>
            <a:ext cx="217487" cy="457200"/>
          </a:xfrm>
          <a:custGeom>
            <a:avLst/>
            <a:gdLst>
              <a:gd name="T0" fmla="*/ 2147483647 w 94"/>
              <a:gd name="T1" fmla="*/ 2147483647 h 175"/>
              <a:gd name="T2" fmla="*/ 0 w 94"/>
              <a:gd name="T3" fmla="*/ 0 h 175"/>
              <a:gd name="T4" fmla="*/ 2147483647 w 94"/>
              <a:gd name="T5" fmla="*/ 2147483647 h 175"/>
              <a:gd name="T6" fmla="*/ 2147483647 w 94"/>
              <a:gd name="T7" fmla="*/ 2147483647 h 175"/>
              <a:gd name="T8" fmla="*/ 0 60000 65536"/>
              <a:gd name="T9" fmla="*/ 0 60000 65536"/>
              <a:gd name="T10" fmla="*/ 0 60000 65536"/>
              <a:gd name="T11" fmla="*/ 0 60000 65536"/>
              <a:gd name="T12" fmla="*/ 0 w 94"/>
              <a:gd name="T13" fmla="*/ 0 h 175"/>
              <a:gd name="T14" fmla="*/ 94 w 94"/>
              <a:gd name="T15" fmla="*/ 175 h 175"/>
            </a:gdLst>
            <a:ahLst/>
            <a:cxnLst>
              <a:cxn ang="T8">
                <a:pos x="T0" y="T1"/>
              </a:cxn>
              <a:cxn ang="T9">
                <a:pos x="T2" y="T3"/>
              </a:cxn>
              <a:cxn ang="T10">
                <a:pos x="T4" y="T5"/>
              </a:cxn>
              <a:cxn ang="T11">
                <a:pos x="T6" y="T7"/>
              </a:cxn>
            </a:cxnLst>
            <a:rect l="T12" t="T13" r="T14" b="T15"/>
            <a:pathLst>
              <a:path w="94" h="175">
                <a:moveTo>
                  <a:pt x="94" y="97"/>
                </a:moveTo>
                <a:lnTo>
                  <a:pt x="0" y="0"/>
                </a:lnTo>
                <a:lnTo>
                  <a:pt x="49" y="175"/>
                </a:lnTo>
                <a:lnTo>
                  <a:pt x="94" y="97"/>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871" name="Line 1208"/>
          <p:cNvSpPr>
            <a:spLocks noChangeShapeType="1"/>
          </p:cNvSpPr>
          <p:nvPr/>
        </p:nvSpPr>
        <p:spPr bwMode="auto">
          <a:xfrm flipH="1" flipV="1">
            <a:off x="7242175" y="4367213"/>
            <a:ext cx="215900" cy="277812"/>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872" name="Line 1209"/>
          <p:cNvSpPr>
            <a:spLocks noChangeShapeType="1"/>
          </p:cNvSpPr>
          <p:nvPr/>
        </p:nvSpPr>
        <p:spPr bwMode="auto">
          <a:xfrm flipV="1">
            <a:off x="7138990" y="4367213"/>
            <a:ext cx="103187" cy="157162"/>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873" name="Line 1210"/>
          <p:cNvSpPr>
            <a:spLocks noChangeShapeType="1"/>
          </p:cNvSpPr>
          <p:nvPr/>
        </p:nvSpPr>
        <p:spPr bwMode="auto">
          <a:xfrm flipV="1">
            <a:off x="5167313" y="4848247"/>
            <a:ext cx="112712" cy="6032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874" name="Line 1211"/>
          <p:cNvSpPr>
            <a:spLocks noChangeShapeType="1"/>
          </p:cNvSpPr>
          <p:nvPr/>
        </p:nvSpPr>
        <p:spPr bwMode="auto">
          <a:xfrm flipH="1">
            <a:off x="5280037" y="4379913"/>
            <a:ext cx="219075" cy="468312"/>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875" name="Line 1212"/>
          <p:cNvSpPr>
            <a:spLocks noChangeShapeType="1"/>
          </p:cNvSpPr>
          <p:nvPr/>
        </p:nvSpPr>
        <p:spPr bwMode="auto">
          <a:xfrm flipH="1" flipV="1">
            <a:off x="4733925" y="4848247"/>
            <a:ext cx="215900" cy="23813"/>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876" name="Freeform 1213"/>
          <p:cNvSpPr>
            <a:spLocks/>
          </p:cNvSpPr>
          <p:nvPr/>
        </p:nvSpPr>
        <p:spPr bwMode="auto">
          <a:xfrm>
            <a:off x="5499102" y="4224360"/>
            <a:ext cx="214313" cy="155575"/>
          </a:xfrm>
          <a:custGeom>
            <a:avLst/>
            <a:gdLst>
              <a:gd name="T0" fmla="*/ 2147483647 w 93"/>
              <a:gd name="T1" fmla="*/ 0 h 60"/>
              <a:gd name="T2" fmla="*/ 2147483647 w 93"/>
              <a:gd name="T3" fmla="*/ 2147483647 h 60"/>
              <a:gd name="T4" fmla="*/ 0 w 93"/>
              <a:gd name="T5" fmla="*/ 2147483647 h 60"/>
              <a:gd name="T6" fmla="*/ 2147483647 w 93"/>
              <a:gd name="T7" fmla="*/ 0 h 60"/>
              <a:gd name="T8" fmla="*/ 0 60000 65536"/>
              <a:gd name="T9" fmla="*/ 0 60000 65536"/>
              <a:gd name="T10" fmla="*/ 0 60000 65536"/>
              <a:gd name="T11" fmla="*/ 0 60000 65536"/>
              <a:gd name="T12" fmla="*/ 0 w 93"/>
              <a:gd name="T13" fmla="*/ 0 h 60"/>
              <a:gd name="T14" fmla="*/ 93 w 93"/>
              <a:gd name="T15" fmla="*/ 60 h 60"/>
            </a:gdLst>
            <a:ahLst/>
            <a:cxnLst>
              <a:cxn ang="T8">
                <a:pos x="T0" y="T1"/>
              </a:cxn>
              <a:cxn ang="T9">
                <a:pos x="T2" y="T3"/>
              </a:cxn>
              <a:cxn ang="T10">
                <a:pos x="T4" y="T5"/>
              </a:cxn>
              <a:cxn ang="T11">
                <a:pos x="T6" y="T7"/>
              </a:cxn>
            </a:cxnLst>
            <a:rect l="T12" t="T13" r="T14" b="T15"/>
            <a:pathLst>
              <a:path w="93" h="60">
                <a:moveTo>
                  <a:pt x="44" y="0"/>
                </a:moveTo>
                <a:lnTo>
                  <a:pt x="93" y="60"/>
                </a:lnTo>
                <a:lnTo>
                  <a:pt x="0" y="60"/>
                </a:lnTo>
                <a:lnTo>
                  <a:pt x="44"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877" name="Freeform 1214"/>
          <p:cNvSpPr>
            <a:spLocks/>
          </p:cNvSpPr>
          <p:nvPr/>
        </p:nvSpPr>
        <p:spPr bwMode="auto">
          <a:xfrm>
            <a:off x="5600712" y="4200525"/>
            <a:ext cx="227013" cy="179388"/>
          </a:xfrm>
          <a:custGeom>
            <a:avLst/>
            <a:gdLst>
              <a:gd name="T0" fmla="*/ 2147483647 w 98"/>
              <a:gd name="T1" fmla="*/ 0 h 69"/>
              <a:gd name="T2" fmla="*/ 0 w 98"/>
              <a:gd name="T3" fmla="*/ 2147483647 h 69"/>
              <a:gd name="T4" fmla="*/ 2147483647 w 98"/>
              <a:gd name="T5" fmla="*/ 2147483647 h 69"/>
              <a:gd name="T6" fmla="*/ 2147483647 w 98"/>
              <a:gd name="T7" fmla="*/ 0 h 69"/>
              <a:gd name="T8" fmla="*/ 0 60000 65536"/>
              <a:gd name="T9" fmla="*/ 0 60000 65536"/>
              <a:gd name="T10" fmla="*/ 0 60000 65536"/>
              <a:gd name="T11" fmla="*/ 0 60000 65536"/>
              <a:gd name="T12" fmla="*/ 0 w 98"/>
              <a:gd name="T13" fmla="*/ 0 h 69"/>
              <a:gd name="T14" fmla="*/ 98 w 98"/>
              <a:gd name="T15" fmla="*/ 69 h 69"/>
            </a:gdLst>
            <a:ahLst/>
            <a:cxnLst>
              <a:cxn ang="T8">
                <a:pos x="T0" y="T1"/>
              </a:cxn>
              <a:cxn ang="T9">
                <a:pos x="T2" y="T3"/>
              </a:cxn>
              <a:cxn ang="T10">
                <a:pos x="T4" y="T5"/>
              </a:cxn>
              <a:cxn ang="T11">
                <a:pos x="T6" y="T7"/>
              </a:cxn>
            </a:cxnLst>
            <a:rect l="T12" t="T13" r="T14" b="T15"/>
            <a:pathLst>
              <a:path w="98" h="69">
                <a:moveTo>
                  <a:pt x="98" y="0"/>
                </a:moveTo>
                <a:lnTo>
                  <a:pt x="0" y="9"/>
                </a:lnTo>
                <a:lnTo>
                  <a:pt x="49" y="69"/>
                </a:lnTo>
                <a:lnTo>
                  <a:pt x="98"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878" name="Line 1215"/>
          <p:cNvSpPr>
            <a:spLocks noChangeShapeType="1"/>
          </p:cNvSpPr>
          <p:nvPr/>
        </p:nvSpPr>
        <p:spPr bwMode="auto">
          <a:xfrm flipH="1" flipV="1">
            <a:off x="6478600" y="3779838"/>
            <a:ext cx="217487" cy="252412"/>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879" name="Line 1216"/>
          <p:cNvSpPr>
            <a:spLocks noChangeShapeType="1"/>
          </p:cNvSpPr>
          <p:nvPr/>
        </p:nvSpPr>
        <p:spPr bwMode="auto">
          <a:xfrm flipV="1">
            <a:off x="6364288" y="3779838"/>
            <a:ext cx="114300" cy="203200"/>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880" name="Line 1217"/>
          <p:cNvSpPr>
            <a:spLocks noChangeShapeType="1"/>
          </p:cNvSpPr>
          <p:nvPr/>
        </p:nvSpPr>
        <p:spPr bwMode="auto">
          <a:xfrm flipH="1">
            <a:off x="5600712" y="4200547"/>
            <a:ext cx="227013" cy="23813"/>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881" name="Line 1218"/>
          <p:cNvSpPr>
            <a:spLocks noChangeShapeType="1"/>
          </p:cNvSpPr>
          <p:nvPr/>
        </p:nvSpPr>
        <p:spPr bwMode="auto">
          <a:xfrm flipV="1">
            <a:off x="5499100" y="4224360"/>
            <a:ext cx="101600" cy="15557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882" name="Freeform 1219"/>
          <p:cNvSpPr>
            <a:spLocks/>
          </p:cNvSpPr>
          <p:nvPr/>
        </p:nvSpPr>
        <p:spPr bwMode="auto">
          <a:xfrm>
            <a:off x="7356477" y="4645025"/>
            <a:ext cx="214313" cy="300038"/>
          </a:xfrm>
          <a:custGeom>
            <a:avLst/>
            <a:gdLst>
              <a:gd name="T0" fmla="*/ 2147483647 w 93"/>
              <a:gd name="T1" fmla="*/ 0 h 115"/>
              <a:gd name="T2" fmla="*/ 2147483647 w 93"/>
              <a:gd name="T3" fmla="*/ 2147483647 h 115"/>
              <a:gd name="T4" fmla="*/ 0 w 93"/>
              <a:gd name="T5" fmla="*/ 2147483647 h 115"/>
              <a:gd name="T6" fmla="*/ 2147483647 w 93"/>
              <a:gd name="T7" fmla="*/ 0 h 115"/>
              <a:gd name="T8" fmla="*/ 0 60000 65536"/>
              <a:gd name="T9" fmla="*/ 0 60000 65536"/>
              <a:gd name="T10" fmla="*/ 0 60000 65536"/>
              <a:gd name="T11" fmla="*/ 0 60000 65536"/>
              <a:gd name="T12" fmla="*/ 0 w 93"/>
              <a:gd name="T13" fmla="*/ 0 h 115"/>
              <a:gd name="T14" fmla="*/ 93 w 93"/>
              <a:gd name="T15" fmla="*/ 115 h 115"/>
            </a:gdLst>
            <a:ahLst/>
            <a:cxnLst>
              <a:cxn ang="T8">
                <a:pos x="T0" y="T1"/>
              </a:cxn>
              <a:cxn ang="T9">
                <a:pos x="T2" y="T3"/>
              </a:cxn>
              <a:cxn ang="T10">
                <a:pos x="T4" y="T5"/>
              </a:cxn>
              <a:cxn ang="T11">
                <a:pos x="T6" y="T7"/>
              </a:cxn>
            </a:cxnLst>
            <a:rect l="T12" t="T13" r="T14" b="T15"/>
            <a:pathLst>
              <a:path w="93" h="115">
                <a:moveTo>
                  <a:pt x="44" y="0"/>
                </a:moveTo>
                <a:lnTo>
                  <a:pt x="93" y="115"/>
                </a:lnTo>
                <a:lnTo>
                  <a:pt x="0" y="32"/>
                </a:lnTo>
                <a:lnTo>
                  <a:pt x="44"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883" name="Freeform 1220"/>
          <p:cNvSpPr>
            <a:spLocks/>
          </p:cNvSpPr>
          <p:nvPr/>
        </p:nvSpPr>
        <p:spPr bwMode="auto">
          <a:xfrm>
            <a:off x="7458075" y="4645025"/>
            <a:ext cx="228600" cy="300038"/>
          </a:xfrm>
          <a:custGeom>
            <a:avLst/>
            <a:gdLst>
              <a:gd name="T0" fmla="*/ 2147483647 w 99"/>
              <a:gd name="T1" fmla="*/ 2147483647 h 115"/>
              <a:gd name="T2" fmla="*/ 0 w 99"/>
              <a:gd name="T3" fmla="*/ 0 h 115"/>
              <a:gd name="T4" fmla="*/ 2147483647 w 99"/>
              <a:gd name="T5" fmla="*/ 2147483647 h 115"/>
              <a:gd name="T6" fmla="*/ 2147483647 w 99"/>
              <a:gd name="T7" fmla="*/ 2147483647 h 115"/>
              <a:gd name="T8" fmla="*/ 0 60000 65536"/>
              <a:gd name="T9" fmla="*/ 0 60000 65536"/>
              <a:gd name="T10" fmla="*/ 0 60000 65536"/>
              <a:gd name="T11" fmla="*/ 0 60000 65536"/>
              <a:gd name="T12" fmla="*/ 0 w 99"/>
              <a:gd name="T13" fmla="*/ 0 h 115"/>
              <a:gd name="T14" fmla="*/ 99 w 99"/>
              <a:gd name="T15" fmla="*/ 115 h 115"/>
            </a:gdLst>
            <a:ahLst/>
            <a:cxnLst>
              <a:cxn ang="T8">
                <a:pos x="T0" y="T1"/>
              </a:cxn>
              <a:cxn ang="T9">
                <a:pos x="T2" y="T3"/>
              </a:cxn>
              <a:cxn ang="T10">
                <a:pos x="T4" y="T5"/>
              </a:cxn>
              <a:cxn ang="T11">
                <a:pos x="T6" y="T7"/>
              </a:cxn>
            </a:cxnLst>
            <a:rect l="T12" t="T13" r="T14" b="T15"/>
            <a:pathLst>
              <a:path w="99" h="115">
                <a:moveTo>
                  <a:pt x="99" y="87"/>
                </a:moveTo>
                <a:lnTo>
                  <a:pt x="0" y="0"/>
                </a:lnTo>
                <a:lnTo>
                  <a:pt x="49" y="115"/>
                </a:lnTo>
                <a:lnTo>
                  <a:pt x="99" y="87"/>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884" name="Line 1221"/>
          <p:cNvSpPr>
            <a:spLocks noChangeShapeType="1"/>
          </p:cNvSpPr>
          <p:nvPr/>
        </p:nvSpPr>
        <p:spPr bwMode="auto">
          <a:xfrm>
            <a:off x="7458087" y="4645025"/>
            <a:ext cx="11113" cy="1588"/>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885" name="Line 1222"/>
          <p:cNvSpPr>
            <a:spLocks noChangeShapeType="1"/>
          </p:cNvSpPr>
          <p:nvPr/>
        </p:nvSpPr>
        <p:spPr bwMode="auto">
          <a:xfrm flipH="1" flipV="1">
            <a:off x="7458075" y="4645047"/>
            <a:ext cx="228600" cy="227013"/>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886" name="Line 1223"/>
          <p:cNvSpPr>
            <a:spLocks noChangeShapeType="1"/>
          </p:cNvSpPr>
          <p:nvPr/>
        </p:nvSpPr>
        <p:spPr bwMode="auto">
          <a:xfrm flipH="1">
            <a:off x="7356475" y="4645025"/>
            <a:ext cx="101600" cy="82550"/>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887" name="Freeform 1224"/>
          <p:cNvSpPr>
            <a:spLocks/>
          </p:cNvSpPr>
          <p:nvPr/>
        </p:nvSpPr>
        <p:spPr bwMode="auto">
          <a:xfrm>
            <a:off x="6591300" y="4032250"/>
            <a:ext cx="217488" cy="431800"/>
          </a:xfrm>
          <a:custGeom>
            <a:avLst/>
            <a:gdLst>
              <a:gd name="T0" fmla="*/ 2147483647 w 94"/>
              <a:gd name="T1" fmla="*/ 0 h 165"/>
              <a:gd name="T2" fmla="*/ 2147483647 w 94"/>
              <a:gd name="T3" fmla="*/ 2147483647 h 165"/>
              <a:gd name="T4" fmla="*/ 0 w 94"/>
              <a:gd name="T5" fmla="*/ 2147483647 h 165"/>
              <a:gd name="T6" fmla="*/ 2147483647 w 94"/>
              <a:gd name="T7" fmla="*/ 0 h 165"/>
              <a:gd name="T8" fmla="*/ 0 60000 65536"/>
              <a:gd name="T9" fmla="*/ 0 60000 65536"/>
              <a:gd name="T10" fmla="*/ 0 60000 65536"/>
              <a:gd name="T11" fmla="*/ 0 60000 65536"/>
              <a:gd name="T12" fmla="*/ 0 w 94"/>
              <a:gd name="T13" fmla="*/ 0 h 165"/>
              <a:gd name="T14" fmla="*/ 94 w 94"/>
              <a:gd name="T15" fmla="*/ 165 h 165"/>
            </a:gdLst>
            <a:ahLst/>
            <a:cxnLst>
              <a:cxn ang="T8">
                <a:pos x="T0" y="T1"/>
              </a:cxn>
              <a:cxn ang="T9">
                <a:pos x="T2" y="T3"/>
              </a:cxn>
              <a:cxn ang="T10">
                <a:pos x="T4" y="T5"/>
              </a:cxn>
              <a:cxn ang="T11">
                <a:pos x="T6" y="T7"/>
              </a:cxn>
            </a:cxnLst>
            <a:rect l="T12" t="T13" r="T14" b="T15"/>
            <a:pathLst>
              <a:path w="94" h="165">
                <a:moveTo>
                  <a:pt x="45" y="0"/>
                </a:moveTo>
                <a:lnTo>
                  <a:pt x="94" y="165"/>
                </a:lnTo>
                <a:lnTo>
                  <a:pt x="0" y="78"/>
                </a:lnTo>
                <a:lnTo>
                  <a:pt x="45"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888" name="Freeform 1225"/>
          <p:cNvSpPr>
            <a:spLocks/>
          </p:cNvSpPr>
          <p:nvPr/>
        </p:nvSpPr>
        <p:spPr bwMode="auto">
          <a:xfrm>
            <a:off x="6696075" y="4032250"/>
            <a:ext cx="215900" cy="431800"/>
          </a:xfrm>
          <a:custGeom>
            <a:avLst/>
            <a:gdLst>
              <a:gd name="T0" fmla="*/ 2147483647 w 93"/>
              <a:gd name="T1" fmla="*/ 2147483647 h 165"/>
              <a:gd name="T2" fmla="*/ 0 w 93"/>
              <a:gd name="T3" fmla="*/ 0 h 165"/>
              <a:gd name="T4" fmla="*/ 2147483647 w 93"/>
              <a:gd name="T5" fmla="*/ 2147483647 h 165"/>
              <a:gd name="T6" fmla="*/ 2147483647 w 93"/>
              <a:gd name="T7" fmla="*/ 2147483647 h 165"/>
              <a:gd name="T8" fmla="*/ 0 60000 65536"/>
              <a:gd name="T9" fmla="*/ 0 60000 65536"/>
              <a:gd name="T10" fmla="*/ 0 60000 65536"/>
              <a:gd name="T11" fmla="*/ 0 60000 65536"/>
              <a:gd name="T12" fmla="*/ 0 w 93"/>
              <a:gd name="T13" fmla="*/ 0 h 165"/>
              <a:gd name="T14" fmla="*/ 93 w 93"/>
              <a:gd name="T15" fmla="*/ 165 h 165"/>
            </a:gdLst>
            <a:ahLst/>
            <a:cxnLst>
              <a:cxn ang="T8">
                <a:pos x="T0" y="T1"/>
              </a:cxn>
              <a:cxn ang="T9">
                <a:pos x="T2" y="T3"/>
              </a:cxn>
              <a:cxn ang="T10">
                <a:pos x="T4" y="T5"/>
              </a:cxn>
              <a:cxn ang="T11">
                <a:pos x="T6" y="T7"/>
              </a:cxn>
            </a:cxnLst>
            <a:rect l="T12" t="T13" r="T14" b="T15"/>
            <a:pathLst>
              <a:path w="93" h="165">
                <a:moveTo>
                  <a:pt x="93" y="96"/>
                </a:moveTo>
                <a:lnTo>
                  <a:pt x="0" y="0"/>
                </a:lnTo>
                <a:lnTo>
                  <a:pt x="49" y="165"/>
                </a:lnTo>
                <a:lnTo>
                  <a:pt x="93" y="96"/>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889" name="Line 1226"/>
          <p:cNvSpPr>
            <a:spLocks noChangeShapeType="1"/>
          </p:cNvSpPr>
          <p:nvPr/>
        </p:nvSpPr>
        <p:spPr bwMode="auto">
          <a:xfrm flipH="1" flipV="1">
            <a:off x="6696075" y="4032252"/>
            <a:ext cx="215900" cy="25082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890" name="Line 1227"/>
          <p:cNvSpPr>
            <a:spLocks noChangeShapeType="1"/>
          </p:cNvSpPr>
          <p:nvPr/>
        </p:nvSpPr>
        <p:spPr bwMode="auto">
          <a:xfrm flipV="1">
            <a:off x="6591307" y="4032250"/>
            <a:ext cx="104775" cy="204788"/>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891" name="Freeform 1228"/>
          <p:cNvSpPr>
            <a:spLocks/>
          </p:cNvSpPr>
          <p:nvPr/>
        </p:nvSpPr>
        <p:spPr bwMode="auto">
          <a:xfrm>
            <a:off x="6045200" y="3876675"/>
            <a:ext cx="215900" cy="369888"/>
          </a:xfrm>
          <a:custGeom>
            <a:avLst/>
            <a:gdLst>
              <a:gd name="T0" fmla="*/ 2147483647 w 93"/>
              <a:gd name="T1" fmla="*/ 0 h 142"/>
              <a:gd name="T2" fmla="*/ 2147483647 w 93"/>
              <a:gd name="T3" fmla="*/ 2147483647 h 142"/>
              <a:gd name="T4" fmla="*/ 0 w 93"/>
              <a:gd name="T5" fmla="*/ 2147483647 h 142"/>
              <a:gd name="T6" fmla="*/ 2147483647 w 93"/>
              <a:gd name="T7" fmla="*/ 0 h 142"/>
              <a:gd name="T8" fmla="*/ 0 60000 65536"/>
              <a:gd name="T9" fmla="*/ 0 60000 65536"/>
              <a:gd name="T10" fmla="*/ 0 60000 65536"/>
              <a:gd name="T11" fmla="*/ 0 60000 65536"/>
              <a:gd name="T12" fmla="*/ 0 w 93"/>
              <a:gd name="T13" fmla="*/ 0 h 142"/>
              <a:gd name="T14" fmla="*/ 93 w 93"/>
              <a:gd name="T15" fmla="*/ 142 h 142"/>
            </a:gdLst>
            <a:ahLst/>
            <a:cxnLst>
              <a:cxn ang="T8">
                <a:pos x="T0" y="T1"/>
              </a:cxn>
              <a:cxn ang="T9">
                <a:pos x="T2" y="T3"/>
              </a:cxn>
              <a:cxn ang="T10">
                <a:pos x="T4" y="T5"/>
              </a:cxn>
              <a:cxn ang="T11">
                <a:pos x="T6" y="T7"/>
              </a:cxn>
            </a:cxnLst>
            <a:rect l="T12" t="T13" r="T14" b="T15"/>
            <a:pathLst>
              <a:path w="93" h="142">
                <a:moveTo>
                  <a:pt x="44" y="0"/>
                </a:moveTo>
                <a:lnTo>
                  <a:pt x="93" y="142"/>
                </a:lnTo>
                <a:lnTo>
                  <a:pt x="0" y="101"/>
                </a:lnTo>
                <a:lnTo>
                  <a:pt x="44"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892" name="Freeform 1229"/>
          <p:cNvSpPr>
            <a:spLocks/>
          </p:cNvSpPr>
          <p:nvPr/>
        </p:nvSpPr>
        <p:spPr bwMode="auto">
          <a:xfrm>
            <a:off x="6146800" y="3876675"/>
            <a:ext cx="217488" cy="369888"/>
          </a:xfrm>
          <a:custGeom>
            <a:avLst/>
            <a:gdLst>
              <a:gd name="T0" fmla="*/ 2147483647 w 94"/>
              <a:gd name="T1" fmla="*/ 2147483647 h 142"/>
              <a:gd name="T2" fmla="*/ 0 w 94"/>
              <a:gd name="T3" fmla="*/ 0 h 142"/>
              <a:gd name="T4" fmla="*/ 2147483647 w 94"/>
              <a:gd name="T5" fmla="*/ 2147483647 h 142"/>
              <a:gd name="T6" fmla="*/ 2147483647 w 94"/>
              <a:gd name="T7" fmla="*/ 2147483647 h 142"/>
              <a:gd name="T8" fmla="*/ 0 60000 65536"/>
              <a:gd name="T9" fmla="*/ 0 60000 65536"/>
              <a:gd name="T10" fmla="*/ 0 60000 65536"/>
              <a:gd name="T11" fmla="*/ 0 60000 65536"/>
              <a:gd name="T12" fmla="*/ 0 w 94"/>
              <a:gd name="T13" fmla="*/ 0 h 142"/>
              <a:gd name="T14" fmla="*/ 94 w 94"/>
              <a:gd name="T15" fmla="*/ 142 h 142"/>
            </a:gdLst>
            <a:ahLst/>
            <a:cxnLst>
              <a:cxn ang="T8">
                <a:pos x="T0" y="T1"/>
              </a:cxn>
              <a:cxn ang="T9">
                <a:pos x="T2" y="T3"/>
              </a:cxn>
              <a:cxn ang="T10">
                <a:pos x="T4" y="T5"/>
              </a:cxn>
              <a:cxn ang="T11">
                <a:pos x="T6" y="T7"/>
              </a:cxn>
            </a:cxnLst>
            <a:rect l="T12" t="T13" r="T14" b="T15"/>
            <a:pathLst>
              <a:path w="94" h="142">
                <a:moveTo>
                  <a:pt x="94" y="41"/>
                </a:moveTo>
                <a:lnTo>
                  <a:pt x="0" y="0"/>
                </a:lnTo>
                <a:lnTo>
                  <a:pt x="49" y="142"/>
                </a:lnTo>
                <a:lnTo>
                  <a:pt x="94" y="41"/>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893" name="Line 1230"/>
          <p:cNvSpPr>
            <a:spLocks noChangeShapeType="1"/>
          </p:cNvSpPr>
          <p:nvPr/>
        </p:nvSpPr>
        <p:spPr bwMode="auto">
          <a:xfrm flipV="1">
            <a:off x="6045206" y="3876677"/>
            <a:ext cx="101600" cy="26352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894" name="Line 1231"/>
          <p:cNvSpPr>
            <a:spLocks noChangeShapeType="1"/>
          </p:cNvSpPr>
          <p:nvPr/>
        </p:nvSpPr>
        <p:spPr bwMode="auto">
          <a:xfrm flipH="1" flipV="1">
            <a:off x="4949825" y="4872038"/>
            <a:ext cx="217488" cy="36512"/>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895" name="Line 1232"/>
          <p:cNvSpPr>
            <a:spLocks noChangeShapeType="1"/>
          </p:cNvSpPr>
          <p:nvPr/>
        </p:nvSpPr>
        <p:spPr bwMode="auto">
          <a:xfrm flipV="1">
            <a:off x="7570795" y="4872060"/>
            <a:ext cx="115887" cy="7302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896" name="Freeform 1233"/>
          <p:cNvSpPr>
            <a:spLocks/>
          </p:cNvSpPr>
          <p:nvPr/>
        </p:nvSpPr>
        <p:spPr bwMode="auto">
          <a:xfrm>
            <a:off x="6808788" y="4283097"/>
            <a:ext cx="215900" cy="398463"/>
          </a:xfrm>
          <a:custGeom>
            <a:avLst/>
            <a:gdLst>
              <a:gd name="T0" fmla="*/ 2147483647 w 93"/>
              <a:gd name="T1" fmla="*/ 0 h 152"/>
              <a:gd name="T2" fmla="*/ 2147483647 w 93"/>
              <a:gd name="T3" fmla="*/ 2147483647 h 152"/>
              <a:gd name="T4" fmla="*/ 0 w 93"/>
              <a:gd name="T5" fmla="*/ 2147483647 h 152"/>
              <a:gd name="T6" fmla="*/ 2147483647 w 93"/>
              <a:gd name="T7" fmla="*/ 0 h 152"/>
              <a:gd name="T8" fmla="*/ 0 60000 65536"/>
              <a:gd name="T9" fmla="*/ 0 60000 65536"/>
              <a:gd name="T10" fmla="*/ 0 60000 65536"/>
              <a:gd name="T11" fmla="*/ 0 60000 65536"/>
              <a:gd name="T12" fmla="*/ 0 w 93"/>
              <a:gd name="T13" fmla="*/ 0 h 152"/>
              <a:gd name="T14" fmla="*/ 93 w 93"/>
              <a:gd name="T15" fmla="*/ 152 h 152"/>
            </a:gdLst>
            <a:ahLst/>
            <a:cxnLst>
              <a:cxn ang="T8">
                <a:pos x="T0" y="T1"/>
              </a:cxn>
              <a:cxn ang="T9">
                <a:pos x="T2" y="T3"/>
              </a:cxn>
              <a:cxn ang="T10">
                <a:pos x="T4" y="T5"/>
              </a:cxn>
              <a:cxn ang="T11">
                <a:pos x="T6" y="T7"/>
              </a:cxn>
            </a:cxnLst>
            <a:rect l="T12" t="T13" r="T14" b="T15"/>
            <a:pathLst>
              <a:path w="93" h="152">
                <a:moveTo>
                  <a:pt x="44" y="0"/>
                </a:moveTo>
                <a:lnTo>
                  <a:pt x="93" y="152"/>
                </a:lnTo>
                <a:lnTo>
                  <a:pt x="0" y="69"/>
                </a:lnTo>
                <a:lnTo>
                  <a:pt x="44"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897" name="Freeform 1234"/>
          <p:cNvSpPr>
            <a:spLocks/>
          </p:cNvSpPr>
          <p:nvPr/>
        </p:nvSpPr>
        <p:spPr bwMode="auto">
          <a:xfrm>
            <a:off x="6911987" y="4283097"/>
            <a:ext cx="227013" cy="398463"/>
          </a:xfrm>
          <a:custGeom>
            <a:avLst/>
            <a:gdLst>
              <a:gd name="T0" fmla="*/ 2147483647 w 98"/>
              <a:gd name="T1" fmla="*/ 2147483647 h 152"/>
              <a:gd name="T2" fmla="*/ 0 w 98"/>
              <a:gd name="T3" fmla="*/ 0 h 152"/>
              <a:gd name="T4" fmla="*/ 2147483647 w 98"/>
              <a:gd name="T5" fmla="*/ 2147483647 h 152"/>
              <a:gd name="T6" fmla="*/ 2147483647 w 98"/>
              <a:gd name="T7" fmla="*/ 2147483647 h 152"/>
              <a:gd name="T8" fmla="*/ 0 60000 65536"/>
              <a:gd name="T9" fmla="*/ 0 60000 65536"/>
              <a:gd name="T10" fmla="*/ 0 60000 65536"/>
              <a:gd name="T11" fmla="*/ 0 60000 65536"/>
              <a:gd name="T12" fmla="*/ 0 w 98"/>
              <a:gd name="T13" fmla="*/ 0 h 152"/>
              <a:gd name="T14" fmla="*/ 98 w 98"/>
              <a:gd name="T15" fmla="*/ 152 h 152"/>
            </a:gdLst>
            <a:ahLst/>
            <a:cxnLst>
              <a:cxn ang="T8">
                <a:pos x="T0" y="T1"/>
              </a:cxn>
              <a:cxn ang="T9">
                <a:pos x="T2" y="T3"/>
              </a:cxn>
              <a:cxn ang="T10">
                <a:pos x="T4" y="T5"/>
              </a:cxn>
              <a:cxn ang="T11">
                <a:pos x="T6" y="T7"/>
              </a:cxn>
            </a:cxnLst>
            <a:rect l="T12" t="T13" r="T14" b="T15"/>
            <a:pathLst>
              <a:path w="98" h="152">
                <a:moveTo>
                  <a:pt x="98" y="92"/>
                </a:moveTo>
                <a:lnTo>
                  <a:pt x="0" y="0"/>
                </a:lnTo>
                <a:lnTo>
                  <a:pt x="49" y="152"/>
                </a:lnTo>
                <a:lnTo>
                  <a:pt x="98" y="92"/>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898" name="Line 1235"/>
          <p:cNvSpPr>
            <a:spLocks noChangeShapeType="1"/>
          </p:cNvSpPr>
          <p:nvPr/>
        </p:nvSpPr>
        <p:spPr bwMode="auto">
          <a:xfrm flipH="1" flipV="1">
            <a:off x="6911987" y="4283075"/>
            <a:ext cx="227013" cy="241300"/>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899" name="Line 1236"/>
          <p:cNvSpPr>
            <a:spLocks noChangeShapeType="1"/>
          </p:cNvSpPr>
          <p:nvPr/>
        </p:nvSpPr>
        <p:spPr bwMode="auto">
          <a:xfrm flipV="1">
            <a:off x="6808797" y="4283097"/>
            <a:ext cx="103187" cy="18097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900" name="Freeform 1237"/>
          <p:cNvSpPr>
            <a:spLocks/>
          </p:cNvSpPr>
          <p:nvPr/>
        </p:nvSpPr>
        <p:spPr bwMode="auto">
          <a:xfrm>
            <a:off x="5713425" y="4200525"/>
            <a:ext cx="217487" cy="215900"/>
          </a:xfrm>
          <a:custGeom>
            <a:avLst/>
            <a:gdLst>
              <a:gd name="T0" fmla="*/ 2147483647 w 94"/>
              <a:gd name="T1" fmla="*/ 0 h 83"/>
              <a:gd name="T2" fmla="*/ 2147483647 w 94"/>
              <a:gd name="T3" fmla="*/ 2147483647 h 83"/>
              <a:gd name="T4" fmla="*/ 0 w 94"/>
              <a:gd name="T5" fmla="*/ 2147483647 h 83"/>
              <a:gd name="T6" fmla="*/ 2147483647 w 94"/>
              <a:gd name="T7" fmla="*/ 0 h 83"/>
              <a:gd name="T8" fmla="*/ 0 60000 65536"/>
              <a:gd name="T9" fmla="*/ 0 60000 65536"/>
              <a:gd name="T10" fmla="*/ 0 60000 65536"/>
              <a:gd name="T11" fmla="*/ 0 60000 65536"/>
              <a:gd name="T12" fmla="*/ 0 w 94"/>
              <a:gd name="T13" fmla="*/ 0 h 83"/>
              <a:gd name="T14" fmla="*/ 94 w 94"/>
              <a:gd name="T15" fmla="*/ 83 h 83"/>
            </a:gdLst>
            <a:ahLst/>
            <a:cxnLst>
              <a:cxn ang="T8">
                <a:pos x="T0" y="T1"/>
              </a:cxn>
              <a:cxn ang="T9">
                <a:pos x="T2" y="T3"/>
              </a:cxn>
              <a:cxn ang="T10">
                <a:pos x="T4" y="T5"/>
              </a:cxn>
              <a:cxn ang="T11">
                <a:pos x="T6" y="T7"/>
              </a:cxn>
            </a:cxnLst>
            <a:rect l="T12" t="T13" r="T14" b="T15"/>
            <a:pathLst>
              <a:path w="94" h="83">
                <a:moveTo>
                  <a:pt x="49" y="0"/>
                </a:moveTo>
                <a:lnTo>
                  <a:pt x="94" y="83"/>
                </a:lnTo>
                <a:lnTo>
                  <a:pt x="0" y="69"/>
                </a:lnTo>
                <a:lnTo>
                  <a:pt x="49"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901" name="Freeform 1238"/>
          <p:cNvSpPr>
            <a:spLocks/>
          </p:cNvSpPr>
          <p:nvPr/>
        </p:nvSpPr>
        <p:spPr bwMode="auto">
          <a:xfrm>
            <a:off x="5827725" y="4140222"/>
            <a:ext cx="217487" cy="276225"/>
          </a:xfrm>
          <a:custGeom>
            <a:avLst/>
            <a:gdLst>
              <a:gd name="T0" fmla="*/ 2147483647 w 94"/>
              <a:gd name="T1" fmla="*/ 0 h 106"/>
              <a:gd name="T2" fmla="*/ 0 w 94"/>
              <a:gd name="T3" fmla="*/ 2147483647 h 106"/>
              <a:gd name="T4" fmla="*/ 2147483647 w 94"/>
              <a:gd name="T5" fmla="*/ 2147483647 h 106"/>
              <a:gd name="T6" fmla="*/ 2147483647 w 94"/>
              <a:gd name="T7" fmla="*/ 0 h 106"/>
              <a:gd name="T8" fmla="*/ 0 60000 65536"/>
              <a:gd name="T9" fmla="*/ 0 60000 65536"/>
              <a:gd name="T10" fmla="*/ 0 60000 65536"/>
              <a:gd name="T11" fmla="*/ 0 60000 65536"/>
              <a:gd name="T12" fmla="*/ 0 w 94"/>
              <a:gd name="T13" fmla="*/ 0 h 106"/>
              <a:gd name="T14" fmla="*/ 94 w 94"/>
              <a:gd name="T15" fmla="*/ 106 h 106"/>
            </a:gdLst>
            <a:ahLst/>
            <a:cxnLst>
              <a:cxn ang="T8">
                <a:pos x="T0" y="T1"/>
              </a:cxn>
              <a:cxn ang="T9">
                <a:pos x="T2" y="T3"/>
              </a:cxn>
              <a:cxn ang="T10">
                <a:pos x="T4" y="T5"/>
              </a:cxn>
              <a:cxn ang="T11">
                <a:pos x="T6" y="T7"/>
              </a:cxn>
            </a:cxnLst>
            <a:rect l="T12" t="T13" r="T14" b="T15"/>
            <a:pathLst>
              <a:path w="94" h="106">
                <a:moveTo>
                  <a:pt x="94" y="0"/>
                </a:moveTo>
                <a:lnTo>
                  <a:pt x="0" y="23"/>
                </a:lnTo>
                <a:lnTo>
                  <a:pt x="45" y="106"/>
                </a:lnTo>
                <a:lnTo>
                  <a:pt x="94"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902" name="Line 1239"/>
          <p:cNvSpPr>
            <a:spLocks noChangeShapeType="1"/>
          </p:cNvSpPr>
          <p:nvPr/>
        </p:nvSpPr>
        <p:spPr bwMode="auto">
          <a:xfrm flipH="1">
            <a:off x="5827725" y="4140204"/>
            <a:ext cx="217487" cy="6032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903" name="Freeform 1240"/>
          <p:cNvSpPr>
            <a:spLocks/>
          </p:cNvSpPr>
          <p:nvPr/>
        </p:nvSpPr>
        <p:spPr bwMode="auto">
          <a:xfrm>
            <a:off x="7024693" y="4524375"/>
            <a:ext cx="217487" cy="311150"/>
          </a:xfrm>
          <a:custGeom>
            <a:avLst/>
            <a:gdLst>
              <a:gd name="T0" fmla="*/ 2147483647 w 94"/>
              <a:gd name="T1" fmla="*/ 0 h 119"/>
              <a:gd name="T2" fmla="*/ 2147483647 w 94"/>
              <a:gd name="T3" fmla="*/ 2147483647 h 119"/>
              <a:gd name="T4" fmla="*/ 0 w 94"/>
              <a:gd name="T5" fmla="*/ 2147483647 h 119"/>
              <a:gd name="T6" fmla="*/ 2147483647 w 94"/>
              <a:gd name="T7" fmla="*/ 0 h 119"/>
              <a:gd name="T8" fmla="*/ 0 60000 65536"/>
              <a:gd name="T9" fmla="*/ 0 60000 65536"/>
              <a:gd name="T10" fmla="*/ 0 60000 65536"/>
              <a:gd name="T11" fmla="*/ 0 60000 65536"/>
              <a:gd name="T12" fmla="*/ 0 w 94"/>
              <a:gd name="T13" fmla="*/ 0 h 119"/>
              <a:gd name="T14" fmla="*/ 94 w 94"/>
              <a:gd name="T15" fmla="*/ 119 h 119"/>
            </a:gdLst>
            <a:ahLst/>
            <a:cxnLst>
              <a:cxn ang="T8">
                <a:pos x="T0" y="T1"/>
              </a:cxn>
              <a:cxn ang="T9">
                <a:pos x="T2" y="T3"/>
              </a:cxn>
              <a:cxn ang="T10">
                <a:pos x="T4" y="T5"/>
              </a:cxn>
              <a:cxn ang="T11">
                <a:pos x="T6" y="T7"/>
              </a:cxn>
            </a:cxnLst>
            <a:rect l="T12" t="T13" r="T14" b="T15"/>
            <a:pathLst>
              <a:path w="94" h="119">
                <a:moveTo>
                  <a:pt x="49" y="0"/>
                </a:moveTo>
                <a:lnTo>
                  <a:pt x="94" y="119"/>
                </a:lnTo>
                <a:lnTo>
                  <a:pt x="0" y="60"/>
                </a:lnTo>
                <a:lnTo>
                  <a:pt x="49"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904" name="Freeform 1241"/>
          <p:cNvSpPr>
            <a:spLocks/>
          </p:cNvSpPr>
          <p:nvPr/>
        </p:nvSpPr>
        <p:spPr bwMode="auto">
          <a:xfrm>
            <a:off x="7139000" y="4524375"/>
            <a:ext cx="217487" cy="311150"/>
          </a:xfrm>
          <a:custGeom>
            <a:avLst/>
            <a:gdLst>
              <a:gd name="T0" fmla="*/ 2147483647 w 94"/>
              <a:gd name="T1" fmla="*/ 2147483647 h 119"/>
              <a:gd name="T2" fmla="*/ 0 w 94"/>
              <a:gd name="T3" fmla="*/ 0 h 119"/>
              <a:gd name="T4" fmla="*/ 2147483647 w 94"/>
              <a:gd name="T5" fmla="*/ 2147483647 h 119"/>
              <a:gd name="T6" fmla="*/ 2147483647 w 94"/>
              <a:gd name="T7" fmla="*/ 2147483647 h 119"/>
              <a:gd name="T8" fmla="*/ 0 60000 65536"/>
              <a:gd name="T9" fmla="*/ 0 60000 65536"/>
              <a:gd name="T10" fmla="*/ 0 60000 65536"/>
              <a:gd name="T11" fmla="*/ 0 60000 65536"/>
              <a:gd name="T12" fmla="*/ 0 w 94"/>
              <a:gd name="T13" fmla="*/ 0 h 119"/>
              <a:gd name="T14" fmla="*/ 94 w 94"/>
              <a:gd name="T15" fmla="*/ 119 h 119"/>
            </a:gdLst>
            <a:ahLst/>
            <a:cxnLst>
              <a:cxn ang="T8">
                <a:pos x="T0" y="T1"/>
              </a:cxn>
              <a:cxn ang="T9">
                <a:pos x="T2" y="T3"/>
              </a:cxn>
              <a:cxn ang="T10">
                <a:pos x="T4" y="T5"/>
              </a:cxn>
              <a:cxn ang="T11">
                <a:pos x="T6" y="T7"/>
              </a:cxn>
            </a:cxnLst>
            <a:rect l="T12" t="T13" r="T14" b="T15"/>
            <a:pathLst>
              <a:path w="94" h="119">
                <a:moveTo>
                  <a:pt x="94" y="78"/>
                </a:moveTo>
                <a:lnTo>
                  <a:pt x="0" y="0"/>
                </a:lnTo>
                <a:lnTo>
                  <a:pt x="45" y="119"/>
                </a:lnTo>
                <a:lnTo>
                  <a:pt x="94" y="78"/>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905" name="Freeform 1242"/>
          <p:cNvSpPr>
            <a:spLocks/>
          </p:cNvSpPr>
          <p:nvPr/>
        </p:nvSpPr>
        <p:spPr bwMode="auto">
          <a:xfrm>
            <a:off x="6261100" y="3983038"/>
            <a:ext cx="217488" cy="481012"/>
          </a:xfrm>
          <a:custGeom>
            <a:avLst/>
            <a:gdLst>
              <a:gd name="T0" fmla="*/ 2147483647 w 94"/>
              <a:gd name="T1" fmla="*/ 0 h 184"/>
              <a:gd name="T2" fmla="*/ 2147483647 w 94"/>
              <a:gd name="T3" fmla="*/ 2147483647 h 184"/>
              <a:gd name="T4" fmla="*/ 0 w 94"/>
              <a:gd name="T5" fmla="*/ 2147483647 h 184"/>
              <a:gd name="T6" fmla="*/ 2147483647 w 94"/>
              <a:gd name="T7" fmla="*/ 0 h 184"/>
              <a:gd name="T8" fmla="*/ 0 60000 65536"/>
              <a:gd name="T9" fmla="*/ 0 60000 65536"/>
              <a:gd name="T10" fmla="*/ 0 60000 65536"/>
              <a:gd name="T11" fmla="*/ 0 60000 65536"/>
              <a:gd name="T12" fmla="*/ 0 w 94"/>
              <a:gd name="T13" fmla="*/ 0 h 184"/>
              <a:gd name="T14" fmla="*/ 94 w 94"/>
              <a:gd name="T15" fmla="*/ 184 h 184"/>
            </a:gdLst>
            <a:ahLst/>
            <a:cxnLst>
              <a:cxn ang="T8">
                <a:pos x="T0" y="T1"/>
              </a:cxn>
              <a:cxn ang="T9">
                <a:pos x="T2" y="T3"/>
              </a:cxn>
              <a:cxn ang="T10">
                <a:pos x="T4" y="T5"/>
              </a:cxn>
              <a:cxn ang="T11">
                <a:pos x="T6" y="T7"/>
              </a:cxn>
            </a:cxnLst>
            <a:rect l="T12" t="T13" r="T14" b="T15"/>
            <a:pathLst>
              <a:path w="94" h="184">
                <a:moveTo>
                  <a:pt x="45" y="0"/>
                </a:moveTo>
                <a:lnTo>
                  <a:pt x="94" y="184"/>
                </a:lnTo>
                <a:lnTo>
                  <a:pt x="0" y="101"/>
                </a:lnTo>
                <a:lnTo>
                  <a:pt x="45"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906" name="Freeform 1243"/>
          <p:cNvSpPr>
            <a:spLocks/>
          </p:cNvSpPr>
          <p:nvPr/>
        </p:nvSpPr>
        <p:spPr bwMode="auto">
          <a:xfrm>
            <a:off x="6364288" y="3983038"/>
            <a:ext cx="227012" cy="481012"/>
          </a:xfrm>
          <a:custGeom>
            <a:avLst/>
            <a:gdLst>
              <a:gd name="T0" fmla="*/ 2147483647 w 98"/>
              <a:gd name="T1" fmla="*/ 2147483647 h 184"/>
              <a:gd name="T2" fmla="*/ 0 w 98"/>
              <a:gd name="T3" fmla="*/ 0 h 184"/>
              <a:gd name="T4" fmla="*/ 2147483647 w 98"/>
              <a:gd name="T5" fmla="*/ 2147483647 h 184"/>
              <a:gd name="T6" fmla="*/ 2147483647 w 98"/>
              <a:gd name="T7" fmla="*/ 2147483647 h 184"/>
              <a:gd name="T8" fmla="*/ 0 60000 65536"/>
              <a:gd name="T9" fmla="*/ 0 60000 65536"/>
              <a:gd name="T10" fmla="*/ 0 60000 65536"/>
              <a:gd name="T11" fmla="*/ 0 60000 65536"/>
              <a:gd name="T12" fmla="*/ 0 w 98"/>
              <a:gd name="T13" fmla="*/ 0 h 184"/>
              <a:gd name="T14" fmla="*/ 98 w 98"/>
              <a:gd name="T15" fmla="*/ 184 h 184"/>
            </a:gdLst>
            <a:ahLst/>
            <a:cxnLst>
              <a:cxn ang="T8">
                <a:pos x="T0" y="T1"/>
              </a:cxn>
              <a:cxn ang="T9">
                <a:pos x="T2" y="T3"/>
              </a:cxn>
              <a:cxn ang="T10">
                <a:pos x="T4" y="T5"/>
              </a:cxn>
              <a:cxn ang="T11">
                <a:pos x="T6" y="T7"/>
              </a:cxn>
            </a:cxnLst>
            <a:rect l="T12" t="T13" r="T14" b="T15"/>
            <a:pathLst>
              <a:path w="98" h="184">
                <a:moveTo>
                  <a:pt x="98" y="97"/>
                </a:moveTo>
                <a:lnTo>
                  <a:pt x="0" y="0"/>
                </a:lnTo>
                <a:lnTo>
                  <a:pt x="49" y="184"/>
                </a:lnTo>
                <a:lnTo>
                  <a:pt x="98" y="97"/>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907" name="Line 1244"/>
          <p:cNvSpPr>
            <a:spLocks noChangeShapeType="1"/>
          </p:cNvSpPr>
          <p:nvPr/>
        </p:nvSpPr>
        <p:spPr bwMode="auto">
          <a:xfrm flipH="1" flipV="1">
            <a:off x="7139000" y="4524375"/>
            <a:ext cx="217487" cy="203200"/>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908" name="Line 1245"/>
          <p:cNvSpPr>
            <a:spLocks noChangeShapeType="1"/>
          </p:cNvSpPr>
          <p:nvPr/>
        </p:nvSpPr>
        <p:spPr bwMode="auto">
          <a:xfrm flipV="1">
            <a:off x="7024692" y="4524397"/>
            <a:ext cx="114300" cy="157163"/>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909" name="Line 1246"/>
          <p:cNvSpPr>
            <a:spLocks noChangeShapeType="1"/>
          </p:cNvSpPr>
          <p:nvPr/>
        </p:nvSpPr>
        <p:spPr bwMode="auto">
          <a:xfrm flipV="1">
            <a:off x="6261100" y="3983041"/>
            <a:ext cx="103188" cy="26352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910" name="Freeform 1247"/>
          <p:cNvSpPr>
            <a:spLocks/>
          </p:cNvSpPr>
          <p:nvPr/>
        </p:nvSpPr>
        <p:spPr bwMode="auto">
          <a:xfrm>
            <a:off x="5384800" y="4379913"/>
            <a:ext cx="215900" cy="588962"/>
          </a:xfrm>
          <a:custGeom>
            <a:avLst/>
            <a:gdLst>
              <a:gd name="T0" fmla="*/ 2147483647 w 93"/>
              <a:gd name="T1" fmla="*/ 0 h 225"/>
              <a:gd name="T2" fmla="*/ 2147483647 w 93"/>
              <a:gd name="T3" fmla="*/ 2147483647 h 225"/>
              <a:gd name="T4" fmla="*/ 0 w 93"/>
              <a:gd name="T5" fmla="*/ 2147483647 h 225"/>
              <a:gd name="T6" fmla="*/ 2147483647 w 93"/>
              <a:gd name="T7" fmla="*/ 0 h 225"/>
              <a:gd name="T8" fmla="*/ 0 60000 65536"/>
              <a:gd name="T9" fmla="*/ 0 60000 65536"/>
              <a:gd name="T10" fmla="*/ 0 60000 65536"/>
              <a:gd name="T11" fmla="*/ 0 60000 65536"/>
              <a:gd name="T12" fmla="*/ 0 w 93"/>
              <a:gd name="T13" fmla="*/ 0 h 225"/>
              <a:gd name="T14" fmla="*/ 93 w 93"/>
              <a:gd name="T15" fmla="*/ 225 h 225"/>
            </a:gdLst>
            <a:ahLst/>
            <a:cxnLst>
              <a:cxn ang="T8">
                <a:pos x="T0" y="T1"/>
              </a:cxn>
              <a:cxn ang="T9">
                <a:pos x="T2" y="T3"/>
              </a:cxn>
              <a:cxn ang="T10">
                <a:pos x="T4" y="T5"/>
              </a:cxn>
              <a:cxn ang="T11">
                <a:pos x="T6" y="T7"/>
              </a:cxn>
            </a:cxnLst>
            <a:rect l="T12" t="T13" r="T14" b="T15"/>
            <a:pathLst>
              <a:path w="93" h="225">
                <a:moveTo>
                  <a:pt x="49" y="0"/>
                </a:moveTo>
                <a:lnTo>
                  <a:pt x="93" y="225"/>
                </a:lnTo>
                <a:lnTo>
                  <a:pt x="0" y="216"/>
                </a:lnTo>
                <a:lnTo>
                  <a:pt x="49"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911" name="Freeform 1248"/>
          <p:cNvSpPr>
            <a:spLocks/>
          </p:cNvSpPr>
          <p:nvPr/>
        </p:nvSpPr>
        <p:spPr bwMode="auto">
          <a:xfrm>
            <a:off x="5499102" y="4379913"/>
            <a:ext cx="214313" cy="588962"/>
          </a:xfrm>
          <a:custGeom>
            <a:avLst/>
            <a:gdLst>
              <a:gd name="T0" fmla="*/ 2147483647 w 93"/>
              <a:gd name="T1" fmla="*/ 0 h 225"/>
              <a:gd name="T2" fmla="*/ 0 w 93"/>
              <a:gd name="T3" fmla="*/ 0 h 225"/>
              <a:gd name="T4" fmla="*/ 2147483647 w 93"/>
              <a:gd name="T5" fmla="*/ 2147483647 h 225"/>
              <a:gd name="T6" fmla="*/ 2147483647 w 93"/>
              <a:gd name="T7" fmla="*/ 0 h 225"/>
              <a:gd name="T8" fmla="*/ 0 60000 65536"/>
              <a:gd name="T9" fmla="*/ 0 60000 65536"/>
              <a:gd name="T10" fmla="*/ 0 60000 65536"/>
              <a:gd name="T11" fmla="*/ 0 60000 65536"/>
              <a:gd name="T12" fmla="*/ 0 w 93"/>
              <a:gd name="T13" fmla="*/ 0 h 225"/>
              <a:gd name="T14" fmla="*/ 93 w 93"/>
              <a:gd name="T15" fmla="*/ 225 h 225"/>
            </a:gdLst>
            <a:ahLst/>
            <a:cxnLst>
              <a:cxn ang="T8">
                <a:pos x="T0" y="T1"/>
              </a:cxn>
              <a:cxn ang="T9">
                <a:pos x="T2" y="T3"/>
              </a:cxn>
              <a:cxn ang="T10">
                <a:pos x="T4" y="T5"/>
              </a:cxn>
              <a:cxn ang="T11">
                <a:pos x="T6" y="T7"/>
              </a:cxn>
            </a:cxnLst>
            <a:rect l="T12" t="T13" r="T14" b="T15"/>
            <a:pathLst>
              <a:path w="93" h="225">
                <a:moveTo>
                  <a:pt x="93" y="0"/>
                </a:moveTo>
                <a:lnTo>
                  <a:pt x="0" y="0"/>
                </a:lnTo>
                <a:lnTo>
                  <a:pt x="44" y="225"/>
                </a:lnTo>
                <a:lnTo>
                  <a:pt x="93"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912" name="Line 1249"/>
          <p:cNvSpPr>
            <a:spLocks noChangeShapeType="1"/>
          </p:cNvSpPr>
          <p:nvPr/>
        </p:nvSpPr>
        <p:spPr bwMode="auto">
          <a:xfrm flipH="1" flipV="1">
            <a:off x="5167325" y="4908572"/>
            <a:ext cx="217487" cy="36513"/>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913" name="Line 1250"/>
          <p:cNvSpPr>
            <a:spLocks noChangeShapeType="1"/>
          </p:cNvSpPr>
          <p:nvPr/>
        </p:nvSpPr>
        <p:spPr bwMode="auto">
          <a:xfrm flipV="1">
            <a:off x="5384800" y="4379913"/>
            <a:ext cx="114300" cy="565150"/>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914" name="Line 1251"/>
          <p:cNvSpPr>
            <a:spLocks noChangeShapeType="1"/>
          </p:cNvSpPr>
          <p:nvPr/>
        </p:nvSpPr>
        <p:spPr bwMode="auto">
          <a:xfrm flipH="1">
            <a:off x="5499102" y="4379935"/>
            <a:ext cx="214313" cy="317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915" name="Freeform 1252"/>
          <p:cNvSpPr>
            <a:spLocks/>
          </p:cNvSpPr>
          <p:nvPr/>
        </p:nvSpPr>
        <p:spPr bwMode="auto">
          <a:xfrm>
            <a:off x="6478600" y="4237060"/>
            <a:ext cx="217487" cy="407987"/>
          </a:xfrm>
          <a:custGeom>
            <a:avLst/>
            <a:gdLst>
              <a:gd name="T0" fmla="*/ 2147483647 w 94"/>
              <a:gd name="T1" fmla="*/ 0 h 156"/>
              <a:gd name="T2" fmla="*/ 2147483647 w 94"/>
              <a:gd name="T3" fmla="*/ 2147483647 h 156"/>
              <a:gd name="T4" fmla="*/ 0 w 94"/>
              <a:gd name="T5" fmla="*/ 2147483647 h 156"/>
              <a:gd name="T6" fmla="*/ 2147483647 w 94"/>
              <a:gd name="T7" fmla="*/ 0 h 156"/>
              <a:gd name="T8" fmla="*/ 0 60000 65536"/>
              <a:gd name="T9" fmla="*/ 0 60000 65536"/>
              <a:gd name="T10" fmla="*/ 0 60000 65536"/>
              <a:gd name="T11" fmla="*/ 0 60000 65536"/>
              <a:gd name="T12" fmla="*/ 0 w 94"/>
              <a:gd name="T13" fmla="*/ 0 h 156"/>
              <a:gd name="T14" fmla="*/ 94 w 94"/>
              <a:gd name="T15" fmla="*/ 156 h 156"/>
            </a:gdLst>
            <a:ahLst/>
            <a:cxnLst>
              <a:cxn ang="T8">
                <a:pos x="T0" y="T1"/>
              </a:cxn>
              <a:cxn ang="T9">
                <a:pos x="T2" y="T3"/>
              </a:cxn>
              <a:cxn ang="T10">
                <a:pos x="T4" y="T5"/>
              </a:cxn>
              <a:cxn ang="T11">
                <a:pos x="T6" y="T7"/>
              </a:cxn>
            </a:cxnLst>
            <a:rect l="T12" t="T13" r="T14" b="T15"/>
            <a:pathLst>
              <a:path w="94" h="156">
                <a:moveTo>
                  <a:pt x="49" y="0"/>
                </a:moveTo>
                <a:lnTo>
                  <a:pt x="94" y="156"/>
                </a:lnTo>
                <a:lnTo>
                  <a:pt x="0" y="87"/>
                </a:lnTo>
                <a:lnTo>
                  <a:pt x="49"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916" name="Freeform 1253"/>
          <p:cNvSpPr>
            <a:spLocks/>
          </p:cNvSpPr>
          <p:nvPr/>
        </p:nvSpPr>
        <p:spPr bwMode="auto">
          <a:xfrm>
            <a:off x="6591300" y="4237060"/>
            <a:ext cx="217488" cy="407987"/>
          </a:xfrm>
          <a:custGeom>
            <a:avLst/>
            <a:gdLst>
              <a:gd name="T0" fmla="*/ 2147483647 w 94"/>
              <a:gd name="T1" fmla="*/ 2147483647 h 156"/>
              <a:gd name="T2" fmla="*/ 0 w 94"/>
              <a:gd name="T3" fmla="*/ 0 h 156"/>
              <a:gd name="T4" fmla="*/ 2147483647 w 94"/>
              <a:gd name="T5" fmla="*/ 2147483647 h 156"/>
              <a:gd name="T6" fmla="*/ 2147483647 w 94"/>
              <a:gd name="T7" fmla="*/ 2147483647 h 156"/>
              <a:gd name="T8" fmla="*/ 0 60000 65536"/>
              <a:gd name="T9" fmla="*/ 0 60000 65536"/>
              <a:gd name="T10" fmla="*/ 0 60000 65536"/>
              <a:gd name="T11" fmla="*/ 0 60000 65536"/>
              <a:gd name="T12" fmla="*/ 0 w 94"/>
              <a:gd name="T13" fmla="*/ 0 h 156"/>
              <a:gd name="T14" fmla="*/ 94 w 94"/>
              <a:gd name="T15" fmla="*/ 156 h 156"/>
            </a:gdLst>
            <a:ahLst/>
            <a:cxnLst>
              <a:cxn ang="T8">
                <a:pos x="T0" y="T1"/>
              </a:cxn>
              <a:cxn ang="T9">
                <a:pos x="T2" y="T3"/>
              </a:cxn>
              <a:cxn ang="T10">
                <a:pos x="T4" y="T5"/>
              </a:cxn>
              <a:cxn ang="T11">
                <a:pos x="T6" y="T7"/>
              </a:cxn>
            </a:cxnLst>
            <a:rect l="T12" t="T13" r="T14" b="T15"/>
            <a:pathLst>
              <a:path w="94" h="156">
                <a:moveTo>
                  <a:pt x="94" y="87"/>
                </a:moveTo>
                <a:lnTo>
                  <a:pt x="0" y="0"/>
                </a:lnTo>
                <a:lnTo>
                  <a:pt x="45" y="156"/>
                </a:lnTo>
                <a:lnTo>
                  <a:pt x="94" y="87"/>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917" name="Freeform 1254"/>
          <p:cNvSpPr>
            <a:spLocks/>
          </p:cNvSpPr>
          <p:nvPr/>
        </p:nvSpPr>
        <p:spPr bwMode="auto">
          <a:xfrm>
            <a:off x="7242175" y="4727597"/>
            <a:ext cx="215900" cy="277813"/>
          </a:xfrm>
          <a:custGeom>
            <a:avLst/>
            <a:gdLst>
              <a:gd name="T0" fmla="*/ 2147483647 w 93"/>
              <a:gd name="T1" fmla="*/ 0 h 106"/>
              <a:gd name="T2" fmla="*/ 2147483647 w 93"/>
              <a:gd name="T3" fmla="*/ 2147483647 h 106"/>
              <a:gd name="T4" fmla="*/ 0 w 93"/>
              <a:gd name="T5" fmla="*/ 2147483647 h 106"/>
              <a:gd name="T6" fmla="*/ 2147483647 w 93"/>
              <a:gd name="T7" fmla="*/ 0 h 106"/>
              <a:gd name="T8" fmla="*/ 0 60000 65536"/>
              <a:gd name="T9" fmla="*/ 0 60000 65536"/>
              <a:gd name="T10" fmla="*/ 0 60000 65536"/>
              <a:gd name="T11" fmla="*/ 0 60000 65536"/>
              <a:gd name="T12" fmla="*/ 0 w 93"/>
              <a:gd name="T13" fmla="*/ 0 h 106"/>
              <a:gd name="T14" fmla="*/ 93 w 93"/>
              <a:gd name="T15" fmla="*/ 106 h 106"/>
            </a:gdLst>
            <a:ahLst/>
            <a:cxnLst>
              <a:cxn ang="T8">
                <a:pos x="T0" y="T1"/>
              </a:cxn>
              <a:cxn ang="T9">
                <a:pos x="T2" y="T3"/>
              </a:cxn>
              <a:cxn ang="T10">
                <a:pos x="T4" y="T5"/>
              </a:cxn>
              <a:cxn ang="T11">
                <a:pos x="T6" y="T7"/>
              </a:cxn>
            </a:cxnLst>
            <a:rect l="T12" t="T13" r="T14" b="T15"/>
            <a:pathLst>
              <a:path w="93" h="106">
                <a:moveTo>
                  <a:pt x="49" y="0"/>
                </a:moveTo>
                <a:lnTo>
                  <a:pt x="93" y="106"/>
                </a:lnTo>
                <a:lnTo>
                  <a:pt x="0" y="41"/>
                </a:lnTo>
                <a:lnTo>
                  <a:pt x="49"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918" name="Freeform 1255"/>
          <p:cNvSpPr>
            <a:spLocks/>
          </p:cNvSpPr>
          <p:nvPr/>
        </p:nvSpPr>
        <p:spPr bwMode="auto">
          <a:xfrm>
            <a:off x="7356477" y="4727597"/>
            <a:ext cx="214313" cy="277813"/>
          </a:xfrm>
          <a:custGeom>
            <a:avLst/>
            <a:gdLst>
              <a:gd name="T0" fmla="*/ 2147483647 w 93"/>
              <a:gd name="T1" fmla="*/ 2147483647 h 106"/>
              <a:gd name="T2" fmla="*/ 0 w 93"/>
              <a:gd name="T3" fmla="*/ 0 h 106"/>
              <a:gd name="T4" fmla="*/ 2147483647 w 93"/>
              <a:gd name="T5" fmla="*/ 2147483647 h 106"/>
              <a:gd name="T6" fmla="*/ 2147483647 w 93"/>
              <a:gd name="T7" fmla="*/ 2147483647 h 106"/>
              <a:gd name="T8" fmla="*/ 0 60000 65536"/>
              <a:gd name="T9" fmla="*/ 0 60000 65536"/>
              <a:gd name="T10" fmla="*/ 0 60000 65536"/>
              <a:gd name="T11" fmla="*/ 0 60000 65536"/>
              <a:gd name="T12" fmla="*/ 0 w 93"/>
              <a:gd name="T13" fmla="*/ 0 h 106"/>
              <a:gd name="T14" fmla="*/ 93 w 93"/>
              <a:gd name="T15" fmla="*/ 106 h 106"/>
            </a:gdLst>
            <a:ahLst/>
            <a:cxnLst>
              <a:cxn ang="T8">
                <a:pos x="T0" y="T1"/>
              </a:cxn>
              <a:cxn ang="T9">
                <a:pos x="T2" y="T3"/>
              </a:cxn>
              <a:cxn ang="T10">
                <a:pos x="T4" y="T5"/>
              </a:cxn>
              <a:cxn ang="T11">
                <a:pos x="T6" y="T7"/>
              </a:cxn>
            </a:cxnLst>
            <a:rect l="T12" t="T13" r="T14" b="T15"/>
            <a:pathLst>
              <a:path w="93" h="106">
                <a:moveTo>
                  <a:pt x="93" y="83"/>
                </a:moveTo>
                <a:lnTo>
                  <a:pt x="0" y="0"/>
                </a:lnTo>
                <a:lnTo>
                  <a:pt x="44" y="106"/>
                </a:lnTo>
                <a:lnTo>
                  <a:pt x="93" y="83"/>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919" name="Line 1256"/>
          <p:cNvSpPr>
            <a:spLocks noChangeShapeType="1"/>
          </p:cNvSpPr>
          <p:nvPr/>
        </p:nvSpPr>
        <p:spPr bwMode="auto">
          <a:xfrm flipV="1">
            <a:off x="6478588" y="4237038"/>
            <a:ext cx="112712" cy="227012"/>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920" name="Freeform 1257"/>
          <p:cNvSpPr>
            <a:spLocks/>
          </p:cNvSpPr>
          <p:nvPr/>
        </p:nvSpPr>
        <p:spPr bwMode="auto">
          <a:xfrm>
            <a:off x="5930900" y="4140222"/>
            <a:ext cx="215900" cy="371475"/>
          </a:xfrm>
          <a:custGeom>
            <a:avLst/>
            <a:gdLst>
              <a:gd name="T0" fmla="*/ 2147483647 w 93"/>
              <a:gd name="T1" fmla="*/ 0 h 142"/>
              <a:gd name="T2" fmla="*/ 2147483647 w 93"/>
              <a:gd name="T3" fmla="*/ 2147483647 h 142"/>
              <a:gd name="T4" fmla="*/ 0 w 93"/>
              <a:gd name="T5" fmla="*/ 2147483647 h 142"/>
              <a:gd name="T6" fmla="*/ 2147483647 w 93"/>
              <a:gd name="T7" fmla="*/ 0 h 142"/>
              <a:gd name="T8" fmla="*/ 0 60000 65536"/>
              <a:gd name="T9" fmla="*/ 0 60000 65536"/>
              <a:gd name="T10" fmla="*/ 0 60000 65536"/>
              <a:gd name="T11" fmla="*/ 0 60000 65536"/>
              <a:gd name="T12" fmla="*/ 0 w 93"/>
              <a:gd name="T13" fmla="*/ 0 h 142"/>
              <a:gd name="T14" fmla="*/ 93 w 93"/>
              <a:gd name="T15" fmla="*/ 142 h 142"/>
            </a:gdLst>
            <a:ahLst/>
            <a:cxnLst>
              <a:cxn ang="T8">
                <a:pos x="T0" y="T1"/>
              </a:cxn>
              <a:cxn ang="T9">
                <a:pos x="T2" y="T3"/>
              </a:cxn>
              <a:cxn ang="T10">
                <a:pos x="T4" y="T5"/>
              </a:cxn>
              <a:cxn ang="T11">
                <a:pos x="T6" y="T7"/>
              </a:cxn>
            </a:cxnLst>
            <a:rect l="T12" t="T13" r="T14" b="T15"/>
            <a:pathLst>
              <a:path w="93" h="142">
                <a:moveTo>
                  <a:pt x="49" y="0"/>
                </a:moveTo>
                <a:lnTo>
                  <a:pt x="93" y="142"/>
                </a:lnTo>
                <a:lnTo>
                  <a:pt x="0" y="106"/>
                </a:lnTo>
                <a:lnTo>
                  <a:pt x="49"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921" name="Freeform 1258"/>
          <p:cNvSpPr>
            <a:spLocks/>
          </p:cNvSpPr>
          <p:nvPr/>
        </p:nvSpPr>
        <p:spPr bwMode="auto">
          <a:xfrm>
            <a:off x="6045200" y="4140222"/>
            <a:ext cx="215900" cy="371475"/>
          </a:xfrm>
          <a:custGeom>
            <a:avLst/>
            <a:gdLst>
              <a:gd name="T0" fmla="*/ 2147483647 w 93"/>
              <a:gd name="T1" fmla="*/ 2147483647 h 142"/>
              <a:gd name="T2" fmla="*/ 0 w 93"/>
              <a:gd name="T3" fmla="*/ 0 h 142"/>
              <a:gd name="T4" fmla="*/ 2147483647 w 93"/>
              <a:gd name="T5" fmla="*/ 2147483647 h 142"/>
              <a:gd name="T6" fmla="*/ 2147483647 w 93"/>
              <a:gd name="T7" fmla="*/ 2147483647 h 142"/>
              <a:gd name="T8" fmla="*/ 0 60000 65536"/>
              <a:gd name="T9" fmla="*/ 0 60000 65536"/>
              <a:gd name="T10" fmla="*/ 0 60000 65536"/>
              <a:gd name="T11" fmla="*/ 0 60000 65536"/>
              <a:gd name="T12" fmla="*/ 0 w 93"/>
              <a:gd name="T13" fmla="*/ 0 h 142"/>
              <a:gd name="T14" fmla="*/ 93 w 93"/>
              <a:gd name="T15" fmla="*/ 142 h 142"/>
            </a:gdLst>
            <a:ahLst/>
            <a:cxnLst>
              <a:cxn ang="T8">
                <a:pos x="T0" y="T1"/>
              </a:cxn>
              <a:cxn ang="T9">
                <a:pos x="T2" y="T3"/>
              </a:cxn>
              <a:cxn ang="T10">
                <a:pos x="T4" y="T5"/>
              </a:cxn>
              <a:cxn ang="T11">
                <a:pos x="T6" y="T7"/>
              </a:cxn>
            </a:cxnLst>
            <a:rect l="T12" t="T13" r="T14" b="T15"/>
            <a:pathLst>
              <a:path w="93" h="142">
                <a:moveTo>
                  <a:pt x="93" y="41"/>
                </a:moveTo>
                <a:lnTo>
                  <a:pt x="0" y="0"/>
                </a:lnTo>
                <a:lnTo>
                  <a:pt x="44" y="142"/>
                </a:lnTo>
                <a:lnTo>
                  <a:pt x="93" y="41"/>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922" name="Line 1259"/>
          <p:cNvSpPr>
            <a:spLocks noChangeShapeType="1"/>
          </p:cNvSpPr>
          <p:nvPr/>
        </p:nvSpPr>
        <p:spPr bwMode="auto">
          <a:xfrm flipH="1" flipV="1">
            <a:off x="7356477" y="4727575"/>
            <a:ext cx="214313" cy="217488"/>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923" name="Line 1260"/>
          <p:cNvSpPr>
            <a:spLocks noChangeShapeType="1"/>
          </p:cNvSpPr>
          <p:nvPr/>
        </p:nvSpPr>
        <p:spPr bwMode="auto">
          <a:xfrm flipH="1">
            <a:off x="7242180" y="4727575"/>
            <a:ext cx="114300" cy="107950"/>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924" name="Line 1261"/>
          <p:cNvSpPr>
            <a:spLocks noChangeShapeType="1"/>
          </p:cNvSpPr>
          <p:nvPr/>
        </p:nvSpPr>
        <p:spPr bwMode="auto">
          <a:xfrm flipH="1" flipV="1">
            <a:off x="6045200" y="4140209"/>
            <a:ext cx="215900" cy="106363"/>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925" name="Line 1262"/>
          <p:cNvSpPr>
            <a:spLocks noChangeShapeType="1"/>
          </p:cNvSpPr>
          <p:nvPr/>
        </p:nvSpPr>
        <p:spPr bwMode="auto">
          <a:xfrm flipV="1">
            <a:off x="5930904" y="4140222"/>
            <a:ext cx="114300" cy="27622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926" name="Freeform 1263"/>
          <p:cNvSpPr>
            <a:spLocks/>
          </p:cNvSpPr>
          <p:nvPr/>
        </p:nvSpPr>
        <p:spPr bwMode="auto">
          <a:xfrm>
            <a:off x="6696075" y="4464050"/>
            <a:ext cx="215900" cy="541338"/>
          </a:xfrm>
          <a:custGeom>
            <a:avLst/>
            <a:gdLst>
              <a:gd name="T0" fmla="*/ 2147483647 w 93"/>
              <a:gd name="T1" fmla="*/ 0 h 207"/>
              <a:gd name="T2" fmla="*/ 2147483647 w 93"/>
              <a:gd name="T3" fmla="*/ 2147483647 h 207"/>
              <a:gd name="T4" fmla="*/ 0 w 93"/>
              <a:gd name="T5" fmla="*/ 2147483647 h 207"/>
              <a:gd name="T6" fmla="*/ 2147483647 w 93"/>
              <a:gd name="T7" fmla="*/ 0 h 207"/>
              <a:gd name="T8" fmla="*/ 0 60000 65536"/>
              <a:gd name="T9" fmla="*/ 0 60000 65536"/>
              <a:gd name="T10" fmla="*/ 0 60000 65536"/>
              <a:gd name="T11" fmla="*/ 0 60000 65536"/>
              <a:gd name="T12" fmla="*/ 0 w 93"/>
              <a:gd name="T13" fmla="*/ 0 h 207"/>
              <a:gd name="T14" fmla="*/ 93 w 93"/>
              <a:gd name="T15" fmla="*/ 207 h 207"/>
            </a:gdLst>
            <a:ahLst/>
            <a:cxnLst>
              <a:cxn ang="T8">
                <a:pos x="T0" y="T1"/>
              </a:cxn>
              <a:cxn ang="T9">
                <a:pos x="T2" y="T3"/>
              </a:cxn>
              <a:cxn ang="T10">
                <a:pos x="T4" y="T5"/>
              </a:cxn>
              <a:cxn ang="T11">
                <a:pos x="T6" y="T7"/>
              </a:cxn>
            </a:cxnLst>
            <a:rect l="T12" t="T13" r="T14" b="T15"/>
            <a:pathLst>
              <a:path w="93" h="207">
                <a:moveTo>
                  <a:pt x="49" y="0"/>
                </a:moveTo>
                <a:lnTo>
                  <a:pt x="93" y="207"/>
                </a:lnTo>
                <a:lnTo>
                  <a:pt x="0" y="69"/>
                </a:lnTo>
                <a:lnTo>
                  <a:pt x="49"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927" name="Freeform 1264"/>
          <p:cNvSpPr>
            <a:spLocks/>
          </p:cNvSpPr>
          <p:nvPr/>
        </p:nvSpPr>
        <p:spPr bwMode="auto">
          <a:xfrm>
            <a:off x="6808788" y="4464050"/>
            <a:ext cx="215900" cy="541338"/>
          </a:xfrm>
          <a:custGeom>
            <a:avLst/>
            <a:gdLst>
              <a:gd name="T0" fmla="*/ 2147483647 w 93"/>
              <a:gd name="T1" fmla="*/ 2147483647 h 207"/>
              <a:gd name="T2" fmla="*/ 0 w 93"/>
              <a:gd name="T3" fmla="*/ 0 h 207"/>
              <a:gd name="T4" fmla="*/ 2147483647 w 93"/>
              <a:gd name="T5" fmla="*/ 2147483647 h 207"/>
              <a:gd name="T6" fmla="*/ 2147483647 w 93"/>
              <a:gd name="T7" fmla="*/ 2147483647 h 207"/>
              <a:gd name="T8" fmla="*/ 0 60000 65536"/>
              <a:gd name="T9" fmla="*/ 0 60000 65536"/>
              <a:gd name="T10" fmla="*/ 0 60000 65536"/>
              <a:gd name="T11" fmla="*/ 0 60000 65536"/>
              <a:gd name="T12" fmla="*/ 0 w 93"/>
              <a:gd name="T13" fmla="*/ 0 h 207"/>
              <a:gd name="T14" fmla="*/ 93 w 93"/>
              <a:gd name="T15" fmla="*/ 207 h 207"/>
            </a:gdLst>
            <a:ahLst/>
            <a:cxnLst>
              <a:cxn ang="T8">
                <a:pos x="T0" y="T1"/>
              </a:cxn>
              <a:cxn ang="T9">
                <a:pos x="T2" y="T3"/>
              </a:cxn>
              <a:cxn ang="T10">
                <a:pos x="T4" y="T5"/>
              </a:cxn>
              <a:cxn ang="T11">
                <a:pos x="T6" y="T7"/>
              </a:cxn>
            </a:cxnLst>
            <a:rect l="T12" t="T13" r="T14" b="T15"/>
            <a:pathLst>
              <a:path w="93" h="207">
                <a:moveTo>
                  <a:pt x="93" y="83"/>
                </a:moveTo>
                <a:lnTo>
                  <a:pt x="0" y="0"/>
                </a:lnTo>
                <a:lnTo>
                  <a:pt x="44" y="207"/>
                </a:lnTo>
                <a:lnTo>
                  <a:pt x="93" y="83"/>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928" name="Line 1265"/>
          <p:cNvSpPr>
            <a:spLocks noChangeShapeType="1"/>
          </p:cNvSpPr>
          <p:nvPr/>
        </p:nvSpPr>
        <p:spPr bwMode="auto">
          <a:xfrm flipV="1">
            <a:off x="6696082" y="4464072"/>
            <a:ext cx="112713" cy="18097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929" name="Freeform 1266"/>
          <p:cNvSpPr>
            <a:spLocks/>
          </p:cNvSpPr>
          <p:nvPr/>
        </p:nvSpPr>
        <p:spPr bwMode="auto">
          <a:xfrm>
            <a:off x="5600712" y="4379935"/>
            <a:ext cx="227013" cy="625475"/>
          </a:xfrm>
          <a:custGeom>
            <a:avLst/>
            <a:gdLst>
              <a:gd name="T0" fmla="*/ 2147483647 w 98"/>
              <a:gd name="T1" fmla="*/ 0 h 239"/>
              <a:gd name="T2" fmla="*/ 2147483647 w 98"/>
              <a:gd name="T3" fmla="*/ 2147483647 h 239"/>
              <a:gd name="T4" fmla="*/ 0 w 98"/>
              <a:gd name="T5" fmla="*/ 2147483647 h 239"/>
              <a:gd name="T6" fmla="*/ 2147483647 w 98"/>
              <a:gd name="T7" fmla="*/ 0 h 239"/>
              <a:gd name="T8" fmla="*/ 0 60000 65536"/>
              <a:gd name="T9" fmla="*/ 0 60000 65536"/>
              <a:gd name="T10" fmla="*/ 0 60000 65536"/>
              <a:gd name="T11" fmla="*/ 0 60000 65536"/>
              <a:gd name="T12" fmla="*/ 0 w 98"/>
              <a:gd name="T13" fmla="*/ 0 h 239"/>
              <a:gd name="T14" fmla="*/ 98 w 98"/>
              <a:gd name="T15" fmla="*/ 239 h 239"/>
            </a:gdLst>
            <a:ahLst/>
            <a:cxnLst>
              <a:cxn ang="T8">
                <a:pos x="T0" y="T1"/>
              </a:cxn>
              <a:cxn ang="T9">
                <a:pos x="T2" y="T3"/>
              </a:cxn>
              <a:cxn ang="T10">
                <a:pos x="T4" y="T5"/>
              </a:cxn>
              <a:cxn ang="T11">
                <a:pos x="T6" y="T7"/>
              </a:cxn>
            </a:cxnLst>
            <a:rect l="T12" t="T13" r="T14" b="T15"/>
            <a:pathLst>
              <a:path w="98" h="239">
                <a:moveTo>
                  <a:pt x="49" y="0"/>
                </a:moveTo>
                <a:lnTo>
                  <a:pt x="98" y="239"/>
                </a:lnTo>
                <a:lnTo>
                  <a:pt x="0" y="225"/>
                </a:lnTo>
                <a:lnTo>
                  <a:pt x="49"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930" name="Freeform 1267"/>
          <p:cNvSpPr>
            <a:spLocks/>
          </p:cNvSpPr>
          <p:nvPr/>
        </p:nvSpPr>
        <p:spPr bwMode="auto">
          <a:xfrm>
            <a:off x="5713425" y="4379935"/>
            <a:ext cx="217487" cy="625475"/>
          </a:xfrm>
          <a:custGeom>
            <a:avLst/>
            <a:gdLst>
              <a:gd name="T0" fmla="*/ 2147483647 w 94"/>
              <a:gd name="T1" fmla="*/ 2147483647 h 239"/>
              <a:gd name="T2" fmla="*/ 0 w 94"/>
              <a:gd name="T3" fmla="*/ 0 h 239"/>
              <a:gd name="T4" fmla="*/ 2147483647 w 94"/>
              <a:gd name="T5" fmla="*/ 2147483647 h 239"/>
              <a:gd name="T6" fmla="*/ 2147483647 w 94"/>
              <a:gd name="T7" fmla="*/ 2147483647 h 239"/>
              <a:gd name="T8" fmla="*/ 0 60000 65536"/>
              <a:gd name="T9" fmla="*/ 0 60000 65536"/>
              <a:gd name="T10" fmla="*/ 0 60000 65536"/>
              <a:gd name="T11" fmla="*/ 0 60000 65536"/>
              <a:gd name="T12" fmla="*/ 0 w 94"/>
              <a:gd name="T13" fmla="*/ 0 h 239"/>
              <a:gd name="T14" fmla="*/ 94 w 94"/>
              <a:gd name="T15" fmla="*/ 239 h 239"/>
            </a:gdLst>
            <a:ahLst/>
            <a:cxnLst>
              <a:cxn ang="T8">
                <a:pos x="T0" y="T1"/>
              </a:cxn>
              <a:cxn ang="T9">
                <a:pos x="T2" y="T3"/>
              </a:cxn>
              <a:cxn ang="T10">
                <a:pos x="T4" y="T5"/>
              </a:cxn>
              <a:cxn ang="T11">
                <a:pos x="T6" y="T7"/>
              </a:cxn>
            </a:cxnLst>
            <a:rect l="T12" t="T13" r="T14" b="T15"/>
            <a:pathLst>
              <a:path w="94" h="239">
                <a:moveTo>
                  <a:pt x="94" y="14"/>
                </a:moveTo>
                <a:lnTo>
                  <a:pt x="0" y="0"/>
                </a:lnTo>
                <a:lnTo>
                  <a:pt x="49" y="239"/>
                </a:lnTo>
                <a:lnTo>
                  <a:pt x="94" y="14"/>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931" name="Line 1268"/>
          <p:cNvSpPr>
            <a:spLocks noChangeShapeType="1"/>
          </p:cNvSpPr>
          <p:nvPr/>
        </p:nvSpPr>
        <p:spPr bwMode="auto">
          <a:xfrm flipH="1" flipV="1">
            <a:off x="5384800" y="4945063"/>
            <a:ext cx="215900" cy="23812"/>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932" name="Line 1269"/>
          <p:cNvSpPr>
            <a:spLocks noChangeShapeType="1"/>
          </p:cNvSpPr>
          <p:nvPr/>
        </p:nvSpPr>
        <p:spPr bwMode="auto">
          <a:xfrm flipV="1">
            <a:off x="7458082" y="4945085"/>
            <a:ext cx="112713" cy="6032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933" name="Line 1270"/>
          <p:cNvSpPr>
            <a:spLocks noChangeShapeType="1"/>
          </p:cNvSpPr>
          <p:nvPr/>
        </p:nvSpPr>
        <p:spPr bwMode="auto">
          <a:xfrm flipH="1" flipV="1">
            <a:off x="5713425" y="4379913"/>
            <a:ext cx="217487" cy="36512"/>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934" name="Freeform 1271"/>
          <p:cNvSpPr>
            <a:spLocks/>
          </p:cNvSpPr>
          <p:nvPr/>
        </p:nvSpPr>
        <p:spPr bwMode="auto">
          <a:xfrm>
            <a:off x="6146800" y="4246563"/>
            <a:ext cx="230188" cy="398462"/>
          </a:xfrm>
          <a:custGeom>
            <a:avLst/>
            <a:gdLst>
              <a:gd name="T0" fmla="*/ 2147483647 w 99"/>
              <a:gd name="T1" fmla="*/ 0 h 152"/>
              <a:gd name="T2" fmla="*/ 2147483647 w 99"/>
              <a:gd name="T3" fmla="*/ 2147483647 h 152"/>
              <a:gd name="T4" fmla="*/ 0 w 99"/>
              <a:gd name="T5" fmla="*/ 2147483647 h 152"/>
              <a:gd name="T6" fmla="*/ 2147483647 w 99"/>
              <a:gd name="T7" fmla="*/ 0 h 152"/>
              <a:gd name="T8" fmla="*/ 0 60000 65536"/>
              <a:gd name="T9" fmla="*/ 0 60000 65536"/>
              <a:gd name="T10" fmla="*/ 0 60000 65536"/>
              <a:gd name="T11" fmla="*/ 0 60000 65536"/>
              <a:gd name="T12" fmla="*/ 0 w 99"/>
              <a:gd name="T13" fmla="*/ 0 h 152"/>
              <a:gd name="T14" fmla="*/ 99 w 99"/>
              <a:gd name="T15" fmla="*/ 152 h 152"/>
            </a:gdLst>
            <a:ahLst/>
            <a:cxnLst>
              <a:cxn ang="T8">
                <a:pos x="T0" y="T1"/>
              </a:cxn>
              <a:cxn ang="T9">
                <a:pos x="T2" y="T3"/>
              </a:cxn>
              <a:cxn ang="T10">
                <a:pos x="T4" y="T5"/>
              </a:cxn>
              <a:cxn ang="T11">
                <a:pos x="T6" y="T7"/>
              </a:cxn>
            </a:cxnLst>
            <a:rect l="T12" t="T13" r="T14" b="T15"/>
            <a:pathLst>
              <a:path w="99" h="152">
                <a:moveTo>
                  <a:pt x="49" y="0"/>
                </a:moveTo>
                <a:lnTo>
                  <a:pt x="99" y="152"/>
                </a:lnTo>
                <a:lnTo>
                  <a:pt x="0" y="101"/>
                </a:lnTo>
                <a:lnTo>
                  <a:pt x="49"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935" name="Freeform 1272"/>
          <p:cNvSpPr>
            <a:spLocks/>
          </p:cNvSpPr>
          <p:nvPr/>
        </p:nvSpPr>
        <p:spPr bwMode="auto">
          <a:xfrm>
            <a:off x="6261100" y="4246563"/>
            <a:ext cx="217488" cy="398462"/>
          </a:xfrm>
          <a:custGeom>
            <a:avLst/>
            <a:gdLst>
              <a:gd name="T0" fmla="*/ 2147483647 w 94"/>
              <a:gd name="T1" fmla="*/ 2147483647 h 152"/>
              <a:gd name="T2" fmla="*/ 0 w 94"/>
              <a:gd name="T3" fmla="*/ 0 h 152"/>
              <a:gd name="T4" fmla="*/ 2147483647 w 94"/>
              <a:gd name="T5" fmla="*/ 2147483647 h 152"/>
              <a:gd name="T6" fmla="*/ 2147483647 w 94"/>
              <a:gd name="T7" fmla="*/ 2147483647 h 152"/>
              <a:gd name="T8" fmla="*/ 0 60000 65536"/>
              <a:gd name="T9" fmla="*/ 0 60000 65536"/>
              <a:gd name="T10" fmla="*/ 0 60000 65536"/>
              <a:gd name="T11" fmla="*/ 0 60000 65536"/>
              <a:gd name="T12" fmla="*/ 0 w 94"/>
              <a:gd name="T13" fmla="*/ 0 h 152"/>
              <a:gd name="T14" fmla="*/ 94 w 94"/>
              <a:gd name="T15" fmla="*/ 152 h 152"/>
            </a:gdLst>
            <a:ahLst/>
            <a:cxnLst>
              <a:cxn ang="T8">
                <a:pos x="T0" y="T1"/>
              </a:cxn>
              <a:cxn ang="T9">
                <a:pos x="T2" y="T3"/>
              </a:cxn>
              <a:cxn ang="T10">
                <a:pos x="T4" y="T5"/>
              </a:cxn>
              <a:cxn ang="T11">
                <a:pos x="T6" y="T7"/>
              </a:cxn>
            </a:cxnLst>
            <a:rect l="T12" t="T13" r="T14" b="T15"/>
            <a:pathLst>
              <a:path w="94" h="152">
                <a:moveTo>
                  <a:pt x="94" y="83"/>
                </a:moveTo>
                <a:lnTo>
                  <a:pt x="0" y="0"/>
                </a:lnTo>
                <a:lnTo>
                  <a:pt x="50" y="152"/>
                </a:lnTo>
                <a:lnTo>
                  <a:pt x="94" y="83"/>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936" name="Freeform 1273"/>
          <p:cNvSpPr>
            <a:spLocks/>
          </p:cNvSpPr>
          <p:nvPr/>
        </p:nvSpPr>
        <p:spPr bwMode="auto">
          <a:xfrm>
            <a:off x="6911987" y="4681560"/>
            <a:ext cx="227013" cy="357187"/>
          </a:xfrm>
          <a:custGeom>
            <a:avLst/>
            <a:gdLst>
              <a:gd name="T0" fmla="*/ 2147483647 w 98"/>
              <a:gd name="T1" fmla="*/ 0 h 137"/>
              <a:gd name="T2" fmla="*/ 2147483647 w 98"/>
              <a:gd name="T3" fmla="*/ 2147483647 h 137"/>
              <a:gd name="T4" fmla="*/ 0 w 98"/>
              <a:gd name="T5" fmla="*/ 2147483647 h 137"/>
              <a:gd name="T6" fmla="*/ 2147483647 w 98"/>
              <a:gd name="T7" fmla="*/ 0 h 137"/>
              <a:gd name="T8" fmla="*/ 0 60000 65536"/>
              <a:gd name="T9" fmla="*/ 0 60000 65536"/>
              <a:gd name="T10" fmla="*/ 0 60000 65536"/>
              <a:gd name="T11" fmla="*/ 0 60000 65536"/>
              <a:gd name="T12" fmla="*/ 0 w 98"/>
              <a:gd name="T13" fmla="*/ 0 h 137"/>
              <a:gd name="T14" fmla="*/ 98 w 98"/>
              <a:gd name="T15" fmla="*/ 137 h 137"/>
            </a:gdLst>
            <a:ahLst/>
            <a:cxnLst>
              <a:cxn ang="T8">
                <a:pos x="T0" y="T1"/>
              </a:cxn>
              <a:cxn ang="T9">
                <a:pos x="T2" y="T3"/>
              </a:cxn>
              <a:cxn ang="T10">
                <a:pos x="T4" y="T5"/>
              </a:cxn>
              <a:cxn ang="T11">
                <a:pos x="T6" y="T7"/>
              </a:cxn>
            </a:cxnLst>
            <a:rect l="T12" t="T13" r="T14" b="T15"/>
            <a:pathLst>
              <a:path w="98" h="137">
                <a:moveTo>
                  <a:pt x="49" y="0"/>
                </a:moveTo>
                <a:lnTo>
                  <a:pt x="98" y="137"/>
                </a:lnTo>
                <a:lnTo>
                  <a:pt x="0" y="124"/>
                </a:lnTo>
                <a:lnTo>
                  <a:pt x="49"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937" name="Freeform 1274"/>
          <p:cNvSpPr>
            <a:spLocks/>
          </p:cNvSpPr>
          <p:nvPr/>
        </p:nvSpPr>
        <p:spPr bwMode="auto">
          <a:xfrm>
            <a:off x="7024693" y="4681560"/>
            <a:ext cx="217487" cy="357187"/>
          </a:xfrm>
          <a:custGeom>
            <a:avLst/>
            <a:gdLst>
              <a:gd name="T0" fmla="*/ 2147483647 w 94"/>
              <a:gd name="T1" fmla="*/ 2147483647 h 137"/>
              <a:gd name="T2" fmla="*/ 0 w 94"/>
              <a:gd name="T3" fmla="*/ 0 h 137"/>
              <a:gd name="T4" fmla="*/ 2147483647 w 94"/>
              <a:gd name="T5" fmla="*/ 2147483647 h 137"/>
              <a:gd name="T6" fmla="*/ 2147483647 w 94"/>
              <a:gd name="T7" fmla="*/ 2147483647 h 137"/>
              <a:gd name="T8" fmla="*/ 0 60000 65536"/>
              <a:gd name="T9" fmla="*/ 0 60000 65536"/>
              <a:gd name="T10" fmla="*/ 0 60000 65536"/>
              <a:gd name="T11" fmla="*/ 0 60000 65536"/>
              <a:gd name="T12" fmla="*/ 0 w 94"/>
              <a:gd name="T13" fmla="*/ 0 h 137"/>
              <a:gd name="T14" fmla="*/ 94 w 94"/>
              <a:gd name="T15" fmla="*/ 137 h 137"/>
            </a:gdLst>
            <a:ahLst/>
            <a:cxnLst>
              <a:cxn ang="T8">
                <a:pos x="T0" y="T1"/>
              </a:cxn>
              <a:cxn ang="T9">
                <a:pos x="T2" y="T3"/>
              </a:cxn>
              <a:cxn ang="T10">
                <a:pos x="T4" y="T5"/>
              </a:cxn>
              <a:cxn ang="T11">
                <a:pos x="T6" y="T7"/>
              </a:cxn>
            </a:cxnLst>
            <a:rect l="T12" t="T13" r="T14" b="T15"/>
            <a:pathLst>
              <a:path w="94" h="137">
                <a:moveTo>
                  <a:pt x="94" y="59"/>
                </a:moveTo>
                <a:lnTo>
                  <a:pt x="0" y="0"/>
                </a:lnTo>
                <a:lnTo>
                  <a:pt x="49" y="137"/>
                </a:lnTo>
                <a:lnTo>
                  <a:pt x="94" y="59"/>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938" name="Line 1275"/>
          <p:cNvSpPr>
            <a:spLocks noChangeShapeType="1"/>
          </p:cNvSpPr>
          <p:nvPr/>
        </p:nvSpPr>
        <p:spPr bwMode="auto">
          <a:xfrm flipH="1" flipV="1">
            <a:off x="6261100" y="4246585"/>
            <a:ext cx="217488" cy="217487"/>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939" name="Line 1276"/>
          <p:cNvSpPr>
            <a:spLocks noChangeShapeType="1"/>
          </p:cNvSpPr>
          <p:nvPr/>
        </p:nvSpPr>
        <p:spPr bwMode="auto">
          <a:xfrm flipV="1">
            <a:off x="6146800" y="4246563"/>
            <a:ext cx="114300" cy="265112"/>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940" name="Line 1277"/>
          <p:cNvSpPr>
            <a:spLocks noChangeShapeType="1"/>
          </p:cNvSpPr>
          <p:nvPr/>
        </p:nvSpPr>
        <p:spPr bwMode="auto">
          <a:xfrm flipV="1">
            <a:off x="6911977" y="4681538"/>
            <a:ext cx="112713" cy="323850"/>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941" name="Freeform 1278"/>
          <p:cNvSpPr>
            <a:spLocks/>
          </p:cNvSpPr>
          <p:nvPr/>
        </p:nvSpPr>
        <p:spPr bwMode="auto">
          <a:xfrm>
            <a:off x="6376990" y="4464072"/>
            <a:ext cx="214312" cy="574675"/>
          </a:xfrm>
          <a:custGeom>
            <a:avLst/>
            <a:gdLst>
              <a:gd name="T0" fmla="*/ 2147483647 w 93"/>
              <a:gd name="T1" fmla="*/ 0 h 220"/>
              <a:gd name="T2" fmla="*/ 2147483647 w 93"/>
              <a:gd name="T3" fmla="*/ 2147483647 h 220"/>
              <a:gd name="T4" fmla="*/ 0 w 93"/>
              <a:gd name="T5" fmla="*/ 2147483647 h 220"/>
              <a:gd name="T6" fmla="*/ 2147483647 w 93"/>
              <a:gd name="T7" fmla="*/ 0 h 220"/>
              <a:gd name="T8" fmla="*/ 0 60000 65536"/>
              <a:gd name="T9" fmla="*/ 0 60000 65536"/>
              <a:gd name="T10" fmla="*/ 0 60000 65536"/>
              <a:gd name="T11" fmla="*/ 0 60000 65536"/>
              <a:gd name="T12" fmla="*/ 0 w 93"/>
              <a:gd name="T13" fmla="*/ 0 h 220"/>
              <a:gd name="T14" fmla="*/ 93 w 93"/>
              <a:gd name="T15" fmla="*/ 220 h 220"/>
            </a:gdLst>
            <a:ahLst/>
            <a:cxnLst>
              <a:cxn ang="T8">
                <a:pos x="T0" y="T1"/>
              </a:cxn>
              <a:cxn ang="T9">
                <a:pos x="T2" y="T3"/>
              </a:cxn>
              <a:cxn ang="T10">
                <a:pos x="T4" y="T5"/>
              </a:cxn>
              <a:cxn ang="T11">
                <a:pos x="T6" y="T7"/>
              </a:cxn>
            </a:cxnLst>
            <a:rect l="T12" t="T13" r="T14" b="T15"/>
            <a:pathLst>
              <a:path w="93" h="220">
                <a:moveTo>
                  <a:pt x="44" y="0"/>
                </a:moveTo>
                <a:lnTo>
                  <a:pt x="93" y="220"/>
                </a:lnTo>
                <a:lnTo>
                  <a:pt x="0" y="69"/>
                </a:lnTo>
                <a:lnTo>
                  <a:pt x="44"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942" name="Freeform 1279"/>
          <p:cNvSpPr>
            <a:spLocks/>
          </p:cNvSpPr>
          <p:nvPr/>
        </p:nvSpPr>
        <p:spPr bwMode="auto">
          <a:xfrm>
            <a:off x="6478600" y="4464072"/>
            <a:ext cx="217487" cy="574675"/>
          </a:xfrm>
          <a:custGeom>
            <a:avLst/>
            <a:gdLst>
              <a:gd name="T0" fmla="*/ 2147483647 w 94"/>
              <a:gd name="T1" fmla="*/ 2147483647 h 220"/>
              <a:gd name="T2" fmla="*/ 0 w 94"/>
              <a:gd name="T3" fmla="*/ 0 h 220"/>
              <a:gd name="T4" fmla="*/ 2147483647 w 94"/>
              <a:gd name="T5" fmla="*/ 2147483647 h 220"/>
              <a:gd name="T6" fmla="*/ 2147483647 w 94"/>
              <a:gd name="T7" fmla="*/ 2147483647 h 220"/>
              <a:gd name="T8" fmla="*/ 0 60000 65536"/>
              <a:gd name="T9" fmla="*/ 0 60000 65536"/>
              <a:gd name="T10" fmla="*/ 0 60000 65536"/>
              <a:gd name="T11" fmla="*/ 0 60000 65536"/>
              <a:gd name="T12" fmla="*/ 0 w 94"/>
              <a:gd name="T13" fmla="*/ 0 h 220"/>
              <a:gd name="T14" fmla="*/ 94 w 94"/>
              <a:gd name="T15" fmla="*/ 220 h 220"/>
            </a:gdLst>
            <a:ahLst/>
            <a:cxnLst>
              <a:cxn ang="T8">
                <a:pos x="T0" y="T1"/>
              </a:cxn>
              <a:cxn ang="T9">
                <a:pos x="T2" y="T3"/>
              </a:cxn>
              <a:cxn ang="T10">
                <a:pos x="T4" y="T5"/>
              </a:cxn>
              <a:cxn ang="T11">
                <a:pos x="T6" y="T7"/>
              </a:cxn>
            </a:cxnLst>
            <a:rect l="T12" t="T13" r="T14" b="T15"/>
            <a:pathLst>
              <a:path w="94" h="220">
                <a:moveTo>
                  <a:pt x="94" y="69"/>
                </a:moveTo>
                <a:lnTo>
                  <a:pt x="0" y="0"/>
                </a:lnTo>
                <a:lnTo>
                  <a:pt x="49" y="220"/>
                </a:lnTo>
                <a:lnTo>
                  <a:pt x="94" y="69"/>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943" name="Freeform 1280"/>
          <p:cNvSpPr>
            <a:spLocks/>
          </p:cNvSpPr>
          <p:nvPr/>
        </p:nvSpPr>
        <p:spPr bwMode="auto">
          <a:xfrm>
            <a:off x="5827725" y="4416425"/>
            <a:ext cx="217487" cy="622300"/>
          </a:xfrm>
          <a:custGeom>
            <a:avLst/>
            <a:gdLst>
              <a:gd name="T0" fmla="*/ 2147483647 w 94"/>
              <a:gd name="T1" fmla="*/ 0 h 238"/>
              <a:gd name="T2" fmla="*/ 2147483647 w 94"/>
              <a:gd name="T3" fmla="*/ 2147483647 h 238"/>
              <a:gd name="T4" fmla="*/ 0 w 94"/>
              <a:gd name="T5" fmla="*/ 2147483647 h 238"/>
              <a:gd name="T6" fmla="*/ 2147483647 w 94"/>
              <a:gd name="T7" fmla="*/ 0 h 238"/>
              <a:gd name="T8" fmla="*/ 0 60000 65536"/>
              <a:gd name="T9" fmla="*/ 0 60000 65536"/>
              <a:gd name="T10" fmla="*/ 0 60000 65536"/>
              <a:gd name="T11" fmla="*/ 0 60000 65536"/>
              <a:gd name="T12" fmla="*/ 0 w 94"/>
              <a:gd name="T13" fmla="*/ 0 h 238"/>
              <a:gd name="T14" fmla="*/ 94 w 94"/>
              <a:gd name="T15" fmla="*/ 238 h 238"/>
            </a:gdLst>
            <a:ahLst/>
            <a:cxnLst>
              <a:cxn ang="T8">
                <a:pos x="T0" y="T1"/>
              </a:cxn>
              <a:cxn ang="T9">
                <a:pos x="T2" y="T3"/>
              </a:cxn>
              <a:cxn ang="T10">
                <a:pos x="T4" y="T5"/>
              </a:cxn>
              <a:cxn ang="T11">
                <a:pos x="T6" y="T7"/>
              </a:cxn>
            </a:cxnLst>
            <a:rect l="T12" t="T13" r="T14" b="T15"/>
            <a:pathLst>
              <a:path w="94" h="238">
                <a:moveTo>
                  <a:pt x="45" y="0"/>
                </a:moveTo>
                <a:lnTo>
                  <a:pt x="94" y="238"/>
                </a:lnTo>
                <a:lnTo>
                  <a:pt x="0" y="225"/>
                </a:lnTo>
                <a:lnTo>
                  <a:pt x="45"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944" name="Freeform 1281"/>
          <p:cNvSpPr>
            <a:spLocks/>
          </p:cNvSpPr>
          <p:nvPr/>
        </p:nvSpPr>
        <p:spPr bwMode="auto">
          <a:xfrm>
            <a:off x="5930900" y="4416425"/>
            <a:ext cx="215900" cy="622300"/>
          </a:xfrm>
          <a:custGeom>
            <a:avLst/>
            <a:gdLst>
              <a:gd name="T0" fmla="*/ 2147483647 w 93"/>
              <a:gd name="T1" fmla="*/ 2147483647 h 238"/>
              <a:gd name="T2" fmla="*/ 0 w 93"/>
              <a:gd name="T3" fmla="*/ 0 h 238"/>
              <a:gd name="T4" fmla="*/ 2147483647 w 93"/>
              <a:gd name="T5" fmla="*/ 2147483647 h 238"/>
              <a:gd name="T6" fmla="*/ 2147483647 w 93"/>
              <a:gd name="T7" fmla="*/ 2147483647 h 238"/>
              <a:gd name="T8" fmla="*/ 0 60000 65536"/>
              <a:gd name="T9" fmla="*/ 0 60000 65536"/>
              <a:gd name="T10" fmla="*/ 0 60000 65536"/>
              <a:gd name="T11" fmla="*/ 0 60000 65536"/>
              <a:gd name="T12" fmla="*/ 0 w 93"/>
              <a:gd name="T13" fmla="*/ 0 h 238"/>
              <a:gd name="T14" fmla="*/ 93 w 93"/>
              <a:gd name="T15" fmla="*/ 238 h 238"/>
            </a:gdLst>
            <a:ahLst/>
            <a:cxnLst>
              <a:cxn ang="T8">
                <a:pos x="T0" y="T1"/>
              </a:cxn>
              <a:cxn ang="T9">
                <a:pos x="T2" y="T3"/>
              </a:cxn>
              <a:cxn ang="T10">
                <a:pos x="T4" y="T5"/>
              </a:cxn>
              <a:cxn ang="T11">
                <a:pos x="T6" y="T7"/>
              </a:cxn>
            </a:cxnLst>
            <a:rect l="T12" t="T13" r="T14" b="T15"/>
            <a:pathLst>
              <a:path w="93" h="238">
                <a:moveTo>
                  <a:pt x="93" y="36"/>
                </a:moveTo>
                <a:lnTo>
                  <a:pt x="0" y="0"/>
                </a:lnTo>
                <a:lnTo>
                  <a:pt x="49" y="238"/>
                </a:lnTo>
                <a:lnTo>
                  <a:pt x="93" y="36"/>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945" name="Line 1282"/>
          <p:cNvSpPr>
            <a:spLocks noChangeShapeType="1"/>
          </p:cNvSpPr>
          <p:nvPr/>
        </p:nvSpPr>
        <p:spPr bwMode="auto">
          <a:xfrm flipH="1" flipV="1">
            <a:off x="6478600" y="4464072"/>
            <a:ext cx="217487" cy="18097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946" name="Line 1283"/>
          <p:cNvSpPr>
            <a:spLocks noChangeShapeType="1"/>
          </p:cNvSpPr>
          <p:nvPr/>
        </p:nvSpPr>
        <p:spPr bwMode="auto">
          <a:xfrm flipV="1">
            <a:off x="6376994" y="4464072"/>
            <a:ext cx="101600" cy="18097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947" name="Line 1284"/>
          <p:cNvSpPr>
            <a:spLocks noChangeShapeType="1"/>
          </p:cNvSpPr>
          <p:nvPr/>
        </p:nvSpPr>
        <p:spPr bwMode="auto">
          <a:xfrm flipH="1" flipV="1">
            <a:off x="5600712" y="4968897"/>
            <a:ext cx="227013" cy="36513"/>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948" name="Line 1285"/>
          <p:cNvSpPr>
            <a:spLocks noChangeShapeType="1"/>
          </p:cNvSpPr>
          <p:nvPr/>
        </p:nvSpPr>
        <p:spPr bwMode="auto">
          <a:xfrm flipH="1" flipV="1">
            <a:off x="5930900" y="4416425"/>
            <a:ext cx="215900" cy="95250"/>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949" name="Line 1286"/>
          <p:cNvSpPr>
            <a:spLocks noChangeShapeType="1"/>
          </p:cNvSpPr>
          <p:nvPr/>
        </p:nvSpPr>
        <p:spPr bwMode="auto">
          <a:xfrm flipV="1">
            <a:off x="5827715" y="4416447"/>
            <a:ext cx="103187" cy="588963"/>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950" name="Freeform 1287"/>
          <p:cNvSpPr>
            <a:spLocks/>
          </p:cNvSpPr>
          <p:nvPr/>
        </p:nvSpPr>
        <p:spPr bwMode="auto">
          <a:xfrm>
            <a:off x="7139000" y="4835525"/>
            <a:ext cx="217487" cy="230188"/>
          </a:xfrm>
          <a:custGeom>
            <a:avLst/>
            <a:gdLst>
              <a:gd name="T0" fmla="*/ 2147483647 w 94"/>
              <a:gd name="T1" fmla="*/ 0 h 88"/>
              <a:gd name="T2" fmla="*/ 2147483647 w 94"/>
              <a:gd name="T3" fmla="*/ 2147483647 h 88"/>
              <a:gd name="T4" fmla="*/ 0 w 94"/>
              <a:gd name="T5" fmla="*/ 2147483647 h 88"/>
              <a:gd name="T6" fmla="*/ 2147483647 w 94"/>
              <a:gd name="T7" fmla="*/ 0 h 88"/>
              <a:gd name="T8" fmla="*/ 0 60000 65536"/>
              <a:gd name="T9" fmla="*/ 0 60000 65536"/>
              <a:gd name="T10" fmla="*/ 0 60000 65536"/>
              <a:gd name="T11" fmla="*/ 0 60000 65536"/>
              <a:gd name="T12" fmla="*/ 0 w 94"/>
              <a:gd name="T13" fmla="*/ 0 h 88"/>
              <a:gd name="T14" fmla="*/ 94 w 94"/>
              <a:gd name="T15" fmla="*/ 88 h 88"/>
            </a:gdLst>
            <a:ahLst/>
            <a:cxnLst>
              <a:cxn ang="T8">
                <a:pos x="T0" y="T1"/>
              </a:cxn>
              <a:cxn ang="T9">
                <a:pos x="T2" y="T3"/>
              </a:cxn>
              <a:cxn ang="T10">
                <a:pos x="T4" y="T5"/>
              </a:cxn>
              <a:cxn ang="T11">
                <a:pos x="T6" y="T7"/>
              </a:cxn>
            </a:cxnLst>
            <a:rect l="T12" t="T13" r="T14" b="T15"/>
            <a:pathLst>
              <a:path w="94" h="88">
                <a:moveTo>
                  <a:pt x="45" y="0"/>
                </a:moveTo>
                <a:lnTo>
                  <a:pt x="94" y="88"/>
                </a:lnTo>
                <a:lnTo>
                  <a:pt x="0" y="78"/>
                </a:lnTo>
                <a:lnTo>
                  <a:pt x="45"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951" name="Freeform 1288"/>
          <p:cNvSpPr>
            <a:spLocks/>
          </p:cNvSpPr>
          <p:nvPr/>
        </p:nvSpPr>
        <p:spPr bwMode="auto">
          <a:xfrm>
            <a:off x="7242175" y="4835525"/>
            <a:ext cx="215900" cy="230188"/>
          </a:xfrm>
          <a:custGeom>
            <a:avLst/>
            <a:gdLst>
              <a:gd name="T0" fmla="*/ 2147483647 w 93"/>
              <a:gd name="T1" fmla="*/ 2147483647 h 88"/>
              <a:gd name="T2" fmla="*/ 0 w 93"/>
              <a:gd name="T3" fmla="*/ 0 h 88"/>
              <a:gd name="T4" fmla="*/ 2147483647 w 93"/>
              <a:gd name="T5" fmla="*/ 2147483647 h 88"/>
              <a:gd name="T6" fmla="*/ 2147483647 w 93"/>
              <a:gd name="T7" fmla="*/ 2147483647 h 88"/>
              <a:gd name="T8" fmla="*/ 0 60000 65536"/>
              <a:gd name="T9" fmla="*/ 0 60000 65536"/>
              <a:gd name="T10" fmla="*/ 0 60000 65536"/>
              <a:gd name="T11" fmla="*/ 0 60000 65536"/>
              <a:gd name="T12" fmla="*/ 0 w 93"/>
              <a:gd name="T13" fmla="*/ 0 h 88"/>
              <a:gd name="T14" fmla="*/ 93 w 93"/>
              <a:gd name="T15" fmla="*/ 88 h 88"/>
            </a:gdLst>
            <a:ahLst/>
            <a:cxnLst>
              <a:cxn ang="T8">
                <a:pos x="T0" y="T1"/>
              </a:cxn>
              <a:cxn ang="T9">
                <a:pos x="T2" y="T3"/>
              </a:cxn>
              <a:cxn ang="T10">
                <a:pos x="T4" y="T5"/>
              </a:cxn>
              <a:cxn ang="T11">
                <a:pos x="T6" y="T7"/>
              </a:cxn>
            </a:cxnLst>
            <a:rect l="T12" t="T13" r="T14" b="T15"/>
            <a:pathLst>
              <a:path w="93" h="88">
                <a:moveTo>
                  <a:pt x="93" y="65"/>
                </a:moveTo>
                <a:lnTo>
                  <a:pt x="0" y="0"/>
                </a:lnTo>
                <a:lnTo>
                  <a:pt x="49" y="88"/>
                </a:lnTo>
                <a:lnTo>
                  <a:pt x="93" y="65"/>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952" name="Line 1289"/>
          <p:cNvSpPr>
            <a:spLocks noChangeShapeType="1"/>
          </p:cNvSpPr>
          <p:nvPr/>
        </p:nvSpPr>
        <p:spPr bwMode="auto">
          <a:xfrm flipH="1">
            <a:off x="7138990" y="4835525"/>
            <a:ext cx="103187" cy="203200"/>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953" name="Freeform 1290"/>
          <p:cNvSpPr>
            <a:spLocks/>
          </p:cNvSpPr>
          <p:nvPr/>
        </p:nvSpPr>
        <p:spPr bwMode="auto">
          <a:xfrm>
            <a:off x="6591300" y="4645025"/>
            <a:ext cx="217488" cy="420688"/>
          </a:xfrm>
          <a:custGeom>
            <a:avLst/>
            <a:gdLst>
              <a:gd name="T0" fmla="*/ 2147483647 w 94"/>
              <a:gd name="T1" fmla="*/ 0 h 161"/>
              <a:gd name="T2" fmla="*/ 2147483647 w 94"/>
              <a:gd name="T3" fmla="*/ 2147483647 h 161"/>
              <a:gd name="T4" fmla="*/ 0 w 94"/>
              <a:gd name="T5" fmla="*/ 2147483647 h 161"/>
              <a:gd name="T6" fmla="*/ 2147483647 w 94"/>
              <a:gd name="T7" fmla="*/ 0 h 161"/>
              <a:gd name="T8" fmla="*/ 0 60000 65536"/>
              <a:gd name="T9" fmla="*/ 0 60000 65536"/>
              <a:gd name="T10" fmla="*/ 0 60000 65536"/>
              <a:gd name="T11" fmla="*/ 0 60000 65536"/>
              <a:gd name="T12" fmla="*/ 0 w 94"/>
              <a:gd name="T13" fmla="*/ 0 h 161"/>
              <a:gd name="T14" fmla="*/ 94 w 94"/>
              <a:gd name="T15" fmla="*/ 161 h 161"/>
            </a:gdLst>
            <a:ahLst/>
            <a:cxnLst>
              <a:cxn ang="T8">
                <a:pos x="T0" y="T1"/>
              </a:cxn>
              <a:cxn ang="T9">
                <a:pos x="T2" y="T3"/>
              </a:cxn>
              <a:cxn ang="T10">
                <a:pos x="T4" y="T5"/>
              </a:cxn>
              <a:cxn ang="T11">
                <a:pos x="T6" y="T7"/>
              </a:cxn>
            </a:cxnLst>
            <a:rect l="T12" t="T13" r="T14" b="T15"/>
            <a:pathLst>
              <a:path w="94" h="161">
                <a:moveTo>
                  <a:pt x="45" y="0"/>
                </a:moveTo>
                <a:lnTo>
                  <a:pt x="94" y="161"/>
                </a:lnTo>
                <a:lnTo>
                  <a:pt x="0" y="151"/>
                </a:lnTo>
                <a:lnTo>
                  <a:pt x="45"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954" name="Freeform 1291"/>
          <p:cNvSpPr>
            <a:spLocks/>
          </p:cNvSpPr>
          <p:nvPr/>
        </p:nvSpPr>
        <p:spPr bwMode="auto">
          <a:xfrm>
            <a:off x="6696075" y="4645025"/>
            <a:ext cx="215900" cy="420688"/>
          </a:xfrm>
          <a:custGeom>
            <a:avLst/>
            <a:gdLst>
              <a:gd name="T0" fmla="*/ 2147483647 w 93"/>
              <a:gd name="T1" fmla="*/ 2147483647 h 161"/>
              <a:gd name="T2" fmla="*/ 0 w 93"/>
              <a:gd name="T3" fmla="*/ 0 h 161"/>
              <a:gd name="T4" fmla="*/ 2147483647 w 93"/>
              <a:gd name="T5" fmla="*/ 2147483647 h 161"/>
              <a:gd name="T6" fmla="*/ 2147483647 w 93"/>
              <a:gd name="T7" fmla="*/ 2147483647 h 161"/>
              <a:gd name="T8" fmla="*/ 0 60000 65536"/>
              <a:gd name="T9" fmla="*/ 0 60000 65536"/>
              <a:gd name="T10" fmla="*/ 0 60000 65536"/>
              <a:gd name="T11" fmla="*/ 0 60000 65536"/>
              <a:gd name="T12" fmla="*/ 0 w 93"/>
              <a:gd name="T13" fmla="*/ 0 h 161"/>
              <a:gd name="T14" fmla="*/ 93 w 93"/>
              <a:gd name="T15" fmla="*/ 161 h 161"/>
            </a:gdLst>
            <a:ahLst/>
            <a:cxnLst>
              <a:cxn ang="T8">
                <a:pos x="T0" y="T1"/>
              </a:cxn>
              <a:cxn ang="T9">
                <a:pos x="T2" y="T3"/>
              </a:cxn>
              <a:cxn ang="T10">
                <a:pos x="T4" y="T5"/>
              </a:cxn>
              <a:cxn ang="T11">
                <a:pos x="T6" y="T7"/>
              </a:cxn>
            </a:cxnLst>
            <a:rect l="T12" t="T13" r="T14" b="T15"/>
            <a:pathLst>
              <a:path w="93" h="161">
                <a:moveTo>
                  <a:pt x="93" y="138"/>
                </a:moveTo>
                <a:lnTo>
                  <a:pt x="0" y="0"/>
                </a:lnTo>
                <a:lnTo>
                  <a:pt x="49" y="161"/>
                </a:lnTo>
                <a:lnTo>
                  <a:pt x="93" y="138"/>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955" name="Line 1292"/>
          <p:cNvSpPr>
            <a:spLocks noChangeShapeType="1"/>
          </p:cNvSpPr>
          <p:nvPr/>
        </p:nvSpPr>
        <p:spPr bwMode="auto">
          <a:xfrm flipH="1" flipV="1">
            <a:off x="6696075" y="4645047"/>
            <a:ext cx="215900" cy="360363"/>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956" name="Line 1293"/>
          <p:cNvSpPr>
            <a:spLocks noChangeShapeType="1"/>
          </p:cNvSpPr>
          <p:nvPr/>
        </p:nvSpPr>
        <p:spPr bwMode="auto">
          <a:xfrm flipV="1">
            <a:off x="6591307" y="4645025"/>
            <a:ext cx="104775" cy="393700"/>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957" name="Freeform 1294"/>
          <p:cNvSpPr>
            <a:spLocks/>
          </p:cNvSpPr>
          <p:nvPr/>
        </p:nvSpPr>
        <p:spPr bwMode="auto">
          <a:xfrm>
            <a:off x="6045200" y="4511675"/>
            <a:ext cx="215900" cy="554038"/>
          </a:xfrm>
          <a:custGeom>
            <a:avLst/>
            <a:gdLst>
              <a:gd name="T0" fmla="*/ 2147483647 w 93"/>
              <a:gd name="T1" fmla="*/ 0 h 212"/>
              <a:gd name="T2" fmla="*/ 2147483647 w 93"/>
              <a:gd name="T3" fmla="*/ 2147483647 h 212"/>
              <a:gd name="T4" fmla="*/ 0 w 93"/>
              <a:gd name="T5" fmla="*/ 2147483647 h 212"/>
              <a:gd name="T6" fmla="*/ 2147483647 w 93"/>
              <a:gd name="T7" fmla="*/ 0 h 212"/>
              <a:gd name="T8" fmla="*/ 0 60000 65536"/>
              <a:gd name="T9" fmla="*/ 0 60000 65536"/>
              <a:gd name="T10" fmla="*/ 0 60000 65536"/>
              <a:gd name="T11" fmla="*/ 0 60000 65536"/>
              <a:gd name="T12" fmla="*/ 0 w 93"/>
              <a:gd name="T13" fmla="*/ 0 h 212"/>
              <a:gd name="T14" fmla="*/ 93 w 93"/>
              <a:gd name="T15" fmla="*/ 212 h 212"/>
            </a:gdLst>
            <a:ahLst/>
            <a:cxnLst>
              <a:cxn ang="T8">
                <a:pos x="T0" y="T1"/>
              </a:cxn>
              <a:cxn ang="T9">
                <a:pos x="T2" y="T3"/>
              </a:cxn>
              <a:cxn ang="T10">
                <a:pos x="T4" y="T5"/>
              </a:cxn>
              <a:cxn ang="T11">
                <a:pos x="T6" y="T7"/>
              </a:cxn>
            </a:cxnLst>
            <a:rect l="T12" t="T13" r="T14" b="T15"/>
            <a:pathLst>
              <a:path w="93" h="212">
                <a:moveTo>
                  <a:pt x="44" y="0"/>
                </a:moveTo>
                <a:lnTo>
                  <a:pt x="93" y="212"/>
                </a:lnTo>
                <a:lnTo>
                  <a:pt x="0" y="202"/>
                </a:lnTo>
                <a:lnTo>
                  <a:pt x="44"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958" name="Freeform 1295"/>
          <p:cNvSpPr>
            <a:spLocks/>
          </p:cNvSpPr>
          <p:nvPr/>
        </p:nvSpPr>
        <p:spPr bwMode="auto">
          <a:xfrm>
            <a:off x="6146800" y="4511675"/>
            <a:ext cx="230188" cy="554038"/>
          </a:xfrm>
          <a:custGeom>
            <a:avLst/>
            <a:gdLst>
              <a:gd name="T0" fmla="*/ 2147483647 w 99"/>
              <a:gd name="T1" fmla="*/ 2147483647 h 212"/>
              <a:gd name="T2" fmla="*/ 0 w 99"/>
              <a:gd name="T3" fmla="*/ 0 h 212"/>
              <a:gd name="T4" fmla="*/ 2147483647 w 99"/>
              <a:gd name="T5" fmla="*/ 2147483647 h 212"/>
              <a:gd name="T6" fmla="*/ 2147483647 w 99"/>
              <a:gd name="T7" fmla="*/ 2147483647 h 212"/>
              <a:gd name="T8" fmla="*/ 0 60000 65536"/>
              <a:gd name="T9" fmla="*/ 0 60000 65536"/>
              <a:gd name="T10" fmla="*/ 0 60000 65536"/>
              <a:gd name="T11" fmla="*/ 0 60000 65536"/>
              <a:gd name="T12" fmla="*/ 0 w 99"/>
              <a:gd name="T13" fmla="*/ 0 h 212"/>
              <a:gd name="T14" fmla="*/ 99 w 99"/>
              <a:gd name="T15" fmla="*/ 212 h 212"/>
            </a:gdLst>
            <a:ahLst/>
            <a:cxnLst>
              <a:cxn ang="T8">
                <a:pos x="T0" y="T1"/>
              </a:cxn>
              <a:cxn ang="T9">
                <a:pos x="T2" y="T3"/>
              </a:cxn>
              <a:cxn ang="T10">
                <a:pos x="T4" y="T5"/>
              </a:cxn>
              <a:cxn ang="T11">
                <a:pos x="T6" y="T7"/>
              </a:cxn>
            </a:cxnLst>
            <a:rect l="T12" t="T13" r="T14" b="T15"/>
            <a:pathLst>
              <a:path w="99" h="212">
                <a:moveTo>
                  <a:pt x="99" y="51"/>
                </a:moveTo>
                <a:lnTo>
                  <a:pt x="0" y="0"/>
                </a:lnTo>
                <a:lnTo>
                  <a:pt x="49" y="212"/>
                </a:lnTo>
                <a:lnTo>
                  <a:pt x="99" y="51"/>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959" name="Freeform 1296"/>
          <p:cNvSpPr>
            <a:spLocks/>
          </p:cNvSpPr>
          <p:nvPr/>
        </p:nvSpPr>
        <p:spPr bwMode="auto">
          <a:xfrm>
            <a:off x="6808788" y="5005388"/>
            <a:ext cx="215900" cy="93662"/>
          </a:xfrm>
          <a:custGeom>
            <a:avLst/>
            <a:gdLst>
              <a:gd name="T0" fmla="*/ 2147483647 w 93"/>
              <a:gd name="T1" fmla="*/ 0 h 36"/>
              <a:gd name="T2" fmla="*/ 2147483647 w 93"/>
              <a:gd name="T3" fmla="*/ 2147483647 h 36"/>
              <a:gd name="T4" fmla="*/ 0 w 93"/>
              <a:gd name="T5" fmla="*/ 2147483647 h 36"/>
              <a:gd name="T6" fmla="*/ 2147483647 w 93"/>
              <a:gd name="T7" fmla="*/ 0 h 36"/>
              <a:gd name="T8" fmla="*/ 0 60000 65536"/>
              <a:gd name="T9" fmla="*/ 0 60000 65536"/>
              <a:gd name="T10" fmla="*/ 0 60000 65536"/>
              <a:gd name="T11" fmla="*/ 0 60000 65536"/>
              <a:gd name="T12" fmla="*/ 0 w 93"/>
              <a:gd name="T13" fmla="*/ 0 h 36"/>
              <a:gd name="T14" fmla="*/ 93 w 93"/>
              <a:gd name="T15" fmla="*/ 36 h 36"/>
            </a:gdLst>
            <a:ahLst/>
            <a:cxnLst>
              <a:cxn ang="T8">
                <a:pos x="T0" y="T1"/>
              </a:cxn>
              <a:cxn ang="T9">
                <a:pos x="T2" y="T3"/>
              </a:cxn>
              <a:cxn ang="T10">
                <a:pos x="T4" y="T5"/>
              </a:cxn>
              <a:cxn ang="T11">
                <a:pos x="T6" y="T7"/>
              </a:cxn>
            </a:cxnLst>
            <a:rect l="T12" t="T13" r="T14" b="T15"/>
            <a:pathLst>
              <a:path w="93" h="36">
                <a:moveTo>
                  <a:pt x="44" y="0"/>
                </a:moveTo>
                <a:lnTo>
                  <a:pt x="93" y="36"/>
                </a:lnTo>
                <a:lnTo>
                  <a:pt x="0" y="23"/>
                </a:lnTo>
                <a:lnTo>
                  <a:pt x="44"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960" name="Freeform 1297"/>
          <p:cNvSpPr>
            <a:spLocks/>
          </p:cNvSpPr>
          <p:nvPr/>
        </p:nvSpPr>
        <p:spPr bwMode="auto">
          <a:xfrm>
            <a:off x="6911987" y="5005388"/>
            <a:ext cx="227013" cy="93662"/>
          </a:xfrm>
          <a:custGeom>
            <a:avLst/>
            <a:gdLst>
              <a:gd name="T0" fmla="*/ 2147483647 w 98"/>
              <a:gd name="T1" fmla="*/ 2147483647 h 36"/>
              <a:gd name="T2" fmla="*/ 0 w 98"/>
              <a:gd name="T3" fmla="*/ 0 h 36"/>
              <a:gd name="T4" fmla="*/ 2147483647 w 98"/>
              <a:gd name="T5" fmla="*/ 2147483647 h 36"/>
              <a:gd name="T6" fmla="*/ 2147483647 w 98"/>
              <a:gd name="T7" fmla="*/ 2147483647 h 36"/>
              <a:gd name="T8" fmla="*/ 0 60000 65536"/>
              <a:gd name="T9" fmla="*/ 0 60000 65536"/>
              <a:gd name="T10" fmla="*/ 0 60000 65536"/>
              <a:gd name="T11" fmla="*/ 0 60000 65536"/>
              <a:gd name="T12" fmla="*/ 0 w 98"/>
              <a:gd name="T13" fmla="*/ 0 h 36"/>
              <a:gd name="T14" fmla="*/ 98 w 98"/>
              <a:gd name="T15" fmla="*/ 36 h 36"/>
            </a:gdLst>
            <a:ahLst/>
            <a:cxnLst>
              <a:cxn ang="T8">
                <a:pos x="T0" y="T1"/>
              </a:cxn>
              <a:cxn ang="T9">
                <a:pos x="T2" y="T3"/>
              </a:cxn>
              <a:cxn ang="T10">
                <a:pos x="T4" y="T5"/>
              </a:cxn>
              <a:cxn ang="T11">
                <a:pos x="T6" y="T7"/>
              </a:cxn>
            </a:cxnLst>
            <a:rect l="T12" t="T13" r="T14" b="T15"/>
            <a:pathLst>
              <a:path w="98" h="36">
                <a:moveTo>
                  <a:pt x="98" y="13"/>
                </a:moveTo>
                <a:lnTo>
                  <a:pt x="0" y="0"/>
                </a:lnTo>
                <a:lnTo>
                  <a:pt x="49" y="36"/>
                </a:lnTo>
                <a:lnTo>
                  <a:pt x="98" y="13"/>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961" name="Line 1298"/>
          <p:cNvSpPr>
            <a:spLocks noChangeShapeType="1"/>
          </p:cNvSpPr>
          <p:nvPr/>
        </p:nvSpPr>
        <p:spPr bwMode="auto">
          <a:xfrm flipH="1" flipV="1">
            <a:off x="6146800" y="4511675"/>
            <a:ext cx="230188" cy="133350"/>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962" name="Line 1299"/>
          <p:cNvSpPr>
            <a:spLocks noChangeShapeType="1"/>
          </p:cNvSpPr>
          <p:nvPr/>
        </p:nvSpPr>
        <p:spPr bwMode="auto">
          <a:xfrm flipV="1">
            <a:off x="6045206" y="4511675"/>
            <a:ext cx="101600" cy="527050"/>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963" name="Line 1300"/>
          <p:cNvSpPr>
            <a:spLocks noChangeShapeType="1"/>
          </p:cNvSpPr>
          <p:nvPr/>
        </p:nvSpPr>
        <p:spPr bwMode="auto">
          <a:xfrm flipH="1" flipV="1">
            <a:off x="6911987" y="5005410"/>
            <a:ext cx="227013" cy="33337"/>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964" name="Line 1301"/>
          <p:cNvSpPr>
            <a:spLocks noChangeShapeType="1"/>
          </p:cNvSpPr>
          <p:nvPr/>
        </p:nvSpPr>
        <p:spPr bwMode="auto">
          <a:xfrm flipV="1">
            <a:off x="6808797" y="5005410"/>
            <a:ext cx="103187" cy="6032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965" name="Line 1302"/>
          <p:cNvSpPr>
            <a:spLocks noChangeShapeType="1"/>
          </p:cNvSpPr>
          <p:nvPr/>
        </p:nvSpPr>
        <p:spPr bwMode="auto">
          <a:xfrm flipH="1" flipV="1">
            <a:off x="5827725" y="5005410"/>
            <a:ext cx="217487" cy="33337"/>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966" name="Line 1303"/>
          <p:cNvSpPr>
            <a:spLocks noChangeShapeType="1"/>
          </p:cNvSpPr>
          <p:nvPr/>
        </p:nvSpPr>
        <p:spPr bwMode="auto">
          <a:xfrm flipV="1">
            <a:off x="7356475" y="5005410"/>
            <a:ext cx="101600" cy="6032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967" name="Freeform 1304"/>
          <p:cNvSpPr>
            <a:spLocks/>
          </p:cNvSpPr>
          <p:nvPr/>
        </p:nvSpPr>
        <p:spPr bwMode="auto">
          <a:xfrm>
            <a:off x="6261100" y="4645047"/>
            <a:ext cx="217488" cy="454025"/>
          </a:xfrm>
          <a:custGeom>
            <a:avLst/>
            <a:gdLst>
              <a:gd name="T0" fmla="*/ 2147483647 w 94"/>
              <a:gd name="T1" fmla="*/ 0 h 174"/>
              <a:gd name="T2" fmla="*/ 2147483647 w 94"/>
              <a:gd name="T3" fmla="*/ 2147483647 h 174"/>
              <a:gd name="T4" fmla="*/ 0 w 94"/>
              <a:gd name="T5" fmla="*/ 2147483647 h 174"/>
              <a:gd name="T6" fmla="*/ 2147483647 w 94"/>
              <a:gd name="T7" fmla="*/ 0 h 174"/>
              <a:gd name="T8" fmla="*/ 0 60000 65536"/>
              <a:gd name="T9" fmla="*/ 0 60000 65536"/>
              <a:gd name="T10" fmla="*/ 0 60000 65536"/>
              <a:gd name="T11" fmla="*/ 0 60000 65536"/>
              <a:gd name="T12" fmla="*/ 0 w 94"/>
              <a:gd name="T13" fmla="*/ 0 h 174"/>
              <a:gd name="T14" fmla="*/ 94 w 94"/>
              <a:gd name="T15" fmla="*/ 174 h 174"/>
            </a:gdLst>
            <a:ahLst/>
            <a:cxnLst>
              <a:cxn ang="T8">
                <a:pos x="T0" y="T1"/>
              </a:cxn>
              <a:cxn ang="T9">
                <a:pos x="T2" y="T3"/>
              </a:cxn>
              <a:cxn ang="T10">
                <a:pos x="T4" y="T5"/>
              </a:cxn>
              <a:cxn ang="T11">
                <a:pos x="T6" y="T7"/>
              </a:cxn>
            </a:cxnLst>
            <a:rect l="T12" t="T13" r="T14" b="T15"/>
            <a:pathLst>
              <a:path w="94" h="174">
                <a:moveTo>
                  <a:pt x="50" y="0"/>
                </a:moveTo>
                <a:lnTo>
                  <a:pt x="94" y="174"/>
                </a:lnTo>
                <a:lnTo>
                  <a:pt x="0" y="161"/>
                </a:lnTo>
                <a:lnTo>
                  <a:pt x="50"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968" name="Freeform 1305"/>
          <p:cNvSpPr>
            <a:spLocks/>
          </p:cNvSpPr>
          <p:nvPr/>
        </p:nvSpPr>
        <p:spPr bwMode="auto">
          <a:xfrm>
            <a:off x="6376990" y="4645047"/>
            <a:ext cx="214312" cy="454025"/>
          </a:xfrm>
          <a:custGeom>
            <a:avLst/>
            <a:gdLst>
              <a:gd name="T0" fmla="*/ 2147483647 w 93"/>
              <a:gd name="T1" fmla="*/ 2147483647 h 174"/>
              <a:gd name="T2" fmla="*/ 0 w 93"/>
              <a:gd name="T3" fmla="*/ 0 h 174"/>
              <a:gd name="T4" fmla="*/ 2147483647 w 93"/>
              <a:gd name="T5" fmla="*/ 2147483647 h 174"/>
              <a:gd name="T6" fmla="*/ 2147483647 w 93"/>
              <a:gd name="T7" fmla="*/ 2147483647 h 174"/>
              <a:gd name="T8" fmla="*/ 0 60000 65536"/>
              <a:gd name="T9" fmla="*/ 0 60000 65536"/>
              <a:gd name="T10" fmla="*/ 0 60000 65536"/>
              <a:gd name="T11" fmla="*/ 0 60000 65536"/>
              <a:gd name="T12" fmla="*/ 0 w 93"/>
              <a:gd name="T13" fmla="*/ 0 h 174"/>
              <a:gd name="T14" fmla="*/ 93 w 93"/>
              <a:gd name="T15" fmla="*/ 174 h 174"/>
            </a:gdLst>
            <a:ahLst/>
            <a:cxnLst>
              <a:cxn ang="T8">
                <a:pos x="T0" y="T1"/>
              </a:cxn>
              <a:cxn ang="T9">
                <a:pos x="T2" y="T3"/>
              </a:cxn>
              <a:cxn ang="T10">
                <a:pos x="T4" y="T5"/>
              </a:cxn>
              <a:cxn ang="T11">
                <a:pos x="T6" y="T7"/>
              </a:cxn>
            </a:cxnLst>
            <a:rect l="T12" t="T13" r="T14" b="T15"/>
            <a:pathLst>
              <a:path w="93" h="174">
                <a:moveTo>
                  <a:pt x="93" y="151"/>
                </a:moveTo>
                <a:lnTo>
                  <a:pt x="0" y="0"/>
                </a:lnTo>
                <a:lnTo>
                  <a:pt x="44" y="174"/>
                </a:lnTo>
                <a:lnTo>
                  <a:pt x="93" y="151"/>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969" name="Line 1306"/>
          <p:cNvSpPr>
            <a:spLocks noChangeShapeType="1"/>
          </p:cNvSpPr>
          <p:nvPr/>
        </p:nvSpPr>
        <p:spPr bwMode="auto">
          <a:xfrm flipH="1" flipV="1">
            <a:off x="6376990" y="4645025"/>
            <a:ext cx="214312" cy="393700"/>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970" name="Line 1307"/>
          <p:cNvSpPr>
            <a:spLocks noChangeShapeType="1"/>
          </p:cNvSpPr>
          <p:nvPr/>
        </p:nvSpPr>
        <p:spPr bwMode="auto">
          <a:xfrm flipV="1">
            <a:off x="6261107" y="4645025"/>
            <a:ext cx="115888" cy="420688"/>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971" name="Freeform 1308"/>
          <p:cNvSpPr>
            <a:spLocks/>
          </p:cNvSpPr>
          <p:nvPr/>
        </p:nvSpPr>
        <p:spPr bwMode="auto">
          <a:xfrm>
            <a:off x="7024693" y="5038747"/>
            <a:ext cx="217487" cy="87313"/>
          </a:xfrm>
          <a:custGeom>
            <a:avLst/>
            <a:gdLst>
              <a:gd name="T0" fmla="*/ 2147483647 w 94"/>
              <a:gd name="T1" fmla="*/ 0 h 33"/>
              <a:gd name="T2" fmla="*/ 2147483647 w 94"/>
              <a:gd name="T3" fmla="*/ 2147483647 h 33"/>
              <a:gd name="T4" fmla="*/ 0 w 94"/>
              <a:gd name="T5" fmla="*/ 2147483647 h 33"/>
              <a:gd name="T6" fmla="*/ 2147483647 w 94"/>
              <a:gd name="T7" fmla="*/ 0 h 33"/>
              <a:gd name="T8" fmla="*/ 0 60000 65536"/>
              <a:gd name="T9" fmla="*/ 0 60000 65536"/>
              <a:gd name="T10" fmla="*/ 0 60000 65536"/>
              <a:gd name="T11" fmla="*/ 0 60000 65536"/>
              <a:gd name="T12" fmla="*/ 0 w 94"/>
              <a:gd name="T13" fmla="*/ 0 h 33"/>
              <a:gd name="T14" fmla="*/ 94 w 94"/>
              <a:gd name="T15" fmla="*/ 33 h 33"/>
            </a:gdLst>
            <a:ahLst/>
            <a:cxnLst>
              <a:cxn ang="T8">
                <a:pos x="T0" y="T1"/>
              </a:cxn>
              <a:cxn ang="T9">
                <a:pos x="T2" y="T3"/>
              </a:cxn>
              <a:cxn ang="T10">
                <a:pos x="T4" y="T5"/>
              </a:cxn>
              <a:cxn ang="T11">
                <a:pos x="T6" y="T7"/>
              </a:cxn>
            </a:cxnLst>
            <a:rect l="T12" t="T13" r="T14" b="T15"/>
            <a:pathLst>
              <a:path w="94" h="33">
                <a:moveTo>
                  <a:pt x="49" y="0"/>
                </a:moveTo>
                <a:lnTo>
                  <a:pt x="94" y="33"/>
                </a:lnTo>
                <a:lnTo>
                  <a:pt x="0" y="23"/>
                </a:lnTo>
                <a:lnTo>
                  <a:pt x="49"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972" name="Freeform 1309"/>
          <p:cNvSpPr>
            <a:spLocks/>
          </p:cNvSpPr>
          <p:nvPr/>
        </p:nvSpPr>
        <p:spPr bwMode="auto">
          <a:xfrm>
            <a:off x="7139000" y="5038747"/>
            <a:ext cx="217487" cy="87313"/>
          </a:xfrm>
          <a:custGeom>
            <a:avLst/>
            <a:gdLst>
              <a:gd name="T0" fmla="*/ 2147483647 w 94"/>
              <a:gd name="T1" fmla="*/ 2147483647 h 33"/>
              <a:gd name="T2" fmla="*/ 0 w 94"/>
              <a:gd name="T3" fmla="*/ 0 h 33"/>
              <a:gd name="T4" fmla="*/ 2147483647 w 94"/>
              <a:gd name="T5" fmla="*/ 2147483647 h 33"/>
              <a:gd name="T6" fmla="*/ 2147483647 w 94"/>
              <a:gd name="T7" fmla="*/ 2147483647 h 33"/>
              <a:gd name="T8" fmla="*/ 0 60000 65536"/>
              <a:gd name="T9" fmla="*/ 0 60000 65536"/>
              <a:gd name="T10" fmla="*/ 0 60000 65536"/>
              <a:gd name="T11" fmla="*/ 0 60000 65536"/>
              <a:gd name="T12" fmla="*/ 0 w 94"/>
              <a:gd name="T13" fmla="*/ 0 h 33"/>
              <a:gd name="T14" fmla="*/ 94 w 94"/>
              <a:gd name="T15" fmla="*/ 33 h 33"/>
            </a:gdLst>
            <a:ahLst/>
            <a:cxnLst>
              <a:cxn ang="T8">
                <a:pos x="T0" y="T1"/>
              </a:cxn>
              <a:cxn ang="T9">
                <a:pos x="T2" y="T3"/>
              </a:cxn>
              <a:cxn ang="T10">
                <a:pos x="T4" y="T5"/>
              </a:cxn>
              <a:cxn ang="T11">
                <a:pos x="T6" y="T7"/>
              </a:cxn>
            </a:cxnLst>
            <a:rect l="T12" t="T13" r="T14" b="T15"/>
            <a:pathLst>
              <a:path w="94" h="33">
                <a:moveTo>
                  <a:pt x="94" y="10"/>
                </a:moveTo>
                <a:lnTo>
                  <a:pt x="0" y="0"/>
                </a:lnTo>
                <a:lnTo>
                  <a:pt x="45" y="33"/>
                </a:lnTo>
                <a:lnTo>
                  <a:pt x="94" y="1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973" name="Freeform 1310"/>
          <p:cNvSpPr>
            <a:spLocks/>
          </p:cNvSpPr>
          <p:nvPr/>
        </p:nvSpPr>
        <p:spPr bwMode="auto">
          <a:xfrm>
            <a:off x="6478600" y="5038747"/>
            <a:ext cx="217487" cy="87313"/>
          </a:xfrm>
          <a:custGeom>
            <a:avLst/>
            <a:gdLst>
              <a:gd name="T0" fmla="*/ 2147483647 w 94"/>
              <a:gd name="T1" fmla="*/ 0 h 33"/>
              <a:gd name="T2" fmla="*/ 2147483647 w 94"/>
              <a:gd name="T3" fmla="*/ 2147483647 h 33"/>
              <a:gd name="T4" fmla="*/ 0 w 94"/>
              <a:gd name="T5" fmla="*/ 2147483647 h 33"/>
              <a:gd name="T6" fmla="*/ 2147483647 w 94"/>
              <a:gd name="T7" fmla="*/ 0 h 33"/>
              <a:gd name="T8" fmla="*/ 0 60000 65536"/>
              <a:gd name="T9" fmla="*/ 0 60000 65536"/>
              <a:gd name="T10" fmla="*/ 0 60000 65536"/>
              <a:gd name="T11" fmla="*/ 0 60000 65536"/>
              <a:gd name="T12" fmla="*/ 0 w 94"/>
              <a:gd name="T13" fmla="*/ 0 h 33"/>
              <a:gd name="T14" fmla="*/ 94 w 94"/>
              <a:gd name="T15" fmla="*/ 33 h 33"/>
            </a:gdLst>
            <a:ahLst/>
            <a:cxnLst>
              <a:cxn ang="T8">
                <a:pos x="T0" y="T1"/>
              </a:cxn>
              <a:cxn ang="T9">
                <a:pos x="T2" y="T3"/>
              </a:cxn>
              <a:cxn ang="T10">
                <a:pos x="T4" y="T5"/>
              </a:cxn>
              <a:cxn ang="T11">
                <a:pos x="T6" y="T7"/>
              </a:cxn>
            </a:cxnLst>
            <a:rect l="T12" t="T13" r="T14" b="T15"/>
            <a:pathLst>
              <a:path w="94" h="33">
                <a:moveTo>
                  <a:pt x="49" y="0"/>
                </a:moveTo>
                <a:lnTo>
                  <a:pt x="94" y="33"/>
                </a:lnTo>
                <a:lnTo>
                  <a:pt x="0" y="23"/>
                </a:lnTo>
                <a:lnTo>
                  <a:pt x="49"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974" name="Freeform 1311"/>
          <p:cNvSpPr>
            <a:spLocks/>
          </p:cNvSpPr>
          <p:nvPr/>
        </p:nvSpPr>
        <p:spPr bwMode="auto">
          <a:xfrm>
            <a:off x="6591300" y="5038747"/>
            <a:ext cx="217488" cy="87313"/>
          </a:xfrm>
          <a:custGeom>
            <a:avLst/>
            <a:gdLst>
              <a:gd name="T0" fmla="*/ 2147483647 w 94"/>
              <a:gd name="T1" fmla="*/ 2147483647 h 33"/>
              <a:gd name="T2" fmla="*/ 0 w 94"/>
              <a:gd name="T3" fmla="*/ 0 h 33"/>
              <a:gd name="T4" fmla="*/ 2147483647 w 94"/>
              <a:gd name="T5" fmla="*/ 2147483647 h 33"/>
              <a:gd name="T6" fmla="*/ 2147483647 w 94"/>
              <a:gd name="T7" fmla="*/ 2147483647 h 33"/>
              <a:gd name="T8" fmla="*/ 0 60000 65536"/>
              <a:gd name="T9" fmla="*/ 0 60000 65536"/>
              <a:gd name="T10" fmla="*/ 0 60000 65536"/>
              <a:gd name="T11" fmla="*/ 0 60000 65536"/>
              <a:gd name="T12" fmla="*/ 0 w 94"/>
              <a:gd name="T13" fmla="*/ 0 h 33"/>
              <a:gd name="T14" fmla="*/ 94 w 94"/>
              <a:gd name="T15" fmla="*/ 33 h 33"/>
            </a:gdLst>
            <a:ahLst/>
            <a:cxnLst>
              <a:cxn ang="T8">
                <a:pos x="T0" y="T1"/>
              </a:cxn>
              <a:cxn ang="T9">
                <a:pos x="T2" y="T3"/>
              </a:cxn>
              <a:cxn ang="T10">
                <a:pos x="T4" y="T5"/>
              </a:cxn>
              <a:cxn ang="T11">
                <a:pos x="T6" y="T7"/>
              </a:cxn>
            </a:cxnLst>
            <a:rect l="T12" t="T13" r="T14" b="T15"/>
            <a:pathLst>
              <a:path w="94" h="33">
                <a:moveTo>
                  <a:pt x="94" y="10"/>
                </a:moveTo>
                <a:lnTo>
                  <a:pt x="0" y="0"/>
                </a:lnTo>
                <a:lnTo>
                  <a:pt x="45" y="33"/>
                </a:lnTo>
                <a:lnTo>
                  <a:pt x="94" y="1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975" name="Line 1312"/>
          <p:cNvSpPr>
            <a:spLocks noChangeShapeType="1"/>
          </p:cNvSpPr>
          <p:nvPr/>
        </p:nvSpPr>
        <p:spPr bwMode="auto">
          <a:xfrm flipH="1" flipV="1">
            <a:off x="7139000" y="5038725"/>
            <a:ext cx="217487" cy="26988"/>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976" name="Line 1313"/>
          <p:cNvSpPr>
            <a:spLocks noChangeShapeType="1"/>
          </p:cNvSpPr>
          <p:nvPr/>
        </p:nvSpPr>
        <p:spPr bwMode="auto">
          <a:xfrm flipH="1">
            <a:off x="7024692" y="5038747"/>
            <a:ext cx="114300" cy="6032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977" name="Line 1314"/>
          <p:cNvSpPr>
            <a:spLocks noChangeShapeType="1"/>
          </p:cNvSpPr>
          <p:nvPr/>
        </p:nvSpPr>
        <p:spPr bwMode="auto">
          <a:xfrm flipH="1" flipV="1">
            <a:off x="6591300" y="5038725"/>
            <a:ext cx="217488" cy="26988"/>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978" name="Line 1315"/>
          <p:cNvSpPr>
            <a:spLocks noChangeShapeType="1"/>
          </p:cNvSpPr>
          <p:nvPr/>
        </p:nvSpPr>
        <p:spPr bwMode="auto">
          <a:xfrm flipH="1" flipV="1">
            <a:off x="6045200" y="5038725"/>
            <a:ext cx="215900" cy="26988"/>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979" name="Line 1316"/>
          <p:cNvSpPr>
            <a:spLocks noChangeShapeType="1"/>
          </p:cNvSpPr>
          <p:nvPr/>
        </p:nvSpPr>
        <p:spPr bwMode="auto">
          <a:xfrm flipV="1">
            <a:off x="6478588" y="5038747"/>
            <a:ext cx="112712" cy="6032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980" name="Freeform 1317"/>
          <p:cNvSpPr>
            <a:spLocks/>
          </p:cNvSpPr>
          <p:nvPr/>
        </p:nvSpPr>
        <p:spPr bwMode="auto">
          <a:xfrm>
            <a:off x="6696075" y="5065713"/>
            <a:ext cx="215900" cy="93662"/>
          </a:xfrm>
          <a:custGeom>
            <a:avLst/>
            <a:gdLst>
              <a:gd name="T0" fmla="*/ 2147483647 w 93"/>
              <a:gd name="T1" fmla="*/ 0 h 36"/>
              <a:gd name="T2" fmla="*/ 2147483647 w 93"/>
              <a:gd name="T3" fmla="*/ 2147483647 h 36"/>
              <a:gd name="T4" fmla="*/ 0 w 93"/>
              <a:gd name="T5" fmla="*/ 2147483647 h 36"/>
              <a:gd name="T6" fmla="*/ 2147483647 w 93"/>
              <a:gd name="T7" fmla="*/ 0 h 36"/>
              <a:gd name="T8" fmla="*/ 0 60000 65536"/>
              <a:gd name="T9" fmla="*/ 0 60000 65536"/>
              <a:gd name="T10" fmla="*/ 0 60000 65536"/>
              <a:gd name="T11" fmla="*/ 0 60000 65536"/>
              <a:gd name="T12" fmla="*/ 0 w 93"/>
              <a:gd name="T13" fmla="*/ 0 h 36"/>
              <a:gd name="T14" fmla="*/ 93 w 93"/>
              <a:gd name="T15" fmla="*/ 36 h 36"/>
            </a:gdLst>
            <a:ahLst/>
            <a:cxnLst>
              <a:cxn ang="T8">
                <a:pos x="T0" y="T1"/>
              </a:cxn>
              <a:cxn ang="T9">
                <a:pos x="T2" y="T3"/>
              </a:cxn>
              <a:cxn ang="T10">
                <a:pos x="T4" y="T5"/>
              </a:cxn>
              <a:cxn ang="T11">
                <a:pos x="T6" y="T7"/>
              </a:cxn>
            </a:cxnLst>
            <a:rect l="T12" t="T13" r="T14" b="T15"/>
            <a:pathLst>
              <a:path w="93" h="36">
                <a:moveTo>
                  <a:pt x="49" y="0"/>
                </a:moveTo>
                <a:lnTo>
                  <a:pt x="93" y="36"/>
                </a:lnTo>
                <a:lnTo>
                  <a:pt x="0" y="23"/>
                </a:lnTo>
                <a:lnTo>
                  <a:pt x="49"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981" name="Freeform 1318"/>
          <p:cNvSpPr>
            <a:spLocks/>
          </p:cNvSpPr>
          <p:nvPr/>
        </p:nvSpPr>
        <p:spPr bwMode="auto">
          <a:xfrm>
            <a:off x="6808788" y="5065713"/>
            <a:ext cx="215900" cy="93662"/>
          </a:xfrm>
          <a:custGeom>
            <a:avLst/>
            <a:gdLst>
              <a:gd name="T0" fmla="*/ 2147483647 w 93"/>
              <a:gd name="T1" fmla="*/ 2147483647 h 36"/>
              <a:gd name="T2" fmla="*/ 0 w 93"/>
              <a:gd name="T3" fmla="*/ 0 h 36"/>
              <a:gd name="T4" fmla="*/ 2147483647 w 93"/>
              <a:gd name="T5" fmla="*/ 2147483647 h 36"/>
              <a:gd name="T6" fmla="*/ 2147483647 w 93"/>
              <a:gd name="T7" fmla="*/ 2147483647 h 36"/>
              <a:gd name="T8" fmla="*/ 0 60000 65536"/>
              <a:gd name="T9" fmla="*/ 0 60000 65536"/>
              <a:gd name="T10" fmla="*/ 0 60000 65536"/>
              <a:gd name="T11" fmla="*/ 0 60000 65536"/>
              <a:gd name="T12" fmla="*/ 0 w 93"/>
              <a:gd name="T13" fmla="*/ 0 h 36"/>
              <a:gd name="T14" fmla="*/ 93 w 93"/>
              <a:gd name="T15" fmla="*/ 36 h 36"/>
            </a:gdLst>
            <a:ahLst/>
            <a:cxnLst>
              <a:cxn ang="T8">
                <a:pos x="T0" y="T1"/>
              </a:cxn>
              <a:cxn ang="T9">
                <a:pos x="T2" y="T3"/>
              </a:cxn>
              <a:cxn ang="T10">
                <a:pos x="T4" y="T5"/>
              </a:cxn>
              <a:cxn ang="T11">
                <a:pos x="T6" y="T7"/>
              </a:cxn>
            </a:cxnLst>
            <a:rect l="T12" t="T13" r="T14" b="T15"/>
            <a:pathLst>
              <a:path w="93" h="36">
                <a:moveTo>
                  <a:pt x="93" y="13"/>
                </a:moveTo>
                <a:lnTo>
                  <a:pt x="0" y="0"/>
                </a:lnTo>
                <a:lnTo>
                  <a:pt x="44" y="36"/>
                </a:lnTo>
                <a:lnTo>
                  <a:pt x="93" y="13"/>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982" name="Line 1319"/>
          <p:cNvSpPr>
            <a:spLocks noChangeShapeType="1"/>
          </p:cNvSpPr>
          <p:nvPr/>
        </p:nvSpPr>
        <p:spPr bwMode="auto">
          <a:xfrm flipH="1" flipV="1">
            <a:off x="6808788" y="5065735"/>
            <a:ext cx="215900" cy="33337"/>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983" name="Line 1320"/>
          <p:cNvSpPr>
            <a:spLocks noChangeShapeType="1"/>
          </p:cNvSpPr>
          <p:nvPr/>
        </p:nvSpPr>
        <p:spPr bwMode="auto">
          <a:xfrm flipV="1">
            <a:off x="7242180" y="5065735"/>
            <a:ext cx="114300" cy="6032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984" name="Line 1321"/>
          <p:cNvSpPr>
            <a:spLocks noChangeShapeType="1"/>
          </p:cNvSpPr>
          <p:nvPr/>
        </p:nvSpPr>
        <p:spPr bwMode="auto">
          <a:xfrm flipV="1">
            <a:off x="6696082" y="5065735"/>
            <a:ext cx="112713" cy="6032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985" name="Line 1322"/>
          <p:cNvSpPr>
            <a:spLocks noChangeShapeType="1"/>
          </p:cNvSpPr>
          <p:nvPr/>
        </p:nvSpPr>
        <p:spPr bwMode="auto">
          <a:xfrm flipH="1" flipV="1">
            <a:off x="6261100" y="5065735"/>
            <a:ext cx="217488" cy="33337"/>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986" name="Line 1323"/>
          <p:cNvSpPr>
            <a:spLocks noChangeShapeType="1"/>
          </p:cNvSpPr>
          <p:nvPr/>
        </p:nvSpPr>
        <p:spPr bwMode="auto">
          <a:xfrm flipH="1" flipV="1">
            <a:off x="7024693" y="5099050"/>
            <a:ext cx="217487" cy="26988"/>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987" name="Line 1324"/>
          <p:cNvSpPr>
            <a:spLocks noChangeShapeType="1"/>
          </p:cNvSpPr>
          <p:nvPr/>
        </p:nvSpPr>
        <p:spPr bwMode="auto">
          <a:xfrm flipH="1">
            <a:off x="6911977" y="5099072"/>
            <a:ext cx="112713" cy="6032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988" name="Line 1325"/>
          <p:cNvSpPr>
            <a:spLocks noChangeShapeType="1"/>
          </p:cNvSpPr>
          <p:nvPr/>
        </p:nvSpPr>
        <p:spPr bwMode="auto">
          <a:xfrm flipH="1" flipV="1">
            <a:off x="6478600" y="5099050"/>
            <a:ext cx="217487" cy="26988"/>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989" name="Line 1326"/>
          <p:cNvSpPr>
            <a:spLocks noChangeShapeType="1"/>
          </p:cNvSpPr>
          <p:nvPr/>
        </p:nvSpPr>
        <p:spPr bwMode="auto">
          <a:xfrm flipH="1" flipV="1">
            <a:off x="6696075" y="5126060"/>
            <a:ext cx="215900" cy="33337"/>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990" name="Line 1327"/>
          <p:cNvSpPr>
            <a:spLocks noChangeShapeType="1"/>
          </p:cNvSpPr>
          <p:nvPr/>
        </p:nvSpPr>
        <p:spPr bwMode="auto">
          <a:xfrm>
            <a:off x="5986466" y="2584450"/>
            <a:ext cx="558800" cy="298450"/>
          </a:xfrm>
          <a:prstGeom prst="line">
            <a:avLst/>
          </a:prstGeom>
          <a:noFill/>
          <a:ln w="6350">
            <a:solidFill>
              <a:schemeClr val="tx1"/>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991" name="Line 1328"/>
          <p:cNvSpPr>
            <a:spLocks noChangeShapeType="1"/>
          </p:cNvSpPr>
          <p:nvPr/>
        </p:nvSpPr>
        <p:spPr bwMode="auto">
          <a:xfrm>
            <a:off x="6239658" y="2914650"/>
            <a:ext cx="127424" cy="88948"/>
          </a:xfrm>
          <a:prstGeom prst="line">
            <a:avLst/>
          </a:prstGeom>
          <a:noFill/>
          <a:ln w="6350">
            <a:solidFill>
              <a:schemeClr val="tx1"/>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992" name="Line 1330"/>
          <p:cNvSpPr>
            <a:spLocks noChangeShapeType="1"/>
          </p:cNvSpPr>
          <p:nvPr/>
        </p:nvSpPr>
        <p:spPr bwMode="auto">
          <a:xfrm>
            <a:off x="6504000" y="2882922"/>
            <a:ext cx="96837" cy="130175"/>
          </a:xfrm>
          <a:prstGeom prst="line">
            <a:avLst/>
          </a:prstGeom>
          <a:noFill/>
          <a:ln w="6350">
            <a:solidFill>
              <a:schemeClr val="tx1"/>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993" name="Line 1331"/>
          <p:cNvSpPr>
            <a:spLocks noChangeShapeType="1"/>
          </p:cNvSpPr>
          <p:nvPr/>
        </p:nvSpPr>
        <p:spPr bwMode="auto">
          <a:xfrm flipV="1">
            <a:off x="5635637" y="2005013"/>
            <a:ext cx="176213" cy="61912"/>
          </a:xfrm>
          <a:prstGeom prst="line">
            <a:avLst/>
          </a:prstGeom>
          <a:noFill/>
          <a:ln w="9525">
            <a:solidFill>
              <a:schemeClr val="tx1"/>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994" name="Line 1332"/>
          <p:cNvSpPr>
            <a:spLocks noChangeShapeType="1"/>
          </p:cNvSpPr>
          <p:nvPr/>
        </p:nvSpPr>
        <p:spPr bwMode="auto">
          <a:xfrm flipV="1">
            <a:off x="5580075" y="2579688"/>
            <a:ext cx="414337" cy="114300"/>
          </a:xfrm>
          <a:prstGeom prst="line">
            <a:avLst/>
          </a:prstGeom>
          <a:noFill/>
          <a:ln w="9525">
            <a:solidFill>
              <a:schemeClr val="tx1"/>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995" name="Line 1334"/>
          <p:cNvSpPr>
            <a:spLocks noChangeShapeType="1"/>
          </p:cNvSpPr>
          <p:nvPr/>
        </p:nvSpPr>
        <p:spPr bwMode="auto">
          <a:xfrm flipH="1" flipV="1">
            <a:off x="5764213" y="2636838"/>
            <a:ext cx="468312" cy="277794"/>
          </a:xfrm>
          <a:prstGeom prst="line">
            <a:avLst/>
          </a:prstGeom>
          <a:noFill/>
          <a:ln w="9525">
            <a:solidFill>
              <a:schemeClr val="tx1"/>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996" name="Line 1336"/>
          <p:cNvSpPr>
            <a:spLocks noChangeShapeType="1"/>
          </p:cNvSpPr>
          <p:nvPr/>
        </p:nvSpPr>
        <p:spPr bwMode="auto">
          <a:xfrm flipH="1" flipV="1">
            <a:off x="5713413" y="2047876"/>
            <a:ext cx="57150" cy="588963"/>
          </a:xfrm>
          <a:prstGeom prst="line">
            <a:avLst/>
          </a:prstGeom>
          <a:noFill/>
          <a:ln w="9525">
            <a:solidFill>
              <a:schemeClr val="tx1"/>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997" name="Line 1338"/>
          <p:cNvSpPr>
            <a:spLocks noChangeShapeType="1"/>
          </p:cNvSpPr>
          <p:nvPr/>
        </p:nvSpPr>
        <p:spPr bwMode="auto">
          <a:xfrm flipH="1" flipV="1">
            <a:off x="5605465" y="1709738"/>
            <a:ext cx="107948" cy="341312"/>
          </a:xfrm>
          <a:prstGeom prst="line">
            <a:avLst/>
          </a:prstGeom>
          <a:noFill/>
          <a:ln w="9525">
            <a:solidFill>
              <a:schemeClr val="tx1"/>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999" name="Line 1342"/>
          <p:cNvSpPr>
            <a:spLocks noChangeShapeType="1"/>
          </p:cNvSpPr>
          <p:nvPr/>
        </p:nvSpPr>
        <p:spPr bwMode="auto">
          <a:xfrm flipV="1">
            <a:off x="5548313" y="1695450"/>
            <a:ext cx="52387" cy="298450"/>
          </a:xfrm>
          <a:prstGeom prst="line">
            <a:avLst/>
          </a:prstGeom>
          <a:noFill/>
          <a:ln w="9525">
            <a:solidFill>
              <a:schemeClr val="tx1"/>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1001" name="Rectangle 2"/>
          <p:cNvSpPr>
            <a:spLocks noGrp="1" noChangeArrowheads="1"/>
          </p:cNvSpPr>
          <p:nvPr>
            <p:ph type="title"/>
          </p:nvPr>
        </p:nvSpPr>
        <p:spPr>
          <a:xfrm>
            <a:off x="-11906" y="-15397"/>
            <a:ext cx="6489700" cy="409134"/>
          </a:xfrm>
        </p:spPr>
        <p:txBody>
          <a:bodyPr/>
          <a:lstStyle/>
          <a:p>
            <a:r>
              <a:rPr lang="en-US" dirty="0"/>
              <a:t>The Design Space?</a:t>
            </a:r>
          </a:p>
        </p:txBody>
      </p:sp>
      <p:sp>
        <p:nvSpPr>
          <p:cNvPr id="101002" name="Rectangle 3"/>
          <p:cNvSpPr>
            <a:spLocks noChangeArrowheads="1"/>
          </p:cNvSpPr>
          <p:nvPr/>
        </p:nvSpPr>
        <p:spPr bwMode="auto">
          <a:xfrm>
            <a:off x="8305800" y="4770439"/>
            <a:ext cx="0" cy="36933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lIns="0" tIns="0" rIns="0" bIns="0">
            <a:spAutoFit/>
          </a:bodyPr>
          <a:lstStyle/>
          <a:p>
            <a:pPr algn="ctr" eaLnBrk="0" hangingPunct="0"/>
            <a:endParaRPr lang="en-GB" sz="2400" dirty="0">
              <a:latin typeface="Times New Roman" charset="0"/>
            </a:endParaRPr>
          </a:p>
        </p:txBody>
      </p:sp>
      <p:sp>
        <p:nvSpPr>
          <p:cNvPr id="101003" name="Text Box 4"/>
          <p:cNvSpPr txBox="1">
            <a:spLocks noChangeArrowheads="1"/>
          </p:cNvSpPr>
          <p:nvPr/>
        </p:nvSpPr>
        <p:spPr bwMode="auto">
          <a:xfrm rot="-5400000">
            <a:off x="2109113" y="2070230"/>
            <a:ext cx="1752728" cy="707886"/>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12700">
                <a:solidFill>
                  <a:srgbClr val="000000"/>
                </a:solidFill>
                <a:miter lim="800000"/>
                <a:headEnd/>
                <a:tailEnd/>
              </a14:hiddenLine>
            </a:ext>
          </a:extLst>
        </p:spPr>
        <p:txBody>
          <a:bodyPr wrap="square" lIns="91429" tIns="45715" rIns="91429" bIns="45715">
            <a:spAutoFit/>
          </a:bodyPr>
          <a:lstStyle>
            <a:lvl1pPr eaLnBrk="0" hangingPunct="0">
              <a:defRPr>
                <a:solidFill>
                  <a:schemeClr val="tx1"/>
                </a:solidFill>
                <a:latin typeface="Arial" charset="0"/>
                <a:ea typeface="ＭＳ Ｐゴシック" charset="0"/>
              </a:defRPr>
            </a:lvl1pPr>
            <a:lvl2pPr marL="742950" indent="-285750" eaLnBrk="0" hangingPunct="0">
              <a:defRPr>
                <a:solidFill>
                  <a:schemeClr val="tx1"/>
                </a:solidFill>
                <a:latin typeface="Arial" charset="0"/>
                <a:ea typeface="ＭＳ Ｐゴシック" charset="0"/>
              </a:defRPr>
            </a:lvl2pPr>
            <a:lvl3pPr marL="1143000" indent="-228600" eaLnBrk="0" hangingPunct="0">
              <a:defRPr>
                <a:solidFill>
                  <a:schemeClr val="tx1"/>
                </a:solidFill>
                <a:latin typeface="Arial" charset="0"/>
                <a:ea typeface="ＭＳ Ｐゴシック" charset="0"/>
              </a:defRPr>
            </a:lvl3pPr>
            <a:lvl4pPr marL="1600200" indent="-228600" eaLnBrk="0" hangingPunct="0">
              <a:defRPr>
                <a:solidFill>
                  <a:schemeClr val="tx1"/>
                </a:solidFill>
                <a:latin typeface="Arial" charset="0"/>
                <a:ea typeface="ＭＳ Ｐゴシック" charset="0"/>
              </a:defRPr>
            </a:lvl4pPr>
            <a:lvl5pPr marL="2057400" indent="-228600" eaLnBrk="0" hangingPunct="0">
              <a:defRPr>
                <a:solidFill>
                  <a:schemeClr val="tx1"/>
                </a:solidFill>
                <a:latin typeface="Arial" charset="0"/>
                <a:ea typeface="ＭＳ Ｐゴシック" charset="0"/>
              </a:defRPr>
            </a:lvl5pPr>
            <a:lvl6pPr marL="2514600" indent="-228600" eaLnBrk="0" fontAlgn="base" hangingPunct="0">
              <a:spcBef>
                <a:spcPct val="0"/>
              </a:spcBef>
              <a:spcAft>
                <a:spcPct val="0"/>
              </a:spcAft>
              <a:defRPr>
                <a:solidFill>
                  <a:schemeClr val="tx1"/>
                </a:solidFill>
                <a:latin typeface="Arial" charset="0"/>
                <a:ea typeface="ＭＳ Ｐゴシック" charset="0"/>
              </a:defRPr>
            </a:lvl6pPr>
            <a:lvl7pPr marL="2971800" indent="-228600" eaLnBrk="0" fontAlgn="base" hangingPunct="0">
              <a:spcBef>
                <a:spcPct val="0"/>
              </a:spcBef>
              <a:spcAft>
                <a:spcPct val="0"/>
              </a:spcAft>
              <a:defRPr>
                <a:solidFill>
                  <a:schemeClr val="tx1"/>
                </a:solidFill>
                <a:latin typeface="Arial" charset="0"/>
                <a:ea typeface="ＭＳ Ｐゴシック" charset="0"/>
              </a:defRPr>
            </a:lvl7pPr>
            <a:lvl8pPr marL="3429000" indent="-228600" eaLnBrk="0" fontAlgn="base" hangingPunct="0">
              <a:spcBef>
                <a:spcPct val="0"/>
              </a:spcBef>
              <a:spcAft>
                <a:spcPct val="0"/>
              </a:spcAft>
              <a:defRPr>
                <a:solidFill>
                  <a:schemeClr val="tx1"/>
                </a:solidFill>
                <a:latin typeface="Arial" charset="0"/>
                <a:ea typeface="ＭＳ Ｐゴシック" charset="0"/>
              </a:defRPr>
            </a:lvl8pPr>
            <a:lvl9pPr marL="3886200" indent="-228600" eaLnBrk="0" fontAlgn="base" hangingPunct="0">
              <a:spcBef>
                <a:spcPct val="0"/>
              </a:spcBef>
              <a:spcAft>
                <a:spcPct val="0"/>
              </a:spcAft>
              <a:defRPr>
                <a:solidFill>
                  <a:schemeClr val="tx1"/>
                </a:solidFill>
                <a:latin typeface="Arial" charset="0"/>
                <a:ea typeface="ＭＳ Ｐゴシック" charset="0"/>
              </a:defRPr>
            </a:lvl9pPr>
          </a:lstStyle>
          <a:p>
            <a:pPr eaLnBrk="1" hangingPunct="1"/>
            <a:r>
              <a:rPr lang="en-GB" sz="2000" b="1" dirty="0"/>
              <a:t>System</a:t>
            </a:r>
          </a:p>
          <a:p>
            <a:pPr eaLnBrk="1" hangingPunct="1"/>
            <a:r>
              <a:rPr lang="en-GB" sz="2000" b="1" dirty="0"/>
              <a:t>Performance</a:t>
            </a:r>
          </a:p>
        </p:txBody>
      </p:sp>
      <p:sp>
        <p:nvSpPr>
          <p:cNvPr id="101004" name="Text Box 5"/>
          <p:cNvSpPr txBox="1">
            <a:spLocks noChangeArrowheads="1"/>
          </p:cNvSpPr>
          <p:nvPr/>
        </p:nvSpPr>
        <p:spPr bwMode="auto">
          <a:xfrm rot="-1658466">
            <a:off x="8153211" y="4897508"/>
            <a:ext cx="1776815" cy="707886"/>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12700">
                <a:solidFill>
                  <a:srgbClr val="000000"/>
                </a:solidFill>
                <a:miter lim="800000"/>
                <a:headEnd/>
                <a:tailEnd/>
              </a14:hiddenLine>
            </a:ext>
          </a:extLst>
        </p:spPr>
        <p:txBody>
          <a:bodyPr wrap="square" lIns="91429" tIns="45715" rIns="91429" bIns="45715">
            <a:spAutoFit/>
          </a:bodyPr>
          <a:lstStyle>
            <a:lvl1pPr eaLnBrk="0" hangingPunct="0">
              <a:defRPr>
                <a:solidFill>
                  <a:schemeClr val="tx1"/>
                </a:solidFill>
                <a:latin typeface="Arial" charset="0"/>
                <a:ea typeface="ＭＳ Ｐゴシック" charset="0"/>
              </a:defRPr>
            </a:lvl1pPr>
            <a:lvl2pPr marL="742950" indent="-285750" eaLnBrk="0" hangingPunct="0">
              <a:defRPr>
                <a:solidFill>
                  <a:schemeClr val="tx1"/>
                </a:solidFill>
                <a:latin typeface="Arial" charset="0"/>
                <a:ea typeface="ＭＳ Ｐゴシック" charset="0"/>
              </a:defRPr>
            </a:lvl2pPr>
            <a:lvl3pPr marL="1143000" indent="-228600" eaLnBrk="0" hangingPunct="0">
              <a:defRPr>
                <a:solidFill>
                  <a:schemeClr val="tx1"/>
                </a:solidFill>
                <a:latin typeface="Arial" charset="0"/>
                <a:ea typeface="ＭＳ Ｐゴシック" charset="0"/>
              </a:defRPr>
            </a:lvl3pPr>
            <a:lvl4pPr marL="1600200" indent="-228600" eaLnBrk="0" hangingPunct="0">
              <a:defRPr>
                <a:solidFill>
                  <a:schemeClr val="tx1"/>
                </a:solidFill>
                <a:latin typeface="Arial" charset="0"/>
                <a:ea typeface="ＭＳ Ｐゴシック" charset="0"/>
              </a:defRPr>
            </a:lvl4pPr>
            <a:lvl5pPr marL="2057400" indent="-228600" eaLnBrk="0" hangingPunct="0">
              <a:defRPr>
                <a:solidFill>
                  <a:schemeClr val="tx1"/>
                </a:solidFill>
                <a:latin typeface="Arial" charset="0"/>
                <a:ea typeface="ＭＳ Ｐゴシック" charset="0"/>
              </a:defRPr>
            </a:lvl5pPr>
            <a:lvl6pPr marL="2514600" indent="-228600" eaLnBrk="0" fontAlgn="base" hangingPunct="0">
              <a:spcBef>
                <a:spcPct val="0"/>
              </a:spcBef>
              <a:spcAft>
                <a:spcPct val="0"/>
              </a:spcAft>
              <a:defRPr>
                <a:solidFill>
                  <a:schemeClr val="tx1"/>
                </a:solidFill>
                <a:latin typeface="Arial" charset="0"/>
                <a:ea typeface="ＭＳ Ｐゴシック" charset="0"/>
              </a:defRPr>
            </a:lvl6pPr>
            <a:lvl7pPr marL="2971800" indent="-228600" eaLnBrk="0" fontAlgn="base" hangingPunct="0">
              <a:spcBef>
                <a:spcPct val="0"/>
              </a:spcBef>
              <a:spcAft>
                <a:spcPct val="0"/>
              </a:spcAft>
              <a:defRPr>
                <a:solidFill>
                  <a:schemeClr val="tx1"/>
                </a:solidFill>
                <a:latin typeface="Arial" charset="0"/>
                <a:ea typeface="ＭＳ Ｐゴシック" charset="0"/>
              </a:defRPr>
            </a:lvl7pPr>
            <a:lvl8pPr marL="3429000" indent="-228600" eaLnBrk="0" fontAlgn="base" hangingPunct="0">
              <a:spcBef>
                <a:spcPct val="0"/>
              </a:spcBef>
              <a:spcAft>
                <a:spcPct val="0"/>
              </a:spcAft>
              <a:defRPr>
                <a:solidFill>
                  <a:schemeClr val="tx1"/>
                </a:solidFill>
                <a:latin typeface="Arial" charset="0"/>
                <a:ea typeface="ＭＳ Ｐゴシック" charset="0"/>
              </a:defRPr>
            </a:lvl8pPr>
            <a:lvl9pPr marL="3886200" indent="-228600" eaLnBrk="0" fontAlgn="base" hangingPunct="0">
              <a:spcBef>
                <a:spcPct val="0"/>
              </a:spcBef>
              <a:spcAft>
                <a:spcPct val="0"/>
              </a:spcAft>
              <a:defRPr>
                <a:solidFill>
                  <a:schemeClr val="tx1"/>
                </a:solidFill>
                <a:latin typeface="Arial" charset="0"/>
                <a:ea typeface="ＭＳ Ｐゴシック" charset="0"/>
              </a:defRPr>
            </a:lvl9pPr>
          </a:lstStyle>
          <a:p>
            <a:pPr eaLnBrk="1" hangingPunct="1"/>
            <a:r>
              <a:rPr lang="en-GB" sz="2000" b="1" dirty="0"/>
              <a:t>Design </a:t>
            </a:r>
          </a:p>
          <a:p>
            <a:pPr eaLnBrk="1" hangingPunct="1"/>
            <a:r>
              <a:rPr lang="en-GB" sz="2000" b="1" dirty="0"/>
              <a:t>Parameter X</a:t>
            </a:r>
            <a:r>
              <a:rPr lang="en-GB" sz="2000" b="1" baseline="-25000" dirty="0"/>
              <a:t>2</a:t>
            </a:r>
            <a:endParaRPr lang="en-GB" sz="2000" b="1" dirty="0"/>
          </a:p>
        </p:txBody>
      </p:sp>
      <p:sp>
        <p:nvSpPr>
          <p:cNvPr id="101005" name="Text Box 6"/>
          <p:cNvSpPr txBox="1">
            <a:spLocks noChangeArrowheads="1"/>
          </p:cNvSpPr>
          <p:nvPr/>
        </p:nvSpPr>
        <p:spPr bwMode="auto">
          <a:xfrm rot="404540">
            <a:off x="4463157" y="5425459"/>
            <a:ext cx="1776815" cy="707886"/>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12700">
                <a:solidFill>
                  <a:srgbClr val="000000"/>
                </a:solidFill>
                <a:miter lim="800000"/>
                <a:headEnd/>
                <a:tailEnd/>
              </a14:hiddenLine>
            </a:ext>
          </a:extLst>
        </p:spPr>
        <p:txBody>
          <a:bodyPr wrap="square" lIns="91429" tIns="45715" rIns="91429" bIns="45715">
            <a:spAutoFit/>
          </a:bodyPr>
          <a:lstStyle>
            <a:lvl1pPr eaLnBrk="0" hangingPunct="0">
              <a:defRPr>
                <a:solidFill>
                  <a:schemeClr val="tx1"/>
                </a:solidFill>
                <a:latin typeface="Arial" charset="0"/>
                <a:ea typeface="ＭＳ Ｐゴシック" charset="0"/>
              </a:defRPr>
            </a:lvl1pPr>
            <a:lvl2pPr marL="742950" indent="-285750" eaLnBrk="0" hangingPunct="0">
              <a:defRPr>
                <a:solidFill>
                  <a:schemeClr val="tx1"/>
                </a:solidFill>
                <a:latin typeface="Arial" charset="0"/>
                <a:ea typeface="ＭＳ Ｐゴシック" charset="0"/>
              </a:defRPr>
            </a:lvl2pPr>
            <a:lvl3pPr marL="1143000" indent="-228600" eaLnBrk="0" hangingPunct="0">
              <a:defRPr>
                <a:solidFill>
                  <a:schemeClr val="tx1"/>
                </a:solidFill>
                <a:latin typeface="Arial" charset="0"/>
                <a:ea typeface="ＭＳ Ｐゴシック" charset="0"/>
              </a:defRPr>
            </a:lvl3pPr>
            <a:lvl4pPr marL="1600200" indent="-228600" eaLnBrk="0" hangingPunct="0">
              <a:defRPr>
                <a:solidFill>
                  <a:schemeClr val="tx1"/>
                </a:solidFill>
                <a:latin typeface="Arial" charset="0"/>
                <a:ea typeface="ＭＳ Ｐゴシック" charset="0"/>
              </a:defRPr>
            </a:lvl4pPr>
            <a:lvl5pPr marL="2057400" indent="-228600" eaLnBrk="0" hangingPunct="0">
              <a:defRPr>
                <a:solidFill>
                  <a:schemeClr val="tx1"/>
                </a:solidFill>
                <a:latin typeface="Arial" charset="0"/>
                <a:ea typeface="ＭＳ Ｐゴシック" charset="0"/>
              </a:defRPr>
            </a:lvl5pPr>
            <a:lvl6pPr marL="2514600" indent="-228600" eaLnBrk="0" fontAlgn="base" hangingPunct="0">
              <a:spcBef>
                <a:spcPct val="0"/>
              </a:spcBef>
              <a:spcAft>
                <a:spcPct val="0"/>
              </a:spcAft>
              <a:defRPr>
                <a:solidFill>
                  <a:schemeClr val="tx1"/>
                </a:solidFill>
                <a:latin typeface="Arial" charset="0"/>
                <a:ea typeface="ＭＳ Ｐゴシック" charset="0"/>
              </a:defRPr>
            </a:lvl6pPr>
            <a:lvl7pPr marL="2971800" indent="-228600" eaLnBrk="0" fontAlgn="base" hangingPunct="0">
              <a:spcBef>
                <a:spcPct val="0"/>
              </a:spcBef>
              <a:spcAft>
                <a:spcPct val="0"/>
              </a:spcAft>
              <a:defRPr>
                <a:solidFill>
                  <a:schemeClr val="tx1"/>
                </a:solidFill>
                <a:latin typeface="Arial" charset="0"/>
                <a:ea typeface="ＭＳ Ｐゴシック" charset="0"/>
              </a:defRPr>
            </a:lvl7pPr>
            <a:lvl8pPr marL="3429000" indent="-228600" eaLnBrk="0" fontAlgn="base" hangingPunct="0">
              <a:spcBef>
                <a:spcPct val="0"/>
              </a:spcBef>
              <a:spcAft>
                <a:spcPct val="0"/>
              </a:spcAft>
              <a:defRPr>
                <a:solidFill>
                  <a:schemeClr val="tx1"/>
                </a:solidFill>
                <a:latin typeface="Arial" charset="0"/>
                <a:ea typeface="ＭＳ Ｐゴシック" charset="0"/>
              </a:defRPr>
            </a:lvl8pPr>
            <a:lvl9pPr marL="3886200" indent="-228600" eaLnBrk="0" fontAlgn="base" hangingPunct="0">
              <a:spcBef>
                <a:spcPct val="0"/>
              </a:spcBef>
              <a:spcAft>
                <a:spcPct val="0"/>
              </a:spcAft>
              <a:defRPr>
                <a:solidFill>
                  <a:schemeClr val="tx1"/>
                </a:solidFill>
                <a:latin typeface="Arial" charset="0"/>
                <a:ea typeface="ＭＳ Ｐゴシック" charset="0"/>
              </a:defRPr>
            </a:lvl9pPr>
          </a:lstStyle>
          <a:p>
            <a:pPr eaLnBrk="1" hangingPunct="1"/>
            <a:r>
              <a:rPr lang="en-GB" sz="2000" b="1" dirty="0"/>
              <a:t>Design </a:t>
            </a:r>
          </a:p>
          <a:p>
            <a:pPr eaLnBrk="1" hangingPunct="1"/>
            <a:r>
              <a:rPr lang="en-GB" sz="2000" b="1" dirty="0"/>
              <a:t>Parameter X</a:t>
            </a:r>
            <a:r>
              <a:rPr lang="en-GB" sz="2000" b="1" baseline="-25000" dirty="0"/>
              <a:t>1</a:t>
            </a:r>
            <a:endParaRPr lang="en-GB" sz="2000" b="1" dirty="0"/>
          </a:p>
        </p:txBody>
      </p:sp>
      <p:sp>
        <p:nvSpPr>
          <p:cNvPr id="101006" name="Line 1346"/>
          <p:cNvSpPr>
            <a:spLocks noChangeShapeType="1"/>
          </p:cNvSpPr>
          <p:nvPr/>
        </p:nvSpPr>
        <p:spPr bwMode="auto">
          <a:xfrm>
            <a:off x="3409956" y="4991100"/>
            <a:ext cx="4076700" cy="590550"/>
          </a:xfrm>
          <a:prstGeom prst="line">
            <a:avLst/>
          </a:prstGeom>
          <a:noFill/>
          <a:ln w="9525">
            <a:solidFill>
              <a:schemeClr val="tx1"/>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1007" name="Line 1347"/>
          <p:cNvSpPr>
            <a:spLocks noChangeShapeType="1"/>
          </p:cNvSpPr>
          <p:nvPr/>
        </p:nvSpPr>
        <p:spPr bwMode="auto">
          <a:xfrm flipV="1">
            <a:off x="7477125" y="4505325"/>
            <a:ext cx="2133600" cy="1066800"/>
          </a:xfrm>
          <a:prstGeom prst="line">
            <a:avLst/>
          </a:prstGeom>
          <a:noFill/>
          <a:ln w="9525">
            <a:solidFill>
              <a:schemeClr val="tx1"/>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1008" name="Line 1348"/>
          <p:cNvSpPr>
            <a:spLocks noChangeShapeType="1"/>
          </p:cNvSpPr>
          <p:nvPr/>
        </p:nvSpPr>
        <p:spPr bwMode="auto">
          <a:xfrm flipV="1">
            <a:off x="3409950" y="1666875"/>
            <a:ext cx="0" cy="3314700"/>
          </a:xfrm>
          <a:prstGeom prst="line">
            <a:avLst/>
          </a:prstGeom>
          <a:noFill/>
          <a:ln w="9525">
            <a:solidFill>
              <a:schemeClr val="tx1"/>
            </a:solidFill>
            <a:round/>
            <a:headEnd type="none"/>
            <a:tailEnd type="triangle" w="lg" len="lg"/>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658" name="Line 1342">
            <a:extLst>
              <a:ext uri="{FF2B5EF4-FFF2-40B4-BE49-F238E27FC236}">
                <a16:creationId xmlns:a16="http://schemas.microsoft.com/office/drawing/2014/main" id="{20A65D6E-5405-9C43-895A-8F01FA6530B7}"/>
              </a:ext>
            </a:extLst>
          </p:cNvPr>
          <p:cNvSpPr>
            <a:spLocks noChangeShapeType="1"/>
          </p:cNvSpPr>
          <p:nvPr/>
        </p:nvSpPr>
        <p:spPr bwMode="auto">
          <a:xfrm flipV="1">
            <a:off x="5499100" y="1698625"/>
            <a:ext cx="101601" cy="257174"/>
          </a:xfrm>
          <a:prstGeom prst="line">
            <a:avLst/>
          </a:prstGeom>
          <a:noFill/>
          <a:ln w="9525">
            <a:solidFill>
              <a:schemeClr val="tx1"/>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660" name="Line 1347">
            <a:extLst>
              <a:ext uri="{FF2B5EF4-FFF2-40B4-BE49-F238E27FC236}">
                <a16:creationId xmlns:a16="http://schemas.microsoft.com/office/drawing/2014/main" id="{92C0036E-CF6B-504D-92EF-8691873CDBF0}"/>
              </a:ext>
            </a:extLst>
          </p:cNvPr>
          <p:cNvSpPr>
            <a:spLocks noChangeShapeType="1"/>
          </p:cNvSpPr>
          <p:nvPr/>
        </p:nvSpPr>
        <p:spPr bwMode="auto">
          <a:xfrm flipV="1">
            <a:off x="3409951" y="4441824"/>
            <a:ext cx="1050925" cy="546101"/>
          </a:xfrm>
          <a:prstGeom prst="line">
            <a:avLst/>
          </a:prstGeom>
          <a:noFill/>
          <a:ln w="9525">
            <a:solidFill>
              <a:schemeClr val="tx1"/>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3" name="Rounded Rectangular Callout 2">
            <a:extLst>
              <a:ext uri="{FF2B5EF4-FFF2-40B4-BE49-F238E27FC236}">
                <a16:creationId xmlns:a16="http://schemas.microsoft.com/office/drawing/2014/main" id="{B90BD507-7223-D647-8F3F-9230468D30C2}"/>
              </a:ext>
            </a:extLst>
          </p:cNvPr>
          <p:cNvSpPr/>
          <p:nvPr/>
        </p:nvSpPr>
        <p:spPr>
          <a:xfrm>
            <a:off x="7577941" y="1972492"/>
            <a:ext cx="2748755" cy="1122361"/>
          </a:xfrm>
          <a:prstGeom prst="wedgeRoundRectCallout">
            <a:avLst>
              <a:gd name="adj1" fmla="val -88051"/>
              <a:gd name="adj2" fmla="val 119116"/>
              <a:gd name="adj3" fmla="val 16667"/>
            </a:avLst>
          </a:prstGeom>
        </p:spPr>
        <p:style>
          <a:lnRef idx="0">
            <a:schemeClr val="accent4"/>
          </a:lnRef>
          <a:fillRef idx="3">
            <a:schemeClr val="accent4"/>
          </a:fillRef>
          <a:effectRef idx="3">
            <a:schemeClr val="accent4"/>
          </a:effectRef>
          <a:fontRef idx="minor">
            <a:schemeClr val="lt1"/>
          </a:fontRef>
        </p:style>
        <p:txBody>
          <a:bodyPr rtlCol="0" anchor="ctr"/>
          <a:lstStyle/>
          <a:p>
            <a:pPr algn="ctr"/>
            <a:r>
              <a:rPr lang="en-US" sz="1800" dirty="0"/>
              <a:t>changing X</a:t>
            </a:r>
            <a:r>
              <a:rPr lang="en-US" sz="1800" baseline="-25000" dirty="0"/>
              <a:t>1</a:t>
            </a:r>
            <a:r>
              <a:rPr lang="en-US" sz="1800" dirty="0"/>
              <a:t> and X</a:t>
            </a:r>
            <a:r>
              <a:rPr lang="en-US" sz="1800" baseline="-25000" dirty="0"/>
              <a:t>2 </a:t>
            </a:r>
            <a:r>
              <a:rPr lang="en-US" sz="1800" dirty="0"/>
              <a:t>will put “you” on a different </a:t>
            </a:r>
            <a:r>
              <a:rPr lang="en-US" dirty="0"/>
              <a:t>part</a:t>
            </a:r>
            <a:r>
              <a:rPr lang="en-US" sz="1800" dirty="0"/>
              <a:t> of the “mountain” </a:t>
            </a:r>
          </a:p>
        </p:txBody>
      </p:sp>
      <p:sp>
        <p:nvSpPr>
          <p:cNvPr id="663" name="Rounded Rectangular Callout 662">
            <a:extLst>
              <a:ext uri="{FF2B5EF4-FFF2-40B4-BE49-F238E27FC236}">
                <a16:creationId xmlns:a16="http://schemas.microsoft.com/office/drawing/2014/main" id="{E735A85E-0B98-134C-BDCA-61045CB0944A}"/>
              </a:ext>
            </a:extLst>
          </p:cNvPr>
          <p:cNvSpPr/>
          <p:nvPr/>
        </p:nvSpPr>
        <p:spPr>
          <a:xfrm>
            <a:off x="1729483" y="4962419"/>
            <a:ext cx="2377718" cy="1451483"/>
          </a:xfrm>
          <a:prstGeom prst="wedgeRoundRectCallout">
            <a:avLst>
              <a:gd name="adj1" fmla="val 86852"/>
              <a:gd name="adj2" fmla="val -104104"/>
              <a:gd name="adj3" fmla="val 16667"/>
            </a:avLst>
          </a:prstGeom>
        </p:spPr>
        <p:style>
          <a:lnRef idx="0">
            <a:schemeClr val="accent2"/>
          </a:lnRef>
          <a:fillRef idx="3">
            <a:schemeClr val="accent2"/>
          </a:fillRef>
          <a:effectRef idx="3">
            <a:schemeClr val="accent2"/>
          </a:effectRef>
          <a:fontRef idx="minor">
            <a:schemeClr val="lt1"/>
          </a:fontRef>
        </p:style>
        <p:txBody>
          <a:bodyPr rtlCol="0" anchor="ctr"/>
          <a:lstStyle/>
          <a:p>
            <a:pPr algn="ctr"/>
            <a:r>
              <a:rPr lang="en-US" sz="1400" dirty="0"/>
              <a:t>Mapping geography of the “mountain”  is called Characterising the Design Space</a:t>
            </a:r>
          </a:p>
        </p:txBody>
      </p:sp>
      <p:sp>
        <p:nvSpPr>
          <p:cNvPr id="2" name="TextBox 1">
            <a:extLst>
              <a:ext uri="{FF2B5EF4-FFF2-40B4-BE49-F238E27FC236}">
                <a16:creationId xmlns:a16="http://schemas.microsoft.com/office/drawing/2014/main" id="{CB756F08-366F-834E-9EAD-86525A6C5662}"/>
              </a:ext>
            </a:extLst>
          </p:cNvPr>
          <p:cNvSpPr txBox="1"/>
          <p:nvPr/>
        </p:nvSpPr>
        <p:spPr>
          <a:xfrm>
            <a:off x="3484737" y="1107326"/>
            <a:ext cx="6508102" cy="369332"/>
          </a:xfrm>
          <a:prstGeom prst="rect">
            <a:avLst/>
          </a:prstGeom>
        </p:spPr>
        <p:style>
          <a:lnRef idx="1">
            <a:schemeClr val="accent3"/>
          </a:lnRef>
          <a:fillRef idx="2">
            <a:schemeClr val="accent3"/>
          </a:fillRef>
          <a:effectRef idx="1">
            <a:schemeClr val="accent3"/>
          </a:effectRef>
          <a:fontRef idx="minor">
            <a:schemeClr val="dk1"/>
          </a:fontRef>
        </p:style>
        <p:txBody>
          <a:bodyPr wrap="square" rtlCol="0">
            <a:spAutoFit/>
          </a:bodyPr>
          <a:lstStyle/>
          <a:p>
            <a:r>
              <a:rPr lang="en-US" sz="1800" dirty="0"/>
              <a:t>Consider a simple system with just 2 design parameters</a:t>
            </a:r>
          </a:p>
        </p:txBody>
      </p:sp>
    </p:spTree>
    <p:extLst>
      <p:ext uri="{BB962C8B-B14F-4D97-AF65-F5344CB8AC3E}">
        <p14:creationId xmlns:p14="http://schemas.microsoft.com/office/powerpoint/2010/main" val="2756418218"/>
      </p:ext>
    </p:extLst>
  </p:cSld>
  <p:clrMapOvr>
    <a:masterClrMapping/>
  </p:clrMapOvr>
  <p:transition/>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354" name="Line 679"/>
          <p:cNvSpPr>
            <a:spLocks noChangeShapeType="1"/>
          </p:cNvSpPr>
          <p:nvPr/>
        </p:nvSpPr>
        <p:spPr bwMode="auto">
          <a:xfrm>
            <a:off x="5465771" y="3756029"/>
            <a:ext cx="3175" cy="227013"/>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355" name="Line 680"/>
          <p:cNvSpPr>
            <a:spLocks noChangeShapeType="1"/>
          </p:cNvSpPr>
          <p:nvPr/>
        </p:nvSpPr>
        <p:spPr bwMode="auto">
          <a:xfrm>
            <a:off x="5465771" y="3756029"/>
            <a:ext cx="3175" cy="227013"/>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356" name="Line 681"/>
          <p:cNvSpPr>
            <a:spLocks noChangeShapeType="1"/>
          </p:cNvSpPr>
          <p:nvPr/>
        </p:nvSpPr>
        <p:spPr bwMode="auto">
          <a:xfrm flipH="1" flipV="1">
            <a:off x="5465775" y="3983040"/>
            <a:ext cx="414337" cy="6032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357" name="Line 682"/>
          <p:cNvSpPr>
            <a:spLocks noChangeShapeType="1"/>
          </p:cNvSpPr>
          <p:nvPr/>
        </p:nvSpPr>
        <p:spPr bwMode="auto">
          <a:xfrm flipH="1" flipV="1">
            <a:off x="5465775" y="3983040"/>
            <a:ext cx="414337" cy="6032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358" name="Line 683"/>
          <p:cNvSpPr>
            <a:spLocks noChangeShapeType="1"/>
          </p:cNvSpPr>
          <p:nvPr/>
        </p:nvSpPr>
        <p:spPr bwMode="auto">
          <a:xfrm flipV="1">
            <a:off x="4919663" y="3983046"/>
            <a:ext cx="546100" cy="31432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359" name="Line 684"/>
          <p:cNvSpPr>
            <a:spLocks noChangeShapeType="1"/>
          </p:cNvSpPr>
          <p:nvPr/>
        </p:nvSpPr>
        <p:spPr bwMode="auto">
          <a:xfrm flipV="1">
            <a:off x="4919663" y="3983046"/>
            <a:ext cx="546100" cy="31432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360" name="Freeform 685"/>
          <p:cNvSpPr>
            <a:spLocks/>
          </p:cNvSpPr>
          <p:nvPr/>
        </p:nvSpPr>
        <p:spPr bwMode="auto">
          <a:xfrm>
            <a:off x="5499102" y="3876675"/>
            <a:ext cx="214313" cy="82550"/>
          </a:xfrm>
          <a:custGeom>
            <a:avLst/>
            <a:gdLst>
              <a:gd name="T0" fmla="*/ 2147483647 w 93"/>
              <a:gd name="T1" fmla="*/ 0 h 32"/>
              <a:gd name="T2" fmla="*/ 2147483647 w 93"/>
              <a:gd name="T3" fmla="*/ 2147483647 h 32"/>
              <a:gd name="T4" fmla="*/ 0 w 93"/>
              <a:gd name="T5" fmla="*/ 2147483647 h 32"/>
              <a:gd name="T6" fmla="*/ 2147483647 w 93"/>
              <a:gd name="T7" fmla="*/ 0 h 32"/>
              <a:gd name="T8" fmla="*/ 0 60000 65536"/>
              <a:gd name="T9" fmla="*/ 0 60000 65536"/>
              <a:gd name="T10" fmla="*/ 0 60000 65536"/>
              <a:gd name="T11" fmla="*/ 0 60000 65536"/>
              <a:gd name="T12" fmla="*/ 0 w 93"/>
              <a:gd name="T13" fmla="*/ 0 h 32"/>
              <a:gd name="T14" fmla="*/ 93 w 93"/>
              <a:gd name="T15" fmla="*/ 32 h 32"/>
            </a:gdLst>
            <a:ahLst/>
            <a:cxnLst>
              <a:cxn ang="T8">
                <a:pos x="T0" y="T1"/>
              </a:cxn>
              <a:cxn ang="T9">
                <a:pos x="T2" y="T3"/>
              </a:cxn>
              <a:cxn ang="T10">
                <a:pos x="T4" y="T5"/>
              </a:cxn>
              <a:cxn ang="T11">
                <a:pos x="T6" y="T7"/>
              </a:cxn>
            </a:cxnLst>
            <a:rect l="T12" t="T13" r="T14" b="T15"/>
            <a:pathLst>
              <a:path w="93" h="32">
                <a:moveTo>
                  <a:pt x="44" y="0"/>
                </a:moveTo>
                <a:lnTo>
                  <a:pt x="93" y="32"/>
                </a:lnTo>
                <a:lnTo>
                  <a:pt x="0" y="23"/>
                </a:lnTo>
                <a:lnTo>
                  <a:pt x="44"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361" name="Freeform 686"/>
          <p:cNvSpPr>
            <a:spLocks/>
          </p:cNvSpPr>
          <p:nvPr/>
        </p:nvSpPr>
        <p:spPr bwMode="auto">
          <a:xfrm>
            <a:off x="5600712" y="3876675"/>
            <a:ext cx="227013" cy="82550"/>
          </a:xfrm>
          <a:custGeom>
            <a:avLst/>
            <a:gdLst>
              <a:gd name="T0" fmla="*/ 2147483647 w 98"/>
              <a:gd name="T1" fmla="*/ 2147483647 h 32"/>
              <a:gd name="T2" fmla="*/ 0 w 98"/>
              <a:gd name="T3" fmla="*/ 0 h 32"/>
              <a:gd name="T4" fmla="*/ 2147483647 w 98"/>
              <a:gd name="T5" fmla="*/ 2147483647 h 32"/>
              <a:gd name="T6" fmla="*/ 2147483647 w 98"/>
              <a:gd name="T7" fmla="*/ 2147483647 h 32"/>
              <a:gd name="T8" fmla="*/ 0 60000 65536"/>
              <a:gd name="T9" fmla="*/ 0 60000 65536"/>
              <a:gd name="T10" fmla="*/ 0 60000 65536"/>
              <a:gd name="T11" fmla="*/ 0 60000 65536"/>
              <a:gd name="T12" fmla="*/ 0 w 98"/>
              <a:gd name="T13" fmla="*/ 0 h 32"/>
              <a:gd name="T14" fmla="*/ 98 w 98"/>
              <a:gd name="T15" fmla="*/ 32 h 32"/>
            </a:gdLst>
            <a:ahLst/>
            <a:cxnLst>
              <a:cxn ang="T8">
                <a:pos x="T0" y="T1"/>
              </a:cxn>
              <a:cxn ang="T9">
                <a:pos x="T2" y="T3"/>
              </a:cxn>
              <a:cxn ang="T10">
                <a:pos x="T4" y="T5"/>
              </a:cxn>
              <a:cxn ang="T11">
                <a:pos x="T6" y="T7"/>
              </a:cxn>
            </a:cxnLst>
            <a:rect l="T12" t="T13" r="T14" b="T15"/>
            <a:pathLst>
              <a:path w="98" h="32">
                <a:moveTo>
                  <a:pt x="98" y="9"/>
                </a:moveTo>
                <a:lnTo>
                  <a:pt x="0" y="0"/>
                </a:lnTo>
                <a:lnTo>
                  <a:pt x="49" y="32"/>
                </a:lnTo>
                <a:lnTo>
                  <a:pt x="98" y="9"/>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362" name="Line 687"/>
          <p:cNvSpPr>
            <a:spLocks noChangeShapeType="1"/>
          </p:cNvSpPr>
          <p:nvPr/>
        </p:nvSpPr>
        <p:spPr bwMode="auto">
          <a:xfrm>
            <a:off x="5600712" y="3876685"/>
            <a:ext cx="227013" cy="2222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363" name="Line 688"/>
          <p:cNvSpPr>
            <a:spLocks noChangeShapeType="1"/>
          </p:cNvSpPr>
          <p:nvPr/>
        </p:nvSpPr>
        <p:spPr bwMode="auto">
          <a:xfrm flipV="1">
            <a:off x="5499100" y="3876675"/>
            <a:ext cx="101600" cy="58738"/>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364" name="Freeform 689"/>
          <p:cNvSpPr>
            <a:spLocks/>
          </p:cNvSpPr>
          <p:nvPr/>
        </p:nvSpPr>
        <p:spPr bwMode="auto">
          <a:xfrm>
            <a:off x="5713425" y="3898900"/>
            <a:ext cx="217487" cy="96838"/>
          </a:xfrm>
          <a:custGeom>
            <a:avLst/>
            <a:gdLst>
              <a:gd name="T0" fmla="*/ 2147483647 w 94"/>
              <a:gd name="T1" fmla="*/ 0 h 37"/>
              <a:gd name="T2" fmla="*/ 2147483647 w 94"/>
              <a:gd name="T3" fmla="*/ 2147483647 h 37"/>
              <a:gd name="T4" fmla="*/ 0 w 94"/>
              <a:gd name="T5" fmla="*/ 2147483647 h 37"/>
              <a:gd name="T6" fmla="*/ 2147483647 w 94"/>
              <a:gd name="T7" fmla="*/ 0 h 37"/>
              <a:gd name="T8" fmla="*/ 0 60000 65536"/>
              <a:gd name="T9" fmla="*/ 0 60000 65536"/>
              <a:gd name="T10" fmla="*/ 0 60000 65536"/>
              <a:gd name="T11" fmla="*/ 0 60000 65536"/>
              <a:gd name="T12" fmla="*/ 0 w 94"/>
              <a:gd name="T13" fmla="*/ 0 h 37"/>
              <a:gd name="T14" fmla="*/ 94 w 94"/>
              <a:gd name="T15" fmla="*/ 37 h 37"/>
            </a:gdLst>
            <a:ahLst/>
            <a:cxnLst>
              <a:cxn ang="T8">
                <a:pos x="T0" y="T1"/>
              </a:cxn>
              <a:cxn ang="T9">
                <a:pos x="T2" y="T3"/>
              </a:cxn>
              <a:cxn ang="T10">
                <a:pos x="T4" y="T5"/>
              </a:cxn>
              <a:cxn ang="T11">
                <a:pos x="T6" y="T7"/>
              </a:cxn>
            </a:cxnLst>
            <a:rect l="T12" t="T13" r="T14" b="T15"/>
            <a:pathLst>
              <a:path w="94" h="37">
                <a:moveTo>
                  <a:pt x="49" y="0"/>
                </a:moveTo>
                <a:lnTo>
                  <a:pt x="94" y="37"/>
                </a:lnTo>
                <a:lnTo>
                  <a:pt x="0" y="23"/>
                </a:lnTo>
                <a:lnTo>
                  <a:pt x="49"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365" name="Freeform 690"/>
          <p:cNvSpPr>
            <a:spLocks/>
          </p:cNvSpPr>
          <p:nvPr/>
        </p:nvSpPr>
        <p:spPr bwMode="auto">
          <a:xfrm>
            <a:off x="5827725" y="3898900"/>
            <a:ext cx="217487" cy="96838"/>
          </a:xfrm>
          <a:custGeom>
            <a:avLst/>
            <a:gdLst>
              <a:gd name="T0" fmla="*/ 2147483647 w 94"/>
              <a:gd name="T1" fmla="*/ 2147483647 h 37"/>
              <a:gd name="T2" fmla="*/ 0 w 94"/>
              <a:gd name="T3" fmla="*/ 0 h 37"/>
              <a:gd name="T4" fmla="*/ 2147483647 w 94"/>
              <a:gd name="T5" fmla="*/ 2147483647 h 37"/>
              <a:gd name="T6" fmla="*/ 2147483647 w 94"/>
              <a:gd name="T7" fmla="*/ 2147483647 h 37"/>
              <a:gd name="T8" fmla="*/ 0 60000 65536"/>
              <a:gd name="T9" fmla="*/ 0 60000 65536"/>
              <a:gd name="T10" fmla="*/ 0 60000 65536"/>
              <a:gd name="T11" fmla="*/ 0 60000 65536"/>
              <a:gd name="T12" fmla="*/ 0 w 94"/>
              <a:gd name="T13" fmla="*/ 0 h 37"/>
              <a:gd name="T14" fmla="*/ 94 w 94"/>
              <a:gd name="T15" fmla="*/ 37 h 37"/>
            </a:gdLst>
            <a:ahLst/>
            <a:cxnLst>
              <a:cxn ang="T8">
                <a:pos x="T0" y="T1"/>
              </a:cxn>
              <a:cxn ang="T9">
                <a:pos x="T2" y="T3"/>
              </a:cxn>
              <a:cxn ang="T10">
                <a:pos x="T4" y="T5"/>
              </a:cxn>
              <a:cxn ang="T11">
                <a:pos x="T6" y="T7"/>
              </a:cxn>
            </a:cxnLst>
            <a:rect l="T12" t="T13" r="T14" b="T15"/>
            <a:pathLst>
              <a:path w="94" h="37">
                <a:moveTo>
                  <a:pt x="94" y="14"/>
                </a:moveTo>
                <a:lnTo>
                  <a:pt x="0" y="0"/>
                </a:lnTo>
                <a:lnTo>
                  <a:pt x="45" y="37"/>
                </a:lnTo>
                <a:lnTo>
                  <a:pt x="94" y="14"/>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366" name="Line 691"/>
          <p:cNvSpPr>
            <a:spLocks noChangeShapeType="1"/>
          </p:cNvSpPr>
          <p:nvPr/>
        </p:nvSpPr>
        <p:spPr bwMode="auto">
          <a:xfrm flipH="1" flipV="1">
            <a:off x="5827725" y="3898902"/>
            <a:ext cx="206375" cy="36513"/>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367" name="Line 692"/>
          <p:cNvSpPr>
            <a:spLocks noChangeShapeType="1"/>
          </p:cNvSpPr>
          <p:nvPr/>
        </p:nvSpPr>
        <p:spPr bwMode="auto">
          <a:xfrm flipV="1">
            <a:off x="5726114" y="3898902"/>
            <a:ext cx="101600" cy="6032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368" name="Freeform 693"/>
          <p:cNvSpPr>
            <a:spLocks/>
          </p:cNvSpPr>
          <p:nvPr/>
        </p:nvSpPr>
        <p:spPr bwMode="auto">
          <a:xfrm>
            <a:off x="5384800" y="3935422"/>
            <a:ext cx="215900" cy="96837"/>
          </a:xfrm>
          <a:custGeom>
            <a:avLst/>
            <a:gdLst>
              <a:gd name="T0" fmla="*/ 2147483647 w 93"/>
              <a:gd name="T1" fmla="*/ 0 h 37"/>
              <a:gd name="T2" fmla="*/ 2147483647 w 93"/>
              <a:gd name="T3" fmla="*/ 2147483647 h 37"/>
              <a:gd name="T4" fmla="*/ 0 w 93"/>
              <a:gd name="T5" fmla="*/ 2147483647 h 37"/>
              <a:gd name="T6" fmla="*/ 2147483647 w 93"/>
              <a:gd name="T7" fmla="*/ 0 h 37"/>
              <a:gd name="T8" fmla="*/ 0 60000 65536"/>
              <a:gd name="T9" fmla="*/ 0 60000 65536"/>
              <a:gd name="T10" fmla="*/ 0 60000 65536"/>
              <a:gd name="T11" fmla="*/ 0 60000 65536"/>
              <a:gd name="T12" fmla="*/ 0 w 93"/>
              <a:gd name="T13" fmla="*/ 0 h 37"/>
              <a:gd name="T14" fmla="*/ 93 w 93"/>
              <a:gd name="T15" fmla="*/ 37 h 37"/>
            </a:gdLst>
            <a:ahLst/>
            <a:cxnLst>
              <a:cxn ang="T8">
                <a:pos x="T0" y="T1"/>
              </a:cxn>
              <a:cxn ang="T9">
                <a:pos x="T2" y="T3"/>
              </a:cxn>
              <a:cxn ang="T10">
                <a:pos x="T4" y="T5"/>
              </a:cxn>
              <a:cxn ang="T11">
                <a:pos x="T6" y="T7"/>
              </a:cxn>
            </a:cxnLst>
            <a:rect l="T12" t="T13" r="T14" b="T15"/>
            <a:pathLst>
              <a:path w="93" h="37">
                <a:moveTo>
                  <a:pt x="49" y="0"/>
                </a:moveTo>
                <a:lnTo>
                  <a:pt x="93" y="37"/>
                </a:lnTo>
                <a:lnTo>
                  <a:pt x="0" y="23"/>
                </a:lnTo>
                <a:lnTo>
                  <a:pt x="49"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369" name="Freeform 694"/>
          <p:cNvSpPr>
            <a:spLocks/>
          </p:cNvSpPr>
          <p:nvPr/>
        </p:nvSpPr>
        <p:spPr bwMode="auto">
          <a:xfrm>
            <a:off x="5499102" y="3935422"/>
            <a:ext cx="214313" cy="96837"/>
          </a:xfrm>
          <a:custGeom>
            <a:avLst/>
            <a:gdLst>
              <a:gd name="T0" fmla="*/ 2147483647 w 93"/>
              <a:gd name="T1" fmla="*/ 2147483647 h 37"/>
              <a:gd name="T2" fmla="*/ 0 w 93"/>
              <a:gd name="T3" fmla="*/ 0 h 37"/>
              <a:gd name="T4" fmla="*/ 2147483647 w 93"/>
              <a:gd name="T5" fmla="*/ 2147483647 h 37"/>
              <a:gd name="T6" fmla="*/ 2147483647 w 93"/>
              <a:gd name="T7" fmla="*/ 2147483647 h 37"/>
              <a:gd name="T8" fmla="*/ 0 60000 65536"/>
              <a:gd name="T9" fmla="*/ 0 60000 65536"/>
              <a:gd name="T10" fmla="*/ 0 60000 65536"/>
              <a:gd name="T11" fmla="*/ 0 60000 65536"/>
              <a:gd name="T12" fmla="*/ 0 w 93"/>
              <a:gd name="T13" fmla="*/ 0 h 37"/>
              <a:gd name="T14" fmla="*/ 93 w 93"/>
              <a:gd name="T15" fmla="*/ 37 h 37"/>
            </a:gdLst>
            <a:ahLst/>
            <a:cxnLst>
              <a:cxn ang="T8">
                <a:pos x="T0" y="T1"/>
              </a:cxn>
              <a:cxn ang="T9">
                <a:pos x="T2" y="T3"/>
              </a:cxn>
              <a:cxn ang="T10">
                <a:pos x="T4" y="T5"/>
              </a:cxn>
              <a:cxn ang="T11">
                <a:pos x="T6" y="T7"/>
              </a:cxn>
            </a:cxnLst>
            <a:rect l="T12" t="T13" r="T14" b="T15"/>
            <a:pathLst>
              <a:path w="93" h="37">
                <a:moveTo>
                  <a:pt x="93" y="9"/>
                </a:moveTo>
                <a:lnTo>
                  <a:pt x="0" y="0"/>
                </a:lnTo>
                <a:lnTo>
                  <a:pt x="44" y="37"/>
                </a:lnTo>
                <a:lnTo>
                  <a:pt x="93" y="9"/>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370" name="Line 695"/>
          <p:cNvSpPr>
            <a:spLocks noChangeShapeType="1"/>
          </p:cNvSpPr>
          <p:nvPr/>
        </p:nvSpPr>
        <p:spPr bwMode="auto">
          <a:xfrm flipH="1">
            <a:off x="6034088" y="3935417"/>
            <a:ext cx="11112" cy="317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371" name="Freeform 696"/>
          <p:cNvSpPr>
            <a:spLocks/>
          </p:cNvSpPr>
          <p:nvPr/>
        </p:nvSpPr>
        <p:spPr bwMode="auto">
          <a:xfrm>
            <a:off x="6045200" y="3359152"/>
            <a:ext cx="215900" cy="576263"/>
          </a:xfrm>
          <a:custGeom>
            <a:avLst/>
            <a:gdLst>
              <a:gd name="T0" fmla="*/ 2147483647 w 93"/>
              <a:gd name="T1" fmla="*/ 2147483647 h 221"/>
              <a:gd name="T2" fmla="*/ 0 w 93"/>
              <a:gd name="T3" fmla="*/ 2147483647 h 221"/>
              <a:gd name="T4" fmla="*/ 2147483647 w 93"/>
              <a:gd name="T5" fmla="*/ 0 h 221"/>
              <a:gd name="T6" fmla="*/ 2147483647 w 93"/>
              <a:gd name="T7" fmla="*/ 2147483647 h 221"/>
              <a:gd name="T8" fmla="*/ 0 60000 65536"/>
              <a:gd name="T9" fmla="*/ 0 60000 65536"/>
              <a:gd name="T10" fmla="*/ 0 60000 65536"/>
              <a:gd name="T11" fmla="*/ 0 60000 65536"/>
              <a:gd name="T12" fmla="*/ 0 w 93"/>
              <a:gd name="T13" fmla="*/ 0 h 221"/>
              <a:gd name="T14" fmla="*/ 93 w 93"/>
              <a:gd name="T15" fmla="*/ 221 h 221"/>
            </a:gdLst>
            <a:ahLst/>
            <a:cxnLst>
              <a:cxn ang="T8">
                <a:pos x="T0" y="T1"/>
              </a:cxn>
              <a:cxn ang="T9">
                <a:pos x="T2" y="T3"/>
              </a:cxn>
              <a:cxn ang="T10">
                <a:pos x="T4" y="T5"/>
              </a:cxn>
              <a:cxn ang="T11">
                <a:pos x="T6" y="T7"/>
              </a:cxn>
            </a:cxnLst>
            <a:rect l="T12" t="T13" r="T14" b="T15"/>
            <a:pathLst>
              <a:path w="93" h="221">
                <a:moveTo>
                  <a:pt x="93" y="134"/>
                </a:moveTo>
                <a:lnTo>
                  <a:pt x="0" y="221"/>
                </a:lnTo>
                <a:lnTo>
                  <a:pt x="44" y="0"/>
                </a:lnTo>
                <a:lnTo>
                  <a:pt x="93" y="134"/>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372" name="Line 697"/>
          <p:cNvSpPr>
            <a:spLocks noChangeShapeType="1"/>
          </p:cNvSpPr>
          <p:nvPr/>
        </p:nvSpPr>
        <p:spPr bwMode="auto">
          <a:xfrm flipH="1" flipV="1">
            <a:off x="5499100" y="3935413"/>
            <a:ext cx="204788" cy="23812"/>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373" name="Line 698"/>
          <p:cNvSpPr>
            <a:spLocks noChangeShapeType="1"/>
          </p:cNvSpPr>
          <p:nvPr/>
        </p:nvSpPr>
        <p:spPr bwMode="auto">
          <a:xfrm flipV="1">
            <a:off x="6045200" y="3708405"/>
            <a:ext cx="215900" cy="227013"/>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374" name="Line 699"/>
          <p:cNvSpPr>
            <a:spLocks noChangeShapeType="1"/>
          </p:cNvSpPr>
          <p:nvPr/>
        </p:nvSpPr>
        <p:spPr bwMode="auto">
          <a:xfrm flipV="1">
            <a:off x="5384800" y="3935416"/>
            <a:ext cx="114300" cy="6032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375" name="Line 700"/>
          <p:cNvSpPr>
            <a:spLocks noChangeShapeType="1"/>
          </p:cNvSpPr>
          <p:nvPr/>
        </p:nvSpPr>
        <p:spPr bwMode="auto">
          <a:xfrm flipV="1">
            <a:off x="5930904" y="3935416"/>
            <a:ext cx="114300" cy="6032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376" name="Freeform 701"/>
          <p:cNvSpPr>
            <a:spLocks/>
          </p:cNvSpPr>
          <p:nvPr/>
        </p:nvSpPr>
        <p:spPr bwMode="auto">
          <a:xfrm>
            <a:off x="5600712" y="3335338"/>
            <a:ext cx="227013" cy="696912"/>
          </a:xfrm>
          <a:custGeom>
            <a:avLst/>
            <a:gdLst>
              <a:gd name="T0" fmla="*/ 0 w 98"/>
              <a:gd name="T1" fmla="*/ 2147483647 h 267"/>
              <a:gd name="T2" fmla="*/ 2147483647 w 98"/>
              <a:gd name="T3" fmla="*/ 0 h 267"/>
              <a:gd name="T4" fmla="*/ 2147483647 w 98"/>
              <a:gd name="T5" fmla="*/ 2147483647 h 267"/>
              <a:gd name="T6" fmla="*/ 0 w 98"/>
              <a:gd name="T7" fmla="*/ 2147483647 h 267"/>
              <a:gd name="T8" fmla="*/ 0 60000 65536"/>
              <a:gd name="T9" fmla="*/ 0 60000 65536"/>
              <a:gd name="T10" fmla="*/ 0 60000 65536"/>
              <a:gd name="T11" fmla="*/ 0 60000 65536"/>
              <a:gd name="T12" fmla="*/ 0 w 98"/>
              <a:gd name="T13" fmla="*/ 0 h 267"/>
              <a:gd name="T14" fmla="*/ 98 w 98"/>
              <a:gd name="T15" fmla="*/ 267 h 267"/>
            </a:gdLst>
            <a:ahLst/>
            <a:cxnLst>
              <a:cxn ang="T8">
                <a:pos x="T0" y="T1"/>
              </a:cxn>
              <a:cxn ang="T9">
                <a:pos x="T2" y="T3"/>
              </a:cxn>
              <a:cxn ang="T10">
                <a:pos x="T4" y="T5"/>
              </a:cxn>
              <a:cxn ang="T11">
                <a:pos x="T6" y="T7"/>
              </a:cxn>
            </a:cxnLst>
            <a:rect l="T12" t="T13" r="T14" b="T15"/>
            <a:pathLst>
              <a:path w="98" h="267">
                <a:moveTo>
                  <a:pt x="0" y="267"/>
                </a:moveTo>
                <a:lnTo>
                  <a:pt x="98" y="0"/>
                </a:lnTo>
                <a:lnTo>
                  <a:pt x="49" y="239"/>
                </a:lnTo>
                <a:lnTo>
                  <a:pt x="0" y="267"/>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377" name="Line 702"/>
          <p:cNvSpPr>
            <a:spLocks noChangeShapeType="1"/>
          </p:cNvSpPr>
          <p:nvPr/>
        </p:nvSpPr>
        <p:spPr bwMode="auto">
          <a:xfrm flipH="1">
            <a:off x="5703900" y="3959229"/>
            <a:ext cx="9525" cy="317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378" name="Freeform 703"/>
          <p:cNvSpPr>
            <a:spLocks/>
          </p:cNvSpPr>
          <p:nvPr/>
        </p:nvSpPr>
        <p:spPr bwMode="auto">
          <a:xfrm>
            <a:off x="5713425" y="3335338"/>
            <a:ext cx="217487" cy="660400"/>
          </a:xfrm>
          <a:custGeom>
            <a:avLst/>
            <a:gdLst>
              <a:gd name="T0" fmla="*/ 2147483647 w 94"/>
              <a:gd name="T1" fmla="*/ 2147483647 h 253"/>
              <a:gd name="T2" fmla="*/ 0 w 94"/>
              <a:gd name="T3" fmla="*/ 2147483647 h 253"/>
              <a:gd name="T4" fmla="*/ 2147483647 w 94"/>
              <a:gd name="T5" fmla="*/ 0 h 253"/>
              <a:gd name="T6" fmla="*/ 2147483647 w 94"/>
              <a:gd name="T7" fmla="*/ 2147483647 h 253"/>
              <a:gd name="T8" fmla="*/ 0 60000 65536"/>
              <a:gd name="T9" fmla="*/ 0 60000 65536"/>
              <a:gd name="T10" fmla="*/ 0 60000 65536"/>
              <a:gd name="T11" fmla="*/ 0 60000 65536"/>
              <a:gd name="T12" fmla="*/ 0 w 94"/>
              <a:gd name="T13" fmla="*/ 0 h 253"/>
              <a:gd name="T14" fmla="*/ 94 w 94"/>
              <a:gd name="T15" fmla="*/ 253 h 253"/>
            </a:gdLst>
            <a:ahLst/>
            <a:cxnLst>
              <a:cxn ang="T8">
                <a:pos x="T0" y="T1"/>
              </a:cxn>
              <a:cxn ang="T9">
                <a:pos x="T2" y="T3"/>
              </a:cxn>
              <a:cxn ang="T10">
                <a:pos x="T4" y="T5"/>
              </a:cxn>
              <a:cxn ang="T11">
                <a:pos x="T6" y="T7"/>
              </a:cxn>
            </a:cxnLst>
            <a:rect l="T12" t="T13" r="T14" b="T15"/>
            <a:pathLst>
              <a:path w="94" h="253">
                <a:moveTo>
                  <a:pt x="94" y="253"/>
                </a:moveTo>
                <a:lnTo>
                  <a:pt x="0" y="239"/>
                </a:lnTo>
                <a:lnTo>
                  <a:pt x="49" y="0"/>
                </a:lnTo>
                <a:lnTo>
                  <a:pt x="94" y="253"/>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379" name="Line 704"/>
          <p:cNvSpPr>
            <a:spLocks noChangeShapeType="1"/>
          </p:cNvSpPr>
          <p:nvPr/>
        </p:nvSpPr>
        <p:spPr bwMode="auto">
          <a:xfrm>
            <a:off x="5713413" y="3959229"/>
            <a:ext cx="12700" cy="317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380" name="Line 705"/>
          <p:cNvSpPr>
            <a:spLocks noChangeShapeType="1"/>
          </p:cNvSpPr>
          <p:nvPr/>
        </p:nvSpPr>
        <p:spPr bwMode="auto">
          <a:xfrm flipH="1" flipV="1">
            <a:off x="5713425" y="3959227"/>
            <a:ext cx="217487" cy="36513"/>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381" name="Line 706"/>
          <p:cNvSpPr>
            <a:spLocks noChangeShapeType="1"/>
          </p:cNvSpPr>
          <p:nvPr/>
        </p:nvSpPr>
        <p:spPr bwMode="auto">
          <a:xfrm flipV="1">
            <a:off x="5600702" y="3959234"/>
            <a:ext cx="112713" cy="7302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382" name="Freeform 707"/>
          <p:cNvSpPr>
            <a:spLocks/>
          </p:cNvSpPr>
          <p:nvPr/>
        </p:nvSpPr>
        <p:spPr bwMode="auto">
          <a:xfrm>
            <a:off x="6146800" y="3359150"/>
            <a:ext cx="217488" cy="349250"/>
          </a:xfrm>
          <a:custGeom>
            <a:avLst/>
            <a:gdLst>
              <a:gd name="T0" fmla="*/ 2147483647 w 94"/>
              <a:gd name="T1" fmla="*/ 2147483647 h 134"/>
              <a:gd name="T2" fmla="*/ 2147483647 w 94"/>
              <a:gd name="T3" fmla="*/ 2147483647 h 134"/>
              <a:gd name="T4" fmla="*/ 0 w 94"/>
              <a:gd name="T5" fmla="*/ 0 h 134"/>
              <a:gd name="T6" fmla="*/ 2147483647 w 94"/>
              <a:gd name="T7" fmla="*/ 2147483647 h 134"/>
              <a:gd name="T8" fmla="*/ 0 60000 65536"/>
              <a:gd name="T9" fmla="*/ 0 60000 65536"/>
              <a:gd name="T10" fmla="*/ 0 60000 65536"/>
              <a:gd name="T11" fmla="*/ 0 60000 65536"/>
              <a:gd name="T12" fmla="*/ 0 w 94"/>
              <a:gd name="T13" fmla="*/ 0 h 134"/>
              <a:gd name="T14" fmla="*/ 94 w 94"/>
              <a:gd name="T15" fmla="*/ 134 h 134"/>
            </a:gdLst>
            <a:ahLst/>
            <a:cxnLst>
              <a:cxn ang="T8">
                <a:pos x="T0" y="T1"/>
              </a:cxn>
              <a:cxn ang="T9">
                <a:pos x="T2" y="T3"/>
              </a:cxn>
              <a:cxn ang="T10">
                <a:pos x="T4" y="T5"/>
              </a:cxn>
              <a:cxn ang="T11">
                <a:pos x="T6" y="T7"/>
              </a:cxn>
            </a:cxnLst>
            <a:rect l="T12" t="T13" r="T14" b="T15"/>
            <a:pathLst>
              <a:path w="94" h="134">
                <a:moveTo>
                  <a:pt x="49" y="134"/>
                </a:moveTo>
                <a:lnTo>
                  <a:pt x="94" y="19"/>
                </a:lnTo>
                <a:lnTo>
                  <a:pt x="0" y="0"/>
                </a:lnTo>
                <a:lnTo>
                  <a:pt x="49" y="134"/>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383" name="Freeform 708"/>
          <p:cNvSpPr>
            <a:spLocks/>
          </p:cNvSpPr>
          <p:nvPr/>
        </p:nvSpPr>
        <p:spPr bwMode="auto">
          <a:xfrm>
            <a:off x="6261100" y="3408363"/>
            <a:ext cx="217488" cy="311150"/>
          </a:xfrm>
          <a:custGeom>
            <a:avLst/>
            <a:gdLst>
              <a:gd name="T0" fmla="*/ 2147483647 w 94"/>
              <a:gd name="T1" fmla="*/ 2147483647 h 119"/>
              <a:gd name="T2" fmla="*/ 0 w 94"/>
              <a:gd name="T3" fmla="*/ 2147483647 h 119"/>
              <a:gd name="T4" fmla="*/ 2147483647 w 94"/>
              <a:gd name="T5" fmla="*/ 0 h 119"/>
              <a:gd name="T6" fmla="*/ 2147483647 w 94"/>
              <a:gd name="T7" fmla="*/ 2147483647 h 119"/>
              <a:gd name="T8" fmla="*/ 0 60000 65536"/>
              <a:gd name="T9" fmla="*/ 0 60000 65536"/>
              <a:gd name="T10" fmla="*/ 0 60000 65536"/>
              <a:gd name="T11" fmla="*/ 0 60000 65536"/>
              <a:gd name="T12" fmla="*/ 0 w 94"/>
              <a:gd name="T13" fmla="*/ 0 h 119"/>
              <a:gd name="T14" fmla="*/ 94 w 94"/>
              <a:gd name="T15" fmla="*/ 119 h 119"/>
            </a:gdLst>
            <a:ahLst/>
            <a:cxnLst>
              <a:cxn ang="T8">
                <a:pos x="T0" y="T1"/>
              </a:cxn>
              <a:cxn ang="T9">
                <a:pos x="T2" y="T3"/>
              </a:cxn>
              <a:cxn ang="T10">
                <a:pos x="T4" y="T5"/>
              </a:cxn>
              <a:cxn ang="T11">
                <a:pos x="T6" y="T7"/>
              </a:cxn>
            </a:cxnLst>
            <a:rect l="T12" t="T13" r="T14" b="T15"/>
            <a:pathLst>
              <a:path w="94" h="119">
                <a:moveTo>
                  <a:pt x="94" y="119"/>
                </a:moveTo>
                <a:lnTo>
                  <a:pt x="0" y="115"/>
                </a:lnTo>
                <a:lnTo>
                  <a:pt x="45" y="0"/>
                </a:lnTo>
                <a:lnTo>
                  <a:pt x="94" y="119"/>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384" name="Line 709"/>
          <p:cNvSpPr>
            <a:spLocks noChangeShapeType="1"/>
          </p:cNvSpPr>
          <p:nvPr/>
        </p:nvSpPr>
        <p:spPr bwMode="auto">
          <a:xfrm>
            <a:off x="6261100" y="3708407"/>
            <a:ext cx="217488" cy="11113"/>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385" name="Freeform 710"/>
          <p:cNvSpPr>
            <a:spLocks/>
          </p:cNvSpPr>
          <p:nvPr/>
        </p:nvSpPr>
        <p:spPr bwMode="auto">
          <a:xfrm>
            <a:off x="5280037" y="3995747"/>
            <a:ext cx="219075" cy="96837"/>
          </a:xfrm>
          <a:custGeom>
            <a:avLst/>
            <a:gdLst>
              <a:gd name="T0" fmla="*/ 2147483647 w 94"/>
              <a:gd name="T1" fmla="*/ 0 h 37"/>
              <a:gd name="T2" fmla="*/ 2147483647 w 94"/>
              <a:gd name="T3" fmla="*/ 2147483647 h 37"/>
              <a:gd name="T4" fmla="*/ 0 w 94"/>
              <a:gd name="T5" fmla="*/ 2147483647 h 37"/>
              <a:gd name="T6" fmla="*/ 2147483647 w 94"/>
              <a:gd name="T7" fmla="*/ 0 h 37"/>
              <a:gd name="T8" fmla="*/ 0 60000 65536"/>
              <a:gd name="T9" fmla="*/ 0 60000 65536"/>
              <a:gd name="T10" fmla="*/ 0 60000 65536"/>
              <a:gd name="T11" fmla="*/ 0 60000 65536"/>
              <a:gd name="T12" fmla="*/ 0 w 94"/>
              <a:gd name="T13" fmla="*/ 0 h 37"/>
              <a:gd name="T14" fmla="*/ 94 w 94"/>
              <a:gd name="T15" fmla="*/ 37 h 37"/>
            </a:gdLst>
            <a:ahLst/>
            <a:cxnLst>
              <a:cxn ang="T8">
                <a:pos x="T0" y="T1"/>
              </a:cxn>
              <a:cxn ang="T9">
                <a:pos x="T2" y="T3"/>
              </a:cxn>
              <a:cxn ang="T10">
                <a:pos x="T4" y="T5"/>
              </a:cxn>
              <a:cxn ang="T11">
                <a:pos x="T6" y="T7"/>
              </a:cxn>
            </a:cxnLst>
            <a:rect l="T12" t="T13" r="T14" b="T15"/>
            <a:pathLst>
              <a:path w="94" h="37">
                <a:moveTo>
                  <a:pt x="45" y="0"/>
                </a:moveTo>
                <a:lnTo>
                  <a:pt x="94" y="37"/>
                </a:lnTo>
                <a:lnTo>
                  <a:pt x="0" y="23"/>
                </a:lnTo>
                <a:lnTo>
                  <a:pt x="45"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386" name="Freeform 711"/>
          <p:cNvSpPr>
            <a:spLocks/>
          </p:cNvSpPr>
          <p:nvPr/>
        </p:nvSpPr>
        <p:spPr bwMode="auto">
          <a:xfrm>
            <a:off x="5384800" y="3995747"/>
            <a:ext cx="215900" cy="96837"/>
          </a:xfrm>
          <a:custGeom>
            <a:avLst/>
            <a:gdLst>
              <a:gd name="T0" fmla="*/ 2147483647 w 93"/>
              <a:gd name="T1" fmla="*/ 2147483647 h 37"/>
              <a:gd name="T2" fmla="*/ 0 w 93"/>
              <a:gd name="T3" fmla="*/ 0 h 37"/>
              <a:gd name="T4" fmla="*/ 2147483647 w 93"/>
              <a:gd name="T5" fmla="*/ 2147483647 h 37"/>
              <a:gd name="T6" fmla="*/ 2147483647 w 93"/>
              <a:gd name="T7" fmla="*/ 2147483647 h 37"/>
              <a:gd name="T8" fmla="*/ 0 60000 65536"/>
              <a:gd name="T9" fmla="*/ 0 60000 65536"/>
              <a:gd name="T10" fmla="*/ 0 60000 65536"/>
              <a:gd name="T11" fmla="*/ 0 60000 65536"/>
              <a:gd name="T12" fmla="*/ 0 w 93"/>
              <a:gd name="T13" fmla="*/ 0 h 37"/>
              <a:gd name="T14" fmla="*/ 93 w 93"/>
              <a:gd name="T15" fmla="*/ 37 h 37"/>
            </a:gdLst>
            <a:ahLst/>
            <a:cxnLst>
              <a:cxn ang="T8">
                <a:pos x="T0" y="T1"/>
              </a:cxn>
              <a:cxn ang="T9">
                <a:pos x="T2" y="T3"/>
              </a:cxn>
              <a:cxn ang="T10">
                <a:pos x="T4" y="T5"/>
              </a:cxn>
              <a:cxn ang="T11">
                <a:pos x="T6" y="T7"/>
              </a:cxn>
            </a:cxnLst>
            <a:rect l="T12" t="T13" r="T14" b="T15"/>
            <a:pathLst>
              <a:path w="93" h="37">
                <a:moveTo>
                  <a:pt x="93" y="14"/>
                </a:moveTo>
                <a:lnTo>
                  <a:pt x="0" y="0"/>
                </a:lnTo>
                <a:lnTo>
                  <a:pt x="49" y="37"/>
                </a:lnTo>
                <a:lnTo>
                  <a:pt x="93" y="14"/>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387" name="Freeform 712"/>
          <p:cNvSpPr>
            <a:spLocks/>
          </p:cNvSpPr>
          <p:nvPr/>
        </p:nvSpPr>
        <p:spPr bwMode="auto">
          <a:xfrm>
            <a:off x="5827725" y="2951172"/>
            <a:ext cx="217487" cy="1044575"/>
          </a:xfrm>
          <a:custGeom>
            <a:avLst/>
            <a:gdLst>
              <a:gd name="T0" fmla="*/ 0 w 94"/>
              <a:gd name="T1" fmla="*/ 2147483647 h 400"/>
              <a:gd name="T2" fmla="*/ 2147483647 w 94"/>
              <a:gd name="T3" fmla="*/ 0 h 400"/>
              <a:gd name="T4" fmla="*/ 2147483647 w 94"/>
              <a:gd name="T5" fmla="*/ 2147483647 h 400"/>
              <a:gd name="T6" fmla="*/ 0 w 94"/>
              <a:gd name="T7" fmla="*/ 2147483647 h 400"/>
              <a:gd name="T8" fmla="*/ 0 60000 65536"/>
              <a:gd name="T9" fmla="*/ 0 60000 65536"/>
              <a:gd name="T10" fmla="*/ 0 60000 65536"/>
              <a:gd name="T11" fmla="*/ 0 60000 65536"/>
              <a:gd name="T12" fmla="*/ 0 w 94"/>
              <a:gd name="T13" fmla="*/ 0 h 400"/>
              <a:gd name="T14" fmla="*/ 94 w 94"/>
              <a:gd name="T15" fmla="*/ 400 h 400"/>
            </a:gdLst>
            <a:ahLst/>
            <a:cxnLst>
              <a:cxn ang="T8">
                <a:pos x="T0" y="T1"/>
              </a:cxn>
              <a:cxn ang="T9">
                <a:pos x="T2" y="T3"/>
              </a:cxn>
              <a:cxn ang="T10">
                <a:pos x="T4" y="T5"/>
              </a:cxn>
              <a:cxn ang="T11">
                <a:pos x="T6" y="T7"/>
              </a:cxn>
            </a:cxnLst>
            <a:rect l="T12" t="T13" r="T14" b="T15"/>
            <a:pathLst>
              <a:path w="94" h="400">
                <a:moveTo>
                  <a:pt x="0" y="147"/>
                </a:moveTo>
                <a:lnTo>
                  <a:pt x="94" y="0"/>
                </a:lnTo>
                <a:lnTo>
                  <a:pt x="45" y="400"/>
                </a:lnTo>
                <a:lnTo>
                  <a:pt x="0" y="147"/>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388" name="Line 713"/>
          <p:cNvSpPr>
            <a:spLocks noChangeShapeType="1"/>
          </p:cNvSpPr>
          <p:nvPr/>
        </p:nvSpPr>
        <p:spPr bwMode="auto">
          <a:xfrm flipH="1" flipV="1">
            <a:off x="5384800" y="3995738"/>
            <a:ext cx="215900" cy="36512"/>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389" name="Line 714"/>
          <p:cNvSpPr>
            <a:spLocks noChangeShapeType="1"/>
          </p:cNvSpPr>
          <p:nvPr/>
        </p:nvSpPr>
        <p:spPr bwMode="auto">
          <a:xfrm flipV="1">
            <a:off x="5280031" y="3995741"/>
            <a:ext cx="104775" cy="6032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390" name="Line 715"/>
          <p:cNvSpPr>
            <a:spLocks noChangeShapeType="1"/>
          </p:cNvSpPr>
          <p:nvPr/>
        </p:nvSpPr>
        <p:spPr bwMode="auto">
          <a:xfrm>
            <a:off x="5827715" y="3335338"/>
            <a:ext cx="103187" cy="660400"/>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391" name="Freeform 716"/>
          <p:cNvSpPr>
            <a:spLocks/>
          </p:cNvSpPr>
          <p:nvPr/>
        </p:nvSpPr>
        <p:spPr bwMode="auto">
          <a:xfrm>
            <a:off x="6364288" y="3408363"/>
            <a:ext cx="227012" cy="311150"/>
          </a:xfrm>
          <a:custGeom>
            <a:avLst/>
            <a:gdLst>
              <a:gd name="T0" fmla="*/ 2147483647 w 98"/>
              <a:gd name="T1" fmla="*/ 2147483647 h 119"/>
              <a:gd name="T2" fmla="*/ 2147483647 w 98"/>
              <a:gd name="T3" fmla="*/ 2147483647 h 119"/>
              <a:gd name="T4" fmla="*/ 0 w 98"/>
              <a:gd name="T5" fmla="*/ 0 h 119"/>
              <a:gd name="T6" fmla="*/ 2147483647 w 98"/>
              <a:gd name="T7" fmla="*/ 2147483647 h 119"/>
              <a:gd name="T8" fmla="*/ 0 60000 65536"/>
              <a:gd name="T9" fmla="*/ 0 60000 65536"/>
              <a:gd name="T10" fmla="*/ 0 60000 65536"/>
              <a:gd name="T11" fmla="*/ 0 60000 65536"/>
              <a:gd name="T12" fmla="*/ 0 w 98"/>
              <a:gd name="T13" fmla="*/ 0 h 119"/>
              <a:gd name="T14" fmla="*/ 98 w 98"/>
              <a:gd name="T15" fmla="*/ 119 h 119"/>
            </a:gdLst>
            <a:ahLst/>
            <a:cxnLst>
              <a:cxn ang="T8">
                <a:pos x="T0" y="T1"/>
              </a:cxn>
              <a:cxn ang="T9">
                <a:pos x="T2" y="T3"/>
              </a:cxn>
              <a:cxn ang="T10">
                <a:pos x="T4" y="T5"/>
              </a:cxn>
              <a:cxn ang="T11">
                <a:pos x="T6" y="T7"/>
              </a:cxn>
            </a:cxnLst>
            <a:rect l="T12" t="T13" r="T14" b="T15"/>
            <a:pathLst>
              <a:path w="98" h="119">
                <a:moveTo>
                  <a:pt x="49" y="119"/>
                </a:moveTo>
                <a:lnTo>
                  <a:pt x="98" y="27"/>
                </a:lnTo>
                <a:lnTo>
                  <a:pt x="0" y="0"/>
                </a:lnTo>
                <a:lnTo>
                  <a:pt x="49" y="119"/>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392" name="Freeform 717"/>
          <p:cNvSpPr>
            <a:spLocks/>
          </p:cNvSpPr>
          <p:nvPr/>
        </p:nvSpPr>
        <p:spPr bwMode="auto">
          <a:xfrm>
            <a:off x="6478600" y="3478213"/>
            <a:ext cx="217487" cy="254000"/>
          </a:xfrm>
          <a:custGeom>
            <a:avLst/>
            <a:gdLst>
              <a:gd name="T0" fmla="*/ 2147483647 w 94"/>
              <a:gd name="T1" fmla="*/ 2147483647 h 97"/>
              <a:gd name="T2" fmla="*/ 0 w 94"/>
              <a:gd name="T3" fmla="*/ 2147483647 h 97"/>
              <a:gd name="T4" fmla="*/ 2147483647 w 94"/>
              <a:gd name="T5" fmla="*/ 0 h 97"/>
              <a:gd name="T6" fmla="*/ 2147483647 w 94"/>
              <a:gd name="T7" fmla="*/ 2147483647 h 97"/>
              <a:gd name="T8" fmla="*/ 0 60000 65536"/>
              <a:gd name="T9" fmla="*/ 0 60000 65536"/>
              <a:gd name="T10" fmla="*/ 0 60000 65536"/>
              <a:gd name="T11" fmla="*/ 0 60000 65536"/>
              <a:gd name="T12" fmla="*/ 0 w 94"/>
              <a:gd name="T13" fmla="*/ 0 h 97"/>
              <a:gd name="T14" fmla="*/ 94 w 94"/>
              <a:gd name="T15" fmla="*/ 97 h 97"/>
            </a:gdLst>
            <a:ahLst/>
            <a:cxnLst>
              <a:cxn ang="T8">
                <a:pos x="T0" y="T1"/>
              </a:cxn>
              <a:cxn ang="T9">
                <a:pos x="T2" y="T3"/>
              </a:cxn>
              <a:cxn ang="T10">
                <a:pos x="T4" y="T5"/>
              </a:cxn>
              <a:cxn ang="T11">
                <a:pos x="T6" y="T7"/>
              </a:cxn>
            </a:cxnLst>
            <a:rect l="T12" t="T13" r="T14" b="T15"/>
            <a:pathLst>
              <a:path w="94" h="97">
                <a:moveTo>
                  <a:pt x="94" y="97"/>
                </a:moveTo>
                <a:lnTo>
                  <a:pt x="0" y="92"/>
                </a:lnTo>
                <a:lnTo>
                  <a:pt x="49" y="0"/>
                </a:lnTo>
                <a:lnTo>
                  <a:pt x="94" y="97"/>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393" name="Line 718"/>
          <p:cNvSpPr>
            <a:spLocks noChangeShapeType="1"/>
          </p:cNvSpPr>
          <p:nvPr/>
        </p:nvSpPr>
        <p:spPr bwMode="auto">
          <a:xfrm>
            <a:off x="6478600" y="3719513"/>
            <a:ext cx="217487" cy="12700"/>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394" name="Line 719"/>
          <p:cNvSpPr>
            <a:spLocks noChangeShapeType="1"/>
          </p:cNvSpPr>
          <p:nvPr/>
        </p:nvSpPr>
        <p:spPr bwMode="auto">
          <a:xfrm>
            <a:off x="6364288" y="3408363"/>
            <a:ext cx="114300" cy="311150"/>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395" name="Freeform 720"/>
          <p:cNvSpPr>
            <a:spLocks/>
          </p:cNvSpPr>
          <p:nvPr/>
        </p:nvSpPr>
        <p:spPr bwMode="auto">
          <a:xfrm>
            <a:off x="5499102" y="2963863"/>
            <a:ext cx="214313" cy="1128712"/>
          </a:xfrm>
          <a:custGeom>
            <a:avLst/>
            <a:gdLst>
              <a:gd name="T0" fmla="*/ 0 w 93"/>
              <a:gd name="T1" fmla="*/ 2147483647 h 432"/>
              <a:gd name="T2" fmla="*/ 2147483647 w 93"/>
              <a:gd name="T3" fmla="*/ 0 h 432"/>
              <a:gd name="T4" fmla="*/ 2147483647 w 93"/>
              <a:gd name="T5" fmla="*/ 2147483647 h 432"/>
              <a:gd name="T6" fmla="*/ 0 w 93"/>
              <a:gd name="T7" fmla="*/ 2147483647 h 432"/>
              <a:gd name="T8" fmla="*/ 0 60000 65536"/>
              <a:gd name="T9" fmla="*/ 0 60000 65536"/>
              <a:gd name="T10" fmla="*/ 0 60000 65536"/>
              <a:gd name="T11" fmla="*/ 0 60000 65536"/>
              <a:gd name="T12" fmla="*/ 0 w 93"/>
              <a:gd name="T13" fmla="*/ 0 h 432"/>
              <a:gd name="T14" fmla="*/ 93 w 93"/>
              <a:gd name="T15" fmla="*/ 432 h 432"/>
            </a:gdLst>
            <a:ahLst/>
            <a:cxnLst>
              <a:cxn ang="T8">
                <a:pos x="T0" y="T1"/>
              </a:cxn>
              <a:cxn ang="T9">
                <a:pos x="T2" y="T3"/>
              </a:cxn>
              <a:cxn ang="T10">
                <a:pos x="T4" y="T5"/>
              </a:cxn>
              <a:cxn ang="T11">
                <a:pos x="T6" y="T7"/>
              </a:cxn>
            </a:cxnLst>
            <a:rect l="T12" t="T13" r="T14" b="T15"/>
            <a:pathLst>
              <a:path w="93" h="432">
                <a:moveTo>
                  <a:pt x="0" y="432"/>
                </a:moveTo>
                <a:lnTo>
                  <a:pt x="93" y="0"/>
                </a:lnTo>
                <a:lnTo>
                  <a:pt x="44" y="409"/>
                </a:lnTo>
                <a:lnTo>
                  <a:pt x="0" y="432"/>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396" name="Line 721"/>
          <p:cNvSpPr>
            <a:spLocks noChangeShapeType="1"/>
          </p:cNvSpPr>
          <p:nvPr/>
        </p:nvSpPr>
        <p:spPr bwMode="auto">
          <a:xfrm>
            <a:off x="5600700" y="4032257"/>
            <a:ext cx="1588" cy="317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397" name="Freeform 722"/>
          <p:cNvSpPr>
            <a:spLocks/>
          </p:cNvSpPr>
          <p:nvPr/>
        </p:nvSpPr>
        <p:spPr bwMode="auto">
          <a:xfrm>
            <a:off x="5600712" y="2963865"/>
            <a:ext cx="227013" cy="1068387"/>
          </a:xfrm>
          <a:custGeom>
            <a:avLst/>
            <a:gdLst>
              <a:gd name="T0" fmla="*/ 2147483647 w 98"/>
              <a:gd name="T1" fmla="*/ 2147483647 h 409"/>
              <a:gd name="T2" fmla="*/ 0 w 98"/>
              <a:gd name="T3" fmla="*/ 2147483647 h 409"/>
              <a:gd name="T4" fmla="*/ 2147483647 w 98"/>
              <a:gd name="T5" fmla="*/ 0 h 409"/>
              <a:gd name="T6" fmla="*/ 2147483647 w 98"/>
              <a:gd name="T7" fmla="*/ 2147483647 h 409"/>
              <a:gd name="T8" fmla="*/ 0 60000 65536"/>
              <a:gd name="T9" fmla="*/ 0 60000 65536"/>
              <a:gd name="T10" fmla="*/ 0 60000 65536"/>
              <a:gd name="T11" fmla="*/ 0 60000 65536"/>
              <a:gd name="T12" fmla="*/ 0 w 98"/>
              <a:gd name="T13" fmla="*/ 0 h 409"/>
              <a:gd name="T14" fmla="*/ 98 w 98"/>
              <a:gd name="T15" fmla="*/ 409 h 409"/>
            </a:gdLst>
            <a:ahLst/>
            <a:cxnLst>
              <a:cxn ang="T8">
                <a:pos x="T0" y="T1"/>
              </a:cxn>
              <a:cxn ang="T9">
                <a:pos x="T2" y="T3"/>
              </a:cxn>
              <a:cxn ang="T10">
                <a:pos x="T4" y="T5"/>
              </a:cxn>
              <a:cxn ang="T11">
                <a:pos x="T6" y="T7"/>
              </a:cxn>
            </a:cxnLst>
            <a:rect l="T12" t="T13" r="T14" b="T15"/>
            <a:pathLst>
              <a:path w="98" h="409">
                <a:moveTo>
                  <a:pt x="98" y="142"/>
                </a:moveTo>
                <a:lnTo>
                  <a:pt x="0" y="409"/>
                </a:lnTo>
                <a:lnTo>
                  <a:pt x="49" y="0"/>
                </a:lnTo>
                <a:lnTo>
                  <a:pt x="98" y="142"/>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398" name="Line 723"/>
          <p:cNvSpPr>
            <a:spLocks noChangeShapeType="1"/>
          </p:cNvSpPr>
          <p:nvPr/>
        </p:nvSpPr>
        <p:spPr bwMode="auto">
          <a:xfrm flipV="1">
            <a:off x="5499100" y="4032255"/>
            <a:ext cx="101600" cy="6032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399" name="Line 724"/>
          <p:cNvSpPr>
            <a:spLocks noChangeShapeType="1"/>
          </p:cNvSpPr>
          <p:nvPr/>
        </p:nvSpPr>
        <p:spPr bwMode="auto">
          <a:xfrm flipH="1">
            <a:off x="5600712" y="3335338"/>
            <a:ext cx="227013" cy="696912"/>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400" name="Freeform 725"/>
          <p:cNvSpPr>
            <a:spLocks/>
          </p:cNvSpPr>
          <p:nvPr/>
        </p:nvSpPr>
        <p:spPr bwMode="auto">
          <a:xfrm>
            <a:off x="6591300" y="3478213"/>
            <a:ext cx="217488" cy="254000"/>
          </a:xfrm>
          <a:custGeom>
            <a:avLst/>
            <a:gdLst>
              <a:gd name="T0" fmla="*/ 2147483647 w 94"/>
              <a:gd name="T1" fmla="*/ 2147483647 h 97"/>
              <a:gd name="T2" fmla="*/ 2147483647 w 94"/>
              <a:gd name="T3" fmla="*/ 0 h 97"/>
              <a:gd name="T4" fmla="*/ 0 w 94"/>
              <a:gd name="T5" fmla="*/ 0 h 97"/>
              <a:gd name="T6" fmla="*/ 2147483647 w 94"/>
              <a:gd name="T7" fmla="*/ 2147483647 h 97"/>
              <a:gd name="T8" fmla="*/ 0 60000 65536"/>
              <a:gd name="T9" fmla="*/ 0 60000 65536"/>
              <a:gd name="T10" fmla="*/ 0 60000 65536"/>
              <a:gd name="T11" fmla="*/ 0 60000 65536"/>
              <a:gd name="T12" fmla="*/ 0 w 94"/>
              <a:gd name="T13" fmla="*/ 0 h 97"/>
              <a:gd name="T14" fmla="*/ 94 w 94"/>
              <a:gd name="T15" fmla="*/ 97 h 97"/>
            </a:gdLst>
            <a:ahLst/>
            <a:cxnLst>
              <a:cxn ang="T8">
                <a:pos x="T0" y="T1"/>
              </a:cxn>
              <a:cxn ang="T9">
                <a:pos x="T2" y="T3"/>
              </a:cxn>
              <a:cxn ang="T10">
                <a:pos x="T4" y="T5"/>
              </a:cxn>
              <a:cxn ang="T11">
                <a:pos x="T6" y="T7"/>
              </a:cxn>
            </a:cxnLst>
            <a:rect l="T12" t="T13" r="T14" b="T15"/>
            <a:pathLst>
              <a:path w="94" h="97">
                <a:moveTo>
                  <a:pt x="45" y="97"/>
                </a:moveTo>
                <a:lnTo>
                  <a:pt x="94" y="0"/>
                </a:lnTo>
                <a:lnTo>
                  <a:pt x="0" y="0"/>
                </a:lnTo>
                <a:lnTo>
                  <a:pt x="45" y="97"/>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401" name="Freeform 726"/>
          <p:cNvSpPr>
            <a:spLocks/>
          </p:cNvSpPr>
          <p:nvPr/>
        </p:nvSpPr>
        <p:spPr bwMode="auto">
          <a:xfrm>
            <a:off x="6696075" y="3478213"/>
            <a:ext cx="215900" cy="254000"/>
          </a:xfrm>
          <a:custGeom>
            <a:avLst/>
            <a:gdLst>
              <a:gd name="T0" fmla="*/ 2147483647 w 93"/>
              <a:gd name="T1" fmla="*/ 2147483647 h 97"/>
              <a:gd name="T2" fmla="*/ 0 w 93"/>
              <a:gd name="T3" fmla="*/ 2147483647 h 97"/>
              <a:gd name="T4" fmla="*/ 2147483647 w 93"/>
              <a:gd name="T5" fmla="*/ 0 h 97"/>
              <a:gd name="T6" fmla="*/ 2147483647 w 93"/>
              <a:gd name="T7" fmla="*/ 2147483647 h 97"/>
              <a:gd name="T8" fmla="*/ 0 60000 65536"/>
              <a:gd name="T9" fmla="*/ 0 60000 65536"/>
              <a:gd name="T10" fmla="*/ 0 60000 65536"/>
              <a:gd name="T11" fmla="*/ 0 60000 65536"/>
              <a:gd name="T12" fmla="*/ 0 w 93"/>
              <a:gd name="T13" fmla="*/ 0 h 97"/>
              <a:gd name="T14" fmla="*/ 93 w 93"/>
              <a:gd name="T15" fmla="*/ 97 h 97"/>
            </a:gdLst>
            <a:ahLst/>
            <a:cxnLst>
              <a:cxn ang="T8">
                <a:pos x="T0" y="T1"/>
              </a:cxn>
              <a:cxn ang="T9">
                <a:pos x="T2" y="T3"/>
              </a:cxn>
              <a:cxn ang="T10">
                <a:pos x="T4" y="T5"/>
              </a:cxn>
              <a:cxn ang="T11">
                <a:pos x="T6" y="T7"/>
              </a:cxn>
            </a:cxnLst>
            <a:rect l="T12" t="T13" r="T14" b="T15"/>
            <a:pathLst>
              <a:path w="93" h="97">
                <a:moveTo>
                  <a:pt x="93" y="74"/>
                </a:moveTo>
                <a:lnTo>
                  <a:pt x="0" y="97"/>
                </a:lnTo>
                <a:lnTo>
                  <a:pt x="49" y="0"/>
                </a:lnTo>
                <a:lnTo>
                  <a:pt x="93" y="74"/>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402" name="Line 727"/>
          <p:cNvSpPr>
            <a:spLocks noChangeShapeType="1"/>
          </p:cNvSpPr>
          <p:nvPr/>
        </p:nvSpPr>
        <p:spPr bwMode="auto">
          <a:xfrm flipV="1">
            <a:off x="6696075" y="3671896"/>
            <a:ext cx="215900" cy="6032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403" name="Line 728"/>
          <p:cNvSpPr>
            <a:spLocks noChangeShapeType="1"/>
          </p:cNvSpPr>
          <p:nvPr/>
        </p:nvSpPr>
        <p:spPr bwMode="auto">
          <a:xfrm>
            <a:off x="6591307" y="3478213"/>
            <a:ext cx="104775" cy="254000"/>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404" name="Freeform 729"/>
          <p:cNvSpPr>
            <a:spLocks/>
          </p:cNvSpPr>
          <p:nvPr/>
        </p:nvSpPr>
        <p:spPr bwMode="auto">
          <a:xfrm>
            <a:off x="5167325" y="4056072"/>
            <a:ext cx="217487" cy="96837"/>
          </a:xfrm>
          <a:custGeom>
            <a:avLst/>
            <a:gdLst>
              <a:gd name="T0" fmla="*/ 2147483647 w 94"/>
              <a:gd name="T1" fmla="*/ 0 h 37"/>
              <a:gd name="T2" fmla="*/ 2147483647 w 94"/>
              <a:gd name="T3" fmla="*/ 2147483647 h 37"/>
              <a:gd name="T4" fmla="*/ 0 w 94"/>
              <a:gd name="T5" fmla="*/ 2147483647 h 37"/>
              <a:gd name="T6" fmla="*/ 2147483647 w 94"/>
              <a:gd name="T7" fmla="*/ 0 h 37"/>
              <a:gd name="T8" fmla="*/ 0 60000 65536"/>
              <a:gd name="T9" fmla="*/ 0 60000 65536"/>
              <a:gd name="T10" fmla="*/ 0 60000 65536"/>
              <a:gd name="T11" fmla="*/ 0 60000 65536"/>
              <a:gd name="T12" fmla="*/ 0 w 94"/>
              <a:gd name="T13" fmla="*/ 0 h 37"/>
              <a:gd name="T14" fmla="*/ 94 w 94"/>
              <a:gd name="T15" fmla="*/ 37 h 37"/>
            </a:gdLst>
            <a:ahLst/>
            <a:cxnLst>
              <a:cxn ang="T8">
                <a:pos x="T0" y="T1"/>
              </a:cxn>
              <a:cxn ang="T9">
                <a:pos x="T2" y="T3"/>
              </a:cxn>
              <a:cxn ang="T10">
                <a:pos x="T4" y="T5"/>
              </a:cxn>
              <a:cxn ang="T11">
                <a:pos x="T6" y="T7"/>
              </a:cxn>
            </a:cxnLst>
            <a:rect l="T12" t="T13" r="T14" b="T15"/>
            <a:pathLst>
              <a:path w="94" h="37">
                <a:moveTo>
                  <a:pt x="49" y="0"/>
                </a:moveTo>
                <a:lnTo>
                  <a:pt x="94" y="37"/>
                </a:lnTo>
                <a:lnTo>
                  <a:pt x="0" y="23"/>
                </a:lnTo>
                <a:lnTo>
                  <a:pt x="49"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405" name="Freeform 730"/>
          <p:cNvSpPr>
            <a:spLocks/>
          </p:cNvSpPr>
          <p:nvPr/>
        </p:nvSpPr>
        <p:spPr bwMode="auto">
          <a:xfrm>
            <a:off x="5280037" y="4056072"/>
            <a:ext cx="219075" cy="96837"/>
          </a:xfrm>
          <a:custGeom>
            <a:avLst/>
            <a:gdLst>
              <a:gd name="T0" fmla="*/ 2147483647 w 94"/>
              <a:gd name="T1" fmla="*/ 2147483647 h 37"/>
              <a:gd name="T2" fmla="*/ 0 w 94"/>
              <a:gd name="T3" fmla="*/ 0 h 37"/>
              <a:gd name="T4" fmla="*/ 2147483647 w 94"/>
              <a:gd name="T5" fmla="*/ 2147483647 h 37"/>
              <a:gd name="T6" fmla="*/ 2147483647 w 94"/>
              <a:gd name="T7" fmla="*/ 2147483647 h 37"/>
              <a:gd name="T8" fmla="*/ 0 60000 65536"/>
              <a:gd name="T9" fmla="*/ 0 60000 65536"/>
              <a:gd name="T10" fmla="*/ 0 60000 65536"/>
              <a:gd name="T11" fmla="*/ 0 60000 65536"/>
              <a:gd name="T12" fmla="*/ 0 w 94"/>
              <a:gd name="T13" fmla="*/ 0 h 37"/>
              <a:gd name="T14" fmla="*/ 94 w 94"/>
              <a:gd name="T15" fmla="*/ 37 h 37"/>
            </a:gdLst>
            <a:ahLst/>
            <a:cxnLst>
              <a:cxn ang="T8">
                <a:pos x="T0" y="T1"/>
              </a:cxn>
              <a:cxn ang="T9">
                <a:pos x="T2" y="T3"/>
              </a:cxn>
              <a:cxn ang="T10">
                <a:pos x="T4" y="T5"/>
              </a:cxn>
              <a:cxn ang="T11">
                <a:pos x="T6" y="T7"/>
              </a:cxn>
            </a:cxnLst>
            <a:rect l="T12" t="T13" r="T14" b="T15"/>
            <a:pathLst>
              <a:path w="94" h="37">
                <a:moveTo>
                  <a:pt x="94" y="14"/>
                </a:moveTo>
                <a:lnTo>
                  <a:pt x="0" y="0"/>
                </a:lnTo>
                <a:lnTo>
                  <a:pt x="45" y="37"/>
                </a:lnTo>
                <a:lnTo>
                  <a:pt x="94" y="14"/>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406" name="Line 731"/>
          <p:cNvSpPr>
            <a:spLocks noChangeShapeType="1"/>
          </p:cNvSpPr>
          <p:nvPr/>
        </p:nvSpPr>
        <p:spPr bwMode="auto">
          <a:xfrm flipH="1" flipV="1">
            <a:off x="5280037" y="4056063"/>
            <a:ext cx="206375" cy="36512"/>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407" name="Line 732"/>
          <p:cNvSpPr>
            <a:spLocks noChangeShapeType="1"/>
          </p:cNvSpPr>
          <p:nvPr/>
        </p:nvSpPr>
        <p:spPr bwMode="auto">
          <a:xfrm flipV="1">
            <a:off x="5178425" y="4056067"/>
            <a:ext cx="101600" cy="6032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408" name="Freeform 733"/>
          <p:cNvSpPr>
            <a:spLocks/>
          </p:cNvSpPr>
          <p:nvPr/>
        </p:nvSpPr>
        <p:spPr bwMode="auto">
          <a:xfrm>
            <a:off x="6045200" y="2927350"/>
            <a:ext cx="215900" cy="431800"/>
          </a:xfrm>
          <a:custGeom>
            <a:avLst/>
            <a:gdLst>
              <a:gd name="T0" fmla="*/ 2147483647 w 93"/>
              <a:gd name="T1" fmla="*/ 2147483647 h 165"/>
              <a:gd name="T2" fmla="*/ 2147483647 w 93"/>
              <a:gd name="T3" fmla="*/ 0 h 165"/>
              <a:gd name="T4" fmla="*/ 0 w 93"/>
              <a:gd name="T5" fmla="*/ 2147483647 h 165"/>
              <a:gd name="T6" fmla="*/ 2147483647 w 93"/>
              <a:gd name="T7" fmla="*/ 2147483647 h 165"/>
              <a:gd name="T8" fmla="*/ 0 60000 65536"/>
              <a:gd name="T9" fmla="*/ 0 60000 65536"/>
              <a:gd name="T10" fmla="*/ 0 60000 65536"/>
              <a:gd name="T11" fmla="*/ 0 60000 65536"/>
              <a:gd name="T12" fmla="*/ 0 w 93"/>
              <a:gd name="T13" fmla="*/ 0 h 165"/>
              <a:gd name="T14" fmla="*/ 93 w 93"/>
              <a:gd name="T15" fmla="*/ 165 h 165"/>
            </a:gdLst>
            <a:ahLst/>
            <a:cxnLst>
              <a:cxn ang="T8">
                <a:pos x="T0" y="T1"/>
              </a:cxn>
              <a:cxn ang="T9">
                <a:pos x="T2" y="T3"/>
              </a:cxn>
              <a:cxn ang="T10">
                <a:pos x="T4" y="T5"/>
              </a:cxn>
              <a:cxn ang="T11">
                <a:pos x="T6" y="T7"/>
              </a:cxn>
            </a:cxnLst>
            <a:rect l="T12" t="T13" r="T14" b="T15"/>
            <a:pathLst>
              <a:path w="93" h="165">
                <a:moveTo>
                  <a:pt x="44" y="165"/>
                </a:moveTo>
                <a:lnTo>
                  <a:pt x="93" y="0"/>
                </a:lnTo>
                <a:lnTo>
                  <a:pt x="0" y="9"/>
                </a:lnTo>
                <a:lnTo>
                  <a:pt x="44" y="165"/>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409" name="Freeform 734"/>
          <p:cNvSpPr>
            <a:spLocks/>
          </p:cNvSpPr>
          <p:nvPr/>
        </p:nvSpPr>
        <p:spPr bwMode="auto">
          <a:xfrm>
            <a:off x="6146800" y="2927372"/>
            <a:ext cx="217488" cy="481013"/>
          </a:xfrm>
          <a:custGeom>
            <a:avLst/>
            <a:gdLst>
              <a:gd name="T0" fmla="*/ 2147483647 w 94"/>
              <a:gd name="T1" fmla="*/ 2147483647 h 184"/>
              <a:gd name="T2" fmla="*/ 0 w 94"/>
              <a:gd name="T3" fmla="*/ 2147483647 h 184"/>
              <a:gd name="T4" fmla="*/ 2147483647 w 94"/>
              <a:gd name="T5" fmla="*/ 0 h 184"/>
              <a:gd name="T6" fmla="*/ 2147483647 w 94"/>
              <a:gd name="T7" fmla="*/ 2147483647 h 184"/>
              <a:gd name="T8" fmla="*/ 0 60000 65536"/>
              <a:gd name="T9" fmla="*/ 0 60000 65536"/>
              <a:gd name="T10" fmla="*/ 0 60000 65536"/>
              <a:gd name="T11" fmla="*/ 0 60000 65536"/>
              <a:gd name="T12" fmla="*/ 0 w 94"/>
              <a:gd name="T13" fmla="*/ 0 h 184"/>
              <a:gd name="T14" fmla="*/ 94 w 94"/>
              <a:gd name="T15" fmla="*/ 184 h 184"/>
            </a:gdLst>
            <a:ahLst/>
            <a:cxnLst>
              <a:cxn ang="T8">
                <a:pos x="T0" y="T1"/>
              </a:cxn>
              <a:cxn ang="T9">
                <a:pos x="T2" y="T3"/>
              </a:cxn>
              <a:cxn ang="T10">
                <a:pos x="T4" y="T5"/>
              </a:cxn>
              <a:cxn ang="T11">
                <a:pos x="T6" y="T7"/>
              </a:cxn>
            </a:cxnLst>
            <a:rect l="T12" t="T13" r="T14" b="T15"/>
            <a:pathLst>
              <a:path w="94" h="184">
                <a:moveTo>
                  <a:pt x="94" y="184"/>
                </a:moveTo>
                <a:lnTo>
                  <a:pt x="0" y="165"/>
                </a:lnTo>
                <a:lnTo>
                  <a:pt x="49" y="0"/>
                </a:lnTo>
                <a:lnTo>
                  <a:pt x="94" y="184"/>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410" name="Line 735"/>
          <p:cNvSpPr>
            <a:spLocks noChangeShapeType="1"/>
          </p:cNvSpPr>
          <p:nvPr/>
        </p:nvSpPr>
        <p:spPr bwMode="auto">
          <a:xfrm flipH="1" flipV="1">
            <a:off x="6146800" y="3359172"/>
            <a:ext cx="217488" cy="49213"/>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411" name="Freeform 736"/>
          <p:cNvSpPr>
            <a:spLocks/>
          </p:cNvSpPr>
          <p:nvPr/>
        </p:nvSpPr>
        <p:spPr bwMode="auto">
          <a:xfrm>
            <a:off x="6808788" y="3478215"/>
            <a:ext cx="215900" cy="193675"/>
          </a:xfrm>
          <a:custGeom>
            <a:avLst/>
            <a:gdLst>
              <a:gd name="T0" fmla="*/ 2147483647 w 93"/>
              <a:gd name="T1" fmla="*/ 2147483647 h 74"/>
              <a:gd name="T2" fmla="*/ 2147483647 w 93"/>
              <a:gd name="T3" fmla="*/ 2147483647 h 74"/>
              <a:gd name="T4" fmla="*/ 0 w 93"/>
              <a:gd name="T5" fmla="*/ 0 h 74"/>
              <a:gd name="T6" fmla="*/ 2147483647 w 93"/>
              <a:gd name="T7" fmla="*/ 2147483647 h 74"/>
              <a:gd name="T8" fmla="*/ 0 60000 65536"/>
              <a:gd name="T9" fmla="*/ 0 60000 65536"/>
              <a:gd name="T10" fmla="*/ 0 60000 65536"/>
              <a:gd name="T11" fmla="*/ 0 60000 65536"/>
              <a:gd name="T12" fmla="*/ 0 w 93"/>
              <a:gd name="T13" fmla="*/ 0 h 74"/>
              <a:gd name="T14" fmla="*/ 93 w 93"/>
              <a:gd name="T15" fmla="*/ 74 h 74"/>
            </a:gdLst>
            <a:ahLst/>
            <a:cxnLst>
              <a:cxn ang="T8">
                <a:pos x="T0" y="T1"/>
              </a:cxn>
              <a:cxn ang="T9">
                <a:pos x="T2" y="T3"/>
              </a:cxn>
              <a:cxn ang="T10">
                <a:pos x="T4" y="T5"/>
              </a:cxn>
              <a:cxn ang="T11">
                <a:pos x="T6" y="T7"/>
              </a:cxn>
            </a:cxnLst>
            <a:rect l="T12" t="T13" r="T14" b="T15"/>
            <a:pathLst>
              <a:path w="93" h="74">
                <a:moveTo>
                  <a:pt x="44" y="74"/>
                </a:moveTo>
                <a:lnTo>
                  <a:pt x="93" y="23"/>
                </a:lnTo>
                <a:lnTo>
                  <a:pt x="0" y="0"/>
                </a:lnTo>
                <a:lnTo>
                  <a:pt x="44" y="74"/>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412" name="Freeform 737"/>
          <p:cNvSpPr>
            <a:spLocks/>
          </p:cNvSpPr>
          <p:nvPr/>
        </p:nvSpPr>
        <p:spPr bwMode="auto">
          <a:xfrm>
            <a:off x="6911987" y="3538538"/>
            <a:ext cx="227013" cy="133350"/>
          </a:xfrm>
          <a:custGeom>
            <a:avLst/>
            <a:gdLst>
              <a:gd name="T0" fmla="*/ 2147483647 w 98"/>
              <a:gd name="T1" fmla="*/ 2147483647 h 51"/>
              <a:gd name="T2" fmla="*/ 0 w 98"/>
              <a:gd name="T3" fmla="*/ 2147483647 h 51"/>
              <a:gd name="T4" fmla="*/ 2147483647 w 98"/>
              <a:gd name="T5" fmla="*/ 0 h 51"/>
              <a:gd name="T6" fmla="*/ 2147483647 w 98"/>
              <a:gd name="T7" fmla="*/ 2147483647 h 51"/>
              <a:gd name="T8" fmla="*/ 0 60000 65536"/>
              <a:gd name="T9" fmla="*/ 0 60000 65536"/>
              <a:gd name="T10" fmla="*/ 0 60000 65536"/>
              <a:gd name="T11" fmla="*/ 0 60000 65536"/>
              <a:gd name="T12" fmla="*/ 0 w 98"/>
              <a:gd name="T13" fmla="*/ 0 h 51"/>
              <a:gd name="T14" fmla="*/ 98 w 98"/>
              <a:gd name="T15" fmla="*/ 51 h 51"/>
            </a:gdLst>
            <a:ahLst/>
            <a:cxnLst>
              <a:cxn ang="T8">
                <a:pos x="T0" y="T1"/>
              </a:cxn>
              <a:cxn ang="T9">
                <a:pos x="T2" y="T3"/>
              </a:cxn>
              <a:cxn ang="T10">
                <a:pos x="T4" y="T5"/>
              </a:cxn>
              <a:cxn ang="T11">
                <a:pos x="T6" y="T7"/>
              </a:cxn>
            </a:cxnLst>
            <a:rect l="T12" t="T13" r="T14" b="T15"/>
            <a:pathLst>
              <a:path w="98" h="51">
                <a:moveTo>
                  <a:pt x="98" y="46"/>
                </a:moveTo>
                <a:lnTo>
                  <a:pt x="0" y="51"/>
                </a:lnTo>
                <a:lnTo>
                  <a:pt x="49" y="0"/>
                </a:lnTo>
                <a:lnTo>
                  <a:pt x="98" y="46"/>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413" name="Line 738"/>
          <p:cNvSpPr>
            <a:spLocks noChangeShapeType="1"/>
          </p:cNvSpPr>
          <p:nvPr/>
        </p:nvSpPr>
        <p:spPr bwMode="auto">
          <a:xfrm flipV="1">
            <a:off x="6911987" y="3659188"/>
            <a:ext cx="227013" cy="12700"/>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414" name="Line 739"/>
          <p:cNvSpPr>
            <a:spLocks noChangeShapeType="1"/>
          </p:cNvSpPr>
          <p:nvPr/>
        </p:nvSpPr>
        <p:spPr bwMode="auto">
          <a:xfrm>
            <a:off x="6808797" y="3478215"/>
            <a:ext cx="103187" cy="19367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415" name="Freeform 740"/>
          <p:cNvSpPr>
            <a:spLocks/>
          </p:cNvSpPr>
          <p:nvPr/>
        </p:nvSpPr>
        <p:spPr bwMode="auto">
          <a:xfrm>
            <a:off x="5384800" y="2603500"/>
            <a:ext cx="215900" cy="1549400"/>
          </a:xfrm>
          <a:custGeom>
            <a:avLst/>
            <a:gdLst>
              <a:gd name="T0" fmla="*/ 0 w 93"/>
              <a:gd name="T1" fmla="*/ 2147483647 h 593"/>
              <a:gd name="T2" fmla="*/ 2147483647 w 93"/>
              <a:gd name="T3" fmla="*/ 0 h 593"/>
              <a:gd name="T4" fmla="*/ 2147483647 w 93"/>
              <a:gd name="T5" fmla="*/ 2147483647 h 593"/>
              <a:gd name="T6" fmla="*/ 0 w 93"/>
              <a:gd name="T7" fmla="*/ 2147483647 h 593"/>
              <a:gd name="T8" fmla="*/ 0 60000 65536"/>
              <a:gd name="T9" fmla="*/ 0 60000 65536"/>
              <a:gd name="T10" fmla="*/ 0 60000 65536"/>
              <a:gd name="T11" fmla="*/ 0 60000 65536"/>
              <a:gd name="T12" fmla="*/ 0 w 93"/>
              <a:gd name="T13" fmla="*/ 0 h 593"/>
              <a:gd name="T14" fmla="*/ 93 w 93"/>
              <a:gd name="T15" fmla="*/ 593 h 593"/>
            </a:gdLst>
            <a:ahLst/>
            <a:cxnLst>
              <a:cxn ang="T8">
                <a:pos x="T0" y="T1"/>
              </a:cxn>
              <a:cxn ang="T9">
                <a:pos x="T2" y="T3"/>
              </a:cxn>
              <a:cxn ang="T10">
                <a:pos x="T4" y="T5"/>
              </a:cxn>
              <a:cxn ang="T11">
                <a:pos x="T6" y="T7"/>
              </a:cxn>
            </a:cxnLst>
            <a:rect l="T12" t="T13" r="T14" b="T15"/>
            <a:pathLst>
              <a:path w="93" h="593">
                <a:moveTo>
                  <a:pt x="0" y="593"/>
                </a:moveTo>
                <a:lnTo>
                  <a:pt x="93" y="0"/>
                </a:lnTo>
                <a:lnTo>
                  <a:pt x="49" y="570"/>
                </a:lnTo>
                <a:lnTo>
                  <a:pt x="0" y="593"/>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416" name="Line 741"/>
          <p:cNvSpPr>
            <a:spLocks noChangeShapeType="1"/>
          </p:cNvSpPr>
          <p:nvPr/>
        </p:nvSpPr>
        <p:spPr bwMode="auto">
          <a:xfrm flipH="1">
            <a:off x="5486400" y="4092582"/>
            <a:ext cx="12700" cy="317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417" name="Freeform 742"/>
          <p:cNvSpPr>
            <a:spLocks/>
          </p:cNvSpPr>
          <p:nvPr/>
        </p:nvSpPr>
        <p:spPr bwMode="auto">
          <a:xfrm>
            <a:off x="5499102" y="2603522"/>
            <a:ext cx="214313" cy="1489075"/>
          </a:xfrm>
          <a:custGeom>
            <a:avLst/>
            <a:gdLst>
              <a:gd name="T0" fmla="*/ 2147483647 w 93"/>
              <a:gd name="T1" fmla="*/ 2147483647 h 570"/>
              <a:gd name="T2" fmla="*/ 0 w 93"/>
              <a:gd name="T3" fmla="*/ 2147483647 h 570"/>
              <a:gd name="T4" fmla="*/ 2147483647 w 93"/>
              <a:gd name="T5" fmla="*/ 0 h 570"/>
              <a:gd name="T6" fmla="*/ 2147483647 w 93"/>
              <a:gd name="T7" fmla="*/ 2147483647 h 570"/>
              <a:gd name="T8" fmla="*/ 0 60000 65536"/>
              <a:gd name="T9" fmla="*/ 0 60000 65536"/>
              <a:gd name="T10" fmla="*/ 0 60000 65536"/>
              <a:gd name="T11" fmla="*/ 0 60000 65536"/>
              <a:gd name="T12" fmla="*/ 0 w 93"/>
              <a:gd name="T13" fmla="*/ 0 h 570"/>
              <a:gd name="T14" fmla="*/ 93 w 93"/>
              <a:gd name="T15" fmla="*/ 570 h 570"/>
            </a:gdLst>
            <a:ahLst/>
            <a:cxnLst>
              <a:cxn ang="T8">
                <a:pos x="T0" y="T1"/>
              </a:cxn>
              <a:cxn ang="T9">
                <a:pos x="T2" y="T3"/>
              </a:cxn>
              <a:cxn ang="T10">
                <a:pos x="T4" y="T5"/>
              </a:cxn>
              <a:cxn ang="T11">
                <a:pos x="T6" y="T7"/>
              </a:cxn>
            </a:cxnLst>
            <a:rect l="T12" t="T13" r="T14" b="T15"/>
            <a:pathLst>
              <a:path w="93" h="570">
                <a:moveTo>
                  <a:pt x="93" y="138"/>
                </a:moveTo>
                <a:lnTo>
                  <a:pt x="0" y="570"/>
                </a:lnTo>
                <a:lnTo>
                  <a:pt x="44" y="0"/>
                </a:lnTo>
                <a:lnTo>
                  <a:pt x="93" y="138"/>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418" name="Line 743"/>
          <p:cNvSpPr>
            <a:spLocks noChangeShapeType="1"/>
          </p:cNvSpPr>
          <p:nvPr/>
        </p:nvSpPr>
        <p:spPr bwMode="auto">
          <a:xfrm flipV="1">
            <a:off x="5384800" y="4092581"/>
            <a:ext cx="114300" cy="6032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419" name="Freeform 744"/>
          <p:cNvSpPr>
            <a:spLocks/>
          </p:cNvSpPr>
          <p:nvPr/>
        </p:nvSpPr>
        <p:spPr bwMode="auto">
          <a:xfrm>
            <a:off x="6261100" y="2927372"/>
            <a:ext cx="217488" cy="481013"/>
          </a:xfrm>
          <a:custGeom>
            <a:avLst/>
            <a:gdLst>
              <a:gd name="T0" fmla="*/ 2147483647 w 94"/>
              <a:gd name="T1" fmla="*/ 2147483647 h 184"/>
              <a:gd name="T2" fmla="*/ 2147483647 w 94"/>
              <a:gd name="T3" fmla="*/ 2147483647 h 184"/>
              <a:gd name="T4" fmla="*/ 0 w 94"/>
              <a:gd name="T5" fmla="*/ 0 h 184"/>
              <a:gd name="T6" fmla="*/ 2147483647 w 94"/>
              <a:gd name="T7" fmla="*/ 2147483647 h 184"/>
              <a:gd name="T8" fmla="*/ 0 60000 65536"/>
              <a:gd name="T9" fmla="*/ 0 60000 65536"/>
              <a:gd name="T10" fmla="*/ 0 60000 65536"/>
              <a:gd name="T11" fmla="*/ 0 60000 65536"/>
              <a:gd name="T12" fmla="*/ 0 w 94"/>
              <a:gd name="T13" fmla="*/ 0 h 184"/>
              <a:gd name="T14" fmla="*/ 94 w 94"/>
              <a:gd name="T15" fmla="*/ 184 h 184"/>
            </a:gdLst>
            <a:ahLst/>
            <a:cxnLst>
              <a:cxn ang="T8">
                <a:pos x="T0" y="T1"/>
              </a:cxn>
              <a:cxn ang="T9">
                <a:pos x="T2" y="T3"/>
              </a:cxn>
              <a:cxn ang="T10">
                <a:pos x="T4" y="T5"/>
              </a:cxn>
              <a:cxn ang="T11">
                <a:pos x="T6" y="T7"/>
              </a:cxn>
            </a:cxnLst>
            <a:rect l="T12" t="T13" r="T14" b="T15"/>
            <a:pathLst>
              <a:path w="94" h="184">
                <a:moveTo>
                  <a:pt x="45" y="184"/>
                </a:moveTo>
                <a:lnTo>
                  <a:pt x="94" y="73"/>
                </a:lnTo>
                <a:lnTo>
                  <a:pt x="0" y="0"/>
                </a:lnTo>
                <a:lnTo>
                  <a:pt x="45" y="184"/>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420" name="Freeform 745"/>
          <p:cNvSpPr>
            <a:spLocks/>
          </p:cNvSpPr>
          <p:nvPr/>
        </p:nvSpPr>
        <p:spPr bwMode="auto">
          <a:xfrm>
            <a:off x="6364288" y="3117872"/>
            <a:ext cx="227012" cy="360363"/>
          </a:xfrm>
          <a:custGeom>
            <a:avLst/>
            <a:gdLst>
              <a:gd name="T0" fmla="*/ 2147483647 w 98"/>
              <a:gd name="T1" fmla="*/ 2147483647 h 138"/>
              <a:gd name="T2" fmla="*/ 0 w 98"/>
              <a:gd name="T3" fmla="*/ 2147483647 h 138"/>
              <a:gd name="T4" fmla="*/ 2147483647 w 98"/>
              <a:gd name="T5" fmla="*/ 0 h 138"/>
              <a:gd name="T6" fmla="*/ 2147483647 w 98"/>
              <a:gd name="T7" fmla="*/ 2147483647 h 138"/>
              <a:gd name="T8" fmla="*/ 0 60000 65536"/>
              <a:gd name="T9" fmla="*/ 0 60000 65536"/>
              <a:gd name="T10" fmla="*/ 0 60000 65536"/>
              <a:gd name="T11" fmla="*/ 0 60000 65536"/>
              <a:gd name="T12" fmla="*/ 0 w 98"/>
              <a:gd name="T13" fmla="*/ 0 h 138"/>
              <a:gd name="T14" fmla="*/ 98 w 98"/>
              <a:gd name="T15" fmla="*/ 138 h 138"/>
            </a:gdLst>
            <a:ahLst/>
            <a:cxnLst>
              <a:cxn ang="T8">
                <a:pos x="T0" y="T1"/>
              </a:cxn>
              <a:cxn ang="T9">
                <a:pos x="T2" y="T3"/>
              </a:cxn>
              <a:cxn ang="T10">
                <a:pos x="T4" y="T5"/>
              </a:cxn>
              <a:cxn ang="T11">
                <a:pos x="T6" y="T7"/>
              </a:cxn>
            </a:cxnLst>
            <a:rect l="T12" t="T13" r="T14" b="T15"/>
            <a:pathLst>
              <a:path w="98" h="138">
                <a:moveTo>
                  <a:pt x="98" y="138"/>
                </a:moveTo>
                <a:lnTo>
                  <a:pt x="0" y="111"/>
                </a:lnTo>
                <a:lnTo>
                  <a:pt x="49" y="0"/>
                </a:lnTo>
                <a:lnTo>
                  <a:pt x="98" y="138"/>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421" name="Line 746"/>
          <p:cNvSpPr>
            <a:spLocks noChangeShapeType="1"/>
          </p:cNvSpPr>
          <p:nvPr/>
        </p:nvSpPr>
        <p:spPr bwMode="auto">
          <a:xfrm flipH="1" flipV="1">
            <a:off x="6364288" y="3408363"/>
            <a:ext cx="227012" cy="69850"/>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422" name="Freeform 747"/>
          <p:cNvSpPr>
            <a:spLocks/>
          </p:cNvSpPr>
          <p:nvPr/>
        </p:nvSpPr>
        <p:spPr bwMode="auto">
          <a:xfrm>
            <a:off x="7024693" y="3538538"/>
            <a:ext cx="217487" cy="157162"/>
          </a:xfrm>
          <a:custGeom>
            <a:avLst/>
            <a:gdLst>
              <a:gd name="T0" fmla="*/ 2147483647 w 94"/>
              <a:gd name="T1" fmla="*/ 2147483647 h 60"/>
              <a:gd name="T2" fmla="*/ 2147483647 w 94"/>
              <a:gd name="T3" fmla="*/ 2147483647 h 60"/>
              <a:gd name="T4" fmla="*/ 0 w 94"/>
              <a:gd name="T5" fmla="*/ 0 h 60"/>
              <a:gd name="T6" fmla="*/ 2147483647 w 94"/>
              <a:gd name="T7" fmla="*/ 2147483647 h 60"/>
              <a:gd name="T8" fmla="*/ 0 60000 65536"/>
              <a:gd name="T9" fmla="*/ 0 60000 65536"/>
              <a:gd name="T10" fmla="*/ 0 60000 65536"/>
              <a:gd name="T11" fmla="*/ 0 60000 65536"/>
              <a:gd name="T12" fmla="*/ 0 w 94"/>
              <a:gd name="T13" fmla="*/ 0 h 60"/>
              <a:gd name="T14" fmla="*/ 94 w 94"/>
              <a:gd name="T15" fmla="*/ 60 h 60"/>
            </a:gdLst>
            <a:ahLst/>
            <a:cxnLst>
              <a:cxn ang="T8">
                <a:pos x="T0" y="T1"/>
              </a:cxn>
              <a:cxn ang="T9">
                <a:pos x="T2" y="T3"/>
              </a:cxn>
              <a:cxn ang="T10">
                <a:pos x="T4" y="T5"/>
              </a:cxn>
              <a:cxn ang="T11">
                <a:pos x="T6" y="T7"/>
              </a:cxn>
            </a:cxnLst>
            <a:rect l="T12" t="T13" r="T14" b="T15"/>
            <a:pathLst>
              <a:path w="94" h="60">
                <a:moveTo>
                  <a:pt x="49" y="46"/>
                </a:moveTo>
                <a:lnTo>
                  <a:pt x="94" y="60"/>
                </a:lnTo>
                <a:lnTo>
                  <a:pt x="0" y="0"/>
                </a:lnTo>
                <a:lnTo>
                  <a:pt x="49" y="46"/>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423" name="Freeform 748"/>
          <p:cNvSpPr>
            <a:spLocks/>
          </p:cNvSpPr>
          <p:nvPr/>
        </p:nvSpPr>
        <p:spPr bwMode="auto">
          <a:xfrm>
            <a:off x="7139000" y="3659192"/>
            <a:ext cx="217487" cy="84137"/>
          </a:xfrm>
          <a:custGeom>
            <a:avLst/>
            <a:gdLst>
              <a:gd name="T0" fmla="*/ 2147483647 w 94"/>
              <a:gd name="T1" fmla="*/ 2147483647 h 32"/>
              <a:gd name="T2" fmla="*/ 0 w 94"/>
              <a:gd name="T3" fmla="*/ 0 h 32"/>
              <a:gd name="T4" fmla="*/ 2147483647 w 94"/>
              <a:gd name="T5" fmla="*/ 2147483647 h 32"/>
              <a:gd name="T6" fmla="*/ 2147483647 w 94"/>
              <a:gd name="T7" fmla="*/ 2147483647 h 32"/>
              <a:gd name="T8" fmla="*/ 0 60000 65536"/>
              <a:gd name="T9" fmla="*/ 0 60000 65536"/>
              <a:gd name="T10" fmla="*/ 0 60000 65536"/>
              <a:gd name="T11" fmla="*/ 0 60000 65536"/>
              <a:gd name="T12" fmla="*/ 0 w 94"/>
              <a:gd name="T13" fmla="*/ 0 h 32"/>
              <a:gd name="T14" fmla="*/ 94 w 94"/>
              <a:gd name="T15" fmla="*/ 32 h 32"/>
            </a:gdLst>
            <a:ahLst/>
            <a:cxnLst>
              <a:cxn ang="T8">
                <a:pos x="T0" y="T1"/>
              </a:cxn>
              <a:cxn ang="T9">
                <a:pos x="T2" y="T3"/>
              </a:cxn>
              <a:cxn ang="T10">
                <a:pos x="T4" y="T5"/>
              </a:cxn>
              <a:cxn ang="T11">
                <a:pos x="T6" y="T7"/>
              </a:cxn>
            </a:cxnLst>
            <a:rect l="T12" t="T13" r="T14" b="T15"/>
            <a:pathLst>
              <a:path w="94" h="32">
                <a:moveTo>
                  <a:pt x="94" y="32"/>
                </a:moveTo>
                <a:lnTo>
                  <a:pt x="0" y="0"/>
                </a:lnTo>
                <a:lnTo>
                  <a:pt x="45" y="14"/>
                </a:lnTo>
                <a:lnTo>
                  <a:pt x="94" y="32"/>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424" name="Freeform 749"/>
          <p:cNvSpPr>
            <a:spLocks/>
          </p:cNvSpPr>
          <p:nvPr/>
        </p:nvSpPr>
        <p:spPr bwMode="auto">
          <a:xfrm>
            <a:off x="5053013" y="3106738"/>
            <a:ext cx="227012" cy="1079500"/>
          </a:xfrm>
          <a:custGeom>
            <a:avLst/>
            <a:gdLst>
              <a:gd name="T0" fmla="*/ 0 w 98"/>
              <a:gd name="T1" fmla="*/ 2147483647 h 413"/>
              <a:gd name="T2" fmla="*/ 2147483647 w 98"/>
              <a:gd name="T3" fmla="*/ 0 h 413"/>
              <a:gd name="T4" fmla="*/ 2147483647 w 98"/>
              <a:gd name="T5" fmla="*/ 2147483647 h 413"/>
              <a:gd name="T6" fmla="*/ 0 w 98"/>
              <a:gd name="T7" fmla="*/ 2147483647 h 413"/>
              <a:gd name="T8" fmla="*/ 0 60000 65536"/>
              <a:gd name="T9" fmla="*/ 0 60000 65536"/>
              <a:gd name="T10" fmla="*/ 0 60000 65536"/>
              <a:gd name="T11" fmla="*/ 0 60000 65536"/>
              <a:gd name="T12" fmla="*/ 0 w 98"/>
              <a:gd name="T13" fmla="*/ 0 h 413"/>
              <a:gd name="T14" fmla="*/ 98 w 98"/>
              <a:gd name="T15" fmla="*/ 413 h 413"/>
            </a:gdLst>
            <a:ahLst/>
            <a:cxnLst>
              <a:cxn ang="T8">
                <a:pos x="T0" y="T1"/>
              </a:cxn>
              <a:cxn ang="T9">
                <a:pos x="T2" y="T3"/>
              </a:cxn>
              <a:cxn ang="T10">
                <a:pos x="T4" y="T5"/>
              </a:cxn>
              <a:cxn ang="T11">
                <a:pos x="T6" y="T7"/>
              </a:cxn>
            </a:cxnLst>
            <a:rect l="T12" t="T13" r="T14" b="T15"/>
            <a:pathLst>
              <a:path w="98" h="413">
                <a:moveTo>
                  <a:pt x="0" y="413"/>
                </a:moveTo>
                <a:lnTo>
                  <a:pt x="98" y="0"/>
                </a:lnTo>
                <a:lnTo>
                  <a:pt x="49" y="386"/>
                </a:lnTo>
                <a:lnTo>
                  <a:pt x="0" y="413"/>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425" name="Freeform 750"/>
          <p:cNvSpPr>
            <a:spLocks/>
          </p:cNvSpPr>
          <p:nvPr/>
        </p:nvSpPr>
        <p:spPr bwMode="auto">
          <a:xfrm>
            <a:off x="5167325" y="3106738"/>
            <a:ext cx="217487" cy="1046162"/>
          </a:xfrm>
          <a:custGeom>
            <a:avLst/>
            <a:gdLst>
              <a:gd name="T0" fmla="*/ 2147483647 w 94"/>
              <a:gd name="T1" fmla="*/ 2147483647 h 400"/>
              <a:gd name="T2" fmla="*/ 0 w 94"/>
              <a:gd name="T3" fmla="*/ 2147483647 h 400"/>
              <a:gd name="T4" fmla="*/ 2147483647 w 94"/>
              <a:gd name="T5" fmla="*/ 0 h 400"/>
              <a:gd name="T6" fmla="*/ 2147483647 w 94"/>
              <a:gd name="T7" fmla="*/ 2147483647 h 400"/>
              <a:gd name="T8" fmla="*/ 0 60000 65536"/>
              <a:gd name="T9" fmla="*/ 0 60000 65536"/>
              <a:gd name="T10" fmla="*/ 0 60000 65536"/>
              <a:gd name="T11" fmla="*/ 0 60000 65536"/>
              <a:gd name="T12" fmla="*/ 0 w 94"/>
              <a:gd name="T13" fmla="*/ 0 h 400"/>
              <a:gd name="T14" fmla="*/ 94 w 94"/>
              <a:gd name="T15" fmla="*/ 400 h 400"/>
            </a:gdLst>
            <a:ahLst/>
            <a:cxnLst>
              <a:cxn ang="T8">
                <a:pos x="T0" y="T1"/>
              </a:cxn>
              <a:cxn ang="T9">
                <a:pos x="T2" y="T3"/>
              </a:cxn>
              <a:cxn ang="T10">
                <a:pos x="T4" y="T5"/>
              </a:cxn>
              <a:cxn ang="T11">
                <a:pos x="T6" y="T7"/>
              </a:cxn>
            </a:cxnLst>
            <a:rect l="T12" t="T13" r="T14" b="T15"/>
            <a:pathLst>
              <a:path w="94" h="400">
                <a:moveTo>
                  <a:pt x="94" y="400"/>
                </a:moveTo>
                <a:lnTo>
                  <a:pt x="0" y="386"/>
                </a:lnTo>
                <a:lnTo>
                  <a:pt x="49" y="0"/>
                </a:lnTo>
                <a:lnTo>
                  <a:pt x="94" y="40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426" name="Line 751"/>
          <p:cNvSpPr>
            <a:spLocks noChangeShapeType="1"/>
          </p:cNvSpPr>
          <p:nvPr/>
        </p:nvSpPr>
        <p:spPr bwMode="auto">
          <a:xfrm>
            <a:off x="5167313" y="4116394"/>
            <a:ext cx="11112" cy="317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427" name="Line 752"/>
          <p:cNvSpPr>
            <a:spLocks noChangeShapeType="1"/>
          </p:cNvSpPr>
          <p:nvPr/>
        </p:nvSpPr>
        <p:spPr bwMode="auto">
          <a:xfrm flipH="1" flipV="1">
            <a:off x="7139000" y="3659192"/>
            <a:ext cx="204787" cy="84137"/>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428" name="Line 753"/>
          <p:cNvSpPr>
            <a:spLocks noChangeShapeType="1"/>
          </p:cNvSpPr>
          <p:nvPr/>
        </p:nvSpPr>
        <p:spPr bwMode="auto">
          <a:xfrm>
            <a:off x="7024692" y="3538538"/>
            <a:ext cx="114300" cy="120650"/>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429" name="Line 754"/>
          <p:cNvSpPr>
            <a:spLocks noChangeShapeType="1"/>
          </p:cNvSpPr>
          <p:nvPr/>
        </p:nvSpPr>
        <p:spPr bwMode="auto">
          <a:xfrm flipH="1" flipV="1">
            <a:off x="5167325" y="4116388"/>
            <a:ext cx="217487" cy="36512"/>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430" name="Line 755"/>
          <p:cNvSpPr>
            <a:spLocks noChangeShapeType="1"/>
          </p:cNvSpPr>
          <p:nvPr/>
        </p:nvSpPr>
        <p:spPr bwMode="auto">
          <a:xfrm flipV="1">
            <a:off x="5053013" y="4116388"/>
            <a:ext cx="114300" cy="69850"/>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431" name="Freeform 756"/>
          <p:cNvSpPr>
            <a:spLocks/>
          </p:cNvSpPr>
          <p:nvPr/>
        </p:nvSpPr>
        <p:spPr bwMode="auto">
          <a:xfrm>
            <a:off x="6478600" y="3117872"/>
            <a:ext cx="217487" cy="360363"/>
          </a:xfrm>
          <a:custGeom>
            <a:avLst/>
            <a:gdLst>
              <a:gd name="T0" fmla="*/ 2147483647 w 94"/>
              <a:gd name="T1" fmla="*/ 2147483647 h 138"/>
              <a:gd name="T2" fmla="*/ 2147483647 w 94"/>
              <a:gd name="T3" fmla="*/ 2147483647 h 138"/>
              <a:gd name="T4" fmla="*/ 0 w 94"/>
              <a:gd name="T5" fmla="*/ 0 h 138"/>
              <a:gd name="T6" fmla="*/ 2147483647 w 94"/>
              <a:gd name="T7" fmla="*/ 2147483647 h 138"/>
              <a:gd name="T8" fmla="*/ 0 60000 65536"/>
              <a:gd name="T9" fmla="*/ 0 60000 65536"/>
              <a:gd name="T10" fmla="*/ 0 60000 65536"/>
              <a:gd name="T11" fmla="*/ 0 60000 65536"/>
              <a:gd name="T12" fmla="*/ 0 w 94"/>
              <a:gd name="T13" fmla="*/ 0 h 138"/>
              <a:gd name="T14" fmla="*/ 94 w 94"/>
              <a:gd name="T15" fmla="*/ 138 h 138"/>
            </a:gdLst>
            <a:ahLst/>
            <a:cxnLst>
              <a:cxn ang="T8">
                <a:pos x="T0" y="T1"/>
              </a:cxn>
              <a:cxn ang="T9">
                <a:pos x="T2" y="T3"/>
              </a:cxn>
              <a:cxn ang="T10">
                <a:pos x="T4" y="T5"/>
              </a:cxn>
              <a:cxn ang="T11">
                <a:pos x="T6" y="T7"/>
              </a:cxn>
            </a:cxnLst>
            <a:rect l="T12" t="T13" r="T14" b="T15"/>
            <a:pathLst>
              <a:path w="94" h="138">
                <a:moveTo>
                  <a:pt x="49" y="138"/>
                </a:moveTo>
                <a:lnTo>
                  <a:pt x="94" y="46"/>
                </a:lnTo>
                <a:lnTo>
                  <a:pt x="0" y="0"/>
                </a:lnTo>
                <a:lnTo>
                  <a:pt x="49" y="138"/>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432" name="Freeform 757"/>
          <p:cNvSpPr>
            <a:spLocks/>
          </p:cNvSpPr>
          <p:nvPr/>
        </p:nvSpPr>
        <p:spPr bwMode="auto">
          <a:xfrm>
            <a:off x="6591300" y="3238522"/>
            <a:ext cx="217488" cy="239713"/>
          </a:xfrm>
          <a:custGeom>
            <a:avLst/>
            <a:gdLst>
              <a:gd name="T0" fmla="*/ 2147483647 w 94"/>
              <a:gd name="T1" fmla="*/ 2147483647 h 92"/>
              <a:gd name="T2" fmla="*/ 0 w 94"/>
              <a:gd name="T3" fmla="*/ 2147483647 h 92"/>
              <a:gd name="T4" fmla="*/ 2147483647 w 94"/>
              <a:gd name="T5" fmla="*/ 0 h 92"/>
              <a:gd name="T6" fmla="*/ 2147483647 w 94"/>
              <a:gd name="T7" fmla="*/ 2147483647 h 92"/>
              <a:gd name="T8" fmla="*/ 0 60000 65536"/>
              <a:gd name="T9" fmla="*/ 0 60000 65536"/>
              <a:gd name="T10" fmla="*/ 0 60000 65536"/>
              <a:gd name="T11" fmla="*/ 0 60000 65536"/>
              <a:gd name="T12" fmla="*/ 0 w 94"/>
              <a:gd name="T13" fmla="*/ 0 h 92"/>
              <a:gd name="T14" fmla="*/ 94 w 94"/>
              <a:gd name="T15" fmla="*/ 92 h 92"/>
            </a:gdLst>
            <a:ahLst/>
            <a:cxnLst>
              <a:cxn ang="T8">
                <a:pos x="T0" y="T1"/>
              </a:cxn>
              <a:cxn ang="T9">
                <a:pos x="T2" y="T3"/>
              </a:cxn>
              <a:cxn ang="T10">
                <a:pos x="T4" y="T5"/>
              </a:cxn>
              <a:cxn ang="T11">
                <a:pos x="T6" y="T7"/>
              </a:cxn>
            </a:cxnLst>
            <a:rect l="T12" t="T13" r="T14" b="T15"/>
            <a:pathLst>
              <a:path w="94" h="92">
                <a:moveTo>
                  <a:pt x="94" y="92"/>
                </a:moveTo>
                <a:lnTo>
                  <a:pt x="0" y="92"/>
                </a:lnTo>
                <a:lnTo>
                  <a:pt x="45" y="0"/>
                </a:lnTo>
                <a:lnTo>
                  <a:pt x="94" y="92"/>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433" name="Line 758"/>
          <p:cNvSpPr>
            <a:spLocks noChangeShapeType="1"/>
          </p:cNvSpPr>
          <p:nvPr/>
        </p:nvSpPr>
        <p:spPr bwMode="auto">
          <a:xfrm flipH="1">
            <a:off x="6591300" y="3478218"/>
            <a:ext cx="217488" cy="317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434" name="Line 759"/>
          <p:cNvSpPr>
            <a:spLocks noChangeShapeType="1"/>
          </p:cNvSpPr>
          <p:nvPr/>
        </p:nvSpPr>
        <p:spPr bwMode="auto">
          <a:xfrm>
            <a:off x="6478588" y="3117872"/>
            <a:ext cx="112712" cy="360363"/>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435" name="Freeform 760"/>
          <p:cNvSpPr>
            <a:spLocks/>
          </p:cNvSpPr>
          <p:nvPr/>
        </p:nvSpPr>
        <p:spPr bwMode="auto">
          <a:xfrm>
            <a:off x="7356477" y="3743325"/>
            <a:ext cx="214313" cy="469900"/>
          </a:xfrm>
          <a:custGeom>
            <a:avLst/>
            <a:gdLst>
              <a:gd name="T0" fmla="*/ 2147483647 w 93"/>
              <a:gd name="T1" fmla="*/ 2147483647 h 180"/>
              <a:gd name="T2" fmla="*/ 0 w 93"/>
              <a:gd name="T3" fmla="*/ 0 h 180"/>
              <a:gd name="T4" fmla="*/ 2147483647 w 93"/>
              <a:gd name="T5" fmla="*/ 2147483647 h 180"/>
              <a:gd name="T6" fmla="*/ 2147483647 w 93"/>
              <a:gd name="T7" fmla="*/ 2147483647 h 180"/>
              <a:gd name="T8" fmla="*/ 0 60000 65536"/>
              <a:gd name="T9" fmla="*/ 0 60000 65536"/>
              <a:gd name="T10" fmla="*/ 0 60000 65536"/>
              <a:gd name="T11" fmla="*/ 0 60000 65536"/>
              <a:gd name="T12" fmla="*/ 0 w 93"/>
              <a:gd name="T13" fmla="*/ 0 h 180"/>
              <a:gd name="T14" fmla="*/ 93 w 93"/>
              <a:gd name="T15" fmla="*/ 180 h 180"/>
            </a:gdLst>
            <a:ahLst/>
            <a:cxnLst>
              <a:cxn ang="T8">
                <a:pos x="T0" y="T1"/>
              </a:cxn>
              <a:cxn ang="T9">
                <a:pos x="T2" y="T3"/>
              </a:cxn>
              <a:cxn ang="T10">
                <a:pos x="T4" y="T5"/>
              </a:cxn>
              <a:cxn ang="T11">
                <a:pos x="T6" y="T7"/>
              </a:cxn>
            </a:cxnLst>
            <a:rect l="T12" t="T13" r="T14" b="T15"/>
            <a:pathLst>
              <a:path w="93" h="180">
                <a:moveTo>
                  <a:pt x="93" y="157"/>
                </a:moveTo>
                <a:lnTo>
                  <a:pt x="0" y="0"/>
                </a:lnTo>
                <a:lnTo>
                  <a:pt x="44" y="180"/>
                </a:lnTo>
                <a:lnTo>
                  <a:pt x="93" y="157"/>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436" name="Freeform 761"/>
          <p:cNvSpPr>
            <a:spLocks/>
          </p:cNvSpPr>
          <p:nvPr/>
        </p:nvSpPr>
        <p:spPr bwMode="auto">
          <a:xfrm>
            <a:off x="7242175" y="3695707"/>
            <a:ext cx="215900" cy="517525"/>
          </a:xfrm>
          <a:custGeom>
            <a:avLst/>
            <a:gdLst>
              <a:gd name="T0" fmla="*/ 2147483647 w 93"/>
              <a:gd name="T1" fmla="*/ 2147483647 h 198"/>
              <a:gd name="T2" fmla="*/ 2147483647 w 93"/>
              <a:gd name="T3" fmla="*/ 2147483647 h 198"/>
              <a:gd name="T4" fmla="*/ 0 w 93"/>
              <a:gd name="T5" fmla="*/ 0 h 198"/>
              <a:gd name="T6" fmla="*/ 2147483647 w 93"/>
              <a:gd name="T7" fmla="*/ 2147483647 h 198"/>
              <a:gd name="T8" fmla="*/ 0 60000 65536"/>
              <a:gd name="T9" fmla="*/ 0 60000 65536"/>
              <a:gd name="T10" fmla="*/ 0 60000 65536"/>
              <a:gd name="T11" fmla="*/ 0 60000 65536"/>
              <a:gd name="T12" fmla="*/ 0 w 93"/>
              <a:gd name="T13" fmla="*/ 0 h 198"/>
              <a:gd name="T14" fmla="*/ 93 w 93"/>
              <a:gd name="T15" fmla="*/ 198 h 198"/>
            </a:gdLst>
            <a:ahLst/>
            <a:cxnLst>
              <a:cxn ang="T8">
                <a:pos x="T0" y="T1"/>
              </a:cxn>
              <a:cxn ang="T9">
                <a:pos x="T2" y="T3"/>
              </a:cxn>
              <a:cxn ang="T10">
                <a:pos x="T4" y="T5"/>
              </a:cxn>
              <a:cxn ang="T11">
                <a:pos x="T6" y="T7"/>
              </a:cxn>
            </a:cxnLst>
            <a:rect l="T12" t="T13" r="T14" b="T15"/>
            <a:pathLst>
              <a:path w="93" h="198">
                <a:moveTo>
                  <a:pt x="49" y="18"/>
                </a:moveTo>
                <a:lnTo>
                  <a:pt x="93" y="198"/>
                </a:lnTo>
                <a:lnTo>
                  <a:pt x="0" y="0"/>
                </a:lnTo>
                <a:lnTo>
                  <a:pt x="49" y="18"/>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437" name="Line 762"/>
          <p:cNvSpPr>
            <a:spLocks noChangeShapeType="1"/>
          </p:cNvSpPr>
          <p:nvPr/>
        </p:nvSpPr>
        <p:spPr bwMode="auto">
          <a:xfrm flipH="1">
            <a:off x="7343775" y="3743325"/>
            <a:ext cx="12700" cy="1588"/>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438" name="Line 763"/>
          <p:cNvSpPr>
            <a:spLocks noChangeShapeType="1"/>
          </p:cNvSpPr>
          <p:nvPr/>
        </p:nvSpPr>
        <p:spPr bwMode="auto">
          <a:xfrm>
            <a:off x="7356477" y="3743327"/>
            <a:ext cx="214313" cy="40957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439" name="Line 764"/>
          <p:cNvSpPr>
            <a:spLocks noChangeShapeType="1"/>
          </p:cNvSpPr>
          <p:nvPr/>
        </p:nvSpPr>
        <p:spPr bwMode="auto">
          <a:xfrm>
            <a:off x="7242180" y="3695702"/>
            <a:ext cx="114300" cy="4762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440" name="Freeform 765"/>
          <p:cNvSpPr>
            <a:spLocks/>
          </p:cNvSpPr>
          <p:nvPr/>
        </p:nvSpPr>
        <p:spPr bwMode="auto">
          <a:xfrm>
            <a:off x="5280037" y="2135188"/>
            <a:ext cx="219075" cy="2017712"/>
          </a:xfrm>
          <a:custGeom>
            <a:avLst/>
            <a:gdLst>
              <a:gd name="T0" fmla="*/ 0 w 94"/>
              <a:gd name="T1" fmla="*/ 2147483647 h 772"/>
              <a:gd name="T2" fmla="*/ 2147483647 w 94"/>
              <a:gd name="T3" fmla="*/ 0 h 772"/>
              <a:gd name="T4" fmla="*/ 2147483647 w 94"/>
              <a:gd name="T5" fmla="*/ 2147483647 h 772"/>
              <a:gd name="T6" fmla="*/ 0 w 94"/>
              <a:gd name="T7" fmla="*/ 2147483647 h 772"/>
              <a:gd name="T8" fmla="*/ 0 60000 65536"/>
              <a:gd name="T9" fmla="*/ 0 60000 65536"/>
              <a:gd name="T10" fmla="*/ 0 60000 65536"/>
              <a:gd name="T11" fmla="*/ 0 60000 65536"/>
              <a:gd name="T12" fmla="*/ 0 w 94"/>
              <a:gd name="T13" fmla="*/ 0 h 772"/>
              <a:gd name="T14" fmla="*/ 94 w 94"/>
              <a:gd name="T15" fmla="*/ 772 h 772"/>
            </a:gdLst>
            <a:ahLst/>
            <a:cxnLst>
              <a:cxn ang="T8">
                <a:pos x="T0" y="T1"/>
              </a:cxn>
              <a:cxn ang="T9">
                <a:pos x="T2" y="T3"/>
              </a:cxn>
              <a:cxn ang="T10">
                <a:pos x="T4" y="T5"/>
              </a:cxn>
              <a:cxn ang="T11">
                <a:pos x="T6" y="T7"/>
              </a:cxn>
            </a:cxnLst>
            <a:rect l="T12" t="T13" r="T14" b="T15"/>
            <a:pathLst>
              <a:path w="94" h="772">
                <a:moveTo>
                  <a:pt x="0" y="372"/>
                </a:moveTo>
                <a:lnTo>
                  <a:pt x="94" y="0"/>
                </a:lnTo>
                <a:lnTo>
                  <a:pt x="45" y="772"/>
                </a:lnTo>
                <a:lnTo>
                  <a:pt x="0" y="372"/>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441" name="Freeform 766"/>
          <p:cNvSpPr>
            <a:spLocks/>
          </p:cNvSpPr>
          <p:nvPr/>
        </p:nvSpPr>
        <p:spPr bwMode="auto">
          <a:xfrm>
            <a:off x="5384800" y="2135188"/>
            <a:ext cx="215900" cy="2017712"/>
          </a:xfrm>
          <a:custGeom>
            <a:avLst/>
            <a:gdLst>
              <a:gd name="T0" fmla="*/ 2147483647 w 93"/>
              <a:gd name="T1" fmla="*/ 2147483647 h 772"/>
              <a:gd name="T2" fmla="*/ 0 w 93"/>
              <a:gd name="T3" fmla="*/ 2147483647 h 772"/>
              <a:gd name="T4" fmla="*/ 2147483647 w 93"/>
              <a:gd name="T5" fmla="*/ 0 h 772"/>
              <a:gd name="T6" fmla="*/ 2147483647 w 93"/>
              <a:gd name="T7" fmla="*/ 2147483647 h 772"/>
              <a:gd name="T8" fmla="*/ 0 60000 65536"/>
              <a:gd name="T9" fmla="*/ 0 60000 65536"/>
              <a:gd name="T10" fmla="*/ 0 60000 65536"/>
              <a:gd name="T11" fmla="*/ 0 60000 65536"/>
              <a:gd name="T12" fmla="*/ 0 w 93"/>
              <a:gd name="T13" fmla="*/ 0 h 772"/>
              <a:gd name="T14" fmla="*/ 93 w 93"/>
              <a:gd name="T15" fmla="*/ 772 h 772"/>
            </a:gdLst>
            <a:ahLst/>
            <a:cxnLst>
              <a:cxn ang="T8">
                <a:pos x="T0" y="T1"/>
              </a:cxn>
              <a:cxn ang="T9">
                <a:pos x="T2" y="T3"/>
              </a:cxn>
              <a:cxn ang="T10">
                <a:pos x="T4" y="T5"/>
              </a:cxn>
              <a:cxn ang="T11">
                <a:pos x="T6" y="T7"/>
              </a:cxn>
            </a:cxnLst>
            <a:rect l="T12" t="T13" r="T14" b="T15"/>
            <a:pathLst>
              <a:path w="93" h="772">
                <a:moveTo>
                  <a:pt x="93" y="179"/>
                </a:moveTo>
                <a:lnTo>
                  <a:pt x="0" y="772"/>
                </a:lnTo>
                <a:lnTo>
                  <a:pt x="49" y="0"/>
                </a:lnTo>
                <a:lnTo>
                  <a:pt x="93" y="179"/>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442" name="Freeform 767"/>
          <p:cNvSpPr>
            <a:spLocks/>
          </p:cNvSpPr>
          <p:nvPr/>
        </p:nvSpPr>
        <p:spPr bwMode="auto">
          <a:xfrm>
            <a:off x="7458075" y="4152922"/>
            <a:ext cx="228600" cy="93663"/>
          </a:xfrm>
          <a:custGeom>
            <a:avLst/>
            <a:gdLst>
              <a:gd name="T0" fmla="*/ 2147483647 w 99"/>
              <a:gd name="T1" fmla="*/ 0 h 36"/>
              <a:gd name="T2" fmla="*/ 2147483647 w 99"/>
              <a:gd name="T3" fmla="*/ 2147483647 h 36"/>
              <a:gd name="T4" fmla="*/ 0 w 99"/>
              <a:gd name="T5" fmla="*/ 2147483647 h 36"/>
              <a:gd name="T6" fmla="*/ 2147483647 w 99"/>
              <a:gd name="T7" fmla="*/ 0 h 36"/>
              <a:gd name="T8" fmla="*/ 0 60000 65536"/>
              <a:gd name="T9" fmla="*/ 0 60000 65536"/>
              <a:gd name="T10" fmla="*/ 0 60000 65536"/>
              <a:gd name="T11" fmla="*/ 0 60000 65536"/>
              <a:gd name="T12" fmla="*/ 0 w 99"/>
              <a:gd name="T13" fmla="*/ 0 h 36"/>
              <a:gd name="T14" fmla="*/ 99 w 99"/>
              <a:gd name="T15" fmla="*/ 36 h 36"/>
            </a:gdLst>
            <a:ahLst/>
            <a:cxnLst>
              <a:cxn ang="T8">
                <a:pos x="T0" y="T1"/>
              </a:cxn>
              <a:cxn ang="T9">
                <a:pos x="T2" y="T3"/>
              </a:cxn>
              <a:cxn ang="T10">
                <a:pos x="T4" y="T5"/>
              </a:cxn>
              <a:cxn ang="T11">
                <a:pos x="T6" y="T7"/>
              </a:cxn>
            </a:cxnLst>
            <a:rect l="T12" t="T13" r="T14" b="T15"/>
            <a:pathLst>
              <a:path w="99" h="36">
                <a:moveTo>
                  <a:pt x="49" y="0"/>
                </a:moveTo>
                <a:lnTo>
                  <a:pt x="99" y="36"/>
                </a:lnTo>
                <a:lnTo>
                  <a:pt x="0" y="23"/>
                </a:lnTo>
                <a:lnTo>
                  <a:pt x="49"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443" name="Freeform 768"/>
          <p:cNvSpPr>
            <a:spLocks/>
          </p:cNvSpPr>
          <p:nvPr/>
        </p:nvSpPr>
        <p:spPr bwMode="auto">
          <a:xfrm>
            <a:off x="7570800" y="4152922"/>
            <a:ext cx="219075" cy="93663"/>
          </a:xfrm>
          <a:custGeom>
            <a:avLst/>
            <a:gdLst>
              <a:gd name="T0" fmla="*/ 2147483647 w 94"/>
              <a:gd name="T1" fmla="*/ 2147483647 h 36"/>
              <a:gd name="T2" fmla="*/ 0 w 94"/>
              <a:gd name="T3" fmla="*/ 0 h 36"/>
              <a:gd name="T4" fmla="*/ 2147483647 w 94"/>
              <a:gd name="T5" fmla="*/ 2147483647 h 36"/>
              <a:gd name="T6" fmla="*/ 2147483647 w 94"/>
              <a:gd name="T7" fmla="*/ 2147483647 h 36"/>
              <a:gd name="T8" fmla="*/ 0 60000 65536"/>
              <a:gd name="T9" fmla="*/ 0 60000 65536"/>
              <a:gd name="T10" fmla="*/ 0 60000 65536"/>
              <a:gd name="T11" fmla="*/ 0 60000 65536"/>
              <a:gd name="T12" fmla="*/ 0 w 94"/>
              <a:gd name="T13" fmla="*/ 0 h 36"/>
              <a:gd name="T14" fmla="*/ 94 w 94"/>
              <a:gd name="T15" fmla="*/ 36 h 36"/>
            </a:gdLst>
            <a:ahLst/>
            <a:cxnLst>
              <a:cxn ang="T8">
                <a:pos x="T0" y="T1"/>
              </a:cxn>
              <a:cxn ang="T9">
                <a:pos x="T2" y="T3"/>
              </a:cxn>
              <a:cxn ang="T10">
                <a:pos x="T4" y="T5"/>
              </a:cxn>
              <a:cxn ang="T11">
                <a:pos x="T6" y="T7"/>
              </a:cxn>
            </a:cxnLst>
            <a:rect l="T12" t="T13" r="T14" b="T15"/>
            <a:pathLst>
              <a:path w="94" h="36">
                <a:moveTo>
                  <a:pt x="94" y="13"/>
                </a:moveTo>
                <a:lnTo>
                  <a:pt x="0" y="0"/>
                </a:lnTo>
                <a:lnTo>
                  <a:pt x="50" y="36"/>
                </a:lnTo>
                <a:lnTo>
                  <a:pt x="94" y="13"/>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444" name="Line 769"/>
          <p:cNvSpPr>
            <a:spLocks noChangeShapeType="1"/>
          </p:cNvSpPr>
          <p:nvPr/>
        </p:nvSpPr>
        <p:spPr bwMode="auto">
          <a:xfrm flipH="1">
            <a:off x="5384800" y="2603500"/>
            <a:ext cx="215900" cy="1549400"/>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445" name="Line 770"/>
          <p:cNvSpPr>
            <a:spLocks noChangeShapeType="1"/>
          </p:cNvSpPr>
          <p:nvPr/>
        </p:nvSpPr>
        <p:spPr bwMode="auto">
          <a:xfrm>
            <a:off x="5280031" y="3106738"/>
            <a:ext cx="104775" cy="1046162"/>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446" name="Line 771"/>
          <p:cNvSpPr>
            <a:spLocks noChangeShapeType="1"/>
          </p:cNvSpPr>
          <p:nvPr/>
        </p:nvSpPr>
        <p:spPr bwMode="auto">
          <a:xfrm>
            <a:off x="7570800" y="4152900"/>
            <a:ext cx="219075" cy="33338"/>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447" name="Line 772"/>
          <p:cNvSpPr>
            <a:spLocks noChangeShapeType="1"/>
          </p:cNvSpPr>
          <p:nvPr/>
        </p:nvSpPr>
        <p:spPr bwMode="auto">
          <a:xfrm flipV="1">
            <a:off x="7469188" y="4152906"/>
            <a:ext cx="101600" cy="6032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448" name="Freeform 773"/>
          <p:cNvSpPr>
            <a:spLocks/>
          </p:cNvSpPr>
          <p:nvPr/>
        </p:nvSpPr>
        <p:spPr bwMode="auto">
          <a:xfrm>
            <a:off x="6696075" y="3238522"/>
            <a:ext cx="215900" cy="239713"/>
          </a:xfrm>
          <a:custGeom>
            <a:avLst/>
            <a:gdLst>
              <a:gd name="T0" fmla="*/ 2147483647 w 93"/>
              <a:gd name="T1" fmla="*/ 2147483647 h 92"/>
              <a:gd name="T2" fmla="*/ 2147483647 w 93"/>
              <a:gd name="T3" fmla="*/ 2147483647 h 92"/>
              <a:gd name="T4" fmla="*/ 0 w 93"/>
              <a:gd name="T5" fmla="*/ 0 h 92"/>
              <a:gd name="T6" fmla="*/ 2147483647 w 93"/>
              <a:gd name="T7" fmla="*/ 2147483647 h 92"/>
              <a:gd name="T8" fmla="*/ 0 60000 65536"/>
              <a:gd name="T9" fmla="*/ 0 60000 65536"/>
              <a:gd name="T10" fmla="*/ 0 60000 65536"/>
              <a:gd name="T11" fmla="*/ 0 60000 65536"/>
              <a:gd name="T12" fmla="*/ 0 w 93"/>
              <a:gd name="T13" fmla="*/ 0 h 92"/>
              <a:gd name="T14" fmla="*/ 93 w 93"/>
              <a:gd name="T15" fmla="*/ 92 h 92"/>
            </a:gdLst>
            <a:ahLst/>
            <a:cxnLst>
              <a:cxn ang="T8">
                <a:pos x="T0" y="T1"/>
              </a:cxn>
              <a:cxn ang="T9">
                <a:pos x="T2" y="T3"/>
              </a:cxn>
              <a:cxn ang="T10">
                <a:pos x="T4" y="T5"/>
              </a:cxn>
              <a:cxn ang="T11">
                <a:pos x="T6" y="T7"/>
              </a:cxn>
            </a:cxnLst>
            <a:rect l="T12" t="T13" r="T14" b="T15"/>
            <a:pathLst>
              <a:path w="93" h="92">
                <a:moveTo>
                  <a:pt x="49" y="92"/>
                </a:moveTo>
                <a:lnTo>
                  <a:pt x="93" y="60"/>
                </a:lnTo>
                <a:lnTo>
                  <a:pt x="0" y="0"/>
                </a:lnTo>
                <a:lnTo>
                  <a:pt x="49" y="92"/>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449" name="Freeform 774"/>
          <p:cNvSpPr>
            <a:spLocks/>
          </p:cNvSpPr>
          <p:nvPr/>
        </p:nvSpPr>
        <p:spPr bwMode="auto">
          <a:xfrm>
            <a:off x="6808788" y="3395666"/>
            <a:ext cx="215900" cy="142875"/>
          </a:xfrm>
          <a:custGeom>
            <a:avLst/>
            <a:gdLst>
              <a:gd name="T0" fmla="*/ 2147483647 w 93"/>
              <a:gd name="T1" fmla="*/ 2147483647 h 55"/>
              <a:gd name="T2" fmla="*/ 0 w 93"/>
              <a:gd name="T3" fmla="*/ 2147483647 h 55"/>
              <a:gd name="T4" fmla="*/ 2147483647 w 93"/>
              <a:gd name="T5" fmla="*/ 0 h 55"/>
              <a:gd name="T6" fmla="*/ 2147483647 w 93"/>
              <a:gd name="T7" fmla="*/ 2147483647 h 55"/>
              <a:gd name="T8" fmla="*/ 0 60000 65536"/>
              <a:gd name="T9" fmla="*/ 0 60000 65536"/>
              <a:gd name="T10" fmla="*/ 0 60000 65536"/>
              <a:gd name="T11" fmla="*/ 0 60000 65536"/>
              <a:gd name="T12" fmla="*/ 0 w 93"/>
              <a:gd name="T13" fmla="*/ 0 h 55"/>
              <a:gd name="T14" fmla="*/ 93 w 93"/>
              <a:gd name="T15" fmla="*/ 55 h 55"/>
            </a:gdLst>
            <a:ahLst/>
            <a:cxnLst>
              <a:cxn ang="T8">
                <a:pos x="T0" y="T1"/>
              </a:cxn>
              <a:cxn ang="T9">
                <a:pos x="T2" y="T3"/>
              </a:cxn>
              <a:cxn ang="T10">
                <a:pos x="T4" y="T5"/>
              </a:cxn>
              <a:cxn ang="T11">
                <a:pos x="T6" y="T7"/>
              </a:cxn>
            </a:cxnLst>
            <a:rect l="T12" t="T13" r="T14" b="T15"/>
            <a:pathLst>
              <a:path w="93" h="55">
                <a:moveTo>
                  <a:pt x="93" y="55"/>
                </a:moveTo>
                <a:lnTo>
                  <a:pt x="0" y="32"/>
                </a:lnTo>
                <a:lnTo>
                  <a:pt x="44" y="0"/>
                </a:lnTo>
                <a:lnTo>
                  <a:pt x="93" y="55"/>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450" name="Line 775"/>
          <p:cNvSpPr>
            <a:spLocks noChangeShapeType="1"/>
          </p:cNvSpPr>
          <p:nvPr/>
        </p:nvSpPr>
        <p:spPr bwMode="auto">
          <a:xfrm flipH="1" flipV="1">
            <a:off x="6808788" y="3478217"/>
            <a:ext cx="215900" cy="6032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451" name="Line 776"/>
          <p:cNvSpPr>
            <a:spLocks noChangeShapeType="1"/>
          </p:cNvSpPr>
          <p:nvPr/>
        </p:nvSpPr>
        <p:spPr bwMode="auto">
          <a:xfrm>
            <a:off x="6696082" y="3238522"/>
            <a:ext cx="112713" cy="239713"/>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452" name="Freeform 777"/>
          <p:cNvSpPr>
            <a:spLocks/>
          </p:cNvSpPr>
          <p:nvPr/>
        </p:nvSpPr>
        <p:spPr bwMode="auto">
          <a:xfrm>
            <a:off x="4949825" y="2963863"/>
            <a:ext cx="217488" cy="1282700"/>
          </a:xfrm>
          <a:custGeom>
            <a:avLst/>
            <a:gdLst>
              <a:gd name="T0" fmla="*/ 0 w 94"/>
              <a:gd name="T1" fmla="*/ 2147483647 h 491"/>
              <a:gd name="T2" fmla="*/ 2147483647 w 94"/>
              <a:gd name="T3" fmla="*/ 0 h 491"/>
              <a:gd name="T4" fmla="*/ 2147483647 w 94"/>
              <a:gd name="T5" fmla="*/ 2147483647 h 491"/>
              <a:gd name="T6" fmla="*/ 0 w 94"/>
              <a:gd name="T7" fmla="*/ 2147483647 h 491"/>
              <a:gd name="T8" fmla="*/ 0 60000 65536"/>
              <a:gd name="T9" fmla="*/ 0 60000 65536"/>
              <a:gd name="T10" fmla="*/ 0 60000 65536"/>
              <a:gd name="T11" fmla="*/ 0 60000 65536"/>
              <a:gd name="T12" fmla="*/ 0 w 94"/>
              <a:gd name="T13" fmla="*/ 0 h 491"/>
              <a:gd name="T14" fmla="*/ 94 w 94"/>
              <a:gd name="T15" fmla="*/ 491 h 491"/>
            </a:gdLst>
            <a:ahLst/>
            <a:cxnLst>
              <a:cxn ang="T8">
                <a:pos x="T0" y="T1"/>
              </a:cxn>
              <a:cxn ang="T9">
                <a:pos x="T2" y="T3"/>
              </a:cxn>
              <a:cxn ang="T10">
                <a:pos x="T4" y="T5"/>
              </a:cxn>
              <a:cxn ang="T11">
                <a:pos x="T6" y="T7"/>
              </a:cxn>
            </a:cxnLst>
            <a:rect l="T12" t="T13" r="T14" b="T15"/>
            <a:pathLst>
              <a:path w="94" h="491">
                <a:moveTo>
                  <a:pt x="0" y="491"/>
                </a:moveTo>
                <a:lnTo>
                  <a:pt x="94" y="0"/>
                </a:lnTo>
                <a:lnTo>
                  <a:pt x="45" y="468"/>
                </a:lnTo>
                <a:lnTo>
                  <a:pt x="0" y="491"/>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453" name="Freeform 778"/>
          <p:cNvSpPr>
            <a:spLocks/>
          </p:cNvSpPr>
          <p:nvPr/>
        </p:nvSpPr>
        <p:spPr bwMode="auto">
          <a:xfrm>
            <a:off x="5053013" y="2963865"/>
            <a:ext cx="227012" cy="1222375"/>
          </a:xfrm>
          <a:custGeom>
            <a:avLst/>
            <a:gdLst>
              <a:gd name="T0" fmla="*/ 2147483647 w 98"/>
              <a:gd name="T1" fmla="*/ 2147483647 h 468"/>
              <a:gd name="T2" fmla="*/ 0 w 98"/>
              <a:gd name="T3" fmla="*/ 2147483647 h 468"/>
              <a:gd name="T4" fmla="*/ 2147483647 w 98"/>
              <a:gd name="T5" fmla="*/ 0 h 468"/>
              <a:gd name="T6" fmla="*/ 2147483647 w 98"/>
              <a:gd name="T7" fmla="*/ 2147483647 h 468"/>
              <a:gd name="T8" fmla="*/ 0 60000 65536"/>
              <a:gd name="T9" fmla="*/ 0 60000 65536"/>
              <a:gd name="T10" fmla="*/ 0 60000 65536"/>
              <a:gd name="T11" fmla="*/ 0 60000 65536"/>
              <a:gd name="T12" fmla="*/ 0 w 98"/>
              <a:gd name="T13" fmla="*/ 0 h 468"/>
              <a:gd name="T14" fmla="*/ 98 w 98"/>
              <a:gd name="T15" fmla="*/ 468 h 468"/>
            </a:gdLst>
            <a:ahLst/>
            <a:cxnLst>
              <a:cxn ang="T8">
                <a:pos x="T0" y="T1"/>
              </a:cxn>
              <a:cxn ang="T9">
                <a:pos x="T2" y="T3"/>
              </a:cxn>
              <a:cxn ang="T10">
                <a:pos x="T4" y="T5"/>
              </a:cxn>
              <a:cxn ang="T11">
                <a:pos x="T6" y="T7"/>
              </a:cxn>
            </a:cxnLst>
            <a:rect l="T12" t="T13" r="T14" b="T15"/>
            <a:pathLst>
              <a:path w="98" h="468">
                <a:moveTo>
                  <a:pt x="98" y="55"/>
                </a:moveTo>
                <a:lnTo>
                  <a:pt x="0" y="468"/>
                </a:lnTo>
                <a:lnTo>
                  <a:pt x="49" y="0"/>
                </a:lnTo>
                <a:lnTo>
                  <a:pt x="98" y="55"/>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454" name="Freeform 779"/>
          <p:cNvSpPr>
            <a:spLocks/>
          </p:cNvSpPr>
          <p:nvPr/>
        </p:nvSpPr>
        <p:spPr bwMode="auto">
          <a:xfrm>
            <a:off x="7686675" y="4186260"/>
            <a:ext cx="215900" cy="96837"/>
          </a:xfrm>
          <a:custGeom>
            <a:avLst/>
            <a:gdLst>
              <a:gd name="T0" fmla="*/ 2147483647 w 93"/>
              <a:gd name="T1" fmla="*/ 0 h 37"/>
              <a:gd name="T2" fmla="*/ 2147483647 w 93"/>
              <a:gd name="T3" fmla="*/ 2147483647 h 37"/>
              <a:gd name="T4" fmla="*/ 0 w 93"/>
              <a:gd name="T5" fmla="*/ 2147483647 h 37"/>
              <a:gd name="T6" fmla="*/ 2147483647 w 93"/>
              <a:gd name="T7" fmla="*/ 0 h 37"/>
              <a:gd name="T8" fmla="*/ 0 60000 65536"/>
              <a:gd name="T9" fmla="*/ 0 60000 65536"/>
              <a:gd name="T10" fmla="*/ 0 60000 65536"/>
              <a:gd name="T11" fmla="*/ 0 60000 65536"/>
              <a:gd name="T12" fmla="*/ 0 w 93"/>
              <a:gd name="T13" fmla="*/ 0 h 37"/>
              <a:gd name="T14" fmla="*/ 93 w 93"/>
              <a:gd name="T15" fmla="*/ 37 h 37"/>
            </a:gdLst>
            <a:ahLst/>
            <a:cxnLst>
              <a:cxn ang="T8">
                <a:pos x="T0" y="T1"/>
              </a:cxn>
              <a:cxn ang="T9">
                <a:pos x="T2" y="T3"/>
              </a:cxn>
              <a:cxn ang="T10">
                <a:pos x="T4" y="T5"/>
              </a:cxn>
              <a:cxn ang="T11">
                <a:pos x="T6" y="T7"/>
              </a:cxn>
            </a:cxnLst>
            <a:rect l="T12" t="T13" r="T14" b="T15"/>
            <a:pathLst>
              <a:path w="93" h="37">
                <a:moveTo>
                  <a:pt x="44" y="0"/>
                </a:moveTo>
                <a:lnTo>
                  <a:pt x="93" y="37"/>
                </a:lnTo>
                <a:lnTo>
                  <a:pt x="0" y="23"/>
                </a:lnTo>
                <a:lnTo>
                  <a:pt x="44"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455" name="Line 780"/>
          <p:cNvSpPr>
            <a:spLocks noChangeShapeType="1"/>
          </p:cNvSpPr>
          <p:nvPr/>
        </p:nvSpPr>
        <p:spPr bwMode="auto">
          <a:xfrm flipV="1">
            <a:off x="4949825" y="4186260"/>
            <a:ext cx="103188" cy="6032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456" name="Line 781"/>
          <p:cNvSpPr>
            <a:spLocks noChangeShapeType="1"/>
          </p:cNvSpPr>
          <p:nvPr/>
        </p:nvSpPr>
        <p:spPr bwMode="auto">
          <a:xfrm flipH="1">
            <a:off x="5053013" y="3106738"/>
            <a:ext cx="227012" cy="1079500"/>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457" name="Line 782"/>
          <p:cNvSpPr>
            <a:spLocks noChangeShapeType="1"/>
          </p:cNvSpPr>
          <p:nvPr/>
        </p:nvSpPr>
        <p:spPr bwMode="auto">
          <a:xfrm flipV="1">
            <a:off x="7686675" y="4186260"/>
            <a:ext cx="103188" cy="6032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458" name="Freeform 783"/>
          <p:cNvSpPr>
            <a:spLocks/>
          </p:cNvSpPr>
          <p:nvPr/>
        </p:nvSpPr>
        <p:spPr bwMode="auto">
          <a:xfrm>
            <a:off x="7024693" y="3538538"/>
            <a:ext cx="217487" cy="157162"/>
          </a:xfrm>
          <a:custGeom>
            <a:avLst/>
            <a:gdLst>
              <a:gd name="T0" fmla="*/ 2147483647 w 94"/>
              <a:gd name="T1" fmla="*/ 2147483647 h 60"/>
              <a:gd name="T2" fmla="*/ 0 w 94"/>
              <a:gd name="T3" fmla="*/ 0 h 60"/>
              <a:gd name="T4" fmla="*/ 2147483647 w 94"/>
              <a:gd name="T5" fmla="*/ 2147483647 h 60"/>
              <a:gd name="T6" fmla="*/ 2147483647 w 94"/>
              <a:gd name="T7" fmla="*/ 2147483647 h 60"/>
              <a:gd name="T8" fmla="*/ 0 60000 65536"/>
              <a:gd name="T9" fmla="*/ 0 60000 65536"/>
              <a:gd name="T10" fmla="*/ 0 60000 65536"/>
              <a:gd name="T11" fmla="*/ 0 60000 65536"/>
              <a:gd name="T12" fmla="*/ 0 w 94"/>
              <a:gd name="T13" fmla="*/ 0 h 60"/>
              <a:gd name="T14" fmla="*/ 94 w 94"/>
              <a:gd name="T15" fmla="*/ 60 h 60"/>
            </a:gdLst>
            <a:ahLst/>
            <a:cxnLst>
              <a:cxn ang="T8">
                <a:pos x="T0" y="T1"/>
              </a:cxn>
              <a:cxn ang="T9">
                <a:pos x="T2" y="T3"/>
              </a:cxn>
              <a:cxn ang="T10">
                <a:pos x="T4" y="T5"/>
              </a:cxn>
              <a:cxn ang="T11">
                <a:pos x="T6" y="T7"/>
              </a:cxn>
            </a:cxnLst>
            <a:rect l="T12" t="T13" r="T14" b="T15"/>
            <a:pathLst>
              <a:path w="94" h="60">
                <a:moveTo>
                  <a:pt x="94" y="60"/>
                </a:moveTo>
                <a:lnTo>
                  <a:pt x="0" y="0"/>
                </a:lnTo>
                <a:lnTo>
                  <a:pt x="49" y="37"/>
                </a:lnTo>
                <a:lnTo>
                  <a:pt x="94" y="6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459" name="Line 784"/>
          <p:cNvSpPr>
            <a:spLocks noChangeShapeType="1"/>
          </p:cNvSpPr>
          <p:nvPr/>
        </p:nvSpPr>
        <p:spPr bwMode="auto">
          <a:xfrm flipH="1" flipV="1">
            <a:off x="7024693" y="3538538"/>
            <a:ext cx="217487" cy="157162"/>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460" name="Freeform 785"/>
          <p:cNvSpPr>
            <a:spLocks/>
          </p:cNvSpPr>
          <p:nvPr/>
        </p:nvSpPr>
        <p:spPr bwMode="auto">
          <a:xfrm>
            <a:off x="6911987" y="3395663"/>
            <a:ext cx="227013" cy="239712"/>
          </a:xfrm>
          <a:custGeom>
            <a:avLst/>
            <a:gdLst>
              <a:gd name="T0" fmla="*/ 2147483647 w 98"/>
              <a:gd name="T1" fmla="*/ 2147483647 h 92"/>
              <a:gd name="T2" fmla="*/ 2147483647 w 98"/>
              <a:gd name="T3" fmla="*/ 2147483647 h 92"/>
              <a:gd name="T4" fmla="*/ 0 w 98"/>
              <a:gd name="T5" fmla="*/ 0 h 92"/>
              <a:gd name="T6" fmla="*/ 2147483647 w 98"/>
              <a:gd name="T7" fmla="*/ 2147483647 h 92"/>
              <a:gd name="T8" fmla="*/ 0 60000 65536"/>
              <a:gd name="T9" fmla="*/ 0 60000 65536"/>
              <a:gd name="T10" fmla="*/ 0 60000 65536"/>
              <a:gd name="T11" fmla="*/ 0 60000 65536"/>
              <a:gd name="T12" fmla="*/ 0 w 98"/>
              <a:gd name="T13" fmla="*/ 0 h 92"/>
              <a:gd name="T14" fmla="*/ 98 w 98"/>
              <a:gd name="T15" fmla="*/ 92 h 92"/>
            </a:gdLst>
            <a:ahLst/>
            <a:cxnLst>
              <a:cxn ang="T8">
                <a:pos x="T0" y="T1"/>
              </a:cxn>
              <a:cxn ang="T9">
                <a:pos x="T2" y="T3"/>
              </a:cxn>
              <a:cxn ang="T10">
                <a:pos x="T4" y="T5"/>
              </a:cxn>
              <a:cxn ang="T11">
                <a:pos x="T6" y="T7"/>
              </a:cxn>
            </a:cxnLst>
            <a:rect l="T12" t="T13" r="T14" b="T15"/>
            <a:pathLst>
              <a:path w="98" h="92">
                <a:moveTo>
                  <a:pt x="49" y="55"/>
                </a:moveTo>
                <a:lnTo>
                  <a:pt x="98" y="92"/>
                </a:lnTo>
                <a:lnTo>
                  <a:pt x="0" y="0"/>
                </a:lnTo>
                <a:lnTo>
                  <a:pt x="49" y="55"/>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461" name="Line 786"/>
          <p:cNvSpPr>
            <a:spLocks noChangeShapeType="1"/>
          </p:cNvSpPr>
          <p:nvPr/>
        </p:nvSpPr>
        <p:spPr bwMode="auto">
          <a:xfrm>
            <a:off x="6911977" y="3395666"/>
            <a:ext cx="112713" cy="14287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462" name="Line 787"/>
          <p:cNvSpPr>
            <a:spLocks noChangeShapeType="1"/>
          </p:cNvSpPr>
          <p:nvPr/>
        </p:nvSpPr>
        <p:spPr bwMode="auto">
          <a:xfrm flipH="1" flipV="1">
            <a:off x="6261100" y="2927350"/>
            <a:ext cx="217488" cy="190500"/>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463" name="Freeform 788"/>
          <p:cNvSpPr>
            <a:spLocks/>
          </p:cNvSpPr>
          <p:nvPr/>
        </p:nvSpPr>
        <p:spPr bwMode="auto">
          <a:xfrm>
            <a:off x="7242175" y="3695707"/>
            <a:ext cx="215900" cy="517525"/>
          </a:xfrm>
          <a:custGeom>
            <a:avLst/>
            <a:gdLst>
              <a:gd name="T0" fmla="*/ 2147483647 w 93"/>
              <a:gd name="T1" fmla="*/ 2147483647 h 198"/>
              <a:gd name="T2" fmla="*/ 0 w 93"/>
              <a:gd name="T3" fmla="*/ 0 h 198"/>
              <a:gd name="T4" fmla="*/ 2147483647 w 93"/>
              <a:gd name="T5" fmla="*/ 2147483647 h 198"/>
              <a:gd name="T6" fmla="*/ 2147483647 w 93"/>
              <a:gd name="T7" fmla="*/ 2147483647 h 198"/>
              <a:gd name="T8" fmla="*/ 0 60000 65536"/>
              <a:gd name="T9" fmla="*/ 0 60000 65536"/>
              <a:gd name="T10" fmla="*/ 0 60000 65536"/>
              <a:gd name="T11" fmla="*/ 0 60000 65536"/>
              <a:gd name="T12" fmla="*/ 0 w 93"/>
              <a:gd name="T13" fmla="*/ 0 h 198"/>
              <a:gd name="T14" fmla="*/ 93 w 93"/>
              <a:gd name="T15" fmla="*/ 198 h 198"/>
            </a:gdLst>
            <a:ahLst/>
            <a:cxnLst>
              <a:cxn ang="T8">
                <a:pos x="T0" y="T1"/>
              </a:cxn>
              <a:cxn ang="T9">
                <a:pos x="T2" y="T3"/>
              </a:cxn>
              <a:cxn ang="T10">
                <a:pos x="T4" y="T5"/>
              </a:cxn>
              <a:cxn ang="T11">
                <a:pos x="T6" y="T7"/>
              </a:cxn>
            </a:cxnLst>
            <a:rect l="T12" t="T13" r="T14" b="T15"/>
            <a:pathLst>
              <a:path w="93" h="198">
                <a:moveTo>
                  <a:pt x="93" y="198"/>
                </a:moveTo>
                <a:lnTo>
                  <a:pt x="0" y="0"/>
                </a:lnTo>
                <a:lnTo>
                  <a:pt x="49" y="55"/>
                </a:lnTo>
                <a:lnTo>
                  <a:pt x="93" y="198"/>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464" name="Freeform 789"/>
          <p:cNvSpPr>
            <a:spLocks/>
          </p:cNvSpPr>
          <p:nvPr/>
        </p:nvSpPr>
        <p:spPr bwMode="auto">
          <a:xfrm>
            <a:off x="7458075" y="4213247"/>
            <a:ext cx="228600" cy="93663"/>
          </a:xfrm>
          <a:custGeom>
            <a:avLst/>
            <a:gdLst>
              <a:gd name="T0" fmla="*/ 2147483647 w 99"/>
              <a:gd name="T1" fmla="*/ 2147483647 h 36"/>
              <a:gd name="T2" fmla="*/ 0 w 99"/>
              <a:gd name="T3" fmla="*/ 0 h 36"/>
              <a:gd name="T4" fmla="*/ 2147483647 w 99"/>
              <a:gd name="T5" fmla="*/ 2147483647 h 36"/>
              <a:gd name="T6" fmla="*/ 2147483647 w 99"/>
              <a:gd name="T7" fmla="*/ 2147483647 h 36"/>
              <a:gd name="T8" fmla="*/ 0 60000 65536"/>
              <a:gd name="T9" fmla="*/ 0 60000 65536"/>
              <a:gd name="T10" fmla="*/ 0 60000 65536"/>
              <a:gd name="T11" fmla="*/ 0 60000 65536"/>
              <a:gd name="T12" fmla="*/ 0 w 99"/>
              <a:gd name="T13" fmla="*/ 0 h 36"/>
              <a:gd name="T14" fmla="*/ 99 w 99"/>
              <a:gd name="T15" fmla="*/ 36 h 36"/>
            </a:gdLst>
            <a:ahLst/>
            <a:cxnLst>
              <a:cxn ang="T8">
                <a:pos x="T0" y="T1"/>
              </a:cxn>
              <a:cxn ang="T9">
                <a:pos x="T2" y="T3"/>
              </a:cxn>
              <a:cxn ang="T10">
                <a:pos x="T4" y="T5"/>
              </a:cxn>
              <a:cxn ang="T11">
                <a:pos x="T6" y="T7"/>
              </a:cxn>
            </a:cxnLst>
            <a:rect l="T12" t="T13" r="T14" b="T15"/>
            <a:pathLst>
              <a:path w="99" h="36">
                <a:moveTo>
                  <a:pt x="99" y="13"/>
                </a:moveTo>
                <a:lnTo>
                  <a:pt x="0" y="0"/>
                </a:lnTo>
                <a:lnTo>
                  <a:pt x="49" y="36"/>
                </a:lnTo>
                <a:lnTo>
                  <a:pt x="99" y="13"/>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465" name="Line 790"/>
          <p:cNvSpPr>
            <a:spLocks noChangeShapeType="1"/>
          </p:cNvSpPr>
          <p:nvPr/>
        </p:nvSpPr>
        <p:spPr bwMode="auto">
          <a:xfrm>
            <a:off x="7469200" y="4213225"/>
            <a:ext cx="217487" cy="33338"/>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466" name="Freeform 791"/>
          <p:cNvSpPr>
            <a:spLocks/>
          </p:cNvSpPr>
          <p:nvPr/>
        </p:nvSpPr>
        <p:spPr bwMode="auto">
          <a:xfrm>
            <a:off x="7356477" y="3840165"/>
            <a:ext cx="214313" cy="466725"/>
          </a:xfrm>
          <a:custGeom>
            <a:avLst/>
            <a:gdLst>
              <a:gd name="T0" fmla="*/ 2147483647 w 93"/>
              <a:gd name="T1" fmla="*/ 2147483647 h 179"/>
              <a:gd name="T2" fmla="*/ 2147483647 w 93"/>
              <a:gd name="T3" fmla="*/ 2147483647 h 179"/>
              <a:gd name="T4" fmla="*/ 0 w 93"/>
              <a:gd name="T5" fmla="*/ 0 h 179"/>
              <a:gd name="T6" fmla="*/ 2147483647 w 93"/>
              <a:gd name="T7" fmla="*/ 2147483647 h 179"/>
              <a:gd name="T8" fmla="*/ 0 60000 65536"/>
              <a:gd name="T9" fmla="*/ 0 60000 65536"/>
              <a:gd name="T10" fmla="*/ 0 60000 65536"/>
              <a:gd name="T11" fmla="*/ 0 60000 65536"/>
              <a:gd name="T12" fmla="*/ 0 w 93"/>
              <a:gd name="T13" fmla="*/ 0 h 179"/>
              <a:gd name="T14" fmla="*/ 93 w 93"/>
              <a:gd name="T15" fmla="*/ 179 h 179"/>
            </a:gdLst>
            <a:ahLst/>
            <a:cxnLst>
              <a:cxn ang="T8">
                <a:pos x="T0" y="T1"/>
              </a:cxn>
              <a:cxn ang="T9">
                <a:pos x="T2" y="T3"/>
              </a:cxn>
              <a:cxn ang="T10">
                <a:pos x="T4" y="T5"/>
              </a:cxn>
              <a:cxn ang="T11">
                <a:pos x="T6" y="T7"/>
              </a:cxn>
            </a:cxnLst>
            <a:rect l="T12" t="T13" r="T14" b="T15"/>
            <a:pathLst>
              <a:path w="93" h="179">
                <a:moveTo>
                  <a:pt x="44" y="143"/>
                </a:moveTo>
                <a:lnTo>
                  <a:pt x="93" y="179"/>
                </a:lnTo>
                <a:lnTo>
                  <a:pt x="0" y="0"/>
                </a:lnTo>
                <a:lnTo>
                  <a:pt x="44" y="143"/>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467" name="Line 792"/>
          <p:cNvSpPr>
            <a:spLocks noChangeShapeType="1"/>
          </p:cNvSpPr>
          <p:nvPr/>
        </p:nvSpPr>
        <p:spPr bwMode="auto">
          <a:xfrm>
            <a:off x="7458087" y="4213247"/>
            <a:ext cx="11113" cy="317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468" name="Line 793"/>
          <p:cNvSpPr>
            <a:spLocks noChangeShapeType="1"/>
          </p:cNvSpPr>
          <p:nvPr/>
        </p:nvSpPr>
        <p:spPr bwMode="auto">
          <a:xfrm>
            <a:off x="5889637" y="4043363"/>
            <a:ext cx="1446213" cy="203200"/>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469" name="Line 794"/>
          <p:cNvSpPr>
            <a:spLocks noChangeShapeType="1"/>
          </p:cNvSpPr>
          <p:nvPr/>
        </p:nvSpPr>
        <p:spPr bwMode="auto">
          <a:xfrm>
            <a:off x="5889637" y="4043363"/>
            <a:ext cx="1446213" cy="203200"/>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470" name="Line 795"/>
          <p:cNvSpPr>
            <a:spLocks noChangeShapeType="1"/>
          </p:cNvSpPr>
          <p:nvPr/>
        </p:nvSpPr>
        <p:spPr bwMode="auto">
          <a:xfrm flipH="1" flipV="1">
            <a:off x="7242175" y="3695707"/>
            <a:ext cx="215900" cy="51752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471" name="Freeform 796"/>
          <p:cNvSpPr>
            <a:spLocks/>
          </p:cNvSpPr>
          <p:nvPr/>
        </p:nvSpPr>
        <p:spPr bwMode="auto">
          <a:xfrm>
            <a:off x="7139000" y="3635375"/>
            <a:ext cx="217487" cy="204788"/>
          </a:xfrm>
          <a:custGeom>
            <a:avLst/>
            <a:gdLst>
              <a:gd name="T0" fmla="*/ 2147483647 w 94"/>
              <a:gd name="T1" fmla="*/ 2147483647 h 78"/>
              <a:gd name="T2" fmla="*/ 2147483647 w 94"/>
              <a:gd name="T3" fmla="*/ 2147483647 h 78"/>
              <a:gd name="T4" fmla="*/ 0 w 94"/>
              <a:gd name="T5" fmla="*/ 0 h 78"/>
              <a:gd name="T6" fmla="*/ 2147483647 w 94"/>
              <a:gd name="T7" fmla="*/ 2147483647 h 78"/>
              <a:gd name="T8" fmla="*/ 0 60000 65536"/>
              <a:gd name="T9" fmla="*/ 0 60000 65536"/>
              <a:gd name="T10" fmla="*/ 0 60000 65536"/>
              <a:gd name="T11" fmla="*/ 0 60000 65536"/>
              <a:gd name="T12" fmla="*/ 0 w 94"/>
              <a:gd name="T13" fmla="*/ 0 h 78"/>
              <a:gd name="T14" fmla="*/ 94 w 94"/>
              <a:gd name="T15" fmla="*/ 78 h 78"/>
            </a:gdLst>
            <a:ahLst/>
            <a:cxnLst>
              <a:cxn ang="T8">
                <a:pos x="T0" y="T1"/>
              </a:cxn>
              <a:cxn ang="T9">
                <a:pos x="T2" y="T3"/>
              </a:cxn>
              <a:cxn ang="T10">
                <a:pos x="T4" y="T5"/>
              </a:cxn>
              <a:cxn ang="T11">
                <a:pos x="T6" y="T7"/>
              </a:cxn>
            </a:cxnLst>
            <a:rect l="T12" t="T13" r="T14" b="T15"/>
            <a:pathLst>
              <a:path w="94" h="78">
                <a:moveTo>
                  <a:pt x="45" y="23"/>
                </a:moveTo>
                <a:lnTo>
                  <a:pt x="94" y="78"/>
                </a:lnTo>
                <a:lnTo>
                  <a:pt x="0" y="0"/>
                </a:lnTo>
                <a:lnTo>
                  <a:pt x="45" y="23"/>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472" name="Freeform 797"/>
          <p:cNvSpPr>
            <a:spLocks/>
          </p:cNvSpPr>
          <p:nvPr/>
        </p:nvSpPr>
        <p:spPr bwMode="auto">
          <a:xfrm>
            <a:off x="6478600" y="2951185"/>
            <a:ext cx="217487" cy="287337"/>
          </a:xfrm>
          <a:custGeom>
            <a:avLst/>
            <a:gdLst>
              <a:gd name="T0" fmla="*/ 2147483647 w 94"/>
              <a:gd name="T1" fmla="*/ 2147483647 h 110"/>
              <a:gd name="T2" fmla="*/ 0 w 94"/>
              <a:gd name="T3" fmla="*/ 2147483647 h 110"/>
              <a:gd name="T4" fmla="*/ 2147483647 w 94"/>
              <a:gd name="T5" fmla="*/ 0 h 110"/>
              <a:gd name="T6" fmla="*/ 2147483647 w 94"/>
              <a:gd name="T7" fmla="*/ 2147483647 h 110"/>
              <a:gd name="T8" fmla="*/ 0 60000 65536"/>
              <a:gd name="T9" fmla="*/ 0 60000 65536"/>
              <a:gd name="T10" fmla="*/ 0 60000 65536"/>
              <a:gd name="T11" fmla="*/ 0 60000 65536"/>
              <a:gd name="T12" fmla="*/ 0 w 94"/>
              <a:gd name="T13" fmla="*/ 0 h 110"/>
              <a:gd name="T14" fmla="*/ 94 w 94"/>
              <a:gd name="T15" fmla="*/ 110 h 110"/>
            </a:gdLst>
            <a:ahLst/>
            <a:cxnLst>
              <a:cxn ang="T8">
                <a:pos x="T0" y="T1"/>
              </a:cxn>
              <a:cxn ang="T9">
                <a:pos x="T2" y="T3"/>
              </a:cxn>
              <a:cxn ang="T10">
                <a:pos x="T4" y="T5"/>
              </a:cxn>
              <a:cxn ang="T11">
                <a:pos x="T6" y="T7"/>
              </a:cxn>
            </a:cxnLst>
            <a:rect l="T12" t="T13" r="T14" b="T15"/>
            <a:pathLst>
              <a:path w="94" h="110">
                <a:moveTo>
                  <a:pt x="94" y="110"/>
                </a:moveTo>
                <a:lnTo>
                  <a:pt x="0" y="64"/>
                </a:lnTo>
                <a:lnTo>
                  <a:pt x="49" y="0"/>
                </a:lnTo>
                <a:lnTo>
                  <a:pt x="94" y="11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473" name="Line 798"/>
          <p:cNvSpPr>
            <a:spLocks noChangeShapeType="1"/>
          </p:cNvSpPr>
          <p:nvPr/>
        </p:nvSpPr>
        <p:spPr bwMode="auto">
          <a:xfrm>
            <a:off x="7458087" y="4213247"/>
            <a:ext cx="11113" cy="317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474" name="Line 799"/>
          <p:cNvSpPr>
            <a:spLocks noChangeShapeType="1"/>
          </p:cNvSpPr>
          <p:nvPr/>
        </p:nvSpPr>
        <p:spPr bwMode="auto">
          <a:xfrm>
            <a:off x="7356475" y="3852863"/>
            <a:ext cx="101600" cy="360362"/>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475" name="Line 800"/>
          <p:cNvSpPr>
            <a:spLocks noChangeShapeType="1"/>
          </p:cNvSpPr>
          <p:nvPr/>
        </p:nvSpPr>
        <p:spPr bwMode="auto">
          <a:xfrm>
            <a:off x="7138990" y="3635382"/>
            <a:ext cx="103187" cy="6032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476" name="Line 801"/>
          <p:cNvSpPr>
            <a:spLocks noChangeShapeType="1"/>
          </p:cNvSpPr>
          <p:nvPr/>
        </p:nvSpPr>
        <p:spPr bwMode="auto">
          <a:xfrm flipH="1" flipV="1">
            <a:off x="6478600" y="3117850"/>
            <a:ext cx="217487" cy="120650"/>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477" name="Freeform 802"/>
          <p:cNvSpPr>
            <a:spLocks/>
          </p:cNvSpPr>
          <p:nvPr/>
        </p:nvSpPr>
        <p:spPr bwMode="auto">
          <a:xfrm>
            <a:off x="6591300" y="2951185"/>
            <a:ext cx="217488" cy="287337"/>
          </a:xfrm>
          <a:custGeom>
            <a:avLst/>
            <a:gdLst>
              <a:gd name="T0" fmla="*/ 2147483647 w 94"/>
              <a:gd name="T1" fmla="*/ 2147483647 h 110"/>
              <a:gd name="T2" fmla="*/ 2147483647 w 94"/>
              <a:gd name="T3" fmla="*/ 2147483647 h 110"/>
              <a:gd name="T4" fmla="*/ 0 w 94"/>
              <a:gd name="T5" fmla="*/ 0 h 110"/>
              <a:gd name="T6" fmla="*/ 2147483647 w 94"/>
              <a:gd name="T7" fmla="*/ 2147483647 h 110"/>
              <a:gd name="T8" fmla="*/ 0 60000 65536"/>
              <a:gd name="T9" fmla="*/ 0 60000 65536"/>
              <a:gd name="T10" fmla="*/ 0 60000 65536"/>
              <a:gd name="T11" fmla="*/ 0 60000 65536"/>
              <a:gd name="T12" fmla="*/ 0 w 94"/>
              <a:gd name="T13" fmla="*/ 0 h 110"/>
              <a:gd name="T14" fmla="*/ 94 w 94"/>
              <a:gd name="T15" fmla="*/ 110 h 110"/>
            </a:gdLst>
            <a:ahLst/>
            <a:cxnLst>
              <a:cxn ang="T8">
                <a:pos x="T0" y="T1"/>
              </a:cxn>
              <a:cxn ang="T9">
                <a:pos x="T2" y="T3"/>
              </a:cxn>
              <a:cxn ang="T10">
                <a:pos x="T4" y="T5"/>
              </a:cxn>
              <a:cxn ang="T11">
                <a:pos x="T6" y="T7"/>
              </a:cxn>
            </a:cxnLst>
            <a:rect l="T12" t="T13" r="T14" b="T15"/>
            <a:pathLst>
              <a:path w="94" h="110">
                <a:moveTo>
                  <a:pt x="45" y="110"/>
                </a:moveTo>
                <a:lnTo>
                  <a:pt x="94" y="97"/>
                </a:lnTo>
                <a:lnTo>
                  <a:pt x="0" y="0"/>
                </a:lnTo>
                <a:lnTo>
                  <a:pt x="45" y="11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478" name="Freeform 803"/>
          <p:cNvSpPr>
            <a:spLocks/>
          </p:cNvSpPr>
          <p:nvPr/>
        </p:nvSpPr>
        <p:spPr bwMode="auto">
          <a:xfrm>
            <a:off x="6696075" y="3203575"/>
            <a:ext cx="215900" cy="192088"/>
          </a:xfrm>
          <a:custGeom>
            <a:avLst/>
            <a:gdLst>
              <a:gd name="T0" fmla="*/ 2147483647 w 93"/>
              <a:gd name="T1" fmla="*/ 2147483647 h 73"/>
              <a:gd name="T2" fmla="*/ 0 w 93"/>
              <a:gd name="T3" fmla="*/ 2147483647 h 73"/>
              <a:gd name="T4" fmla="*/ 2147483647 w 93"/>
              <a:gd name="T5" fmla="*/ 0 h 73"/>
              <a:gd name="T6" fmla="*/ 2147483647 w 93"/>
              <a:gd name="T7" fmla="*/ 2147483647 h 73"/>
              <a:gd name="T8" fmla="*/ 0 60000 65536"/>
              <a:gd name="T9" fmla="*/ 0 60000 65536"/>
              <a:gd name="T10" fmla="*/ 0 60000 65536"/>
              <a:gd name="T11" fmla="*/ 0 60000 65536"/>
              <a:gd name="T12" fmla="*/ 0 w 93"/>
              <a:gd name="T13" fmla="*/ 0 h 73"/>
              <a:gd name="T14" fmla="*/ 93 w 93"/>
              <a:gd name="T15" fmla="*/ 73 h 73"/>
            </a:gdLst>
            <a:ahLst/>
            <a:cxnLst>
              <a:cxn ang="T8">
                <a:pos x="T0" y="T1"/>
              </a:cxn>
              <a:cxn ang="T9">
                <a:pos x="T2" y="T3"/>
              </a:cxn>
              <a:cxn ang="T10">
                <a:pos x="T4" y="T5"/>
              </a:cxn>
              <a:cxn ang="T11">
                <a:pos x="T6" y="T7"/>
              </a:cxn>
            </a:cxnLst>
            <a:rect l="T12" t="T13" r="T14" b="T15"/>
            <a:pathLst>
              <a:path w="93" h="73">
                <a:moveTo>
                  <a:pt x="93" y="73"/>
                </a:moveTo>
                <a:lnTo>
                  <a:pt x="0" y="13"/>
                </a:lnTo>
                <a:lnTo>
                  <a:pt x="49" y="0"/>
                </a:lnTo>
                <a:lnTo>
                  <a:pt x="93" y="73"/>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479" name="Freeform 804"/>
          <p:cNvSpPr>
            <a:spLocks/>
          </p:cNvSpPr>
          <p:nvPr/>
        </p:nvSpPr>
        <p:spPr bwMode="auto">
          <a:xfrm>
            <a:off x="4835525" y="3167063"/>
            <a:ext cx="217488" cy="1079500"/>
          </a:xfrm>
          <a:custGeom>
            <a:avLst/>
            <a:gdLst>
              <a:gd name="T0" fmla="*/ 0 w 94"/>
              <a:gd name="T1" fmla="*/ 2147483647 h 413"/>
              <a:gd name="T2" fmla="*/ 2147483647 w 94"/>
              <a:gd name="T3" fmla="*/ 0 h 413"/>
              <a:gd name="T4" fmla="*/ 2147483647 w 94"/>
              <a:gd name="T5" fmla="*/ 2147483647 h 413"/>
              <a:gd name="T6" fmla="*/ 0 w 94"/>
              <a:gd name="T7" fmla="*/ 2147483647 h 413"/>
              <a:gd name="T8" fmla="*/ 0 60000 65536"/>
              <a:gd name="T9" fmla="*/ 0 60000 65536"/>
              <a:gd name="T10" fmla="*/ 0 60000 65536"/>
              <a:gd name="T11" fmla="*/ 0 60000 65536"/>
              <a:gd name="T12" fmla="*/ 0 w 94"/>
              <a:gd name="T13" fmla="*/ 0 h 413"/>
              <a:gd name="T14" fmla="*/ 94 w 94"/>
              <a:gd name="T15" fmla="*/ 413 h 413"/>
            </a:gdLst>
            <a:ahLst/>
            <a:cxnLst>
              <a:cxn ang="T8">
                <a:pos x="T0" y="T1"/>
              </a:cxn>
              <a:cxn ang="T9">
                <a:pos x="T2" y="T3"/>
              </a:cxn>
              <a:cxn ang="T10">
                <a:pos x="T4" y="T5"/>
              </a:cxn>
              <a:cxn ang="T11">
                <a:pos x="T6" y="T7"/>
              </a:cxn>
            </a:cxnLst>
            <a:rect l="T12" t="T13" r="T14" b="T15"/>
            <a:pathLst>
              <a:path w="94" h="413">
                <a:moveTo>
                  <a:pt x="0" y="257"/>
                </a:moveTo>
                <a:lnTo>
                  <a:pt x="94" y="0"/>
                </a:lnTo>
                <a:lnTo>
                  <a:pt x="49" y="413"/>
                </a:lnTo>
                <a:lnTo>
                  <a:pt x="0" y="257"/>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480" name="Freeform 805"/>
          <p:cNvSpPr>
            <a:spLocks/>
          </p:cNvSpPr>
          <p:nvPr/>
        </p:nvSpPr>
        <p:spPr bwMode="auto">
          <a:xfrm>
            <a:off x="4949825" y="2963863"/>
            <a:ext cx="217488" cy="1282700"/>
          </a:xfrm>
          <a:custGeom>
            <a:avLst/>
            <a:gdLst>
              <a:gd name="T0" fmla="*/ 2147483647 w 94"/>
              <a:gd name="T1" fmla="*/ 0 h 491"/>
              <a:gd name="T2" fmla="*/ 0 w 94"/>
              <a:gd name="T3" fmla="*/ 2147483647 h 491"/>
              <a:gd name="T4" fmla="*/ 2147483647 w 94"/>
              <a:gd name="T5" fmla="*/ 2147483647 h 491"/>
              <a:gd name="T6" fmla="*/ 2147483647 w 94"/>
              <a:gd name="T7" fmla="*/ 0 h 491"/>
              <a:gd name="T8" fmla="*/ 0 60000 65536"/>
              <a:gd name="T9" fmla="*/ 0 60000 65536"/>
              <a:gd name="T10" fmla="*/ 0 60000 65536"/>
              <a:gd name="T11" fmla="*/ 0 60000 65536"/>
              <a:gd name="T12" fmla="*/ 0 w 94"/>
              <a:gd name="T13" fmla="*/ 0 h 491"/>
              <a:gd name="T14" fmla="*/ 94 w 94"/>
              <a:gd name="T15" fmla="*/ 491 h 491"/>
            </a:gdLst>
            <a:ahLst/>
            <a:cxnLst>
              <a:cxn ang="T8">
                <a:pos x="T0" y="T1"/>
              </a:cxn>
              <a:cxn ang="T9">
                <a:pos x="T2" y="T3"/>
              </a:cxn>
              <a:cxn ang="T10">
                <a:pos x="T4" y="T5"/>
              </a:cxn>
              <a:cxn ang="T11">
                <a:pos x="T6" y="T7"/>
              </a:cxn>
            </a:cxnLst>
            <a:rect l="T12" t="T13" r="T14" b="T15"/>
            <a:pathLst>
              <a:path w="94" h="491">
                <a:moveTo>
                  <a:pt x="94" y="0"/>
                </a:moveTo>
                <a:lnTo>
                  <a:pt x="0" y="491"/>
                </a:lnTo>
                <a:lnTo>
                  <a:pt x="45" y="78"/>
                </a:lnTo>
                <a:lnTo>
                  <a:pt x="94"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481" name="Freeform 806"/>
          <p:cNvSpPr>
            <a:spLocks/>
          </p:cNvSpPr>
          <p:nvPr/>
        </p:nvSpPr>
        <p:spPr bwMode="auto">
          <a:xfrm>
            <a:off x="7570800" y="4246585"/>
            <a:ext cx="219075" cy="96837"/>
          </a:xfrm>
          <a:custGeom>
            <a:avLst/>
            <a:gdLst>
              <a:gd name="T0" fmla="*/ 2147483647 w 94"/>
              <a:gd name="T1" fmla="*/ 0 h 37"/>
              <a:gd name="T2" fmla="*/ 2147483647 w 94"/>
              <a:gd name="T3" fmla="*/ 2147483647 h 37"/>
              <a:gd name="T4" fmla="*/ 0 w 94"/>
              <a:gd name="T5" fmla="*/ 2147483647 h 37"/>
              <a:gd name="T6" fmla="*/ 2147483647 w 94"/>
              <a:gd name="T7" fmla="*/ 0 h 37"/>
              <a:gd name="T8" fmla="*/ 0 60000 65536"/>
              <a:gd name="T9" fmla="*/ 0 60000 65536"/>
              <a:gd name="T10" fmla="*/ 0 60000 65536"/>
              <a:gd name="T11" fmla="*/ 0 60000 65536"/>
              <a:gd name="T12" fmla="*/ 0 w 94"/>
              <a:gd name="T13" fmla="*/ 0 h 37"/>
              <a:gd name="T14" fmla="*/ 94 w 94"/>
              <a:gd name="T15" fmla="*/ 37 h 37"/>
            </a:gdLst>
            <a:ahLst/>
            <a:cxnLst>
              <a:cxn ang="T8">
                <a:pos x="T0" y="T1"/>
              </a:cxn>
              <a:cxn ang="T9">
                <a:pos x="T2" y="T3"/>
              </a:cxn>
              <a:cxn ang="T10">
                <a:pos x="T4" y="T5"/>
              </a:cxn>
              <a:cxn ang="T11">
                <a:pos x="T6" y="T7"/>
              </a:cxn>
            </a:cxnLst>
            <a:rect l="T12" t="T13" r="T14" b="T15"/>
            <a:pathLst>
              <a:path w="94" h="37">
                <a:moveTo>
                  <a:pt x="50" y="0"/>
                </a:moveTo>
                <a:lnTo>
                  <a:pt x="94" y="37"/>
                </a:lnTo>
                <a:lnTo>
                  <a:pt x="0" y="23"/>
                </a:lnTo>
                <a:lnTo>
                  <a:pt x="50"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482" name="Freeform 807"/>
          <p:cNvSpPr>
            <a:spLocks/>
          </p:cNvSpPr>
          <p:nvPr/>
        </p:nvSpPr>
        <p:spPr bwMode="auto">
          <a:xfrm>
            <a:off x="7686675" y="4246585"/>
            <a:ext cx="215900" cy="96837"/>
          </a:xfrm>
          <a:custGeom>
            <a:avLst/>
            <a:gdLst>
              <a:gd name="T0" fmla="*/ 2147483647 w 93"/>
              <a:gd name="T1" fmla="*/ 2147483647 h 37"/>
              <a:gd name="T2" fmla="*/ 0 w 93"/>
              <a:gd name="T3" fmla="*/ 0 h 37"/>
              <a:gd name="T4" fmla="*/ 2147483647 w 93"/>
              <a:gd name="T5" fmla="*/ 2147483647 h 37"/>
              <a:gd name="T6" fmla="*/ 2147483647 w 93"/>
              <a:gd name="T7" fmla="*/ 2147483647 h 37"/>
              <a:gd name="T8" fmla="*/ 0 60000 65536"/>
              <a:gd name="T9" fmla="*/ 0 60000 65536"/>
              <a:gd name="T10" fmla="*/ 0 60000 65536"/>
              <a:gd name="T11" fmla="*/ 0 60000 65536"/>
              <a:gd name="T12" fmla="*/ 0 w 93"/>
              <a:gd name="T13" fmla="*/ 0 h 37"/>
              <a:gd name="T14" fmla="*/ 93 w 93"/>
              <a:gd name="T15" fmla="*/ 37 h 37"/>
            </a:gdLst>
            <a:ahLst/>
            <a:cxnLst>
              <a:cxn ang="T8">
                <a:pos x="T0" y="T1"/>
              </a:cxn>
              <a:cxn ang="T9">
                <a:pos x="T2" y="T3"/>
              </a:cxn>
              <a:cxn ang="T10">
                <a:pos x="T4" y="T5"/>
              </a:cxn>
              <a:cxn ang="T11">
                <a:pos x="T6" y="T7"/>
              </a:cxn>
            </a:cxnLst>
            <a:rect l="T12" t="T13" r="T14" b="T15"/>
            <a:pathLst>
              <a:path w="93" h="37">
                <a:moveTo>
                  <a:pt x="93" y="14"/>
                </a:moveTo>
                <a:lnTo>
                  <a:pt x="0" y="0"/>
                </a:lnTo>
                <a:lnTo>
                  <a:pt x="44" y="37"/>
                </a:lnTo>
                <a:lnTo>
                  <a:pt x="93" y="14"/>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483" name="Line 808"/>
          <p:cNvSpPr>
            <a:spLocks noChangeShapeType="1"/>
          </p:cNvSpPr>
          <p:nvPr/>
        </p:nvSpPr>
        <p:spPr bwMode="auto">
          <a:xfrm flipH="1" flipV="1">
            <a:off x="6696075" y="3238522"/>
            <a:ext cx="215900" cy="157163"/>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484" name="Line 809"/>
          <p:cNvSpPr>
            <a:spLocks noChangeShapeType="1"/>
          </p:cNvSpPr>
          <p:nvPr/>
        </p:nvSpPr>
        <p:spPr bwMode="auto">
          <a:xfrm>
            <a:off x="4835525" y="3840163"/>
            <a:ext cx="114300" cy="406400"/>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485" name="Line 810"/>
          <p:cNvSpPr>
            <a:spLocks noChangeShapeType="1"/>
          </p:cNvSpPr>
          <p:nvPr/>
        </p:nvSpPr>
        <p:spPr bwMode="auto">
          <a:xfrm flipH="1">
            <a:off x="4949825" y="2963863"/>
            <a:ext cx="217488" cy="1282700"/>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486" name="Line 811"/>
          <p:cNvSpPr>
            <a:spLocks noChangeShapeType="1"/>
          </p:cNvSpPr>
          <p:nvPr/>
        </p:nvSpPr>
        <p:spPr bwMode="auto">
          <a:xfrm flipH="1" flipV="1">
            <a:off x="7686675" y="4246563"/>
            <a:ext cx="215900" cy="36512"/>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487" name="Line 812"/>
          <p:cNvSpPr>
            <a:spLocks noChangeShapeType="1"/>
          </p:cNvSpPr>
          <p:nvPr/>
        </p:nvSpPr>
        <p:spPr bwMode="auto">
          <a:xfrm flipV="1">
            <a:off x="7570795" y="4246585"/>
            <a:ext cx="115887" cy="6032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488" name="Freeform 813"/>
          <p:cNvSpPr>
            <a:spLocks/>
          </p:cNvSpPr>
          <p:nvPr/>
        </p:nvSpPr>
        <p:spPr bwMode="auto">
          <a:xfrm>
            <a:off x="6911987" y="3395663"/>
            <a:ext cx="227013" cy="239712"/>
          </a:xfrm>
          <a:custGeom>
            <a:avLst/>
            <a:gdLst>
              <a:gd name="T0" fmla="*/ 2147483647 w 98"/>
              <a:gd name="T1" fmla="*/ 2147483647 h 92"/>
              <a:gd name="T2" fmla="*/ 0 w 98"/>
              <a:gd name="T3" fmla="*/ 0 h 92"/>
              <a:gd name="T4" fmla="*/ 2147483647 w 98"/>
              <a:gd name="T5" fmla="*/ 2147483647 h 92"/>
              <a:gd name="T6" fmla="*/ 2147483647 w 98"/>
              <a:gd name="T7" fmla="*/ 2147483647 h 92"/>
              <a:gd name="T8" fmla="*/ 0 60000 65536"/>
              <a:gd name="T9" fmla="*/ 0 60000 65536"/>
              <a:gd name="T10" fmla="*/ 0 60000 65536"/>
              <a:gd name="T11" fmla="*/ 0 60000 65536"/>
              <a:gd name="T12" fmla="*/ 0 w 98"/>
              <a:gd name="T13" fmla="*/ 0 h 92"/>
              <a:gd name="T14" fmla="*/ 98 w 98"/>
              <a:gd name="T15" fmla="*/ 92 h 92"/>
            </a:gdLst>
            <a:ahLst/>
            <a:cxnLst>
              <a:cxn ang="T8">
                <a:pos x="T0" y="T1"/>
              </a:cxn>
              <a:cxn ang="T9">
                <a:pos x="T2" y="T3"/>
              </a:cxn>
              <a:cxn ang="T10">
                <a:pos x="T4" y="T5"/>
              </a:cxn>
              <a:cxn ang="T11">
                <a:pos x="T6" y="T7"/>
              </a:cxn>
            </a:cxnLst>
            <a:rect l="T12" t="T13" r="T14" b="T15"/>
            <a:pathLst>
              <a:path w="98" h="92">
                <a:moveTo>
                  <a:pt x="98" y="92"/>
                </a:moveTo>
                <a:lnTo>
                  <a:pt x="0" y="0"/>
                </a:lnTo>
                <a:lnTo>
                  <a:pt x="49" y="51"/>
                </a:lnTo>
                <a:lnTo>
                  <a:pt x="98" y="92"/>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489" name="Line 814"/>
          <p:cNvSpPr>
            <a:spLocks noChangeShapeType="1"/>
          </p:cNvSpPr>
          <p:nvPr/>
        </p:nvSpPr>
        <p:spPr bwMode="auto">
          <a:xfrm flipH="1" flipV="1">
            <a:off x="6911987" y="3395663"/>
            <a:ext cx="227013" cy="239712"/>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490" name="Freeform 815"/>
          <p:cNvSpPr>
            <a:spLocks/>
          </p:cNvSpPr>
          <p:nvPr/>
        </p:nvSpPr>
        <p:spPr bwMode="auto">
          <a:xfrm>
            <a:off x="6808788" y="3203575"/>
            <a:ext cx="215900" cy="325438"/>
          </a:xfrm>
          <a:custGeom>
            <a:avLst/>
            <a:gdLst>
              <a:gd name="T0" fmla="*/ 2147483647 w 93"/>
              <a:gd name="T1" fmla="*/ 2147483647 h 124"/>
              <a:gd name="T2" fmla="*/ 2147483647 w 93"/>
              <a:gd name="T3" fmla="*/ 2147483647 h 124"/>
              <a:gd name="T4" fmla="*/ 0 w 93"/>
              <a:gd name="T5" fmla="*/ 0 h 124"/>
              <a:gd name="T6" fmla="*/ 2147483647 w 93"/>
              <a:gd name="T7" fmla="*/ 2147483647 h 124"/>
              <a:gd name="T8" fmla="*/ 0 60000 65536"/>
              <a:gd name="T9" fmla="*/ 0 60000 65536"/>
              <a:gd name="T10" fmla="*/ 0 60000 65536"/>
              <a:gd name="T11" fmla="*/ 0 60000 65536"/>
              <a:gd name="T12" fmla="*/ 0 w 93"/>
              <a:gd name="T13" fmla="*/ 0 h 124"/>
              <a:gd name="T14" fmla="*/ 93 w 93"/>
              <a:gd name="T15" fmla="*/ 124 h 124"/>
            </a:gdLst>
            <a:ahLst/>
            <a:cxnLst>
              <a:cxn ang="T8">
                <a:pos x="T0" y="T1"/>
              </a:cxn>
              <a:cxn ang="T9">
                <a:pos x="T2" y="T3"/>
              </a:cxn>
              <a:cxn ang="T10">
                <a:pos x="T4" y="T5"/>
              </a:cxn>
              <a:cxn ang="T11">
                <a:pos x="T6" y="T7"/>
              </a:cxn>
            </a:cxnLst>
            <a:rect l="T12" t="T13" r="T14" b="T15"/>
            <a:pathLst>
              <a:path w="93" h="124">
                <a:moveTo>
                  <a:pt x="44" y="73"/>
                </a:moveTo>
                <a:lnTo>
                  <a:pt x="93" y="124"/>
                </a:lnTo>
                <a:lnTo>
                  <a:pt x="0" y="0"/>
                </a:lnTo>
                <a:lnTo>
                  <a:pt x="44" y="73"/>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491" name="Line 816"/>
          <p:cNvSpPr>
            <a:spLocks noChangeShapeType="1"/>
          </p:cNvSpPr>
          <p:nvPr/>
        </p:nvSpPr>
        <p:spPr bwMode="auto">
          <a:xfrm>
            <a:off x="6808797" y="3203575"/>
            <a:ext cx="103187" cy="192088"/>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492" name="Line 817"/>
          <p:cNvSpPr>
            <a:spLocks noChangeShapeType="1"/>
          </p:cNvSpPr>
          <p:nvPr/>
        </p:nvSpPr>
        <p:spPr bwMode="auto">
          <a:xfrm flipV="1">
            <a:off x="7789863" y="4283097"/>
            <a:ext cx="112712" cy="6032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493" name="Freeform 818"/>
          <p:cNvSpPr>
            <a:spLocks/>
          </p:cNvSpPr>
          <p:nvPr/>
        </p:nvSpPr>
        <p:spPr bwMode="auto">
          <a:xfrm>
            <a:off x="7024693" y="3529015"/>
            <a:ext cx="217487" cy="300037"/>
          </a:xfrm>
          <a:custGeom>
            <a:avLst/>
            <a:gdLst>
              <a:gd name="T0" fmla="*/ 2147483647 w 94"/>
              <a:gd name="T1" fmla="*/ 2147483647 h 115"/>
              <a:gd name="T2" fmla="*/ 2147483647 w 94"/>
              <a:gd name="T3" fmla="*/ 2147483647 h 115"/>
              <a:gd name="T4" fmla="*/ 0 w 94"/>
              <a:gd name="T5" fmla="*/ 0 h 115"/>
              <a:gd name="T6" fmla="*/ 2147483647 w 94"/>
              <a:gd name="T7" fmla="*/ 2147483647 h 115"/>
              <a:gd name="T8" fmla="*/ 0 60000 65536"/>
              <a:gd name="T9" fmla="*/ 0 60000 65536"/>
              <a:gd name="T10" fmla="*/ 0 60000 65536"/>
              <a:gd name="T11" fmla="*/ 0 60000 65536"/>
              <a:gd name="T12" fmla="*/ 0 w 94"/>
              <a:gd name="T13" fmla="*/ 0 h 115"/>
              <a:gd name="T14" fmla="*/ 94 w 94"/>
              <a:gd name="T15" fmla="*/ 115 h 115"/>
            </a:gdLst>
            <a:ahLst/>
            <a:cxnLst>
              <a:cxn ang="T8">
                <a:pos x="T0" y="T1"/>
              </a:cxn>
              <a:cxn ang="T9">
                <a:pos x="T2" y="T3"/>
              </a:cxn>
              <a:cxn ang="T10">
                <a:pos x="T4" y="T5"/>
              </a:cxn>
              <a:cxn ang="T11">
                <a:pos x="T6" y="T7"/>
              </a:cxn>
            </a:cxnLst>
            <a:rect l="T12" t="T13" r="T14" b="T15"/>
            <a:pathLst>
              <a:path w="94" h="115">
                <a:moveTo>
                  <a:pt x="49" y="41"/>
                </a:moveTo>
                <a:lnTo>
                  <a:pt x="94" y="115"/>
                </a:lnTo>
                <a:lnTo>
                  <a:pt x="0" y="0"/>
                </a:lnTo>
                <a:lnTo>
                  <a:pt x="49" y="41"/>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494" name="Freeform 819"/>
          <p:cNvSpPr>
            <a:spLocks/>
          </p:cNvSpPr>
          <p:nvPr/>
        </p:nvSpPr>
        <p:spPr bwMode="auto">
          <a:xfrm>
            <a:off x="7139000" y="3635375"/>
            <a:ext cx="217487" cy="204788"/>
          </a:xfrm>
          <a:custGeom>
            <a:avLst/>
            <a:gdLst>
              <a:gd name="T0" fmla="*/ 2147483647 w 94"/>
              <a:gd name="T1" fmla="*/ 2147483647 h 78"/>
              <a:gd name="T2" fmla="*/ 0 w 94"/>
              <a:gd name="T3" fmla="*/ 0 h 78"/>
              <a:gd name="T4" fmla="*/ 2147483647 w 94"/>
              <a:gd name="T5" fmla="*/ 2147483647 h 78"/>
              <a:gd name="T6" fmla="*/ 2147483647 w 94"/>
              <a:gd name="T7" fmla="*/ 2147483647 h 78"/>
              <a:gd name="T8" fmla="*/ 0 60000 65536"/>
              <a:gd name="T9" fmla="*/ 0 60000 65536"/>
              <a:gd name="T10" fmla="*/ 0 60000 65536"/>
              <a:gd name="T11" fmla="*/ 0 60000 65536"/>
              <a:gd name="T12" fmla="*/ 0 w 94"/>
              <a:gd name="T13" fmla="*/ 0 h 78"/>
              <a:gd name="T14" fmla="*/ 94 w 94"/>
              <a:gd name="T15" fmla="*/ 78 h 78"/>
            </a:gdLst>
            <a:ahLst/>
            <a:cxnLst>
              <a:cxn ang="T8">
                <a:pos x="T0" y="T1"/>
              </a:cxn>
              <a:cxn ang="T9">
                <a:pos x="T2" y="T3"/>
              </a:cxn>
              <a:cxn ang="T10">
                <a:pos x="T4" y="T5"/>
              </a:cxn>
              <a:cxn ang="T11">
                <a:pos x="T6" y="T7"/>
              </a:cxn>
            </a:cxnLst>
            <a:rect l="T12" t="T13" r="T14" b="T15"/>
            <a:pathLst>
              <a:path w="94" h="78">
                <a:moveTo>
                  <a:pt x="94" y="78"/>
                </a:moveTo>
                <a:lnTo>
                  <a:pt x="0" y="0"/>
                </a:lnTo>
                <a:lnTo>
                  <a:pt x="45" y="74"/>
                </a:lnTo>
                <a:lnTo>
                  <a:pt x="94" y="78"/>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495" name="Freeform 820"/>
          <p:cNvSpPr>
            <a:spLocks/>
          </p:cNvSpPr>
          <p:nvPr/>
        </p:nvSpPr>
        <p:spPr bwMode="auto">
          <a:xfrm>
            <a:off x="5167325" y="2098697"/>
            <a:ext cx="217487" cy="1008063"/>
          </a:xfrm>
          <a:custGeom>
            <a:avLst/>
            <a:gdLst>
              <a:gd name="T0" fmla="*/ 0 w 94"/>
              <a:gd name="T1" fmla="*/ 2147483647 h 386"/>
              <a:gd name="T2" fmla="*/ 2147483647 w 94"/>
              <a:gd name="T3" fmla="*/ 0 h 386"/>
              <a:gd name="T4" fmla="*/ 2147483647 w 94"/>
              <a:gd name="T5" fmla="*/ 2147483647 h 386"/>
              <a:gd name="T6" fmla="*/ 0 w 94"/>
              <a:gd name="T7" fmla="*/ 2147483647 h 386"/>
              <a:gd name="T8" fmla="*/ 0 60000 65536"/>
              <a:gd name="T9" fmla="*/ 0 60000 65536"/>
              <a:gd name="T10" fmla="*/ 0 60000 65536"/>
              <a:gd name="T11" fmla="*/ 0 60000 65536"/>
              <a:gd name="T12" fmla="*/ 0 w 94"/>
              <a:gd name="T13" fmla="*/ 0 h 386"/>
              <a:gd name="T14" fmla="*/ 94 w 94"/>
              <a:gd name="T15" fmla="*/ 386 h 386"/>
            </a:gdLst>
            <a:ahLst/>
            <a:cxnLst>
              <a:cxn ang="T8">
                <a:pos x="T0" y="T1"/>
              </a:cxn>
              <a:cxn ang="T9">
                <a:pos x="T2" y="T3"/>
              </a:cxn>
              <a:cxn ang="T10">
                <a:pos x="T4" y="T5"/>
              </a:cxn>
              <a:cxn ang="T11">
                <a:pos x="T6" y="T7"/>
              </a:cxn>
            </a:cxnLst>
            <a:rect l="T12" t="T13" r="T14" b="T15"/>
            <a:pathLst>
              <a:path w="94" h="386">
                <a:moveTo>
                  <a:pt x="0" y="331"/>
                </a:moveTo>
                <a:lnTo>
                  <a:pt x="94" y="0"/>
                </a:lnTo>
                <a:lnTo>
                  <a:pt x="49" y="386"/>
                </a:lnTo>
                <a:lnTo>
                  <a:pt x="0" y="331"/>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496" name="Freeform 821"/>
          <p:cNvSpPr>
            <a:spLocks/>
          </p:cNvSpPr>
          <p:nvPr/>
        </p:nvSpPr>
        <p:spPr bwMode="auto">
          <a:xfrm>
            <a:off x="5280037" y="2098697"/>
            <a:ext cx="219075" cy="1008063"/>
          </a:xfrm>
          <a:custGeom>
            <a:avLst/>
            <a:gdLst>
              <a:gd name="T0" fmla="*/ 2147483647 w 94"/>
              <a:gd name="T1" fmla="*/ 2147483647 h 386"/>
              <a:gd name="T2" fmla="*/ 0 w 94"/>
              <a:gd name="T3" fmla="*/ 2147483647 h 386"/>
              <a:gd name="T4" fmla="*/ 2147483647 w 94"/>
              <a:gd name="T5" fmla="*/ 0 h 386"/>
              <a:gd name="T6" fmla="*/ 2147483647 w 94"/>
              <a:gd name="T7" fmla="*/ 2147483647 h 386"/>
              <a:gd name="T8" fmla="*/ 0 60000 65536"/>
              <a:gd name="T9" fmla="*/ 0 60000 65536"/>
              <a:gd name="T10" fmla="*/ 0 60000 65536"/>
              <a:gd name="T11" fmla="*/ 0 60000 65536"/>
              <a:gd name="T12" fmla="*/ 0 w 94"/>
              <a:gd name="T13" fmla="*/ 0 h 386"/>
              <a:gd name="T14" fmla="*/ 94 w 94"/>
              <a:gd name="T15" fmla="*/ 386 h 386"/>
            </a:gdLst>
            <a:ahLst/>
            <a:cxnLst>
              <a:cxn ang="T8">
                <a:pos x="T0" y="T1"/>
              </a:cxn>
              <a:cxn ang="T9">
                <a:pos x="T2" y="T3"/>
              </a:cxn>
              <a:cxn ang="T10">
                <a:pos x="T4" y="T5"/>
              </a:cxn>
              <a:cxn ang="T11">
                <a:pos x="T6" y="T7"/>
              </a:cxn>
            </a:cxnLst>
            <a:rect l="T12" t="T13" r="T14" b="T15"/>
            <a:pathLst>
              <a:path w="94" h="386">
                <a:moveTo>
                  <a:pt x="94" y="14"/>
                </a:moveTo>
                <a:lnTo>
                  <a:pt x="0" y="386"/>
                </a:lnTo>
                <a:lnTo>
                  <a:pt x="45" y="0"/>
                </a:lnTo>
                <a:lnTo>
                  <a:pt x="94" y="14"/>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497" name="Line 822"/>
          <p:cNvSpPr>
            <a:spLocks noChangeShapeType="1"/>
          </p:cNvSpPr>
          <p:nvPr/>
        </p:nvSpPr>
        <p:spPr bwMode="auto">
          <a:xfrm flipH="1" flipV="1">
            <a:off x="7139000" y="3635375"/>
            <a:ext cx="217487" cy="204788"/>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498" name="Line 823"/>
          <p:cNvSpPr>
            <a:spLocks noChangeShapeType="1"/>
          </p:cNvSpPr>
          <p:nvPr/>
        </p:nvSpPr>
        <p:spPr bwMode="auto">
          <a:xfrm>
            <a:off x="7024692" y="3529013"/>
            <a:ext cx="114300" cy="106362"/>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499" name="Line 824"/>
          <p:cNvSpPr>
            <a:spLocks noChangeShapeType="1"/>
          </p:cNvSpPr>
          <p:nvPr/>
        </p:nvSpPr>
        <p:spPr bwMode="auto">
          <a:xfrm>
            <a:off x="5499100" y="2135188"/>
            <a:ext cx="101600" cy="468312"/>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500" name="Line 825"/>
          <p:cNvSpPr>
            <a:spLocks noChangeShapeType="1"/>
          </p:cNvSpPr>
          <p:nvPr/>
        </p:nvSpPr>
        <p:spPr bwMode="auto">
          <a:xfrm>
            <a:off x="5167313" y="2963885"/>
            <a:ext cx="112712" cy="14287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501" name="Line 826"/>
          <p:cNvSpPr>
            <a:spLocks noChangeShapeType="1"/>
          </p:cNvSpPr>
          <p:nvPr/>
        </p:nvSpPr>
        <p:spPr bwMode="auto">
          <a:xfrm flipH="1">
            <a:off x="5280037" y="2135188"/>
            <a:ext cx="219075" cy="971550"/>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502" name="Freeform 827"/>
          <p:cNvSpPr>
            <a:spLocks/>
          </p:cNvSpPr>
          <p:nvPr/>
        </p:nvSpPr>
        <p:spPr bwMode="auto">
          <a:xfrm>
            <a:off x="7356477" y="3840163"/>
            <a:ext cx="214313" cy="527050"/>
          </a:xfrm>
          <a:custGeom>
            <a:avLst/>
            <a:gdLst>
              <a:gd name="T0" fmla="*/ 2147483647 w 93"/>
              <a:gd name="T1" fmla="*/ 2147483647 h 202"/>
              <a:gd name="T2" fmla="*/ 0 w 93"/>
              <a:gd name="T3" fmla="*/ 0 h 202"/>
              <a:gd name="T4" fmla="*/ 2147483647 w 93"/>
              <a:gd name="T5" fmla="*/ 2147483647 h 202"/>
              <a:gd name="T6" fmla="*/ 2147483647 w 93"/>
              <a:gd name="T7" fmla="*/ 2147483647 h 202"/>
              <a:gd name="T8" fmla="*/ 0 60000 65536"/>
              <a:gd name="T9" fmla="*/ 0 60000 65536"/>
              <a:gd name="T10" fmla="*/ 0 60000 65536"/>
              <a:gd name="T11" fmla="*/ 0 60000 65536"/>
              <a:gd name="T12" fmla="*/ 0 w 93"/>
              <a:gd name="T13" fmla="*/ 0 h 202"/>
              <a:gd name="T14" fmla="*/ 93 w 93"/>
              <a:gd name="T15" fmla="*/ 202 h 202"/>
            </a:gdLst>
            <a:ahLst/>
            <a:cxnLst>
              <a:cxn ang="T8">
                <a:pos x="T0" y="T1"/>
              </a:cxn>
              <a:cxn ang="T9">
                <a:pos x="T2" y="T3"/>
              </a:cxn>
              <a:cxn ang="T10">
                <a:pos x="T4" y="T5"/>
              </a:cxn>
              <a:cxn ang="T11">
                <a:pos x="T6" y="T7"/>
              </a:cxn>
            </a:cxnLst>
            <a:rect l="T12" t="T13" r="T14" b="T15"/>
            <a:pathLst>
              <a:path w="93" h="202">
                <a:moveTo>
                  <a:pt x="93" y="179"/>
                </a:moveTo>
                <a:lnTo>
                  <a:pt x="0" y="0"/>
                </a:lnTo>
                <a:lnTo>
                  <a:pt x="44" y="202"/>
                </a:lnTo>
                <a:lnTo>
                  <a:pt x="93" y="179"/>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503" name="Line 828"/>
          <p:cNvSpPr>
            <a:spLocks noChangeShapeType="1"/>
          </p:cNvSpPr>
          <p:nvPr/>
        </p:nvSpPr>
        <p:spPr bwMode="auto">
          <a:xfrm>
            <a:off x="7356475" y="3840163"/>
            <a:ext cx="1588" cy="12700"/>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504" name="Freeform 829"/>
          <p:cNvSpPr>
            <a:spLocks/>
          </p:cNvSpPr>
          <p:nvPr/>
        </p:nvSpPr>
        <p:spPr bwMode="auto">
          <a:xfrm>
            <a:off x="7242175" y="3829054"/>
            <a:ext cx="215900" cy="538163"/>
          </a:xfrm>
          <a:custGeom>
            <a:avLst/>
            <a:gdLst>
              <a:gd name="T0" fmla="*/ 2147483647 w 93"/>
              <a:gd name="T1" fmla="*/ 2147483647 h 206"/>
              <a:gd name="T2" fmla="*/ 2147483647 w 93"/>
              <a:gd name="T3" fmla="*/ 2147483647 h 206"/>
              <a:gd name="T4" fmla="*/ 0 w 93"/>
              <a:gd name="T5" fmla="*/ 0 h 206"/>
              <a:gd name="T6" fmla="*/ 2147483647 w 93"/>
              <a:gd name="T7" fmla="*/ 2147483647 h 206"/>
              <a:gd name="T8" fmla="*/ 0 60000 65536"/>
              <a:gd name="T9" fmla="*/ 0 60000 65536"/>
              <a:gd name="T10" fmla="*/ 0 60000 65536"/>
              <a:gd name="T11" fmla="*/ 0 60000 65536"/>
              <a:gd name="T12" fmla="*/ 0 w 93"/>
              <a:gd name="T13" fmla="*/ 0 h 206"/>
              <a:gd name="T14" fmla="*/ 93 w 93"/>
              <a:gd name="T15" fmla="*/ 206 h 206"/>
            </a:gdLst>
            <a:ahLst/>
            <a:cxnLst>
              <a:cxn ang="T8">
                <a:pos x="T0" y="T1"/>
              </a:cxn>
              <a:cxn ang="T9">
                <a:pos x="T2" y="T3"/>
              </a:cxn>
              <a:cxn ang="T10">
                <a:pos x="T4" y="T5"/>
              </a:cxn>
              <a:cxn ang="T11">
                <a:pos x="T6" y="T7"/>
              </a:cxn>
            </a:cxnLst>
            <a:rect l="T12" t="T13" r="T14" b="T15"/>
            <a:pathLst>
              <a:path w="93" h="206">
                <a:moveTo>
                  <a:pt x="49" y="4"/>
                </a:moveTo>
                <a:lnTo>
                  <a:pt x="93" y="206"/>
                </a:lnTo>
                <a:lnTo>
                  <a:pt x="0" y="0"/>
                </a:lnTo>
                <a:lnTo>
                  <a:pt x="49" y="4"/>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505" name="Freeform 830"/>
          <p:cNvSpPr>
            <a:spLocks/>
          </p:cNvSpPr>
          <p:nvPr/>
        </p:nvSpPr>
        <p:spPr bwMode="auto">
          <a:xfrm>
            <a:off x="7458075" y="4306910"/>
            <a:ext cx="228600" cy="96837"/>
          </a:xfrm>
          <a:custGeom>
            <a:avLst/>
            <a:gdLst>
              <a:gd name="T0" fmla="*/ 2147483647 w 99"/>
              <a:gd name="T1" fmla="*/ 0 h 37"/>
              <a:gd name="T2" fmla="*/ 2147483647 w 99"/>
              <a:gd name="T3" fmla="*/ 2147483647 h 37"/>
              <a:gd name="T4" fmla="*/ 0 w 99"/>
              <a:gd name="T5" fmla="*/ 2147483647 h 37"/>
              <a:gd name="T6" fmla="*/ 2147483647 w 99"/>
              <a:gd name="T7" fmla="*/ 0 h 37"/>
              <a:gd name="T8" fmla="*/ 0 60000 65536"/>
              <a:gd name="T9" fmla="*/ 0 60000 65536"/>
              <a:gd name="T10" fmla="*/ 0 60000 65536"/>
              <a:gd name="T11" fmla="*/ 0 60000 65536"/>
              <a:gd name="T12" fmla="*/ 0 w 99"/>
              <a:gd name="T13" fmla="*/ 0 h 37"/>
              <a:gd name="T14" fmla="*/ 99 w 99"/>
              <a:gd name="T15" fmla="*/ 37 h 37"/>
            </a:gdLst>
            <a:ahLst/>
            <a:cxnLst>
              <a:cxn ang="T8">
                <a:pos x="T0" y="T1"/>
              </a:cxn>
              <a:cxn ang="T9">
                <a:pos x="T2" y="T3"/>
              </a:cxn>
              <a:cxn ang="T10">
                <a:pos x="T4" y="T5"/>
              </a:cxn>
              <a:cxn ang="T11">
                <a:pos x="T6" y="T7"/>
              </a:cxn>
            </a:cxnLst>
            <a:rect l="T12" t="T13" r="T14" b="T15"/>
            <a:pathLst>
              <a:path w="99" h="37">
                <a:moveTo>
                  <a:pt x="49" y="0"/>
                </a:moveTo>
                <a:lnTo>
                  <a:pt x="99" y="37"/>
                </a:lnTo>
                <a:lnTo>
                  <a:pt x="0" y="23"/>
                </a:lnTo>
                <a:lnTo>
                  <a:pt x="49"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506" name="Freeform 831"/>
          <p:cNvSpPr>
            <a:spLocks/>
          </p:cNvSpPr>
          <p:nvPr/>
        </p:nvSpPr>
        <p:spPr bwMode="auto">
          <a:xfrm>
            <a:off x="7570800" y="4306910"/>
            <a:ext cx="219075" cy="96837"/>
          </a:xfrm>
          <a:custGeom>
            <a:avLst/>
            <a:gdLst>
              <a:gd name="T0" fmla="*/ 2147483647 w 94"/>
              <a:gd name="T1" fmla="*/ 2147483647 h 37"/>
              <a:gd name="T2" fmla="*/ 0 w 94"/>
              <a:gd name="T3" fmla="*/ 0 h 37"/>
              <a:gd name="T4" fmla="*/ 2147483647 w 94"/>
              <a:gd name="T5" fmla="*/ 2147483647 h 37"/>
              <a:gd name="T6" fmla="*/ 2147483647 w 94"/>
              <a:gd name="T7" fmla="*/ 2147483647 h 37"/>
              <a:gd name="T8" fmla="*/ 0 60000 65536"/>
              <a:gd name="T9" fmla="*/ 0 60000 65536"/>
              <a:gd name="T10" fmla="*/ 0 60000 65536"/>
              <a:gd name="T11" fmla="*/ 0 60000 65536"/>
              <a:gd name="T12" fmla="*/ 0 w 94"/>
              <a:gd name="T13" fmla="*/ 0 h 37"/>
              <a:gd name="T14" fmla="*/ 94 w 94"/>
              <a:gd name="T15" fmla="*/ 37 h 37"/>
            </a:gdLst>
            <a:ahLst/>
            <a:cxnLst>
              <a:cxn ang="T8">
                <a:pos x="T0" y="T1"/>
              </a:cxn>
              <a:cxn ang="T9">
                <a:pos x="T2" y="T3"/>
              </a:cxn>
              <a:cxn ang="T10">
                <a:pos x="T4" y="T5"/>
              </a:cxn>
              <a:cxn ang="T11">
                <a:pos x="T6" y="T7"/>
              </a:cxn>
            </a:cxnLst>
            <a:rect l="T12" t="T13" r="T14" b="T15"/>
            <a:pathLst>
              <a:path w="94" h="37">
                <a:moveTo>
                  <a:pt x="94" y="14"/>
                </a:moveTo>
                <a:lnTo>
                  <a:pt x="0" y="0"/>
                </a:lnTo>
                <a:lnTo>
                  <a:pt x="50" y="37"/>
                </a:lnTo>
                <a:lnTo>
                  <a:pt x="94" y="14"/>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507" name="Line 832"/>
          <p:cNvSpPr>
            <a:spLocks noChangeShapeType="1"/>
          </p:cNvSpPr>
          <p:nvPr/>
        </p:nvSpPr>
        <p:spPr bwMode="auto">
          <a:xfrm flipH="1" flipV="1">
            <a:off x="7356477" y="3840165"/>
            <a:ext cx="214313" cy="46672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508" name="Line 833"/>
          <p:cNvSpPr>
            <a:spLocks noChangeShapeType="1"/>
          </p:cNvSpPr>
          <p:nvPr/>
        </p:nvSpPr>
        <p:spPr bwMode="auto">
          <a:xfrm>
            <a:off x="7242180" y="3829059"/>
            <a:ext cx="114300" cy="11113"/>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509" name="Line 834"/>
          <p:cNvSpPr>
            <a:spLocks noChangeShapeType="1"/>
          </p:cNvSpPr>
          <p:nvPr/>
        </p:nvSpPr>
        <p:spPr bwMode="auto">
          <a:xfrm flipH="1" flipV="1">
            <a:off x="7570800" y="4306888"/>
            <a:ext cx="219075" cy="36512"/>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510" name="Line 835"/>
          <p:cNvSpPr>
            <a:spLocks noChangeShapeType="1"/>
          </p:cNvSpPr>
          <p:nvPr/>
        </p:nvSpPr>
        <p:spPr bwMode="auto">
          <a:xfrm flipV="1">
            <a:off x="7469188" y="4306910"/>
            <a:ext cx="101600" cy="6032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511" name="Freeform 836"/>
          <p:cNvSpPr>
            <a:spLocks/>
          </p:cNvSpPr>
          <p:nvPr/>
        </p:nvSpPr>
        <p:spPr bwMode="auto">
          <a:xfrm>
            <a:off x="6591300" y="2951163"/>
            <a:ext cx="217488" cy="252412"/>
          </a:xfrm>
          <a:custGeom>
            <a:avLst/>
            <a:gdLst>
              <a:gd name="T0" fmla="*/ 2147483647 w 94"/>
              <a:gd name="T1" fmla="*/ 2147483647 h 97"/>
              <a:gd name="T2" fmla="*/ 0 w 94"/>
              <a:gd name="T3" fmla="*/ 0 h 97"/>
              <a:gd name="T4" fmla="*/ 2147483647 w 94"/>
              <a:gd name="T5" fmla="*/ 2147483647 h 97"/>
              <a:gd name="T6" fmla="*/ 2147483647 w 94"/>
              <a:gd name="T7" fmla="*/ 2147483647 h 97"/>
              <a:gd name="T8" fmla="*/ 0 60000 65536"/>
              <a:gd name="T9" fmla="*/ 0 60000 65536"/>
              <a:gd name="T10" fmla="*/ 0 60000 65536"/>
              <a:gd name="T11" fmla="*/ 0 60000 65536"/>
              <a:gd name="T12" fmla="*/ 0 w 94"/>
              <a:gd name="T13" fmla="*/ 0 h 97"/>
              <a:gd name="T14" fmla="*/ 94 w 94"/>
              <a:gd name="T15" fmla="*/ 97 h 97"/>
            </a:gdLst>
            <a:ahLst/>
            <a:cxnLst>
              <a:cxn ang="T8">
                <a:pos x="T0" y="T1"/>
              </a:cxn>
              <a:cxn ang="T9">
                <a:pos x="T2" y="T3"/>
              </a:cxn>
              <a:cxn ang="T10">
                <a:pos x="T4" y="T5"/>
              </a:cxn>
              <a:cxn ang="T11">
                <a:pos x="T6" y="T7"/>
              </a:cxn>
            </a:cxnLst>
            <a:rect l="T12" t="T13" r="T14" b="T15"/>
            <a:pathLst>
              <a:path w="94" h="97">
                <a:moveTo>
                  <a:pt x="94" y="97"/>
                </a:moveTo>
                <a:lnTo>
                  <a:pt x="0" y="0"/>
                </a:lnTo>
                <a:lnTo>
                  <a:pt x="45" y="51"/>
                </a:lnTo>
                <a:lnTo>
                  <a:pt x="94" y="97"/>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512" name="Line 837"/>
          <p:cNvSpPr>
            <a:spLocks noChangeShapeType="1"/>
          </p:cNvSpPr>
          <p:nvPr/>
        </p:nvSpPr>
        <p:spPr bwMode="auto">
          <a:xfrm flipH="1" flipV="1">
            <a:off x="6591300" y="2951163"/>
            <a:ext cx="217488" cy="252412"/>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513" name="Freeform 838"/>
          <p:cNvSpPr>
            <a:spLocks/>
          </p:cNvSpPr>
          <p:nvPr/>
        </p:nvSpPr>
        <p:spPr bwMode="auto">
          <a:xfrm>
            <a:off x="4733925" y="3454402"/>
            <a:ext cx="215900" cy="588963"/>
          </a:xfrm>
          <a:custGeom>
            <a:avLst/>
            <a:gdLst>
              <a:gd name="T0" fmla="*/ 0 w 93"/>
              <a:gd name="T1" fmla="*/ 2147483647 h 225"/>
              <a:gd name="T2" fmla="*/ 2147483647 w 93"/>
              <a:gd name="T3" fmla="*/ 0 h 225"/>
              <a:gd name="T4" fmla="*/ 2147483647 w 93"/>
              <a:gd name="T5" fmla="*/ 2147483647 h 225"/>
              <a:gd name="T6" fmla="*/ 0 w 93"/>
              <a:gd name="T7" fmla="*/ 2147483647 h 225"/>
              <a:gd name="T8" fmla="*/ 0 60000 65536"/>
              <a:gd name="T9" fmla="*/ 0 60000 65536"/>
              <a:gd name="T10" fmla="*/ 0 60000 65536"/>
              <a:gd name="T11" fmla="*/ 0 60000 65536"/>
              <a:gd name="T12" fmla="*/ 0 w 93"/>
              <a:gd name="T13" fmla="*/ 0 h 225"/>
              <a:gd name="T14" fmla="*/ 93 w 93"/>
              <a:gd name="T15" fmla="*/ 225 h 225"/>
            </a:gdLst>
            <a:ahLst/>
            <a:cxnLst>
              <a:cxn ang="T8">
                <a:pos x="T0" y="T1"/>
              </a:cxn>
              <a:cxn ang="T9">
                <a:pos x="T2" y="T3"/>
              </a:cxn>
              <a:cxn ang="T10">
                <a:pos x="T4" y="T5"/>
              </a:cxn>
              <a:cxn ang="T11">
                <a:pos x="T6" y="T7"/>
              </a:cxn>
            </a:cxnLst>
            <a:rect l="T12" t="T13" r="T14" b="T15"/>
            <a:pathLst>
              <a:path w="93" h="225">
                <a:moveTo>
                  <a:pt x="0" y="225"/>
                </a:moveTo>
                <a:lnTo>
                  <a:pt x="93" y="0"/>
                </a:lnTo>
                <a:lnTo>
                  <a:pt x="44" y="147"/>
                </a:lnTo>
                <a:lnTo>
                  <a:pt x="0" y="225"/>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514" name="Freeform 839"/>
          <p:cNvSpPr>
            <a:spLocks/>
          </p:cNvSpPr>
          <p:nvPr/>
        </p:nvSpPr>
        <p:spPr bwMode="auto">
          <a:xfrm>
            <a:off x="4835525" y="3167063"/>
            <a:ext cx="217488" cy="673100"/>
          </a:xfrm>
          <a:custGeom>
            <a:avLst/>
            <a:gdLst>
              <a:gd name="T0" fmla="*/ 2147483647 w 94"/>
              <a:gd name="T1" fmla="*/ 0 h 257"/>
              <a:gd name="T2" fmla="*/ 0 w 94"/>
              <a:gd name="T3" fmla="*/ 2147483647 h 257"/>
              <a:gd name="T4" fmla="*/ 2147483647 w 94"/>
              <a:gd name="T5" fmla="*/ 2147483647 h 257"/>
              <a:gd name="T6" fmla="*/ 2147483647 w 94"/>
              <a:gd name="T7" fmla="*/ 0 h 257"/>
              <a:gd name="T8" fmla="*/ 0 60000 65536"/>
              <a:gd name="T9" fmla="*/ 0 60000 65536"/>
              <a:gd name="T10" fmla="*/ 0 60000 65536"/>
              <a:gd name="T11" fmla="*/ 0 60000 65536"/>
              <a:gd name="T12" fmla="*/ 0 w 94"/>
              <a:gd name="T13" fmla="*/ 0 h 257"/>
              <a:gd name="T14" fmla="*/ 94 w 94"/>
              <a:gd name="T15" fmla="*/ 257 h 257"/>
            </a:gdLst>
            <a:ahLst/>
            <a:cxnLst>
              <a:cxn ang="T8">
                <a:pos x="T0" y="T1"/>
              </a:cxn>
              <a:cxn ang="T9">
                <a:pos x="T2" y="T3"/>
              </a:cxn>
              <a:cxn ang="T10">
                <a:pos x="T4" y="T5"/>
              </a:cxn>
              <a:cxn ang="T11">
                <a:pos x="T6" y="T7"/>
              </a:cxn>
            </a:cxnLst>
            <a:rect l="T12" t="T13" r="T14" b="T15"/>
            <a:pathLst>
              <a:path w="94" h="257">
                <a:moveTo>
                  <a:pt x="94" y="0"/>
                </a:moveTo>
                <a:lnTo>
                  <a:pt x="0" y="257"/>
                </a:lnTo>
                <a:lnTo>
                  <a:pt x="49" y="110"/>
                </a:lnTo>
                <a:lnTo>
                  <a:pt x="94"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515" name="Freeform 840"/>
          <p:cNvSpPr>
            <a:spLocks/>
          </p:cNvSpPr>
          <p:nvPr/>
        </p:nvSpPr>
        <p:spPr bwMode="auto">
          <a:xfrm>
            <a:off x="7686675" y="4343400"/>
            <a:ext cx="215900" cy="96838"/>
          </a:xfrm>
          <a:custGeom>
            <a:avLst/>
            <a:gdLst>
              <a:gd name="T0" fmla="*/ 2147483647 w 93"/>
              <a:gd name="T1" fmla="*/ 0 h 37"/>
              <a:gd name="T2" fmla="*/ 2147483647 w 93"/>
              <a:gd name="T3" fmla="*/ 2147483647 h 37"/>
              <a:gd name="T4" fmla="*/ 0 w 93"/>
              <a:gd name="T5" fmla="*/ 2147483647 h 37"/>
              <a:gd name="T6" fmla="*/ 2147483647 w 93"/>
              <a:gd name="T7" fmla="*/ 0 h 37"/>
              <a:gd name="T8" fmla="*/ 0 60000 65536"/>
              <a:gd name="T9" fmla="*/ 0 60000 65536"/>
              <a:gd name="T10" fmla="*/ 0 60000 65536"/>
              <a:gd name="T11" fmla="*/ 0 60000 65536"/>
              <a:gd name="T12" fmla="*/ 0 w 93"/>
              <a:gd name="T13" fmla="*/ 0 h 37"/>
              <a:gd name="T14" fmla="*/ 93 w 93"/>
              <a:gd name="T15" fmla="*/ 37 h 37"/>
            </a:gdLst>
            <a:ahLst/>
            <a:cxnLst>
              <a:cxn ang="T8">
                <a:pos x="T0" y="T1"/>
              </a:cxn>
              <a:cxn ang="T9">
                <a:pos x="T2" y="T3"/>
              </a:cxn>
              <a:cxn ang="T10">
                <a:pos x="T4" y="T5"/>
              </a:cxn>
              <a:cxn ang="T11">
                <a:pos x="T6" y="T7"/>
              </a:cxn>
            </a:cxnLst>
            <a:rect l="T12" t="T13" r="T14" b="T15"/>
            <a:pathLst>
              <a:path w="93" h="37">
                <a:moveTo>
                  <a:pt x="44" y="0"/>
                </a:moveTo>
                <a:lnTo>
                  <a:pt x="93" y="37"/>
                </a:lnTo>
                <a:lnTo>
                  <a:pt x="0" y="23"/>
                </a:lnTo>
                <a:lnTo>
                  <a:pt x="44"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516" name="Line 841"/>
          <p:cNvSpPr>
            <a:spLocks noChangeShapeType="1"/>
          </p:cNvSpPr>
          <p:nvPr/>
        </p:nvSpPr>
        <p:spPr bwMode="auto">
          <a:xfrm flipV="1">
            <a:off x="4733930" y="3840163"/>
            <a:ext cx="101600" cy="203200"/>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517" name="Line 842"/>
          <p:cNvSpPr>
            <a:spLocks noChangeShapeType="1"/>
          </p:cNvSpPr>
          <p:nvPr/>
        </p:nvSpPr>
        <p:spPr bwMode="auto">
          <a:xfrm flipH="1">
            <a:off x="4835525" y="3167063"/>
            <a:ext cx="217488" cy="673100"/>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518" name="Line 843"/>
          <p:cNvSpPr>
            <a:spLocks noChangeShapeType="1"/>
          </p:cNvSpPr>
          <p:nvPr/>
        </p:nvSpPr>
        <p:spPr bwMode="auto">
          <a:xfrm flipV="1">
            <a:off x="7686675" y="4343422"/>
            <a:ext cx="103188" cy="6032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519" name="Freeform 844"/>
          <p:cNvSpPr>
            <a:spLocks/>
          </p:cNvSpPr>
          <p:nvPr/>
        </p:nvSpPr>
        <p:spPr bwMode="auto">
          <a:xfrm>
            <a:off x="6696075" y="3084513"/>
            <a:ext cx="215900" cy="323850"/>
          </a:xfrm>
          <a:custGeom>
            <a:avLst/>
            <a:gdLst>
              <a:gd name="T0" fmla="*/ 2147483647 w 93"/>
              <a:gd name="T1" fmla="*/ 2147483647 h 124"/>
              <a:gd name="T2" fmla="*/ 2147483647 w 93"/>
              <a:gd name="T3" fmla="*/ 2147483647 h 124"/>
              <a:gd name="T4" fmla="*/ 0 w 93"/>
              <a:gd name="T5" fmla="*/ 0 h 124"/>
              <a:gd name="T6" fmla="*/ 2147483647 w 93"/>
              <a:gd name="T7" fmla="*/ 2147483647 h 124"/>
              <a:gd name="T8" fmla="*/ 0 60000 65536"/>
              <a:gd name="T9" fmla="*/ 0 60000 65536"/>
              <a:gd name="T10" fmla="*/ 0 60000 65536"/>
              <a:gd name="T11" fmla="*/ 0 60000 65536"/>
              <a:gd name="T12" fmla="*/ 0 w 93"/>
              <a:gd name="T13" fmla="*/ 0 h 124"/>
              <a:gd name="T14" fmla="*/ 93 w 93"/>
              <a:gd name="T15" fmla="*/ 124 h 124"/>
            </a:gdLst>
            <a:ahLst/>
            <a:cxnLst>
              <a:cxn ang="T8">
                <a:pos x="T0" y="T1"/>
              </a:cxn>
              <a:cxn ang="T9">
                <a:pos x="T2" y="T3"/>
              </a:cxn>
              <a:cxn ang="T10">
                <a:pos x="T4" y="T5"/>
              </a:cxn>
              <a:cxn ang="T11">
                <a:pos x="T6" y="T7"/>
              </a:cxn>
            </a:cxnLst>
            <a:rect l="T12" t="T13" r="T14" b="T15"/>
            <a:pathLst>
              <a:path w="93" h="124">
                <a:moveTo>
                  <a:pt x="49" y="46"/>
                </a:moveTo>
                <a:lnTo>
                  <a:pt x="93" y="124"/>
                </a:lnTo>
                <a:lnTo>
                  <a:pt x="0" y="0"/>
                </a:lnTo>
                <a:lnTo>
                  <a:pt x="49" y="46"/>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520" name="Freeform 845"/>
          <p:cNvSpPr>
            <a:spLocks/>
          </p:cNvSpPr>
          <p:nvPr/>
        </p:nvSpPr>
        <p:spPr bwMode="auto">
          <a:xfrm>
            <a:off x="6808788" y="3203575"/>
            <a:ext cx="215900" cy="325438"/>
          </a:xfrm>
          <a:custGeom>
            <a:avLst/>
            <a:gdLst>
              <a:gd name="T0" fmla="*/ 2147483647 w 93"/>
              <a:gd name="T1" fmla="*/ 2147483647 h 124"/>
              <a:gd name="T2" fmla="*/ 0 w 93"/>
              <a:gd name="T3" fmla="*/ 0 h 124"/>
              <a:gd name="T4" fmla="*/ 2147483647 w 93"/>
              <a:gd name="T5" fmla="*/ 2147483647 h 124"/>
              <a:gd name="T6" fmla="*/ 2147483647 w 93"/>
              <a:gd name="T7" fmla="*/ 2147483647 h 124"/>
              <a:gd name="T8" fmla="*/ 0 60000 65536"/>
              <a:gd name="T9" fmla="*/ 0 60000 65536"/>
              <a:gd name="T10" fmla="*/ 0 60000 65536"/>
              <a:gd name="T11" fmla="*/ 0 60000 65536"/>
              <a:gd name="T12" fmla="*/ 0 w 93"/>
              <a:gd name="T13" fmla="*/ 0 h 124"/>
              <a:gd name="T14" fmla="*/ 93 w 93"/>
              <a:gd name="T15" fmla="*/ 124 h 124"/>
            </a:gdLst>
            <a:ahLst/>
            <a:cxnLst>
              <a:cxn ang="T8">
                <a:pos x="T0" y="T1"/>
              </a:cxn>
              <a:cxn ang="T9">
                <a:pos x="T2" y="T3"/>
              </a:cxn>
              <a:cxn ang="T10">
                <a:pos x="T4" y="T5"/>
              </a:cxn>
              <a:cxn ang="T11">
                <a:pos x="T6" y="T7"/>
              </a:cxn>
            </a:cxnLst>
            <a:rect l="T12" t="T13" r="T14" b="T15"/>
            <a:pathLst>
              <a:path w="93" h="124">
                <a:moveTo>
                  <a:pt x="93" y="124"/>
                </a:moveTo>
                <a:lnTo>
                  <a:pt x="0" y="0"/>
                </a:lnTo>
                <a:lnTo>
                  <a:pt x="44" y="78"/>
                </a:lnTo>
                <a:lnTo>
                  <a:pt x="93" y="124"/>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521" name="Line 846"/>
          <p:cNvSpPr>
            <a:spLocks noChangeShapeType="1"/>
          </p:cNvSpPr>
          <p:nvPr/>
        </p:nvSpPr>
        <p:spPr bwMode="auto">
          <a:xfrm flipH="1" flipV="1">
            <a:off x="6808788" y="3203575"/>
            <a:ext cx="215900" cy="325438"/>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522" name="Line 847"/>
          <p:cNvSpPr>
            <a:spLocks noChangeShapeType="1"/>
          </p:cNvSpPr>
          <p:nvPr/>
        </p:nvSpPr>
        <p:spPr bwMode="auto">
          <a:xfrm>
            <a:off x="6696082" y="3084513"/>
            <a:ext cx="112713" cy="119062"/>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523" name="Freeform 848"/>
          <p:cNvSpPr>
            <a:spLocks/>
          </p:cNvSpPr>
          <p:nvPr/>
        </p:nvSpPr>
        <p:spPr bwMode="auto">
          <a:xfrm>
            <a:off x="6911987" y="3408363"/>
            <a:ext cx="227013" cy="311150"/>
          </a:xfrm>
          <a:custGeom>
            <a:avLst/>
            <a:gdLst>
              <a:gd name="T0" fmla="*/ 2147483647 w 98"/>
              <a:gd name="T1" fmla="*/ 2147483647 h 119"/>
              <a:gd name="T2" fmla="*/ 2147483647 w 98"/>
              <a:gd name="T3" fmla="*/ 2147483647 h 119"/>
              <a:gd name="T4" fmla="*/ 0 w 98"/>
              <a:gd name="T5" fmla="*/ 0 h 119"/>
              <a:gd name="T6" fmla="*/ 2147483647 w 98"/>
              <a:gd name="T7" fmla="*/ 2147483647 h 119"/>
              <a:gd name="T8" fmla="*/ 0 60000 65536"/>
              <a:gd name="T9" fmla="*/ 0 60000 65536"/>
              <a:gd name="T10" fmla="*/ 0 60000 65536"/>
              <a:gd name="T11" fmla="*/ 0 60000 65536"/>
              <a:gd name="T12" fmla="*/ 0 w 98"/>
              <a:gd name="T13" fmla="*/ 0 h 119"/>
              <a:gd name="T14" fmla="*/ 98 w 98"/>
              <a:gd name="T15" fmla="*/ 119 h 119"/>
            </a:gdLst>
            <a:ahLst/>
            <a:cxnLst>
              <a:cxn ang="T8">
                <a:pos x="T0" y="T1"/>
              </a:cxn>
              <a:cxn ang="T9">
                <a:pos x="T2" y="T3"/>
              </a:cxn>
              <a:cxn ang="T10">
                <a:pos x="T4" y="T5"/>
              </a:cxn>
              <a:cxn ang="T11">
                <a:pos x="T6" y="T7"/>
              </a:cxn>
            </a:cxnLst>
            <a:rect l="T12" t="T13" r="T14" b="T15"/>
            <a:pathLst>
              <a:path w="98" h="119">
                <a:moveTo>
                  <a:pt x="49" y="46"/>
                </a:moveTo>
                <a:lnTo>
                  <a:pt x="98" y="119"/>
                </a:lnTo>
                <a:lnTo>
                  <a:pt x="0" y="0"/>
                </a:lnTo>
                <a:lnTo>
                  <a:pt x="49" y="46"/>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524" name="Freeform 849"/>
          <p:cNvSpPr>
            <a:spLocks/>
          </p:cNvSpPr>
          <p:nvPr/>
        </p:nvSpPr>
        <p:spPr bwMode="auto">
          <a:xfrm>
            <a:off x="7024693" y="3529015"/>
            <a:ext cx="217487" cy="300037"/>
          </a:xfrm>
          <a:custGeom>
            <a:avLst/>
            <a:gdLst>
              <a:gd name="T0" fmla="*/ 2147483647 w 94"/>
              <a:gd name="T1" fmla="*/ 2147483647 h 115"/>
              <a:gd name="T2" fmla="*/ 0 w 94"/>
              <a:gd name="T3" fmla="*/ 0 h 115"/>
              <a:gd name="T4" fmla="*/ 2147483647 w 94"/>
              <a:gd name="T5" fmla="*/ 2147483647 h 115"/>
              <a:gd name="T6" fmla="*/ 2147483647 w 94"/>
              <a:gd name="T7" fmla="*/ 2147483647 h 115"/>
              <a:gd name="T8" fmla="*/ 0 60000 65536"/>
              <a:gd name="T9" fmla="*/ 0 60000 65536"/>
              <a:gd name="T10" fmla="*/ 0 60000 65536"/>
              <a:gd name="T11" fmla="*/ 0 60000 65536"/>
              <a:gd name="T12" fmla="*/ 0 w 94"/>
              <a:gd name="T13" fmla="*/ 0 h 115"/>
              <a:gd name="T14" fmla="*/ 94 w 94"/>
              <a:gd name="T15" fmla="*/ 115 h 115"/>
            </a:gdLst>
            <a:ahLst/>
            <a:cxnLst>
              <a:cxn ang="T8">
                <a:pos x="T0" y="T1"/>
              </a:cxn>
              <a:cxn ang="T9">
                <a:pos x="T2" y="T3"/>
              </a:cxn>
              <a:cxn ang="T10">
                <a:pos x="T4" y="T5"/>
              </a:cxn>
              <a:cxn ang="T11">
                <a:pos x="T6" y="T7"/>
              </a:cxn>
            </a:cxnLst>
            <a:rect l="T12" t="T13" r="T14" b="T15"/>
            <a:pathLst>
              <a:path w="94" h="115">
                <a:moveTo>
                  <a:pt x="94" y="115"/>
                </a:moveTo>
                <a:lnTo>
                  <a:pt x="0" y="0"/>
                </a:lnTo>
                <a:lnTo>
                  <a:pt x="49" y="73"/>
                </a:lnTo>
                <a:lnTo>
                  <a:pt x="94" y="115"/>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525" name="Freeform 850"/>
          <p:cNvSpPr>
            <a:spLocks/>
          </p:cNvSpPr>
          <p:nvPr/>
        </p:nvSpPr>
        <p:spPr bwMode="auto">
          <a:xfrm>
            <a:off x="5053013" y="2362222"/>
            <a:ext cx="227012" cy="804863"/>
          </a:xfrm>
          <a:custGeom>
            <a:avLst/>
            <a:gdLst>
              <a:gd name="T0" fmla="*/ 0 w 98"/>
              <a:gd name="T1" fmla="*/ 2147483647 h 308"/>
              <a:gd name="T2" fmla="*/ 2147483647 w 98"/>
              <a:gd name="T3" fmla="*/ 0 h 308"/>
              <a:gd name="T4" fmla="*/ 2147483647 w 98"/>
              <a:gd name="T5" fmla="*/ 2147483647 h 308"/>
              <a:gd name="T6" fmla="*/ 0 w 98"/>
              <a:gd name="T7" fmla="*/ 2147483647 h 308"/>
              <a:gd name="T8" fmla="*/ 0 60000 65536"/>
              <a:gd name="T9" fmla="*/ 0 60000 65536"/>
              <a:gd name="T10" fmla="*/ 0 60000 65536"/>
              <a:gd name="T11" fmla="*/ 0 60000 65536"/>
              <a:gd name="T12" fmla="*/ 0 w 98"/>
              <a:gd name="T13" fmla="*/ 0 h 308"/>
              <a:gd name="T14" fmla="*/ 98 w 98"/>
              <a:gd name="T15" fmla="*/ 308 h 308"/>
            </a:gdLst>
            <a:ahLst/>
            <a:cxnLst>
              <a:cxn ang="T8">
                <a:pos x="T0" y="T1"/>
              </a:cxn>
              <a:cxn ang="T9">
                <a:pos x="T2" y="T3"/>
              </a:cxn>
              <a:cxn ang="T10">
                <a:pos x="T4" y="T5"/>
              </a:cxn>
              <a:cxn ang="T11">
                <a:pos x="T6" y="T7"/>
              </a:cxn>
            </a:cxnLst>
            <a:rect l="T12" t="T13" r="T14" b="T15"/>
            <a:pathLst>
              <a:path w="98" h="308">
                <a:moveTo>
                  <a:pt x="0" y="308"/>
                </a:moveTo>
                <a:lnTo>
                  <a:pt x="98" y="0"/>
                </a:lnTo>
                <a:lnTo>
                  <a:pt x="49" y="230"/>
                </a:lnTo>
                <a:lnTo>
                  <a:pt x="0" y="308"/>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526" name="Freeform 851"/>
          <p:cNvSpPr>
            <a:spLocks/>
          </p:cNvSpPr>
          <p:nvPr/>
        </p:nvSpPr>
        <p:spPr bwMode="auto">
          <a:xfrm>
            <a:off x="5167325" y="2098675"/>
            <a:ext cx="217487" cy="865188"/>
          </a:xfrm>
          <a:custGeom>
            <a:avLst/>
            <a:gdLst>
              <a:gd name="T0" fmla="*/ 2147483647 w 94"/>
              <a:gd name="T1" fmla="*/ 2147483647 h 331"/>
              <a:gd name="T2" fmla="*/ 0 w 94"/>
              <a:gd name="T3" fmla="*/ 2147483647 h 331"/>
              <a:gd name="T4" fmla="*/ 2147483647 w 94"/>
              <a:gd name="T5" fmla="*/ 0 h 331"/>
              <a:gd name="T6" fmla="*/ 2147483647 w 94"/>
              <a:gd name="T7" fmla="*/ 2147483647 h 331"/>
              <a:gd name="T8" fmla="*/ 0 60000 65536"/>
              <a:gd name="T9" fmla="*/ 0 60000 65536"/>
              <a:gd name="T10" fmla="*/ 0 60000 65536"/>
              <a:gd name="T11" fmla="*/ 0 60000 65536"/>
              <a:gd name="T12" fmla="*/ 0 w 94"/>
              <a:gd name="T13" fmla="*/ 0 h 331"/>
              <a:gd name="T14" fmla="*/ 94 w 94"/>
              <a:gd name="T15" fmla="*/ 331 h 331"/>
            </a:gdLst>
            <a:ahLst/>
            <a:cxnLst>
              <a:cxn ang="T8">
                <a:pos x="T0" y="T1"/>
              </a:cxn>
              <a:cxn ang="T9">
                <a:pos x="T2" y="T3"/>
              </a:cxn>
              <a:cxn ang="T10">
                <a:pos x="T4" y="T5"/>
              </a:cxn>
              <a:cxn ang="T11">
                <a:pos x="T6" y="T7"/>
              </a:cxn>
            </a:cxnLst>
            <a:rect l="T12" t="T13" r="T14" b="T15"/>
            <a:pathLst>
              <a:path w="94" h="331">
                <a:moveTo>
                  <a:pt x="49" y="101"/>
                </a:moveTo>
                <a:lnTo>
                  <a:pt x="0" y="331"/>
                </a:lnTo>
                <a:lnTo>
                  <a:pt x="94" y="0"/>
                </a:lnTo>
                <a:lnTo>
                  <a:pt x="49" y="101"/>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527" name="Line 852"/>
          <p:cNvSpPr>
            <a:spLocks noChangeShapeType="1"/>
          </p:cNvSpPr>
          <p:nvPr/>
        </p:nvSpPr>
        <p:spPr bwMode="auto">
          <a:xfrm flipH="1" flipV="1">
            <a:off x="7024693" y="3529015"/>
            <a:ext cx="217487" cy="300037"/>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528" name="Line 853"/>
          <p:cNvSpPr>
            <a:spLocks noChangeShapeType="1"/>
          </p:cNvSpPr>
          <p:nvPr/>
        </p:nvSpPr>
        <p:spPr bwMode="auto">
          <a:xfrm>
            <a:off x="6911977" y="3408363"/>
            <a:ext cx="112713" cy="120650"/>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529" name="Line 854"/>
          <p:cNvSpPr>
            <a:spLocks noChangeShapeType="1"/>
          </p:cNvSpPr>
          <p:nvPr/>
        </p:nvSpPr>
        <p:spPr bwMode="auto">
          <a:xfrm flipV="1">
            <a:off x="5053013" y="2963863"/>
            <a:ext cx="114300" cy="203200"/>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530" name="Line 855"/>
          <p:cNvSpPr>
            <a:spLocks noChangeShapeType="1"/>
          </p:cNvSpPr>
          <p:nvPr/>
        </p:nvSpPr>
        <p:spPr bwMode="auto">
          <a:xfrm flipH="1">
            <a:off x="5167325" y="2098675"/>
            <a:ext cx="217487" cy="865188"/>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531" name="Freeform 856"/>
          <p:cNvSpPr>
            <a:spLocks/>
          </p:cNvSpPr>
          <p:nvPr/>
        </p:nvSpPr>
        <p:spPr bwMode="auto">
          <a:xfrm>
            <a:off x="7242175" y="3829054"/>
            <a:ext cx="215900" cy="538163"/>
          </a:xfrm>
          <a:custGeom>
            <a:avLst/>
            <a:gdLst>
              <a:gd name="T0" fmla="*/ 2147483647 w 93"/>
              <a:gd name="T1" fmla="*/ 2147483647 h 206"/>
              <a:gd name="T2" fmla="*/ 0 w 93"/>
              <a:gd name="T3" fmla="*/ 0 h 206"/>
              <a:gd name="T4" fmla="*/ 2147483647 w 93"/>
              <a:gd name="T5" fmla="*/ 2147483647 h 206"/>
              <a:gd name="T6" fmla="*/ 2147483647 w 93"/>
              <a:gd name="T7" fmla="*/ 2147483647 h 206"/>
              <a:gd name="T8" fmla="*/ 0 60000 65536"/>
              <a:gd name="T9" fmla="*/ 0 60000 65536"/>
              <a:gd name="T10" fmla="*/ 0 60000 65536"/>
              <a:gd name="T11" fmla="*/ 0 60000 65536"/>
              <a:gd name="T12" fmla="*/ 0 w 93"/>
              <a:gd name="T13" fmla="*/ 0 h 206"/>
              <a:gd name="T14" fmla="*/ 93 w 93"/>
              <a:gd name="T15" fmla="*/ 206 h 206"/>
            </a:gdLst>
            <a:ahLst/>
            <a:cxnLst>
              <a:cxn ang="T8">
                <a:pos x="T0" y="T1"/>
              </a:cxn>
              <a:cxn ang="T9">
                <a:pos x="T2" y="T3"/>
              </a:cxn>
              <a:cxn ang="T10">
                <a:pos x="T4" y="T5"/>
              </a:cxn>
              <a:cxn ang="T11">
                <a:pos x="T6" y="T7"/>
              </a:cxn>
            </a:cxnLst>
            <a:rect l="T12" t="T13" r="T14" b="T15"/>
            <a:pathLst>
              <a:path w="93" h="206">
                <a:moveTo>
                  <a:pt x="93" y="206"/>
                </a:moveTo>
                <a:lnTo>
                  <a:pt x="0" y="0"/>
                </a:lnTo>
                <a:lnTo>
                  <a:pt x="49" y="50"/>
                </a:lnTo>
                <a:lnTo>
                  <a:pt x="93" y="206"/>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532" name="Freeform 857"/>
          <p:cNvSpPr>
            <a:spLocks/>
          </p:cNvSpPr>
          <p:nvPr/>
        </p:nvSpPr>
        <p:spPr bwMode="auto">
          <a:xfrm>
            <a:off x="7458075" y="4367235"/>
            <a:ext cx="228600" cy="96837"/>
          </a:xfrm>
          <a:custGeom>
            <a:avLst/>
            <a:gdLst>
              <a:gd name="T0" fmla="*/ 2147483647 w 99"/>
              <a:gd name="T1" fmla="*/ 2147483647 h 37"/>
              <a:gd name="T2" fmla="*/ 0 w 99"/>
              <a:gd name="T3" fmla="*/ 0 h 37"/>
              <a:gd name="T4" fmla="*/ 2147483647 w 99"/>
              <a:gd name="T5" fmla="*/ 2147483647 h 37"/>
              <a:gd name="T6" fmla="*/ 2147483647 w 99"/>
              <a:gd name="T7" fmla="*/ 2147483647 h 37"/>
              <a:gd name="T8" fmla="*/ 0 60000 65536"/>
              <a:gd name="T9" fmla="*/ 0 60000 65536"/>
              <a:gd name="T10" fmla="*/ 0 60000 65536"/>
              <a:gd name="T11" fmla="*/ 0 60000 65536"/>
              <a:gd name="T12" fmla="*/ 0 w 99"/>
              <a:gd name="T13" fmla="*/ 0 h 37"/>
              <a:gd name="T14" fmla="*/ 99 w 99"/>
              <a:gd name="T15" fmla="*/ 37 h 37"/>
            </a:gdLst>
            <a:ahLst/>
            <a:cxnLst>
              <a:cxn ang="T8">
                <a:pos x="T0" y="T1"/>
              </a:cxn>
              <a:cxn ang="T9">
                <a:pos x="T2" y="T3"/>
              </a:cxn>
              <a:cxn ang="T10">
                <a:pos x="T4" y="T5"/>
              </a:cxn>
              <a:cxn ang="T11">
                <a:pos x="T6" y="T7"/>
              </a:cxn>
            </a:cxnLst>
            <a:rect l="T12" t="T13" r="T14" b="T15"/>
            <a:pathLst>
              <a:path w="99" h="37">
                <a:moveTo>
                  <a:pt x="99" y="14"/>
                </a:moveTo>
                <a:lnTo>
                  <a:pt x="0" y="0"/>
                </a:lnTo>
                <a:lnTo>
                  <a:pt x="49" y="37"/>
                </a:lnTo>
                <a:lnTo>
                  <a:pt x="99" y="14"/>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533" name="Line 858"/>
          <p:cNvSpPr>
            <a:spLocks noChangeShapeType="1"/>
          </p:cNvSpPr>
          <p:nvPr/>
        </p:nvSpPr>
        <p:spPr bwMode="auto">
          <a:xfrm>
            <a:off x="7469200" y="4379913"/>
            <a:ext cx="217487" cy="23812"/>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534" name="Freeform 859"/>
          <p:cNvSpPr>
            <a:spLocks/>
          </p:cNvSpPr>
          <p:nvPr/>
        </p:nvSpPr>
        <p:spPr bwMode="auto">
          <a:xfrm>
            <a:off x="7356477" y="3959247"/>
            <a:ext cx="214313" cy="504825"/>
          </a:xfrm>
          <a:custGeom>
            <a:avLst/>
            <a:gdLst>
              <a:gd name="T0" fmla="*/ 2147483647 w 93"/>
              <a:gd name="T1" fmla="*/ 2147483647 h 193"/>
              <a:gd name="T2" fmla="*/ 2147483647 w 93"/>
              <a:gd name="T3" fmla="*/ 2147483647 h 193"/>
              <a:gd name="T4" fmla="*/ 0 w 93"/>
              <a:gd name="T5" fmla="*/ 0 h 193"/>
              <a:gd name="T6" fmla="*/ 2147483647 w 93"/>
              <a:gd name="T7" fmla="*/ 2147483647 h 193"/>
              <a:gd name="T8" fmla="*/ 0 60000 65536"/>
              <a:gd name="T9" fmla="*/ 0 60000 65536"/>
              <a:gd name="T10" fmla="*/ 0 60000 65536"/>
              <a:gd name="T11" fmla="*/ 0 60000 65536"/>
              <a:gd name="T12" fmla="*/ 0 w 93"/>
              <a:gd name="T13" fmla="*/ 0 h 193"/>
              <a:gd name="T14" fmla="*/ 93 w 93"/>
              <a:gd name="T15" fmla="*/ 193 h 193"/>
            </a:gdLst>
            <a:ahLst/>
            <a:cxnLst>
              <a:cxn ang="T8">
                <a:pos x="T0" y="T1"/>
              </a:cxn>
              <a:cxn ang="T9">
                <a:pos x="T2" y="T3"/>
              </a:cxn>
              <a:cxn ang="T10">
                <a:pos x="T4" y="T5"/>
              </a:cxn>
              <a:cxn ang="T11">
                <a:pos x="T6" y="T7"/>
              </a:cxn>
            </a:cxnLst>
            <a:rect l="T12" t="T13" r="T14" b="T15"/>
            <a:pathLst>
              <a:path w="93" h="193">
                <a:moveTo>
                  <a:pt x="44" y="156"/>
                </a:moveTo>
                <a:lnTo>
                  <a:pt x="93" y="193"/>
                </a:lnTo>
                <a:lnTo>
                  <a:pt x="0" y="0"/>
                </a:lnTo>
                <a:lnTo>
                  <a:pt x="44" y="156"/>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535" name="Line 860"/>
          <p:cNvSpPr>
            <a:spLocks noChangeShapeType="1"/>
          </p:cNvSpPr>
          <p:nvPr/>
        </p:nvSpPr>
        <p:spPr bwMode="auto">
          <a:xfrm>
            <a:off x="7458087" y="4367235"/>
            <a:ext cx="11113" cy="317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536" name="Line 861"/>
          <p:cNvSpPr>
            <a:spLocks noChangeShapeType="1"/>
          </p:cNvSpPr>
          <p:nvPr/>
        </p:nvSpPr>
        <p:spPr bwMode="auto">
          <a:xfrm flipH="1" flipV="1">
            <a:off x="7242175" y="3829054"/>
            <a:ext cx="215900" cy="538163"/>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537" name="Freeform 862"/>
          <p:cNvSpPr>
            <a:spLocks/>
          </p:cNvSpPr>
          <p:nvPr/>
        </p:nvSpPr>
        <p:spPr bwMode="auto">
          <a:xfrm>
            <a:off x="7139000" y="3719513"/>
            <a:ext cx="217487" cy="239712"/>
          </a:xfrm>
          <a:custGeom>
            <a:avLst/>
            <a:gdLst>
              <a:gd name="T0" fmla="*/ 2147483647 w 94"/>
              <a:gd name="T1" fmla="*/ 2147483647 h 92"/>
              <a:gd name="T2" fmla="*/ 2147483647 w 94"/>
              <a:gd name="T3" fmla="*/ 2147483647 h 92"/>
              <a:gd name="T4" fmla="*/ 0 w 94"/>
              <a:gd name="T5" fmla="*/ 0 h 92"/>
              <a:gd name="T6" fmla="*/ 2147483647 w 94"/>
              <a:gd name="T7" fmla="*/ 2147483647 h 92"/>
              <a:gd name="T8" fmla="*/ 0 60000 65536"/>
              <a:gd name="T9" fmla="*/ 0 60000 65536"/>
              <a:gd name="T10" fmla="*/ 0 60000 65536"/>
              <a:gd name="T11" fmla="*/ 0 60000 65536"/>
              <a:gd name="T12" fmla="*/ 0 w 94"/>
              <a:gd name="T13" fmla="*/ 0 h 92"/>
              <a:gd name="T14" fmla="*/ 94 w 94"/>
              <a:gd name="T15" fmla="*/ 92 h 92"/>
            </a:gdLst>
            <a:ahLst/>
            <a:cxnLst>
              <a:cxn ang="T8">
                <a:pos x="T0" y="T1"/>
              </a:cxn>
              <a:cxn ang="T9">
                <a:pos x="T2" y="T3"/>
              </a:cxn>
              <a:cxn ang="T10">
                <a:pos x="T4" y="T5"/>
              </a:cxn>
              <a:cxn ang="T11">
                <a:pos x="T6" y="T7"/>
              </a:cxn>
            </a:cxnLst>
            <a:rect l="T12" t="T13" r="T14" b="T15"/>
            <a:pathLst>
              <a:path w="94" h="92">
                <a:moveTo>
                  <a:pt x="45" y="42"/>
                </a:moveTo>
                <a:lnTo>
                  <a:pt x="94" y="92"/>
                </a:lnTo>
                <a:lnTo>
                  <a:pt x="0" y="0"/>
                </a:lnTo>
                <a:lnTo>
                  <a:pt x="45" y="42"/>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538" name="Line 863"/>
          <p:cNvSpPr>
            <a:spLocks noChangeShapeType="1"/>
          </p:cNvSpPr>
          <p:nvPr/>
        </p:nvSpPr>
        <p:spPr bwMode="auto">
          <a:xfrm>
            <a:off x="7458087" y="4367213"/>
            <a:ext cx="11113" cy="12700"/>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539" name="Line 864"/>
          <p:cNvSpPr>
            <a:spLocks noChangeShapeType="1"/>
          </p:cNvSpPr>
          <p:nvPr/>
        </p:nvSpPr>
        <p:spPr bwMode="auto">
          <a:xfrm>
            <a:off x="7356475" y="3959225"/>
            <a:ext cx="101600" cy="407988"/>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540" name="Line 865"/>
          <p:cNvSpPr>
            <a:spLocks noChangeShapeType="1"/>
          </p:cNvSpPr>
          <p:nvPr/>
        </p:nvSpPr>
        <p:spPr bwMode="auto">
          <a:xfrm>
            <a:off x="7138990" y="3719522"/>
            <a:ext cx="103187" cy="109537"/>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541" name="Freeform 866"/>
          <p:cNvSpPr>
            <a:spLocks/>
          </p:cNvSpPr>
          <p:nvPr/>
        </p:nvSpPr>
        <p:spPr bwMode="auto">
          <a:xfrm>
            <a:off x="5384800" y="1701800"/>
            <a:ext cx="215900" cy="433388"/>
          </a:xfrm>
          <a:custGeom>
            <a:avLst/>
            <a:gdLst>
              <a:gd name="T0" fmla="*/ 0 w 93"/>
              <a:gd name="T1" fmla="*/ 2147483647 h 166"/>
              <a:gd name="T2" fmla="*/ 2147483647 w 93"/>
              <a:gd name="T3" fmla="*/ 0 h 166"/>
              <a:gd name="T4" fmla="*/ 2147483647 w 93"/>
              <a:gd name="T5" fmla="*/ 2147483647 h 166"/>
              <a:gd name="T6" fmla="*/ 0 w 93"/>
              <a:gd name="T7" fmla="*/ 2147483647 h 166"/>
              <a:gd name="T8" fmla="*/ 0 60000 65536"/>
              <a:gd name="T9" fmla="*/ 0 60000 65536"/>
              <a:gd name="T10" fmla="*/ 0 60000 65536"/>
              <a:gd name="T11" fmla="*/ 0 60000 65536"/>
              <a:gd name="T12" fmla="*/ 0 w 93"/>
              <a:gd name="T13" fmla="*/ 0 h 166"/>
              <a:gd name="T14" fmla="*/ 93 w 93"/>
              <a:gd name="T15" fmla="*/ 166 h 166"/>
            </a:gdLst>
            <a:ahLst/>
            <a:cxnLst>
              <a:cxn ang="T8">
                <a:pos x="T0" y="T1"/>
              </a:cxn>
              <a:cxn ang="T9">
                <a:pos x="T2" y="T3"/>
              </a:cxn>
              <a:cxn ang="T10">
                <a:pos x="T4" y="T5"/>
              </a:cxn>
              <a:cxn ang="T11">
                <a:pos x="T6" y="T7"/>
              </a:cxn>
            </a:cxnLst>
            <a:rect l="T12" t="T13" r="T14" b="T15"/>
            <a:pathLst>
              <a:path w="93" h="166">
                <a:moveTo>
                  <a:pt x="0" y="152"/>
                </a:moveTo>
                <a:lnTo>
                  <a:pt x="93" y="0"/>
                </a:lnTo>
                <a:lnTo>
                  <a:pt x="49" y="166"/>
                </a:lnTo>
                <a:lnTo>
                  <a:pt x="0" y="152"/>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542" name="Line 867"/>
          <p:cNvSpPr>
            <a:spLocks noChangeShapeType="1"/>
          </p:cNvSpPr>
          <p:nvPr/>
        </p:nvSpPr>
        <p:spPr bwMode="auto">
          <a:xfrm>
            <a:off x="5384800" y="2098697"/>
            <a:ext cx="114300" cy="36513"/>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543" name="Freeform 868"/>
          <p:cNvSpPr>
            <a:spLocks/>
          </p:cNvSpPr>
          <p:nvPr/>
        </p:nvSpPr>
        <p:spPr bwMode="auto">
          <a:xfrm>
            <a:off x="4621213" y="3732213"/>
            <a:ext cx="214312" cy="444500"/>
          </a:xfrm>
          <a:custGeom>
            <a:avLst/>
            <a:gdLst>
              <a:gd name="T0" fmla="*/ 0 w 93"/>
              <a:gd name="T1" fmla="*/ 2147483647 h 170"/>
              <a:gd name="T2" fmla="*/ 2147483647 w 93"/>
              <a:gd name="T3" fmla="*/ 0 h 170"/>
              <a:gd name="T4" fmla="*/ 2147483647 w 93"/>
              <a:gd name="T5" fmla="*/ 2147483647 h 170"/>
              <a:gd name="T6" fmla="*/ 0 w 93"/>
              <a:gd name="T7" fmla="*/ 2147483647 h 170"/>
              <a:gd name="T8" fmla="*/ 0 60000 65536"/>
              <a:gd name="T9" fmla="*/ 0 60000 65536"/>
              <a:gd name="T10" fmla="*/ 0 60000 65536"/>
              <a:gd name="T11" fmla="*/ 0 60000 65536"/>
              <a:gd name="T12" fmla="*/ 0 w 93"/>
              <a:gd name="T13" fmla="*/ 0 h 170"/>
              <a:gd name="T14" fmla="*/ 93 w 93"/>
              <a:gd name="T15" fmla="*/ 170 h 170"/>
            </a:gdLst>
            <a:ahLst/>
            <a:cxnLst>
              <a:cxn ang="T8">
                <a:pos x="T0" y="T1"/>
              </a:cxn>
              <a:cxn ang="T9">
                <a:pos x="T2" y="T3"/>
              </a:cxn>
              <a:cxn ang="T10">
                <a:pos x="T4" y="T5"/>
              </a:cxn>
              <a:cxn ang="T11">
                <a:pos x="T6" y="T7"/>
              </a:cxn>
            </a:cxnLst>
            <a:rect l="T12" t="T13" r="T14" b="T15"/>
            <a:pathLst>
              <a:path w="93" h="170">
                <a:moveTo>
                  <a:pt x="0" y="170"/>
                </a:moveTo>
                <a:lnTo>
                  <a:pt x="93" y="0"/>
                </a:lnTo>
                <a:lnTo>
                  <a:pt x="49" y="119"/>
                </a:lnTo>
                <a:lnTo>
                  <a:pt x="0" y="17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544" name="Freeform 869"/>
          <p:cNvSpPr>
            <a:spLocks/>
          </p:cNvSpPr>
          <p:nvPr/>
        </p:nvSpPr>
        <p:spPr bwMode="auto">
          <a:xfrm>
            <a:off x="4733925" y="3454402"/>
            <a:ext cx="215900" cy="588963"/>
          </a:xfrm>
          <a:custGeom>
            <a:avLst/>
            <a:gdLst>
              <a:gd name="T0" fmla="*/ 2147483647 w 93"/>
              <a:gd name="T1" fmla="*/ 0 h 225"/>
              <a:gd name="T2" fmla="*/ 0 w 93"/>
              <a:gd name="T3" fmla="*/ 2147483647 h 225"/>
              <a:gd name="T4" fmla="*/ 2147483647 w 93"/>
              <a:gd name="T5" fmla="*/ 2147483647 h 225"/>
              <a:gd name="T6" fmla="*/ 2147483647 w 93"/>
              <a:gd name="T7" fmla="*/ 0 h 225"/>
              <a:gd name="T8" fmla="*/ 0 60000 65536"/>
              <a:gd name="T9" fmla="*/ 0 60000 65536"/>
              <a:gd name="T10" fmla="*/ 0 60000 65536"/>
              <a:gd name="T11" fmla="*/ 0 60000 65536"/>
              <a:gd name="T12" fmla="*/ 0 w 93"/>
              <a:gd name="T13" fmla="*/ 0 h 225"/>
              <a:gd name="T14" fmla="*/ 93 w 93"/>
              <a:gd name="T15" fmla="*/ 225 h 225"/>
            </a:gdLst>
            <a:ahLst/>
            <a:cxnLst>
              <a:cxn ang="T8">
                <a:pos x="T0" y="T1"/>
              </a:cxn>
              <a:cxn ang="T9">
                <a:pos x="T2" y="T3"/>
              </a:cxn>
              <a:cxn ang="T10">
                <a:pos x="T4" y="T5"/>
              </a:cxn>
              <a:cxn ang="T11">
                <a:pos x="T6" y="T7"/>
              </a:cxn>
            </a:cxnLst>
            <a:rect l="T12" t="T13" r="T14" b="T15"/>
            <a:pathLst>
              <a:path w="93" h="225">
                <a:moveTo>
                  <a:pt x="93" y="0"/>
                </a:moveTo>
                <a:lnTo>
                  <a:pt x="0" y="225"/>
                </a:lnTo>
                <a:lnTo>
                  <a:pt x="44" y="106"/>
                </a:lnTo>
                <a:lnTo>
                  <a:pt x="93"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545" name="Line 870"/>
          <p:cNvSpPr>
            <a:spLocks noChangeShapeType="1"/>
          </p:cNvSpPr>
          <p:nvPr/>
        </p:nvSpPr>
        <p:spPr bwMode="auto">
          <a:xfrm flipV="1">
            <a:off x="4621215" y="4043363"/>
            <a:ext cx="112712" cy="133350"/>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546" name="Line 871"/>
          <p:cNvSpPr>
            <a:spLocks noChangeShapeType="1"/>
          </p:cNvSpPr>
          <p:nvPr/>
        </p:nvSpPr>
        <p:spPr bwMode="auto">
          <a:xfrm flipH="1">
            <a:off x="4733925" y="3454402"/>
            <a:ext cx="215900" cy="588963"/>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547" name="Freeform 872"/>
          <p:cNvSpPr>
            <a:spLocks/>
          </p:cNvSpPr>
          <p:nvPr/>
        </p:nvSpPr>
        <p:spPr bwMode="auto">
          <a:xfrm>
            <a:off x="7570800" y="4403725"/>
            <a:ext cx="219075" cy="96838"/>
          </a:xfrm>
          <a:custGeom>
            <a:avLst/>
            <a:gdLst>
              <a:gd name="T0" fmla="*/ 2147483647 w 94"/>
              <a:gd name="T1" fmla="*/ 0 h 37"/>
              <a:gd name="T2" fmla="*/ 2147483647 w 94"/>
              <a:gd name="T3" fmla="*/ 2147483647 h 37"/>
              <a:gd name="T4" fmla="*/ 0 w 94"/>
              <a:gd name="T5" fmla="*/ 2147483647 h 37"/>
              <a:gd name="T6" fmla="*/ 2147483647 w 94"/>
              <a:gd name="T7" fmla="*/ 0 h 37"/>
              <a:gd name="T8" fmla="*/ 0 60000 65536"/>
              <a:gd name="T9" fmla="*/ 0 60000 65536"/>
              <a:gd name="T10" fmla="*/ 0 60000 65536"/>
              <a:gd name="T11" fmla="*/ 0 60000 65536"/>
              <a:gd name="T12" fmla="*/ 0 w 94"/>
              <a:gd name="T13" fmla="*/ 0 h 37"/>
              <a:gd name="T14" fmla="*/ 94 w 94"/>
              <a:gd name="T15" fmla="*/ 37 h 37"/>
            </a:gdLst>
            <a:ahLst/>
            <a:cxnLst>
              <a:cxn ang="T8">
                <a:pos x="T0" y="T1"/>
              </a:cxn>
              <a:cxn ang="T9">
                <a:pos x="T2" y="T3"/>
              </a:cxn>
              <a:cxn ang="T10">
                <a:pos x="T4" y="T5"/>
              </a:cxn>
              <a:cxn ang="T11">
                <a:pos x="T6" y="T7"/>
              </a:cxn>
            </a:cxnLst>
            <a:rect l="T12" t="T13" r="T14" b="T15"/>
            <a:pathLst>
              <a:path w="94" h="37">
                <a:moveTo>
                  <a:pt x="50" y="0"/>
                </a:moveTo>
                <a:lnTo>
                  <a:pt x="94" y="37"/>
                </a:lnTo>
                <a:lnTo>
                  <a:pt x="0" y="23"/>
                </a:lnTo>
                <a:lnTo>
                  <a:pt x="50"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548" name="Freeform 873"/>
          <p:cNvSpPr>
            <a:spLocks/>
          </p:cNvSpPr>
          <p:nvPr/>
        </p:nvSpPr>
        <p:spPr bwMode="auto">
          <a:xfrm>
            <a:off x="7686675" y="4403725"/>
            <a:ext cx="215900" cy="96838"/>
          </a:xfrm>
          <a:custGeom>
            <a:avLst/>
            <a:gdLst>
              <a:gd name="T0" fmla="*/ 2147483647 w 93"/>
              <a:gd name="T1" fmla="*/ 2147483647 h 37"/>
              <a:gd name="T2" fmla="*/ 0 w 93"/>
              <a:gd name="T3" fmla="*/ 0 h 37"/>
              <a:gd name="T4" fmla="*/ 2147483647 w 93"/>
              <a:gd name="T5" fmla="*/ 2147483647 h 37"/>
              <a:gd name="T6" fmla="*/ 2147483647 w 93"/>
              <a:gd name="T7" fmla="*/ 2147483647 h 37"/>
              <a:gd name="T8" fmla="*/ 0 60000 65536"/>
              <a:gd name="T9" fmla="*/ 0 60000 65536"/>
              <a:gd name="T10" fmla="*/ 0 60000 65536"/>
              <a:gd name="T11" fmla="*/ 0 60000 65536"/>
              <a:gd name="T12" fmla="*/ 0 w 93"/>
              <a:gd name="T13" fmla="*/ 0 h 37"/>
              <a:gd name="T14" fmla="*/ 93 w 93"/>
              <a:gd name="T15" fmla="*/ 37 h 37"/>
            </a:gdLst>
            <a:ahLst/>
            <a:cxnLst>
              <a:cxn ang="T8">
                <a:pos x="T0" y="T1"/>
              </a:cxn>
              <a:cxn ang="T9">
                <a:pos x="T2" y="T3"/>
              </a:cxn>
              <a:cxn ang="T10">
                <a:pos x="T4" y="T5"/>
              </a:cxn>
              <a:cxn ang="T11">
                <a:pos x="T6" y="T7"/>
              </a:cxn>
            </a:cxnLst>
            <a:rect l="T12" t="T13" r="T14" b="T15"/>
            <a:pathLst>
              <a:path w="93" h="37">
                <a:moveTo>
                  <a:pt x="93" y="14"/>
                </a:moveTo>
                <a:lnTo>
                  <a:pt x="0" y="0"/>
                </a:lnTo>
                <a:lnTo>
                  <a:pt x="44" y="37"/>
                </a:lnTo>
                <a:lnTo>
                  <a:pt x="93" y="14"/>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549" name="Line 874"/>
          <p:cNvSpPr>
            <a:spLocks noChangeShapeType="1"/>
          </p:cNvSpPr>
          <p:nvPr/>
        </p:nvSpPr>
        <p:spPr bwMode="auto">
          <a:xfrm flipH="1" flipV="1">
            <a:off x="7686675" y="4403747"/>
            <a:ext cx="215900" cy="36513"/>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550" name="Line 875"/>
          <p:cNvSpPr>
            <a:spLocks noChangeShapeType="1"/>
          </p:cNvSpPr>
          <p:nvPr/>
        </p:nvSpPr>
        <p:spPr bwMode="auto">
          <a:xfrm flipV="1">
            <a:off x="7570795" y="4403747"/>
            <a:ext cx="115887" cy="6032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551" name="Line 876"/>
          <p:cNvSpPr>
            <a:spLocks noChangeShapeType="1"/>
          </p:cNvSpPr>
          <p:nvPr/>
        </p:nvSpPr>
        <p:spPr bwMode="auto">
          <a:xfrm flipH="1" flipV="1">
            <a:off x="6538913" y="2879725"/>
            <a:ext cx="157162" cy="204788"/>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552" name="Freeform 877"/>
          <p:cNvSpPr>
            <a:spLocks/>
          </p:cNvSpPr>
          <p:nvPr/>
        </p:nvSpPr>
        <p:spPr bwMode="auto">
          <a:xfrm>
            <a:off x="5053013" y="2362222"/>
            <a:ext cx="227012" cy="804863"/>
          </a:xfrm>
          <a:custGeom>
            <a:avLst/>
            <a:gdLst>
              <a:gd name="T0" fmla="*/ 2147483647 w 98"/>
              <a:gd name="T1" fmla="*/ 0 h 308"/>
              <a:gd name="T2" fmla="*/ 0 w 98"/>
              <a:gd name="T3" fmla="*/ 2147483647 h 308"/>
              <a:gd name="T4" fmla="*/ 2147483647 w 98"/>
              <a:gd name="T5" fmla="*/ 2147483647 h 308"/>
              <a:gd name="T6" fmla="*/ 2147483647 w 98"/>
              <a:gd name="T7" fmla="*/ 0 h 308"/>
              <a:gd name="T8" fmla="*/ 0 60000 65536"/>
              <a:gd name="T9" fmla="*/ 0 60000 65536"/>
              <a:gd name="T10" fmla="*/ 0 60000 65536"/>
              <a:gd name="T11" fmla="*/ 0 60000 65536"/>
              <a:gd name="T12" fmla="*/ 0 w 98"/>
              <a:gd name="T13" fmla="*/ 0 h 308"/>
              <a:gd name="T14" fmla="*/ 98 w 98"/>
              <a:gd name="T15" fmla="*/ 308 h 308"/>
            </a:gdLst>
            <a:ahLst/>
            <a:cxnLst>
              <a:cxn ang="T8">
                <a:pos x="T0" y="T1"/>
              </a:cxn>
              <a:cxn ang="T9">
                <a:pos x="T2" y="T3"/>
              </a:cxn>
              <a:cxn ang="T10">
                <a:pos x="T4" y="T5"/>
              </a:cxn>
              <a:cxn ang="T11">
                <a:pos x="T6" y="T7"/>
              </a:cxn>
            </a:cxnLst>
            <a:rect l="T12" t="T13" r="T14" b="T15"/>
            <a:pathLst>
              <a:path w="98" h="308">
                <a:moveTo>
                  <a:pt x="98" y="0"/>
                </a:moveTo>
                <a:lnTo>
                  <a:pt x="0" y="308"/>
                </a:lnTo>
                <a:lnTo>
                  <a:pt x="49" y="184"/>
                </a:lnTo>
                <a:lnTo>
                  <a:pt x="98"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553" name="Line 878"/>
          <p:cNvSpPr>
            <a:spLocks noChangeShapeType="1"/>
          </p:cNvSpPr>
          <p:nvPr/>
        </p:nvSpPr>
        <p:spPr bwMode="auto">
          <a:xfrm flipH="1">
            <a:off x="5053013" y="2435225"/>
            <a:ext cx="196850" cy="731838"/>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554" name="Freeform 879"/>
          <p:cNvSpPr>
            <a:spLocks/>
          </p:cNvSpPr>
          <p:nvPr/>
        </p:nvSpPr>
        <p:spPr bwMode="auto">
          <a:xfrm>
            <a:off x="4949825" y="2843235"/>
            <a:ext cx="217488" cy="611187"/>
          </a:xfrm>
          <a:custGeom>
            <a:avLst/>
            <a:gdLst>
              <a:gd name="T0" fmla="*/ 0 w 94"/>
              <a:gd name="T1" fmla="*/ 2147483647 h 234"/>
              <a:gd name="T2" fmla="*/ 2147483647 w 94"/>
              <a:gd name="T3" fmla="*/ 0 h 234"/>
              <a:gd name="T4" fmla="*/ 2147483647 w 94"/>
              <a:gd name="T5" fmla="*/ 2147483647 h 234"/>
              <a:gd name="T6" fmla="*/ 0 w 94"/>
              <a:gd name="T7" fmla="*/ 2147483647 h 234"/>
              <a:gd name="T8" fmla="*/ 0 60000 65536"/>
              <a:gd name="T9" fmla="*/ 0 60000 65536"/>
              <a:gd name="T10" fmla="*/ 0 60000 65536"/>
              <a:gd name="T11" fmla="*/ 0 60000 65536"/>
              <a:gd name="T12" fmla="*/ 0 w 94"/>
              <a:gd name="T13" fmla="*/ 0 h 234"/>
              <a:gd name="T14" fmla="*/ 94 w 94"/>
              <a:gd name="T15" fmla="*/ 234 h 234"/>
            </a:gdLst>
            <a:ahLst/>
            <a:cxnLst>
              <a:cxn ang="T8">
                <a:pos x="T0" y="T1"/>
              </a:cxn>
              <a:cxn ang="T9">
                <a:pos x="T2" y="T3"/>
              </a:cxn>
              <a:cxn ang="T10">
                <a:pos x="T4" y="T5"/>
              </a:cxn>
              <a:cxn ang="T11">
                <a:pos x="T6" y="T7"/>
              </a:cxn>
            </a:cxnLst>
            <a:rect l="T12" t="T13" r="T14" b="T15"/>
            <a:pathLst>
              <a:path w="94" h="234">
                <a:moveTo>
                  <a:pt x="0" y="234"/>
                </a:moveTo>
                <a:lnTo>
                  <a:pt x="94" y="0"/>
                </a:lnTo>
                <a:lnTo>
                  <a:pt x="45" y="124"/>
                </a:lnTo>
                <a:lnTo>
                  <a:pt x="0" y="234"/>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555" name="Line 880"/>
          <p:cNvSpPr>
            <a:spLocks noChangeShapeType="1"/>
          </p:cNvSpPr>
          <p:nvPr/>
        </p:nvSpPr>
        <p:spPr bwMode="auto">
          <a:xfrm flipV="1">
            <a:off x="4949825" y="3167085"/>
            <a:ext cx="103188" cy="287337"/>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556" name="Freeform 881"/>
          <p:cNvSpPr>
            <a:spLocks/>
          </p:cNvSpPr>
          <p:nvPr/>
        </p:nvSpPr>
        <p:spPr bwMode="auto">
          <a:xfrm>
            <a:off x="6591300" y="3011510"/>
            <a:ext cx="217488" cy="276225"/>
          </a:xfrm>
          <a:custGeom>
            <a:avLst/>
            <a:gdLst>
              <a:gd name="T0" fmla="*/ 2147483647 w 94"/>
              <a:gd name="T1" fmla="*/ 2147483647 h 106"/>
              <a:gd name="T2" fmla="*/ 2147483647 w 94"/>
              <a:gd name="T3" fmla="*/ 2147483647 h 106"/>
              <a:gd name="T4" fmla="*/ 0 w 94"/>
              <a:gd name="T5" fmla="*/ 0 h 106"/>
              <a:gd name="T6" fmla="*/ 2147483647 w 94"/>
              <a:gd name="T7" fmla="*/ 2147483647 h 106"/>
              <a:gd name="T8" fmla="*/ 0 60000 65536"/>
              <a:gd name="T9" fmla="*/ 0 60000 65536"/>
              <a:gd name="T10" fmla="*/ 0 60000 65536"/>
              <a:gd name="T11" fmla="*/ 0 60000 65536"/>
              <a:gd name="T12" fmla="*/ 0 w 94"/>
              <a:gd name="T13" fmla="*/ 0 h 106"/>
              <a:gd name="T14" fmla="*/ 94 w 94"/>
              <a:gd name="T15" fmla="*/ 106 h 106"/>
            </a:gdLst>
            <a:ahLst/>
            <a:cxnLst>
              <a:cxn ang="T8">
                <a:pos x="T0" y="T1"/>
              </a:cxn>
              <a:cxn ang="T9">
                <a:pos x="T2" y="T3"/>
              </a:cxn>
              <a:cxn ang="T10">
                <a:pos x="T4" y="T5"/>
              </a:cxn>
              <a:cxn ang="T11">
                <a:pos x="T6" y="T7"/>
              </a:cxn>
            </a:cxnLst>
            <a:rect l="T12" t="T13" r="T14" b="T15"/>
            <a:pathLst>
              <a:path w="94" h="106">
                <a:moveTo>
                  <a:pt x="45" y="28"/>
                </a:moveTo>
                <a:lnTo>
                  <a:pt x="94" y="106"/>
                </a:lnTo>
                <a:lnTo>
                  <a:pt x="0" y="0"/>
                </a:lnTo>
                <a:lnTo>
                  <a:pt x="45" y="28"/>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557" name="Freeform 882"/>
          <p:cNvSpPr>
            <a:spLocks/>
          </p:cNvSpPr>
          <p:nvPr/>
        </p:nvSpPr>
        <p:spPr bwMode="auto">
          <a:xfrm>
            <a:off x="6696075" y="3084513"/>
            <a:ext cx="215900" cy="323850"/>
          </a:xfrm>
          <a:custGeom>
            <a:avLst/>
            <a:gdLst>
              <a:gd name="T0" fmla="*/ 2147483647 w 93"/>
              <a:gd name="T1" fmla="*/ 2147483647 h 124"/>
              <a:gd name="T2" fmla="*/ 0 w 93"/>
              <a:gd name="T3" fmla="*/ 0 h 124"/>
              <a:gd name="T4" fmla="*/ 2147483647 w 93"/>
              <a:gd name="T5" fmla="*/ 2147483647 h 124"/>
              <a:gd name="T6" fmla="*/ 2147483647 w 93"/>
              <a:gd name="T7" fmla="*/ 2147483647 h 124"/>
              <a:gd name="T8" fmla="*/ 0 60000 65536"/>
              <a:gd name="T9" fmla="*/ 0 60000 65536"/>
              <a:gd name="T10" fmla="*/ 0 60000 65536"/>
              <a:gd name="T11" fmla="*/ 0 60000 65536"/>
              <a:gd name="T12" fmla="*/ 0 w 93"/>
              <a:gd name="T13" fmla="*/ 0 h 124"/>
              <a:gd name="T14" fmla="*/ 93 w 93"/>
              <a:gd name="T15" fmla="*/ 124 h 124"/>
            </a:gdLst>
            <a:ahLst/>
            <a:cxnLst>
              <a:cxn ang="T8">
                <a:pos x="T0" y="T1"/>
              </a:cxn>
              <a:cxn ang="T9">
                <a:pos x="T2" y="T3"/>
              </a:cxn>
              <a:cxn ang="T10">
                <a:pos x="T4" y="T5"/>
              </a:cxn>
              <a:cxn ang="T11">
                <a:pos x="T6" y="T7"/>
              </a:cxn>
            </a:cxnLst>
            <a:rect l="T12" t="T13" r="T14" b="T15"/>
            <a:pathLst>
              <a:path w="93" h="124">
                <a:moveTo>
                  <a:pt x="93" y="124"/>
                </a:moveTo>
                <a:lnTo>
                  <a:pt x="0" y="0"/>
                </a:lnTo>
                <a:lnTo>
                  <a:pt x="49" y="78"/>
                </a:lnTo>
                <a:lnTo>
                  <a:pt x="93" y="124"/>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558" name="Line 883"/>
          <p:cNvSpPr>
            <a:spLocks noChangeShapeType="1"/>
          </p:cNvSpPr>
          <p:nvPr/>
        </p:nvSpPr>
        <p:spPr bwMode="auto">
          <a:xfrm flipH="1" flipV="1">
            <a:off x="6696075" y="3084513"/>
            <a:ext cx="215900" cy="323850"/>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559" name="Freeform 884"/>
          <p:cNvSpPr>
            <a:spLocks/>
          </p:cNvSpPr>
          <p:nvPr/>
        </p:nvSpPr>
        <p:spPr bwMode="auto">
          <a:xfrm>
            <a:off x="6808788" y="3287713"/>
            <a:ext cx="215900" cy="323850"/>
          </a:xfrm>
          <a:custGeom>
            <a:avLst/>
            <a:gdLst>
              <a:gd name="T0" fmla="*/ 2147483647 w 93"/>
              <a:gd name="T1" fmla="*/ 2147483647 h 124"/>
              <a:gd name="T2" fmla="*/ 2147483647 w 93"/>
              <a:gd name="T3" fmla="*/ 2147483647 h 124"/>
              <a:gd name="T4" fmla="*/ 0 w 93"/>
              <a:gd name="T5" fmla="*/ 0 h 124"/>
              <a:gd name="T6" fmla="*/ 2147483647 w 93"/>
              <a:gd name="T7" fmla="*/ 2147483647 h 124"/>
              <a:gd name="T8" fmla="*/ 0 60000 65536"/>
              <a:gd name="T9" fmla="*/ 0 60000 65536"/>
              <a:gd name="T10" fmla="*/ 0 60000 65536"/>
              <a:gd name="T11" fmla="*/ 0 60000 65536"/>
              <a:gd name="T12" fmla="*/ 0 w 93"/>
              <a:gd name="T13" fmla="*/ 0 h 124"/>
              <a:gd name="T14" fmla="*/ 93 w 93"/>
              <a:gd name="T15" fmla="*/ 124 h 124"/>
            </a:gdLst>
            <a:ahLst/>
            <a:cxnLst>
              <a:cxn ang="T8">
                <a:pos x="T0" y="T1"/>
              </a:cxn>
              <a:cxn ang="T9">
                <a:pos x="T2" y="T3"/>
              </a:cxn>
              <a:cxn ang="T10">
                <a:pos x="T4" y="T5"/>
              </a:cxn>
              <a:cxn ang="T11">
                <a:pos x="T6" y="T7"/>
              </a:cxn>
            </a:cxnLst>
            <a:rect l="T12" t="T13" r="T14" b="T15"/>
            <a:pathLst>
              <a:path w="93" h="124">
                <a:moveTo>
                  <a:pt x="44" y="46"/>
                </a:moveTo>
                <a:lnTo>
                  <a:pt x="93" y="124"/>
                </a:lnTo>
                <a:lnTo>
                  <a:pt x="0" y="0"/>
                </a:lnTo>
                <a:lnTo>
                  <a:pt x="44" y="46"/>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560" name="Freeform 885"/>
          <p:cNvSpPr>
            <a:spLocks/>
          </p:cNvSpPr>
          <p:nvPr/>
        </p:nvSpPr>
        <p:spPr bwMode="auto">
          <a:xfrm>
            <a:off x="6911987" y="3408363"/>
            <a:ext cx="227013" cy="311150"/>
          </a:xfrm>
          <a:custGeom>
            <a:avLst/>
            <a:gdLst>
              <a:gd name="T0" fmla="*/ 2147483647 w 98"/>
              <a:gd name="T1" fmla="*/ 2147483647 h 119"/>
              <a:gd name="T2" fmla="*/ 0 w 98"/>
              <a:gd name="T3" fmla="*/ 0 h 119"/>
              <a:gd name="T4" fmla="*/ 2147483647 w 98"/>
              <a:gd name="T5" fmla="*/ 2147483647 h 119"/>
              <a:gd name="T6" fmla="*/ 2147483647 w 98"/>
              <a:gd name="T7" fmla="*/ 2147483647 h 119"/>
              <a:gd name="T8" fmla="*/ 0 60000 65536"/>
              <a:gd name="T9" fmla="*/ 0 60000 65536"/>
              <a:gd name="T10" fmla="*/ 0 60000 65536"/>
              <a:gd name="T11" fmla="*/ 0 60000 65536"/>
              <a:gd name="T12" fmla="*/ 0 w 98"/>
              <a:gd name="T13" fmla="*/ 0 h 119"/>
              <a:gd name="T14" fmla="*/ 98 w 98"/>
              <a:gd name="T15" fmla="*/ 119 h 119"/>
            </a:gdLst>
            <a:ahLst/>
            <a:cxnLst>
              <a:cxn ang="T8">
                <a:pos x="T0" y="T1"/>
              </a:cxn>
              <a:cxn ang="T9">
                <a:pos x="T2" y="T3"/>
              </a:cxn>
              <a:cxn ang="T10">
                <a:pos x="T4" y="T5"/>
              </a:cxn>
              <a:cxn ang="T11">
                <a:pos x="T6" y="T7"/>
              </a:cxn>
            </a:cxnLst>
            <a:rect l="T12" t="T13" r="T14" b="T15"/>
            <a:pathLst>
              <a:path w="98" h="119">
                <a:moveTo>
                  <a:pt x="98" y="119"/>
                </a:moveTo>
                <a:lnTo>
                  <a:pt x="0" y="0"/>
                </a:lnTo>
                <a:lnTo>
                  <a:pt x="49" y="78"/>
                </a:lnTo>
                <a:lnTo>
                  <a:pt x="98" y="119"/>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561" name="Line 886"/>
          <p:cNvSpPr>
            <a:spLocks noChangeShapeType="1"/>
          </p:cNvSpPr>
          <p:nvPr/>
        </p:nvSpPr>
        <p:spPr bwMode="auto">
          <a:xfrm flipV="1">
            <a:off x="7789863" y="4440260"/>
            <a:ext cx="112712" cy="6032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562" name="Line 887"/>
          <p:cNvSpPr>
            <a:spLocks noChangeShapeType="1"/>
          </p:cNvSpPr>
          <p:nvPr/>
        </p:nvSpPr>
        <p:spPr bwMode="auto">
          <a:xfrm flipH="1" flipV="1">
            <a:off x="6911987" y="3408363"/>
            <a:ext cx="227013" cy="311150"/>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563" name="Line 888"/>
          <p:cNvSpPr>
            <a:spLocks noChangeShapeType="1"/>
          </p:cNvSpPr>
          <p:nvPr/>
        </p:nvSpPr>
        <p:spPr bwMode="auto">
          <a:xfrm>
            <a:off x="6808797" y="3287713"/>
            <a:ext cx="103187" cy="120650"/>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564" name="Freeform 889"/>
          <p:cNvSpPr>
            <a:spLocks/>
          </p:cNvSpPr>
          <p:nvPr/>
        </p:nvSpPr>
        <p:spPr bwMode="auto">
          <a:xfrm>
            <a:off x="7024693" y="3611565"/>
            <a:ext cx="217487" cy="274637"/>
          </a:xfrm>
          <a:custGeom>
            <a:avLst/>
            <a:gdLst>
              <a:gd name="T0" fmla="*/ 2147483647 w 94"/>
              <a:gd name="T1" fmla="*/ 2147483647 h 105"/>
              <a:gd name="T2" fmla="*/ 2147483647 w 94"/>
              <a:gd name="T3" fmla="*/ 2147483647 h 105"/>
              <a:gd name="T4" fmla="*/ 0 w 94"/>
              <a:gd name="T5" fmla="*/ 0 h 105"/>
              <a:gd name="T6" fmla="*/ 2147483647 w 94"/>
              <a:gd name="T7" fmla="*/ 2147483647 h 105"/>
              <a:gd name="T8" fmla="*/ 0 60000 65536"/>
              <a:gd name="T9" fmla="*/ 0 60000 65536"/>
              <a:gd name="T10" fmla="*/ 0 60000 65536"/>
              <a:gd name="T11" fmla="*/ 0 60000 65536"/>
              <a:gd name="T12" fmla="*/ 0 w 94"/>
              <a:gd name="T13" fmla="*/ 0 h 105"/>
              <a:gd name="T14" fmla="*/ 94 w 94"/>
              <a:gd name="T15" fmla="*/ 105 h 105"/>
            </a:gdLst>
            <a:ahLst/>
            <a:cxnLst>
              <a:cxn ang="T8">
                <a:pos x="T0" y="T1"/>
              </a:cxn>
              <a:cxn ang="T9">
                <a:pos x="T2" y="T3"/>
              </a:cxn>
              <a:cxn ang="T10">
                <a:pos x="T4" y="T5"/>
              </a:cxn>
              <a:cxn ang="T11">
                <a:pos x="T6" y="T7"/>
              </a:cxn>
            </a:cxnLst>
            <a:rect l="T12" t="T13" r="T14" b="T15"/>
            <a:pathLst>
              <a:path w="94" h="105">
                <a:moveTo>
                  <a:pt x="49" y="41"/>
                </a:moveTo>
                <a:lnTo>
                  <a:pt x="94" y="105"/>
                </a:lnTo>
                <a:lnTo>
                  <a:pt x="0" y="0"/>
                </a:lnTo>
                <a:lnTo>
                  <a:pt x="49" y="41"/>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565" name="Freeform 890"/>
          <p:cNvSpPr>
            <a:spLocks/>
          </p:cNvSpPr>
          <p:nvPr/>
        </p:nvSpPr>
        <p:spPr bwMode="auto">
          <a:xfrm>
            <a:off x="7139000" y="3719513"/>
            <a:ext cx="217487" cy="239712"/>
          </a:xfrm>
          <a:custGeom>
            <a:avLst/>
            <a:gdLst>
              <a:gd name="T0" fmla="*/ 2147483647 w 94"/>
              <a:gd name="T1" fmla="*/ 2147483647 h 92"/>
              <a:gd name="T2" fmla="*/ 0 w 94"/>
              <a:gd name="T3" fmla="*/ 0 h 92"/>
              <a:gd name="T4" fmla="*/ 2147483647 w 94"/>
              <a:gd name="T5" fmla="*/ 2147483647 h 92"/>
              <a:gd name="T6" fmla="*/ 2147483647 w 94"/>
              <a:gd name="T7" fmla="*/ 2147483647 h 92"/>
              <a:gd name="T8" fmla="*/ 0 60000 65536"/>
              <a:gd name="T9" fmla="*/ 0 60000 65536"/>
              <a:gd name="T10" fmla="*/ 0 60000 65536"/>
              <a:gd name="T11" fmla="*/ 0 60000 65536"/>
              <a:gd name="T12" fmla="*/ 0 w 94"/>
              <a:gd name="T13" fmla="*/ 0 h 92"/>
              <a:gd name="T14" fmla="*/ 94 w 94"/>
              <a:gd name="T15" fmla="*/ 92 h 92"/>
            </a:gdLst>
            <a:ahLst/>
            <a:cxnLst>
              <a:cxn ang="T8">
                <a:pos x="T0" y="T1"/>
              </a:cxn>
              <a:cxn ang="T9">
                <a:pos x="T2" y="T3"/>
              </a:cxn>
              <a:cxn ang="T10">
                <a:pos x="T4" y="T5"/>
              </a:cxn>
              <a:cxn ang="T11">
                <a:pos x="T6" y="T7"/>
              </a:cxn>
            </a:cxnLst>
            <a:rect l="T12" t="T13" r="T14" b="T15"/>
            <a:pathLst>
              <a:path w="94" h="92">
                <a:moveTo>
                  <a:pt x="94" y="92"/>
                </a:moveTo>
                <a:lnTo>
                  <a:pt x="0" y="0"/>
                </a:lnTo>
                <a:lnTo>
                  <a:pt x="45" y="64"/>
                </a:lnTo>
                <a:lnTo>
                  <a:pt x="94" y="92"/>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566" name="Freeform 891"/>
          <p:cNvSpPr>
            <a:spLocks/>
          </p:cNvSpPr>
          <p:nvPr/>
        </p:nvSpPr>
        <p:spPr bwMode="auto">
          <a:xfrm>
            <a:off x="4506913" y="4032250"/>
            <a:ext cx="227012" cy="298450"/>
          </a:xfrm>
          <a:custGeom>
            <a:avLst/>
            <a:gdLst>
              <a:gd name="T0" fmla="*/ 2147483647 w 98"/>
              <a:gd name="T1" fmla="*/ 2147483647 h 114"/>
              <a:gd name="T2" fmla="*/ 2147483647 w 98"/>
              <a:gd name="T3" fmla="*/ 0 h 114"/>
              <a:gd name="T4" fmla="*/ 0 w 98"/>
              <a:gd name="T5" fmla="*/ 2147483647 h 114"/>
              <a:gd name="T6" fmla="*/ 2147483647 w 98"/>
              <a:gd name="T7" fmla="*/ 2147483647 h 114"/>
              <a:gd name="T8" fmla="*/ 0 60000 65536"/>
              <a:gd name="T9" fmla="*/ 0 60000 65536"/>
              <a:gd name="T10" fmla="*/ 0 60000 65536"/>
              <a:gd name="T11" fmla="*/ 0 60000 65536"/>
              <a:gd name="T12" fmla="*/ 0 w 98"/>
              <a:gd name="T13" fmla="*/ 0 h 114"/>
              <a:gd name="T14" fmla="*/ 98 w 98"/>
              <a:gd name="T15" fmla="*/ 114 h 114"/>
            </a:gdLst>
            <a:ahLst/>
            <a:cxnLst>
              <a:cxn ang="T8">
                <a:pos x="T0" y="T1"/>
              </a:cxn>
              <a:cxn ang="T9">
                <a:pos x="T2" y="T3"/>
              </a:cxn>
              <a:cxn ang="T10">
                <a:pos x="T4" y="T5"/>
              </a:cxn>
              <a:cxn ang="T11">
                <a:pos x="T6" y="T7"/>
              </a:cxn>
            </a:cxnLst>
            <a:rect l="T12" t="T13" r="T14" b="T15"/>
            <a:pathLst>
              <a:path w="98" h="114">
                <a:moveTo>
                  <a:pt x="49" y="55"/>
                </a:moveTo>
                <a:lnTo>
                  <a:pt x="98" y="0"/>
                </a:lnTo>
                <a:lnTo>
                  <a:pt x="0" y="114"/>
                </a:lnTo>
                <a:lnTo>
                  <a:pt x="49" y="55"/>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567" name="Freeform 892"/>
          <p:cNvSpPr>
            <a:spLocks/>
          </p:cNvSpPr>
          <p:nvPr/>
        </p:nvSpPr>
        <p:spPr bwMode="auto">
          <a:xfrm>
            <a:off x="4621213" y="3732213"/>
            <a:ext cx="214312" cy="444500"/>
          </a:xfrm>
          <a:custGeom>
            <a:avLst/>
            <a:gdLst>
              <a:gd name="T0" fmla="*/ 2147483647 w 93"/>
              <a:gd name="T1" fmla="*/ 0 h 170"/>
              <a:gd name="T2" fmla="*/ 0 w 93"/>
              <a:gd name="T3" fmla="*/ 2147483647 h 170"/>
              <a:gd name="T4" fmla="*/ 2147483647 w 93"/>
              <a:gd name="T5" fmla="*/ 2147483647 h 170"/>
              <a:gd name="T6" fmla="*/ 2147483647 w 93"/>
              <a:gd name="T7" fmla="*/ 0 h 170"/>
              <a:gd name="T8" fmla="*/ 0 60000 65536"/>
              <a:gd name="T9" fmla="*/ 0 60000 65536"/>
              <a:gd name="T10" fmla="*/ 0 60000 65536"/>
              <a:gd name="T11" fmla="*/ 0 60000 65536"/>
              <a:gd name="T12" fmla="*/ 0 w 93"/>
              <a:gd name="T13" fmla="*/ 0 h 170"/>
              <a:gd name="T14" fmla="*/ 93 w 93"/>
              <a:gd name="T15" fmla="*/ 170 h 170"/>
            </a:gdLst>
            <a:ahLst/>
            <a:cxnLst>
              <a:cxn ang="T8">
                <a:pos x="T0" y="T1"/>
              </a:cxn>
              <a:cxn ang="T9">
                <a:pos x="T2" y="T3"/>
              </a:cxn>
              <a:cxn ang="T10">
                <a:pos x="T4" y="T5"/>
              </a:cxn>
              <a:cxn ang="T11">
                <a:pos x="T6" y="T7"/>
              </a:cxn>
            </a:cxnLst>
            <a:rect l="T12" t="T13" r="T14" b="T15"/>
            <a:pathLst>
              <a:path w="93" h="170">
                <a:moveTo>
                  <a:pt x="93" y="0"/>
                </a:moveTo>
                <a:lnTo>
                  <a:pt x="0" y="170"/>
                </a:lnTo>
                <a:lnTo>
                  <a:pt x="49" y="115"/>
                </a:lnTo>
                <a:lnTo>
                  <a:pt x="93"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568" name="Line 893"/>
          <p:cNvSpPr>
            <a:spLocks noChangeShapeType="1"/>
          </p:cNvSpPr>
          <p:nvPr/>
        </p:nvSpPr>
        <p:spPr bwMode="auto">
          <a:xfrm flipH="1" flipV="1">
            <a:off x="5611813" y="1698625"/>
            <a:ext cx="190500" cy="287338"/>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569" name="Line 894"/>
          <p:cNvSpPr>
            <a:spLocks noChangeShapeType="1"/>
          </p:cNvSpPr>
          <p:nvPr/>
        </p:nvSpPr>
        <p:spPr bwMode="auto">
          <a:xfrm flipH="1" flipV="1">
            <a:off x="7139000" y="3719513"/>
            <a:ext cx="217487" cy="239712"/>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570" name="Line 895"/>
          <p:cNvSpPr>
            <a:spLocks noChangeShapeType="1"/>
          </p:cNvSpPr>
          <p:nvPr/>
        </p:nvSpPr>
        <p:spPr bwMode="auto">
          <a:xfrm>
            <a:off x="7024692" y="3611563"/>
            <a:ext cx="114300" cy="107950"/>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571" name="Freeform 896"/>
          <p:cNvSpPr>
            <a:spLocks/>
          </p:cNvSpPr>
          <p:nvPr/>
        </p:nvSpPr>
        <p:spPr bwMode="auto">
          <a:xfrm>
            <a:off x="5280037" y="1954235"/>
            <a:ext cx="219075" cy="407987"/>
          </a:xfrm>
          <a:custGeom>
            <a:avLst/>
            <a:gdLst>
              <a:gd name="T0" fmla="*/ 2147483647 w 94"/>
              <a:gd name="T1" fmla="*/ 2147483647 h 156"/>
              <a:gd name="T2" fmla="*/ 2147483647 w 94"/>
              <a:gd name="T3" fmla="*/ 0 h 156"/>
              <a:gd name="T4" fmla="*/ 0 w 94"/>
              <a:gd name="T5" fmla="*/ 2147483647 h 156"/>
              <a:gd name="T6" fmla="*/ 2147483647 w 94"/>
              <a:gd name="T7" fmla="*/ 2147483647 h 156"/>
              <a:gd name="T8" fmla="*/ 0 60000 65536"/>
              <a:gd name="T9" fmla="*/ 0 60000 65536"/>
              <a:gd name="T10" fmla="*/ 0 60000 65536"/>
              <a:gd name="T11" fmla="*/ 0 60000 65536"/>
              <a:gd name="T12" fmla="*/ 0 w 94"/>
              <a:gd name="T13" fmla="*/ 0 h 156"/>
              <a:gd name="T14" fmla="*/ 94 w 94"/>
              <a:gd name="T15" fmla="*/ 156 h 156"/>
            </a:gdLst>
            <a:ahLst/>
            <a:cxnLst>
              <a:cxn ang="T8">
                <a:pos x="T0" y="T1"/>
              </a:cxn>
              <a:cxn ang="T9">
                <a:pos x="T2" y="T3"/>
              </a:cxn>
              <a:cxn ang="T10">
                <a:pos x="T4" y="T5"/>
              </a:cxn>
              <a:cxn ang="T11">
                <a:pos x="T6" y="T7"/>
              </a:cxn>
            </a:cxnLst>
            <a:rect l="T12" t="T13" r="T14" b="T15"/>
            <a:pathLst>
              <a:path w="94" h="156">
                <a:moveTo>
                  <a:pt x="45" y="55"/>
                </a:moveTo>
                <a:lnTo>
                  <a:pt x="94" y="0"/>
                </a:lnTo>
                <a:lnTo>
                  <a:pt x="0" y="156"/>
                </a:lnTo>
                <a:lnTo>
                  <a:pt x="45" y="55"/>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572" name="Freeform 897"/>
          <p:cNvSpPr>
            <a:spLocks/>
          </p:cNvSpPr>
          <p:nvPr/>
        </p:nvSpPr>
        <p:spPr bwMode="auto">
          <a:xfrm>
            <a:off x="5384800" y="1701805"/>
            <a:ext cx="215900" cy="396875"/>
          </a:xfrm>
          <a:custGeom>
            <a:avLst/>
            <a:gdLst>
              <a:gd name="T0" fmla="*/ 2147483647 w 93"/>
              <a:gd name="T1" fmla="*/ 0 h 152"/>
              <a:gd name="T2" fmla="*/ 0 w 93"/>
              <a:gd name="T3" fmla="*/ 2147483647 h 152"/>
              <a:gd name="T4" fmla="*/ 2147483647 w 93"/>
              <a:gd name="T5" fmla="*/ 2147483647 h 152"/>
              <a:gd name="T6" fmla="*/ 2147483647 w 93"/>
              <a:gd name="T7" fmla="*/ 0 h 152"/>
              <a:gd name="T8" fmla="*/ 0 60000 65536"/>
              <a:gd name="T9" fmla="*/ 0 60000 65536"/>
              <a:gd name="T10" fmla="*/ 0 60000 65536"/>
              <a:gd name="T11" fmla="*/ 0 60000 65536"/>
              <a:gd name="T12" fmla="*/ 0 w 93"/>
              <a:gd name="T13" fmla="*/ 0 h 152"/>
              <a:gd name="T14" fmla="*/ 93 w 93"/>
              <a:gd name="T15" fmla="*/ 152 h 152"/>
            </a:gdLst>
            <a:ahLst/>
            <a:cxnLst>
              <a:cxn ang="T8">
                <a:pos x="T0" y="T1"/>
              </a:cxn>
              <a:cxn ang="T9">
                <a:pos x="T2" y="T3"/>
              </a:cxn>
              <a:cxn ang="T10">
                <a:pos x="T4" y="T5"/>
              </a:cxn>
              <a:cxn ang="T11">
                <a:pos x="T6" y="T7"/>
              </a:cxn>
            </a:cxnLst>
            <a:rect l="T12" t="T13" r="T14" b="T15"/>
            <a:pathLst>
              <a:path w="93" h="152">
                <a:moveTo>
                  <a:pt x="93" y="0"/>
                </a:moveTo>
                <a:lnTo>
                  <a:pt x="0" y="152"/>
                </a:lnTo>
                <a:lnTo>
                  <a:pt x="49" y="97"/>
                </a:lnTo>
                <a:lnTo>
                  <a:pt x="93"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573" name="Line 898"/>
          <p:cNvSpPr>
            <a:spLocks noChangeShapeType="1"/>
          </p:cNvSpPr>
          <p:nvPr/>
        </p:nvSpPr>
        <p:spPr bwMode="auto">
          <a:xfrm flipV="1">
            <a:off x="4506913" y="4176735"/>
            <a:ext cx="114300" cy="153987"/>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574" name="Line 899"/>
          <p:cNvSpPr>
            <a:spLocks noChangeShapeType="1"/>
          </p:cNvSpPr>
          <p:nvPr/>
        </p:nvSpPr>
        <p:spPr bwMode="auto">
          <a:xfrm flipH="1">
            <a:off x="4621213" y="3732213"/>
            <a:ext cx="214312" cy="444500"/>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575" name="Line 900"/>
          <p:cNvSpPr>
            <a:spLocks noChangeShapeType="1"/>
          </p:cNvSpPr>
          <p:nvPr/>
        </p:nvSpPr>
        <p:spPr bwMode="auto">
          <a:xfrm flipV="1">
            <a:off x="5280031" y="2098697"/>
            <a:ext cx="104775" cy="26352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576" name="Line 901"/>
          <p:cNvSpPr>
            <a:spLocks noChangeShapeType="1"/>
          </p:cNvSpPr>
          <p:nvPr/>
        </p:nvSpPr>
        <p:spPr bwMode="auto">
          <a:xfrm flipH="1">
            <a:off x="5384800" y="1701805"/>
            <a:ext cx="215900" cy="39687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577" name="Freeform 902"/>
          <p:cNvSpPr>
            <a:spLocks/>
          </p:cNvSpPr>
          <p:nvPr/>
        </p:nvSpPr>
        <p:spPr bwMode="auto">
          <a:xfrm>
            <a:off x="4835525" y="3324225"/>
            <a:ext cx="217488" cy="407988"/>
          </a:xfrm>
          <a:custGeom>
            <a:avLst/>
            <a:gdLst>
              <a:gd name="T0" fmla="*/ 0 w 94"/>
              <a:gd name="T1" fmla="*/ 2147483647 h 156"/>
              <a:gd name="T2" fmla="*/ 2147483647 w 94"/>
              <a:gd name="T3" fmla="*/ 0 h 156"/>
              <a:gd name="T4" fmla="*/ 2147483647 w 94"/>
              <a:gd name="T5" fmla="*/ 2147483647 h 156"/>
              <a:gd name="T6" fmla="*/ 0 w 94"/>
              <a:gd name="T7" fmla="*/ 2147483647 h 156"/>
              <a:gd name="T8" fmla="*/ 0 60000 65536"/>
              <a:gd name="T9" fmla="*/ 0 60000 65536"/>
              <a:gd name="T10" fmla="*/ 0 60000 65536"/>
              <a:gd name="T11" fmla="*/ 0 60000 65536"/>
              <a:gd name="T12" fmla="*/ 0 w 94"/>
              <a:gd name="T13" fmla="*/ 0 h 156"/>
              <a:gd name="T14" fmla="*/ 94 w 94"/>
              <a:gd name="T15" fmla="*/ 156 h 156"/>
            </a:gdLst>
            <a:ahLst/>
            <a:cxnLst>
              <a:cxn ang="T8">
                <a:pos x="T0" y="T1"/>
              </a:cxn>
              <a:cxn ang="T9">
                <a:pos x="T2" y="T3"/>
              </a:cxn>
              <a:cxn ang="T10">
                <a:pos x="T4" y="T5"/>
              </a:cxn>
              <a:cxn ang="T11">
                <a:pos x="T6" y="T7"/>
              </a:cxn>
            </a:cxnLst>
            <a:rect l="T12" t="T13" r="T14" b="T15"/>
            <a:pathLst>
              <a:path w="94" h="156">
                <a:moveTo>
                  <a:pt x="0" y="156"/>
                </a:moveTo>
                <a:lnTo>
                  <a:pt x="94" y="0"/>
                </a:lnTo>
                <a:lnTo>
                  <a:pt x="49" y="50"/>
                </a:lnTo>
                <a:lnTo>
                  <a:pt x="0" y="156"/>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578" name="Freeform 903"/>
          <p:cNvSpPr>
            <a:spLocks/>
          </p:cNvSpPr>
          <p:nvPr/>
        </p:nvSpPr>
        <p:spPr bwMode="auto">
          <a:xfrm>
            <a:off x="4949825" y="2843235"/>
            <a:ext cx="217488" cy="611187"/>
          </a:xfrm>
          <a:custGeom>
            <a:avLst/>
            <a:gdLst>
              <a:gd name="T0" fmla="*/ 2147483647 w 94"/>
              <a:gd name="T1" fmla="*/ 0 h 234"/>
              <a:gd name="T2" fmla="*/ 0 w 94"/>
              <a:gd name="T3" fmla="*/ 2147483647 h 234"/>
              <a:gd name="T4" fmla="*/ 2147483647 w 94"/>
              <a:gd name="T5" fmla="*/ 2147483647 h 234"/>
              <a:gd name="T6" fmla="*/ 2147483647 w 94"/>
              <a:gd name="T7" fmla="*/ 0 h 234"/>
              <a:gd name="T8" fmla="*/ 0 60000 65536"/>
              <a:gd name="T9" fmla="*/ 0 60000 65536"/>
              <a:gd name="T10" fmla="*/ 0 60000 65536"/>
              <a:gd name="T11" fmla="*/ 0 60000 65536"/>
              <a:gd name="T12" fmla="*/ 0 w 94"/>
              <a:gd name="T13" fmla="*/ 0 h 234"/>
              <a:gd name="T14" fmla="*/ 94 w 94"/>
              <a:gd name="T15" fmla="*/ 234 h 234"/>
            </a:gdLst>
            <a:ahLst/>
            <a:cxnLst>
              <a:cxn ang="T8">
                <a:pos x="T0" y="T1"/>
              </a:cxn>
              <a:cxn ang="T9">
                <a:pos x="T2" y="T3"/>
              </a:cxn>
              <a:cxn ang="T10">
                <a:pos x="T4" y="T5"/>
              </a:cxn>
              <a:cxn ang="T11">
                <a:pos x="T6" y="T7"/>
              </a:cxn>
            </a:cxnLst>
            <a:rect l="T12" t="T13" r="T14" b="T15"/>
            <a:pathLst>
              <a:path w="94" h="234">
                <a:moveTo>
                  <a:pt x="94" y="0"/>
                </a:moveTo>
                <a:lnTo>
                  <a:pt x="0" y="234"/>
                </a:lnTo>
                <a:lnTo>
                  <a:pt x="45" y="184"/>
                </a:lnTo>
                <a:lnTo>
                  <a:pt x="94"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579" name="Line 904"/>
          <p:cNvSpPr>
            <a:spLocks noChangeShapeType="1"/>
          </p:cNvSpPr>
          <p:nvPr/>
        </p:nvSpPr>
        <p:spPr bwMode="auto">
          <a:xfrm flipH="1">
            <a:off x="5249863" y="2362222"/>
            <a:ext cx="30162" cy="7302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580" name="Freeform 905"/>
          <p:cNvSpPr>
            <a:spLocks/>
          </p:cNvSpPr>
          <p:nvPr/>
        </p:nvSpPr>
        <p:spPr bwMode="auto">
          <a:xfrm>
            <a:off x="7242175" y="3886200"/>
            <a:ext cx="215900" cy="146050"/>
          </a:xfrm>
          <a:custGeom>
            <a:avLst/>
            <a:gdLst>
              <a:gd name="T0" fmla="*/ 2147483647 w 93"/>
              <a:gd name="T1" fmla="*/ 2147483647 h 56"/>
              <a:gd name="T2" fmla="*/ 2147483647 w 93"/>
              <a:gd name="T3" fmla="*/ 2147483647 h 56"/>
              <a:gd name="T4" fmla="*/ 0 w 93"/>
              <a:gd name="T5" fmla="*/ 0 h 56"/>
              <a:gd name="T6" fmla="*/ 2147483647 w 93"/>
              <a:gd name="T7" fmla="*/ 2147483647 h 56"/>
              <a:gd name="T8" fmla="*/ 0 60000 65536"/>
              <a:gd name="T9" fmla="*/ 0 60000 65536"/>
              <a:gd name="T10" fmla="*/ 0 60000 65536"/>
              <a:gd name="T11" fmla="*/ 0 60000 65536"/>
              <a:gd name="T12" fmla="*/ 0 w 93"/>
              <a:gd name="T13" fmla="*/ 0 h 56"/>
              <a:gd name="T14" fmla="*/ 93 w 93"/>
              <a:gd name="T15" fmla="*/ 56 h 56"/>
            </a:gdLst>
            <a:ahLst/>
            <a:cxnLst>
              <a:cxn ang="T8">
                <a:pos x="T0" y="T1"/>
              </a:cxn>
              <a:cxn ang="T9">
                <a:pos x="T2" y="T3"/>
              </a:cxn>
              <a:cxn ang="T10">
                <a:pos x="T4" y="T5"/>
              </a:cxn>
              <a:cxn ang="T11">
                <a:pos x="T6" y="T7"/>
              </a:cxn>
            </a:cxnLst>
            <a:rect l="T12" t="T13" r="T14" b="T15"/>
            <a:pathLst>
              <a:path w="93" h="56">
                <a:moveTo>
                  <a:pt x="49" y="28"/>
                </a:moveTo>
                <a:lnTo>
                  <a:pt x="93" y="56"/>
                </a:lnTo>
                <a:lnTo>
                  <a:pt x="0" y="0"/>
                </a:lnTo>
                <a:lnTo>
                  <a:pt x="49" y="28"/>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581" name="Freeform 906"/>
          <p:cNvSpPr>
            <a:spLocks/>
          </p:cNvSpPr>
          <p:nvPr/>
        </p:nvSpPr>
        <p:spPr bwMode="auto">
          <a:xfrm>
            <a:off x="7356477" y="3959247"/>
            <a:ext cx="214313" cy="504825"/>
          </a:xfrm>
          <a:custGeom>
            <a:avLst/>
            <a:gdLst>
              <a:gd name="T0" fmla="*/ 2147483647 w 93"/>
              <a:gd name="T1" fmla="*/ 2147483647 h 193"/>
              <a:gd name="T2" fmla="*/ 0 w 93"/>
              <a:gd name="T3" fmla="*/ 0 h 193"/>
              <a:gd name="T4" fmla="*/ 2147483647 w 93"/>
              <a:gd name="T5" fmla="*/ 2147483647 h 193"/>
              <a:gd name="T6" fmla="*/ 2147483647 w 93"/>
              <a:gd name="T7" fmla="*/ 2147483647 h 193"/>
              <a:gd name="T8" fmla="*/ 0 60000 65536"/>
              <a:gd name="T9" fmla="*/ 0 60000 65536"/>
              <a:gd name="T10" fmla="*/ 0 60000 65536"/>
              <a:gd name="T11" fmla="*/ 0 60000 65536"/>
              <a:gd name="T12" fmla="*/ 0 w 93"/>
              <a:gd name="T13" fmla="*/ 0 h 193"/>
              <a:gd name="T14" fmla="*/ 93 w 93"/>
              <a:gd name="T15" fmla="*/ 193 h 193"/>
            </a:gdLst>
            <a:ahLst/>
            <a:cxnLst>
              <a:cxn ang="T8">
                <a:pos x="T0" y="T1"/>
              </a:cxn>
              <a:cxn ang="T9">
                <a:pos x="T2" y="T3"/>
              </a:cxn>
              <a:cxn ang="T10">
                <a:pos x="T4" y="T5"/>
              </a:cxn>
              <a:cxn ang="T11">
                <a:pos x="T6" y="T7"/>
              </a:cxn>
            </a:cxnLst>
            <a:rect l="T12" t="T13" r="T14" b="T15"/>
            <a:pathLst>
              <a:path w="93" h="193">
                <a:moveTo>
                  <a:pt x="93" y="193"/>
                </a:moveTo>
                <a:lnTo>
                  <a:pt x="0" y="0"/>
                </a:lnTo>
                <a:lnTo>
                  <a:pt x="44" y="28"/>
                </a:lnTo>
                <a:lnTo>
                  <a:pt x="93" y="193"/>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582" name="Freeform 907"/>
          <p:cNvSpPr>
            <a:spLocks/>
          </p:cNvSpPr>
          <p:nvPr/>
        </p:nvSpPr>
        <p:spPr bwMode="auto">
          <a:xfrm>
            <a:off x="7570800" y="4464050"/>
            <a:ext cx="219075" cy="96838"/>
          </a:xfrm>
          <a:custGeom>
            <a:avLst/>
            <a:gdLst>
              <a:gd name="T0" fmla="*/ 2147483647 w 94"/>
              <a:gd name="T1" fmla="*/ 2147483647 h 37"/>
              <a:gd name="T2" fmla="*/ 0 w 94"/>
              <a:gd name="T3" fmla="*/ 0 h 37"/>
              <a:gd name="T4" fmla="*/ 2147483647 w 94"/>
              <a:gd name="T5" fmla="*/ 2147483647 h 37"/>
              <a:gd name="T6" fmla="*/ 2147483647 w 94"/>
              <a:gd name="T7" fmla="*/ 2147483647 h 37"/>
              <a:gd name="T8" fmla="*/ 0 60000 65536"/>
              <a:gd name="T9" fmla="*/ 0 60000 65536"/>
              <a:gd name="T10" fmla="*/ 0 60000 65536"/>
              <a:gd name="T11" fmla="*/ 0 60000 65536"/>
              <a:gd name="T12" fmla="*/ 0 w 94"/>
              <a:gd name="T13" fmla="*/ 0 h 37"/>
              <a:gd name="T14" fmla="*/ 94 w 94"/>
              <a:gd name="T15" fmla="*/ 37 h 37"/>
            </a:gdLst>
            <a:ahLst/>
            <a:cxnLst>
              <a:cxn ang="T8">
                <a:pos x="T0" y="T1"/>
              </a:cxn>
              <a:cxn ang="T9">
                <a:pos x="T2" y="T3"/>
              </a:cxn>
              <a:cxn ang="T10">
                <a:pos x="T4" y="T5"/>
              </a:cxn>
              <a:cxn ang="T11">
                <a:pos x="T6" y="T7"/>
              </a:cxn>
            </a:cxnLst>
            <a:rect l="T12" t="T13" r="T14" b="T15"/>
            <a:pathLst>
              <a:path w="94" h="37">
                <a:moveTo>
                  <a:pt x="94" y="14"/>
                </a:moveTo>
                <a:lnTo>
                  <a:pt x="0" y="0"/>
                </a:lnTo>
                <a:lnTo>
                  <a:pt x="50" y="37"/>
                </a:lnTo>
                <a:lnTo>
                  <a:pt x="94" y="14"/>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583" name="Line 908"/>
          <p:cNvSpPr>
            <a:spLocks noChangeShapeType="1"/>
          </p:cNvSpPr>
          <p:nvPr/>
        </p:nvSpPr>
        <p:spPr bwMode="auto">
          <a:xfrm>
            <a:off x="7570800" y="4464072"/>
            <a:ext cx="219075" cy="36513"/>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584" name="Freeform 909"/>
          <p:cNvSpPr>
            <a:spLocks/>
          </p:cNvSpPr>
          <p:nvPr/>
        </p:nvSpPr>
        <p:spPr bwMode="auto">
          <a:xfrm>
            <a:off x="7458075" y="4032250"/>
            <a:ext cx="228600" cy="528638"/>
          </a:xfrm>
          <a:custGeom>
            <a:avLst/>
            <a:gdLst>
              <a:gd name="T0" fmla="*/ 2147483647 w 99"/>
              <a:gd name="T1" fmla="*/ 2147483647 h 202"/>
              <a:gd name="T2" fmla="*/ 2147483647 w 99"/>
              <a:gd name="T3" fmla="*/ 2147483647 h 202"/>
              <a:gd name="T4" fmla="*/ 0 w 99"/>
              <a:gd name="T5" fmla="*/ 0 h 202"/>
              <a:gd name="T6" fmla="*/ 2147483647 w 99"/>
              <a:gd name="T7" fmla="*/ 2147483647 h 202"/>
              <a:gd name="T8" fmla="*/ 0 60000 65536"/>
              <a:gd name="T9" fmla="*/ 0 60000 65536"/>
              <a:gd name="T10" fmla="*/ 0 60000 65536"/>
              <a:gd name="T11" fmla="*/ 0 60000 65536"/>
              <a:gd name="T12" fmla="*/ 0 w 99"/>
              <a:gd name="T13" fmla="*/ 0 h 202"/>
              <a:gd name="T14" fmla="*/ 99 w 99"/>
              <a:gd name="T15" fmla="*/ 202 h 202"/>
            </a:gdLst>
            <a:ahLst/>
            <a:cxnLst>
              <a:cxn ang="T8">
                <a:pos x="T0" y="T1"/>
              </a:cxn>
              <a:cxn ang="T9">
                <a:pos x="T2" y="T3"/>
              </a:cxn>
              <a:cxn ang="T10">
                <a:pos x="T4" y="T5"/>
              </a:cxn>
              <a:cxn ang="T11">
                <a:pos x="T6" y="T7"/>
              </a:cxn>
            </a:cxnLst>
            <a:rect l="T12" t="T13" r="T14" b="T15"/>
            <a:pathLst>
              <a:path w="99" h="202">
                <a:moveTo>
                  <a:pt x="49" y="165"/>
                </a:moveTo>
                <a:lnTo>
                  <a:pt x="99" y="202"/>
                </a:lnTo>
                <a:lnTo>
                  <a:pt x="0" y="0"/>
                </a:lnTo>
                <a:lnTo>
                  <a:pt x="49" y="165"/>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585" name="Line 910"/>
          <p:cNvSpPr>
            <a:spLocks noChangeShapeType="1"/>
          </p:cNvSpPr>
          <p:nvPr/>
        </p:nvSpPr>
        <p:spPr bwMode="auto">
          <a:xfrm>
            <a:off x="7570790" y="4464072"/>
            <a:ext cx="3175" cy="317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586" name="Line 911"/>
          <p:cNvSpPr>
            <a:spLocks noChangeShapeType="1"/>
          </p:cNvSpPr>
          <p:nvPr/>
        </p:nvSpPr>
        <p:spPr bwMode="auto">
          <a:xfrm flipV="1">
            <a:off x="4835525" y="3454407"/>
            <a:ext cx="114300" cy="277813"/>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587" name="Line 912"/>
          <p:cNvSpPr>
            <a:spLocks noChangeShapeType="1"/>
          </p:cNvSpPr>
          <p:nvPr/>
        </p:nvSpPr>
        <p:spPr bwMode="auto">
          <a:xfrm flipH="1">
            <a:off x="4949825" y="2843235"/>
            <a:ext cx="217488" cy="611187"/>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588" name="Line 913"/>
          <p:cNvSpPr>
            <a:spLocks noChangeShapeType="1"/>
          </p:cNvSpPr>
          <p:nvPr/>
        </p:nvSpPr>
        <p:spPr bwMode="auto">
          <a:xfrm flipH="1" flipV="1">
            <a:off x="7356477" y="3959247"/>
            <a:ext cx="214313" cy="50482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589" name="Line 914"/>
          <p:cNvSpPr>
            <a:spLocks noChangeShapeType="1"/>
          </p:cNvSpPr>
          <p:nvPr/>
        </p:nvSpPr>
        <p:spPr bwMode="auto">
          <a:xfrm>
            <a:off x="7251703" y="3886205"/>
            <a:ext cx="104775" cy="7302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590" name="Line 915"/>
          <p:cNvSpPr>
            <a:spLocks noChangeShapeType="1"/>
          </p:cNvSpPr>
          <p:nvPr/>
        </p:nvSpPr>
        <p:spPr bwMode="auto">
          <a:xfrm>
            <a:off x="7570790" y="4464072"/>
            <a:ext cx="3175" cy="317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591" name="Line 916"/>
          <p:cNvSpPr>
            <a:spLocks noChangeShapeType="1"/>
          </p:cNvSpPr>
          <p:nvPr/>
        </p:nvSpPr>
        <p:spPr bwMode="auto">
          <a:xfrm>
            <a:off x="7469188" y="4043385"/>
            <a:ext cx="101600" cy="420687"/>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592" name="Freeform 917"/>
          <p:cNvSpPr>
            <a:spLocks/>
          </p:cNvSpPr>
          <p:nvPr/>
        </p:nvSpPr>
        <p:spPr bwMode="auto">
          <a:xfrm>
            <a:off x="6478600" y="2963885"/>
            <a:ext cx="217487" cy="250825"/>
          </a:xfrm>
          <a:custGeom>
            <a:avLst/>
            <a:gdLst>
              <a:gd name="T0" fmla="*/ 2147483647 w 94"/>
              <a:gd name="T1" fmla="*/ 2147483647 h 96"/>
              <a:gd name="T2" fmla="*/ 2147483647 w 94"/>
              <a:gd name="T3" fmla="*/ 2147483647 h 96"/>
              <a:gd name="T4" fmla="*/ 0 w 94"/>
              <a:gd name="T5" fmla="*/ 0 h 96"/>
              <a:gd name="T6" fmla="*/ 2147483647 w 94"/>
              <a:gd name="T7" fmla="*/ 2147483647 h 96"/>
              <a:gd name="T8" fmla="*/ 0 60000 65536"/>
              <a:gd name="T9" fmla="*/ 0 60000 65536"/>
              <a:gd name="T10" fmla="*/ 0 60000 65536"/>
              <a:gd name="T11" fmla="*/ 0 60000 65536"/>
              <a:gd name="T12" fmla="*/ 0 w 94"/>
              <a:gd name="T13" fmla="*/ 0 h 96"/>
              <a:gd name="T14" fmla="*/ 94 w 94"/>
              <a:gd name="T15" fmla="*/ 96 h 96"/>
            </a:gdLst>
            <a:ahLst/>
            <a:cxnLst>
              <a:cxn ang="T8">
                <a:pos x="T0" y="T1"/>
              </a:cxn>
              <a:cxn ang="T9">
                <a:pos x="T2" y="T3"/>
              </a:cxn>
              <a:cxn ang="T10">
                <a:pos x="T4" y="T5"/>
              </a:cxn>
              <a:cxn ang="T11">
                <a:pos x="T6" y="T7"/>
              </a:cxn>
            </a:cxnLst>
            <a:rect l="T12" t="T13" r="T14" b="T15"/>
            <a:pathLst>
              <a:path w="94" h="96">
                <a:moveTo>
                  <a:pt x="49" y="18"/>
                </a:moveTo>
                <a:lnTo>
                  <a:pt x="94" y="96"/>
                </a:lnTo>
                <a:lnTo>
                  <a:pt x="0" y="0"/>
                </a:lnTo>
                <a:lnTo>
                  <a:pt x="49" y="18"/>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593" name="Freeform 918"/>
          <p:cNvSpPr>
            <a:spLocks/>
          </p:cNvSpPr>
          <p:nvPr/>
        </p:nvSpPr>
        <p:spPr bwMode="auto">
          <a:xfrm>
            <a:off x="6591300" y="3011510"/>
            <a:ext cx="217488" cy="276225"/>
          </a:xfrm>
          <a:custGeom>
            <a:avLst/>
            <a:gdLst>
              <a:gd name="T0" fmla="*/ 2147483647 w 94"/>
              <a:gd name="T1" fmla="*/ 2147483647 h 106"/>
              <a:gd name="T2" fmla="*/ 0 w 94"/>
              <a:gd name="T3" fmla="*/ 0 h 106"/>
              <a:gd name="T4" fmla="*/ 2147483647 w 94"/>
              <a:gd name="T5" fmla="*/ 2147483647 h 106"/>
              <a:gd name="T6" fmla="*/ 2147483647 w 94"/>
              <a:gd name="T7" fmla="*/ 2147483647 h 106"/>
              <a:gd name="T8" fmla="*/ 0 60000 65536"/>
              <a:gd name="T9" fmla="*/ 0 60000 65536"/>
              <a:gd name="T10" fmla="*/ 0 60000 65536"/>
              <a:gd name="T11" fmla="*/ 0 60000 65536"/>
              <a:gd name="T12" fmla="*/ 0 w 94"/>
              <a:gd name="T13" fmla="*/ 0 h 106"/>
              <a:gd name="T14" fmla="*/ 94 w 94"/>
              <a:gd name="T15" fmla="*/ 106 h 106"/>
            </a:gdLst>
            <a:ahLst/>
            <a:cxnLst>
              <a:cxn ang="T8">
                <a:pos x="T0" y="T1"/>
              </a:cxn>
              <a:cxn ang="T9">
                <a:pos x="T2" y="T3"/>
              </a:cxn>
              <a:cxn ang="T10">
                <a:pos x="T4" y="T5"/>
              </a:cxn>
              <a:cxn ang="T11">
                <a:pos x="T6" y="T7"/>
              </a:cxn>
            </a:cxnLst>
            <a:rect l="T12" t="T13" r="T14" b="T15"/>
            <a:pathLst>
              <a:path w="94" h="106">
                <a:moveTo>
                  <a:pt x="94" y="106"/>
                </a:moveTo>
                <a:lnTo>
                  <a:pt x="0" y="0"/>
                </a:lnTo>
                <a:lnTo>
                  <a:pt x="45" y="78"/>
                </a:lnTo>
                <a:lnTo>
                  <a:pt x="94" y="106"/>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594" name="Freeform 919"/>
          <p:cNvSpPr>
            <a:spLocks/>
          </p:cNvSpPr>
          <p:nvPr/>
        </p:nvSpPr>
        <p:spPr bwMode="auto">
          <a:xfrm>
            <a:off x="7686675" y="4500585"/>
            <a:ext cx="215900" cy="96837"/>
          </a:xfrm>
          <a:custGeom>
            <a:avLst/>
            <a:gdLst>
              <a:gd name="T0" fmla="*/ 2147483647 w 93"/>
              <a:gd name="T1" fmla="*/ 0 h 37"/>
              <a:gd name="T2" fmla="*/ 2147483647 w 93"/>
              <a:gd name="T3" fmla="*/ 2147483647 h 37"/>
              <a:gd name="T4" fmla="*/ 0 w 93"/>
              <a:gd name="T5" fmla="*/ 2147483647 h 37"/>
              <a:gd name="T6" fmla="*/ 2147483647 w 93"/>
              <a:gd name="T7" fmla="*/ 0 h 37"/>
              <a:gd name="T8" fmla="*/ 0 60000 65536"/>
              <a:gd name="T9" fmla="*/ 0 60000 65536"/>
              <a:gd name="T10" fmla="*/ 0 60000 65536"/>
              <a:gd name="T11" fmla="*/ 0 60000 65536"/>
              <a:gd name="T12" fmla="*/ 0 w 93"/>
              <a:gd name="T13" fmla="*/ 0 h 37"/>
              <a:gd name="T14" fmla="*/ 93 w 93"/>
              <a:gd name="T15" fmla="*/ 37 h 37"/>
            </a:gdLst>
            <a:ahLst/>
            <a:cxnLst>
              <a:cxn ang="T8">
                <a:pos x="T0" y="T1"/>
              </a:cxn>
              <a:cxn ang="T9">
                <a:pos x="T2" y="T3"/>
              </a:cxn>
              <a:cxn ang="T10">
                <a:pos x="T4" y="T5"/>
              </a:cxn>
              <a:cxn ang="T11">
                <a:pos x="T6" y="T7"/>
              </a:cxn>
            </a:cxnLst>
            <a:rect l="T12" t="T13" r="T14" b="T15"/>
            <a:pathLst>
              <a:path w="93" h="37">
                <a:moveTo>
                  <a:pt x="44" y="0"/>
                </a:moveTo>
                <a:lnTo>
                  <a:pt x="93" y="37"/>
                </a:lnTo>
                <a:lnTo>
                  <a:pt x="0" y="23"/>
                </a:lnTo>
                <a:lnTo>
                  <a:pt x="44"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595" name="Line 920"/>
          <p:cNvSpPr>
            <a:spLocks noChangeShapeType="1"/>
          </p:cNvSpPr>
          <p:nvPr/>
        </p:nvSpPr>
        <p:spPr bwMode="auto">
          <a:xfrm flipH="1" flipV="1">
            <a:off x="6591300" y="3011510"/>
            <a:ext cx="217488" cy="27622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596" name="Line 921"/>
          <p:cNvSpPr>
            <a:spLocks noChangeShapeType="1"/>
          </p:cNvSpPr>
          <p:nvPr/>
        </p:nvSpPr>
        <p:spPr bwMode="auto">
          <a:xfrm flipV="1">
            <a:off x="7686675" y="4500585"/>
            <a:ext cx="103188" cy="6032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597" name="Freeform 922"/>
          <p:cNvSpPr>
            <a:spLocks/>
          </p:cNvSpPr>
          <p:nvPr/>
        </p:nvSpPr>
        <p:spPr bwMode="auto">
          <a:xfrm>
            <a:off x="5167325" y="2362222"/>
            <a:ext cx="217487" cy="481013"/>
          </a:xfrm>
          <a:custGeom>
            <a:avLst/>
            <a:gdLst>
              <a:gd name="T0" fmla="*/ 0 w 94"/>
              <a:gd name="T1" fmla="*/ 2147483647 h 184"/>
              <a:gd name="T2" fmla="*/ 2147483647 w 94"/>
              <a:gd name="T3" fmla="*/ 2147483647 h 184"/>
              <a:gd name="T4" fmla="*/ 2147483647 w 94"/>
              <a:gd name="T5" fmla="*/ 0 h 184"/>
              <a:gd name="T6" fmla="*/ 0 w 94"/>
              <a:gd name="T7" fmla="*/ 2147483647 h 184"/>
              <a:gd name="T8" fmla="*/ 0 60000 65536"/>
              <a:gd name="T9" fmla="*/ 0 60000 65536"/>
              <a:gd name="T10" fmla="*/ 0 60000 65536"/>
              <a:gd name="T11" fmla="*/ 0 60000 65536"/>
              <a:gd name="T12" fmla="*/ 0 w 94"/>
              <a:gd name="T13" fmla="*/ 0 h 184"/>
              <a:gd name="T14" fmla="*/ 94 w 94"/>
              <a:gd name="T15" fmla="*/ 184 h 184"/>
            </a:gdLst>
            <a:ahLst/>
            <a:cxnLst>
              <a:cxn ang="T8">
                <a:pos x="T0" y="T1"/>
              </a:cxn>
              <a:cxn ang="T9">
                <a:pos x="T2" y="T3"/>
              </a:cxn>
              <a:cxn ang="T10">
                <a:pos x="T4" y="T5"/>
              </a:cxn>
              <a:cxn ang="T11">
                <a:pos x="T6" y="T7"/>
              </a:cxn>
            </a:cxnLst>
            <a:rect l="T12" t="T13" r="T14" b="T15"/>
            <a:pathLst>
              <a:path w="94" h="184">
                <a:moveTo>
                  <a:pt x="0" y="184"/>
                </a:moveTo>
                <a:lnTo>
                  <a:pt x="94" y="51"/>
                </a:lnTo>
                <a:lnTo>
                  <a:pt x="49" y="0"/>
                </a:lnTo>
                <a:lnTo>
                  <a:pt x="0" y="184"/>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598" name="Freeform 923"/>
          <p:cNvSpPr>
            <a:spLocks/>
          </p:cNvSpPr>
          <p:nvPr/>
        </p:nvSpPr>
        <p:spPr bwMode="auto">
          <a:xfrm>
            <a:off x="5280037" y="1954235"/>
            <a:ext cx="219075" cy="541337"/>
          </a:xfrm>
          <a:custGeom>
            <a:avLst/>
            <a:gdLst>
              <a:gd name="T0" fmla="*/ 2147483647 w 94"/>
              <a:gd name="T1" fmla="*/ 2147483647 h 207"/>
              <a:gd name="T2" fmla="*/ 0 w 94"/>
              <a:gd name="T3" fmla="*/ 2147483647 h 207"/>
              <a:gd name="T4" fmla="*/ 2147483647 w 94"/>
              <a:gd name="T5" fmla="*/ 0 h 207"/>
              <a:gd name="T6" fmla="*/ 2147483647 w 94"/>
              <a:gd name="T7" fmla="*/ 2147483647 h 207"/>
              <a:gd name="T8" fmla="*/ 0 60000 65536"/>
              <a:gd name="T9" fmla="*/ 0 60000 65536"/>
              <a:gd name="T10" fmla="*/ 0 60000 65536"/>
              <a:gd name="T11" fmla="*/ 0 60000 65536"/>
              <a:gd name="T12" fmla="*/ 0 w 94"/>
              <a:gd name="T13" fmla="*/ 0 h 207"/>
              <a:gd name="T14" fmla="*/ 94 w 94"/>
              <a:gd name="T15" fmla="*/ 207 h 207"/>
            </a:gdLst>
            <a:ahLst/>
            <a:cxnLst>
              <a:cxn ang="T8">
                <a:pos x="T0" y="T1"/>
              </a:cxn>
              <a:cxn ang="T9">
                <a:pos x="T2" y="T3"/>
              </a:cxn>
              <a:cxn ang="T10">
                <a:pos x="T4" y="T5"/>
              </a:cxn>
              <a:cxn ang="T11">
                <a:pos x="T6" y="T7"/>
              </a:cxn>
            </a:cxnLst>
            <a:rect l="T12" t="T13" r="T14" b="T15"/>
            <a:pathLst>
              <a:path w="94" h="207">
                <a:moveTo>
                  <a:pt x="45" y="207"/>
                </a:moveTo>
                <a:lnTo>
                  <a:pt x="0" y="156"/>
                </a:lnTo>
                <a:lnTo>
                  <a:pt x="94" y="0"/>
                </a:lnTo>
                <a:lnTo>
                  <a:pt x="45" y="207"/>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599" name="Line 925"/>
          <p:cNvSpPr>
            <a:spLocks noChangeShapeType="1"/>
          </p:cNvSpPr>
          <p:nvPr/>
        </p:nvSpPr>
        <p:spPr bwMode="auto">
          <a:xfrm flipH="1">
            <a:off x="5280037" y="1954235"/>
            <a:ext cx="219075" cy="407987"/>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600" name="Freeform 926"/>
          <p:cNvSpPr>
            <a:spLocks/>
          </p:cNvSpPr>
          <p:nvPr/>
        </p:nvSpPr>
        <p:spPr bwMode="auto">
          <a:xfrm>
            <a:off x="4402150" y="4330700"/>
            <a:ext cx="219075" cy="266700"/>
          </a:xfrm>
          <a:custGeom>
            <a:avLst/>
            <a:gdLst>
              <a:gd name="T0" fmla="*/ 2147483647 w 94"/>
              <a:gd name="T1" fmla="*/ 0 h 102"/>
              <a:gd name="T2" fmla="*/ 2147483647 w 94"/>
              <a:gd name="T3" fmla="*/ 2147483647 h 102"/>
              <a:gd name="T4" fmla="*/ 0 w 94"/>
              <a:gd name="T5" fmla="*/ 2147483647 h 102"/>
              <a:gd name="T6" fmla="*/ 2147483647 w 94"/>
              <a:gd name="T7" fmla="*/ 0 h 102"/>
              <a:gd name="T8" fmla="*/ 0 60000 65536"/>
              <a:gd name="T9" fmla="*/ 0 60000 65536"/>
              <a:gd name="T10" fmla="*/ 0 60000 65536"/>
              <a:gd name="T11" fmla="*/ 0 60000 65536"/>
              <a:gd name="T12" fmla="*/ 0 w 94"/>
              <a:gd name="T13" fmla="*/ 0 h 102"/>
              <a:gd name="T14" fmla="*/ 94 w 94"/>
              <a:gd name="T15" fmla="*/ 102 h 102"/>
            </a:gdLst>
            <a:ahLst/>
            <a:cxnLst>
              <a:cxn ang="T8">
                <a:pos x="T0" y="T1"/>
              </a:cxn>
              <a:cxn ang="T9">
                <a:pos x="T2" y="T3"/>
              </a:cxn>
              <a:cxn ang="T10">
                <a:pos x="T4" y="T5"/>
              </a:cxn>
              <a:cxn ang="T11">
                <a:pos x="T6" y="T7"/>
              </a:cxn>
            </a:cxnLst>
            <a:rect l="T12" t="T13" r="T14" b="T15"/>
            <a:pathLst>
              <a:path w="94" h="102">
                <a:moveTo>
                  <a:pt x="45" y="0"/>
                </a:moveTo>
                <a:lnTo>
                  <a:pt x="94" y="102"/>
                </a:lnTo>
                <a:lnTo>
                  <a:pt x="0" y="88"/>
                </a:lnTo>
                <a:lnTo>
                  <a:pt x="45"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601" name="Freeform 927"/>
          <p:cNvSpPr>
            <a:spLocks/>
          </p:cNvSpPr>
          <p:nvPr/>
        </p:nvSpPr>
        <p:spPr bwMode="auto">
          <a:xfrm>
            <a:off x="4506913" y="4032250"/>
            <a:ext cx="227012" cy="565150"/>
          </a:xfrm>
          <a:custGeom>
            <a:avLst/>
            <a:gdLst>
              <a:gd name="T0" fmla="*/ 2147483647 w 98"/>
              <a:gd name="T1" fmla="*/ 0 h 216"/>
              <a:gd name="T2" fmla="*/ 0 w 98"/>
              <a:gd name="T3" fmla="*/ 2147483647 h 216"/>
              <a:gd name="T4" fmla="*/ 2147483647 w 98"/>
              <a:gd name="T5" fmla="*/ 2147483647 h 216"/>
              <a:gd name="T6" fmla="*/ 2147483647 w 98"/>
              <a:gd name="T7" fmla="*/ 0 h 216"/>
              <a:gd name="T8" fmla="*/ 0 60000 65536"/>
              <a:gd name="T9" fmla="*/ 0 60000 65536"/>
              <a:gd name="T10" fmla="*/ 0 60000 65536"/>
              <a:gd name="T11" fmla="*/ 0 60000 65536"/>
              <a:gd name="T12" fmla="*/ 0 w 98"/>
              <a:gd name="T13" fmla="*/ 0 h 216"/>
              <a:gd name="T14" fmla="*/ 98 w 98"/>
              <a:gd name="T15" fmla="*/ 216 h 216"/>
            </a:gdLst>
            <a:ahLst/>
            <a:cxnLst>
              <a:cxn ang="T8">
                <a:pos x="T0" y="T1"/>
              </a:cxn>
              <a:cxn ang="T9">
                <a:pos x="T2" y="T3"/>
              </a:cxn>
              <a:cxn ang="T10">
                <a:pos x="T4" y="T5"/>
              </a:cxn>
              <a:cxn ang="T11">
                <a:pos x="T6" y="T7"/>
              </a:cxn>
            </a:cxnLst>
            <a:rect l="T12" t="T13" r="T14" b="T15"/>
            <a:pathLst>
              <a:path w="98" h="216">
                <a:moveTo>
                  <a:pt x="98" y="0"/>
                </a:moveTo>
                <a:lnTo>
                  <a:pt x="0" y="114"/>
                </a:lnTo>
                <a:lnTo>
                  <a:pt x="49" y="216"/>
                </a:lnTo>
                <a:lnTo>
                  <a:pt x="98"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602" name="Freeform 928"/>
          <p:cNvSpPr>
            <a:spLocks/>
          </p:cNvSpPr>
          <p:nvPr/>
        </p:nvSpPr>
        <p:spPr bwMode="auto">
          <a:xfrm>
            <a:off x="6696075" y="3214688"/>
            <a:ext cx="215900" cy="277812"/>
          </a:xfrm>
          <a:custGeom>
            <a:avLst/>
            <a:gdLst>
              <a:gd name="T0" fmla="*/ 2147483647 w 93"/>
              <a:gd name="T1" fmla="*/ 2147483647 h 106"/>
              <a:gd name="T2" fmla="*/ 2147483647 w 93"/>
              <a:gd name="T3" fmla="*/ 2147483647 h 106"/>
              <a:gd name="T4" fmla="*/ 0 w 93"/>
              <a:gd name="T5" fmla="*/ 0 h 106"/>
              <a:gd name="T6" fmla="*/ 2147483647 w 93"/>
              <a:gd name="T7" fmla="*/ 2147483647 h 106"/>
              <a:gd name="T8" fmla="*/ 0 60000 65536"/>
              <a:gd name="T9" fmla="*/ 0 60000 65536"/>
              <a:gd name="T10" fmla="*/ 0 60000 65536"/>
              <a:gd name="T11" fmla="*/ 0 60000 65536"/>
              <a:gd name="T12" fmla="*/ 0 w 93"/>
              <a:gd name="T13" fmla="*/ 0 h 106"/>
              <a:gd name="T14" fmla="*/ 93 w 93"/>
              <a:gd name="T15" fmla="*/ 106 h 106"/>
            </a:gdLst>
            <a:ahLst/>
            <a:cxnLst>
              <a:cxn ang="T8">
                <a:pos x="T0" y="T1"/>
              </a:cxn>
              <a:cxn ang="T9">
                <a:pos x="T2" y="T3"/>
              </a:cxn>
              <a:cxn ang="T10">
                <a:pos x="T4" y="T5"/>
              </a:cxn>
              <a:cxn ang="T11">
                <a:pos x="T6" y="T7"/>
              </a:cxn>
            </a:cxnLst>
            <a:rect l="T12" t="T13" r="T14" b="T15"/>
            <a:pathLst>
              <a:path w="93" h="106">
                <a:moveTo>
                  <a:pt x="49" y="28"/>
                </a:moveTo>
                <a:lnTo>
                  <a:pt x="93" y="106"/>
                </a:lnTo>
                <a:lnTo>
                  <a:pt x="0" y="0"/>
                </a:lnTo>
                <a:lnTo>
                  <a:pt x="49" y="28"/>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603" name="Freeform 929"/>
          <p:cNvSpPr>
            <a:spLocks/>
          </p:cNvSpPr>
          <p:nvPr/>
        </p:nvSpPr>
        <p:spPr bwMode="auto">
          <a:xfrm>
            <a:off x="6808788" y="3287713"/>
            <a:ext cx="215900" cy="323850"/>
          </a:xfrm>
          <a:custGeom>
            <a:avLst/>
            <a:gdLst>
              <a:gd name="T0" fmla="*/ 2147483647 w 93"/>
              <a:gd name="T1" fmla="*/ 2147483647 h 124"/>
              <a:gd name="T2" fmla="*/ 0 w 93"/>
              <a:gd name="T3" fmla="*/ 0 h 124"/>
              <a:gd name="T4" fmla="*/ 2147483647 w 93"/>
              <a:gd name="T5" fmla="*/ 2147483647 h 124"/>
              <a:gd name="T6" fmla="*/ 2147483647 w 93"/>
              <a:gd name="T7" fmla="*/ 2147483647 h 124"/>
              <a:gd name="T8" fmla="*/ 0 60000 65536"/>
              <a:gd name="T9" fmla="*/ 0 60000 65536"/>
              <a:gd name="T10" fmla="*/ 0 60000 65536"/>
              <a:gd name="T11" fmla="*/ 0 60000 65536"/>
              <a:gd name="T12" fmla="*/ 0 w 93"/>
              <a:gd name="T13" fmla="*/ 0 h 124"/>
              <a:gd name="T14" fmla="*/ 93 w 93"/>
              <a:gd name="T15" fmla="*/ 124 h 124"/>
            </a:gdLst>
            <a:ahLst/>
            <a:cxnLst>
              <a:cxn ang="T8">
                <a:pos x="T0" y="T1"/>
              </a:cxn>
              <a:cxn ang="T9">
                <a:pos x="T2" y="T3"/>
              </a:cxn>
              <a:cxn ang="T10">
                <a:pos x="T4" y="T5"/>
              </a:cxn>
              <a:cxn ang="T11">
                <a:pos x="T6" y="T7"/>
              </a:cxn>
            </a:cxnLst>
            <a:rect l="T12" t="T13" r="T14" b="T15"/>
            <a:pathLst>
              <a:path w="93" h="124">
                <a:moveTo>
                  <a:pt x="93" y="124"/>
                </a:moveTo>
                <a:lnTo>
                  <a:pt x="0" y="0"/>
                </a:lnTo>
                <a:lnTo>
                  <a:pt x="44" y="78"/>
                </a:lnTo>
                <a:lnTo>
                  <a:pt x="93" y="124"/>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604" name="Freeform 930"/>
          <p:cNvSpPr>
            <a:spLocks/>
          </p:cNvSpPr>
          <p:nvPr/>
        </p:nvSpPr>
        <p:spPr bwMode="auto">
          <a:xfrm>
            <a:off x="5499102" y="1701800"/>
            <a:ext cx="214313" cy="444500"/>
          </a:xfrm>
          <a:custGeom>
            <a:avLst/>
            <a:gdLst>
              <a:gd name="T0" fmla="*/ 0 w 93"/>
              <a:gd name="T1" fmla="*/ 2147483647 h 170"/>
              <a:gd name="T2" fmla="*/ 2147483647 w 93"/>
              <a:gd name="T3" fmla="*/ 2147483647 h 170"/>
              <a:gd name="T4" fmla="*/ 2147483647 w 93"/>
              <a:gd name="T5" fmla="*/ 0 h 170"/>
              <a:gd name="T6" fmla="*/ 0 w 93"/>
              <a:gd name="T7" fmla="*/ 2147483647 h 170"/>
              <a:gd name="T8" fmla="*/ 0 60000 65536"/>
              <a:gd name="T9" fmla="*/ 0 60000 65536"/>
              <a:gd name="T10" fmla="*/ 0 60000 65536"/>
              <a:gd name="T11" fmla="*/ 0 60000 65536"/>
              <a:gd name="T12" fmla="*/ 0 w 93"/>
              <a:gd name="T13" fmla="*/ 0 h 170"/>
              <a:gd name="T14" fmla="*/ 93 w 93"/>
              <a:gd name="T15" fmla="*/ 170 h 170"/>
            </a:gdLst>
            <a:ahLst/>
            <a:cxnLst>
              <a:cxn ang="T8">
                <a:pos x="T0" y="T1"/>
              </a:cxn>
              <a:cxn ang="T9">
                <a:pos x="T2" y="T3"/>
              </a:cxn>
              <a:cxn ang="T10">
                <a:pos x="T4" y="T5"/>
              </a:cxn>
              <a:cxn ang="T11">
                <a:pos x="T6" y="T7"/>
              </a:cxn>
            </a:cxnLst>
            <a:rect l="T12" t="T13" r="T14" b="T15"/>
            <a:pathLst>
              <a:path w="93" h="170">
                <a:moveTo>
                  <a:pt x="0" y="97"/>
                </a:moveTo>
                <a:lnTo>
                  <a:pt x="93" y="170"/>
                </a:lnTo>
                <a:lnTo>
                  <a:pt x="44" y="0"/>
                </a:lnTo>
                <a:lnTo>
                  <a:pt x="0" y="97"/>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605" name="Line 931"/>
          <p:cNvSpPr>
            <a:spLocks noChangeShapeType="1"/>
          </p:cNvSpPr>
          <p:nvPr/>
        </p:nvSpPr>
        <p:spPr bwMode="auto">
          <a:xfrm flipV="1">
            <a:off x="4402147" y="4330700"/>
            <a:ext cx="104775" cy="230188"/>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606" name="Line 932"/>
          <p:cNvSpPr>
            <a:spLocks noChangeShapeType="1"/>
          </p:cNvSpPr>
          <p:nvPr/>
        </p:nvSpPr>
        <p:spPr bwMode="auto">
          <a:xfrm flipH="1">
            <a:off x="4506913" y="4032250"/>
            <a:ext cx="227012" cy="298450"/>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607" name="Freeform 933"/>
          <p:cNvSpPr>
            <a:spLocks/>
          </p:cNvSpPr>
          <p:nvPr/>
        </p:nvSpPr>
        <p:spPr bwMode="auto">
          <a:xfrm>
            <a:off x="4733925" y="3732220"/>
            <a:ext cx="215900" cy="300037"/>
          </a:xfrm>
          <a:custGeom>
            <a:avLst/>
            <a:gdLst>
              <a:gd name="T0" fmla="*/ 2147483647 w 93"/>
              <a:gd name="T1" fmla="*/ 0 h 115"/>
              <a:gd name="T2" fmla="*/ 2147483647 w 93"/>
              <a:gd name="T3" fmla="*/ 0 h 115"/>
              <a:gd name="T4" fmla="*/ 0 w 93"/>
              <a:gd name="T5" fmla="*/ 2147483647 h 115"/>
              <a:gd name="T6" fmla="*/ 2147483647 w 93"/>
              <a:gd name="T7" fmla="*/ 0 h 115"/>
              <a:gd name="T8" fmla="*/ 0 60000 65536"/>
              <a:gd name="T9" fmla="*/ 0 60000 65536"/>
              <a:gd name="T10" fmla="*/ 0 60000 65536"/>
              <a:gd name="T11" fmla="*/ 0 60000 65536"/>
              <a:gd name="T12" fmla="*/ 0 w 93"/>
              <a:gd name="T13" fmla="*/ 0 h 115"/>
              <a:gd name="T14" fmla="*/ 93 w 93"/>
              <a:gd name="T15" fmla="*/ 115 h 115"/>
            </a:gdLst>
            <a:ahLst/>
            <a:cxnLst>
              <a:cxn ang="T8">
                <a:pos x="T0" y="T1"/>
              </a:cxn>
              <a:cxn ang="T9">
                <a:pos x="T2" y="T3"/>
              </a:cxn>
              <a:cxn ang="T10">
                <a:pos x="T4" y="T5"/>
              </a:cxn>
              <a:cxn ang="T11">
                <a:pos x="T6" y="T7"/>
              </a:cxn>
            </a:cxnLst>
            <a:rect l="T12" t="T13" r="T14" b="T15"/>
            <a:pathLst>
              <a:path w="93" h="115">
                <a:moveTo>
                  <a:pt x="44" y="0"/>
                </a:moveTo>
                <a:lnTo>
                  <a:pt x="93" y="0"/>
                </a:lnTo>
                <a:lnTo>
                  <a:pt x="0" y="115"/>
                </a:lnTo>
                <a:lnTo>
                  <a:pt x="44"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608" name="Freeform 934"/>
          <p:cNvSpPr>
            <a:spLocks/>
          </p:cNvSpPr>
          <p:nvPr/>
        </p:nvSpPr>
        <p:spPr bwMode="auto">
          <a:xfrm>
            <a:off x="4835525" y="3324225"/>
            <a:ext cx="217488" cy="407988"/>
          </a:xfrm>
          <a:custGeom>
            <a:avLst/>
            <a:gdLst>
              <a:gd name="T0" fmla="*/ 2147483647 w 94"/>
              <a:gd name="T1" fmla="*/ 0 h 156"/>
              <a:gd name="T2" fmla="*/ 0 w 94"/>
              <a:gd name="T3" fmla="*/ 2147483647 h 156"/>
              <a:gd name="T4" fmla="*/ 2147483647 w 94"/>
              <a:gd name="T5" fmla="*/ 2147483647 h 156"/>
              <a:gd name="T6" fmla="*/ 2147483647 w 94"/>
              <a:gd name="T7" fmla="*/ 0 h 156"/>
              <a:gd name="T8" fmla="*/ 0 60000 65536"/>
              <a:gd name="T9" fmla="*/ 0 60000 65536"/>
              <a:gd name="T10" fmla="*/ 0 60000 65536"/>
              <a:gd name="T11" fmla="*/ 0 60000 65536"/>
              <a:gd name="T12" fmla="*/ 0 w 94"/>
              <a:gd name="T13" fmla="*/ 0 h 156"/>
              <a:gd name="T14" fmla="*/ 94 w 94"/>
              <a:gd name="T15" fmla="*/ 156 h 156"/>
            </a:gdLst>
            <a:ahLst/>
            <a:cxnLst>
              <a:cxn ang="T8">
                <a:pos x="T0" y="T1"/>
              </a:cxn>
              <a:cxn ang="T9">
                <a:pos x="T2" y="T3"/>
              </a:cxn>
              <a:cxn ang="T10">
                <a:pos x="T4" y="T5"/>
              </a:cxn>
              <a:cxn ang="T11">
                <a:pos x="T6" y="T7"/>
              </a:cxn>
            </a:cxnLst>
            <a:rect l="T12" t="T13" r="T14" b="T15"/>
            <a:pathLst>
              <a:path w="94" h="156">
                <a:moveTo>
                  <a:pt x="94" y="0"/>
                </a:moveTo>
                <a:lnTo>
                  <a:pt x="0" y="156"/>
                </a:lnTo>
                <a:lnTo>
                  <a:pt x="49" y="156"/>
                </a:lnTo>
                <a:lnTo>
                  <a:pt x="94"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609" name="Line 935"/>
          <p:cNvSpPr>
            <a:spLocks noChangeShapeType="1"/>
          </p:cNvSpPr>
          <p:nvPr/>
        </p:nvSpPr>
        <p:spPr bwMode="auto">
          <a:xfrm flipH="1" flipV="1">
            <a:off x="6808788" y="3287713"/>
            <a:ext cx="215900" cy="323850"/>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610" name="Line 936"/>
          <p:cNvSpPr>
            <a:spLocks noChangeShapeType="1"/>
          </p:cNvSpPr>
          <p:nvPr/>
        </p:nvSpPr>
        <p:spPr bwMode="auto">
          <a:xfrm>
            <a:off x="6696082" y="3214710"/>
            <a:ext cx="112713" cy="7302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611" name="Line 937"/>
          <p:cNvSpPr>
            <a:spLocks noChangeShapeType="1"/>
          </p:cNvSpPr>
          <p:nvPr/>
        </p:nvSpPr>
        <p:spPr bwMode="auto">
          <a:xfrm flipH="1" flipV="1">
            <a:off x="5600712" y="1701803"/>
            <a:ext cx="30163" cy="35242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612" name="Line 939"/>
          <p:cNvSpPr>
            <a:spLocks noChangeShapeType="1"/>
          </p:cNvSpPr>
          <p:nvPr/>
        </p:nvSpPr>
        <p:spPr bwMode="auto">
          <a:xfrm flipV="1">
            <a:off x="4733930" y="3732220"/>
            <a:ext cx="101600" cy="300037"/>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613" name="Line 940"/>
          <p:cNvSpPr>
            <a:spLocks noChangeShapeType="1"/>
          </p:cNvSpPr>
          <p:nvPr/>
        </p:nvSpPr>
        <p:spPr bwMode="auto">
          <a:xfrm flipH="1">
            <a:off x="4835525" y="3324225"/>
            <a:ext cx="217488" cy="407988"/>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614" name="Freeform 941"/>
          <p:cNvSpPr>
            <a:spLocks/>
          </p:cNvSpPr>
          <p:nvPr/>
        </p:nvSpPr>
        <p:spPr bwMode="auto">
          <a:xfrm>
            <a:off x="6911987" y="3492500"/>
            <a:ext cx="227013" cy="323850"/>
          </a:xfrm>
          <a:custGeom>
            <a:avLst/>
            <a:gdLst>
              <a:gd name="T0" fmla="*/ 2147483647 w 98"/>
              <a:gd name="T1" fmla="*/ 2147483647 h 124"/>
              <a:gd name="T2" fmla="*/ 2147483647 w 98"/>
              <a:gd name="T3" fmla="*/ 2147483647 h 124"/>
              <a:gd name="T4" fmla="*/ 0 w 98"/>
              <a:gd name="T5" fmla="*/ 0 h 124"/>
              <a:gd name="T6" fmla="*/ 2147483647 w 98"/>
              <a:gd name="T7" fmla="*/ 2147483647 h 124"/>
              <a:gd name="T8" fmla="*/ 0 60000 65536"/>
              <a:gd name="T9" fmla="*/ 0 60000 65536"/>
              <a:gd name="T10" fmla="*/ 0 60000 65536"/>
              <a:gd name="T11" fmla="*/ 0 60000 65536"/>
              <a:gd name="T12" fmla="*/ 0 w 98"/>
              <a:gd name="T13" fmla="*/ 0 h 124"/>
              <a:gd name="T14" fmla="*/ 98 w 98"/>
              <a:gd name="T15" fmla="*/ 124 h 124"/>
            </a:gdLst>
            <a:ahLst/>
            <a:cxnLst>
              <a:cxn ang="T8">
                <a:pos x="T0" y="T1"/>
              </a:cxn>
              <a:cxn ang="T9">
                <a:pos x="T2" y="T3"/>
              </a:cxn>
              <a:cxn ang="T10">
                <a:pos x="T4" y="T5"/>
              </a:cxn>
              <a:cxn ang="T11">
                <a:pos x="T6" y="T7"/>
              </a:cxn>
            </a:cxnLst>
            <a:rect l="T12" t="T13" r="T14" b="T15"/>
            <a:pathLst>
              <a:path w="98" h="124">
                <a:moveTo>
                  <a:pt x="49" y="46"/>
                </a:moveTo>
                <a:lnTo>
                  <a:pt x="98" y="124"/>
                </a:lnTo>
                <a:lnTo>
                  <a:pt x="0" y="0"/>
                </a:lnTo>
                <a:lnTo>
                  <a:pt x="49" y="46"/>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615" name="Freeform 942"/>
          <p:cNvSpPr>
            <a:spLocks/>
          </p:cNvSpPr>
          <p:nvPr/>
        </p:nvSpPr>
        <p:spPr bwMode="auto">
          <a:xfrm>
            <a:off x="7024693" y="3611565"/>
            <a:ext cx="217487" cy="274637"/>
          </a:xfrm>
          <a:custGeom>
            <a:avLst/>
            <a:gdLst>
              <a:gd name="T0" fmla="*/ 2147483647 w 94"/>
              <a:gd name="T1" fmla="*/ 2147483647 h 105"/>
              <a:gd name="T2" fmla="*/ 0 w 94"/>
              <a:gd name="T3" fmla="*/ 0 h 105"/>
              <a:gd name="T4" fmla="*/ 2147483647 w 94"/>
              <a:gd name="T5" fmla="*/ 2147483647 h 105"/>
              <a:gd name="T6" fmla="*/ 2147483647 w 94"/>
              <a:gd name="T7" fmla="*/ 2147483647 h 105"/>
              <a:gd name="T8" fmla="*/ 0 60000 65536"/>
              <a:gd name="T9" fmla="*/ 0 60000 65536"/>
              <a:gd name="T10" fmla="*/ 0 60000 65536"/>
              <a:gd name="T11" fmla="*/ 0 60000 65536"/>
              <a:gd name="T12" fmla="*/ 0 w 94"/>
              <a:gd name="T13" fmla="*/ 0 h 105"/>
              <a:gd name="T14" fmla="*/ 94 w 94"/>
              <a:gd name="T15" fmla="*/ 105 h 105"/>
            </a:gdLst>
            <a:ahLst/>
            <a:cxnLst>
              <a:cxn ang="T8">
                <a:pos x="T0" y="T1"/>
              </a:cxn>
              <a:cxn ang="T9">
                <a:pos x="T2" y="T3"/>
              </a:cxn>
              <a:cxn ang="T10">
                <a:pos x="T4" y="T5"/>
              </a:cxn>
              <a:cxn ang="T11">
                <a:pos x="T6" y="T7"/>
              </a:cxn>
            </a:cxnLst>
            <a:rect l="T12" t="T13" r="T14" b="T15"/>
            <a:pathLst>
              <a:path w="94" h="105">
                <a:moveTo>
                  <a:pt x="94" y="105"/>
                </a:moveTo>
                <a:lnTo>
                  <a:pt x="0" y="0"/>
                </a:lnTo>
                <a:lnTo>
                  <a:pt x="49" y="78"/>
                </a:lnTo>
                <a:lnTo>
                  <a:pt x="94" y="105"/>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616" name="Line 943"/>
          <p:cNvSpPr>
            <a:spLocks noChangeShapeType="1"/>
          </p:cNvSpPr>
          <p:nvPr/>
        </p:nvSpPr>
        <p:spPr bwMode="auto">
          <a:xfrm flipH="1" flipV="1">
            <a:off x="7024693" y="3611565"/>
            <a:ext cx="217487" cy="274637"/>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617" name="Line 944"/>
          <p:cNvSpPr>
            <a:spLocks noChangeShapeType="1"/>
          </p:cNvSpPr>
          <p:nvPr/>
        </p:nvSpPr>
        <p:spPr bwMode="auto">
          <a:xfrm>
            <a:off x="6911977" y="3492505"/>
            <a:ext cx="112713" cy="119063"/>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618" name="Freeform 945"/>
          <p:cNvSpPr>
            <a:spLocks/>
          </p:cNvSpPr>
          <p:nvPr/>
        </p:nvSpPr>
        <p:spPr bwMode="auto">
          <a:xfrm>
            <a:off x="7139000" y="3816352"/>
            <a:ext cx="217487" cy="239713"/>
          </a:xfrm>
          <a:custGeom>
            <a:avLst/>
            <a:gdLst>
              <a:gd name="T0" fmla="*/ 2147483647 w 94"/>
              <a:gd name="T1" fmla="*/ 2147483647 h 92"/>
              <a:gd name="T2" fmla="*/ 2147483647 w 94"/>
              <a:gd name="T3" fmla="*/ 2147483647 h 92"/>
              <a:gd name="T4" fmla="*/ 0 w 94"/>
              <a:gd name="T5" fmla="*/ 0 h 92"/>
              <a:gd name="T6" fmla="*/ 2147483647 w 94"/>
              <a:gd name="T7" fmla="*/ 2147483647 h 92"/>
              <a:gd name="T8" fmla="*/ 0 60000 65536"/>
              <a:gd name="T9" fmla="*/ 0 60000 65536"/>
              <a:gd name="T10" fmla="*/ 0 60000 65536"/>
              <a:gd name="T11" fmla="*/ 0 60000 65536"/>
              <a:gd name="T12" fmla="*/ 0 w 94"/>
              <a:gd name="T13" fmla="*/ 0 h 92"/>
              <a:gd name="T14" fmla="*/ 94 w 94"/>
              <a:gd name="T15" fmla="*/ 92 h 92"/>
            </a:gdLst>
            <a:ahLst/>
            <a:cxnLst>
              <a:cxn ang="T8">
                <a:pos x="T0" y="T1"/>
              </a:cxn>
              <a:cxn ang="T9">
                <a:pos x="T2" y="T3"/>
              </a:cxn>
              <a:cxn ang="T10">
                <a:pos x="T4" y="T5"/>
              </a:cxn>
              <a:cxn ang="T11">
                <a:pos x="T6" y="T7"/>
              </a:cxn>
            </a:cxnLst>
            <a:rect l="T12" t="T13" r="T14" b="T15"/>
            <a:pathLst>
              <a:path w="94" h="92">
                <a:moveTo>
                  <a:pt x="45" y="27"/>
                </a:moveTo>
                <a:lnTo>
                  <a:pt x="94" y="92"/>
                </a:lnTo>
                <a:lnTo>
                  <a:pt x="0" y="0"/>
                </a:lnTo>
                <a:lnTo>
                  <a:pt x="45" y="27"/>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619" name="Freeform 946"/>
          <p:cNvSpPr>
            <a:spLocks/>
          </p:cNvSpPr>
          <p:nvPr/>
        </p:nvSpPr>
        <p:spPr bwMode="auto">
          <a:xfrm>
            <a:off x="7242175" y="3886205"/>
            <a:ext cx="215900" cy="169863"/>
          </a:xfrm>
          <a:custGeom>
            <a:avLst/>
            <a:gdLst>
              <a:gd name="T0" fmla="*/ 2147483647 w 93"/>
              <a:gd name="T1" fmla="*/ 2147483647 h 65"/>
              <a:gd name="T2" fmla="*/ 0 w 93"/>
              <a:gd name="T3" fmla="*/ 0 h 65"/>
              <a:gd name="T4" fmla="*/ 2147483647 w 93"/>
              <a:gd name="T5" fmla="*/ 2147483647 h 65"/>
              <a:gd name="T6" fmla="*/ 2147483647 w 93"/>
              <a:gd name="T7" fmla="*/ 2147483647 h 65"/>
              <a:gd name="T8" fmla="*/ 0 60000 65536"/>
              <a:gd name="T9" fmla="*/ 0 60000 65536"/>
              <a:gd name="T10" fmla="*/ 0 60000 65536"/>
              <a:gd name="T11" fmla="*/ 0 60000 65536"/>
              <a:gd name="T12" fmla="*/ 0 w 93"/>
              <a:gd name="T13" fmla="*/ 0 h 65"/>
              <a:gd name="T14" fmla="*/ 93 w 93"/>
              <a:gd name="T15" fmla="*/ 65 h 65"/>
            </a:gdLst>
            <a:ahLst/>
            <a:cxnLst>
              <a:cxn ang="T8">
                <a:pos x="T0" y="T1"/>
              </a:cxn>
              <a:cxn ang="T9">
                <a:pos x="T2" y="T3"/>
              </a:cxn>
              <a:cxn ang="T10">
                <a:pos x="T4" y="T5"/>
              </a:cxn>
              <a:cxn ang="T11">
                <a:pos x="T6" y="T7"/>
              </a:cxn>
            </a:cxnLst>
            <a:rect l="T12" t="T13" r="T14" b="T15"/>
            <a:pathLst>
              <a:path w="93" h="65">
                <a:moveTo>
                  <a:pt x="93" y="56"/>
                </a:moveTo>
                <a:lnTo>
                  <a:pt x="0" y="0"/>
                </a:lnTo>
                <a:lnTo>
                  <a:pt x="49" y="65"/>
                </a:lnTo>
                <a:lnTo>
                  <a:pt x="93" y="56"/>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620" name="Line 947"/>
          <p:cNvSpPr>
            <a:spLocks noChangeShapeType="1"/>
          </p:cNvSpPr>
          <p:nvPr/>
        </p:nvSpPr>
        <p:spPr bwMode="auto">
          <a:xfrm>
            <a:off x="7242187" y="3886210"/>
            <a:ext cx="9525" cy="317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621" name="Freeform 948"/>
          <p:cNvSpPr>
            <a:spLocks/>
          </p:cNvSpPr>
          <p:nvPr/>
        </p:nvSpPr>
        <p:spPr bwMode="auto">
          <a:xfrm>
            <a:off x="5053013" y="2843213"/>
            <a:ext cx="227012" cy="481012"/>
          </a:xfrm>
          <a:custGeom>
            <a:avLst/>
            <a:gdLst>
              <a:gd name="T0" fmla="*/ 0 w 98"/>
              <a:gd name="T1" fmla="*/ 2147483647 h 184"/>
              <a:gd name="T2" fmla="*/ 2147483647 w 98"/>
              <a:gd name="T3" fmla="*/ 2147483647 h 184"/>
              <a:gd name="T4" fmla="*/ 2147483647 w 98"/>
              <a:gd name="T5" fmla="*/ 0 h 184"/>
              <a:gd name="T6" fmla="*/ 0 w 98"/>
              <a:gd name="T7" fmla="*/ 2147483647 h 184"/>
              <a:gd name="T8" fmla="*/ 0 60000 65536"/>
              <a:gd name="T9" fmla="*/ 0 60000 65536"/>
              <a:gd name="T10" fmla="*/ 0 60000 65536"/>
              <a:gd name="T11" fmla="*/ 0 60000 65536"/>
              <a:gd name="T12" fmla="*/ 0 w 98"/>
              <a:gd name="T13" fmla="*/ 0 h 184"/>
              <a:gd name="T14" fmla="*/ 98 w 98"/>
              <a:gd name="T15" fmla="*/ 184 h 184"/>
            </a:gdLst>
            <a:ahLst/>
            <a:cxnLst>
              <a:cxn ang="T8">
                <a:pos x="T0" y="T1"/>
              </a:cxn>
              <a:cxn ang="T9">
                <a:pos x="T2" y="T3"/>
              </a:cxn>
              <a:cxn ang="T10">
                <a:pos x="T4" y="T5"/>
              </a:cxn>
              <a:cxn ang="T11">
                <a:pos x="T6" y="T7"/>
              </a:cxn>
            </a:cxnLst>
            <a:rect l="T12" t="T13" r="T14" b="T15"/>
            <a:pathLst>
              <a:path w="98" h="184">
                <a:moveTo>
                  <a:pt x="0" y="184"/>
                </a:moveTo>
                <a:lnTo>
                  <a:pt x="98" y="83"/>
                </a:lnTo>
                <a:lnTo>
                  <a:pt x="49" y="0"/>
                </a:lnTo>
                <a:lnTo>
                  <a:pt x="0" y="184"/>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622" name="Freeform 949"/>
          <p:cNvSpPr>
            <a:spLocks/>
          </p:cNvSpPr>
          <p:nvPr/>
        </p:nvSpPr>
        <p:spPr bwMode="auto">
          <a:xfrm>
            <a:off x="5167325" y="2495550"/>
            <a:ext cx="217487" cy="565150"/>
          </a:xfrm>
          <a:custGeom>
            <a:avLst/>
            <a:gdLst>
              <a:gd name="T0" fmla="*/ 2147483647 w 94"/>
              <a:gd name="T1" fmla="*/ 0 h 216"/>
              <a:gd name="T2" fmla="*/ 0 w 94"/>
              <a:gd name="T3" fmla="*/ 2147483647 h 216"/>
              <a:gd name="T4" fmla="*/ 2147483647 w 94"/>
              <a:gd name="T5" fmla="*/ 2147483647 h 216"/>
              <a:gd name="T6" fmla="*/ 2147483647 w 94"/>
              <a:gd name="T7" fmla="*/ 0 h 216"/>
              <a:gd name="T8" fmla="*/ 0 60000 65536"/>
              <a:gd name="T9" fmla="*/ 0 60000 65536"/>
              <a:gd name="T10" fmla="*/ 0 60000 65536"/>
              <a:gd name="T11" fmla="*/ 0 60000 65536"/>
              <a:gd name="T12" fmla="*/ 0 w 94"/>
              <a:gd name="T13" fmla="*/ 0 h 216"/>
              <a:gd name="T14" fmla="*/ 94 w 94"/>
              <a:gd name="T15" fmla="*/ 216 h 216"/>
            </a:gdLst>
            <a:ahLst/>
            <a:cxnLst>
              <a:cxn ang="T8">
                <a:pos x="T0" y="T1"/>
              </a:cxn>
              <a:cxn ang="T9">
                <a:pos x="T2" y="T3"/>
              </a:cxn>
              <a:cxn ang="T10">
                <a:pos x="T4" y="T5"/>
              </a:cxn>
              <a:cxn ang="T11">
                <a:pos x="T6" y="T7"/>
              </a:cxn>
            </a:cxnLst>
            <a:rect l="T12" t="T13" r="T14" b="T15"/>
            <a:pathLst>
              <a:path w="94" h="216">
                <a:moveTo>
                  <a:pt x="94" y="0"/>
                </a:moveTo>
                <a:lnTo>
                  <a:pt x="0" y="133"/>
                </a:lnTo>
                <a:lnTo>
                  <a:pt x="49" y="216"/>
                </a:lnTo>
                <a:lnTo>
                  <a:pt x="94"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623" name="Line 950"/>
          <p:cNvSpPr>
            <a:spLocks noChangeShapeType="1"/>
          </p:cNvSpPr>
          <p:nvPr/>
        </p:nvSpPr>
        <p:spPr bwMode="auto">
          <a:xfrm flipH="1" flipV="1">
            <a:off x="7242175" y="3886200"/>
            <a:ext cx="215900" cy="146050"/>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624" name="Line 951"/>
          <p:cNvSpPr>
            <a:spLocks noChangeShapeType="1"/>
          </p:cNvSpPr>
          <p:nvPr/>
        </p:nvSpPr>
        <p:spPr bwMode="auto">
          <a:xfrm>
            <a:off x="7138990" y="3816350"/>
            <a:ext cx="103187" cy="69850"/>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625" name="Line 953"/>
          <p:cNvSpPr>
            <a:spLocks noChangeShapeType="1"/>
          </p:cNvSpPr>
          <p:nvPr/>
        </p:nvSpPr>
        <p:spPr bwMode="auto">
          <a:xfrm flipH="1">
            <a:off x="5167325" y="2495572"/>
            <a:ext cx="217487" cy="347663"/>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626" name="Freeform 954"/>
          <p:cNvSpPr>
            <a:spLocks/>
          </p:cNvSpPr>
          <p:nvPr/>
        </p:nvSpPr>
        <p:spPr bwMode="auto">
          <a:xfrm>
            <a:off x="7458075" y="4032272"/>
            <a:ext cx="228600" cy="588963"/>
          </a:xfrm>
          <a:custGeom>
            <a:avLst/>
            <a:gdLst>
              <a:gd name="T0" fmla="*/ 2147483647 w 99"/>
              <a:gd name="T1" fmla="*/ 2147483647 h 225"/>
              <a:gd name="T2" fmla="*/ 0 w 99"/>
              <a:gd name="T3" fmla="*/ 0 h 225"/>
              <a:gd name="T4" fmla="*/ 2147483647 w 99"/>
              <a:gd name="T5" fmla="*/ 2147483647 h 225"/>
              <a:gd name="T6" fmla="*/ 2147483647 w 99"/>
              <a:gd name="T7" fmla="*/ 2147483647 h 225"/>
              <a:gd name="T8" fmla="*/ 0 60000 65536"/>
              <a:gd name="T9" fmla="*/ 0 60000 65536"/>
              <a:gd name="T10" fmla="*/ 0 60000 65536"/>
              <a:gd name="T11" fmla="*/ 0 60000 65536"/>
              <a:gd name="T12" fmla="*/ 0 w 99"/>
              <a:gd name="T13" fmla="*/ 0 h 225"/>
              <a:gd name="T14" fmla="*/ 99 w 99"/>
              <a:gd name="T15" fmla="*/ 225 h 225"/>
            </a:gdLst>
            <a:ahLst/>
            <a:cxnLst>
              <a:cxn ang="T8">
                <a:pos x="T0" y="T1"/>
              </a:cxn>
              <a:cxn ang="T9">
                <a:pos x="T2" y="T3"/>
              </a:cxn>
              <a:cxn ang="T10">
                <a:pos x="T4" y="T5"/>
              </a:cxn>
              <a:cxn ang="T11">
                <a:pos x="T6" y="T7"/>
              </a:cxn>
            </a:cxnLst>
            <a:rect l="T12" t="T13" r="T14" b="T15"/>
            <a:pathLst>
              <a:path w="99" h="225">
                <a:moveTo>
                  <a:pt x="99" y="202"/>
                </a:moveTo>
                <a:lnTo>
                  <a:pt x="0" y="0"/>
                </a:lnTo>
                <a:lnTo>
                  <a:pt x="49" y="225"/>
                </a:lnTo>
                <a:lnTo>
                  <a:pt x="99" y="202"/>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627" name="Line 955"/>
          <p:cNvSpPr>
            <a:spLocks noChangeShapeType="1"/>
          </p:cNvSpPr>
          <p:nvPr/>
        </p:nvSpPr>
        <p:spPr bwMode="auto">
          <a:xfrm>
            <a:off x="7458087" y="4032252"/>
            <a:ext cx="11113" cy="11113"/>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628" name="Freeform 956"/>
          <p:cNvSpPr>
            <a:spLocks/>
          </p:cNvSpPr>
          <p:nvPr/>
        </p:nvSpPr>
        <p:spPr bwMode="auto">
          <a:xfrm>
            <a:off x="7570800" y="4560888"/>
            <a:ext cx="219075" cy="93662"/>
          </a:xfrm>
          <a:custGeom>
            <a:avLst/>
            <a:gdLst>
              <a:gd name="T0" fmla="*/ 2147483647 w 94"/>
              <a:gd name="T1" fmla="*/ 0 h 36"/>
              <a:gd name="T2" fmla="*/ 2147483647 w 94"/>
              <a:gd name="T3" fmla="*/ 2147483647 h 36"/>
              <a:gd name="T4" fmla="*/ 0 w 94"/>
              <a:gd name="T5" fmla="*/ 2147483647 h 36"/>
              <a:gd name="T6" fmla="*/ 2147483647 w 94"/>
              <a:gd name="T7" fmla="*/ 0 h 36"/>
              <a:gd name="T8" fmla="*/ 0 60000 65536"/>
              <a:gd name="T9" fmla="*/ 0 60000 65536"/>
              <a:gd name="T10" fmla="*/ 0 60000 65536"/>
              <a:gd name="T11" fmla="*/ 0 60000 65536"/>
              <a:gd name="T12" fmla="*/ 0 w 94"/>
              <a:gd name="T13" fmla="*/ 0 h 36"/>
              <a:gd name="T14" fmla="*/ 94 w 94"/>
              <a:gd name="T15" fmla="*/ 36 h 36"/>
            </a:gdLst>
            <a:ahLst/>
            <a:cxnLst>
              <a:cxn ang="T8">
                <a:pos x="T0" y="T1"/>
              </a:cxn>
              <a:cxn ang="T9">
                <a:pos x="T2" y="T3"/>
              </a:cxn>
              <a:cxn ang="T10">
                <a:pos x="T4" y="T5"/>
              </a:cxn>
              <a:cxn ang="T11">
                <a:pos x="T6" y="T7"/>
              </a:cxn>
            </a:cxnLst>
            <a:rect l="T12" t="T13" r="T14" b="T15"/>
            <a:pathLst>
              <a:path w="94" h="36">
                <a:moveTo>
                  <a:pt x="50" y="0"/>
                </a:moveTo>
                <a:lnTo>
                  <a:pt x="94" y="36"/>
                </a:lnTo>
                <a:lnTo>
                  <a:pt x="0" y="23"/>
                </a:lnTo>
                <a:lnTo>
                  <a:pt x="50"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629" name="Freeform 957"/>
          <p:cNvSpPr>
            <a:spLocks/>
          </p:cNvSpPr>
          <p:nvPr/>
        </p:nvSpPr>
        <p:spPr bwMode="auto">
          <a:xfrm>
            <a:off x="7686675" y="4560888"/>
            <a:ext cx="215900" cy="93662"/>
          </a:xfrm>
          <a:custGeom>
            <a:avLst/>
            <a:gdLst>
              <a:gd name="T0" fmla="*/ 2147483647 w 93"/>
              <a:gd name="T1" fmla="*/ 2147483647 h 36"/>
              <a:gd name="T2" fmla="*/ 0 w 93"/>
              <a:gd name="T3" fmla="*/ 0 h 36"/>
              <a:gd name="T4" fmla="*/ 2147483647 w 93"/>
              <a:gd name="T5" fmla="*/ 2147483647 h 36"/>
              <a:gd name="T6" fmla="*/ 2147483647 w 93"/>
              <a:gd name="T7" fmla="*/ 2147483647 h 36"/>
              <a:gd name="T8" fmla="*/ 0 60000 65536"/>
              <a:gd name="T9" fmla="*/ 0 60000 65536"/>
              <a:gd name="T10" fmla="*/ 0 60000 65536"/>
              <a:gd name="T11" fmla="*/ 0 60000 65536"/>
              <a:gd name="T12" fmla="*/ 0 w 93"/>
              <a:gd name="T13" fmla="*/ 0 h 36"/>
              <a:gd name="T14" fmla="*/ 93 w 93"/>
              <a:gd name="T15" fmla="*/ 36 h 36"/>
            </a:gdLst>
            <a:ahLst/>
            <a:cxnLst>
              <a:cxn ang="T8">
                <a:pos x="T0" y="T1"/>
              </a:cxn>
              <a:cxn ang="T9">
                <a:pos x="T2" y="T3"/>
              </a:cxn>
              <a:cxn ang="T10">
                <a:pos x="T4" y="T5"/>
              </a:cxn>
              <a:cxn ang="T11">
                <a:pos x="T6" y="T7"/>
              </a:cxn>
            </a:cxnLst>
            <a:rect l="T12" t="T13" r="T14" b="T15"/>
            <a:pathLst>
              <a:path w="93" h="36">
                <a:moveTo>
                  <a:pt x="93" y="14"/>
                </a:moveTo>
                <a:lnTo>
                  <a:pt x="0" y="0"/>
                </a:lnTo>
                <a:lnTo>
                  <a:pt x="44" y="36"/>
                </a:lnTo>
                <a:lnTo>
                  <a:pt x="93" y="14"/>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630" name="Freeform 958"/>
          <p:cNvSpPr>
            <a:spLocks/>
          </p:cNvSpPr>
          <p:nvPr/>
        </p:nvSpPr>
        <p:spPr bwMode="auto">
          <a:xfrm>
            <a:off x="4289425" y="4560888"/>
            <a:ext cx="217488" cy="93662"/>
          </a:xfrm>
          <a:custGeom>
            <a:avLst/>
            <a:gdLst>
              <a:gd name="T0" fmla="*/ 2147483647 w 94"/>
              <a:gd name="T1" fmla="*/ 0 h 36"/>
              <a:gd name="T2" fmla="*/ 2147483647 w 94"/>
              <a:gd name="T3" fmla="*/ 2147483647 h 36"/>
              <a:gd name="T4" fmla="*/ 0 w 94"/>
              <a:gd name="T5" fmla="*/ 2147483647 h 36"/>
              <a:gd name="T6" fmla="*/ 2147483647 w 94"/>
              <a:gd name="T7" fmla="*/ 0 h 36"/>
              <a:gd name="T8" fmla="*/ 0 60000 65536"/>
              <a:gd name="T9" fmla="*/ 0 60000 65536"/>
              <a:gd name="T10" fmla="*/ 0 60000 65536"/>
              <a:gd name="T11" fmla="*/ 0 60000 65536"/>
              <a:gd name="T12" fmla="*/ 0 w 94"/>
              <a:gd name="T13" fmla="*/ 0 h 36"/>
              <a:gd name="T14" fmla="*/ 94 w 94"/>
              <a:gd name="T15" fmla="*/ 36 h 36"/>
            </a:gdLst>
            <a:ahLst/>
            <a:cxnLst>
              <a:cxn ang="T8">
                <a:pos x="T0" y="T1"/>
              </a:cxn>
              <a:cxn ang="T9">
                <a:pos x="T2" y="T3"/>
              </a:cxn>
              <a:cxn ang="T10">
                <a:pos x="T4" y="T5"/>
              </a:cxn>
              <a:cxn ang="T11">
                <a:pos x="T6" y="T7"/>
              </a:cxn>
            </a:cxnLst>
            <a:rect l="T12" t="T13" r="T14" b="T15"/>
            <a:pathLst>
              <a:path w="94" h="36">
                <a:moveTo>
                  <a:pt x="49" y="0"/>
                </a:moveTo>
                <a:lnTo>
                  <a:pt x="94" y="36"/>
                </a:lnTo>
                <a:lnTo>
                  <a:pt x="0" y="23"/>
                </a:lnTo>
                <a:lnTo>
                  <a:pt x="49"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631" name="Freeform 959"/>
          <p:cNvSpPr>
            <a:spLocks/>
          </p:cNvSpPr>
          <p:nvPr/>
        </p:nvSpPr>
        <p:spPr bwMode="auto">
          <a:xfrm>
            <a:off x="4402150" y="4560888"/>
            <a:ext cx="219075" cy="93662"/>
          </a:xfrm>
          <a:custGeom>
            <a:avLst/>
            <a:gdLst>
              <a:gd name="T0" fmla="*/ 2147483647 w 94"/>
              <a:gd name="T1" fmla="*/ 2147483647 h 36"/>
              <a:gd name="T2" fmla="*/ 0 w 94"/>
              <a:gd name="T3" fmla="*/ 0 h 36"/>
              <a:gd name="T4" fmla="*/ 2147483647 w 94"/>
              <a:gd name="T5" fmla="*/ 2147483647 h 36"/>
              <a:gd name="T6" fmla="*/ 2147483647 w 94"/>
              <a:gd name="T7" fmla="*/ 2147483647 h 36"/>
              <a:gd name="T8" fmla="*/ 0 60000 65536"/>
              <a:gd name="T9" fmla="*/ 0 60000 65536"/>
              <a:gd name="T10" fmla="*/ 0 60000 65536"/>
              <a:gd name="T11" fmla="*/ 0 60000 65536"/>
              <a:gd name="T12" fmla="*/ 0 w 94"/>
              <a:gd name="T13" fmla="*/ 0 h 36"/>
              <a:gd name="T14" fmla="*/ 94 w 94"/>
              <a:gd name="T15" fmla="*/ 36 h 36"/>
            </a:gdLst>
            <a:ahLst/>
            <a:cxnLst>
              <a:cxn ang="T8">
                <a:pos x="T0" y="T1"/>
              </a:cxn>
              <a:cxn ang="T9">
                <a:pos x="T2" y="T3"/>
              </a:cxn>
              <a:cxn ang="T10">
                <a:pos x="T4" y="T5"/>
              </a:cxn>
              <a:cxn ang="T11">
                <a:pos x="T6" y="T7"/>
              </a:cxn>
            </a:cxnLst>
            <a:rect l="T12" t="T13" r="T14" b="T15"/>
            <a:pathLst>
              <a:path w="94" h="36">
                <a:moveTo>
                  <a:pt x="94" y="14"/>
                </a:moveTo>
                <a:lnTo>
                  <a:pt x="0" y="0"/>
                </a:lnTo>
                <a:lnTo>
                  <a:pt x="45" y="36"/>
                </a:lnTo>
                <a:lnTo>
                  <a:pt x="94" y="14"/>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632" name="Freeform 960"/>
          <p:cNvSpPr>
            <a:spLocks/>
          </p:cNvSpPr>
          <p:nvPr/>
        </p:nvSpPr>
        <p:spPr bwMode="auto">
          <a:xfrm>
            <a:off x="4621213" y="4032250"/>
            <a:ext cx="214312" cy="565150"/>
          </a:xfrm>
          <a:custGeom>
            <a:avLst/>
            <a:gdLst>
              <a:gd name="T0" fmla="*/ 2147483647 w 93"/>
              <a:gd name="T1" fmla="*/ 0 h 216"/>
              <a:gd name="T2" fmla="*/ 2147483647 w 93"/>
              <a:gd name="T3" fmla="*/ 2147483647 h 216"/>
              <a:gd name="T4" fmla="*/ 0 w 93"/>
              <a:gd name="T5" fmla="*/ 2147483647 h 216"/>
              <a:gd name="T6" fmla="*/ 2147483647 w 93"/>
              <a:gd name="T7" fmla="*/ 0 h 216"/>
              <a:gd name="T8" fmla="*/ 0 60000 65536"/>
              <a:gd name="T9" fmla="*/ 0 60000 65536"/>
              <a:gd name="T10" fmla="*/ 0 60000 65536"/>
              <a:gd name="T11" fmla="*/ 0 60000 65536"/>
              <a:gd name="T12" fmla="*/ 0 w 93"/>
              <a:gd name="T13" fmla="*/ 0 h 216"/>
              <a:gd name="T14" fmla="*/ 93 w 93"/>
              <a:gd name="T15" fmla="*/ 216 h 216"/>
            </a:gdLst>
            <a:ahLst/>
            <a:cxnLst>
              <a:cxn ang="T8">
                <a:pos x="T0" y="T1"/>
              </a:cxn>
              <a:cxn ang="T9">
                <a:pos x="T2" y="T3"/>
              </a:cxn>
              <a:cxn ang="T10">
                <a:pos x="T4" y="T5"/>
              </a:cxn>
              <a:cxn ang="T11">
                <a:pos x="T6" y="T7"/>
              </a:cxn>
            </a:cxnLst>
            <a:rect l="T12" t="T13" r="T14" b="T15"/>
            <a:pathLst>
              <a:path w="93" h="216">
                <a:moveTo>
                  <a:pt x="49" y="0"/>
                </a:moveTo>
                <a:lnTo>
                  <a:pt x="93" y="59"/>
                </a:lnTo>
                <a:lnTo>
                  <a:pt x="0" y="216"/>
                </a:lnTo>
                <a:lnTo>
                  <a:pt x="49"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633" name="Freeform 961"/>
          <p:cNvSpPr>
            <a:spLocks/>
          </p:cNvSpPr>
          <p:nvPr/>
        </p:nvSpPr>
        <p:spPr bwMode="auto">
          <a:xfrm>
            <a:off x="4733925" y="3732219"/>
            <a:ext cx="215900" cy="454025"/>
          </a:xfrm>
          <a:custGeom>
            <a:avLst/>
            <a:gdLst>
              <a:gd name="T0" fmla="*/ 2147483647 w 93"/>
              <a:gd name="T1" fmla="*/ 0 h 174"/>
              <a:gd name="T2" fmla="*/ 0 w 93"/>
              <a:gd name="T3" fmla="*/ 2147483647 h 174"/>
              <a:gd name="T4" fmla="*/ 2147483647 w 93"/>
              <a:gd name="T5" fmla="*/ 2147483647 h 174"/>
              <a:gd name="T6" fmla="*/ 2147483647 w 93"/>
              <a:gd name="T7" fmla="*/ 0 h 174"/>
              <a:gd name="T8" fmla="*/ 0 60000 65536"/>
              <a:gd name="T9" fmla="*/ 0 60000 65536"/>
              <a:gd name="T10" fmla="*/ 0 60000 65536"/>
              <a:gd name="T11" fmla="*/ 0 60000 65536"/>
              <a:gd name="T12" fmla="*/ 0 w 93"/>
              <a:gd name="T13" fmla="*/ 0 h 174"/>
              <a:gd name="T14" fmla="*/ 93 w 93"/>
              <a:gd name="T15" fmla="*/ 174 h 174"/>
            </a:gdLst>
            <a:ahLst/>
            <a:cxnLst>
              <a:cxn ang="T8">
                <a:pos x="T0" y="T1"/>
              </a:cxn>
              <a:cxn ang="T9">
                <a:pos x="T2" y="T3"/>
              </a:cxn>
              <a:cxn ang="T10">
                <a:pos x="T4" y="T5"/>
              </a:cxn>
              <a:cxn ang="T11">
                <a:pos x="T6" y="T7"/>
              </a:cxn>
            </a:cxnLst>
            <a:rect l="T12" t="T13" r="T14" b="T15"/>
            <a:pathLst>
              <a:path w="93" h="174">
                <a:moveTo>
                  <a:pt x="93" y="0"/>
                </a:moveTo>
                <a:lnTo>
                  <a:pt x="0" y="115"/>
                </a:lnTo>
                <a:lnTo>
                  <a:pt x="44" y="174"/>
                </a:lnTo>
                <a:lnTo>
                  <a:pt x="93"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634" name="Freeform 962"/>
          <p:cNvSpPr>
            <a:spLocks/>
          </p:cNvSpPr>
          <p:nvPr/>
        </p:nvSpPr>
        <p:spPr bwMode="auto">
          <a:xfrm>
            <a:off x="7356477" y="4032272"/>
            <a:ext cx="214313" cy="588963"/>
          </a:xfrm>
          <a:custGeom>
            <a:avLst/>
            <a:gdLst>
              <a:gd name="T0" fmla="*/ 2147483647 w 93"/>
              <a:gd name="T1" fmla="*/ 0 h 225"/>
              <a:gd name="T2" fmla="*/ 2147483647 w 93"/>
              <a:gd name="T3" fmla="*/ 2147483647 h 225"/>
              <a:gd name="T4" fmla="*/ 0 w 93"/>
              <a:gd name="T5" fmla="*/ 2147483647 h 225"/>
              <a:gd name="T6" fmla="*/ 2147483647 w 93"/>
              <a:gd name="T7" fmla="*/ 0 h 225"/>
              <a:gd name="T8" fmla="*/ 0 60000 65536"/>
              <a:gd name="T9" fmla="*/ 0 60000 65536"/>
              <a:gd name="T10" fmla="*/ 0 60000 65536"/>
              <a:gd name="T11" fmla="*/ 0 60000 65536"/>
              <a:gd name="T12" fmla="*/ 0 w 93"/>
              <a:gd name="T13" fmla="*/ 0 h 225"/>
              <a:gd name="T14" fmla="*/ 93 w 93"/>
              <a:gd name="T15" fmla="*/ 225 h 225"/>
            </a:gdLst>
            <a:ahLst/>
            <a:cxnLst>
              <a:cxn ang="T8">
                <a:pos x="T0" y="T1"/>
              </a:cxn>
              <a:cxn ang="T9">
                <a:pos x="T2" y="T3"/>
              </a:cxn>
              <a:cxn ang="T10">
                <a:pos x="T4" y="T5"/>
              </a:cxn>
              <a:cxn ang="T11">
                <a:pos x="T6" y="T7"/>
              </a:cxn>
            </a:cxnLst>
            <a:rect l="T12" t="T13" r="T14" b="T15"/>
            <a:pathLst>
              <a:path w="93" h="225">
                <a:moveTo>
                  <a:pt x="44" y="0"/>
                </a:moveTo>
                <a:lnTo>
                  <a:pt x="93" y="225"/>
                </a:lnTo>
                <a:lnTo>
                  <a:pt x="0" y="9"/>
                </a:lnTo>
                <a:lnTo>
                  <a:pt x="44"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635" name="Freeform 963"/>
          <p:cNvSpPr>
            <a:spLocks/>
          </p:cNvSpPr>
          <p:nvPr/>
        </p:nvSpPr>
        <p:spPr bwMode="auto">
          <a:xfrm>
            <a:off x="5384800" y="1954213"/>
            <a:ext cx="215900" cy="588962"/>
          </a:xfrm>
          <a:custGeom>
            <a:avLst/>
            <a:gdLst>
              <a:gd name="T0" fmla="*/ 0 w 93"/>
              <a:gd name="T1" fmla="*/ 2147483647 h 225"/>
              <a:gd name="T2" fmla="*/ 2147483647 w 93"/>
              <a:gd name="T3" fmla="*/ 2147483647 h 225"/>
              <a:gd name="T4" fmla="*/ 2147483647 w 93"/>
              <a:gd name="T5" fmla="*/ 0 h 225"/>
              <a:gd name="T6" fmla="*/ 0 w 93"/>
              <a:gd name="T7" fmla="*/ 2147483647 h 225"/>
              <a:gd name="T8" fmla="*/ 0 60000 65536"/>
              <a:gd name="T9" fmla="*/ 0 60000 65536"/>
              <a:gd name="T10" fmla="*/ 0 60000 65536"/>
              <a:gd name="T11" fmla="*/ 0 60000 65536"/>
              <a:gd name="T12" fmla="*/ 0 w 93"/>
              <a:gd name="T13" fmla="*/ 0 h 225"/>
              <a:gd name="T14" fmla="*/ 93 w 93"/>
              <a:gd name="T15" fmla="*/ 225 h 225"/>
            </a:gdLst>
            <a:ahLst/>
            <a:cxnLst>
              <a:cxn ang="T8">
                <a:pos x="T0" y="T1"/>
              </a:cxn>
              <a:cxn ang="T9">
                <a:pos x="T2" y="T3"/>
              </a:cxn>
              <a:cxn ang="T10">
                <a:pos x="T4" y="T5"/>
              </a:cxn>
              <a:cxn ang="T11">
                <a:pos x="T6" y="T7"/>
              </a:cxn>
            </a:cxnLst>
            <a:rect l="T12" t="T13" r="T14" b="T15"/>
            <a:pathLst>
              <a:path w="93" h="225">
                <a:moveTo>
                  <a:pt x="0" y="207"/>
                </a:moveTo>
                <a:lnTo>
                  <a:pt x="93" y="225"/>
                </a:lnTo>
                <a:lnTo>
                  <a:pt x="49" y="0"/>
                </a:lnTo>
                <a:lnTo>
                  <a:pt x="0" y="207"/>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636" name="Freeform 964"/>
          <p:cNvSpPr>
            <a:spLocks/>
          </p:cNvSpPr>
          <p:nvPr/>
        </p:nvSpPr>
        <p:spPr bwMode="auto">
          <a:xfrm>
            <a:off x="5499102" y="1954213"/>
            <a:ext cx="214313" cy="588962"/>
          </a:xfrm>
          <a:custGeom>
            <a:avLst/>
            <a:gdLst>
              <a:gd name="T0" fmla="*/ 2147483647 w 93"/>
              <a:gd name="T1" fmla="*/ 2147483647 h 225"/>
              <a:gd name="T2" fmla="*/ 0 w 93"/>
              <a:gd name="T3" fmla="*/ 0 h 225"/>
              <a:gd name="T4" fmla="*/ 2147483647 w 93"/>
              <a:gd name="T5" fmla="*/ 2147483647 h 225"/>
              <a:gd name="T6" fmla="*/ 2147483647 w 93"/>
              <a:gd name="T7" fmla="*/ 2147483647 h 225"/>
              <a:gd name="T8" fmla="*/ 0 60000 65536"/>
              <a:gd name="T9" fmla="*/ 0 60000 65536"/>
              <a:gd name="T10" fmla="*/ 0 60000 65536"/>
              <a:gd name="T11" fmla="*/ 0 60000 65536"/>
              <a:gd name="T12" fmla="*/ 0 w 93"/>
              <a:gd name="T13" fmla="*/ 0 h 225"/>
              <a:gd name="T14" fmla="*/ 93 w 93"/>
              <a:gd name="T15" fmla="*/ 225 h 225"/>
            </a:gdLst>
            <a:ahLst/>
            <a:cxnLst>
              <a:cxn ang="T8">
                <a:pos x="T0" y="T1"/>
              </a:cxn>
              <a:cxn ang="T9">
                <a:pos x="T2" y="T3"/>
              </a:cxn>
              <a:cxn ang="T10">
                <a:pos x="T4" y="T5"/>
              </a:cxn>
              <a:cxn ang="T11">
                <a:pos x="T6" y="T7"/>
              </a:cxn>
            </a:cxnLst>
            <a:rect l="T12" t="T13" r="T14" b="T15"/>
            <a:pathLst>
              <a:path w="93" h="225">
                <a:moveTo>
                  <a:pt x="93" y="73"/>
                </a:moveTo>
                <a:lnTo>
                  <a:pt x="0" y="0"/>
                </a:lnTo>
                <a:lnTo>
                  <a:pt x="44" y="225"/>
                </a:lnTo>
                <a:lnTo>
                  <a:pt x="93" y="73"/>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637" name="Freeform 965"/>
          <p:cNvSpPr>
            <a:spLocks/>
          </p:cNvSpPr>
          <p:nvPr/>
        </p:nvSpPr>
        <p:spPr bwMode="auto">
          <a:xfrm>
            <a:off x="6364288" y="2963885"/>
            <a:ext cx="227012" cy="287337"/>
          </a:xfrm>
          <a:custGeom>
            <a:avLst/>
            <a:gdLst>
              <a:gd name="T0" fmla="*/ 2147483647 w 98"/>
              <a:gd name="T1" fmla="*/ 0 h 110"/>
              <a:gd name="T2" fmla="*/ 2147483647 w 98"/>
              <a:gd name="T3" fmla="*/ 2147483647 h 110"/>
              <a:gd name="T4" fmla="*/ 0 w 98"/>
              <a:gd name="T5" fmla="*/ 2147483647 h 110"/>
              <a:gd name="T6" fmla="*/ 2147483647 w 98"/>
              <a:gd name="T7" fmla="*/ 0 h 110"/>
              <a:gd name="T8" fmla="*/ 0 60000 65536"/>
              <a:gd name="T9" fmla="*/ 0 60000 65536"/>
              <a:gd name="T10" fmla="*/ 0 60000 65536"/>
              <a:gd name="T11" fmla="*/ 0 60000 65536"/>
              <a:gd name="T12" fmla="*/ 0 w 98"/>
              <a:gd name="T13" fmla="*/ 0 h 110"/>
              <a:gd name="T14" fmla="*/ 98 w 98"/>
              <a:gd name="T15" fmla="*/ 110 h 110"/>
            </a:gdLst>
            <a:ahLst/>
            <a:cxnLst>
              <a:cxn ang="T8">
                <a:pos x="T0" y="T1"/>
              </a:cxn>
              <a:cxn ang="T9">
                <a:pos x="T2" y="T3"/>
              </a:cxn>
              <a:cxn ang="T10">
                <a:pos x="T4" y="T5"/>
              </a:cxn>
              <a:cxn ang="T11">
                <a:pos x="T6" y="T7"/>
              </a:cxn>
            </a:cxnLst>
            <a:rect l="T12" t="T13" r="T14" b="T15"/>
            <a:pathLst>
              <a:path w="98" h="110">
                <a:moveTo>
                  <a:pt x="49" y="0"/>
                </a:moveTo>
                <a:lnTo>
                  <a:pt x="98" y="110"/>
                </a:lnTo>
                <a:lnTo>
                  <a:pt x="0" y="14"/>
                </a:lnTo>
                <a:lnTo>
                  <a:pt x="49"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638" name="Freeform 966"/>
          <p:cNvSpPr>
            <a:spLocks/>
          </p:cNvSpPr>
          <p:nvPr/>
        </p:nvSpPr>
        <p:spPr bwMode="auto">
          <a:xfrm>
            <a:off x="6478600" y="2963885"/>
            <a:ext cx="217487" cy="287337"/>
          </a:xfrm>
          <a:custGeom>
            <a:avLst/>
            <a:gdLst>
              <a:gd name="T0" fmla="*/ 2147483647 w 94"/>
              <a:gd name="T1" fmla="*/ 2147483647 h 110"/>
              <a:gd name="T2" fmla="*/ 0 w 94"/>
              <a:gd name="T3" fmla="*/ 0 h 110"/>
              <a:gd name="T4" fmla="*/ 2147483647 w 94"/>
              <a:gd name="T5" fmla="*/ 2147483647 h 110"/>
              <a:gd name="T6" fmla="*/ 2147483647 w 94"/>
              <a:gd name="T7" fmla="*/ 2147483647 h 110"/>
              <a:gd name="T8" fmla="*/ 0 60000 65536"/>
              <a:gd name="T9" fmla="*/ 0 60000 65536"/>
              <a:gd name="T10" fmla="*/ 0 60000 65536"/>
              <a:gd name="T11" fmla="*/ 0 60000 65536"/>
              <a:gd name="T12" fmla="*/ 0 w 94"/>
              <a:gd name="T13" fmla="*/ 0 h 110"/>
              <a:gd name="T14" fmla="*/ 94 w 94"/>
              <a:gd name="T15" fmla="*/ 110 h 110"/>
            </a:gdLst>
            <a:ahLst/>
            <a:cxnLst>
              <a:cxn ang="T8">
                <a:pos x="T0" y="T1"/>
              </a:cxn>
              <a:cxn ang="T9">
                <a:pos x="T2" y="T3"/>
              </a:cxn>
              <a:cxn ang="T10">
                <a:pos x="T4" y="T5"/>
              </a:cxn>
              <a:cxn ang="T11">
                <a:pos x="T6" y="T7"/>
              </a:cxn>
            </a:cxnLst>
            <a:rect l="T12" t="T13" r="T14" b="T15"/>
            <a:pathLst>
              <a:path w="94" h="110">
                <a:moveTo>
                  <a:pt x="94" y="96"/>
                </a:moveTo>
                <a:lnTo>
                  <a:pt x="0" y="0"/>
                </a:lnTo>
                <a:lnTo>
                  <a:pt x="49" y="110"/>
                </a:lnTo>
                <a:lnTo>
                  <a:pt x="94" y="96"/>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639" name="Line 967"/>
          <p:cNvSpPr>
            <a:spLocks noChangeShapeType="1"/>
          </p:cNvSpPr>
          <p:nvPr/>
        </p:nvSpPr>
        <p:spPr bwMode="auto">
          <a:xfrm flipH="1" flipV="1">
            <a:off x="7458075" y="4032250"/>
            <a:ext cx="228600" cy="528638"/>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640" name="Line 968"/>
          <p:cNvSpPr>
            <a:spLocks noChangeShapeType="1"/>
          </p:cNvSpPr>
          <p:nvPr/>
        </p:nvSpPr>
        <p:spPr bwMode="auto">
          <a:xfrm flipH="1" flipV="1">
            <a:off x="7686675" y="4560888"/>
            <a:ext cx="215900" cy="36512"/>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641" name="Line 969"/>
          <p:cNvSpPr>
            <a:spLocks noChangeShapeType="1"/>
          </p:cNvSpPr>
          <p:nvPr/>
        </p:nvSpPr>
        <p:spPr bwMode="auto">
          <a:xfrm flipV="1">
            <a:off x="7570795" y="4560910"/>
            <a:ext cx="115887" cy="6032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642" name="Line 970"/>
          <p:cNvSpPr>
            <a:spLocks noChangeShapeType="1"/>
          </p:cNvSpPr>
          <p:nvPr/>
        </p:nvSpPr>
        <p:spPr bwMode="auto">
          <a:xfrm flipH="1" flipV="1">
            <a:off x="4402150" y="4560888"/>
            <a:ext cx="219075" cy="36512"/>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643" name="Line 971"/>
          <p:cNvSpPr>
            <a:spLocks noChangeShapeType="1"/>
          </p:cNvSpPr>
          <p:nvPr/>
        </p:nvSpPr>
        <p:spPr bwMode="auto">
          <a:xfrm flipV="1">
            <a:off x="4289434" y="4560910"/>
            <a:ext cx="112713" cy="6032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644" name="Line 972"/>
          <p:cNvSpPr>
            <a:spLocks noChangeShapeType="1"/>
          </p:cNvSpPr>
          <p:nvPr/>
        </p:nvSpPr>
        <p:spPr bwMode="auto">
          <a:xfrm flipV="1">
            <a:off x="4621215" y="4032250"/>
            <a:ext cx="112712" cy="565150"/>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645" name="Line 973"/>
          <p:cNvSpPr>
            <a:spLocks noChangeShapeType="1"/>
          </p:cNvSpPr>
          <p:nvPr/>
        </p:nvSpPr>
        <p:spPr bwMode="auto">
          <a:xfrm flipH="1">
            <a:off x="4733925" y="3732220"/>
            <a:ext cx="215900" cy="300037"/>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646" name="Line 974"/>
          <p:cNvSpPr>
            <a:spLocks noChangeShapeType="1"/>
          </p:cNvSpPr>
          <p:nvPr/>
        </p:nvSpPr>
        <p:spPr bwMode="auto">
          <a:xfrm flipV="1">
            <a:off x="7356475" y="4032259"/>
            <a:ext cx="101600" cy="23813"/>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647" name="Line 975"/>
          <p:cNvSpPr>
            <a:spLocks noChangeShapeType="1"/>
          </p:cNvSpPr>
          <p:nvPr/>
        </p:nvSpPr>
        <p:spPr bwMode="auto">
          <a:xfrm flipH="1" flipV="1">
            <a:off x="5499100" y="1954218"/>
            <a:ext cx="128588" cy="12382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648" name="Line 976"/>
          <p:cNvSpPr>
            <a:spLocks noChangeShapeType="1"/>
          </p:cNvSpPr>
          <p:nvPr/>
        </p:nvSpPr>
        <p:spPr bwMode="auto">
          <a:xfrm flipV="1">
            <a:off x="5384800" y="2005035"/>
            <a:ext cx="158750" cy="490537"/>
          </a:xfrm>
          <a:prstGeom prst="line">
            <a:avLst/>
          </a:prstGeom>
          <a:noFill/>
          <a:ln w="9525">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649" name="Freeform 978"/>
          <p:cNvSpPr>
            <a:spLocks/>
          </p:cNvSpPr>
          <p:nvPr/>
        </p:nvSpPr>
        <p:spPr bwMode="auto">
          <a:xfrm>
            <a:off x="4949825" y="3324225"/>
            <a:ext cx="217488" cy="407988"/>
          </a:xfrm>
          <a:custGeom>
            <a:avLst/>
            <a:gdLst>
              <a:gd name="T0" fmla="*/ 2147483647 w 94"/>
              <a:gd name="T1" fmla="*/ 0 h 156"/>
              <a:gd name="T2" fmla="*/ 2147483647 w 94"/>
              <a:gd name="T3" fmla="*/ 2147483647 h 156"/>
              <a:gd name="T4" fmla="*/ 0 w 94"/>
              <a:gd name="T5" fmla="*/ 2147483647 h 156"/>
              <a:gd name="T6" fmla="*/ 2147483647 w 94"/>
              <a:gd name="T7" fmla="*/ 0 h 156"/>
              <a:gd name="T8" fmla="*/ 0 60000 65536"/>
              <a:gd name="T9" fmla="*/ 0 60000 65536"/>
              <a:gd name="T10" fmla="*/ 0 60000 65536"/>
              <a:gd name="T11" fmla="*/ 0 60000 65536"/>
              <a:gd name="T12" fmla="*/ 0 w 94"/>
              <a:gd name="T13" fmla="*/ 0 h 156"/>
              <a:gd name="T14" fmla="*/ 94 w 94"/>
              <a:gd name="T15" fmla="*/ 156 h 156"/>
            </a:gdLst>
            <a:ahLst/>
            <a:cxnLst>
              <a:cxn ang="T8">
                <a:pos x="T0" y="T1"/>
              </a:cxn>
              <a:cxn ang="T9">
                <a:pos x="T2" y="T3"/>
              </a:cxn>
              <a:cxn ang="T10">
                <a:pos x="T4" y="T5"/>
              </a:cxn>
              <a:cxn ang="T11">
                <a:pos x="T6" y="T7"/>
              </a:cxn>
            </a:cxnLst>
            <a:rect l="T12" t="T13" r="T14" b="T15"/>
            <a:pathLst>
              <a:path w="94" h="156">
                <a:moveTo>
                  <a:pt x="45" y="0"/>
                </a:moveTo>
                <a:lnTo>
                  <a:pt x="94" y="78"/>
                </a:lnTo>
                <a:lnTo>
                  <a:pt x="0" y="156"/>
                </a:lnTo>
                <a:lnTo>
                  <a:pt x="45"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650" name="Freeform 979"/>
          <p:cNvSpPr>
            <a:spLocks/>
          </p:cNvSpPr>
          <p:nvPr/>
        </p:nvSpPr>
        <p:spPr bwMode="auto">
          <a:xfrm>
            <a:off x="5053013" y="3060722"/>
            <a:ext cx="227012" cy="468313"/>
          </a:xfrm>
          <a:custGeom>
            <a:avLst/>
            <a:gdLst>
              <a:gd name="T0" fmla="*/ 2147483647 w 98"/>
              <a:gd name="T1" fmla="*/ 0 h 179"/>
              <a:gd name="T2" fmla="*/ 0 w 98"/>
              <a:gd name="T3" fmla="*/ 2147483647 h 179"/>
              <a:gd name="T4" fmla="*/ 2147483647 w 98"/>
              <a:gd name="T5" fmla="*/ 2147483647 h 179"/>
              <a:gd name="T6" fmla="*/ 2147483647 w 98"/>
              <a:gd name="T7" fmla="*/ 0 h 179"/>
              <a:gd name="T8" fmla="*/ 0 60000 65536"/>
              <a:gd name="T9" fmla="*/ 0 60000 65536"/>
              <a:gd name="T10" fmla="*/ 0 60000 65536"/>
              <a:gd name="T11" fmla="*/ 0 60000 65536"/>
              <a:gd name="T12" fmla="*/ 0 w 98"/>
              <a:gd name="T13" fmla="*/ 0 h 179"/>
              <a:gd name="T14" fmla="*/ 98 w 98"/>
              <a:gd name="T15" fmla="*/ 179 h 179"/>
            </a:gdLst>
            <a:ahLst/>
            <a:cxnLst>
              <a:cxn ang="T8">
                <a:pos x="T0" y="T1"/>
              </a:cxn>
              <a:cxn ang="T9">
                <a:pos x="T2" y="T3"/>
              </a:cxn>
              <a:cxn ang="T10">
                <a:pos x="T4" y="T5"/>
              </a:cxn>
              <a:cxn ang="T11">
                <a:pos x="T6" y="T7"/>
              </a:cxn>
            </a:cxnLst>
            <a:rect l="T12" t="T13" r="T14" b="T15"/>
            <a:pathLst>
              <a:path w="98" h="179">
                <a:moveTo>
                  <a:pt x="98" y="0"/>
                </a:moveTo>
                <a:lnTo>
                  <a:pt x="0" y="101"/>
                </a:lnTo>
                <a:lnTo>
                  <a:pt x="49" y="179"/>
                </a:lnTo>
                <a:lnTo>
                  <a:pt x="98"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651" name="Line 981"/>
          <p:cNvSpPr>
            <a:spLocks noChangeShapeType="1"/>
          </p:cNvSpPr>
          <p:nvPr/>
        </p:nvSpPr>
        <p:spPr bwMode="auto">
          <a:xfrm flipH="1">
            <a:off x="5053013" y="3060722"/>
            <a:ext cx="227012" cy="26352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652" name="Freeform 982"/>
          <p:cNvSpPr>
            <a:spLocks/>
          </p:cNvSpPr>
          <p:nvPr/>
        </p:nvSpPr>
        <p:spPr bwMode="auto">
          <a:xfrm>
            <a:off x="6591300" y="3214688"/>
            <a:ext cx="217488" cy="277812"/>
          </a:xfrm>
          <a:custGeom>
            <a:avLst/>
            <a:gdLst>
              <a:gd name="T0" fmla="*/ 2147483647 w 94"/>
              <a:gd name="T1" fmla="*/ 0 h 106"/>
              <a:gd name="T2" fmla="*/ 2147483647 w 94"/>
              <a:gd name="T3" fmla="*/ 2147483647 h 106"/>
              <a:gd name="T4" fmla="*/ 0 w 94"/>
              <a:gd name="T5" fmla="*/ 2147483647 h 106"/>
              <a:gd name="T6" fmla="*/ 2147483647 w 94"/>
              <a:gd name="T7" fmla="*/ 0 h 106"/>
              <a:gd name="T8" fmla="*/ 0 60000 65536"/>
              <a:gd name="T9" fmla="*/ 0 60000 65536"/>
              <a:gd name="T10" fmla="*/ 0 60000 65536"/>
              <a:gd name="T11" fmla="*/ 0 60000 65536"/>
              <a:gd name="T12" fmla="*/ 0 w 94"/>
              <a:gd name="T13" fmla="*/ 0 h 106"/>
              <a:gd name="T14" fmla="*/ 94 w 94"/>
              <a:gd name="T15" fmla="*/ 106 h 106"/>
            </a:gdLst>
            <a:ahLst/>
            <a:cxnLst>
              <a:cxn ang="T8">
                <a:pos x="T0" y="T1"/>
              </a:cxn>
              <a:cxn ang="T9">
                <a:pos x="T2" y="T3"/>
              </a:cxn>
              <a:cxn ang="T10">
                <a:pos x="T4" y="T5"/>
              </a:cxn>
              <a:cxn ang="T11">
                <a:pos x="T6" y="T7"/>
              </a:cxn>
            </a:cxnLst>
            <a:rect l="T12" t="T13" r="T14" b="T15"/>
            <a:pathLst>
              <a:path w="94" h="106">
                <a:moveTo>
                  <a:pt x="45" y="0"/>
                </a:moveTo>
                <a:lnTo>
                  <a:pt x="94" y="106"/>
                </a:lnTo>
                <a:lnTo>
                  <a:pt x="0" y="14"/>
                </a:lnTo>
                <a:lnTo>
                  <a:pt x="45"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653" name="Freeform 983"/>
          <p:cNvSpPr>
            <a:spLocks/>
          </p:cNvSpPr>
          <p:nvPr/>
        </p:nvSpPr>
        <p:spPr bwMode="auto">
          <a:xfrm>
            <a:off x="6696075" y="3214688"/>
            <a:ext cx="215900" cy="277812"/>
          </a:xfrm>
          <a:custGeom>
            <a:avLst/>
            <a:gdLst>
              <a:gd name="T0" fmla="*/ 2147483647 w 93"/>
              <a:gd name="T1" fmla="*/ 2147483647 h 106"/>
              <a:gd name="T2" fmla="*/ 0 w 93"/>
              <a:gd name="T3" fmla="*/ 0 h 106"/>
              <a:gd name="T4" fmla="*/ 2147483647 w 93"/>
              <a:gd name="T5" fmla="*/ 2147483647 h 106"/>
              <a:gd name="T6" fmla="*/ 2147483647 w 93"/>
              <a:gd name="T7" fmla="*/ 2147483647 h 106"/>
              <a:gd name="T8" fmla="*/ 0 60000 65536"/>
              <a:gd name="T9" fmla="*/ 0 60000 65536"/>
              <a:gd name="T10" fmla="*/ 0 60000 65536"/>
              <a:gd name="T11" fmla="*/ 0 60000 65536"/>
              <a:gd name="T12" fmla="*/ 0 w 93"/>
              <a:gd name="T13" fmla="*/ 0 h 106"/>
              <a:gd name="T14" fmla="*/ 93 w 93"/>
              <a:gd name="T15" fmla="*/ 106 h 106"/>
            </a:gdLst>
            <a:ahLst/>
            <a:cxnLst>
              <a:cxn ang="T8">
                <a:pos x="T0" y="T1"/>
              </a:cxn>
              <a:cxn ang="T9">
                <a:pos x="T2" y="T3"/>
              </a:cxn>
              <a:cxn ang="T10">
                <a:pos x="T4" y="T5"/>
              </a:cxn>
              <a:cxn ang="T11">
                <a:pos x="T6" y="T7"/>
              </a:cxn>
            </a:cxnLst>
            <a:rect l="T12" t="T13" r="T14" b="T15"/>
            <a:pathLst>
              <a:path w="93" h="106">
                <a:moveTo>
                  <a:pt x="93" y="106"/>
                </a:moveTo>
                <a:lnTo>
                  <a:pt x="0" y="0"/>
                </a:lnTo>
                <a:lnTo>
                  <a:pt x="49" y="106"/>
                </a:lnTo>
                <a:lnTo>
                  <a:pt x="93" y="106"/>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654" name="Line 985"/>
          <p:cNvSpPr>
            <a:spLocks noChangeShapeType="1"/>
          </p:cNvSpPr>
          <p:nvPr/>
        </p:nvSpPr>
        <p:spPr bwMode="auto">
          <a:xfrm flipV="1">
            <a:off x="6591307" y="3214688"/>
            <a:ext cx="104775" cy="36512"/>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655" name="Line 986"/>
          <p:cNvSpPr>
            <a:spLocks noChangeShapeType="1"/>
          </p:cNvSpPr>
          <p:nvPr/>
        </p:nvSpPr>
        <p:spPr bwMode="auto">
          <a:xfrm flipH="1" flipV="1">
            <a:off x="5799144" y="1978047"/>
            <a:ext cx="190500" cy="588963"/>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656" name="Line 987"/>
          <p:cNvSpPr>
            <a:spLocks noChangeShapeType="1"/>
          </p:cNvSpPr>
          <p:nvPr/>
        </p:nvSpPr>
        <p:spPr bwMode="auto">
          <a:xfrm flipV="1">
            <a:off x="5600700" y="2087563"/>
            <a:ext cx="26988" cy="455612"/>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657" name="Freeform 988"/>
          <p:cNvSpPr>
            <a:spLocks/>
          </p:cNvSpPr>
          <p:nvPr/>
        </p:nvSpPr>
        <p:spPr bwMode="auto">
          <a:xfrm>
            <a:off x="4506913" y="4597422"/>
            <a:ext cx="227012" cy="93663"/>
          </a:xfrm>
          <a:custGeom>
            <a:avLst/>
            <a:gdLst>
              <a:gd name="T0" fmla="*/ 2147483647 w 98"/>
              <a:gd name="T1" fmla="*/ 0 h 36"/>
              <a:gd name="T2" fmla="*/ 2147483647 w 98"/>
              <a:gd name="T3" fmla="*/ 2147483647 h 36"/>
              <a:gd name="T4" fmla="*/ 0 w 98"/>
              <a:gd name="T5" fmla="*/ 2147483647 h 36"/>
              <a:gd name="T6" fmla="*/ 2147483647 w 98"/>
              <a:gd name="T7" fmla="*/ 0 h 36"/>
              <a:gd name="T8" fmla="*/ 0 60000 65536"/>
              <a:gd name="T9" fmla="*/ 0 60000 65536"/>
              <a:gd name="T10" fmla="*/ 0 60000 65536"/>
              <a:gd name="T11" fmla="*/ 0 60000 65536"/>
              <a:gd name="T12" fmla="*/ 0 w 98"/>
              <a:gd name="T13" fmla="*/ 0 h 36"/>
              <a:gd name="T14" fmla="*/ 98 w 98"/>
              <a:gd name="T15" fmla="*/ 36 h 36"/>
            </a:gdLst>
            <a:ahLst/>
            <a:cxnLst>
              <a:cxn ang="T8">
                <a:pos x="T0" y="T1"/>
              </a:cxn>
              <a:cxn ang="T9">
                <a:pos x="T2" y="T3"/>
              </a:cxn>
              <a:cxn ang="T10">
                <a:pos x="T4" y="T5"/>
              </a:cxn>
              <a:cxn ang="T11">
                <a:pos x="T6" y="T7"/>
              </a:cxn>
            </a:cxnLst>
            <a:rect l="T12" t="T13" r="T14" b="T15"/>
            <a:pathLst>
              <a:path w="98" h="36">
                <a:moveTo>
                  <a:pt x="49" y="0"/>
                </a:moveTo>
                <a:lnTo>
                  <a:pt x="98" y="36"/>
                </a:lnTo>
                <a:lnTo>
                  <a:pt x="0" y="22"/>
                </a:lnTo>
                <a:lnTo>
                  <a:pt x="49"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658" name="Freeform 989"/>
          <p:cNvSpPr>
            <a:spLocks/>
          </p:cNvSpPr>
          <p:nvPr/>
        </p:nvSpPr>
        <p:spPr bwMode="auto">
          <a:xfrm>
            <a:off x="4621213" y="4186260"/>
            <a:ext cx="214312" cy="504825"/>
          </a:xfrm>
          <a:custGeom>
            <a:avLst/>
            <a:gdLst>
              <a:gd name="T0" fmla="*/ 2147483647 w 93"/>
              <a:gd name="T1" fmla="*/ 0 h 193"/>
              <a:gd name="T2" fmla="*/ 0 w 93"/>
              <a:gd name="T3" fmla="*/ 2147483647 h 193"/>
              <a:gd name="T4" fmla="*/ 2147483647 w 93"/>
              <a:gd name="T5" fmla="*/ 2147483647 h 193"/>
              <a:gd name="T6" fmla="*/ 2147483647 w 93"/>
              <a:gd name="T7" fmla="*/ 0 h 193"/>
              <a:gd name="T8" fmla="*/ 0 60000 65536"/>
              <a:gd name="T9" fmla="*/ 0 60000 65536"/>
              <a:gd name="T10" fmla="*/ 0 60000 65536"/>
              <a:gd name="T11" fmla="*/ 0 60000 65536"/>
              <a:gd name="T12" fmla="*/ 0 w 93"/>
              <a:gd name="T13" fmla="*/ 0 h 193"/>
              <a:gd name="T14" fmla="*/ 93 w 93"/>
              <a:gd name="T15" fmla="*/ 193 h 193"/>
            </a:gdLst>
            <a:ahLst/>
            <a:cxnLst>
              <a:cxn ang="T8">
                <a:pos x="T0" y="T1"/>
              </a:cxn>
              <a:cxn ang="T9">
                <a:pos x="T2" y="T3"/>
              </a:cxn>
              <a:cxn ang="T10">
                <a:pos x="T4" y="T5"/>
              </a:cxn>
              <a:cxn ang="T11">
                <a:pos x="T6" y="T7"/>
              </a:cxn>
            </a:cxnLst>
            <a:rect l="T12" t="T13" r="T14" b="T15"/>
            <a:pathLst>
              <a:path w="93" h="193">
                <a:moveTo>
                  <a:pt x="93" y="0"/>
                </a:moveTo>
                <a:lnTo>
                  <a:pt x="0" y="157"/>
                </a:lnTo>
                <a:lnTo>
                  <a:pt x="49" y="193"/>
                </a:lnTo>
                <a:lnTo>
                  <a:pt x="93"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659" name="Freeform 990"/>
          <p:cNvSpPr>
            <a:spLocks/>
          </p:cNvSpPr>
          <p:nvPr/>
        </p:nvSpPr>
        <p:spPr bwMode="auto">
          <a:xfrm>
            <a:off x="5280037" y="2495550"/>
            <a:ext cx="219075" cy="565150"/>
          </a:xfrm>
          <a:custGeom>
            <a:avLst/>
            <a:gdLst>
              <a:gd name="T0" fmla="*/ 0 w 94"/>
              <a:gd name="T1" fmla="*/ 2147483647 h 216"/>
              <a:gd name="T2" fmla="*/ 2147483647 w 94"/>
              <a:gd name="T3" fmla="*/ 2147483647 h 216"/>
              <a:gd name="T4" fmla="*/ 2147483647 w 94"/>
              <a:gd name="T5" fmla="*/ 0 h 216"/>
              <a:gd name="T6" fmla="*/ 0 w 94"/>
              <a:gd name="T7" fmla="*/ 2147483647 h 216"/>
              <a:gd name="T8" fmla="*/ 0 60000 65536"/>
              <a:gd name="T9" fmla="*/ 0 60000 65536"/>
              <a:gd name="T10" fmla="*/ 0 60000 65536"/>
              <a:gd name="T11" fmla="*/ 0 60000 65536"/>
              <a:gd name="T12" fmla="*/ 0 w 94"/>
              <a:gd name="T13" fmla="*/ 0 h 216"/>
              <a:gd name="T14" fmla="*/ 94 w 94"/>
              <a:gd name="T15" fmla="*/ 216 h 216"/>
            </a:gdLst>
            <a:ahLst/>
            <a:cxnLst>
              <a:cxn ang="T8">
                <a:pos x="T0" y="T1"/>
              </a:cxn>
              <a:cxn ang="T9">
                <a:pos x="T2" y="T3"/>
              </a:cxn>
              <a:cxn ang="T10">
                <a:pos x="T4" y="T5"/>
              </a:cxn>
              <a:cxn ang="T11">
                <a:pos x="T6" y="T7"/>
              </a:cxn>
            </a:cxnLst>
            <a:rect l="T12" t="T13" r="T14" b="T15"/>
            <a:pathLst>
              <a:path w="94" h="216">
                <a:moveTo>
                  <a:pt x="0" y="216"/>
                </a:moveTo>
                <a:lnTo>
                  <a:pt x="94" y="202"/>
                </a:lnTo>
                <a:lnTo>
                  <a:pt x="45" y="0"/>
                </a:lnTo>
                <a:lnTo>
                  <a:pt x="0" y="216"/>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660" name="Freeform 991"/>
          <p:cNvSpPr>
            <a:spLocks/>
          </p:cNvSpPr>
          <p:nvPr/>
        </p:nvSpPr>
        <p:spPr bwMode="auto">
          <a:xfrm>
            <a:off x="5384800" y="2495550"/>
            <a:ext cx="215900" cy="528638"/>
          </a:xfrm>
          <a:custGeom>
            <a:avLst/>
            <a:gdLst>
              <a:gd name="T0" fmla="*/ 2147483647 w 93"/>
              <a:gd name="T1" fmla="*/ 2147483647 h 202"/>
              <a:gd name="T2" fmla="*/ 0 w 93"/>
              <a:gd name="T3" fmla="*/ 0 h 202"/>
              <a:gd name="T4" fmla="*/ 2147483647 w 93"/>
              <a:gd name="T5" fmla="*/ 2147483647 h 202"/>
              <a:gd name="T6" fmla="*/ 2147483647 w 93"/>
              <a:gd name="T7" fmla="*/ 2147483647 h 202"/>
              <a:gd name="T8" fmla="*/ 0 60000 65536"/>
              <a:gd name="T9" fmla="*/ 0 60000 65536"/>
              <a:gd name="T10" fmla="*/ 0 60000 65536"/>
              <a:gd name="T11" fmla="*/ 0 60000 65536"/>
              <a:gd name="T12" fmla="*/ 0 w 93"/>
              <a:gd name="T13" fmla="*/ 0 h 202"/>
              <a:gd name="T14" fmla="*/ 93 w 93"/>
              <a:gd name="T15" fmla="*/ 202 h 202"/>
            </a:gdLst>
            <a:ahLst/>
            <a:cxnLst>
              <a:cxn ang="T8">
                <a:pos x="T0" y="T1"/>
              </a:cxn>
              <a:cxn ang="T9">
                <a:pos x="T2" y="T3"/>
              </a:cxn>
              <a:cxn ang="T10">
                <a:pos x="T4" y="T5"/>
              </a:cxn>
              <a:cxn ang="T11">
                <a:pos x="T6" y="T7"/>
              </a:cxn>
            </a:cxnLst>
            <a:rect l="T12" t="T13" r="T14" b="T15"/>
            <a:pathLst>
              <a:path w="93" h="202">
                <a:moveTo>
                  <a:pt x="93" y="18"/>
                </a:moveTo>
                <a:lnTo>
                  <a:pt x="0" y="0"/>
                </a:lnTo>
                <a:lnTo>
                  <a:pt x="49" y="202"/>
                </a:lnTo>
                <a:lnTo>
                  <a:pt x="93" y="18"/>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661" name="Line 992"/>
          <p:cNvSpPr>
            <a:spLocks noChangeShapeType="1"/>
          </p:cNvSpPr>
          <p:nvPr/>
        </p:nvSpPr>
        <p:spPr bwMode="auto">
          <a:xfrm flipH="1">
            <a:off x="7789863" y="4597400"/>
            <a:ext cx="112712" cy="57150"/>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662" name="Line 993"/>
          <p:cNvSpPr>
            <a:spLocks noChangeShapeType="1"/>
          </p:cNvSpPr>
          <p:nvPr/>
        </p:nvSpPr>
        <p:spPr bwMode="auto">
          <a:xfrm flipV="1">
            <a:off x="4506913" y="4597400"/>
            <a:ext cx="114300" cy="57150"/>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663" name="Freeform 994"/>
          <p:cNvSpPr>
            <a:spLocks/>
          </p:cNvSpPr>
          <p:nvPr/>
        </p:nvSpPr>
        <p:spPr bwMode="auto">
          <a:xfrm>
            <a:off x="6808788" y="3492500"/>
            <a:ext cx="215900" cy="215900"/>
          </a:xfrm>
          <a:custGeom>
            <a:avLst/>
            <a:gdLst>
              <a:gd name="T0" fmla="*/ 2147483647 w 93"/>
              <a:gd name="T1" fmla="*/ 0 h 83"/>
              <a:gd name="T2" fmla="*/ 2147483647 w 93"/>
              <a:gd name="T3" fmla="*/ 2147483647 h 83"/>
              <a:gd name="T4" fmla="*/ 0 w 93"/>
              <a:gd name="T5" fmla="*/ 0 h 83"/>
              <a:gd name="T6" fmla="*/ 2147483647 w 93"/>
              <a:gd name="T7" fmla="*/ 0 h 83"/>
              <a:gd name="T8" fmla="*/ 0 60000 65536"/>
              <a:gd name="T9" fmla="*/ 0 60000 65536"/>
              <a:gd name="T10" fmla="*/ 0 60000 65536"/>
              <a:gd name="T11" fmla="*/ 0 60000 65536"/>
              <a:gd name="T12" fmla="*/ 0 w 93"/>
              <a:gd name="T13" fmla="*/ 0 h 83"/>
              <a:gd name="T14" fmla="*/ 93 w 93"/>
              <a:gd name="T15" fmla="*/ 83 h 83"/>
            </a:gdLst>
            <a:ahLst/>
            <a:cxnLst>
              <a:cxn ang="T8">
                <a:pos x="T0" y="T1"/>
              </a:cxn>
              <a:cxn ang="T9">
                <a:pos x="T2" y="T3"/>
              </a:cxn>
              <a:cxn ang="T10">
                <a:pos x="T4" y="T5"/>
              </a:cxn>
              <a:cxn ang="T11">
                <a:pos x="T6" y="T7"/>
              </a:cxn>
            </a:cxnLst>
            <a:rect l="T12" t="T13" r="T14" b="T15"/>
            <a:pathLst>
              <a:path w="93" h="83">
                <a:moveTo>
                  <a:pt x="44" y="0"/>
                </a:moveTo>
                <a:lnTo>
                  <a:pt x="93" y="83"/>
                </a:lnTo>
                <a:lnTo>
                  <a:pt x="0" y="0"/>
                </a:lnTo>
                <a:lnTo>
                  <a:pt x="44"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664" name="Freeform 995"/>
          <p:cNvSpPr>
            <a:spLocks/>
          </p:cNvSpPr>
          <p:nvPr/>
        </p:nvSpPr>
        <p:spPr bwMode="auto">
          <a:xfrm>
            <a:off x="6911987" y="3492500"/>
            <a:ext cx="227013" cy="323850"/>
          </a:xfrm>
          <a:custGeom>
            <a:avLst/>
            <a:gdLst>
              <a:gd name="T0" fmla="*/ 2147483647 w 98"/>
              <a:gd name="T1" fmla="*/ 2147483647 h 124"/>
              <a:gd name="T2" fmla="*/ 0 w 98"/>
              <a:gd name="T3" fmla="*/ 0 h 124"/>
              <a:gd name="T4" fmla="*/ 2147483647 w 98"/>
              <a:gd name="T5" fmla="*/ 2147483647 h 124"/>
              <a:gd name="T6" fmla="*/ 2147483647 w 98"/>
              <a:gd name="T7" fmla="*/ 2147483647 h 124"/>
              <a:gd name="T8" fmla="*/ 0 60000 65536"/>
              <a:gd name="T9" fmla="*/ 0 60000 65536"/>
              <a:gd name="T10" fmla="*/ 0 60000 65536"/>
              <a:gd name="T11" fmla="*/ 0 60000 65536"/>
              <a:gd name="T12" fmla="*/ 0 w 98"/>
              <a:gd name="T13" fmla="*/ 0 h 124"/>
              <a:gd name="T14" fmla="*/ 98 w 98"/>
              <a:gd name="T15" fmla="*/ 124 h 124"/>
            </a:gdLst>
            <a:ahLst/>
            <a:cxnLst>
              <a:cxn ang="T8">
                <a:pos x="T0" y="T1"/>
              </a:cxn>
              <a:cxn ang="T9">
                <a:pos x="T2" y="T3"/>
              </a:cxn>
              <a:cxn ang="T10">
                <a:pos x="T4" y="T5"/>
              </a:cxn>
              <a:cxn ang="T11">
                <a:pos x="T6" y="T7"/>
              </a:cxn>
            </a:cxnLst>
            <a:rect l="T12" t="T13" r="T14" b="T15"/>
            <a:pathLst>
              <a:path w="98" h="124">
                <a:moveTo>
                  <a:pt x="98" y="124"/>
                </a:moveTo>
                <a:lnTo>
                  <a:pt x="0" y="0"/>
                </a:lnTo>
                <a:lnTo>
                  <a:pt x="49" y="83"/>
                </a:lnTo>
                <a:lnTo>
                  <a:pt x="98" y="124"/>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665" name="Line 996"/>
          <p:cNvSpPr>
            <a:spLocks noChangeShapeType="1"/>
          </p:cNvSpPr>
          <p:nvPr/>
        </p:nvSpPr>
        <p:spPr bwMode="auto">
          <a:xfrm flipV="1">
            <a:off x="5280031" y="2495550"/>
            <a:ext cx="104775" cy="565150"/>
          </a:xfrm>
          <a:prstGeom prst="line">
            <a:avLst/>
          </a:prstGeom>
          <a:noFill/>
          <a:ln w="9525">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666" name="Line 997"/>
          <p:cNvSpPr>
            <a:spLocks noChangeShapeType="1"/>
          </p:cNvSpPr>
          <p:nvPr/>
        </p:nvSpPr>
        <p:spPr bwMode="auto">
          <a:xfrm flipH="1" flipV="1">
            <a:off x="5384800" y="2495572"/>
            <a:ext cx="215900" cy="4762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667" name="Line 999"/>
          <p:cNvSpPr>
            <a:spLocks noChangeShapeType="1"/>
          </p:cNvSpPr>
          <p:nvPr/>
        </p:nvSpPr>
        <p:spPr bwMode="auto">
          <a:xfrm>
            <a:off x="6808797" y="3492500"/>
            <a:ext cx="103187" cy="1588"/>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668" name="Freeform 1000"/>
          <p:cNvSpPr>
            <a:spLocks/>
          </p:cNvSpPr>
          <p:nvPr/>
        </p:nvSpPr>
        <p:spPr bwMode="auto">
          <a:xfrm>
            <a:off x="7024693" y="3708407"/>
            <a:ext cx="217487" cy="347663"/>
          </a:xfrm>
          <a:custGeom>
            <a:avLst/>
            <a:gdLst>
              <a:gd name="T0" fmla="*/ 2147483647 w 94"/>
              <a:gd name="T1" fmla="*/ 2147483647 h 133"/>
              <a:gd name="T2" fmla="*/ 2147483647 w 94"/>
              <a:gd name="T3" fmla="*/ 2147483647 h 133"/>
              <a:gd name="T4" fmla="*/ 0 w 94"/>
              <a:gd name="T5" fmla="*/ 0 h 133"/>
              <a:gd name="T6" fmla="*/ 2147483647 w 94"/>
              <a:gd name="T7" fmla="*/ 2147483647 h 133"/>
              <a:gd name="T8" fmla="*/ 0 60000 65536"/>
              <a:gd name="T9" fmla="*/ 0 60000 65536"/>
              <a:gd name="T10" fmla="*/ 0 60000 65536"/>
              <a:gd name="T11" fmla="*/ 0 60000 65536"/>
              <a:gd name="T12" fmla="*/ 0 w 94"/>
              <a:gd name="T13" fmla="*/ 0 h 133"/>
              <a:gd name="T14" fmla="*/ 94 w 94"/>
              <a:gd name="T15" fmla="*/ 133 h 133"/>
            </a:gdLst>
            <a:ahLst/>
            <a:cxnLst>
              <a:cxn ang="T8">
                <a:pos x="T0" y="T1"/>
              </a:cxn>
              <a:cxn ang="T9">
                <a:pos x="T2" y="T3"/>
              </a:cxn>
              <a:cxn ang="T10">
                <a:pos x="T4" y="T5"/>
              </a:cxn>
              <a:cxn ang="T11">
                <a:pos x="T6" y="T7"/>
              </a:cxn>
            </a:cxnLst>
            <a:rect l="T12" t="T13" r="T14" b="T15"/>
            <a:pathLst>
              <a:path w="94" h="133">
                <a:moveTo>
                  <a:pt x="49" y="41"/>
                </a:moveTo>
                <a:lnTo>
                  <a:pt x="94" y="133"/>
                </a:lnTo>
                <a:lnTo>
                  <a:pt x="0" y="0"/>
                </a:lnTo>
                <a:lnTo>
                  <a:pt x="49" y="41"/>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669" name="Freeform 1001"/>
          <p:cNvSpPr>
            <a:spLocks/>
          </p:cNvSpPr>
          <p:nvPr/>
        </p:nvSpPr>
        <p:spPr bwMode="auto">
          <a:xfrm>
            <a:off x="7139000" y="3816352"/>
            <a:ext cx="217487" cy="239713"/>
          </a:xfrm>
          <a:custGeom>
            <a:avLst/>
            <a:gdLst>
              <a:gd name="T0" fmla="*/ 2147483647 w 94"/>
              <a:gd name="T1" fmla="*/ 2147483647 h 92"/>
              <a:gd name="T2" fmla="*/ 0 w 94"/>
              <a:gd name="T3" fmla="*/ 0 h 92"/>
              <a:gd name="T4" fmla="*/ 2147483647 w 94"/>
              <a:gd name="T5" fmla="*/ 2147483647 h 92"/>
              <a:gd name="T6" fmla="*/ 2147483647 w 94"/>
              <a:gd name="T7" fmla="*/ 2147483647 h 92"/>
              <a:gd name="T8" fmla="*/ 0 60000 65536"/>
              <a:gd name="T9" fmla="*/ 0 60000 65536"/>
              <a:gd name="T10" fmla="*/ 0 60000 65536"/>
              <a:gd name="T11" fmla="*/ 0 60000 65536"/>
              <a:gd name="T12" fmla="*/ 0 w 94"/>
              <a:gd name="T13" fmla="*/ 0 h 92"/>
              <a:gd name="T14" fmla="*/ 94 w 94"/>
              <a:gd name="T15" fmla="*/ 92 h 92"/>
            </a:gdLst>
            <a:ahLst/>
            <a:cxnLst>
              <a:cxn ang="T8">
                <a:pos x="T0" y="T1"/>
              </a:cxn>
              <a:cxn ang="T9">
                <a:pos x="T2" y="T3"/>
              </a:cxn>
              <a:cxn ang="T10">
                <a:pos x="T4" y="T5"/>
              </a:cxn>
              <a:cxn ang="T11">
                <a:pos x="T6" y="T7"/>
              </a:cxn>
            </a:cxnLst>
            <a:rect l="T12" t="T13" r="T14" b="T15"/>
            <a:pathLst>
              <a:path w="94" h="92">
                <a:moveTo>
                  <a:pt x="94" y="92"/>
                </a:moveTo>
                <a:lnTo>
                  <a:pt x="0" y="0"/>
                </a:lnTo>
                <a:lnTo>
                  <a:pt x="45" y="92"/>
                </a:lnTo>
                <a:lnTo>
                  <a:pt x="94" y="92"/>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670" name="Line 1003"/>
          <p:cNvSpPr>
            <a:spLocks noChangeShapeType="1"/>
          </p:cNvSpPr>
          <p:nvPr/>
        </p:nvSpPr>
        <p:spPr bwMode="auto">
          <a:xfrm>
            <a:off x="7024692" y="3708400"/>
            <a:ext cx="114300" cy="107950"/>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671" name="Freeform 1004"/>
          <p:cNvSpPr>
            <a:spLocks/>
          </p:cNvSpPr>
          <p:nvPr/>
        </p:nvSpPr>
        <p:spPr bwMode="auto">
          <a:xfrm>
            <a:off x="4835525" y="3732219"/>
            <a:ext cx="217488" cy="454025"/>
          </a:xfrm>
          <a:custGeom>
            <a:avLst/>
            <a:gdLst>
              <a:gd name="T0" fmla="*/ 2147483647 w 94"/>
              <a:gd name="T1" fmla="*/ 0 h 174"/>
              <a:gd name="T2" fmla="*/ 2147483647 w 94"/>
              <a:gd name="T3" fmla="*/ 2147483647 h 174"/>
              <a:gd name="T4" fmla="*/ 0 w 94"/>
              <a:gd name="T5" fmla="*/ 2147483647 h 174"/>
              <a:gd name="T6" fmla="*/ 2147483647 w 94"/>
              <a:gd name="T7" fmla="*/ 0 h 174"/>
              <a:gd name="T8" fmla="*/ 0 60000 65536"/>
              <a:gd name="T9" fmla="*/ 0 60000 65536"/>
              <a:gd name="T10" fmla="*/ 0 60000 65536"/>
              <a:gd name="T11" fmla="*/ 0 60000 65536"/>
              <a:gd name="T12" fmla="*/ 0 w 94"/>
              <a:gd name="T13" fmla="*/ 0 h 174"/>
              <a:gd name="T14" fmla="*/ 94 w 94"/>
              <a:gd name="T15" fmla="*/ 174 h 174"/>
            </a:gdLst>
            <a:ahLst/>
            <a:cxnLst>
              <a:cxn ang="T8">
                <a:pos x="T0" y="T1"/>
              </a:cxn>
              <a:cxn ang="T9">
                <a:pos x="T2" y="T3"/>
              </a:cxn>
              <a:cxn ang="T10">
                <a:pos x="T4" y="T5"/>
              </a:cxn>
              <a:cxn ang="T11">
                <a:pos x="T6" y="T7"/>
              </a:cxn>
            </a:cxnLst>
            <a:rect l="T12" t="T13" r="T14" b="T15"/>
            <a:pathLst>
              <a:path w="94" h="174">
                <a:moveTo>
                  <a:pt x="49" y="0"/>
                </a:moveTo>
                <a:lnTo>
                  <a:pt x="94" y="115"/>
                </a:lnTo>
                <a:lnTo>
                  <a:pt x="0" y="174"/>
                </a:lnTo>
                <a:lnTo>
                  <a:pt x="49"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672" name="Freeform 1005"/>
          <p:cNvSpPr>
            <a:spLocks/>
          </p:cNvSpPr>
          <p:nvPr/>
        </p:nvSpPr>
        <p:spPr bwMode="auto">
          <a:xfrm>
            <a:off x="4949825" y="3529017"/>
            <a:ext cx="217488" cy="503237"/>
          </a:xfrm>
          <a:custGeom>
            <a:avLst/>
            <a:gdLst>
              <a:gd name="T0" fmla="*/ 2147483647 w 94"/>
              <a:gd name="T1" fmla="*/ 0 h 193"/>
              <a:gd name="T2" fmla="*/ 0 w 94"/>
              <a:gd name="T3" fmla="*/ 2147483647 h 193"/>
              <a:gd name="T4" fmla="*/ 2147483647 w 94"/>
              <a:gd name="T5" fmla="*/ 2147483647 h 193"/>
              <a:gd name="T6" fmla="*/ 2147483647 w 94"/>
              <a:gd name="T7" fmla="*/ 0 h 193"/>
              <a:gd name="T8" fmla="*/ 0 60000 65536"/>
              <a:gd name="T9" fmla="*/ 0 60000 65536"/>
              <a:gd name="T10" fmla="*/ 0 60000 65536"/>
              <a:gd name="T11" fmla="*/ 0 60000 65536"/>
              <a:gd name="T12" fmla="*/ 0 w 94"/>
              <a:gd name="T13" fmla="*/ 0 h 193"/>
              <a:gd name="T14" fmla="*/ 94 w 94"/>
              <a:gd name="T15" fmla="*/ 193 h 193"/>
            </a:gdLst>
            <a:ahLst/>
            <a:cxnLst>
              <a:cxn ang="T8">
                <a:pos x="T0" y="T1"/>
              </a:cxn>
              <a:cxn ang="T9">
                <a:pos x="T2" y="T3"/>
              </a:cxn>
              <a:cxn ang="T10">
                <a:pos x="T4" y="T5"/>
              </a:cxn>
              <a:cxn ang="T11">
                <a:pos x="T6" y="T7"/>
              </a:cxn>
            </a:cxnLst>
            <a:rect l="T12" t="T13" r="T14" b="T15"/>
            <a:pathLst>
              <a:path w="94" h="193">
                <a:moveTo>
                  <a:pt x="94" y="0"/>
                </a:moveTo>
                <a:lnTo>
                  <a:pt x="0" y="78"/>
                </a:lnTo>
                <a:lnTo>
                  <a:pt x="45" y="193"/>
                </a:lnTo>
                <a:lnTo>
                  <a:pt x="94"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673" name="Line 1006"/>
          <p:cNvSpPr>
            <a:spLocks noChangeShapeType="1"/>
          </p:cNvSpPr>
          <p:nvPr/>
        </p:nvSpPr>
        <p:spPr bwMode="auto">
          <a:xfrm flipH="1" flipV="1">
            <a:off x="6207129" y="2911475"/>
            <a:ext cx="157163" cy="88900"/>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674" name="Line 1007"/>
          <p:cNvSpPr>
            <a:spLocks noChangeShapeType="1"/>
          </p:cNvSpPr>
          <p:nvPr/>
        </p:nvSpPr>
        <p:spPr bwMode="auto">
          <a:xfrm flipV="1">
            <a:off x="6045202" y="2922610"/>
            <a:ext cx="157163" cy="5397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675" name="Line 1009"/>
          <p:cNvSpPr>
            <a:spLocks noChangeShapeType="1"/>
          </p:cNvSpPr>
          <p:nvPr/>
        </p:nvSpPr>
        <p:spPr bwMode="auto">
          <a:xfrm flipH="1">
            <a:off x="4949825" y="3529013"/>
            <a:ext cx="217488" cy="203200"/>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676" name="Freeform 1010"/>
          <p:cNvSpPr>
            <a:spLocks/>
          </p:cNvSpPr>
          <p:nvPr/>
        </p:nvSpPr>
        <p:spPr bwMode="auto">
          <a:xfrm>
            <a:off x="4289425" y="4621213"/>
            <a:ext cx="217488" cy="93662"/>
          </a:xfrm>
          <a:custGeom>
            <a:avLst/>
            <a:gdLst>
              <a:gd name="T0" fmla="*/ 2147483647 w 94"/>
              <a:gd name="T1" fmla="*/ 2147483647 h 36"/>
              <a:gd name="T2" fmla="*/ 0 w 94"/>
              <a:gd name="T3" fmla="*/ 0 h 36"/>
              <a:gd name="T4" fmla="*/ 2147483647 w 94"/>
              <a:gd name="T5" fmla="*/ 2147483647 h 36"/>
              <a:gd name="T6" fmla="*/ 2147483647 w 94"/>
              <a:gd name="T7" fmla="*/ 2147483647 h 36"/>
              <a:gd name="T8" fmla="*/ 0 60000 65536"/>
              <a:gd name="T9" fmla="*/ 0 60000 65536"/>
              <a:gd name="T10" fmla="*/ 0 60000 65536"/>
              <a:gd name="T11" fmla="*/ 0 60000 65536"/>
              <a:gd name="T12" fmla="*/ 0 w 94"/>
              <a:gd name="T13" fmla="*/ 0 h 36"/>
              <a:gd name="T14" fmla="*/ 94 w 94"/>
              <a:gd name="T15" fmla="*/ 36 h 36"/>
            </a:gdLst>
            <a:ahLst/>
            <a:cxnLst>
              <a:cxn ang="T8">
                <a:pos x="T0" y="T1"/>
              </a:cxn>
              <a:cxn ang="T9">
                <a:pos x="T2" y="T3"/>
              </a:cxn>
              <a:cxn ang="T10">
                <a:pos x="T4" y="T5"/>
              </a:cxn>
              <a:cxn ang="T11">
                <a:pos x="T6" y="T7"/>
              </a:cxn>
            </a:cxnLst>
            <a:rect l="T12" t="T13" r="T14" b="T15"/>
            <a:pathLst>
              <a:path w="94" h="36">
                <a:moveTo>
                  <a:pt x="94" y="13"/>
                </a:moveTo>
                <a:lnTo>
                  <a:pt x="0" y="0"/>
                </a:lnTo>
                <a:lnTo>
                  <a:pt x="49" y="36"/>
                </a:lnTo>
                <a:lnTo>
                  <a:pt x="94" y="13"/>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677" name="Freeform 1011"/>
          <p:cNvSpPr>
            <a:spLocks/>
          </p:cNvSpPr>
          <p:nvPr/>
        </p:nvSpPr>
        <p:spPr bwMode="auto">
          <a:xfrm>
            <a:off x="7356477" y="4056063"/>
            <a:ext cx="214313" cy="565150"/>
          </a:xfrm>
          <a:custGeom>
            <a:avLst/>
            <a:gdLst>
              <a:gd name="T0" fmla="*/ 2147483647 w 93"/>
              <a:gd name="T1" fmla="*/ 2147483647 h 216"/>
              <a:gd name="T2" fmla="*/ 0 w 93"/>
              <a:gd name="T3" fmla="*/ 0 h 216"/>
              <a:gd name="T4" fmla="*/ 2147483647 w 93"/>
              <a:gd name="T5" fmla="*/ 2147483647 h 216"/>
              <a:gd name="T6" fmla="*/ 2147483647 w 93"/>
              <a:gd name="T7" fmla="*/ 2147483647 h 216"/>
              <a:gd name="T8" fmla="*/ 0 60000 65536"/>
              <a:gd name="T9" fmla="*/ 0 60000 65536"/>
              <a:gd name="T10" fmla="*/ 0 60000 65536"/>
              <a:gd name="T11" fmla="*/ 0 60000 65536"/>
              <a:gd name="T12" fmla="*/ 0 w 93"/>
              <a:gd name="T13" fmla="*/ 0 h 216"/>
              <a:gd name="T14" fmla="*/ 93 w 93"/>
              <a:gd name="T15" fmla="*/ 216 h 216"/>
            </a:gdLst>
            <a:ahLst/>
            <a:cxnLst>
              <a:cxn ang="T8">
                <a:pos x="T0" y="T1"/>
              </a:cxn>
              <a:cxn ang="T9">
                <a:pos x="T2" y="T3"/>
              </a:cxn>
              <a:cxn ang="T10">
                <a:pos x="T4" y="T5"/>
              </a:cxn>
              <a:cxn ang="T11">
                <a:pos x="T6" y="T7"/>
              </a:cxn>
            </a:cxnLst>
            <a:rect l="T12" t="T13" r="T14" b="T15"/>
            <a:pathLst>
              <a:path w="93" h="216">
                <a:moveTo>
                  <a:pt x="93" y="216"/>
                </a:moveTo>
                <a:lnTo>
                  <a:pt x="0" y="0"/>
                </a:lnTo>
                <a:lnTo>
                  <a:pt x="44" y="87"/>
                </a:lnTo>
                <a:lnTo>
                  <a:pt x="93" y="216"/>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678" name="Freeform 1012"/>
          <p:cNvSpPr>
            <a:spLocks/>
          </p:cNvSpPr>
          <p:nvPr/>
        </p:nvSpPr>
        <p:spPr bwMode="auto">
          <a:xfrm>
            <a:off x="7570800" y="4621213"/>
            <a:ext cx="219075" cy="93662"/>
          </a:xfrm>
          <a:custGeom>
            <a:avLst/>
            <a:gdLst>
              <a:gd name="T0" fmla="*/ 2147483647 w 94"/>
              <a:gd name="T1" fmla="*/ 2147483647 h 36"/>
              <a:gd name="T2" fmla="*/ 0 w 94"/>
              <a:gd name="T3" fmla="*/ 0 h 36"/>
              <a:gd name="T4" fmla="*/ 2147483647 w 94"/>
              <a:gd name="T5" fmla="*/ 2147483647 h 36"/>
              <a:gd name="T6" fmla="*/ 2147483647 w 94"/>
              <a:gd name="T7" fmla="*/ 2147483647 h 36"/>
              <a:gd name="T8" fmla="*/ 0 60000 65536"/>
              <a:gd name="T9" fmla="*/ 0 60000 65536"/>
              <a:gd name="T10" fmla="*/ 0 60000 65536"/>
              <a:gd name="T11" fmla="*/ 0 60000 65536"/>
              <a:gd name="T12" fmla="*/ 0 w 94"/>
              <a:gd name="T13" fmla="*/ 0 h 36"/>
              <a:gd name="T14" fmla="*/ 94 w 94"/>
              <a:gd name="T15" fmla="*/ 36 h 36"/>
            </a:gdLst>
            <a:ahLst/>
            <a:cxnLst>
              <a:cxn ang="T8">
                <a:pos x="T0" y="T1"/>
              </a:cxn>
              <a:cxn ang="T9">
                <a:pos x="T2" y="T3"/>
              </a:cxn>
              <a:cxn ang="T10">
                <a:pos x="T4" y="T5"/>
              </a:cxn>
              <a:cxn ang="T11">
                <a:pos x="T6" y="T7"/>
              </a:cxn>
            </a:cxnLst>
            <a:rect l="T12" t="T13" r="T14" b="T15"/>
            <a:pathLst>
              <a:path w="94" h="36">
                <a:moveTo>
                  <a:pt x="94" y="13"/>
                </a:moveTo>
                <a:lnTo>
                  <a:pt x="0" y="0"/>
                </a:lnTo>
                <a:lnTo>
                  <a:pt x="50" y="36"/>
                </a:lnTo>
                <a:lnTo>
                  <a:pt x="94" y="13"/>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680" name="Freeform 1014"/>
          <p:cNvSpPr>
            <a:spLocks/>
          </p:cNvSpPr>
          <p:nvPr/>
        </p:nvSpPr>
        <p:spPr bwMode="auto">
          <a:xfrm>
            <a:off x="7458075" y="4283075"/>
            <a:ext cx="228600" cy="431800"/>
          </a:xfrm>
          <a:custGeom>
            <a:avLst/>
            <a:gdLst>
              <a:gd name="T0" fmla="*/ 2147483647 w 99"/>
              <a:gd name="T1" fmla="*/ 2147483647 h 165"/>
              <a:gd name="T2" fmla="*/ 2147483647 w 99"/>
              <a:gd name="T3" fmla="*/ 2147483647 h 165"/>
              <a:gd name="T4" fmla="*/ 0 w 99"/>
              <a:gd name="T5" fmla="*/ 0 h 165"/>
              <a:gd name="T6" fmla="*/ 2147483647 w 99"/>
              <a:gd name="T7" fmla="*/ 2147483647 h 165"/>
              <a:gd name="T8" fmla="*/ 0 60000 65536"/>
              <a:gd name="T9" fmla="*/ 0 60000 65536"/>
              <a:gd name="T10" fmla="*/ 0 60000 65536"/>
              <a:gd name="T11" fmla="*/ 0 60000 65536"/>
              <a:gd name="T12" fmla="*/ 0 w 99"/>
              <a:gd name="T13" fmla="*/ 0 h 165"/>
              <a:gd name="T14" fmla="*/ 99 w 99"/>
              <a:gd name="T15" fmla="*/ 165 h 165"/>
            </a:gdLst>
            <a:ahLst/>
            <a:cxnLst>
              <a:cxn ang="T8">
                <a:pos x="T0" y="T1"/>
              </a:cxn>
              <a:cxn ang="T9">
                <a:pos x="T2" y="T3"/>
              </a:cxn>
              <a:cxn ang="T10">
                <a:pos x="T4" y="T5"/>
              </a:cxn>
              <a:cxn ang="T11">
                <a:pos x="T6" y="T7"/>
              </a:cxn>
            </a:cxnLst>
            <a:rect l="T12" t="T13" r="T14" b="T15"/>
            <a:pathLst>
              <a:path w="99" h="165">
                <a:moveTo>
                  <a:pt x="49" y="129"/>
                </a:moveTo>
                <a:lnTo>
                  <a:pt x="99" y="165"/>
                </a:lnTo>
                <a:lnTo>
                  <a:pt x="0" y="0"/>
                </a:lnTo>
                <a:lnTo>
                  <a:pt x="49" y="129"/>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681" name="Line 1015"/>
          <p:cNvSpPr>
            <a:spLocks noChangeShapeType="1"/>
          </p:cNvSpPr>
          <p:nvPr/>
        </p:nvSpPr>
        <p:spPr bwMode="auto">
          <a:xfrm>
            <a:off x="7570790" y="4621235"/>
            <a:ext cx="3175" cy="1587"/>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682" name="Freeform 1016"/>
          <p:cNvSpPr>
            <a:spLocks/>
          </p:cNvSpPr>
          <p:nvPr/>
        </p:nvSpPr>
        <p:spPr bwMode="auto">
          <a:xfrm>
            <a:off x="5167325" y="3060722"/>
            <a:ext cx="217487" cy="468313"/>
          </a:xfrm>
          <a:custGeom>
            <a:avLst/>
            <a:gdLst>
              <a:gd name="T0" fmla="*/ 0 w 94"/>
              <a:gd name="T1" fmla="*/ 2147483647 h 179"/>
              <a:gd name="T2" fmla="*/ 2147483647 w 94"/>
              <a:gd name="T3" fmla="*/ 2147483647 h 179"/>
              <a:gd name="T4" fmla="*/ 2147483647 w 94"/>
              <a:gd name="T5" fmla="*/ 0 h 179"/>
              <a:gd name="T6" fmla="*/ 0 w 94"/>
              <a:gd name="T7" fmla="*/ 2147483647 h 179"/>
              <a:gd name="T8" fmla="*/ 0 60000 65536"/>
              <a:gd name="T9" fmla="*/ 0 60000 65536"/>
              <a:gd name="T10" fmla="*/ 0 60000 65536"/>
              <a:gd name="T11" fmla="*/ 0 60000 65536"/>
              <a:gd name="T12" fmla="*/ 0 w 94"/>
              <a:gd name="T13" fmla="*/ 0 h 179"/>
              <a:gd name="T14" fmla="*/ 94 w 94"/>
              <a:gd name="T15" fmla="*/ 179 h 179"/>
            </a:gdLst>
            <a:ahLst/>
            <a:cxnLst>
              <a:cxn ang="T8">
                <a:pos x="T0" y="T1"/>
              </a:cxn>
              <a:cxn ang="T9">
                <a:pos x="T2" y="T3"/>
              </a:cxn>
              <a:cxn ang="T10">
                <a:pos x="T4" y="T5"/>
              </a:cxn>
              <a:cxn ang="T11">
                <a:pos x="T6" y="T7"/>
              </a:cxn>
            </a:cxnLst>
            <a:rect l="T12" t="T13" r="T14" b="T15"/>
            <a:pathLst>
              <a:path w="94" h="179">
                <a:moveTo>
                  <a:pt x="0" y="179"/>
                </a:moveTo>
                <a:lnTo>
                  <a:pt x="94" y="160"/>
                </a:lnTo>
                <a:lnTo>
                  <a:pt x="49" y="0"/>
                </a:lnTo>
                <a:lnTo>
                  <a:pt x="0" y="179"/>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683" name="Freeform 1017"/>
          <p:cNvSpPr>
            <a:spLocks/>
          </p:cNvSpPr>
          <p:nvPr/>
        </p:nvSpPr>
        <p:spPr bwMode="auto">
          <a:xfrm>
            <a:off x="5280037" y="3024210"/>
            <a:ext cx="219075" cy="454025"/>
          </a:xfrm>
          <a:custGeom>
            <a:avLst/>
            <a:gdLst>
              <a:gd name="T0" fmla="*/ 2147483647 w 94"/>
              <a:gd name="T1" fmla="*/ 0 h 174"/>
              <a:gd name="T2" fmla="*/ 0 w 94"/>
              <a:gd name="T3" fmla="*/ 2147483647 h 174"/>
              <a:gd name="T4" fmla="*/ 2147483647 w 94"/>
              <a:gd name="T5" fmla="*/ 2147483647 h 174"/>
              <a:gd name="T6" fmla="*/ 2147483647 w 94"/>
              <a:gd name="T7" fmla="*/ 0 h 174"/>
              <a:gd name="T8" fmla="*/ 0 60000 65536"/>
              <a:gd name="T9" fmla="*/ 0 60000 65536"/>
              <a:gd name="T10" fmla="*/ 0 60000 65536"/>
              <a:gd name="T11" fmla="*/ 0 60000 65536"/>
              <a:gd name="T12" fmla="*/ 0 w 94"/>
              <a:gd name="T13" fmla="*/ 0 h 174"/>
              <a:gd name="T14" fmla="*/ 94 w 94"/>
              <a:gd name="T15" fmla="*/ 174 h 174"/>
            </a:gdLst>
            <a:ahLst/>
            <a:cxnLst>
              <a:cxn ang="T8">
                <a:pos x="T0" y="T1"/>
              </a:cxn>
              <a:cxn ang="T9">
                <a:pos x="T2" y="T3"/>
              </a:cxn>
              <a:cxn ang="T10">
                <a:pos x="T4" y="T5"/>
              </a:cxn>
              <a:cxn ang="T11">
                <a:pos x="T6" y="T7"/>
              </a:cxn>
            </a:cxnLst>
            <a:rect l="T12" t="T13" r="T14" b="T15"/>
            <a:pathLst>
              <a:path w="94" h="174">
                <a:moveTo>
                  <a:pt x="94" y="0"/>
                </a:moveTo>
                <a:lnTo>
                  <a:pt x="0" y="14"/>
                </a:lnTo>
                <a:lnTo>
                  <a:pt x="45" y="174"/>
                </a:lnTo>
                <a:lnTo>
                  <a:pt x="94"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684" name="Freeform 1018"/>
          <p:cNvSpPr>
            <a:spLocks/>
          </p:cNvSpPr>
          <p:nvPr/>
        </p:nvSpPr>
        <p:spPr bwMode="auto">
          <a:xfrm>
            <a:off x="5499102" y="2543175"/>
            <a:ext cx="214313" cy="660400"/>
          </a:xfrm>
          <a:custGeom>
            <a:avLst/>
            <a:gdLst>
              <a:gd name="T0" fmla="*/ 0 w 93"/>
              <a:gd name="T1" fmla="*/ 2147483647 h 253"/>
              <a:gd name="T2" fmla="*/ 2147483647 w 93"/>
              <a:gd name="T3" fmla="*/ 2147483647 h 253"/>
              <a:gd name="T4" fmla="*/ 2147483647 w 93"/>
              <a:gd name="T5" fmla="*/ 0 h 253"/>
              <a:gd name="T6" fmla="*/ 0 w 93"/>
              <a:gd name="T7" fmla="*/ 2147483647 h 253"/>
              <a:gd name="T8" fmla="*/ 0 60000 65536"/>
              <a:gd name="T9" fmla="*/ 0 60000 65536"/>
              <a:gd name="T10" fmla="*/ 0 60000 65536"/>
              <a:gd name="T11" fmla="*/ 0 60000 65536"/>
              <a:gd name="T12" fmla="*/ 0 w 93"/>
              <a:gd name="T13" fmla="*/ 0 h 253"/>
              <a:gd name="T14" fmla="*/ 93 w 93"/>
              <a:gd name="T15" fmla="*/ 253 h 253"/>
            </a:gdLst>
            <a:ahLst/>
            <a:cxnLst>
              <a:cxn ang="T8">
                <a:pos x="T0" y="T1"/>
              </a:cxn>
              <a:cxn ang="T9">
                <a:pos x="T2" y="T3"/>
              </a:cxn>
              <a:cxn ang="T10">
                <a:pos x="T4" y="T5"/>
              </a:cxn>
              <a:cxn ang="T11">
                <a:pos x="T6" y="T7"/>
              </a:cxn>
            </a:cxnLst>
            <a:rect l="T12" t="T13" r="T14" b="T15"/>
            <a:pathLst>
              <a:path w="93" h="253">
                <a:moveTo>
                  <a:pt x="0" y="184"/>
                </a:moveTo>
                <a:lnTo>
                  <a:pt x="93" y="253"/>
                </a:lnTo>
                <a:lnTo>
                  <a:pt x="44" y="0"/>
                </a:lnTo>
                <a:lnTo>
                  <a:pt x="0" y="184"/>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685" name="Line 1019"/>
          <p:cNvSpPr>
            <a:spLocks noChangeShapeType="1"/>
          </p:cNvSpPr>
          <p:nvPr/>
        </p:nvSpPr>
        <p:spPr bwMode="auto">
          <a:xfrm>
            <a:off x="7356477" y="4067175"/>
            <a:ext cx="214313" cy="554038"/>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686" name="Freeform 1020"/>
          <p:cNvSpPr>
            <a:spLocks/>
          </p:cNvSpPr>
          <p:nvPr/>
        </p:nvSpPr>
        <p:spPr bwMode="auto">
          <a:xfrm>
            <a:off x="7242175" y="4056063"/>
            <a:ext cx="215900" cy="227012"/>
          </a:xfrm>
          <a:custGeom>
            <a:avLst/>
            <a:gdLst>
              <a:gd name="T0" fmla="*/ 2147483647 w 93"/>
              <a:gd name="T1" fmla="*/ 0 h 87"/>
              <a:gd name="T2" fmla="*/ 2147483647 w 93"/>
              <a:gd name="T3" fmla="*/ 2147483647 h 87"/>
              <a:gd name="T4" fmla="*/ 0 w 93"/>
              <a:gd name="T5" fmla="*/ 0 h 87"/>
              <a:gd name="T6" fmla="*/ 2147483647 w 93"/>
              <a:gd name="T7" fmla="*/ 0 h 87"/>
              <a:gd name="T8" fmla="*/ 0 60000 65536"/>
              <a:gd name="T9" fmla="*/ 0 60000 65536"/>
              <a:gd name="T10" fmla="*/ 0 60000 65536"/>
              <a:gd name="T11" fmla="*/ 0 60000 65536"/>
              <a:gd name="T12" fmla="*/ 0 w 93"/>
              <a:gd name="T13" fmla="*/ 0 h 87"/>
              <a:gd name="T14" fmla="*/ 93 w 93"/>
              <a:gd name="T15" fmla="*/ 87 h 87"/>
            </a:gdLst>
            <a:ahLst/>
            <a:cxnLst>
              <a:cxn ang="T8">
                <a:pos x="T0" y="T1"/>
              </a:cxn>
              <a:cxn ang="T9">
                <a:pos x="T2" y="T3"/>
              </a:cxn>
              <a:cxn ang="T10">
                <a:pos x="T4" y="T5"/>
              </a:cxn>
              <a:cxn ang="T11">
                <a:pos x="T6" y="T7"/>
              </a:cxn>
            </a:cxnLst>
            <a:rect l="T12" t="T13" r="T14" b="T15"/>
            <a:pathLst>
              <a:path w="93" h="87">
                <a:moveTo>
                  <a:pt x="49" y="0"/>
                </a:moveTo>
                <a:lnTo>
                  <a:pt x="93" y="87"/>
                </a:lnTo>
                <a:lnTo>
                  <a:pt x="0" y="0"/>
                </a:lnTo>
                <a:lnTo>
                  <a:pt x="49"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687" name="Line 1021"/>
          <p:cNvSpPr>
            <a:spLocks noChangeShapeType="1"/>
          </p:cNvSpPr>
          <p:nvPr/>
        </p:nvSpPr>
        <p:spPr bwMode="auto">
          <a:xfrm flipH="1" flipV="1">
            <a:off x="4289425" y="4621235"/>
            <a:ext cx="217488" cy="33337"/>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688" name="Line 1022"/>
          <p:cNvSpPr>
            <a:spLocks noChangeShapeType="1"/>
          </p:cNvSpPr>
          <p:nvPr/>
        </p:nvSpPr>
        <p:spPr bwMode="auto">
          <a:xfrm>
            <a:off x="7356475" y="4056063"/>
            <a:ext cx="1588" cy="11112"/>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689" name="Line 1023"/>
          <p:cNvSpPr>
            <a:spLocks noChangeShapeType="1"/>
          </p:cNvSpPr>
          <p:nvPr/>
        </p:nvSpPr>
        <p:spPr bwMode="auto">
          <a:xfrm>
            <a:off x="7570790" y="4621235"/>
            <a:ext cx="3175" cy="952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690" name="Line 1024"/>
          <p:cNvSpPr>
            <a:spLocks noChangeShapeType="1"/>
          </p:cNvSpPr>
          <p:nvPr/>
        </p:nvSpPr>
        <p:spPr bwMode="auto">
          <a:xfrm>
            <a:off x="7469188" y="4297363"/>
            <a:ext cx="101600" cy="323850"/>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691" name="Freeform 1025"/>
          <p:cNvSpPr>
            <a:spLocks/>
          </p:cNvSpPr>
          <p:nvPr/>
        </p:nvSpPr>
        <p:spPr bwMode="auto">
          <a:xfrm>
            <a:off x="6261100" y="3000397"/>
            <a:ext cx="217488" cy="347663"/>
          </a:xfrm>
          <a:custGeom>
            <a:avLst/>
            <a:gdLst>
              <a:gd name="T0" fmla="*/ 2147483647 w 94"/>
              <a:gd name="T1" fmla="*/ 0 h 133"/>
              <a:gd name="T2" fmla="*/ 2147483647 w 94"/>
              <a:gd name="T3" fmla="*/ 2147483647 h 133"/>
              <a:gd name="T4" fmla="*/ 0 w 94"/>
              <a:gd name="T5" fmla="*/ 2147483647 h 133"/>
              <a:gd name="T6" fmla="*/ 2147483647 w 94"/>
              <a:gd name="T7" fmla="*/ 0 h 133"/>
              <a:gd name="T8" fmla="*/ 0 60000 65536"/>
              <a:gd name="T9" fmla="*/ 0 60000 65536"/>
              <a:gd name="T10" fmla="*/ 0 60000 65536"/>
              <a:gd name="T11" fmla="*/ 0 60000 65536"/>
              <a:gd name="T12" fmla="*/ 0 w 94"/>
              <a:gd name="T13" fmla="*/ 0 h 133"/>
              <a:gd name="T14" fmla="*/ 94 w 94"/>
              <a:gd name="T15" fmla="*/ 133 h 133"/>
            </a:gdLst>
            <a:ahLst/>
            <a:cxnLst>
              <a:cxn ang="T8">
                <a:pos x="T0" y="T1"/>
              </a:cxn>
              <a:cxn ang="T9">
                <a:pos x="T2" y="T3"/>
              </a:cxn>
              <a:cxn ang="T10">
                <a:pos x="T4" y="T5"/>
              </a:cxn>
              <a:cxn ang="T11">
                <a:pos x="T6" y="T7"/>
              </a:cxn>
            </a:cxnLst>
            <a:rect l="T12" t="T13" r="T14" b="T15"/>
            <a:pathLst>
              <a:path w="94" h="133">
                <a:moveTo>
                  <a:pt x="45" y="0"/>
                </a:moveTo>
                <a:lnTo>
                  <a:pt x="94" y="133"/>
                </a:lnTo>
                <a:lnTo>
                  <a:pt x="0" y="68"/>
                </a:lnTo>
                <a:lnTo>
                  <a:pt x="45"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692" name="Freeform 1026"/>
          <p:cNvSpPr>
            <a:spLocks/>
          </p:cNvSpPr>
          <p:nvPr/>
        </p:nvSpPr>
        <p:spPr bwMode="auto">
          <a:xfrm>
            <a:off x="6364288" y="3000397"/>
            <a:ext cx="227012" cy="347663"/>
          </a:xfrm>
          <a:custGeom>
            <a:avLst/>
            <a:gdLst>
              <a:gd name="T0" fmla="*/ 2147483647 w 98"/>
              <a:gd name="T1" fmla="*/ 2147483647 h 133"/>
              <a:gd name="T2" fmla="*/ 0 w 98"/>
              <a:gd name="T3" fmla="*/ 0 h 133"/>
              <a:gd name="T4" fmla="*/ 2147483647 w 98"/>
              <a:gd name="T5" fmla="*/ 2147483647 h 133"/>
              <a:gd name="T6" fmla="*/ 2147483647 w 98"/>
              <a:gd name="T7" fmla="*/ 2147483647 h 133"/>
              <a:gd name="T8" fmla="*/ 0 60000 65536"/>
              <a:gd name="T9" fmla="*/ 0 60000 65536"/>
              <a:gd name="T10" fmla="*/ 0 60000 65536"/>
              <a:gd name="T11" fmla="*/ 0 60000 65536"/>
              <a:gd name="T12" fmla="*/ 0 w 98"/>
              <a:gd name="T13" fmla="*/ 0 h 133"/>
              <a:gd name="T14" fmla="*/ 98 w 98"/>
              <a:gd name="T15" fmla="*/ 133 h 133"/>
            </a:gdLst>
            <a:ahLst/>
            <a:cxnLst>
              <a:cxn ang="T8">
                <a:pos x="T0" y="T1"/>
              </a:cxn>
              <a:cxn ang="T9">
                <a:pos x="T2" y="T3"/>
              </a:cxn>
              <a:cxn ang="T10">
                <a:pos x="T4" y="T5"/>
              </a:cxn>
              <a:cxn ang="T11">
                <a:pos x="T6" y="T7"/>
              </a:cxn>
            </a:cxnLst>
            <a:rect l="T12" t="T13" r="T14" b="T15"/>
            <a:pathLst>
              <a:path w="98" h="133">
                <a:moveTo>
                  <a:pt x="98" y="96"/>
                </a:moveTo>
                <a:lnTo>
                  <a:pt x="0" y="0"/>
                </a:lnTo>
                <a:lnTo>
                  <a:pt x="49" y="133"/>
                </a:lnTo>
                <a:lnTo>
                  <a:pt x="98" y="96"/>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693" name="Line 1027"/>
          <p:cNvSpPr>
            <a:spLocks noChangeShapeType="1"/>
          </p:cNvSpPr>
          <p:nvPr/>
        </p:nvSpPr>
        <p:spPr bwMode="auto">
          <a:xfrm flipH="1">
            <a:off x="5280037" y="3024188"/>
            <a:ext cx="219075" cy="36512"/>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694" name="Line 1028"/>
          <p:cNvSpPr>
            <a:spLocks noChangeShapeType="1"/>
          </p:cNvSpPr>
          <p:nvPr/>
        </p:nvSpPr>
        <p:spPr bwMode="auto">
          <a:xfrm flipV="1">
            <a:off x="5167313" y="3060722"/>
            <a:ext cx="112712" cy="468313"/>
          </a:xfrm>
          <a:prstGeom prst="line">
            <a:avLst/>
          </a:prstGeom>
          <a:noFill/>
          <a:ln w="9525">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695" name="Line 1029"/>
          <p:cNvSpPr>
            <a:spLocks noChangeShapeType="1"/>
          </p:cNvSpPr>
          <p:nvPr/>
        </p:nvSpPr>
        <p:spPr bwMode="auto">
          <a:xfrm flipH="1" flipV="1">
            <a:off x="5575312" y="2693988"/>
            <a:ext cx="219075" cy="157162"/>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696" name="Line 1030"/>
          <p:cNvSpPr>
            <a:spLocks noChangeShapeType="1"/>
          </p:cNvSpPr>
          <p:nvPr/>
        </p:nvSpPr>
        <p:spPr bwMode="auto">
          <a:xfrm flipV="1">
            <a:off x="5499100" y="2543197"/>
            <a:ext cx="101600" cy="481013"/>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697" name="Line 1031"/>
          <p:cNvSpPr>
            <a:spLocks noChangeShapeType="1"/>
          </p:cNvSpPr>
          <p:nvPr/>
        </p:nvSpPr>
        <p:spPr bwMode="auto">
          <a:xfrm>
            <a:off x="7242180" y="4056068"/>
            <a:ext cx="114300" cy="317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698" name="Line 1032"/>
          <p:cNvSpPr>
            <a:spLocks noChangeShapeType="1"/>
          </p:cNvSpPr>
          <p:nvPr/>
        </p:nvSpPr>
        <p:spPr bwMode="auto">
          <a:xfrm flipH="1" flipV="1">
            <a:off x="6364288" y="3000397"/>
            <a:ext cx="227012" cy="25082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699" name="Freeform 1033"/>
          <p:cNvSpPr>
            <a:spLocks/>
          </p:cNvSpPr>
          <p:nvPr/>
        </p:nvSpPr>
        <p:spPr bwMode="auto">
          <a:xfrm>
            <a:off x="6478600" y="3251200"/>
            <a:ext cx="217487" cy="311150"/>
          </a:xfrm>
          <a:custGeom>
            <a:avLst/>
            <a:gdLst>
              <a:gd name="T0" fmla="*/ 2147483647 w 94"/>
              <a:gd name="T1" fmla="*/ 0 h 119"/>
              <a:gd name="T2" fmla="*/ 2147483647 w 94"/>
              <a:gd name="T3" fmla="*/ 2147483647 h 119"/>
              <a:gd name="T4" fmla="*/ 0 w 94"/>
              <a:gd name="T5" fmla="*/ 2147483647 h 119"/>
              <a:gd name="T6" fmla="*/ 2147483647 w 94"/>
              <a:gd name="T7" fmla="*/ 0 h 119"/>
              <a:gd name="T8" fmla="*/ 0 60000 65536"/>
              <a:gd name="T9" fmla="*/ 0 60000 65536"/>
              <a:gd name="T10" fmla="*/ 0 60000 65536"/>
              <a:gd name="T11" fmla="*/ 0 60000 65536"/>
              <a:gd name="T12" fmla="*/ 0 w 94"/>
              <a:gd name="T13" fmla="*/ 0 h 119"/>
              <a:gd name="T14" fmla="*/ 94 w 94"/>
              <a:gd name="T15" fmla="*/ 119 h 119"/>
            </a:gdLst>
            <a:ahLst/>
            <a:cxnLst>
              <a:cxn ang="T8">
                <a:pos x="T0" y="T1"/>
              </a:cxn>
              <a:cxn ang="T9">
                <a:pos x="T2" y="T3"/>
              </a:cxn>
              <a:cxn ang="T10">
                <a:pos x="T4" y="T5"/>
              </a:cxn>
              <a:cxn ang="T11">
                <a:pos x="T6" y="T7"/>
              </a:cxn>
            </a:cxnLst>
            <a:rect l="T12" t="T13" r="T14" b="T15"/>
            <a:pathLst>
              <a:path w="94" h="119">
                <a:moveTo>
                  <a:pt x="49" y="0"/>
                </a:moveTo>
                <a:lnTo>
                  <a:pt x="94" y="119"/>
                </a:lnTo>
                <a:lnTo>
                  <a:pt x="0" y="37"/>
                </a:lnTo>
                <a:lnTo>
                  <a:pt x="49"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700" name="Freeform 1034"/>
          <p:cNvSpPr>
            <a:spLocks/>
          </p:cNvSpPr>
          <p:nvPr/>
        </p:nvSpPr>
        <p:spPr bwMode="auto">
          <a:xfrm>
            <a:off x="6591300" y="3251200"/>
            <a:ext cx="217488" cy="311150"/>
          </a:xfrm>
          <a:custGeom>
            <a:avLst/>
            <a:gdLst>
              <a:gd name="T0" fmla="*/ 2147483647 w 94"/>
              <a:gd name="T1" fmla="*/ 2147483647 h 119"/>
              <a:gd name="T2" fmla="*/ 0 w 94"/>
              <a:gd name="T3" fmla="*/ 0 h 119"/>
              <a:gd name="T4" fmla="*/ 2147483647 w 94"/>
              <a:gd name="T5" fmla="*/ 2147483647 h 119"/>
              <a:gd name="T6" fmla="*/ 2147483647 w 94"/>
              <a:gd name="T7" fmla="*/ 2147483647 h 119"/>
              <a:gd name="T8" fmla="*/ 0 60000 65536"/>
              <a:gd name="T9" fmla="*/ 0 60000 65536"/>
              <a:gd name="T10" fmla="*/ 0 60000 65536"/>
              <a:gd name="T11" fmla="*/ 0 60000 65536"/>
              <a:gd name="T12" fmla="*/ 0 w 94"/>
              <a:gd name="T13" fmla="*/ 0 h 119"/>
              <a:gd name="T14" fmla="*/ 94 w 94"/>
              <a:gd name="T15" fmla="*/ 119 h 119"/>
            </a:gdLst>
            <a:ahLst/>
            <a:cxnLst>
              <a:cxn ang="T8">
                <a:pos x="T0" y="T1"/>
              </a:cxn>
              <a:cxn ang="T9">
                <a:pos x="T2" y="T3"/>
              </a:cxn>
              <a:cxn ang="T10">
                <a:pos x="T4" y="T5"/>
              </a:cxn>
              <a:cxn ang="T11">
                <a:pos x="T6" y="T7"/>
              </a:cxn>
            </a:cxnLst>
            <a:rect l="T12" t="T13" r="T14" b="T15"/>
            <a:pathLst>
              <a:path w="94" h="119">
                <a:moveTo>
                  <a:pt x="94" y="92"/>
                </a:moveTo>
                <a:lnTo>
                  <a:pt x="0" y="0"/>
                </a:lnTo>
                <a:lnTo>
                  <a:pt x="45" y="119"/>
                </a:lnTo>
                <a:lnTo>
                  <a:pt x="94" y="92"/>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701" name="Line 1035"/>
          <p:cNvSpPr>
            <a:spLocks noChangeShapeType="1"/>
          </p:cNvSpPr>
          <p:nvPr/>
        </p:nvSpPr>
        <p:spPr bwMode="auto">
          <a:xfrm flipH="1" flipV="1">
            <a:off x="5783266" y="2846388"/>
            <a:ext cx="276225" cy="146050"/>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702" name="Line 1036"/>
          <p:cNvSpPr>
            <a:spLocks noChangeShapeType="1"/>
          </p:cNvSpPr>
          <p:nvPr/>
        </p:nvSpPr>
        <p:spPr bwMode="auto">
          <a:xfrm flipV="1">
            <a:off x="5713413" y="2846410"/>
            <a:ext cx="76200" cy="357187"/>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703" name="Line 1037"/>
          <p:cNvSpPr>
            <a:spLocks noChangeShapeType="1"/>
          </p:cNvSpPr>
          <p:nvPr/>
        </p:nvSpPr>
        <p:spPr bwMode="auto">
          <a:xfrm flipH="1" flipV="1">
            <a:off x="6591300" y="3251200"/>
            <a:ext cx="217488" cy="241300"/>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704" name="Line 1038"/>
          <p:cNvSpPr>
            <a:spLocks noChangeShapeType="1"/>
          </p:cNvSpPr>
          <p:nvPr/>
        </p:nvSpPr>
        <p:spPr bwMode="auto">
          <a:xfrm flipV="1">
            <a:off x="6478588" y="3251200"/>
            <a:ext cx="112712" cy="96838"/>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705" name="Freeform 1039"/>
          <p:cNvSpPr>
            <a:spLocks/>
          </p:cNvSpPr>
          <p:nvPr/>
        </p:nvSpPr>
        <p:spPr bwMode="auto">
          <a:xfrm>
            <a:off x="4733925" y="4186260"/>
            <a:ext cx="215900" cy="528637"/>
          </a:xfrm>
          <a:custGeom>
            <a:avLst/>
            <a:gdLst>
              <a:gd name="T0" fmla="*/ 2147483647 w 93"/>
              <a:gd name="T1" fmla="*/ 0 h 202"/>
              <a:gd name="T2" fmla="*/ 2147483647 w 93"/>
              <a:gd name="T3" fmla="*/ 2147483647 h 202"/>
              <a:gd name="T4" fmla="*/ 0 w 93"/>
              <a:gd name="T5" fmla="*/ 2147483647 h 202"/>
              <a:gd name="T6" fmla="*/ 2147483647 w 93"/>
              <a:gd name="T7" fmla="*/ 0 h 202"/>
              <a:gd name="T8" fmla="*/ 0 60000 65536"/>
              <a:gd name="T9" fmla="*/ 0 60000 65536"/>
              <a:gd name="T10" fmla="*/ 0 60000 65536"/>
              <a:gd name="T11" fmla="*/ 0 60000 65536"/>
              <a:gd name="T12" fmla="*/ 0 w 93"/>
              <a:gd name="T13" fmla="*/ 0 h 202"/>
              <a:gd name="T14" fmla="*/ 93 w 93"/>
              <a:gd name="T15" fmla="*/ 202 h 202"/>
            </a:gdLst>
            <a:ahLst/>
            <a:cxnLst>
              <a:cxn ang="T8">
                <a:pos x="T0" y="T1"/>
              </a:cxn>
              <a:cxn ang="T9">
                <a:pos x="T2" y="T3"/>
              </a:cxn>
              <a:cxn ang="T10">
                <a:pos x="T4" y="T5"/>
              </a:cxn>
              <a:cxn ang="T11">
                <a:pos x="T6" y="T7"/>
              </a:cxn>
            </a:cxnLst>
            <a:rect l="T12" t="T13" r="T14" b="T15"/>
            <a:pathLst>
              <a:path w="93" h="202">
                <a:moveTo>
                  <a:pt x="44" y="0"/>
                </a:moveTo>
                <a:lnTo>
                  <a:pt x="93" y="202"/>
                </a:lnTo>
                <a:lnTo>
                  <a:pt x="0" y="193"/>
                </a:lnTo>
                <a:lnTo>
                  <a:pt x="44"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706" name="Freeform 1040"/>
          <p:cNvSpPr>
            <a:spLocks/>
          </p:cNvSpPr>
          <p:nvPr/>
        </p:nvSpPr>
        <p:spPr bwMode="auto">
          <a:xfrm>
            <a:off x="4835525" y="4032272"/>
            <a:ext cx="217488" cy="682625"/>
          </a:xfrm>
          <a:custGeom>
            <a:avLst/>
            <a:gdLst>
              <a:gd name="T0" fmla="*/ 2147483647 w 94"/>
              <a:gd name="T1" fmla="*/ 0 h 261"/>
              <a:gd name="T2" fmla="*/ 0 w 94"/>
              <a:gd name="T3" fmla="*/ 2147483647 h 261"/>
              <a:gd name="T4" fmla="*/ 2147483647 w 94"/>
              <a:gd name="T5" fmla="*/ 2147483647 h 261"/>
              <a:gd name="T6" fmla="*/ 2147483647 w 94"/>
              <a:gd name="T7" fmla="*/ 0 h 261"/>
              <a:gd name="T8" fmla="*/ 0 60000 65536"/>
              <a:gd name="T9" fmla="*/ 0 60000 65536"/>
              <a:gd name="T10" fmla="*/ 0 60000 65536"/>
              <a:gd name="T11" fmla="*/ 0 60000 65536"/>
              <a:gd name="T12" fmla="*/ 0 w 94"/>
              <a:gd name="T13" fmla="*/ 0 h 261"/>
              <a:gd name="T14" fmla="*/ 94 w 94"/>
              <a:gd name="T15" fmla="*/ 261 h 261"/>
            </a:gdLst>
            <a:ahLst/>
            <a:cxnLst>
              <a:cxn ang="T8">
                <a:pos x="T0" y="T1"/>
              </a:cxn>
              <a:cxn ang="T9">
                <a:pos x="T2" y="T3"/>
              </a:cxn>
              <a:cxn ang="T10">
                <a:pos x="T4" y="T5"/>
              </a:cxn>
              <a:cxn ang="T11">
                <a:pos x="T6" y="T7"/>
              </a:cxn>
            </a:cxnLst>
            <a:rect l="T12" t="T13" r="T14" b="T15"/>
            <a:pathLst>
              <a:path w="94" h="261">
                <a:moveTo>
                  <a:pt x="94" y="0"/>
                </a:moveTo>
                <a:lnTo>
                  <a:pt x="0" y="59"/>
                </a:lnTo>
                <a:lnTo>
                  <a:pt x="49" y="261"/>
                </a:lnTo>
                <a:lnTo>
                  <a:pt x="94"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707" name="Freeform 1041"/>
          <p:cNvSpPr>
            <a:spLocks/>
          </p:cNvSpPr>
          <p:nvPr/>
        </p:nvSpPr>
        <p:spPr bwMode="auto">
          <a:xfrm>
            <a:off x="7686675" y="4654550"/>
            <a:ext cx="215900" cy="96838"/>
          </a:xfrm>
          <a:custGeom>
            <a:avLst/>
            <a:gdLst>
              <a:gd name="T0" fmla="*/ 2147483647 w 93"/>
              <a:gd name="T1" fmla="*/ 0 h 37"/>
              <a:gd name="T2" fmla="*/ 2147483647 w 93"/>
              <a:gd name="T3" fmla="*/ 2147483647 h 37"/>
              <a:gd name="T4" fmla="*/ 0 w 93"/>
              <a:gd name="T5" fmla="*/ 2147483647 h 37"/>
              <a:gd name="T6" fmla="*/ 2147483647 w 93"/>
              <a:gd name="T7" fmla="*/ 0 h 37"/>
              <a:gd name="T8" fmla="*/ 0 60000 65536"/>
              <a:gd name="T9" fmla="*/ 0 60000 65536"/>
              <a:gd name="T10" fmla="*/ 0 60000 65536"/>
              <a:gd name="T11" fmla="*/ 0 60000 65536"/>
              <a:gd name="T12" fmla="*/ 0 w 93"/>
              <a:gd name="T13" fmla="*/ 0 h 37"/>
              <a:gd name="T14" fmla="*/ 93 w 93"/>
              <a:gd name="T15" fmla="*/ 37 h 37"/>
            </a:gdLst>
            <a:ahLst/>
            <a:cxnLst>
              <a:cxn ang="T8">
                <a:pos x="T0" y="T1"/>
              </a:cxn>
              <a:cxn ang="T9">
                <a:pos x="T2" y="T3"/>
              </a:cxn>
              <a:cxn ang="T10">
                <a:pos x="T4" y="T5"/>
              </a:cxn>
              <a:cxn ang="T11">
                <a:pos x="T6" y="T7"/>
              </a:cxn>
            </a:cxnLst>
            <a:rect l="T12" t="T13" r="T14" b="T15"/>
            <a:pathLst>
              <a:path w="93" h="37">
                <a:moveTo>
                  <a:pt x="44" y="0"/>
                </a:moveTo>
                <a:lnTo>
                  <a:pt x="93" y="37"/>
                </a:lnTo>
                <a:lnTo>
                  <a:pt x="0" y="23"/>
                </a:lnTo>
                <a:lnTo>
                  <a:pt x="44"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708" name="Freeform 1042"/>
          <p:cNvSpPr>
            <a:spLocks/>
          </p:cNvSpPr>
          <p:nvPr/>
        </p:nvSpPr>
        <p:spPr bwMode="auto">
          <a:xfrm>
            <a:off x="4402150" y="4654550"/>
            <a:ext cx="219075" cy="96838"/>
          </a:xfrm>
          <a:custGeom>
            <a:avLst/>
            <a:gdLst>
              <a:gd name="T0" fmla="*/ 2147483647 w 94"/>
              <a:gd name="T1" fmla="*/ 0 h 37"/>
              <a:gd name="T2" fmla="*/ 2147483647 w 94"/>
              <a:gd name="T3" fmla="*/ 2147483647 h 37"/>
              <a:gd name="T4" fmla="*/ 0 w 94"/>
              <a:gd name="T5" fmla="*/ 2147483647 h 37"/>
              <a:gd name="T6" fmla="*/ 2147483647 w 94"/>
              <a:gd name="T7" fmla="*/ 0 h 37"/>
              <a:gd name="T8" fmla="*/ 0 60000 65536"/>
              <a:gd name="T9" fmla="*/ 0 60000 65536"/>
              <a:gd name="T10" fmla="*/ 0 60000 65536"/>
              <a:gd name="T11" fmla="*/ 0 60000 65536"/>
              <a:gd name="T12" fmla="*/ 0 w 94"/>
              <a:gd name="T13" fmla="*/ 0 h 37"/>
              <a:gd name="T14" fmla="*/ 94 w 94"/>
              <a:gd name="T15" fmla="*/ 37 h 37"/>
            </a:gdLst>
            <a:ahLst/>
            <a:cxnLst>
              <a:cxn ang="T8">
                <a:pos x="T0" y="T1"/>
              </a:cxn>
              <a:cxn ang="T9">
                <a:pos x="T2" y="T3"/>
              </a:cxn>
              <a:cxn ang="T10">
                <a:pos x="T4" y="T5"/>
              </a:cxn>
              <a:cxn ang="T11">
                <a:pos x="T6" y="T7"/>
              </a:cxn>
            </a:cxnLst>
            <a:rect l="T12" t="T13" r="T14" b="T15"/>
            <a:pathLst>
              <a:path w="94" h="37">
                <a:moveTo>
                  <a:pt x="45" y="0"/>
                </a:moveTo>
                <a:lnTo>
                  <a:pt x="94" y="37"/>
                </a:lnTo>
                <a:lnTo>
                  <a:pt x="0" y="23"/>
                </a:lnTo>
                <a:lnTo>
                  <a:pt x="45"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709" name="Freeform 1043"/>
          <p:cNvSpPr>
            <a:spLocks/>
          </p:cNvSpPr>
          <p:nvPr/>
        </p:nvSpPr>
        <p:spPr bwMode="auto">
          <a:xfrm>
            <a:off x="4506913" y="4654550"/>
            <a:ext cx="227012" cy="96838"/>
          </a:xfrm>
          <a:custGeom>
            <a:avLst/>
            <a:gdLst>
              <a:gd name="T0" fmla="*/ 2147483647 w 98"/>
              <a:gd name="T1" fmla="*/ 2147483647 h 37"/>
              <a:gd name="T2" fmla="*/ 0 w 98"/>
              <a:gd name="T3" fmla="*/ 0 h 37"/>
              <a:gd name="T4" fmla="*/ 2147483647 w 98"/>
              <a:gd name="T5" fmla="*/ 2147483647 h 37"/>
              <a:gd name="T6" fmla="*/ 2147483647 w 98"/>
              <a:gd name="T7" fmla="*/ 2147483647 h 37"/>
              <a:gd name="T8" fmla="*/ 0 60000 65536"/>
              <a:gd name="T9" fmla="*/ 0 60000 65536"/>
              <a:gd name="T10" fmla="*/ 0 60000 65536"/>
              <a:gd name="T11" fmla="*/ 0 60000 65536"/>
              <a:gd name="T12" fmla="*/ 0 w 98"/>
              <a:gd name="T13" fmla="*/ 0 h 37"/>
              <a:gd name="T14" fmla="*/ 98 w 98"/>
              <a:gd name="T15" fmla="*/ 37 h 37"/>
            </a:gdLst>
            <a:ahLst/>
            <a:cxnLst>
              <a:cxn ang="T8">
                <a:pos x="T0" y="T1"/>
              </a:cxn>
              <a:cxn ang="T9">
                <a:pos x="T2" y="T3"/>
              </a:cxn>
              <a:cxn ang="T10">
                <a:pos x="T4" y="T5"/>
              </a:cxn>
              <a:cxn ang="T11">
                <a:pos x="T6" y="T7"/>
              </a:cxn>
            </a:cxnLst>
            <a:rect l="T12" t="T13" r="T14" b="T15"/>
            <a:pathLst>
              <a:path w="98" h="37">
                <a:moveTo>
                  <a:pt x="98" y="14"/>
                </a:moveTo>
                <a:lnTo>
                  <a:pt x="0" y="0"/>
                </a:lnTo>
                <a:lnTo>
                  <a:pt x="49" y="37"/>
                </a:lnTo>
                <a:lnTo>
                  <a:pt x="98" y="14"/>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710" name="Line 1045"/>
          <p:cNvSpPr>
            <a:spLocks noChangeShapeType="1"/>
          </p:cNvSpPr>
          <p:nvPr/>
        </p:nvSpPr>
        <p:spPr bwMode="auto">
          <a:xfrm flipH="1">
            <a:off x="7686675" y="4654572"/>
            <a:ext cx="103188" cy="6032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711" name="Line 1046"/>
          <p:cNvSpPr>
            <a:spLocks noChangeShapeType="1"/>
          </p:cNvSpPr>
          <p:nvPr/>
        </p:nvSpPr>
        <p:spPr bwMode="auto">
          <a:xfrm flipH="1" flipV="1">
            <a:off x="4506913" y="4654572"/>
            <a:ext cx="227012" cy="36513"/>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712" name="Line 1047"/>
          <p:cNvSpPr>
            <a:spLocks noChangeShapeType="1"/>
          </p:cNvSpPr>
          <p:nvPr/>
        </p:nvSpPr>
        <p:spPr bwMode="auto">
          <a:xfrm flipV="1">
            <a:off x="4402147" y="4654572"/>
            <a:ext cx="104775" cy="6032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713" name="Freeform 1048"/>
          <p:cNvSpPr>
            <a:spLocks/>
          </p:cNvSpPr>
          <p:nvPr/>
        </p:nvSpPr>
        <p:spPr bwMode="auto">
          <a:xfrm>
            <a:off x="5930900" y="3033713"/>
            <a:ext cx="215900" cy="398462"/>
          </a:xfrm>
          <a:custGeom>
            <a:avLst/>
            <a:gdLst>
              <a:gd name="T0" fmla="*/ 2147483647 w 93"/>
              <a:gd name="T1" fmla="*/ 0 h 152"/>
              <a:gd name="T2" fmla="*/ 2147483647 w 93"/>
              <a:gd name="T3" fmla="*/ 2147483647 h 152"/>
              <a:gd name="T4" fmla="*/ 0 w 93"/>
              <a:gd name="T5" fmla="*/ 2147483647 h 152"/>
              <a:gd name="T6" fmla="*/ 2147483647 w 93"/>
              <a:gd name="T7" fmla="*/ 0 h 152"/>
              <a:gd name="T8" fmla="*/ 0 60000 65536"/>
              <a:gd name="T9" fmla="*/ 0 60000 65536"/>
              <a:gd name="T10" fmla="*/ 0 60000 65536"/>
              <a:gd name="T11" fmla="*/ 0 60000 65536"/>
              <a:gd name="T12" fmla="*/ 0 w 93"/>
              <a:gd name="T13" fmla="*/ 0 h 152"/>
              <a:gd name="T14" fmla="*/ 93 w 93"/>
              <a:gd name="T15" fmla="*/ 152 h 152"/>
            </a:gdLst>
            <a:ahLst/>
            <a:cxnLst>
              <a:cxn ang="T8">
                <a:pos x="T0" y="T1"/>
              </a:cxn>
              <a:cxn ang="T9">
                <a:pos x="T2" y="T3"/>
              </a:cxn>
              <a:cxn ang="T10">
                <a:pos x="T4" y="T5"/>
              </a:cxn>
              <a:cxn ang="T11">
                <a:pos x="T6" y="T7"/>
              </a:cxn>
            </a:cxnLst>
            <a:rect l="T12" t="T13" r="T14" b="T15"/>
            <a:pathLst>
              <a:path w="93" h="152">
                <a:moveTo>
                  <a:pt x="49" y="0"/>
                </a:moveTo>
                <a:lnTo>
                  <a:pt x="93" y="152"/>
                </a:lnTo>
                <a:lnTo>
                  <a:pt x="0" y="115"/>
                </a:lnTo>
                <a:lnTo>
                  <a:pt x="49"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714" name="Freeform 1049"/>
          <p:cNvSpPr>
            <a:spLocks/>
          </p:cNvSpPr>
          <p:nvPr/>
        </p:nvSpPr>
        <p:spPr bwMode="auto">
          <a:xfrm>
            <a:off x="6045200" y="3033713"/>
            <a:ext cx="215900" cy="398462"/>
          </a:xfrm>
          <a:custGeom>
            <a:avLst/>
            <a:gdLst>
              <a:gd name="T0" fmla="*/ 2147483647 w 93"/>
              <a:gd name="T1" fmla="*/ 2147483647 h 152"/>
              <a:gd name="T2" fmla="*/ 0 w 93"/>
              <a:gd name="T3" fmla="*/ 0 h 152"/>
              <a:gd name="T4" fmla="*/ 2147483647 w 93"/>
              <a:gd name="T5" fmla="*/ 2147483647 h 152"/>
              <a:gd name="T6" fmla="*/ 2147483647 w 93"/>
              <a:gd name="T7" fmla="*/ 2147483647 h 152"/>
              <a:gd name="T8" fmla="*/ 0 60000 65536"/>
              <a:gd name="T9" fmla="*/ 0 60000 65536"/>
              <a:gd name="T10" fmla="*/ 0 60000 65536"/>
              <a:gd name="T11" fmla="*/ 0 60000 65536"/>
              <a:gd name="T12" fmla="*/ 0 w 93"/>
              <a:gd name="T13" fmla="*/ 0 h 152"/>
              <a:gd name="T14" fmla="*/ 93 w 93"/>
              <a:gd name="T15" fmla="*/ 152 h 152"/>
            </a:gdLst>
            <a:ahLst/>
            <a:cxnLst>
              <a:cxn ang="T8">
                <a:pos x="T0" y="T1"/>
              </a:cxn>
              <a:cxn ang="T9">
                <a:pos x="T2" y="T3"/>
              </a:cxn>
              <a:cxn ang="T10">
                <a:pos x="T4" y="T5"/>
              </a:cxn>
              <a:cxn ang="T11">
                <a:pos x="T6" y="T7"/>
              </a:cxn>
            </a:cxnLst>
            <a:rect l="T12" t="T13" r="T14" b="T15"/>
            <a:pathLst>
              <a:path w="93" h="152">
                <a:moveTo>
                  <a:pt x="93" y="55"/>
                </a:moveTo>
                <a:lnTo>
                  <a:pt x="0" y="0"/>
                </a:lnTo>
                <a:lnTo>
                  <a:pt x="44" y="152"/>
                </a:lnTo>
                <a:lnTo>
                  <a:pt x="93" y="55"/>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715" name="Freeform 1050"/>
          <p:cNvSpPr>
            <a:spLocks/>
          </p:cNvSpPr>
          <p:nvPr/>
        </p:nvSpPr>
        <p:spPr bwMode="auto">
          <a:xfrm>
            <a:off x="5384800" y="3024188"/>
            <a:ext cx="215900" cy="550862"/>
          </a:xfrm>
          <a:custGeom>
            <a:avLst/>
            <a:gdLst>
              <a:gd name="T0" fmla="*/ 0 w 93"/>
              <a:gd name="T1" fmla="*/ 2147483647 h 211"/>
              <a:gd name="T2" fmla="*/ 2147483647 w 93"/>
              <a:gd name="T3" fmla="*/ 2147483647 h 211"/>
              <a:gd name="T4" fmla="*/ 2147483647 w 93"/>
              <a:gd name="T5" fmla="*/ 0 h 211"/>
              <a:gd name="T6" fmla="*/ 0 w 93"/>
              <a:gd name="T7" fmla="*/ 2147483647 h 211"/>
              <a:gd name="T8" fmla="*/ 0 60000 65536"/>
              <a:gd name="T9" fmla="*/ 0 60000 65536"/>
              <a:gd name="T10" fmla="*/ 0 60000 65536"/>
              <a:gd name="T11" fmla="*/ 0 60000 65536"/>
              <a:gd name="T12" fmla="*/ 0 w 93"/>
              <a:gd name="T13" fmla="*/ 0 h 211"/>
              <a:gd name="T14" fmla="*/ 93 w 93"/>
              <a:gd name="T15" fmla="*/ 211 h 211"/>
            </a:gdLst>
            <a:ahLst/>
            <a:cxnLst>
              <a:cxn ang="T8">
                <a:pos x="T0" y="T1"/>
              </a:cxn>
              <a:cxn ang="T9">
                <a:pos x="T2" y="T3"/>
              </a:cxn>
              <a:cxn ang="T10">
                <a:pos x="T4" y="T5"/>
              </a:cxn>
              <a:cxn ang="T11">
                <a:pos x="T6" y="T7"/>
              </a:cxn>
            </a:cxnLst>
            <a:rect l="T12" t="T13" r="T14" b="T15"/>
            <a:pathLst>
              <a:path w="93" h="211">
                <a:moveTo>
                  <a:pt x="0" y="174"/>
                </a:moveTo>
                <a:lnTo>
                  <a:pt x="93" y="211"/>
                </a:lnTo>
                <a:lnTo>
                  <a:pt x="49" y="0"/>
                </a:lnTo>
                <a:lnTo>
                  <a:pt x="0" y="174"/>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716" name="Freeform 1051"/>
          <p:cNvSpPr>
            <a:spLocks/>
          </p:cNvSpPr>
          <p:nvPr/>
        </p:nvSpPr>
        <p:spPr bwMode="auto">
          <a:xfrm>
            <a:off x="5499102" y="3024188"/>
            <a:ext cx="214313" cy="550862"/>
          </a:xfrm>
          <a:custGeom>
            <a:avLst/>
            <a:gdLst>
              <a:gd name="T0" fmla="*/ 2147483647 w 93"/>
              <a:gd name="T1" fmla="*/ 2147483647 h 211"/>
              <a:gd name="T2" fmla="*/ 0 w 93"/>
              <a:gd name="T3" fmla="*/ 0 h 211"/>
              <a:gd name="T4" fmla="*/ 2147483647 w 93"/>
              <a:gd name="T5" fmla="*/ 2147483647 h 211"/>
              <a:gd name="T6" fmla="*/ 2147483647 w 93"/>
              <a:gd name="T7" fmla="*/ 2147483647 h 211"/>
              <a:gd name="T8" fmla="*/ 0 60000 65536"/>
              <a:gd name="T9" fmla="*/ 0 60000 65536"/>
              <a:gd name="T10" fmla="*/ 0 60000 65536"/>
              <a:gd name="T11" fmla="*/ 0 60000 65536"/>
              <a:gd name="T12" fmla="*/ 0 w 93"/>
              <a:gd name="T13" fmla="*/ 0 h 211"/>
              <a:gd name="T14" fmla="*/ 93 w 93"/>
              <a:gd name="T15" fmla="*/ 211 h 211"/>
            </a:gdLst>
            <a:ahLst/>
            <a:cxnLst>
              <a:cxn ang="T8">
                <a:pos x="T0" y="T1"/>
              </a:cxn>
              <a:cxn ang="T9">
                <a:pos x="T2" y="T3"/>
              </a:cxn>
              <a:cxn ang="T10">
                <a:pos x="T4" y="T5"/>
              </a:cxn>
              <a:cxn ang="T11">
                <a:pos x="T6" y="T7"/>
              </a:cxn>
            </a:cxnLst>
            <a:rect l="T12" t="T13" r="T14" b="T15"/>
            <a:pathLst>
              <a:path w="93" h="211">
                <a:moveTo>
                  <a:pt x="93" y="69"/>
                </a:moveTo>
                <a:lnTo>
                  <a:pt x="0" y="0"/>
                </a:lnTo>
                <a:lnTo>
                  <a:pt x="44" y="211"/>
                </a:lnTo>
                <a:lnTo>
                  <a:pt x="93" y="69"/>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717" name="Freeform 1052"/>
          <p:cNvSpPr>
            <a:spLocks/>
          </p:cNvSpPr>
          <p:nvPr/>
        </p:nvSpPr>
        <p:spPr bwMode="auto">
          <a:xfrm>
            <a:off x="5053013" y="3529017"/>
            <a:ext cx="227012" cy="503237"/>
          </a:xfrm>
          <a:custGeom>
            <a:avLst/>
            <a:gdLst>
              <a:gd name="T0" fmla="*/ 2147483647 w 98"/>
              <a:gd name="T1" fmla="*/ 0 h 193"/>
              <a:gd name="T2" fmla="*/ 2147483647 w 98"/>
              <a:gd name="T3" fmla="*/ 2147483647 h 193"/>
              <a:gd name="T4" fmla="*/ 0 w 98"/>
              <a:gd name="T5" fmla="*/ 2147483647 h 193"/>
              <a:gd name="T6" fmla="*/ 2147483647 w 98"/>
              <a:gd name="T7" fmla="*/ 0 h 193"/>
              <a:gd name="T8" fmla="*/ 0 60000 65536"/>
              <a:gd name="T9" fmla="*/ 0 60000 65536"/>
              <a:gd name="T10" fmla="*/ 0 60000 65536"/>
              <a:gd name="T11" fmla="*/ 0 60000 65536"/>
              <a:gd name="T12" fmla="*/ 0 w 98"/>
              <a:gd name="T13" fmla="*/ 0 h 193"/>
              <a:gd name="T14" fmla="*/ 98 w 98"/>
              <a:gd name="T15" fmla="*/ 193 h 193"/>
            </a:gdLst>
            <a:ahLst/>
            <a:cxnLst>
              <a:cxn ang="T8">
                <a:pos x="T0" y="T1"/>
              </a:cxn>
              <a:cxn ang="T9">
                <a:pos x="T2" y="T3"/>
              </a:cxn>
              <a:cxn ang="T10">
                <a:pos x="T4" y="T5"/>
              </a:cxn>
              <a:cxn ang="T11">
                <a:pos x="T6" y="T7"/>
              </a:cxn>
            </a:cxnLst>
            <a:rect l="T12" t="T13" r="T14" b="T15"/>
            <a:pathLst>
              <a:path w="98" h="193">
                <a:moveTo>
                  <a:pt x="49" y="0"/>
                </a:moveTo>
                <a:lnTo>
                  <a:pt x="98" y="147"/>
                </a:lnTo>
                <a:lnTo>
                  <a:pt x="0" y="193"/>
                </a:lnTo>
                <a:lnTo>
                  <a:pt x="49"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718" name="Freeform 1053"/>
          <p:cNvSpPr>
            <a:spLocks/>
          </p:cNvSpPr>
          <p:nvPr/>
        </p:nvSpPr>
        <p:spPr bwMode="auto">
          <a:xfrm>
            <a:off x="5167325" y="3478215"/>
            <a:ext cx="217487" cy="434975"/>
          </a:xfrm>
          <a:custGeom>
            <a:avLst/>
            <a:gdLst>
              <a:gd name="T0" fmla="*/ 2147483647 w 94"/>
              <a:gd name="T1" fmla="*/ 0 h 166"/>
              <a:gd name="T2" fmla="*/ 0 w 94"/>
              <a:gd name="T3" fmla="*/ 2147483647 h 166"/>
              <a:gd name="T4" fmla="*/ 2147483647 w 94"/>
              <a:gd name="T5" fmla="*/ 2147483647 h 166"/>
              <a:gd name="T6" fmla="*/ 2147483647 w 94"/>
              <a:gd name="T7" fmla="*/ 0 h 166"/>
              <a:gd name="T8" fmla="*/ 0 60000 65536"/>
              <a:gd name="T9" fmla="*/ 0 60000 65536"/>
              <a:gd name="T10" fmla="*/ 0 60000 65536"/>
              <a:gd name="T11" fmla="*/ 0 60000 65536"/>
              <a:gd name="T12" fmla="*/ 0 w 94"/>
              <a:gd name="T13" fmla="*/ 0 h 166"/>
              <a:gd name="T14" fmla="*/ 94 w 94"/>
              <a:gd name="T15" fmla="*/ 166 h 166"/>
            </a:gdLst>
            <a:ahLst/>
            <a:cxnLst>
              <a:cxn ang="T8">
                <a:pos x="T0" y="T1"/>
              </a:cxn>
              <a:cxn ang="T9">
                <a:pos x="T2" y="T3"/>
              </a:cxn>
              <a:cxn ang="T10">
                <a:pos x="T4" y="T5"/>
              </a:cxn>
              <a:cxn ang="T11">
                <a:pos x="T6" y="T7"/>
              </a:cxn>
            </a:cxnLst>
            <a:rect l="T12" t="T13" r="T14" b="T15"/>
            <a:pathLst>
              <a:path w="94" h="166">
                <a:moveTo>
                  <a:pt x="94" y="0"/>
                </a:moveTo>
                <a:lnTo>
                  <a:pt x="0" y="19"/>
                </a:lnTo>
                <a:lnTo>
                  <a:pt x="49" y="166"/>
                </a:lnTo>
                <a:lnTo>
                  <a:pt x="94"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719" name="Freeform 1054"/>
          <p:cNvSpPr>
            <a:spLocks/>
          </p:cNvSpPr>
          <p:nvPr/>
        </p:nvSpPr>
        <p:spPr bwMode="auto">
          <a:xfrm>
            <a:off x="6696075" y="3492506"/>
            <a:ext cx="215900" cy="263525"/>
          </a:xfrm>
          <a:custGeom>
            <a:avLst/>
            <a:gdLst>
              <a:gd name="T0" fmla="*/ 2147483647 w 93"/>
              <a:gd name="T1" fmla="*/ 0 h 101"/>
              <a:gd name="T2" fmla="*/ 2147483647 w 93"/>
              <a:gd name="T3" fmla="*/ 2147483647 h 101"/>
              <a:gd name="T4" fmla="*/ 0 w 93"/>
              <a:gd name="T5" fmla="*/ 2147483647 h 101"/>
              <a:gd name="T6" fmla="*/ 2147483647 w 93"/>
              <a:gd name="T7" fmla="*/ 0 h 101"/>
              <a:gd name="T8" fmla="*/ 0 60000 65536"/>
              <a:gd name="T9" fmla="*/ 0 60000 65536"/>
              <a:gd name="T10" fmla="*/ 0 60000 65536"/>
              <a:gd name="T11" fmla="*/ 0 60000 65536"/>
              <a:gd name="T12" fmla="*/ 0 w 93"/>
              <a:gd name="T13" fmla="*/ 0 h 101"/>
              <a:gd name="T14" fmla="*/ 93 w 93"/>
              <a:gd name="T15" fmla="*/ 101 h 101"/>
            </a:gdLst>
            <a:ahLst/>
            <a:cxnLst>
              <a:cxn ang="T8">
                <a:pos x="T0" y="T1"/>
              </a:cxn>
              <a:cxn ang="T9">
                <a:pos x="T2" y="T3"/>
              </a:cxn>
              <a:cxn ang="T10">
                <a:pos x="T4" y="T5"/>
              </a:cxn>
              <a:cxn ang="T11">
                <a:pos x="T6" y="T7"/>
              </a:cxn>
            </a:cxnLst>
            <a:rect l="T12" t="T13" r="T14" b="T15"/>
            <a:pathLst>
              <a:path w="93" h="101">
                <a:moveTo>
                  <a:pt x="49" y="0"/>
                </a:moveTo>
                <a:lnTo>
                  <a:pt x="93" y="101"/>
                </a:lnTo>
                <a:lnTo>
                  <a:pt x="0" y="27"/>
                </a:lnTo>
                <a:lnTo>
                  <a:pt x="49"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720" name="Freeform 1055"/>
          <p:cNvSpPr>
            <a:spLocks/>
          </p:cNvSpPr>
          <p:nvPr/>
        </p:nvSpPr>
        <p:spPr bwMode="auto">
          <a:xfrm>
            <a:off x="6808788" y="3492506"/>
            <a:ext cx="215900" cy="263525"/>
          </a:xfrm>
          <a:custGeom>
            <a:avLst/>
            <a:gdLst>
              <a:gd name="T0" fmla="*/ 2147483647 w 93"/>
              <a:gd name="T1" fmla="*/ 2147483647 h 101"/>
              <a:gd name="T2" fmla="*/ 0 w 93"/>
              <a:gd name="T3" fmla="*/ 0 h 101"/>
              <a:gd name="T4" fmla="*/ 2147483647 w 93"/>
              <a:gd name="T5" fmla="*/ 2147483647 h 101"/>
              <a:gd name="T6" fmla="*/ 2147483647 w 93"/>
              <a:gd name="T7" fmla="*/ 2147483647 h 101"/>
              <a:gd name="T8" fmla="*/ 0 60000 65536"/>
              <a:gd name="T9" fmla="*/ 0 60000 65536"/>
              <a:gd name="T10" fmla="*/ 0 60000 65536"/>
              <a:gd name="T11" fmla="*/ 0 60000 65536"/>
              <a:gd name="T12" fmla="*/ 0 w 93"/>
              <a:gd name="T13" fmla="*/ 0 h 101"/>
              <a:gd name="T14" fmla="*/ 93 w 93"/>
              <a:gd name="T15" fmla="*/ 101 h 101"/>
            </a:gdLst>
            <a:ahLst/>
            <a:cxnLst>
              <a:cxn ang="T8">
                <a:pos x="T0" y="T1"/>
              </a:cxn>
              <a:cxn ang="T9">
                <a:pos x="T2" y="T3"/>
              </a:cxn>
              <a:cxn ang="T10">
                <a:pos x="T4" y="T5"/>
              </a:cxn>
              <a:cxn ang="T11">
                <a:pos x="T6" y="T7"/>
              </a:cxn>
            </a:cxnLst>
            <a:rect l="T12" t="T13" r="T14" b="T15"/>
            <a:pathLst>
              <a:path w="93" h="101">
                <a:moveTo>
                  <a:pt x="93" y="83"/>
                </a:moveTo>
                <a:lnTo>
                  <a:pt x="0" y="0"/>
                </a:lnTo>
                <a:lnTo>
                  <a:pt x="44" y="101"/>
                </a:lnTo>
                <a:lnTo>
                  <a:pt x="93" y="83"/>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721" name="Line 1056"/>
          <p:cNvSpPr>
            <a:spLocks noChangeShapeType="1"/>
          </p:cNvSpPr>
          <p:nvPr/>
        </p:nvSpPr>
        <p:spPr bwMode="auto">
          <a:xfrm flipH="1" flipV="1">
            <a:off x="6054737" y="2981325"/>
            <a:ext cx="206375" cy="196850"/>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722" name="Line 1057"/>
          <p:cNvSpPr>
            <a:spLocks noChangeShapeType="1"/>
          </p:cNvSpPr>
          <p:nvPr/>
        </p:nvSpPr>
        <p:spPr bwMode="auto">
          <a:xfrm flipV="1">
            <a:off x="5930900" y="2992438"/>
            <a:ext cx="133350" cy="342900"/>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723" name="Line 1058"/>
          <p:cNvSpPr>
            <a:spLocks noChangeShapeType="1"/>
          </p:cNvSpPr>
          <p:nvPr/>
        </p:nvSpPr>
        <p:spPr bwMode="auto">
          <a:xfrm flipH="1" flipV="1">
            <a:off x="5499102" y="3024210"/>
            <a:ext cx="214313" cy="179387"/>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724" name="Line 1059"/>
          <p:cNvSpPr>
            <a:spLocks noChangeShapeType="1"/>
          </p:cNvSpPr>
          <p:nvPr/>
        </p:nvSpPr>
        <p:spPr bwMode="auto">
          <a:xfrm flipV="1">
            <a:off x="5384800" y="3024210"/>
            <a:ext cx="114300" cy="45402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725" name="Line 1060"/>
          <p:cNvSpPr>
            <a:spLocks noChangeShapeType="1"/>
          </p:cNvSpPr>
          <p:nvPr/>
        </p:nvSpPr>
        <p:spPr bwMode="auto">
          <a:xfrm flipV="1">
            <a:off x="5053013" y="3529017"/>
            <a:ext cx="114300" cy="503237"/>
          </a:xfrm>
          <a:prstGeom prst="line">
            <a:avLst/>
          </a:prstGeom>
          <a:noFill/>
          <a:ln w="9525">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726" name="Line 1061"/>
          <p:cNvSpPr>
            <a:spLocks noChangeShapeType="1"/>
          </p:cNvSpPr>
          <p:nvPr/>
        </p:nvSpPr>
        <p:spPr bwMode="auto">
          <a:xfrm flipH="1">
            <a:off x="5167325" y="3478213"/>
            <a:ext cx="217487" cy="50800"/>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727" name="Line 1062"/>
          <p:cNvSpPr>
            <a:spLocks noChangeShapeType="1"/>
          </p:cNvSpPr>
          <p:nvPr/>
        </p:nvSpPr>
        <p:spPr bwMode="auto">
          <a:xfrm flipH="1" flipV="1">
            <a:off x="6808788" y="3492500"/>
            <a:ext cx="215900" cy="215900"/>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728" name="Line 1063"/>
          <p:cNvSpPr>
            <a:spLocks noChangeShapeType="1"/>
          </p:cNvSpPr>
          <p:nvPr/>
        </p:nvSpPr>
        <p:spPr bwMode="auto">
          <a:xfrm flipV="1">
            <a:off x="6696082" y="3492500"/>
            <a:ext cx="112713" cy="69850"/>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729" name="Freeform 1064"/>
          <p:cNvSpPr>
            <a:spLocks/>
          </p:cNvSpPr>
          <p:nvPr/>
        </p:nvSpPr>
        <p:spPr bwMode="auto">
          <a:xfrm>
            <a:off x="5600712" y="3203575"/>
            <a:ext cx="227013" cy="431800"/>
          </a:xfrm>
          <a:custGeom>
            <a:avLst/>
            <a:gdLst>
              <a:gd name="T0" fmla="*/ 2147483647 w 98"/>
              <a:gd name="T1" fmla="*/ 0 h 165"/>
              <a:gd name="T2" fmla="*/ 2147483647 w 98"/>
              <a:gd name="T3" fmla="*/ 2147483647 h 165"/>
              <a:gd name="T4" fmla="*/ 0 w 98"/>
              <a:gd name="T5" fmla="*/ 2147483647 h 165"/>
              <a:gd name="T6" fmla="*/ 2147483647 w 98"/>
              <a:gd name="T7" fmla="*/ 0 h 165"/>
              <a:gd name="T8" fmla="*/ 0 60000 65536"/>
              <a:gd name="T9" fmla="*/ 0 60000 65536"/>
              <a:gd name="T10" fmla="*/ 0 60000 65536"/>
              <a:gd name="T11" fmla="*/ 0 60000 65536"/>
              <a:gd name="T12" fmla="*/ 0 w 98"/>
              <a:gd name="T13" fmla="*/ 0 h 165"/>
              <a:gd name="T14" fmla="*/ 98 w 98"/>
              <a:gd name="T15" fmla="*/ 165 h 165"/>
            </a:gdLst>
            <a:ahLst/>
            <a:cxnLst>
              <a:cxn ang="T8">
                <a:pos x="T0" y="T1"/>
              </a:cxn>
              <a:cxn ang="T9">
                <a:pos x="T2" y="T3"/>
              </a:cxn>
              <a:cxn ang="T10">
                <a:pos x="T4" y="T5"/>
              </a:cxn>
              <a:cxn ang="T11">
                <a:pos x="T6" y="T7"/>
              </a:cxn>
            </a:cxnLst>
            <a:rect l="T12" t="T13" r="T14" b="T15"/>
            <a:pathLst>
              <a:path w="98" h="165">
                <a:moveTo>
                  <a:pt x="49" y="0"/>
                </a:moveTo>
                <a:lnTo>
                  <a:pt x="98" y="165"/>
                </a:lnTo>
                <a:lnTo>
                  <a:pt x="0" y="142"/>
                </a:lnTo>
                <a:lnTo>
                  <a:pt x="49"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730" name="Freeform 1065"/>
          <p:cNvSpPr>
            <a:spLocks/>
          </p:cNvSpPr>
          <p:nvPr/>
        </p:nvSpPr>
        <p:spPr bwMode="auto">
          <a:xfrm>
            <a:off x="5713425" y="3203575"/>
            <a:ext cx="217487" cy="431800"/>
          </a:xfrm>
          <a:custGeom>
            <a:avLst/>
            <a:gdLst>
              <a:gd name="T0" fmla="*/ 2147483647 w 94"/>
              <a:gd name="T1" fmla="*/ 2147483647 h 165"/>
              <a:gd name="T2" fmla="*/ 0 w 94"/>
              <a:gd name="T3" fmla="*/ 0 h 165"/>
              <a:gd name="T4" fmla="*/ 2147483647 w 94"/>
              <a:gd name="T5" fmla="*/ 2147483647 h 165"/>
              <a:gd name="T6" fmla="*/ 2147483647 w 94"/>
              <a:gd name="T7" fmla="*/ 2147483647 h 165"/>
              <a:gd name="T8" fmla="*/ 0 60000 65536"/>
              <a:gd name="T9" fmla="*/ 0 60000 65536"/>
              <a:gd name="T10" fmla="*/ 0 60000 65536"/>
              <a:gd name="T11" fmla="*/ 0 60000 65536"/>
              <a:gd name="T12" fmla="*/ 0 w 94"/>
              <a:gd name="T13" fmla="*/ 0 h 165"/>
              <a:gd name="T14" fmla="*/ 94 w 94"/>
              <a:gd name="T15" fmla="*/ 165 h 165"/>
            </a:gdLst>
            <a:ahLst/>
            <a:cxnLst>
              <a:cxn ang="T8">
                <a:pos x="T0" y="T1"/>
              </a:cxn>
              <a:cxn ang="T9">
                <a:pos x="T2" y="T3"/>
              </a:cxn>
              <a:cxn ang="T10">
                <a:pos x="T4" y="T5"/>
              </a:cxn>
              <a:cxn ang="T11">
                <a:pos x="T6" y="T7"/>
              </a:cxn>
            </a:cxnLst>
            <a:rect l="T12" t="T13" r="T14" b="T15"/>
            <a:pathLst>
              <a:path w="94" h="165">
                <a:moveTo>
                  <a:pt x="94" y="50"/>
                </a:moveTo>
                <a:lnTo>
                  <a:pt x="0" y="0"/>
                </a:lnTo>
                <a:lnTo>
                  <a:pt x="49" y="165"/>
                </a:lnTo>
                <a:lnTo>
                  <a:pt x="94" y="5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731" name="Freeform 1066"/>
          <p:cNvSpPr>
            <a:spLocks/>
          </p:cNvSpPr>
          <p:nvPr/>
        </p:nvSpPr>
        <p:spPr bwMode="auto">
          <a:xfrm>
            <a:off x="6911987" y="3708400"/>
            <a:ext cx="227013" cy="287338"/>
          </a:xfrm>
          <a:custGeom>
            <a:avLst/>
            <a:gdLst>
              <a:gd name="T0" fmla="*/ 2147483647 w 98"/>
              <a:gd name="T1" fmla="*/ 0 h 110"/>
              <a:gd name="T2" fmla="*/ 2147483647 w 98"/>
              <a:gd name="T3" fmla="*/ 2147483647 h 110"/>
              <a:gd name="T4" fmla="*/ 0 w 98"/>
              <a:gd name="T5" fmla="*/ 2147483647 h 110"/>
              <a:gd name="T6" fmla="*/ 2147483647 w 98"/>
              <a:gd name="T7" fmla="*/ 0 h 110"/>
              <a:gd name="T8" fmla="*/ 0 60000 65536"/>
              <a:gd name="T9" fmla="*/ 0 60000 65536"/>
              <a:gd name="T10" fmla="*/ 0 60000 65536"/>
              <a:gd name="T11" fmla="*/ 0 60000 65536"/>
              <a:gd name="T12" fmla="*/ 0 w 98"/>
              <a:gd name="T13" fmla="*/ 0 h 110"/>
              <a:gd name="T14" fmla="*/ 98 w 98"/>
              <a:gd name="T15" fmla="*/ 110 h 110"/>
            </a:gdLst>
            <a:ahLst/>
            <a:cxnLst>
              <a:cxn ang="T8">
                <a:pos x="T0" y="T1"/>
              </a:cxn>
              <a:cxn ang="T9">
                <a:pos x="T2" y="T3"/>
              </a:cxn>
              <a:cxn ang="T10">
                <a:pos x="T4" y="T5"/>
              </a:cxn>
              <a:cxn ang="T11">
                <a:pos x="T6" y="T7"/>
              </a:cxn>
            </a:cxnLst>
            <a:rect l="T12" t="T13" r="T14" b="T15"/>
            <a:pathLst>
              <a:path w="98" h="110">
                <a:moveTo>
                  <a:pt x="49" y="0"/>
                </a:moveTo>
                <a:lnTo>
                  <a:pt x="98" y="110"/>
                </a:lnTo>
                <a:lnTo>
                  <a:pt x="0" y="18"/>
                </a:lnTo>
                <a:lnTo>
                  <a:pt x="49"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732" name="Freeform 1067"/>
          <p:cNvSpPr>
            <a:spLocks/>
          </p:cNvSpPr>
          <p:nvPr/>
        </p:nvSpPr>
        <p:spPr bwMode="auto">
          <a:xfrm>
            <a:off x="7024693" y="3708407"/>
            <a:ext cx="217487" cy="347663"/>
          </a:xfrm>
          <a:custGeom>
            <a:avLst/>
            <a:gdLst>
              <a:gd name="T0" fmla="*/ 2147483647 w 94"/>
              <a:gd name="T1" fmla="*/ 2147483647 h 133"/>
              <a:gd name="T2" fmla="*/ 0 w 94"/>
              <a:gd name="T3" fmla="*/ 0 h 133"/>
              <a:gd name="T4" fmla="*/ 2147483647 w 94"/>
              <a:gd name="T5" fmla="*/ 2147483647 h 133"/>
              <a:gd name="T6" fmla="*/ 2147483647 w 94"/>
              <a:gd name="T7" fmla="*/ 2147483647 h 133"/>
              <a:gd name="T8" fmla="*/ 0 60000 65536"/>
              <a:gd name="T9" fmla="*/ 0 60000 65536"/>
              <a:gd name="T10" fmla="*/ 0 60000 65536"/>
              <a:gd name="T11" fmla="*/ 0 60000 65536"/>
              <a:gd name="T12" fmla="*/ 0 w 94"/>
              <a:gd name="T13" fmla="*/ 0 h 133"/>
              <a:gd name="T14" fmla="*/ 94 w 94"/>
              <a:gd name="T15" fmla="*/ 133 h 133"/>
            </a:gdLst>
            <a:ahLst/>
            <a:cxnLst>
              <a:cxn ang="T8">
                <a:pos x="T0" y="T1"/>
              </a:cxn>
              <a:cxn ang="T9">
                <a:pos x="T2" y="T3"/>
              </a:cxn>
              <a:cxn ang="T10">
                <a:pos x="T4" y="T5"/>
              </a:cxn>
              <a:cxn ang="T11">
                <a:pos x="T6" y="T7"/>
              </a:cxn>
            </a:cxnLst>
            <a:rect l="T12" t="T13" r="T14" b="T15"/>
            <a:pathLst>
              <a:path w="94" h="133">
                <a:moveTo>
                  <a:pt x="94" y="133"/>
                </a:moveTo>
                <a:lnTo>
                  <a:pt x="0" y="0"/>
                </a:lnTo>
                <a:lnTo>
                  <a:pt x="49" y="110"/>
                </a:lnTo>
                <a:lnTo>
                  <a:pt x="94" y="133"/>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733" name="Freeform 1068"/>
          <p:cNvSpPr>
            <a:spLocks/>
          </p:cNvSpPr>
          <p:nvPr/>
        </p:nvSpPr>
        <p:spPr bwMode="auto">
          <a:xfrm>
            <a:off x="6146800" y="3178175"/>
            <a:ext cx="217488" cy="300038"/>
          </a:xfrm>
          <a:custGeom>
            <a:avLst/>
            <a:gdLst>
              <a:gd name="T0" fmla="*/ 2147483647 w 94"/>
              <a:gd name="T1" fmla="*/ 0 h 115"/>
              <a:gd name="T2" fmla="*/ 2147483647 w 94"/>
              <a:gd name="T3" fmla="*/ 2147483647 h 115"/>
              <a:gd name="T4" fmla="*/ 0 w 94"/>
              <a:gd name="T5" fmla="*/ 2147483647 h 115"/>
              <a:gd name="T6" fmla="*/ 2147483647 w 94"/>
              <a:gd name="T7" fmla="*/ 0 h 115"/>
              <a:gd name="T8" fmla="*/ 0 60000 65536"/>
              <a:gd name="T9" fmla="*/ 0 60000 65536"/>
              <a:gd name="T10" fmla="*/ 0 60000 65536"/>
              <a:gd name="T11" fmla="*/ 0 60000 65536"/>
              <a:gd name="T12" fmla="*/ 0 w 94"/>
              <a:gd name="T13" fmla="*/ 0 h 115"/>
              <a:gd name="T14" fmla="*/ 94 w 94"/>
              <a:gd name="T15" fmla="*/ 115 h 115"/>
            </a:gdLst>
            <a:ahLst/>
            <a:cxnLst>
              <a:cxn ang="T8">
                <a:pos x="T0" y="T1"/>
              </a:cxn>
              <a:cxn ang="T9">
                <a:pos x="T2" y="T3"/>
              </a:cxn>
              <a:cxn ang="T10">
                <a:pos x="T4" y="T5"/>
              </a:cxn>
              <a:cxn ang="T11">
                <a:pos x="T6" y="T7"/>
              </a:cxn>
            </a:cxnLst>
            <a:rect l="T12" t="T13" r="T14" b="T15"/>
            <a:pathLst>
              <a:path w="94" h="115">
                <a:moveTo>
                  <a:pt x="49" y="0"/>
                </a:moveTo>
                <a:lnTo>
                  <a:pt x="94" y="115"/>
                </a:lnTo>
                <a:lnTo>
                  <a:pt x="0" y="97"/>
                </a:lnTo>
                <a:lnTo>
                  <a:pt x="49"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734" name="Freeform 1069"/>
          <p:cNvSpPr>
            <a:spLocks/>
          </p:cNvSpPr>
          <p:nvPr/>
        </p:nvSpPr>
        <p:spPr bwMode="auto">
          <a:xfrm>
            <a:off x="6261100" y="3178175"/>
            <a:ext cx="217488" cy="300038"/>
          </a:xfrm>
          <a:custGeom>
            <a:avLst/>
            <a:gdLst>
              <a:gd name="T0" fmla="*/ 2147483647 w 94"/>
              <a:gd name="T1" fmla="*/ 2147483647 h 115"/>
              <a:gd name="T2" fmla="*/ 0 w 94"/>
              <a:gd name="T3" fmla="*/ 0 h 115"/>
              <a:gd name="T4" fmla="*/ 2147483647 w 94"/>
              <a:gd name="T5" fmla="*/ 2147483647 h 115"/>
              <a:gd name="T6" fmla="*/ 2147483647 w 94"/>
              <a:gd name="T7" fmla="*/ 2147483647 h 115"/>
              <a:gd name="T8" fmla="*/ 0 60000 65536"/>
              <a:gd name="T9" fmla="*/ 0 60000 65536"/>
              <a:gd name="T10" fmla="*/ 0 60000 65536"/>
              <a:gd name="T11" fmla="*/ 0 60000 65536"/>
              <a:gd name="T12" fmla="*/ 0 w 94"/>
              <a:gd name="T13" fmla="*/ 0 h 115"/>
              <a:gd name="T14" fmla="*/ 94 w 94"/>
              <a:gd name="T15" fmla="*/ 115 h 115"/>
            </a:gdLst>
            <a:ahLst/>
            <a:cxnLst>
              <a:cxn ang="T8">
                <a:pos x="T0" y="T1"/>
              </a:cxn>
              <a:cxn ang="T9">
                <a:pos x="T2" y="T3"/>
              </a:cxn>
              <a:cxn ang="T10">
                <a:pos x="T4" y="T5"/>
              </a:cxn>
              <a:cxn ang="T11">
                <a:pos x="T6" y="T7"/>
              </a:cxn>
            </a:cxnLst>
            <a:rect l="T12" t="T13" r="T14" b="T15"/>
            <a:pathLst>
              <a:path w="94" h="115">
                <a:moveTo>
                  <a:pt x="94" y="65"/>
                </a:moveTo>
                <a:lnTo>
                  <a:pt x="0" y="0"/>
                </a:lnTo>
                <a:lnTo>
                  <a:pt x="45" y="115"/>
                </a:lnTo>
                <a:lnTo>
                  <a:pt x="94" y="65"/>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735" name="Freeform 1070"/>
          <p:cNvSpPr>
            <a:spLocks/>
          </p:cNvSpPr>
          <p:nvPr/>
        </p:nvSpPr>
        <p:spPr bwMode="auto">
          <a:xfrm>
            <a:off x="4621213" y="4691085"/>
            <a:ext cx="214312" cy="96837"/>
          </a:xfrm>
          <a:custGeom>
            <a:avLst/>
            <a:gdLst>
              <a:gd name="T0" fmla="*/ 2147483647 w 93"/>
              <a:gd name="T1" fmla="*/ 0 h 37"/>
              <a:gd name="T2" fmla="*/ 2147483647 w 93"/>
              <a:gd name="T3" fmla="*/ 2147483647 h 37"/>
              <a:gd name="T4" fmla="*/ 0 w 93"/>
              <a:gd name="T5" fmla="*/ 2147483647 h 37"/>
              <a:gd name="T6" fmla="*/ 2147483647 w 93"/>
              <a:gd name="T7" fmla="*/ 0 h 37"/>
              <a:gd name="T8" fmla="*/ 0 60000 65536"/>
              <a:gd name="T9" fmla="*/ 0 60000 65536"/>
              <a:gd name="T10" fmla="*/ 0 60000 65536"/>
              <a:gd name="T11" fmla="*/ 0 60000 65536"/>
              <a:gd name="T12" fmla="*/ 0 w 93"/>
              <a:gd name="T13" fmla="*/ 0 h 37"/>
              <a:gd name="T14" fmla="*/ 93 w 93"/>
              <a:gd name="T15" fmla="*/ 37 h 37"/>
            </a:gdLst>
            <a:ahLst/>
            <a:cxnLst>
              <a:cxn ang="T8">
                <a:pos x="T0" y="T1"/>
              </a:cxn>
              <a:cxn ang="T9">
                <a:pos x="T2" y="T3"/>
              </a:cxn>
              <a:cxn ang="T10">
                <a:pos x="T4" y="T5"/>
              </a:cxn>
              <a:cxn ang="T11">
                <a:pos x="T6" y="T7"/>
              </a:cxn>
            </a:cxnLst>
            <a:rect l="T12" t="T13" r="T14" b="T15"/>
            <a:pathLst>
              <a:path w="93" h="37">
                <a:moveTo>
                  <a:pt x="49" y="0"/>
                </a:moveTo>
                <a:lnTo>
                  <a:pt x="93" y="37"/>
                </a:lnTo>
                <a:lnTo>
                  <a:pt x="0" y="23"/>
                </a:lnTo>
                <a:lnTo>
                  <a:pt x="49"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736" name="Freeform 1071"/>
          <p:cNvSpPr>
            <a:spLocks/>
          </p:cNvSpPr>
          <p:nvPr/>
        </p:nvSpPr>
        <p:spPr bwMode="auto">
          <a:xfrm>
            <a:off x="4733925" y="4691085"/>
            <a:ext cx="215900" cy="96837"/>
          </a:xfrm>
          <a:custGeom>
            <a:avLst/>
            <a:gdLst>
              <a:gd name="T0" fmla="*/ 2147483647 w 93"/>
              <a:gd name="T1" fmla="*/ 2147483647 h 37"/>
              <a:gd name="T2" fmla="*/ 0 w 93"/>
              <a:gd name="T3" fmla="*/ 0 h 37"/>
              <a:gd name="T4" fmla="*/ 2147483647 w 93"/>
              <a:gd name="T5" fmla="*/ 2147483647 h 37"/>
              <a:gd name="T6" fmla="*/ 2147483647 w 93"/>
              <a:gd name="T7" fmla="*/ 2147483647 h 37"/>
              <a:gd name="T8" fmla="*/ 0 60000 65536"/>
              <a:gd name="T9" fmla="*/ 0 60000 65536"/>
              <a:gd name="T10" fmla="*/ 0 60000 65536"/>
              <a:gd name="T11" fmla="*/ 0 60000 65536"/>
              <a:gd name="T12" fmla="*/ 0 w 93"/>
              <a:gd name="T13" fmla="*/ 0 h 37"/>
              <a:gd name="T14" fmla="*/ 93 w 93"/>
              <a:gd name="T15" fmla="*/ 37 h 37"/>
            </a:gdLst>
            <a:ahLst/>
            <a:cxnLst>
              <a:cxn ang="T8">
                <a:pos x="T0" y="T1"/>
              </a:cxn>
              <a:cxn ang="T9">
                <a:pos x="T2" y="T3"/>
              </a:cxn>
              <a:cxn ang="T10">
                <a:pos x="T4" y="T5"/>
              </a:cxn>
              <a:cxn ang="T11">
                <a:pos x="T6" y="T7"/>
              </a:cxn>
            </a:cxnLst>
            <a:rect l="T12" t="T13" r="T14" b="T15"/>
            <a:pathLst>
              <a:path w="93" h="37">
                <a:moveTo>
                  <a:pt x="93" y="9"/>
                </a:moveTo>
                <a:lnTo>
                  <a:pt x="0" y="0"/>
                </a:lnTo>
                <a:lnTo>
                  <a:pt x="44" y="37"/>
                </a:lnTo>
                <a:lnTo>
                  <a:pt x="93" y="9"/>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737" name="Line 1072"/>
          <p:cNvSpPr>
            <a:spLocks noChangeShapeType="1"/>
          </p:cNvSpPr>
          <p:nvPr/>
        </p:nvSpPr>
        <p:spPr bwMode="auto">
          <a:xfrm flipH="1" flipV="1">
            <a:off x="5713425" y="3203597"/>
            <a:ext cx="217487" cy="131763"/>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738" name="Line 1073"/>
          <p:cNvSpPr>
            <a:spLocks noChangeShapeType="1"/>
          </p:cNvSpPr>
          <p:nvPr/>
        </p:nvSpPr>
        <p:spPr bwMode="auto">
          <a:xfrm flipV="1">
            <a:off x="5600702" y="3203597"/>
            <a:ext cx="112713" cy="37147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739" name="Line 1074"/>
          <p:cNvSpPr>
            <a:spLocks noChangeShapeType="1"/>
          </p:cNvSpPr>
          <p:nvPr/>
        </p:nvSpPr>
        <p:spPr bwMode="auto">
          <a:xfrm flipH="1" flipV="1">
            <a:off x="7024693" y="3708407"/>
            <a:ext cx="217487" cy="347663"/>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740" name="Line 1075"/>
          <p:cNvSpPr>
            <a:spLocks noChangeShapeType="1"/>
          </p:cNvSpPr>
          <p:nvPr/>
        </p:nvSpPr>
        <p:spPr bwMode="auto">
          <a:xfrm flipV="1">
            <a:off x="6911977" y="3708404"/>
            <a:ext cx="112713" cy="4762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741" name="Line 1076"/>
          <p:cNvSpPr>
            <a:spLocks noChangeShapeType="1"/>
          </p:cNvSpPr>
          <p:nvPr/>
        </p:nvSpPr>
        <p:spPr bwMode="auto">
          <a:xfrm flipH="1" flipV="1">
            <a:off x="6261100" y="3178197"/>
            <a:ext cx="217488" cy="169863"/>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742" name="Line 1077"/>
          <p:cNvSpPr>
            <a:spLocks noChangeShapeType="1"/>
          </p:cNvSpPr>
          <p:nvPr/>
        </p:nvSpPr>
        <p:spPr bwMode="auto">
          <a:xfrm flipH="1" flipV="1">
            <a:off x="4733925" y="4691063"/>
            <a:ext cx="215900" cy="23812"/>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743" name="Freeform 1079"/>
          <p:cNvSpPr>
            <a:spLocks/>
          </p:cNvSpPr>
          <p:nvPr/>
        </p:nvSpPr>
        <p:spPr bwMode="auto">
          <a:xfrm>
            <a:off x="7139000" y="3995738"/>
            <a:ext cx="217487" cy="334962"/>
          </a:xfrm>
          <a:custGeom>
            <a:avLst/>
            <a:gdLst>
              <a:gd name="T0" fmla="*/ 2147483647 w 94"/>
              <a:gd name="T1" fmla="*/ 2147483647 h 128"/>
              <a:gd name="T2" fmla="*/ 2147483647 w 94"/>
              <a:gd name="T3" fmla="*/ 2147483647 h 128"/>
              <a:gd name="T4" fmla="*/ 0 w 94"/>
              <a:gd name="T5" fmla="*/ 0 h 128"/>
              <a:gd name="T6" fmla="*/ 2147483647 w 94"/>
              <a:gd name="T7" fmla="*/ 2147483647 h 128"/>
              <a:gd name="T8" fmla="*/ 0 60000 65536"/>
              <a:gd name="T9" fmla="*/ 0 60000 65536"/>
              <a:gd name="T10" fmla="*/ 0 60000 65536"/>
              <a:gd name="T11" fmla="*/ 0 60000 65536"/>
              <a:gd name="T12" fmla="*/ 0 w 94"/>
              <a:gd name="T13" fmla="*/ 0 h 128"/>
              <a:gd name="T14" fmla="*/ 94 w 94"/>
              <a:gd name="T15" fmla="*/ 128 h 128"/>
            </a:gdLst>
            <a:ahLst/>
            <a:cxnLst>
              <a:cxn ang="T8">
                <a:pos x="T0" y="T1"/>
              </a:cxn>
              <a:cxn ang="T9">
                <a:pos x="T2" y="T3"/>
              </a:cxn>
              <a:cxn ang="T10">
                <a:pos x="T4" y="T5"/>
              </a:cxn>
              <a:cxn ang="T11">
                <a:pos x="T6" y="T7"/>
              </a:cxn>
            </a:cxnLst>
            <a:rect l="T12" t="T13" r="T14" b="T15"/>
            <a:pathLst>
              <a:path w="94" h="128">
                <a:moveTo>
                  <a:pt x="45" y="23"/>
                </a:moveTo>
                <a:lnTo>
                  <a:pt x="94" y="128"/>
                </a:lnTo>
                <a:lnTo>
                  <a:pt x="0" y="0"/>
                </a:lnTo>
                <a:lnTo>
                  <a:pt x="45" y="23"/>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744" name="Freeform 1080"/>
          <p:cNvSpPr>
            <a:spLocks/>
          </p:cNvSpPr>
          <p:nvPr/>
        </p:nvSpPr>
        <p:spPr bwMode="auto">
          <a:xfrm>
            <a:off x="7242175" y="4056072"/>
            <a:ext cx="215900" cy="274637"/>
          </a:xfrm>
          <a:custGeom>
            <a:avLst/>
            <a:gdLst>
              <a:gd name="T0" fmla="*/ 2147483647 w 93"/>
              <a:gd name="T1" fmla="*/ 2147483647 h 105"/>
              <a:gd name="T2" fmla="*/ 0 w 93"/>
              <a:gd name="T3" fmla="*/ 0 h 105"/>
              <a:gd name="T4" fmla="*/ 2147483647 w 93"/>
              <a:gd name="T5" fmla="*/ 2147483647 h 105"/>
              <a:gd name="T6" fmla="*/ 2147483647 w 93"/>
              <a:gd name="T7" fmla="*/ 2147483647 h 105"/>
              <a:gd name="T8" fmla="*/ 0 60000 65536"/>
              <a:gd name="T9" fmla="*/ 0 60000 65536"/>
              <a:gd name="T10" fmla="*/ 0 60000 65536"/>
              <a:gd name="T11" fmla="*/ 0 60000 65536"/>
              <a:gd name="T12" fmla="*/ 0 w 93"/>
              <a:gd name="T13" fmla="*/ 0 h 105"/>
              <a:gd name="T14" fmla="*/ 93 w 93"/>
              <a:gd name="T15" fmla="*/ 105 h 105"/>
            </a:gdLst>
            <a:ahLst/>
            <a:cxnLst>
              <a:cxn ang="T8">
                <a:pos x="T0" y="T1"/>
              </a:cxn>
              <a:cxn ang="T9">
                <a:pos x="T2" y="T3"/>
              </a:cxn>
              <a:cxn ang="T10">
                <a:pos x="T4" y="T5"/>
              </a:cxn>
              <a:cxn ang="T11">
                <a:pos x="T6" y="T7"/>
              </a:cxn>
            </a:cxnLst>
            <a:rect l="T12" t="T13" r="T14" b="T15"/>
            <a:pathLst>
              <a:path w="93" h="105">
                <a:moveTo>
                  <a:pt x="93" y="87"/>
                </a:moveTo>
                <a:lnTo>
                  <a:pt x="0" y="0"/>
                </a:lnTo>
                <a:lnTo>
                  <a:pt x="49" y="105"/>
                </a:lnTo>
                <a:lnTo>
                  <a:pt x="93" y="87"/>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745" name="Freeform 1081"/>
          <p:cNvSpPr>
            <a:spLocks/>
          </p:cNvSpPr>
          <p:nvPr/>
        </p:nvSpPr>
        <p:spPr bwMode="auto">
          <a:xfrm>
            <a:off x="4949825" y="4032272"/>
            <a:ext cx="217488" cy="682625"/>
          </a:xfrm>
          <a:custGeom>
            <a:avLst/>
            <a:gdLst>
              <a:gd name="T0" fmla="*/ 2147483647 w 94"/>
              <a:gd name="T1" fmla="*/ 0 h 261"/>
              <a:gd name="T2" fmla="*/ 2147483647 w 94"/>
              <a:gd name="T3" fmla="*/ 2147483647 h 261"/>
              <a:gd name="T4" fmla="*/ 0 w 94"/>
              <a:gd name="T5" fmla="*/ 2147483647 h 261"/>
              <a:gd name="T6" fmla="*/ 2147483647 w 94"/>
              <a:gd name="T7" fmla="*/ 0 h 261"/>
              <a:gd name="T8" fmla="*/ 0 60000 65536"/>
              <a:gd name="T9" fmla="*/ 0 60000 65536"/>
              <a:gd name="T10" fmla="*/ 0 60000 65536"/>
              <a:gd name="T11" fmla="*/ 0 60000 65536"/>
              <a:gd name="T12" fmla="*/ 0 w 94"/>
              <a:gd name="T13" fmla="*/ 0 h 261"/>
              <a:gd name="T14" fmla="*/ 94 w 94"/>
              <a:gd name="T15" fmla="*/ 261 h 261"/>
            </a:gdLst>
            <a:ahLst/>
            <a:cxnLst>
              <a:cxn ang="T8">
                <a:pos x="T0" y="T1"/>
              </a:cxn>
              <a:cxn ang="T9">
                <a:pos x="T2" y="T3"/>
              </a:cxn>
              <a:cxn ang="T10">
                <a:pos x="T4" y="T5"/>
              </a:cxn>
              <a:cxn ang="T11">
                <a:pos x="T6" y="T7"/>
              </a:cxn>
            </a:cxnLst>
            <a:rect l="T12" t="T13" r="T14" b="T15"/>
            <a:pathLst>
              <a:path w="94" h="261">
                <a:moveTo>
                  <a:pt x="45" y="0"/>
                </a:moveTo>
                <a:lnTo>
                  <a:pt x="94" y="96"/>
                </a:lnTo>
                <a:lnTo>
                  <a:pt x="0" y="261"/>
                </a:lnTo>
                <a:lnTo>
                  <a:pt x="45"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746" name="Freeform 1082"/>
          <p:cNvSpPr>
            <a:spLocks/>
          </p:cNvSpPr>
          <p:nvPr/>
        </p:nvSpPr>
        <p:spPr bwMode="auto">
          <a:xfrm>
            <a:off x="5053013" y="3913192"/>
            <a:ext cx="227012" cy="369887"/>
          </a:xfrm>
          <a:custGeom>
            <a:avLst/>
            <a:gdLst>
              <a:gd name="T0" fmla="*/ 2147483647 w 98"/>
              <a:gd name="T1" fmla="*/ 0 h 142"/>
              <a:gd name="T2" fmla="*/ 0 w 98"/>
              <a:gd name="T3" fmla="*/ 2147483647 h 142"/>
              <a:gd name="T4" fmla="*/ 2147483647 w 98"/>
              <a:gd name="T5" fmla="*/ 2147483647 h 142"/>
              <a:gd name="T6" fmla="*/ 2147483647 w 98"/>
              <a:gd name="T7" fmla="*/ 0 h 142"/>
              <a:gd name="T8" fmla="*/ 0 60000 65536"/>
              <a:gd name="T9" fmla="*/ 0 60000 65536"/>
              <a:gd name="T10" fmla="*/ 0 60000 65536"/>
              <a:gd name="T11" fmla="*/ 0 60000 65536"/>
              <a:gd name="T12" fmla="*/ 0 w 98"/>
              <a:gd name="T13" fmla="*/ 0 h 142"/>
              <a:gd name="T14" fmla="*/ 98 w 98"/>
              <a:gd name="T15" fmla="*/ 142 h 142"/>
            </a:gdLst>
            <a:ahLst/>
            <a:cxnLst>
              <a:cxn ang="T8">
                <a:pos x="T0" y="T1"/>
              </a:cxn>
              <a:cxn ang="T9">
                <a:pos x="T2" y="T3"/>
              </a:cxn>
              <a:cxn ang="T10">
                <a:pos x="T4" y="T5"/>
              </a:cxn>
              <a:cxn ang="T11">
                <a:pos x="T6" y="T7"/>
              </a:cxn>
            </a:cxnLst>
            <a:rect l="T12" t="T13" r="T14" b="T15"/>
            <a:pathLst>
              <a:path w="98" h="142">
                <a:moveTo>
                  <a:pt x="98" y="0"/>
                </a:moveTo>
                <a:lnTo>
                  <a:pt x="0" y="46"/>
                </a:lnTo>
                <a:lnTo>
                  <a:pt x="49" y="142"/>
                </a:lnTo>
                <a:lnTo>
                  <a:pt x="98"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747" name="Freeform 1083"/>
          <p:cNvSpPr>
            <a:spLocks/>
          </p:cNvSpPr>
          <p:nvPr/>
        </p:nvSpPr>
        <p:spPr bwMode="auto">
          <a:xfrm>
            <a:off x="5280037" y="3478213"/>
            <a:ext cx="219075" cy="481012"/>
          </a:xfrm>
          <a:custGeom>
            <a:avLst/>
            <a:gdLst>
              <a:gd name="T0" fmla="*/ 2147483647 w 94"/>
              <a:gd name="T1" fmla="*/ 0 h 184"/>
              <a:gd name="T2" fmla="*/ 2147483647 w 94"/>
              <a:gd name="T3" fmla="*/ 2147483647 h 184"/>
              <a:gd name="T4" fmla="*/ 0 w 94"/>
              <a:gd name="T5" fmla="*/ 2147483647 h 184"/>
              <a:gd name="T6" fmla="*/ 2147483647 w 94"/>
              <a:gd name="T7" fmla="*/ 0 h 184"/>
              <a:gd name="T8" fmla="*/ 0 60000 65536"/>
              <a:gd name="T9" fmla="*/ 0 60000 65536"/>
              <a:gd name="T10" fmla="*/ 0 60000 65536"/>
              <a:gd name="T11" fmla="*/ 0 60000 65536"/>
              <a:gd name="T12" fmla="*/ 0 w 94"/>
              <a:gd name="T13" fmla="*/ 0 h 184"/>
              <a:gd name="T14" fmla="*/ 94 w 94"/>
              <a:gd name="T15" fmla="*/ 184 h 184"/>
            </a:gdLst>
            <a:ahLst/>
            <a:cxnLst>
              <a:cxn ang="T8">
                <a:pos x="T0" y="T1"/>
              </a:cxn>
              <a:cxn ang="T9">
                <a:pos x="T2" y="T3"/>
              </a:cxn>
              <a:cxn ang="T10">
                <a:pos x="T4" y="T5"/>
              </a:cxn>
              <a:cxn ang="T11">
                <a:pos x="T6" y="T7"/>
              </a:cxn>
            </a:cxnLst>
            <a:rect l="T12" t="T13" r="T14" b="T15"/>
            <a:pathLst>
              <a:path w="94" h="184">
                <a:moveTo>
                  <a:pt x="45" y="0"/>
                </a:moveTo>
                <a:lnTo>
                  <a:pt x="94" y="184"/>
                </a:lnTo>
                <a:lnTo>
                  <a:pt x="0" y="166"/>
                </a:lnTo>
                <a:lnTo>
                  <a:pt x="45"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748" name="Freeform 1084"/>
          <p:cNvSpPr>
            <a:spLocks/>
          </p:cNvSpPr>
          <p:nvPr/>
        </p:nvSpPr>
        <p:spPr bwMode="auto">
          <a:xfrm>
            <a:off x="5384800" y="3478213"/>
            <a:ext cx="215900" cy="481012"/>
          </a:xfrm>
          <a:custGeom>
            <a:avLst/>
            <a:gdLst>
              <a:gd name="T0" fmla="*/ 2147483647 w 93"/>
              <a:gd name="T1" fmla="*/ 2147483647 h 184"/>
              <a:gd name="T2" fmla="*/ 0 w 93"/>
              <a:gd name="T3" fmla="*/ 0 h 184"/>
              <a:gd name="T4" fmla="*/ 2147483647 w 93"/>
              <a:gd name="T5" fmla="*/ 2147483647 h 184"/>
              <a:gd name="T6" fmla="*/ 2147483647 w 93"/>
              <a:gd name="T7" fmla="*/ 2147483647 h 184"/>
              <a:gd name="T8" fmla="*/ 0 60000 65536"/>
              <a:gd name="T9" fmla="*/ 0 60000 65536"/>
              <a:gd name="T10" fmla="*/ 0 60000 65536"/>
              <a:gd name="T11" fmla="*/ 0 60000 65536"/>
              <a:gd name="T12" fmla="*/ 0 w 93"/>
              <a:gd name="T13" fmla="*/ 0 h 184"/>
              <a:gd name="T14" fmla="*/ 93 w 93"/>
              <a:gd name="T15" fmla="*/ 184 h 184"/>
            </a:gdLst>
            <a:ahLst/>
            <a:cxnLst>
              <a:cxn ang="T8">
                <a:pos x="T0" y="T1"/>
              </a:cxn>
              <a:cxn ang="T9">
                <a:pos x="T2" y="T3"/>
              </a:cxn>
              <a:cxn ang="T10">
                <a:pos x="T4" y="T5"/>
              </a:cxn>
              <a:cxn ang="T11">
                <a:pos x="T6" y="T7"/>
              </a:cxn>
            </a:cxnLst>
            <a:rect l="T12" t="T13" r="T14" b="T15"/>
            <a:pathLst>
              <a:path w="93" h="184">
                <a:moveTo>
                  <a:pt x="93" y="37"/>
                </a:moveTo>
                <a:lnTo>
                  <a:pt x="0" y="0"/>
                </a:lnTo>
                <a:lnTo>
                  <a:pt x="49" y="184"/>
                </a:lnTo>
                <a:lnTo>
                  <a:pt x="93" y="37"/>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749" name="Line 1085"/>
          <p:cNvSpPr>
            <a:spLocks noChangeShapeType="1"/>
          </p:cNvSpPr>
          <p:nvPr/>
        </p:nvSpPr>
        <p:spPr bwMode="auto">
          <a:xfrm flipH="1" flipV="1">
            <a:off x="7242175" y="4056063"/>
            <a:ext cx="215900" cy="227012"/>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750" name="Line 1086"/>
          <p:cNvSpPr>
            <a:spLocks noChangeShapeType="1"/>
          </p:cNvSpPr>
          <p:nvPr/>
        </p:nvSpPr>
        <p:spPr bwMode="auto">
          <a:xfrm>
            <a:off x="7138990" y="3995741"/>
            <a:ext cx="103187" cy="6032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751" name="Line 1087"/>
          <p:cNvSpPr>
            <a:spLocks noChangeShapeType="1"/>
          </p:cNvSpPr>
          <p:nvPr/>
        </p:nvSpPr>
        <p:spPr bwMode="auto">
          <a:xfrm flipV="1">
            <a:off x="4949825" y="4032272"/>
            <a:ext cx="103188" cy="682625"/>
          </a:xfrm>
          <a:prstGeom prst="line">
            <a:avLst/>
          </a:prstGeom>
          <a:noFill/>
          <a:ln w="9525">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752" name="Line 1088"/>
          <p:cNvSpPr>
            <a:spLocks noChangeShapeType="1"/>
          </p:cNvSpPr>
          <p:nvPr/>
        </p:nvSpPr>
        <p:spPr bwMode="auto">
          <a:xfrm flipH="1" flipV="1">
            <a:off x="5384800" y="3478222"/>
            <a:ext cx="215900" cy="96837"/>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753" name="Line 1089"/>
          <p:cNvSpPr>
            <a:spLocks noChangeShapeType="1"/>
          </p:cNvSpPr>
          <p:nvPr/>
        </p:nvSpPr>
        <p:spPr bwMode="auto">
          <a:xfrm flipV="1">
            <a:off x="5280031" y="3478215"/>
            <a:ext cx="104775" cy="43497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754" name="Freeform 1090"/>
          <p:cNvSpPr>
            <a:spLocks/>
          </p:cNvSpPr>
          <p:nvPr/>
        </p:nvSpPr>
        <p:spPr bwMode="auto">
          <a:xfrm>
            <a:off x="6364288" y="3348040"/>
            <a:ext cx="227012" cy="300037"/>
          </a:xfrm>
          <a:custGeom>
            <a:avLst/>
            <a:gdLst>
              <a:gd name="T0" fmla="*/ 2147483647 w 98"/>
              <a:gd name="T1" fmla="*/ 0 h 115"/>
              <a:gd name="T2" fmla="*/ 2147483647 w 98"/>
              <a:gd name="T3" fmla="*/ 2147483647 h 115"/>
              <a:gd name="T4" fmla="*/ 0 w 98"/>
              <a:gd name="T5" fmla="*/ 2147483647 h 115"/>
              <a:gd name="T6" fmla="*/ 2147483647 w 98"/>
              <a:gd name="T7" fmla="*/ 0 h 115"/>
              <a:gd name="T8" fmla="*/ 0 60000 65536"/>
              <a:gd name="T9" fmla="*/ 0 60000 65536"/>
              <a:gd name="T10" fmla="*/ 0 60000 65536"/>
              <a:gd name="T11" fmla="*/ 0 60000 65536"/>
              <a:gd name="T12" fmla="*/ 0 w 98"/>
              <a:gd name="T13" fmla="*/ 0 h 115"/>
              <a:gd name="T14" fmla="*/ 98 w 98"/>
              <a:gd name="T15" fmla="*/ 115 h 115"/>
            </a:gdLst>
            <a:ahLst/>
            <a:cxnLst>
              <a:cxn ang="T8">
                <a:pos x="T0" y="T1"/>
              </a:cxn>
              <a:cxn ang="T9">
                <a:pos x="T2" y="T3"/>
              </a:cxn>
              <a:cxn ang="T10">
                <a:pos x="T4" y="T5"/>
              </a:cxn>
              <a:cxn ang="T11">
                <a:pos x="T6" y="T7"/>
              </a:cxn>
            </a:cxnLst>
            <a:rect l="T12" t="T13" r="T14" b="T15"/>
            <a:pathLst>
              <a:path w="98" h="115">
                <a:moveTo>
                  <a:pt x="49" y="0"/>
                </a:moveTo>
                <a:lnTo>
                  <a:pt x="98" y="115"/>
                </a:lnTo>
                <a:lnTo>
                  <a:pt x="0" y="50"/>
                </a:lnTo>
                <a:lnTo>
                  <a:pt x="49"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755" name="Freeform 1091"/>
          <p:cNvSpPr>
            <a:spLocks/>
          </p:cNvSpPr>
          <p:nvPr/>
        </p:nvSpPr>
        <p:spPr bwMode="auto">
          <a:xfrm>
            <a:off x="6478600" y="3348040"/>
            <a:ext cx="217487" cy="300037"/>
          </a:xfrm>
          <a:custGeom>
            <a:avLst/>
            <a:gdLst>
              <a:gd name="T0" fmla="*/ 2147483647 w 94"/>
              <a:gd name="T1" fmla="*/ 2147483647 h 115"/>
              <a:gd name="T2" fmla="*/ 0 w 94"/>
              <a:gd name="T3" fmla="*/ 0 h 115"/>
              <a:gd name="T4" fmla="*/ 2147483647 w 94"/>
              <a:gd name="T5" fmla="*/ 2147483647 h 115"/>
              <a:gd name="T6" fmla="*/ 2147483647 w 94"/>
              <a:gd name="T7" fmla="*/ 2147483647 h 115"/>
              <a:gd name="T8" fmla="*/ 0 60000 65536"/>
              <a:gd name="T9" fmla="*/ 0 60000 65536"/>
              <a:gd name="T10" fmla="*/ 0 60000 65536"/>
              <a:gd name="T11" fmla="*/ 0 60000 65536"/>
              <a:gd name="T12" fmla="*/ 0 w 94"/>
              <a:gd name="T13" fmla="*/ 0 h 115"/>
              <a:gd name="T14" fmla="*/ 94 w 94"/>
              <a:gd name="T15" fmla="*/ 115 h 115"/>
            </a:gdLst>
            <a:ahLst/>
            <a:cxnLst>
              <a:cxn ang="T8">
                <a:pos x="T0" y="T1"/>
              </a:cxn>
              <a:cxn ang="T9">
                <a:pos x="T2" y="T3"/>
              </a:cxn>
              <a:cxn ang="T10">
                <a:pos x="T4" y="T5"/>
              </a:cxn>
              <a:cxn ang="T11">
                <a:pos x="T6" y="T7"/>
              </a:cxn>
            </a:cxnLst>
            <a:rect l="T12" t="T13" r="T14" b="T15"/>
            <a:pathLst>
              <a:path w="94" h="115">
                <a:moveTo>
                  <a:pt x="94" y="82"/>
                </a:moveTo>
                <a:lnTo>
                  <a:pt x="0" y="0"/>
                </a:lnTo>
                <a:lnTo>
                  <a:pt x="49" y="115"/>
                </a:lnTo>
                <a:lnTo>
                  <a:pt x="94" y="82"/>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756" name="Freeform 1092"/>
          <p:cNvSpPr>
            <a:spLocks/>
          </p:cNvSpPr>
          <p:nvPr/>
        </p:nvSpPr>
        <p:spPr bwMode="auto">
          <a:xfrm>
            <a:off x="5827725" y="3335347"/>
            <a:ext cx="217487" cy="300037"/>
          </a:xfrm>
          <a:custGeom>
            <a:avLst/>
            <a:gdLst>
              <a:gd name="T0" fmla="*/ 2147483647 w 94"/>
              <a:gd name="T1" fmla="*/ 0 h 115"/>
              <a:gd name="T2" fmla="*/ 2147483647 w 94"/>
              <a:gd name="T3" fmla="*/ 2147483647 h 115"/>
              <a:gd name="T4" fmla="*/ 0 w 94"/>
              <a:gd name="T5" fmla="*/ 2147483647 h 115"/>
              <a:gd name="T6" fmla="*/ 2147483647 w 94"/>
              <a:gd name="T7" fmla="*/ 0 h 115"/>
              <a:gd name="T8" fmla="*/ 0 60000 65536"/>
              <a:gd name="T9" fmla="*/ 0 60000 65536"/>
              <a:gd name="T10" fmla="*/ 0 60000 65536"/>
              <a:gd name="T11" fmla="*/ 0 60000 65536"/>
              <a:gd name="T12" fmla="*/ 0 w 94"/>
              <a:gd name="T13" fmla="*/ 0 h 115"/>
              <a:gd name="T14" fmla="*/ 94 w 94"/>
              <a:gd name="T15" fmla="*/ 115 h 115"/>
            </a:gdLst>
            <a:ahLst/>
            <a:cxnLst>
              <a:cxn ang="T8">
                <a:pos x="T0" y="T1"/>
              </a:cxn>
              <a:cxn ang="T9">
                <a:pos x="T2" y="T3"/>
              </a:cxn>
              <a:cxn ang="T10">
                <a:pos x="T4" y="T5"/>
              </a:cxn>
              <a:cxn ang="T11">
                <a:pos x="T6" y="T7"/>
              </a:cxn>
            </a:cxnLst>
            <a:rect l="T12" t="T13" r="T14" b="T15"/>
            <a:pathLst>
              <a:path w="94" h="115">
                <a:moveTo>
                  <a:pt x="45" y="0"/>
                </a:moveTo>
                <a:lnTo>
                  <a:pt x="94" y="115"/>
                </a:lnTo>
                <a:lnTo>
                  <a:pt x="0" y="115"/>
                </a:lnTo>
                <a:lnTo>
                  <a:pt x="45"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757" name="Line 1093"/>
          <p:cNvSpPr>
            <a:spLocks noChangeShapeType="1"/>
          </p:cNvSpPr>
          <p:nvPr/>
        </p:nvSpPr>
        <p:spPr bwMode="auto">
          <a:xfrm flipH="1" flipV="1">
            <a:off x="6478600" y="3348038"/>
            <a:ext cx="217487" cy="214312"/>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758" name="Line 1094"/>
          <p:cNvSpPr>
            <a:spLocks noChangeShapeType="1"/>
          </p:cNvSpPr>
          <p:nvPr/>
        </p:nvSpPr>
        <p:spPr bwMode="auto">
          <a:xfrm flipV="1">
            <a:off x="6364288" y="3348060"/>
            <a:ext cx="114300" cy="13017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759" name="Line 1095"/>
          <p:cNvSpPr>
            <a:spLocks noChangeShapeType="1"/>
          </p:cNvSpPr>
          <p:nvPr/>
        </p:nvSpPr>
        <p:spPr bwMode="auto">
          <a:xfrm flipH="1" flipV="1">
            <a:off x="5930900" y="3335360"/>
            <a:ext cx="215900" cy="96837"/>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760" name="Line 1096"/>
          <p:cNvSpPr>
            <a:spLocks noChangeShapeType="1"/>
          </p:cNvSpPr>
          <p:nvPr/>
        </p:nvSpPr>
        <p:spPr bwMode="auto">
          <a:xfrm flipV="1">
            <a:off x="5827715" y="3335347"/>
            <a:ext cx="103187" cy="300037"/>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761" name="Freeform 1097"/>
          <p:cNvSpPr>
            <a:spLocks/>
          </p:cNvSpPr>
          <p:nvPr/>
        </p:nvSpPr>
        <p:spPr bwMode="auto">
          <a:xfrm>
            <a:off x="7356477" y="4283097"/>
            <a:ext cx="214313" cy="504825"/>
          </a:xfrm>
          <a:custGeom>
            <a:avLst/>
            <a:gdLst>
              <a:gd name="T0" fmla="*/ 2147483647 w 93"/>
              <a:gd name="T1" fmla="*/ 0 h 193"/>
              <a:gd name="T2" fmla="*/ 2147483647 w 93"/>
              <a:gd name="T3" fmla="*/ 2147483647 h 193"/>
              <a:gd name="T4" fmla="*/ 0 w 93"/>
              <a:gd name="T5" fmla="*/ 2147483647 h 193"/>
              <a:gd name="T6" fmla="*/ 2147483647 w 93"/>
              <a:gd name="T7" fmla="*/ 0 h 193"/>
              <a:gd name="T8" fmla="*/ 0 60000 65536"/>
              <a:gd name="T9" fmla="*/ 0 60000 65536"/>
              <a:gd name="T10" fmla="*/ 0 60000 65536"/>
              <a:gd name="T11" fmla="*/ 0 60000 65536"/>
              <a:gd name="T12" fmla="*/ 0 w 93"/>
              <a:gd name="T13" fmla="*/ 0 h 193"/>
              <a:gd name="T14" fmla="*/ 93 w 93"/>
              <a:gd name="T15" fmla="*/ 193 h 193"/>
            </a:gdLst>
            <a:ahLst/>
            <a:cxnLst>
              <a:cxn ang="T8">
                <a:pos x="T0" y="T1"/>
              </a:cxn>
              <a:cxn ang="T9">
                <a:pos x="T2" y="T3"/>
              </a:cxn>
              <a:cxn ang="T10">
                <a:pos x="T4" y="T5"/>
              </a:cxn>
              <a:cxn ang="T11">
                <a:pos x="T6" y="T7"/>
              </a:cxn>
            </a:cxnLst>
            <a:rect l="T12" t="T13" r="T14" b="T15"/>
            <a:pathLst>
              <a:path w="93" h="193">
                <a:moveTo>
                  <a:pt x="44" y="0"/>
                </a:moveTo>
                <a:lnTo>
                  <a:pt x="93" y="193"/>
                </a:lnTo>
                <a:lnTo>
                  <a:pt x="0" y="18"/>
                </a:lnTo>
                <a:lnTo>
                  <a:pt x="44"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762" name="Freeform 1098"/>
          <p:cNvSpPr>
            <a:spLocks/>
          </p:cNvSpPr>
          <p:nvPr/>
        </p:nvSpPr>
        <p:spPr bwMode="auto">
          <a:xfrm>
            <a:off x="7458075" y="4283097"/>
            <a:ext cx="228600" cy="504825"/>
          </a:xfrm>
          <a:custGeom>
            <a:avLst/>
            <a:gdLst>
              <a:gd name="T0" fmla="*/ 2147483647 w 99"/>
              <a:gd name="T1" fmla="*/ 2147483647 h 193"/>
              <a:gd name="T2" fmla="*/ 0 w 99"/>
              <a:gd name="T3" fmla="*/ 0 h 193"/>
              <a:gd name="T4" fmla="*/ 2147483647 w 99"/>
              <a:gd name="T5" fmla="*/ 2147483647 h 193"/>
              <a:gd name="T6" fmla="*/ 2147483647 w 99"/>
              <a:gd name="T7" fmla="*/ 2147483647 h 193"/>
              <a:gd name="T8" fmla="*/ 0 60000 65536"/>
              <a:gd name="T9" fmla="*/ 0 60000 65536"/>
              <a:gd name="T10" fmla="*/ 0 60000 65536"/>
              <a:gd name="T11" fmla="*/ 0 60000 65536"/>
              <a:gd name="T12" fmla="*/ 0 w 99"/>
              <a:gd name="T13" fmla="*/ 0 h 193"/>
              <a:gd name="T14" fmla="*/ 99 w 99"/>
              <a:gd name="T15" fmla="*/ 193 h 193"/>
            </a:gdLst>
            <a:ahLst/>
            <a:cxnLst>
              <a:cxn ang="T8">
                <a:pos x="T0" y="T1"/>
              </a:cxn>
              <a:cxn ang="T9">
                <a:pos x="T2" y="T3"/>
              </a:cxn>
              <a:cxn ang="T10">
                <a:pos x="T4" y="T5"/>
              </a:cxn>
              <a:cxn ang="T11">
                <a:pos x="T6" y="T7"/>
              </a:cxn>
            </a:cxnLst>
            <a:rect l="T12" t="T13" r="T14" b="T15"/>
            <a:pathLst>
              <a:path w="99" h="193">
                <a:moveTo>
                  <a:pt x="99" y="165"/>
                </a:moveTo>
                <a:lnTo>
                  <a:pt x="0" y="0"/>
                </a:lnTo>
                <a:lnTo>
                  <a:pt x="49" y="193"/>
                </a:lnTo>
                <a:lnTo>
                  <a:pt x="99" y="165"/>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763" name="Line 1099"/>
          <p:cNvSpPr>
            <a:spLocks noChangeShapeType="1"/>
          </p:cNvSpPr>
          <p:nvPr/>
        </p:nvSpPr>
        <p:spPr bwMode="auto">
          <a:xfrm>
            <a:off x="7458087" y="4283075"/>
            <a:ext cx="11113" cy="14288"/>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764" name="Line 1100"/>
          <p:cNvSpPr>
            <a:spLocks noChangeShapeType="1"/>
          </p:cNvSpPr>
          <p:nvPr/>
        </p:nvSpPr>
        <p:spPr bwMode="auto">
          <a:xfrm flipH="1" flipV="1">
            <a:off x="7458075" y="4283075"/>
            <a:ext cx="228600" cy="431800"/>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765" name="Line 1101"/>
          <p:cNvSpPr>
            <a:spLocks noChangeShapeType="1"/>
          </p:cNvSpPr>
          <p:nvPr/>
        </p:nvSpPr>
        <p:spPr bwMode="auto">
          <a:xfrm flipV="1">
            <a:off x="7356475" y="4283097"/>
            <a:ext cx="101600" cy="4762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766" name="Freeform 1102"/>
          <p:cNvSpPr>
            <a:spLocks/>
          </p:cNvSpPr>
          <p:nvPr/>
        </p:nvSpPr>
        <p:spPr bwMode="auto">
          <a:xfrm>
            <a:off x="4835525" y="4714875"/>
            <a:ext cx="217488" cy="96838"/>
          </a:xfrm>
          <a:custGeom>
            <a:avLst/>
            <a:gdLst>
              <a:gd name="T0" fmla="*/ 2147483647 w 94"/>
              <a:gd name="T1" fmla="*/ 0 h 37"/>
              <a:gd name="T2" fmla="*/ 2147483647 w 94"/>
              <a:gd name="T3" fmla="*/ 2147483647 h 37"/>
              <a:gd name="T4" fmla="*/ 0 w 94"/>
              <a:gd name="T5" fmla="*/ 2147483647 h 37"/>
              <a:gd name="T6" fmla="*/ 2147483647 w 94"/>
              <a:gd name="T7" fmla="*/ 0 h 37"/>
              <a:gd name="T8" fmla="*/ 0 60000 65536"/>
              <a:gd name="T9" fmla="*/ 0 60000 65536"/>
              <a:gd name="T10" fmla="*/ 0 60000 65536"/>
              <a:gd name="T11" fmla="*/ 0 60000 65536"/>
              <a:gd name="T12" fmla="*/ 0 w 94"/>
              <a:gd name="T13" fmla="*/ 0 h 37"/>
              <a:gd name="T14" fmla="*/ 94 w 94"/>
              <a:gd name="T15" fmla="*/ 37 h 37"/>
            </a:gdLst>
            <a:ahLst/>
            <a:cxnLst>
              <a:cxn ang="T8">
                <a:pos x="T0" y="T1"/>
              </a:cxn>
              <a:cxn ang="T9">
                <a:pos x="T2" y="T3"/>
              </a:cxn>
              <a:cxn ang="T10">
                <a:pos x="T4" y="T5"/>
              </a:cxn>
              <a:cxn ang="T11">
                <a:pos x="T6" y="T7"/>
              </a:cxn>
            </a:cxnLst>
            <a:rect l="T12" t="T13" r="T14" b="T15"/>
            <a:pathLst>
              <a:path w="94" h="37">
                <a:moveTo>
                  <a:pt x="49" y="0"/>
                </a:moveTo>
                <a:lnTo>
                  <a:pt x="94" y="37"/>
                </a:lnTo>
                <a:lnTo>
                  <a:pt x="0" y="28"/>
                </a:lnTo>
                <a:lnTo>
                  <a:pt x="49"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767" name="Freeform 1103"/>
          <p:cNvSpPr>
            <a:spLocks/>
          </p:cNvSpPr>
          <p:nvPr/>
        </p:nvSpPr>
        <p:spPr bwMode="auto">
          <a:xfrm>
            <a:off x="4949825" y="4283075"/>
            <a:ext cx="217488" cy="528638"/>
          </a:xfrm>
          <a:custGeom>
            <a:avLst/>
            <a:gdLst>
              <a:gd name="T0" fmla="*/ 2147483647 w 94"/>
              <a:gd name="T1" fmla="*/ 0 h 202"/>
              <a:gd name="T2" fmla="*/ 0 w 94"/>
              <a:gd name="T3" fmla="*/ 2147483647 h 202"/>
              <a:gd name="T4" fmla="*/ 2147483647 w 94"/>
              <a:gd name="T5" fmla="*/ 2147483647 h 202"/>
              <a:gd name="T6" fmla="*/ 2147483647 w 94"/>
              <a:gd name="T7" fmla="*/ 0 h 202"/>
              <a:gd name="T8" fmla="*/ 0 60000 65536"/>
              <a:gd name="T9" fmla="*/ 0 60000 65536"/>
              <a:gd name="T10" fmla="*/ 0 60000 65536"/>
              <a:gd name="T11" fmla="*/ 0 60000 65536"/>
              <a:gd name="T12" fmla="*/ 0 w 94"/>
              <a:gd name="T13" fmla="*/ 0 h 202"/>
              <a:gd name="T14" fmla="*/ 94 w 94"/>
              <a:gd name="T15" fmla="*/ 202 h 202"/>
            </a:gdLst>
            <a:ahLst/>
            <a:cxnLst>
              <a:cxn ang="T8">
                <a:pos x="T0" y="T1"/>
              </a:cxn>
              <a:cxn ang="T9">
                <a:pos x="T2" y="T3"/>
              </a:cxn>
              <a:cxn ang="T10">
                <a:pos x="T4" y="T5"/>
              </a:cxn>
              <a:cxn ang="T11">
                <a:pos x="T6" y="T7"/>
              </a:cxn>
            </a:cxnLst>
            <a:rect l="T12" t="T13" r="T14" b="T15"/>
            <a:pathLst>
              <a:path w="94" h="202">
                <a:moveTo>
                  <a:pt x="94" y="0"/>
                </a:moveTo>
                <a:lnTo>
                  <a:pt x="0" y="165"/>
                </a:lnTo>
                <a:lnTo>
                  <a:pt x="45" y="202"/>
                </a:lnTo>
                <a:lnTo>
                  <a:pt x="94"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768" name="Freeform 1104"/>
          <p:cNvSpPr>
            <a:spLocks/>
          </p:cNvSpPr>
          <p:nvPr/>
        </p:nvSpPr>
        <p:spPr bwMode="auto">
          <a:xfrm>
            <a:off x="7570800" y="4714875"/>
            <a:ext cx="219075" cy="96838"/>
          </a:xfrm>
          <a:custGeom>
            <a:avLst/>
            <a:gdLst>
              <a:gd name="T0" fmla="*/ 2147483647 w 94"/>
              <a:gd name="T1" fmla="*/ 0 h 37"/>
              <a:gd name="T2" fmla="*/ 2147483647 w 94"/>
              <a:gd name="T3" fmla="*/ 2147483647 h 37"/>
              <a:gd name="T4" fmla="*/ 0 w 94"/>
              <a:gd name="T5" fmla="*/ 2147483647 h 37"/>
              <a:gd name="T6" fmla="*/ 2147483647 w 94"/>
              <a:gd name="T7" fmla="*/ 0 h 37"/>
              <a:gd name="T8" fmla="*/ 0 60000 65536"/>
              <a:gd name="T9" fmla="*/ 0 60000 65536"/>
              <a:gd name="T10" fmla="*/ 0 60000 65536"/>
              <a:gd name="T11" fmla="*/ 0 60000 65536"/>
              <a:gd name="T12" fmla="*/ 0 w 94"/>
              <a:gd name="T13" fmla="*/ 0 h 37"/>
              <a:gd name="T14" fmla="*/ 94 w 94"/>
              <a:gd name="T15" fmla="*/ 37 h 37"/>
            </a:gdLst>
            <a:ahLst/>
            <a:cxnLst>
              <a:cxn ang="T8">
                <a:pos x="T0" y="T1"/>
              </a:cxn>
              <a:cxn ang="T9">
                <a:pos x="T2" y="T3"/>
              </a:cxn>
              <a:cxn ang="T10">
                <a:pos x="T4" y="T5"/>
              </a:cxn>
              <a:cxn ang="T11">
                <a:pos x="T6" y="T7"/>
              </a:cxn>
            </a:cxnLst>
            <a:rect l="T12" t="T13" r="T14" b="T15"/>
            <a:pathLst>
              <a:path w="94" h="37">
                <a:moveTo>
                  <a:pt x="50" y="0"/>
                </a:moveTo>
                <a:lnTo>
                  <a:pt x="94" y="37"/>
                </a:lnTo>
                <a:lnTo>
                  <a:pt x="0" y="28"/>
                </a:lnTo>
                <a:lnTo>
                  <a:pt x="50"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769" name="Freeform 1105"/>
          <p:cNvSpPr>
            <a:spLocks/>
          </p:cNvSpPr>
          <p:nvPr/>
        </p:nvSpPr>
        <p:spPr bwMode="auto">
          <a:xfrm>
            <a:off x="7686675" y="4714875"/>
            <a:ext cx="215900" cy="96838"/>
          </a:xfrm>
          <a:custGeom>
            <a:avLst/>
            <a:gdLst>
              <a:gd name="T0" fmla="*/ 2147483647 w 93"/>
              <a:gd name="T1" fmla="*/ 2147483647 h 37"/>
              <a:gd name="T2" fmla="*/ 0 w 93"/>
              <a:gd name="T3" fmla="*/ 0 h 37"/>
              <a:gd name="T4" fmla="*/ 2147483647 w 93"/>
              <a:gd name="T5" fmla="*/ 2147483647 h 37"/>
              <a:gd name="T6" fmla="*/ 2147483647 w 93"/>
              <a:gd name="T7" fmla="*/ 2147483647 h 37"/>
              <a:gd name="T8" fmla="*/ 0 60000 65536"/>
              <a:gd name="T9" fmla="*/ 0 60000 65536"/>
              <a:gd name="T10" fmla="*/ 0 60000 65536"/>
              <a:gd name="T11" fmla="*/ 0 60000 65536"/>
              <a:gd name="T12" fmla="*/ 0 w 93"/>
              <a:gd name="T13" fmla="*/ 0 h 37"/>
              <a:gd name="T14" fmla="*/ 93 w 93"/>
              <a:gd name="T15" fmla="*/ 37 h 37"/>
            </a:gdLst>
            <a:ahLst/>
            <a:cxnLst>
              <a:cxn ang="T8">
                <a:pos x="T0" y="T1"/>
              </a:cxn>
              <a:cxn ang="T9">
                <a:pos x="T2" y="T3"/>
              </a:cxn>
              <a:cxn ang="T10">
                <a:pos x="T4" y="T5"/>
              </a:cxn>
              <a:cxn ang="T11">
                <a:pos x="T6" y="T7"/>
              </a:cxn>
            </a:cxnLst>
            <a:rect l="T12" t="T13" r="T14" b="T15"/>
            <a:pathLst>
              <a:path w="93" h="37">
                <a:moveTo>
                  <a:pt x="93" y="14"/>
                </a:moveTo>
                <a:lnTo>
                  <a:pt x="0" y="0"/>
                </a:lnTo>
                <a:lnTo>
                  <a:pt x="44" y="37"/>
                </a:lnTo>
                <a:lnTo>
                  <a:pt x="93" y="14"/>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770" name="Freeform 1106"/>
          <p:cNvSpPr>
            <a:spLocks/>
          </p:cNvSpPr>
          <p:nvPr/>
        </p:nvSpPr>
        <p:spPr bwMode="auto">
          <a:xfrm>
            <a:off x="4289425" y="4714875"/>
            <a:ext cx="217488" cy="96838"/>
          </a:xfrm>
          <a:custGeom>
            <a:avLst/>
            <a:gdLst>
              <a:gd name="T0" fmla="*/ 2147483647 w 94"/>
              <a:gd name="T1" fmla="*/ 0 h 37"/>
              <a:gd name="T2" fmla="*/ 2147483647 w 94"/>
              <a:gd name="T3" fmla="*/ 2147483647 h 37"/>
              <a:gd name="T4" fmla="*/ 0 w 94"/>
              <a:gd name="T5" fmla="*/ 2147483647 h 37"/>
              <a:gd name="T6" fmla="*/ 2147483647 w 94"/>
              <a:gd name="T7" fmla="*/ 0 h 37"/>
              <a:gd name="T8" fmla="*/ 0 60000 65536"/>
              <a:gd name="T9" fmla="*/ 0 60000 65536"/>
              <a:gd name="T10" fmla="*/ 0 60000 65536"/>
              <a:gd name="T11" fmla="*/ 0 60000 65536"/>
              <a:gd name="T12" fmla="*/ 0 w 94"/>
              <a:gd name="T13" fmla="*/ 0 h 37"/>
              <a:gd name="T14" fmla="*/ 94 w 94"/>
              <a:gd name="T15" fmla="*/ 37 h 37"/>
            </a:gdLst>
            <a:ahLst/>
            <a:cxnLst>
              <a:cxn ang="T8">
                <a:pos x="T0" y="T1"/>
              </a:cxn>
              <a:cxn ang="T9">
                <a:pos x="T2" y="T3"/>
              </a:cxn>
              <a:cxn ang="T10">
                <a:pos x="T4" y="T5"/>
              </a:cxn>
              <a:cxn ang="T11">
                <a:pos x="T6" y="T7"/>
              </a:cxn>
            </a:cxnLst>
            <a:rect l="T12" t="T13" r="T14" b="T15"/>
            <a:pathLst>
              <a:path w="94" h="37">
                <a:moveTo>
                  <a:pt x="49" y="0"/>
                </a:moveTo>
                <a:lnTo>
                  <a:pt x="94" y="37"/>
                </a:lnTo>
                <a:lnTo>
                  <a:pt x="0" y="28"/>
                </a:lnTo>
                <a:lnTo>
                  <a:pt x="49"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771" name="Freeform 1107"/>
          <p:cNvSpPr>
            <a:spLocks/>
          </p:cNvSpPr>
          <p:nvPr/>
        </p:nvSpPr>
        <p:spPr bwMode="auto">
          <a:xfrm>
            <a:off x="4402150" y="4714875"/>
            <a:ext cx="219075" cy="96838"/>
          </a:xfrm>
          <a:custGeom>
            <a:avLst/>
            <a:gdLst>
              <a:gd name="T0" fmla="*/ 2147483647 w 94"/>
              <a:gd name="T1" fmla="*/ 2147483647 h 37"/>
              <a:gd name="T2" fmla="*/ 0 w 94"/>
              <a:gd name="T3" fmla="*/ 0 h 37"/>
              <a:gd name="T4" fmla="*/ 2147483647 w 94"/>
              <a:gd name="T5" fmla="*/ 2147483647 h 37"/>
              <a:gd name="T6" fmla="*/ 2147483647 w 94"/>
              <a:gd name="T7" fmla="*/ 2147483647 h 37"/>
              <a:gd name="T8" fmla="*/ 0 60000 65536"/>
              <a:gd name="T9" fmla="*/ 0 60000 65536"/>
              <a:gd name="T10" fmla="*/ 0 60000 65536"/>
              <a:gd name="T11" fmla="*/ 0 60000 65536"/>
              <a:gd name="T12" fmla="*/ 0 w 94"/>
              <a:gd name="T13" fmla="*/ 0 h 37"/>
              <a:gd name="T14" fmla="*/ 94 w 94"/>
              <a:gd name="T15" fmla="*/ 37 h 37"/>
            </a:gdLst>
            <a:ahLst/>
            <a:cxnLst>
              <a:cxn ang="T8">
                <a:pos x="T0" y="T1"/>
              </a:cxn>
              <a:cxn ang="T9">
                <a:pos x="T2" y="T3"/>
              </a:cxn>
              <a:cxn ang="T10">
                <a:pos x="T4" y="T5"/>
              </a:cxn>
              <a:cxn ang="T11">
                <a:pos x="T6" y="T7"/>
              </a:cxn>
            </a:cxnLst>
            <a:rect l="T12" t="T13" r="T14" b="T15"/>
            <a:pathLst>
              <a:path w="94" h="37">
                <a:moveTo>
                  <a:pt x="94" y="14"/>
                </a:moveTo>
                <a:lnTo>
                  <a:pt x="0" y="0"/>
                </a:lnTo>
                <a:lnTo>
                  <a:pt x="45" y="37"/>
                </a:lnTo>
                <a:lnTo>
                  <a:pt x="94" y="14"/>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772" name="Line 1108"/>
          <p:cNvSpPr>
            <a:spLocks noChangeShapeType="1"/>
          </p:cNvSpPr>
          <p:nvPr/>
        </p:nvSpPr>
        <p:spPr bwMode="auto">
          <a:xfrm flipH="1">
            <a:off x="4949825" y="4283075"/>
            <a:ext cx="217488" cy="431800"/>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773" name="Line 1109"/>
          <p:cNvSpPr>
            <a:spLocks noChangeShapeType="1"/>
          </p:cNvSpPr>
          <p:nvPr/>
        </p:nvSpPr>
        <p:spPr bwMode="auto">
          <a:xfrm flipV="1">
            <a:off x="4835525" y="4714897"/>
            <a:ext cx="114300" cy="73025"/>
          </a:xfrm>
          <a:prstGeom prst="line">
            <a:avLst/>
          </a:prstGeom>
          <a:noFill/>
          <a:ln w="9525">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774" name="Line 1110"/>
          <p:cNvSpPr>
            <a:spLocks noChangeShapeType="1"/>
          </p:cNvSpPr>
          <p:nvPr/>
        </p:nvSpPr>
        <p:spPr bwMode="auto">
          <a:xfrm flipH="1" flipV="1">
            <a:off x="4402150" y="4714897"/>
            <a:ext cx="219075" cy="36513"/>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775" name="Line 1111"/>
          <p:cNvSpPr>
            <a:spLocks noChangeShapeType="1"/>
          </p:cNvSpPr>
          <p:nvPr/>
        </p:nvSpPr>
        <p:spPr bwMode="auto">
          <a:xfrm flipH="1" flipV="1">
            <a:off x="7686675" y="4714897"/>
            <a:ext cx="215900" cy="36513"/>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776" name="Line 1112"/>
          <p:cNvSpPr>
            <a:spLocks noChangeShapeType="1"/>
          </p:cNvSpPr>
          <p:nvPr/>
        </p:nvSpPr>
        <p:spPr bwMode="auto">
          <a:xfrm flipH="1">
            <a:off x="7570795" y="4714897"/>
            <a:ext cx="115887" cy="7302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777" name="Line 1113"/>
          <p:cNvSpPr>
            <a:spLocks noChangeShapeType="1"/>
          </p:cNvSpPr>
          <p:nvPr/>
        </p:nvSpPr>
        <p:spPr bwMode="auto">
          <a:xfrm flipV="1">
            <a:off x="4289434" y="4714897"/>
            <a:ext cx="112713" cy="7302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778" name="Freeform 1114"/>
          <p:cNvSpPr>
            <a:spLocks/>
          </p:cNvSpPr>
          <p:nvPr/>
        </p:nvSpPr>
        <p:spPr bwMode="auto">
          <a:xfrm>
            <a:off x="5499102" y="3575059"/>
            <a:ext cx="214313" cy="384175"/>
          </a:xfrm>
          <a:custGeom>
            <a:avLst/>
            <a:gdLst>
              <a:gd name="T0" fmla="*/ 2147483647 w 93"/>
              <a:gd name="T1" fmla="*/ 0 h 147"/>
              <a:gd name="T2" fmla="*/ 2147483647 w 93"/>
              <a:gd name="T3" fmla="*/ 2147483647 h 147"/>
              <a:gd name="T4" fmla="*/ 0 w 93"/>
              <a:gd name="T5" fmla="*/ 2147483647 h 147"/>
              <a:gd name="T6" fmla="*/ 2147483647 w 93"/>
              <a:gd name="T7" fmla="*/ 0 h 147"/>
              <a:gd name="T8" fmla="*/ 0 60000 65536"/>
              <a:gd name="T9" fmla="*/ 0 60000 65536"/>
              <a:gd name="T10" fmla="*/ 0 60000 65536"/>
              <a:gd name="T11" fmla="*/ 0 60000 65536"/>
              <a:gd name="T12" fmla="*/ 0 w 93"/>
              <a:gd name="T13" fmla="*/ 0 h 147"/>
              <a:gd name="T14" fmla="*/ 93 w 93"/>
              <a:gd name="T15" fmla="*/ 147 h 147"/>
            </a:gdLst>
            <a:ahLst/>
            <a:cxnLst>
              <a:cxn ang="T8">
                <a:pos x="T0" y="T1"/>
              </a:cxn>
              <a:cxn ang="T9">
                <a:pos x="T2" y="T3"/>
              </a:cxn>
              <a:cxn ang="T10">
                <a:pos x="T4" y="T5"/>
              </a:cxn>
              <a:cxn ang="T11">
                <a:pos x="T6" y="T7"/>
              </a:cxn>
            </a:cxnLst>
            <a:rect l="T12" t="T13" r="T14" b="T15"/>
            <a:pathLst>
              <a:path w="93" h="147">
                <a:moveTo>
                  <a:pt x="44" y="0"/>
                </a:moveTo>
                <a:lnTo>
                  <a:pt x="93" y="142"/>
                </a:lnTo>
                <a:lnTo>
                  <a:pt x="0" y="147"/>
                </a:lnTo>
                <a:lnTo>
                  <a:pt x="44"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779" name="Freeform 1115"/>
          <p:cNvSpPr>
            <a:spLocks/>
          </p:cNvSpPr>
          <p:nvPr/>
        </p:nvSpPr>
        <p:spPr bwMode="auto">
          <a:xfrm>
            <a:off x="5600712" y="3575053"/>
            <a:ext cx="227013" cy="371475"/>
          </a:xfrm>
          <a:custGeom>
            <a:avLst/>
            <a:gdLst>
              <a:gd name="T0" fmla="*/ 2147483647 w 98"/>
              <a:gd name="T1" fmla="*/ 2147483647 h 142"/>
              <a:gd name="T2" fmla="*/ 0 w 98"/>
              <a:gd name="T3" fmla="*/ 0 h 142"/>
              <a:gd name="T4" fmla="*/ 2147483647 w 98"/>
              <a:gd name="T5" fmla="*/ 2147483647 h 142"/>
              <a:gd name="T6" fmla="*/ 2147483647 w 98"/>
              <a:gd name="T7" fmla="*/ 2147483647 h 142"/>
              <a:gd name="T8" fmla="*/ 0 60000 65536"/>
              <a:gd name="T9" fmla="*/ 0 60000 65536"/>
              <a:gd name="T10" fmla="*/ 0 60000 65536"/>
              <a:gd name="T11" fmla="*/ 0 60000 65536"/>
              <a:gd name="T12" fmla="*/ 0 w 98"/>
              <a:gd name="T13" fmla="*/ 0 h 142"/>
              <a:gd name="T14" fmla="*/ 98 w 98"/>
              <a:gd name="T15" fmla="*/ 142 h 142"/>
            </a:gdLst>
            <a:ahLst/>
            <a:cxnLst>
              <a:cxn ang="T8">
                <a:pos x="T0" y="T1"/>
              </a:cxn>
              <a:cxn ang="T9">
                <a:pos x="T2" y="T3"/>
              </a:cxn>
              <a:cxn ang="T10">
                <a:pos x="T4" y="T5"/>
              </a:cxn>
              <a:cxn ang="T11">
                <a:pos x="T6" y="T7"/>
              </a:cxn>
            </a:cxnLst>
            <a:rect l="T12" t="T13" r="T14" b="T15"/>
            <a:pathLst>
              <a:path w="98" h="142">
                <a:moveTo>
                  <a:pt x="98" y="23"/>
                </a:moveTo>
                <a:lnTo>
                  <a:pt x="0" y="0"/>
                </a:lnTo>
                <a:lnTo>
                  <a:pt x="49" y="142"/>
                </a:lnTo>
                <a:lnTo>
                  <a:pt x="98" y="23"/>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780" name="Freeform 1116"/>
          <p:cNvSpPr>
            <a:spLocks/>
          </p:cNvSpPr>
          <p:nvPr/>
        </p:nvSpPr>
        <p:spPr bwMode="auto">
          <a:xfrm>
            <a:off x="6591300" y="3562350"/>
            <a:ext cx="217488" cy="323850"/>
          </a:xfrm>
          <a:custGeom>
            <a:avLst/>
            <a:gdLst>
              <a:gd name="T0" fmla="*/ 2147483647 w 94"/>
              <a:gd name="T1" fmla="*/ 0 h 124"/>
              <a:gd name="T2" fmla="*/ 2147483647 w 94"/>
              <a:gd name="T3" fmla="*/ 2147483647 h 124"/>
              <a:gd name="T4" fmla="*/ 0 w 94"/>
              <a:gd name="T5" fmla="*/ 2147483647 h 124"/>
              <a:gd name="T6" fmla="*/ 2147483647 w 94"/>
              <a:gd name="T7" fmla="*/ 0 h 124"/>
              <a:gd name="T8" fmla="*/ 0 60000 65536"/>
              <a:gd name="T9" fmla="*/ 0 60000 65536"/>
              <a:gd name="T10" fmla="*/ 0 60000 65536"/>
              <a:gd name="T11" fmla="*/ 0 60000 65536"/>
              <a:gd name="T12" fmla="*/ 0 w 94"/>
              <a:gd name="T13" fmla="*/ 0 h 124"/>
              <a:gd name="T14" fmla="*/ 94 w 94"/>
              <a:gd name="T15" fmla="*/ 124 h 124"/>
            </a:gdLst>
            <a:ahLst/>
            <a:cxnLst>
              <a:cxn ang="T8">
                <a:pos x="T0" y="T1"/>
              </a:cxn>
              <a:cxn ang="T9">
                <a:pos x="T2" y="T3"/>
              </a:cxn>
              <a:cxn ang="T10">
                <a:pos x="T4" y="T5"/>
              </a:cxn>
              <a:cxn ang="T11">
                <a:pos x="T6" y="T7"/>
              </a:cxn>
            </a:cxnLst>
            <a:rect l="T12" t="T13" r="T14" b="T15"/>
            <a:pathLst>
              <a:path w="94" h="124">
                <a:moveTo>
                  <a:pt x="45" y="0"/>
                </a:moveTo>
                <a:lnTo>
                  <a:pt x="94" y="124"/>
                </a:lnTo>
                <a:lnTo>
                  <a:pt x="0" y="33"/>
                </a:lnTo>
                <a:lnTo>
                  <a:pt x="45"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781" name="Freeform 1117"/>
          <p:cNvSpPr>
            <a:spLocks/>
          </p:cNvSpPr>
          <p:nvPr/>
        </p:nvSpPr>
        <p:spPr bwMode="auto">
          <a:xfrm>
            <a:off x="6696075" y="3562350"/>
            <a:ext cx="215900" cy="323850"/>
          </a:xfrm>
          <a:custGeom>
            <a:avLst/>
            <a:gdLst>
              <a:gd name="T0" fmla="*/ 2147483647 w 93"/>
              <a:gd name="T1" fmla="*/ 2147483647 h 124"/>
              <a:gd name="T2" fmla="*/ 0 w 93"/>
              <a:gd name="T3" fmla="*/ 0 h 124"/>
              <a:gd name="T4" fmla="*/ 2147483647 w 93"/>
              <a:gd name="T5" fmla="*/ 2147483647 h 124"/>
              <a:gd name="T6" fmla="*/ 2147483647 w 93"/>
              <a:gd name="T7" fmla="*/ 2147483647 h 124"/>
              <a:gd name="T8" fmla="*/ 0 60000 65536"/>
              <a:gd name="T9" fmla="*/ 0 60000 65536"/>
              <a:gd name="T10" fmla="*/ 0 60000 65536"/>
              <a:gd name="T11" fmla="*/ 0 60000 65536"/>
              <a:gd name="T12" fmla="*/ 0 w 93"/>
              <a:gd name="T13" fmla="*/ 0 h 124"/>
              <a:gd name="T14" fmla="*/ 93 w 93"/>
              <a:gd name="T15" fmla="*/ 124 h 124"/>
            </a:gdLst>
            <a:ahLst/>
            <a:cxnLst>
              <a:cxn ang="T8">
                <a:pos x="T0" y="T1"/>
              </a:cxn>
              <a:cxn ang="T9">
                <a:pos x="T2" y="T3"/>
              </a:cxn>
              <a:cxn ang="T10">
                <a:pos x="T4" y="T5"/>
              </a:cxn>
              <a:cxn ang="T11">
                <a:pos x="T6" y="T7"/>
              </a:cxn>
            </a:cxnLst>
            <a:rect l="T12" t="T13" r="T14" b="T15"/>
            <a:pathLst>
              <a:path w="93" h="124">
                <a:moveTo>
                  <a:pt x="93" y="74"/>
                </a:moveTo>
                <a:lnTo>
                  <a:pt x="0" y="0"/>
                </a:lnTo>
                <a:lnTo>
                  <a:pt x="49" y="124"/>
                </a:lnTo>
                <a:lnTo>
                  <a:pt x="93" y="74"/>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782" name="Line 1118"/>
          <p:cNvSpPr>
            <a:spLocks noChangeShapeType="1"/>
          </p:cNvSpPr>
          <p:nvPr/>
        </p:nvSpPr>
        <p:spPr bwMode="auto">
          <a:xfrm flipH="1" flipV="1">
            <a:off x="5600712" y="3575057"/>
            <a:ext cx="227013" cy="6032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783" name="Line 1119"/>
          <p:cNvSpPr>
            <a:spLocks noChangeShapeType="1"/>
          </p:cNvSpPr>
          <p:nvPr/>
        </p:nvSpPr>
        <p:spPr bwMode="auto">
          <a:xfrm flipV="1">
            <a:off x="5499100" y="3575059"/>
            <a:ext cx="101600" cy="38417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784" name="Line 1120"/>
          <p:cNvSpPr>
            <a:spLocks noChangeShapeType="1"/>
          </p:cNvSpPr>
          <p:nvPr/>
        </p:nvSpPr>
        <p:spPr bwMode="auto">
          <a:xfrm flipH="1" flipV="1">
            <a:off x="6696075" y="3562352"/>
            <a:ext cx="215900" cy="19367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785" name="Line 1121"/>
          <p:cNvSpPr>
            <a:spLocks noChangeShapeType="1"/>
          </p:cNvSpPr>
          <p:nvPr/>
        </p:nvSpPr>
        <p:spPr bwMode="auto">
          <a:xfrm flipV="1">
            <a:off x="6591307" y="3562357"/>
            <a:ext cx="104775" cy="8572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786" name="Freeform 1122"/>
          <p:cNvSpPr>
            <a:spLocks/>
          </p:cNvSpPr>
          <p:nvPr/>
        </p:nvSpPr>
        <p:spPr bwMode="auto">
          <a:xfrm>
            <a:off x="6146800" y="3432175"/>
            <a:ext cx="217488" cy="215900"/>
          </a:xfrm>
          <a:custGeom>
            <a:avLst/>
            <a:gdLst>
              <a:gd name="T0" fmla="*/ 2147483647 w 94"/>
              <a:gd name="T1" fmla="*/ 2147483647 h 83"/>
              <a:gd name="T2" fmla="*/ 0 w 94"/>
              <a:gd name="T3" fmla="*/ 0 h 83"/>
              <a:gd name="T4" fmla="*/ 2147483647 w 94"/>
              <a:gd name="T5" fmla="*/ 2147483647 h 83"/>
              <a:gd name="T6" fmla="*/ 2147483647 w 94"/>
              <a:gd name="T7" fmla="*/ 2147483647 h 83"/>
              <a:gd name="T8" fmla="*/ 0 60000 65536"/>
              <a:gd name="T9" fmla="*/ 0 60000 65536"/>
              <a:gd name="T10" fmla="*/ 0 60000 65536"/>
              <a:gd name="T11" fmla="*/ 0 60000 65536"/>
              <a:gd name="T12" fmla="*/ 0 w 94"/>
              <a:gd name="T13" fmla="*/ 0 h 83"/>
              <a:gd name="T14" fmla="*/ 94 w 94"/>
              <a:gd name="T15" fmla="*/ 83 h 83"/>
            </a:gdLst>
            <a:ahLst/>
            <a:cxnLst>
              <a:cxn ang="T8">
                <a:pos x="T0" y="T1"/>
              </a:cxn>
              <a:cxn ang="T9">
                <a:pos x="T2" y="T3"/>
              </a:cxn>
              <a:cxn ang="T10">
                <a:pos x="T4" y="T5"/>
              </a:cxn>
              <a:cxn ang="T11">
                <a:pos x="T6" y="T7"/>
              </a:cxn>
            </a:cxnLst>
            <a:rect l="T12" t="T13" r="T14" b="T15"/>
            <a:pathLst>
              <a:path w="94" h="83">
                <a:moveTo>
                  <a:pt x="94" y="18"/>
                </a:moveTo>
                <a:lnTo>
                  <a:pt x="0" y="0"/>
                </a:lnTo>
                <a:lnTo>
                  <a:pt x="49" y="83"/>
                </a:lnTo>
                <a:lnTo>
                  <a:pt x="94" y="18"/>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787" name="Freeform 1123"/>
          <p:cNvSpPr>
            <a:spLocks/>
          </p:cNvSpPr>
          <p:nvPr/>
        </p:nvSpPr>
        <p:spPr bwMode="auto">
          <a:xfrm>
            <a:off x="5167325" y="3913192"/>
            <a:ext cx="217487" cy="369887"/>
          </a:xfrm>
          <a:custGeom>
            <a:avLst/>
            <a:gdLst>
              <a:gd name="T0" fmla="*/ 2147483647 w 94"/>
              <a:gd name="T1" fmla="*/ 0 h 142"/>
              <a:gd name="T2" fmla="*/ 2147483647 w 94"/>
              <a:gd name="T3" fmla="*/ 2147483647 h 142"/>
              <a:gd name="T4" fmla="*/ 0 w 94"/>
              <a:gd name="T5" fmla="*/ 2147483647 h 142"/>
              <a:gd name="T6" fmla="*/ 2147483647 w 94"/>
              <a:gd name="T7" fmla="*/ 0 h 142"/>
              <a:gd name="T8" fmla="*/ 0 60000 65536"/>
              <a:gd name="T9" fmla="*/ 0 60000 65536"/>
              <a:gd name="T10" fmla="*/ 0 60000 65536"/>
              <a:gd name="T11" fmla="*/ 0 60000 65536"/>
              <a:gd name="T12" fmla="*/ 0 w 94"/>
              <a:gd name="T13" fmla="*/ 0 h 142"/>
              <a:gd name="T14" fmla="*/ 94 w 94"/>
              <a:gd name="T15" fmla="*/ 142 h 142"/>
            </a:gdLst>
            <a:ahLst/>
            <a:cxnLst>
              <a:cxn ang="T8">
                <a:pos x="T0" y="T1"/>
              </a:cxn>
              <a:cxn ang="T9">
                <a:pos x="T2" y="T3"/>
              </a:cxn>
              <a:cxn ang="T10">
                <a:pos x="T4" y="T5"/>
              </a:cxn>
              <a:cxn ang="T11">
                <a:pos x="T6" y="T7"/>
              </a:cxn>
            </a:cxnLst>
            <a:rect l="T12" t="T13" r="T14" b="T15"/>
            <a:pathLst>
              <a:path w="94" h="142">
                <a:moveTo>
                  <a:pt x="49" y="0"/>
                </a:moveTo>
                <a:lnTo>
                  <a:pt x="94" y="124"/>
                </a:lnTo>
                <a:lnTo>
                  <a:pt x="0" y="142"/>
                </a:lnTo>
                <a:lnTo>
                  <a:pt x="49"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788" name="Freeform 1124"/>
          <p:cNvSpPr>
            <a:spLocks/>
          </p:cNvSpPr>
          <p:nvPr/>
        </p:nvSpPr>
        <p:spPr bwMode="auto">
          <a:xfrm>
            <a:off x="5280037" y="3913188"/>
            <a:ext cx="219075" cy="323850"/>
          </a:xfrm>
          <a:custGeom>
            <a:avLst/>
            <a:gdLst>
              <a:gd name="T0" fmla="*/ 2147483647 w 94"/>
              <a:gd name="T1" fmla="*/ 2147483647 h 124"/>
              <a:gd name="T2" fmla="*/ 0 w 94"/>
              <a:gd name="T3" fmla="*/ 0 h 124"/>
              <a:gd name="T4" fmla="*/ 2147483647 w 94"/>
              <a:gd name="T5" fmla="*/ 2147483647 h 124"/>
              <a:gd name="T6" fmla="*/ 2147483647 w 94"/>
              <a:gd name="T7" fmla="*/ 2147483647 h 124"/>
              <a:gd name="T8" fmla="*/ 0 60000 65536"/>
              <a:gd name="T9" fmla="*/ 0 60000 65536"/>
              <a:gd name="T10" fmla="*/ 0 60000 65536"/>
              <a:gd name="T11" fmla="*/ 0 60000 65536"/>
              <a:gd name="T12" fmla="*/ 0 w 94"/>
              <a:gd name="T13" fmla="*/ 0 h 124"/>
              <a:gd name="T14" fmla="*/ 94 w 94"/>
              <a:gd name="T15" fmla="*/ 124 h 124"/>
            </a:gdLst>
            <a:ahLst/>
            <a:cxnLst>
              <a:cxn ang="T8">
                <a:pos x="T0" y="T1"/>
              </a:cxn>
              <a:cxn ang="T9">
                <a:pos x="T2" y="T3"/>
              </a:cxn>
              <a:cxn ang="T10">
                <a:pos x="T4" y="T5"/>
              </a:cxn>
              <a:cxn ang="T11">
                <a:pos x="T6" y="T7"/>
              </a:cxn>
            </a:cxnLst>
            <a:rect l="T12" t="T13" r="T14" b="T15"/>
            <a:pathLst>
              <a:path w="94" h="124">
                <a:moveTo>
                  <a:pt x="94" y="18"/>
                </a:moveTo>
                <a:lnTo>
                  <a:pt x="0" y="0"/>
                </a:lnTo>
                <a:lnTo>
                  <a:pt x="45" y="124"/>
                </a:lnTo>
                <a:lnTo>
                  <a:pt x="94" y="18"/>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789" name="Line 1125"/>
          <p:cNvSpPr>
            <a:spLocks noChangeShapeType="1"/>
          </p:cNvSpPr>
          <p:nvPr/>
        </p:nvSpPr>
        <p:spPr bwMode="auto">
          <a:xfrm flipH="1" flipV="1">
            <a:off x="6146800" y="3432175"/>
            <a:ext cx="217488" cy="46038"/>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790" name="Line 1126"/>
          <p:cNvSpPr>
            <a:spLocks noChangeShapeType="1"/>
          </p:cNvSpPr>
          <p:nvPr/>
        </p:nvSpPr>
        <p:spPr bwMode="auto">
          <a:xfrm flipV="1">
            <a:off x="5167313" y="3913192"/>
            <a:ext cx="112712" cy="369887"/>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791" name="Freeform 1127"/>
          <p:cNvSpPr>
            <a:spLocks/>
          </p:cNvSpPr>
          <p:nvPr/>
        </p:nvSpPr>
        <p:spPr bwMode="auto">
          <a:xfrm>
            <a:off x="6808788" y="3756027"/>
            <a:ext cx="215900" cy="360363"/>
          </a:xfrm>
          <a:custGeom>
            <a:avLst/>
            <a:gdLst>
              <a:gd name="T0" fmla="*/ 2147483647 w 93"/>
              <a:gd name="T1" fmla="*/ 0 h 138"/>
              <a:gd name="T2" fmla="*/ 2147483647 w 93"/>
              <a:gd name="T3" fmla="*/ 2147483647 h 138"/>
              <a:gd name="T4" fmla="*/ 0 w 93"/>
              <a:gd name="T5" fmla="*/ 2147483647 h 138"/>
              <a:gd name="T6" fmla="*/ 2147483647 w 93"/>
              <a:gd name="T7" fmla="*/ 0 h 138"/>
              <a:gd name="T8" fmla="*/ 0 60000 65536"/>
              <a:gd name="T9" fmla="*/ 0 60000 65536"/>
              <a:gd name="T10" fmla="*/ 0 60000 65536"/>
              <a:gd name="T11" fmla="*/ 0 60000 65536"/>
              <a:gd name="T12" fmla="*/ 0 w 93"/>
              <a:gd name="T13" fmla="*/ 0 h 138"/>
              <a:gd name="T14" fmla="*/ 93 w 93"/>
              <a:gd name="T15" fmla="*/ 138 h 138"/>
            </a:gdLst>
            <a:ahLst/>
            <a:cxnLst>
              <a:cxn ang="T8">
                <a:pos x="T0" y="T1"/>
              </a:cxn>
              <a:cxn ang="T9">
                <a:pos x="T2" y="T3"/>
              </a:cxn>
              <a:cxn ang="T10">
                <a:pos x="T4" y="T5"/>
              </a:cxn>
              <a:cxn ang="T11">
                <a:pos x="T6" y="T7"/>
              </a:cxn>
            </a:cxnLst>
            <a:rect l="T12" t="T13" r="T14" b="T15"/>
            <a:pathLst>
              <a:path w="93" h="138">
                <a:moveTo>
                  <a:pt x="44" y="0"/>
                </a:moveTo>
                <a:lnTo>
                  <a:pt x="93" y="138"/>
                </a:lnTo>
                <a:lnTo>
                  <a:pt x="0" y="50"/>
                </a:lnTo>
                <a:lnTo>
                  <a:pt x="44"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792" name="Freeform 1128"/>
          <p:cNvSpPr>
            <a:spLocks/>
          </p:cNvSpPr>
          <p:nvPr/>
        </p:nvSpPr>
        <p:spPr bwMode="auto">
          <a:xfrm>
            <a:off x="6911987" y="3756027"/>
            <a:ext cx="227013" cy="360363"/>
          </a:xfrm>
          <a:custGeom>
            <a:avLst/>
            <a:gdLst>
              <a:gd name="T0" fmla="*/ 2147483647 w 98"/>
              <a:gd name="T1" fmla="*/ 2147483647 h 138"/>
              <a:gd name="T2" fmla="*/ 0 w 98"/>
              <a:gd name="T3" fmla="*/ 0 h 138"/>
              <a:gd name="T4" fmla="*/ 2147483647 w 98"/>
              <a:gd name="T5" fmla="*/ 2147483647 h 138"/>
              <a:gd name="T6" fmla="*/ 2147483647 w 98"/>
              <a:gd name="T7" fmla="*/ 2147483647 h 138"/>
              <a:gd name="T8" fmla="*/ 0 60000 65536"/>
              <a:gd name="T9" fmla="*/ 0 60000 65536"/>
              <a:gd name="T10" fmla="*/ 0 60000 65536"/>
              <a:gd name="T11" fmla="*/ 0 60000 65536"/>
              <a:gd name="T12" fmla="*/ 0 w 98"/>
              <a:gd name="T13" fmla="*/ 0 h 138"/>
              <a:gd name="T14" fmla="*/ 98 w 98"/>
              <a:gd name="T15" fmla="*/ 138 h 138"/>
            </a:gdLst>
            <a:ahLst/>
            <a:cxnLst>
              <a:cxn ang="T8">
                <a:pos x="T0" y="T1"/>
              </a:cxn>
              <a:cxn ang="T9">
                <a:pos x="T2" y="T3"/>
              </a:cxn>
              <a:cxn ang="T10">
                <a:pos x="T4" y="T5"/>
              </a:cxn>
              <a:cxn ang="T11">
                <a:pos x="T6" y="T7"/>
              </a:cxn>
            </a:cxnLst>
            <a:rect l="T12" t="T13" r="T14" b="T15"/>
            <a:pathLst>
              <a:path w="98" h="138">
                <a:moveTo>
                  <a:pt x="98" y="92"/>
                </a:moveTo>
                <a:lnTo>
                  <a:pt x="0" y="0"/>
                </a:lnTo>
                <a:lnTo>
                  <a:pt x="49" y="138"/>
                </a:lnTo>
                <a:lnTo>
                  <a:pt x="98" y="92"/>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793" name="Freeform 1129"/>
          <p:cNvSpPr>
            <a:spLocks/>
          </p:cNvSpPr>
          <p:nvPr/>
        </p:nvSpPr>
        <p:spPr bwMode="auto">
          <a:xfrm>
            <a:off x="4506913" y="4751410"/>
            <a:ext cx="227012" cy="96837"/>
          </a:xfrm>
          <a:custGeom>
            <a:avLst/>
            <a:gdLst>
              <a:gd name="T0" fmla="*/ 2147483647 w 98"/>
              <a:gd name="T1" fmla="*/ 0 h 37"/>
              <a:gd name="T2" fmla="*/ 2147483647 w 98"/>
              <a:gd name="T3" fmla="*/ 2147483647 h 37"/>
              <a:gd name="T4" fmla="*/ 0 w 98"/>
              <a:gd name="T5" fmla="*/ 2147483647 h 37"/>
              <a:gd name="T6" fmla="*/ 2147483647 w 98"/>
              <a:gd name="T7" fmla="*/ 0 h 37"/>
              <a:gd name="T8" fmla="*/ 0 60000 65536"/>
              <a:gd name="T9" fmla="*/ 0 60000 65536"/>
              <a:gd name="T10" fmla="*/ 0 60000 65536"/>
              <a:gd name="T11" fmla="*/ 0 60000 65536"/>
              <a:gd name="T12" fmla="*/ 0 w 98"/>
              <a:gd name="T13" fmla="*/ 0 h 37"/>
              <a:gd name="T14" fmla="*/ 98 w 98"/>
              <a:gd name="T15" fmla="*/ 37 h 37"/>
            </a:gdLst>
            <a:ahLst/>
            <a:cxnLst>
              <a:cxn ang="T8">
                <a:pos x="T0" y="T1"/>
              </a:cxn>
              <a:cxn ang="T9">
                <a:pos x="T2" y="T3"/>
              </a:cxn>
              <a:cxn ang="T10">
                <a:pos x="T4" y="T5"/>
              </a:cxn>
              <a:cxn ang="T11">
                <a:pos x="T6" y="T7"/>
              </a:cxn>
            </a:cxnLst>
            <a:rect l="T12" t="T13" r="T14" b="T15"/>
            <a:pathLst>
              <a:path w="98" h="37">
                <a:moveTo>
                  <a:pt x="49" y="0"/>
                </a:moveTo>
                <a:lnTo>
                  <a:pt x="98" y="37"/>
                </a:lnTo>
                <a:lnTo>
                  <a:pt x="0" y="23"/>
                </a:lnTo>
                <a:lnTo>
                  <a:pt x="49"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794" name="Freeform 1130"/>
          <p:cNvSpPr>
            <a:spLocks/>
          </p:cNvSpPr>
          <p:nvPr/>
        </p:nvSpPr>
        <p:spPr bwMode="auto">
          <a:xfrm>
            <a:off x="4621213" y="4751410"/>
            <a:ext cx="214312" cy="96837"/>
          </a:xfrm>
          <a:custGeom>
            <a:avLst/>
            <a:gdLst>
              <a:gd name="T0" fmla="*/ 2147483647 w 93"/>
              <a:gd name="T1" fmla="*/ 2147483647 h 37"/>
              <a:gd name="T2" fmla="*/ 0 w 93"/>
              <a:gd name="T3" fmla="*/ 0 h 37"/>
              <a:gd name="T4" fmla="*/ 2147483647 w 93"/>
              <a:gd name="T5" fmla="*/ 2147483647 h 37"/>
              <a:gd name="T6" fmla="*/ 2147483647 w 93"/>
              <a:gd name="T7" fmla="*/ 2147483647 h 37"/>
              <a:gd name="T8" fmla="*/ 0 60000 65536"/>
              <a:gd name="T9" fmla="*/ 0 60000 65536"/>
              <a:gd name="T10" fmla="*/ 0 60000 65536"/>
              <a:gd name="T11" fmla="*/ 0 60000 65536"/>
              <a:gd name="T12" fmla="*/ 0 w 93"/>
              <a:gd name="T13" fmla="*/ 0 h 37"/>
              <a:gd name="T14" fmla="*/ 93 w 93"/>
              <a:gd name="T15" fmla="*/ 37 h 37"/>
            </a:gdLst>
            <a:ahLst/>
            <a:cxnLst>
              <a:cxn ang="T8">
                <a:pos x="T0" y="T1"/>
              </a:cxn>
              <a:cxn ang="T9">
                <a:pos x="T2" y="T3"/>
              </a:cxn>
              <a:cxn ang="T10">
                <a:pos x="T4" y="T5"/>
              </a:cxn>
              <a:cxn ang="T11">
                <a:pos x="T6" y="T7"/>
              </a:cxn>
            </a:cxnLst>
            <a:rect l="T12" t="T13" r="T14" b="T15"/>
            <a:pathLst>
              <a:path w="93" h="37">
                <a:moveTo>
                  <a:pt x="93" y="14"/>
                </a:moveTo>
                <a:lnTo>
                  <a:pt x="0" y="0"/>
                </a:lnTo>
                <a:lnTo>
                  <a:pt x="49" y="37"/>
                </a:lnTo>
                <a:lnTo>
                  <a:pt x="93" y="14"/>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795" name="Line 1131"/>
          <p:cNvSpPr>
            <a:spLocks noChangeShapeType="1"/>
          </p:cNvSpPr>
          <p:nvPr/>
        </p:nvSpPr>
        <p:spPr bwMode="auto">
          <a:xfrm flipH="1" flipV="1">
            <a:off x="6911987" y="3756027"/>
            <a:ext cx="227013" cy="239713"/>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796" name="Line 1132"/>
          <p:cNvSpPr>
            <a:spLocks noChangeShapeType="1"/>
          </p:cNvSpPr>
          <p:nvPr/>
        </p:nvSpPr>
        <p:spPr bwMode="auto">
          <a:xfrm flipV="1">
            <a:off x="6808797" y="3756028"/>
            <a:ext cx="103187" cy="13017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797" name="Line 1133"/>
          <p:cNvSpPr>
            <a:spLocks noChangeShapeType="1"/>
          </p:cNvSpPr>
          <p:nvPr/>
        </p:nvSpPr>
        <p:spPr bwMode="auto">
          <a:xfrm flipH="1" flipV="1">
            <a:off x="4621213" y="4751388"/>
            <a:ext cx="214312" cy="36512"/>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798" name="Line 1135"/>
          <p:cNvSpPr>
            <a:spLocks noChangeShapeType="1"/>
          </p:cNvSpPr>
          <p:nvPr/>
        </p:nvSpPr>
        <p:spPr bwMode="auto">
          <a:xfrm flipV="1">
            <a:off x="7789863" y="4751410"/>
            <a:ext cx="112712" cy="6032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799" name="Freeform 1136"/>
          <p:cNvSpPr>
            <a:spLocks/>
          </p:cNvSpPr>
          <p:nvPr/>
        </p:nvSpPr>
        <p:spPr bwMode="auto">
          <a:xfrm>
            <a:off x="5713425" y="3635375"/>
            <a:ext cx="217487" cy="311150"/>
          </a:xfrm>
          <a:custGeom>
            <a:avLst/>
            <a:gdLst>
              <a:gd name="T0" fmla="*/ 2147483647 w 94"/>
              <a:gd name="T1" fmla="*/ 0 h 119"/>
              <a:gd name="T2" fmla="*/ 2147483647 w 94"/>
              <a:gd name="T3" fmla="*/ 2147483647 h 119"/>
              <a:gd name="T4" fmla="*/ 0 w 94"/>
              <a:gd name="T5" fmla="*/ 2147483647 h 119"/>
              <a:gd name="T6" fmla="*/ 2147483647 w 94"/>
              <a:gd name="T7" fmla="*/ 0 h 119"/>
              <a:gd name="T8" fmla="*/ 0 60000 65536"/>
              <a:gd name="T9" fmla="*/ 0 60000 65536"/>
              <a:gd name="T10" fmla="*/ 0 60000 65536"/>
              <a:gd name="T11" fmla="*/ 0 60000 65536"/>
              <a:gd name="T12" fmla="*/ 0 w 94"/>
              <a:gd name="T13" fmla="*/ 0 h 119"/>
              <a:gd name="T14" fmla="*/ 94 w 94"/>
              <a:gd name="T15" fmla="*/ 119 h 119"/>
            </a:gdLst>
            <a:ahLst/>
            <a:cxnLst>
              <a:cxn ang="T8">
                <a:pos x="T0" y="T1"/>
              </a:cxn>
              <a:cxn ang="T9">
                <a:pos x="T2" y="T3"/>
              </a:cxn>
              <a:cxn ang="T10">
                <a:pos x="T4" y="T5"/>
              </a:cxn>
              <a:cxn ang="T11">
                <a:pos x="T6" y="T7"/>
              </a:cxn>
            </a:cxnLst>
            <a:rect l="T12" t="T13" r="T14" b="T15"/>
            <a:pathLst>
              <a:path w="94" h="119">
                <a:moveTo>
                  <a:pt x="49" y="0"/>
                </a:moveTo>
                <a:lnTo>
                  <a:pt x="94" y="101"/>
                </a:lnTo>
                <a:lnTo>
                  <a:pt x="0" y="119"/>
                </a:lnTo>
                <a:lnTo>
                  <a:pt x="49"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800" name="Freeform 1137"/>
          <p:cNvSpPr>
            <a:spLocks/>
          </p:cNvSpPr>
          <p:nvPr/>
        </p:nvSpPr>
        <p:spPr bwMode="auto">
          <a:xfrm>
            <a:off x="5827725" y="3635384"/>
            <a:ext cx="217487" cy="263525"/>
          </a:xfrm>
          <a:custGeom>
            <a:avLst/>
            <a:gdLst>
              <a:gd name="T0" fmla="*/ 2147483647 w 94"/>
              <a:gd name="T1" fmla="*/ 0 h 101"/>
              <a:gd name="T2" fmla="*/ 0 w 94"/>
              <a:gd name="T3" fmla="*/ 0 h 101"/>
              <a:gd name="T4" fmla="*/ 2147483647 w 94"/>
              <a:gd name="T5" fmla="*/ 2147483647 h 101"/>
              <a:gd name="T6" fmla="*/ 2147483647 w 94"/>
              <a:gd name="T7" fmla="*/ 0 h 101"/>
              <a:gd name="T8" fmla="*/ 0 60000 65536"/>
              <a:gd name="T9" fmla="*/ 0 60000 65536"/>
              <a:gd name="T10" fmla="*/ 0 60000 65536"/>
              <a:gd name="T11" fmla="*/ 0 60000 65536"/>
              <a:gd name="T12" fmla="*/ 0 w 94"/>
              <a:gd name="T13" fmla="*/ 0 h 101"/>
              <a:gd name="T14" fmla="*/ 94 w 94"/>
              <a:gd name="T15" fmla="*/ 101 h 101"/>
            </a:gdLst>
            <a:ahLst/>
            <a:cxnLst>
              <a:cxn ang="T8">
                <a:pos x="T0" y="T1"/>
              </a:cxn>
              <a:cxn ang="T9">
                <a:pos x="T2" y="T3"/>
              </a:cxn>
              <a:cxn ang="T10">
                <a:pos x="T4" y="T5"/>
              </a:cxn>
              <a:cxn ang="T11">
                <a:pos x="T6" y="T7"/>
              </a:cxn>
            </a:cxnLst>
            <a:rect l="T12" t="T13" r="T14" b="T15"/>
            <a:pathLst>
              <a:path w="94" h="101">
                <a:moveTo>
                  <a:pt x="94" y="0"/>
                </a:moveTo>
                <a:lnTo>
                  <a:pt x="0" y="0"/>
                </a:lnTo>
                <a:lnTo>
                  <a:pt x="45" y="101"/>
                </a:lnTo>
                <a:lnTo>
                  <a:pt x="94"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801" name="Line 1138"/>
          <p:cNvSpPr>
            <a:spLocks noChangeShapeType="1"/>
          </p:cNvSpPr>
          <p:nvPr/>
        </p:nvSpPr>
        <p:spPr bwMode="auto">
          <a:xfrm flipH="1">
            <a:off x="5827725" y="3635384"/>
            <a:ext cx="217487" cy="317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802" name="Line 1139"/>
          <p:cNvSpPr>
            <a:spLocks noChangeShapeType="1"/>
          </p:cNvSpPr>
          <p:nvPr/>
        </p:nvSpPr>
        <p:spPr bwMode="auto">
          <a:xfrm flipV="1">
            <a:off x="5713416" y="3635375"/>
            <a:ext cx="114300" cy="311150"/>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803" name="Freeform 1140"/>
          <p:cNvSpPr>
            <a:spLocks/>
          </p:cNvSpPr>
          <p:nvPr/>
        </p:nvSpPr>
        <p:spPr bwMode="auto">
          <a:xfrm>
            <a:off x="7024693" y="3995747"/>
            <a:ext cx="217487" cy="371475"/>
          </a:xfrm>
          <a:custGeom>
            <a:avLst/>
            <a:gdLst>
              <a:gd name="T0" fmla="*/ 2147483647 w 94"/>
              <a:gd name="T1" fmla="*/ 0 h 142"/>
              <a:gd name="T2" fmla="*/ 2147483647 w 94"/>
              <a:gd name="T3" fmla="*/ 2147483647 h 142"/>
              <a:gd name="T4" fmla="*/ 0 w 94"/>
              <a:gd name="T5" fmla="*/ 2147483647 h 142"/>
              <a:gd name="T6" fmla="*/ 2147483647 w 94"/>
              <a:gd name="T7" fmla="*/ 0 h 142"/>
              <a:gd name="T8" fmla="*/ 0 60000 65536"/>
              <a:gd name="T9" fmla="*/ 0 60000 65536"/>
              <a:gd name="T10" fmla="*/ 0 60000 65536"/>
              <a:gd name="T11" fmla="*/ 0 60000 65536"/>
              <a:gd name="T12" fmla="*/ 0 w 94"/>
              <a:gd name="T13" fmla="*/ 0 h 142"/>
              <a:gd name="T14" fmla="*/ 94 w 94"/>
              <a:gd name="T15" fmla="*/ 142 h 142"/>
            </a:gdLst>
            <a:ahLst/>
            <a:cxnLst>
              <a:cxn ang="T8">
                <a:pos x="T0" y="T1"/>
              </a:cxn>
              <a:cxn ang="T9">
                <a:pos x="T2" y="T3"/>
              </a:cxn>
              <a:cxn ang="T10">
                <a:pos x="T4" y="T5"/>
              </a:cxn>
              <a:cxn ang="T11">
                <a:pos x="T6" y="T7"/>
              </a:cxn>
            </a:cxnLst>
            <a:rect l="T12" t="T13" r="T14" b="T15"/>
            <a:pathLst>
              <a:path w="94" h="142">
                <a:moveTo>
                  <a:pt x="49" y="0"/>
                </a:moveTo>
                <a:lnTo>
                  <a:pt x="94" y="142"/>
                </a:lnTo>
                <a:lnTo>
                  <a:pt x="0" y="46"/>
                </a:lnTo>
                <a:lnTo>
                  <a:pt x="49"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804" name="Freeform 1141"/>
          <p:cNvSpPr>
            <a:spLocks/>
          </p:cNvSpPr>
          <p:nvPr/>
        </p:nvSpPr>
        <p:spPr bwMode="auto">
          <a:xfrm>
            <a:off x="7139000" y="3995747"/>
            <a:ext cx="217487" cy="371475"/>
          </a:xfrm>
          <a:custGeom>
            <a:avLst/>
            <a:gdLst>
              <a:gd name="T0" fmla="*/ 2147483647 w 94"/>
              <a:gd name="T1" fmla="*/ 2147483647 h 142"/>
              <a:gd name="T2" fmla="*/ 0 w 94"/>
              <a:gd name="T3" fmla="*/ 0 h 142"/>
              <a:gd name="T4" fmla="*/ 2147483647 w 94"/>
              <a:gd name="T5" fmla="*/ 2147483647 h 142"/>
              <a:gd name="T6" fmla="*/ 2147483647 w 94"/>
              <a:gd name="T7" fmla="*/ 2147483647 h 142"/>
              <a:gd name="T8" fmla="*/ 0 60000 65536"/>
              <a:gd name="T9" fmla="*/ 0 60000 65536"/>
              <a:gd name="T10" fmla="*/ 0 60000 65536"/>
              <a:gd name="T11" fmla="*/ 0 60000 65536"/>
              <a:gd name="T12" fmla="*/ 0 w 94"/>
              <a:gd name="T13" fmla="*/ 0 h 142"/>
              <a:gd name="T14" fmla="*/ 94 w 94"/>
              <a:gd name="T15" fmla="*/ 142 h 142"/>
            </a:gdLst>
            <a:ahLst/>
            <a:cxnLst>
              <a:cxn ang="T8">
                <a:pos x="T0" y="T1"/>
              </a:cxn>
              <a:cxn ang="T9">
                <a:pos x="T2" y="T3"/>
              </a:cxn>
              <a:cxn ang="T10">
                <a:pos x="T4" y="T5"/>
              </a:cxn>
              <a:cxn ang="T11">
                <a:pos x="T6" y="T7"/>
              </a:cxn>
            </a:cxnLst>
            <a:rect l="T12" t="T13" r="T14" b="T15"/>
            <a:pathLst>
              <a:path w="94" h="142">
                <a:moveTo>
                  <a:pt x="94" y="128"/>
                </a:moveTo>
                <a:lnTo>
                  <a:pt x="0" y="0"/>
                </a:lnTo>
                <a:lnTo>
                  <a:pt x="45" y="142"/>
                </a:lnTo>
                <a:lnTo>
                  <a:pt x="94" y="128"/>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805" name="Freeform 1142"/>
          <p:cNvSpPr>
            <a:spLocks/>
          </p:cNvSpPr>
          <p:nvPr/>
        </p:nvSpPr>
        <p:spPr bwMode="auto">
          <a:xfrm>
            <a:off x="6261100" y="3478218"/>
            <a:ext cx="217488" cy="301625"/>
          </a:xfrm>
          <a:custGeom>
            <a:avLst/>
            <a:gdLst>
              <a:gd name="T0" fmla="*/ 2147483647 w 94"/>
              <a:gd name="T1" fmla="*/ 0 h 115"/>
              <a:gd name="T2" fmla="*/ 2147483647 w 94"/>
              <a:gd name="T3" fmla="*/ 2147483647 h 115"/>
              <a:gd name="T4" fmla="*/ 0 w 94"/>
              <a:gd name="T5" fmla="*/ 2147483647 h 115"/>
              <a:gd name="T6" fmla="*/ 2147483647 w 94"/>
              <a:gd name="T7" fmla="*/ 0 h 115"/>
              <a:gd name="T8" fmla="*/ 0 60000 65536"/>
              <a:gd name="T9" fmla="*/ 0 60000 65536"/>
              <a:gd name="T10" fmla="*/ 0 60000 65536"/>
              <a:gd name="T11" fmla="*/ 0 60000 65536"/>
              <a:gd name="T12" fmla="*/ 0 w 94"/>
              <a:gd name="T13" fmla="*/ 0 h 115"/>
              <a:gd name="T14" fmla="*/ 94 w 94"/>
              <a:gd name="T15" fmla="*/ 115 h 115"/>
            </a:gdLst>
            <a:ahLst/>
            <a:cxnLst>
              <a:cxn ang="T8">
                <a:pos x="T0" y="T1"/>
              </a:cxn>
              <a:cxn ang="T9">
                <a:pos x="T2" y="T3"/>
              </a:cxn>
              <a:cxn ang="T10">
                <a:pos x="T4" y="T5"/>
              </a:cxn>
              <a:cxn ang="T11">
                <a:pos x="T6" y="T7"/>
              </a:cxn>
            </a:cxnLst>
            <a:rect l="T12" t="T13" r="T14" b="T15"/>
            <a:pathLst>
              <a:path w="94" h="115">
                <a:moveTo>
                  <a:pt x="45" y="0"/>
                </a:moveTo>
                <a:lnTo>
                  <a:pt x="94" y="115"/>
                </a:lnTo>
                <a:lnTo>
                  <a:pt x="0" y="65"/>
                </a:lnTo>
                <a:lnTo>
                  <a:pt x="45"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806" name="Freeform 1143"/>
          <p:cNvSpPr>
            <a:spLocks/>
          </p:cNvSpPr>
          <p:nvPr/>
        </p:nvSpPr>
        <p:spPr bwMode="auto">
          <a:xfrm>
            <a:off x="6364288" y="3478218"/>
            <a:ext cx="227012" cy="301625"/>
          </a:xfrm>
          <a:custGeom>
            <a:avLst/>
            <a:gdLst>
              <a:gd name="T0" fmla="*/ 2147483647 w 98"/>
              <a:gd name="T1" fmla="*/ 2147483647 h 115"/>
              <a:gd name="T2" fmla="*/ 0 w 98"/>
              <a:gd name="T3" fmla="*/ 0 h 115"/>
              <a:gd name="T4" fmla="*/ 2147483647 w 98"/>
              <a:gd name="T5" fmla="*/ 2147483647 h 115"/>
              <a:gd name="T6" fmla="*/ 2147483647 w 98"/>
              <a:gd name="T7" fmla="*/ 2147483647 h 115"/>
              <a:gd name="T8" fmla="*/ 0 60000 65536"/>
              <a:gd name="T9" fmla="*/ 0 60000 65536"/>
              <a:gd name="T10" fmla="*/ 0 60000 65536"/>
              <a:gd name="T11" fmla="*/ 0 60000 65536"/>
              <a:gd name="T12" fmla="*/ 0 w 98"/>
              <a:gd name="T13" fmla="*/ 0 h 115"/>
              <a:gd name="T14" fmla="*/ 98 w 98"/>
              <a:gd name="T15" fmla="*/ 115 h 115"/>
            </a:gdLst>
            <a:ahLst/>
            <a:cxnLst>
              <a:cxn ang="T8">
                <a:pos x="T0" y="T1"/>
              </a:cxn>
              <a:cxn ang="T9">
                <a:pos x="T2" y="T3"/>
              </a:cxn>
              <a:cxn ang="T10">
                <a:pos x="T4" y="T5"/>
              </a:cxn>
              <a:cxn ang="T11">
                <a:pos x="T6" y="T7"/>
              </a:cxn>
            </a:cxnLst>
            <a:rect l="T12" t="T13" r="T14" b="T15"/>
            <a:pathLst>
              <a:path w="98" h="115">
                <a:moveTo>
                  <a:pt x="98" y="65"/>
                </a:moveTo>
                <a:lnTo>
                  <a:pt x="0" y="0"/>
                </a:lnTo>
                <a:lnTo>
                  <a:pt x="49" y="115"/>
                </a:lnTo>
                <a:lnTo>
                  <a:pt x="98" y="65"/>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807" name="Freeform 1144"/>
          <p:cNvSpPr>
            <a:spLocks/>
          </p:cNvSpPr>
          <p:nvPr/>
        </p:nvSpPr>
        <p:spPr bwMode="auto">
          <a:xfrm>
            <a:off x="5384800" y="3959229"/>
            <a:ext cx="215900" cy="277813"/>
          </a:xfrm>
          <a:custGeom>
            <a:avLst/>
            <a:gdLst>
              <a:gd name="T0" fmla="*/ 2147483647 w 93"/>
              <a:gd name="T1" fmla="*/ 0 h 106"/>
              <a:gd name="T2" fmla="*/ 2147483647 w 93"/>
              <a:gd name="T3" fmla="*/ 2147483647 h 106"/>
              <a:gd name="T4" fmla="*/ 0 w 93"/>
              <a:gd name="T5" fmla="*/ 2147483647 h 106"/>
              <a:gd name="T6" fmla="*/ 2147483647 w 93"/>
              <a:gd name="T7" fmla="*/ 0 h 106"/>
              <a:gd name="T8" fmla="*/ 0 60000 65536"/>
              <a:gd name="T9" fmla="*/ 0 60000 65536"/>
              <a:gd name="T10" fmla="*/ 0 60000 65536"/>
              <a:gd name="T11" fmla="*/ 0 60000 65536"/>
              <a:gd name="T12" fmla="*/ 0 w 93"/>
              <a:gd name="T13" fmla="*/ 0 h 106"/>
              <a:gd name="T14" fmla="*/ 93 w 93"/>
              <a:gd name="T15" fmla="*/ 106 h 106"/>
            </a:gdLst>
            <a:ahLst/>
            <a:cxnLst>
              <a:cxn ang="T8">
                <a:pos x="T0" y="T1"/>
              </a:cxn>
              <a:cxn ang="T9">
                <a:pos x="T2" y="T3"/>
              </a:cxn>
              <a:cxn ang="T10">
                <a:pos x="T4" y="T5"/>
              </a:cxn>
              <a:cxn ang="T11">
                <a:pos x="T6" y="T7"/>
              </a:cxn>
            </a:cxnLst>
            <a:rect l="T12" t="T13" r="T14" b="T15"/>
            <a:pathLst>
              <a:path w="93" h="106">
                <a:moveTo>
                  <a:pt x="49" y="0"/>
                </a:moveTo>
                <a:lnTo>
                  <a:pt x="93" y="101"/>
                </a:lnTo>
                <a:lnTo>
                  <a:pt x="0" y="106"/>
                </a:lnTo>
                <a:lnTo>
                  <a:pt x="49"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808" name="Freeform 1145"/>
          <p:cNvSpPr>
            <a:spLocks/>
          </p:cNvSpPr>
          <p:nvPr/>
        </p:nvSpPr>
        <p:spPr bwMode="auto">
          <a:xfrm>
            <a:off x="5499102" y="3946527"/>
            <a:ext cx="214313" cy="277813"/>
          </a:xfrm>
          <a:custGeom>
            <a:avLst/>
            <a:gdLst>
              <a:gd name="T0" fmla="*/ 2147483647 w 93"/>
              <a:gd name="T1" fmla="*/ 0 h 106"/>
              <a:gd name="T2" fmla="*/ 0 w 93"/>
              <a:gd name="T3" fmla="*/ 2147483647 h 106"/>
              <a:gd name="T4" fmla="*/ 2147483647 w 93"/>
              <a:gd name="T5" fmla="*/ 2147483647 h 106"/>
              <a:gd name="T6" fmla="*/ 2147483647 w 93"/>
              <a:gd name="T7" fmla="*/ 0 h 106"/>
              <a:gd name="T8" fmla="*/ 0 60000 65536"/>
              <a:gd name="T9" fmla="*/ 0 60000 65536"/>
              <a:gd name="T10" fmla="*/ 0 60000 65536"/>
              <a:gd name="T11" fmla="*/ 0 60000 65536"/>
              <a:gd name="T12" fmla="*/ 0 w 93"/>
              <a:gd name="T13" fmla="*/ 0 h 106"/>
              <a:gd name="T14" fmla="*/ 93 w 93"/>
              <a:gd name="T15" fmla="*/ 106 h 106"/>
            </a:gdLst>
            <a:ahLst/>
            <a:cxnLst>
              <a:cxn ang="T8">
                <a:pos x="T0" y="T1"/>
              </a:cxn>
              <a:cxn ang="T9">
                <a:pos x="T2" y="T3"/>
              </a:cxn>
              <a:cxn ang="T10">
                <a:pos x="T4" y="T5"/>
              </a:cxn>
              <a:cxn ang="T11">
                <a:pos x="T6" y="T7"/>
              </a:cxn>
            </a:cxnLst>
            <a:rect l="T12" t="T13" r="T14" b="T15"/>
            <a:pathLst>
              <a:path w="93" h="106">
                <a:moveTo>
                  <a:pt x="93" y="0"/>
                </a:moveTo>
                <a:lnTo>
                  <a:pt x="0" y="5"/>
                </a:lnTo>
                <a:lnTo>
                  <a:pt x="44" y="106"/>
                </a:lnTo>
                <a:lnTo>
                  <a:pt x="93"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809" name="Line 1146"/>
          <p:cNvSpPr>
            <a:spLocks noChangeShapeType="1"/>
          </p:cNvSpPr>
          <p:nvPr/>
        </p:nvSpPr>
        <p:spPr bwMode="auto">
          <a:xfrm flipH="1" flipV="1">
            <a:off x="7139000" y="3995738"/>
            <a:ext cx="217487" cy="334962"/>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810" name="Line 1147"/>
          <p:cNvSpPr>
            <a:spLocks noChangeShapeType="1"/>
          </p:cNvSpPr>
          <p:nvPr/>
        </p:nvSpPr>
        <p:spPr bwMode="auto">
          <a:xfrm flipV="1">
            <a:off x="7024692" y="3995738"/>
            <a:ext cx="114300" cy="120650"/>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811" name="Line 1148"/>
          <p:cNvSpPr>
            <a:spLocks noChangeShapeType="1"/>
          </p:cNvSpPr>
          <p:nvPr/>
        </p:nvSpPr>
        <p:spPr bwMode="auto">
          <a:xfrm flipH="1" flipV="1">
            <a:off x="6364288" y="3478213"/>
            <a:ext cx="227012" cy="169862"/>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812" name="Line 1149"/>
          <p:cNvSpPr>
            <a:spLocks noChangeShapeType="1"/>
          </p:cNvSpPr>
          <p:nvPr/>
        </p:nvSpPr>
        <p:spPr bwMode="auto">
          <a:xfrm flipV="1">
            <a:off x="6261100" y="3478213"/>
            <a:ext cx="103188" cy="169862"/>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813" name="Line 1150"/>
          <p:cNvSpPr>
            <a:spLocks noChangeShapeType="1"/>
          </p:cNvSpPr>
          <p:nvPr/>
        </p:nvSpPr>
        <p:spPr bwMode="auto">
          <a:xfrm flipV="1">
            <a:off x="5384800" y="3959229"/>
            <a:ext cx="114300" cy="277813"/>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814" name="Freeform 1151"/>
          <p:cNvSpPr>
            <a:spLocks/>
          </p:cNvSpPr>
          <p:nvPr/>
        </p:nvSpPr>
        <p:spPr bwMode="auto">
          <a:xfrm>
            <a:off x="7242175" y="4330722"/>
            <a:ext cx="215900" cy="314325"/>
          </a:xfrm>
          <a:custGeom>
            <a:avLst/>
            <a:gdLst>
              <a:gd name="T0" fmla="*/ 2147483647 w 93"/>
              <a:gd name="T1" fmla="*/ 0 h 120"/>
              <a:gd name="T2" fmla="*/ 2147483647 w 93"/>
              <a:gd name="T3" fmla="*/ 2147483647 h 120"/>
              <a:gd name="T4" fmla="*/ 0 w 93"/>
              <a:gd name="T5" fmla="*/ 2147483647 h 120"/>
              <a:gd name="T6" fmla="*/ 2147483647 w 93"/>
              <a:gd name="T7" fmla="*/ 0 h 120"/>
              <a:gd name="T8" fmla="*/ 0 60000 65536"/>
              <a:gd name="T9" fmla="*/ 0 60000 65536"/>
              <a:gd name="T10" fmla="*/ 0 60000 65536"/>
              <a:gd name="T11" fmla="*/ 0 60000 65536"/>
              <a:gd name="T12" fmla="*/ 0 w 93"/>
              <a:gd name="T13" fmla="*/ 0 h 120"/>
              <a:gd name="T14" fmla="*/ 93 w 93"/>
              <a:gd name="T15" fmla="*/ 120 h 120"/>
            </a:gdLst>
            <a:ahLst/>
            <a:cxnLst>
              <a:cxn ang="T8">
                <a:pos x="T0" y="T1"/>
              </a:cxn>
              <a:cxn ang="T9">
                <a:pos x="T2" y="T3"/>
              </a:cxn>
              <a:cxn ang="T10">
                <a:pos x="T4" y="T5"/>
              </a:cxn>
              <a:cxn ang="T11">
                <a:pos x="T6" y="T7"/>
              </a:cxn>
            </a:cxnLst>
            <a:rect l="T12" t="T13" r="T14" b="T15"/>
            <a:pathLst>
              <a:path w="93" h="120">
                <a:moveTo>
                  <a:pt x="49" y="0"/>
                </a:moveTo>
                <a:lnTo>
                  <a:pt x="93" y="120"/>
                </a:lnTo>
                <a:lnTo>
                  <a:pt x="0" y="14"/>
                </a:lnTo>
                <a:lnTo>
                  <a:pt x="49"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815" name="Freeform 1152"/>
          <p:cNvSpPr>
            <a:spLocks/>
          </p:cNvSpPr>
          <p:nvPr/>
        </p:nvSpPr>
        <p:spPr bwMode="auto">
          <a:xfrm>
            <a:off x="7356477" y="4330700"/>
            <a:ext cx="214313" cy="457200"/>
          </a:xfrm>
          <a:custGeom>
            <a:avLst/>
            <a:gdLst>
              <a:gd name="T0" fmla="*/ 2147483647 w 93"/>
              <a:gd name="T1" fmla="*/ 2147483647 h 175"/>
              <a:gd name="T2" fmla="*/ 0 w 93"/>
              <a:gd name="T3" fmla="*/ 0 h 175"/>
              <a:gd name="T4" fmla="*/ 2147483647 w 93"/>
              <a:gd name="T5" fmla="*/ 2147483647 h 175"/>
              <a:gd name="T6" fmla="*/ 2147483647 w 93"/>
              <a:gd name="T7" fmla="*/ 2147483647 h 175"/>
              <a:gd name="T8" fmla="*/ 0 60000 65536"/>
              <a:gd name="T9" fmla="*/ 0 60000 65536"/>
              <a:gd name="T10" fmla="*/ 0 60000 65536"/>
              <a:gd name="T11" fmla="*/ 0 60000 65536"/>
              <a:gd name="T12" fmla="*/ 0 w 93"/>
              <a:gd name="T13" fmla="*/ 0 h 175"/>
              <a:gd name="T14" fmla="*/ 93 w 93"/>
              <a:gd name="T15" fmla="*/ 175 h 175"/>
            </a:gdLst>
            <a:ahLst/>
            <a:cxnLst>
              <a:cxn ang="T8">
                <a:pos x="T0" y="T1"/>
              </a:cxn>
              <a:cxn ang="T9">
                <a:pos x="T2" y="T3"/>
              </a:cxn>
              <a:cxn ang="T10">
                <a:pos x="T4" y="T5"/>
              </a:cxn>
              <a:cxn ang="T11">
                <a:pos x="T6" y="T7"/>
              </a:cxn>
            </a:cxnLst>
            <a:rect l="T12" t="T13" r="T14" b="T15"/>
            <a:pathLst>
              <a:path w="93" h="175">
                <a:moveTo>
                  <a:pt x="93" y="175"/>
                </a:moveTo>
                <a:lnTo>
                  <a:pt x="0" y="0"/>
                </a:lnTo>
                <a:lnTo>
                  <a:pt x="44" y="120"/>
                </a:lnTo>
                <a:lnTo>
                  <a:pt x="93" y="175"/>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816" name="Freeform 1153"/>
          <p:cNvSpPr>
            <a:spLocks/>
          </p:cNvSpPr>
          <p:nvPr/>
        </p:nvSpPr>
        <p:spPr bwMode="auto">
          <a:xfrm>
            <a:off x="5053013" y="4283075"/>
            <a:ext cx="227012" cy="565150"/>
          </a:xfrm>
          <a:custGeom>
            <a:avLst/>
            <a:gdLst>
              <a:gd name="T0" fmla="*/ 2147483647 w 98"/>
              <a:gd name="T1" fmla="*/ 0 h 216"/>
              <a:gd name="T2" fmla="*/ 2147483647 w 98"/>
              <a:gd name="T3" fmla="*/ 2147483647 h 216"/>
              <a:gd name="T4" fmla="*/ 0 w 98"/>
              <a:gd name="T5" fmla="*/ 2147483647 h 216"/>
              <a:gd name="T6" fmla="*/ 2147483647 w 98"/>
              <a:gd name="T7" fmla="*/ 0 h 216"/>
              <a:gd name="T8" fmla="*/ 0 60000 65536"/>
              <a:gd name="T9" fmla="*/ 0 60000 65536"/>
              <a:gd name="T10" fmla="*/ 0 60000 65536"/>
              <a:gd name="T11" fmla="*/ 0 60000 65536"/>
              <a:gd name="T12" fmla="*/ 0 w 98"/>
              <a:gd name="T13" fmla="*/ 0 h 216"/>
              <a:gd name="T14" fmla="*/ 98 w 98"/>
              <a:gd name="T15" fmla="*/ 216 h 216"/>
            </a:gdLst>
            <a:ahLst/>
            <a:cxnLst>
              <a:cxn ang="T8">
                <a:pos x="T0" y="T1"/>
              </a:cxn>
              <a:cxn ang="T9">
                <a:pos x="T2" y="T3"/>
              </a:cxn>
              <a:cxn ang="T10">
                <a:pos x="T4" y="T5"/>
              </a:cxn>
              <a:cxn ang="T11">
                <a:pos x="T6" y="T7"/>
              </a:cxn>
            </a:cxnLst>
            <a:rect l="T12" t="T13" r="T14" b="T15"/>
            <a:pathLst>
              <a:path w="98" h="216">
                <a:moveTo>
                  <a:pt x="49" y="0"/>
                </a:moveTo>
                <a:lnTo>
                  <a:pt x="98" y="216"/>
                </a:lnTo>
                <a:lnTo>
                  <a:pt x="0" y="202"/>
                </a:lnTo>
                <a:lnTo>
                  <a:pt x="49"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817" name="Freeform 1154"/>
          <p:cNvSpPr>
            <a:spLocks/>
          </p:cNvSpPr>
          <p:nvPr/>
        </p:nvSpPr>
        <p:spPr bwMode="auto">
          <a:xfrm>
            <a:off x="5167325" y="4237060"/>
            <a:ext cx="217487" cy="611187"/>
          </a:xfrm>
          <a:custGeom>
            <a:avLst/>
            <a:gdLst>
              <a:gd name="T0" fmla="*/ 2147483647 w 94"/>
              <a:gd name="T1" fmla="*/ 0 h 234"/>
              <a:gd name="T2" fmla="*/ 0 w 94"/>
              <a:gd name="T3" fmla="*/ 2147483647 h 234"/>
              <a:gd name="T4" fmla="*/ 2147483647 w 94"/>
              <a:gd name="T5" fmla="*/ 2147483647 h 234"/>
              <a:gd name="T6" fmla="*/ 2147483647 w 94"/>
              <a:gd name="T7" fmla="*/ 0 h 234"/>
              <a:gd name="T8" fmla="*/ 0 60000 65536"/>
              <a:gd name="T9" fmla="*/ 0 60000 65536"/>
              <a:gd name="T10" fmla="*/ 0 60000 65536"/>
              <a:gd name="T11" fmla="*/ 0 60000 65536"/>
              <a:gd name="T12" fmla="*/ 0 w 94"/>
              <a:gd name="T13" fmla="*/ 0 h 234"/>
              <a:gd name="T14" fmla="*/ 94 w 94"/>
              <a:gd name="T15" fmla="*/ 234 h 234"/>
            </a:gdLst>
            <a:ahLst/>
            <a:cxnLst>
              <a:cxn ang="T8">
                <a:pos x="T0" y="T1"/>
              </a:cxn>
              <a:cxn ang="T9">
                <a:pos x="T2" y="T3"/>
              </a:cxn>
              <a:cxn ang="T10">
                <a:pos x="T4" y="T5"/>
              </a:cxn>
              <a:cxn ang="T11">
                <a:pos x="T6" y="T7"/>
              </a:cxn>
            </a:cxnLst>
            <a:rect l="T12" t="T13" r="T14" b="T15"/>
            <a:pathLst>
              <a:path w="94" h="234">
                <a:moveTo>
                  <a:pt x="94" y="0"/>
                </a:moveTo>
                <a:lnTo>
                  <a:pt x="0" y="18"/>
                </a:lnTo>
                <a:lnTo>
                  <a:pt x="49" y="234"/>
                </a:lnTo>
                <a:lnTo>
                  <a:pt x="94"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818" name="Freeform 1155"/>
          <p:cNvSpPr>
            <a:spLocks/>
          </p:cNvSpPr>
          <p:nvPr/>
        </p:nvSpPr>
        <p:spPr bwMode="auto">
          <a:xfrm>
            <a:off x="4733925" y="4787900"/>
            <a:ext cx="215900" cy="84138"/>
          </a:xfrm>
          <a:custGeom>
            <a:avLst/>
            <a:gdLst>
              <a:gd name="T0" fmla="*/ 2147483647 w 93"/>
              <a:gd name="T1" fmla="*/ 0 h 32"/>
              <a:gd name="T2" fmla="*/ 2147483647 w 93"/>
              <a:gd name="T3" fmla="*/ 2147483647 h 32"/>
              <a:gd name="T4" fmla="*/ 0 w 93"/>
              <a:gd name="T5" fmla="*/ 2147483647 h 32"/>
              <a:gd name="T6" fmla="*/ 2147483647 w 93"/>
              <a:gd name="T7" fmla="*/ 0 h 32"/>
              <a:gd name="T8" fmla="*/ 0 60000 65536"/>
              <a:gd name="T9" fmla="*/ 0 60000 65536"/>
              <a:gd name="T10" fmla="*/ 0 60000 65536"/>
              <a:gd name="T11" fmla="*/ 0 60000 65536"/>
              <a:gd name="T12" fmla="*/ 0 w 93"/>
              <a:gd name="T13" fmla="*/ 0 h 32"/>
              <a:gd name="T14" fmla="*/ 93 w 93"/>
              <a:gd name="T15" fmla="*/ 32 h 32"/>
            </a:gdLst>
            <a:ahLst/>
            <a:cxnLst>
              <a:cxn ang="T8">
                <a:pos x="T0" y="T1"/>
              </a:cxn>
              <a:cxn ang="T9">
                <a:pos x="T2" y="T3"/>
              </a:cxn>
              <a:cxn ang="T10">
                <a:pos x="T4" y="T5"/>
              </a:cxn>
              <a:cxn ang="T11">
                <a:pos x="T6" y="T7"/>
              </a:cxn>
            </a:cxnLst>
            <a:rect l="T12" t="T13" r="T14" b="T15"/>
            <a:pathLst>
              <a:path w="93" h="32">
                <a:moveTo>
                  <a:pt x="44" y="0"/>
                </a:moveTo>
                <a:lnTo>
                  <a:pt x="93" y="32"/>
                </a:lnTo>
                <a:lnTo>
                  <a:pt x="0" y="23"/>
                </a:lnTo>
                <a:lnTo>
                  <a:pt x="44"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819" name="Freeform 1156"/>
          <p:cNvSpPr>
            <a:spLocks/>
          </p:cNvSpPr>
          <p:nvPr/>
        </p:nvSpPr>
        <p:spPr bwMode="auto">
          <a:xfrm>
            <a:off x="4835525" y="4787900"/>
            <a:ext cx="217488" cy="84138"/>
          </a:xfrm>
          <a:custGeom>
            <a:avLst/>
            <a:gdLst>
              <a:gd name="T0" fmla="*/ 2147483647 w 94"/>
              <a:gd name="T1" fmla="*/ 2147483647 h 32"/>
              <a:gd name="T2" fmla="*/ 0 w 94"/>
              <a:gd name="T3" fmla="*/ 0 h 32"/>
              <a:gd name="T4" fmla="*/ 2147483647 w 94"/>
              <a:gd name="T5" fmla="*/ 2147483647 h 32"/>
              <a:gd name="T6" fmla="*/ 2147483647 w 94"/>
              <a:gd name="T7" fmla="*/ 2147483647 h 32"/>
              <a:gd name="T8" fmla="*/ 0 60000 65536"/>
              <a:gd name="T9" fmla="*/ 0 60000 65536"/>
              <a:gd name="T10" fmla="*/ 0 60000 65536"/>
              <a:gd name="T11" fmla="*/ 0 60000 65536"/>
              <a:gd name="T12" fmla="*/ 0 w 94"/>
              <a:gd name="T13" fmla="*/ 0 h 32"/>
              <a:gd name="T14" fmla="*/ 94 w 94"/>
              <a:gd name="T15" fmla="*/ 32 h 32"/>
            </a:gdLst>
            <a:ahLst/>
            <a:cxnLst>
              <a:cxn ang="T8">
                <a:pos x="T0" y="T1"/>
              </a:cxn>
              <a:cxn ang="T9">
                <a:pos x="T2" y="T3"/>
              </a:cxn>
              <a:cxn ang="T10">
                <a:pos x="T4" y="T5"/>
              </a:cxn>
              <a:cxn ang="T11">
                <a:pos x="T6" y="T7"/>
              </a:cxn>
            </a:cxnLst>
            <a:rect l="T12" t="T13" r="T14" b="T15"/>
            <a:pathLst>
              <a:path w="94" h="32">
                <a:moveTo>
                  <a:pt x="94" y="9"/>
                </a:moveTo>
                <a:lnTo>
                  <a:pt x="0" y="0"/>
                </a:lnTo>
                <a:lnTo>
                  <a:pt x="49" y="32"/>
                </a:lnTo>
                <a:lnTo>
                  <a:pt x="94" y="9"/>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820" name="Freeform 1157"/>
          <p:cNvSpPr>
            <a:spLocks/>
          </p:cNvSpPr>
          <p:nvPr/>
        </p:nvSpPr>
        <p:spPr bwMode="auto">
          <a:xfrm>
            <a:off x="7570800" y="4787900"/>
            <a:ext cx="219075" cy="84138"/>
          </a:xfrm>
          <a:custGeom>
            <a:avLst/>
            <a:gdLst>
              <a:gd name="T0" fmla="*/ 2147483647 w 94"/>
              <a:gd name="T1" fmla="*/ 2147483647 h 32"/>
              <a:gd name="T2" fmla="*/ 0 w 94"/>
              <a:gd name="T3" fmla="*/ 0 h 32"/>
              <a:gd name="T4" fmla="*/ 2147483647 w 94"/>
              <a:gd name="T5" fmla="*/ 2147483647 h 32"/>
              <a:gd name="T6" fmla="*/ 2147483647 w 94"/>
              <a:gd name="T7" fmla="*/ 2147483647 h 32"/>
              <a:gd name="T8" fmla="*/ 0 60000 65536"/>
              <a:gd name="T9" fmla="*/ 0 60000 65536"/>
              <a:gd name="T10" fmla="*/ 0 60000 65536"/>
              <a:gd name="T11" fmla="*/ 0 60000 65536"/>
              <a:gd name="T12" fmla="*/ 0 w 94"/>
              <a:gd name="T13" fmla="*/ 0 h 32"/>
              <a:gd name="T14" fmla="*/ 94 w 94"/>
              <a:gd name="T15" fmla="*/ 32 h 32"/>
            </a:gdLst>
            <a:ahLst/>
            <a:cxnLst>
              <a:cxn ang="T8">
                <a:pos x="T0" y="T1"/>
              </a:cxn>
              <a:cxn ang="T9">
                <a:pos x="T2" y="T3"/>
              </a:cxn>
              <a:cxn ang="T10">
                <a:pos x="T4" y="T5"/>
              </a:cxn>
              <a:cxn ang="T11">
                <a:pos x="T6" y="T7"/>
              </a:cxn>
            </a:cxnLst>
            <a:rect l="T12" t="T13" r="T14" b="T15"/>
            <a:pathLst>
              <a:path w="94" h="32">
                <a:moveTo>
                  <a:pt x="94" y="9"/>
                </a:moveTo>
                <a:lnTo>
                  <a:pt x="0" y="0"/>
                </a:lnTo>
                <a:lnTo>
                  <a:pt x="50" y="32"/>
                </a:lnTo>
                <a:lnTo>
                  <a:pt x="94" y="9"/>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821" name="Line 1158"/>
          <p:cNvSpPr>
            <a:spLocks noChangeShapeType="1"/>
          </p:cNvSpPr>
          <p:nvPr/>
        </p:nvSpPr>
        <p:spPr bwMode="auto">
          <a:xfrm flipH="1" flipV="1">
            <a:off x="7356477" y="4330700"/>
            <a:ext cx="214313" cy="457200"/>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822" name="Line 1159"/>
          <p:cNvSpPr>
            <a:spLocks noChangeShapeType="1"/>
          </p:cNvSpPr>
          <p:nvPr/>
        </p:nvSpPr>
        <p:spPr bwMode="auto">
          <a:xfrm flipH="1" flipV="1">
            <a:off x="7570800" y="4787922"/>
            <a:ext cx="219075" cy="23813"/>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823" name="Freeform 1160"/>
          <p:cNvSpPr>
            <a:spLocks/>
          </p:cNvSpPr>
          <p:nvPr/>
        </p:nvSpPr>
        <p:spPr bwMode="auto">
          <a:xfrm>
            <a:off x="7458075" y="4645047"/>
            <a:ext cx="228600" cy="227013"/>
          </a:xfrm>
          <a:custGeom>
            <a:avLst/>
            <a:gdLst>
              <a:gd name="T0" fmla="*/ 2147483647 w 99"/>
              <a:gd name="T1" fmla="*/ 2147483647 h 87"/>
              <a:gd name="T2" fmla="*/ 2147483647 w 99"/>
              <a:gd name="T3" fmla="*/ 2147483647 h 87"/>
              <a:gd name="T4" fmla="*/ 0 w 99"/>
              <a:gd name="T5" fmla="*/ 0 h 87"/>
              <a:gd name="T6" fmla="*/ 2147483647 w 99"/>
              <a:gd name="T7" fmla="*/ 2147483647 h 87"/>
              <a:gd name="T8" fmla="*/ 0 60000 65536"/>
              <a:gd name="T9" fmla="*/ 0 60000 65536"/>
              <a:gd name="T10" fmla="*/ 0 60000 65536"/>
              <a:gd name="T11" fmla="*/ 0 60000 65536"/>
              <a:gd name="T12" fmla="*/ 0 w 99"/>
              <a:gd name="T13" fmla="*/ 0 h 87"/>
              <a:gd name="T14" fmla="*/ 99 w 99"/>
              <a:gd name="T15" fmla="*/ 87 h 87"/>
            </a:gdLst>
            <a:ahLst/>
            <a:cxnLst>
              <a:cxn ang="T8">
                <a:pos x="T0" y="T1"/>
              </a:cxn>
              <a:cxn ang="T9">
                <a:pos x="T2" y="T3"/>
              </a:cxn>
              <a:cxn ang="T10">
                <a:pos x="T4" y="T5"/>
              </a:cxn>
              <a:cxn ang="T11">
                <a:pos x="T6" y="T7"/>
              </a:cxn>
            </a:cxnLst>
            <a:rect l="T12" t="T13" r="T14" b="T15"/>
            <a:pathLst>
              <a:path w="99" h="87">
                <a:moveTo>
                  <a:pt x="49" y="55"/>
                </a:moveTo>
                <a:lnTo>
                  <a:pt x="99" y="87"/>
                </a:lnTo>
                <a:lnTo>
                  <a:pt x="0" y="0"/>
                </a:lnTo>
                <a:lnTo>
                  <a:pt x="49" y="55"/>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824" name="Line 1161"/>
          <p:cNvSpPr>
            <a:spLocks noChangeShapeType="1"/>
          </p:cNvSpPr>
          <p:nvPr/>
        </p:nvSpPr>
        <p:spPr bwMode="auto">
          <a:xfrm flipV="1">
            <a:off x="7242180" y="4330722"/>
            <a:ext cx="114300" cy="36513"/>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825" name="Line 1162"/>
          <p:cNvSpPr>
            <a:spLocks noChangeShapeType="1"/>
          </p:cNvSpPr>
          <p:nvPr/>
        </p:nvSpPr>
        <p:spPr bwMode="auto">
          <a:xfrm flipV="1">
            <a:off x="5053013" y="4283075"/>
            <a:ext cx="114300" cy="528638"/>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826" name="Line 1163"/>
          <p:cNvSpPr>
            <a:spLocks noChangeShapeType="1"/>
          </p:cNvSpPr>
          <p:nvPr/>
        </p:nvSpPr>
        <p:spPr bwMode="auto">
          <a:xfrm flipH="1">
            <a:off x="5167325" y="4237060"/>
            <a:ext cx="217487" cy="46037"/>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827" name="Line 1164"/>
          <p:cNvSpPr>
            <a:spLocks noChangeShapeType="1"/>
          </p:cNvSpPr>
          <p:nvPr/>
        </p:nvSpPr>
        <p:spPr bwMode="auto">
          <a:xfrm flipH="1" flipV="1">
            <a:off x="4835525" y="4787922"/>
            <a:ext cx="217488" cy="23813"/>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828" name="Line 1165"/>
          <p:cNvSpPr>
            <a:spLocks noChangeShapeType="1"/>
          </p:cNvSpPr>
          <p:nvPr/>
        </p:nvSpPr>
        <p:spPr bwMode="auto">
          <a:xfrm flipV="1">
            <a:off x="4733930" y="4787922"/>
            <a:ext cx="101600" cy="60325"/>
          </a:xfrm>
          <a:prstGeom prst="line">
            <a:avLst/>
          </a:prstGeom>
          <a:noFill/>
          <a:ln w="9525">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829" name="Line 1166"/>
          <p:cNvSpPr>
            <a:spLocks noChangeShapeType="1"/>
          </p:cNvSpPr>
          <p:nvPr/>
        </p:nvSpPr>
        <p:spPr bwMode="auto">
          <a:xfrm>
            <a:off x="7469188" y="4645047"/>
            <a:ext cx="101600" cy="14287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830" name="Line 1167"/>
          <p:cNvSpPr>
            <a:spLocks noChangeShapeType="1"/>
          </p:cNvSpPr>
          <p:nvPr/>
        </p:nvSpPr>
        <p:spPr bwMode="auto">
          <a:xfrm flipH="1" flipV="1">
            <a:off x="4289425" y="4787922"/>
            <a:ext cx="217488" cy="23813"/>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831" name="Freeform 1168"/>
          <p:cNvSpPr>
            <a:spLocks/>
          </p:cNvSpPr>
          <p:nvPr/>
        </p:nvSpPr>
        <p:spPr bwMode="auto">
          <a:xfrm>
            <a:off x="6478600" y="3648078"/>
            <a:ext cx="217487" cy="384175"/>
          </a:xfrm>
          <a:custGeom>
            <a:avLst/>
            <a:gdLst>
              <a:gd name="T0" fmla="*/ 2147483647 w 94"/>
              <a:gd name="T1" fmla="*/ 0 h 147"/>
              <a:gd name="T2" fmla="*/ 2147483647 w 94"/>
              <a:gd name="T3" fmla="*/ 2147483647 h 147"/>
              <a:gd name="T4" fmla="*/ 0 w 94"/>
              <a:gd name="T5" fmla="*/ 2147483647 h 147"/>
              <a:gd name="T6" fmla="*/ 2147483647 w 94"/>
              <a:gd name="T7" fmla="*/ 0 h 147"/>
              <a:gd name="T8" fmla="*/ 0 60000 65536"/>
              <a:gd name="T9" fmla="*/ 0 60000 65536"/>
              <a:gd name="T10" fmla="*/ 0 60000 65536"/>
              <a:gd name="T11" fmla="*/ 0 60000 65536"/>
              <a:gd name="T12" fmla="*/ 0 w 94"/>
              <a:gd name="T13" fmla="*/ 0 h 147"/>
              <a:gd name="T14" fmla="*/ 94 w 94"/>
              <a:gd name="T15" fmla="*/ 147 h 147"/>
            </a:gdLst>
            <a:ahLst/>
            <a:cxnLst>
              <a:cxn ang="T8">
                <a:pos x="T0" y="T1"/>
              </a:cxn>
              <a:cxn ang="T9">
                <a:pos x="T2" y="T3"/>
              </a:cxn>
              <a:cxn ang="T10">
                <a:pos x="T4" y="T5"/>
              </a:cxn>
              <a:cxn ang="T11">
                <a:pos x="T6" y="T7"/>
              </a:cxn>
            </a:cxnLst>
            <a:rect l="T12" t="T13" r="T14" b="T15"/>
            <a:pathLst>
              <a:path w="94" h="147">
                <a:moveTo>
                  <a:pt x="49" y="0"/>
                </a:moveTo>
                <a:lnTo>
                  <a:pt x="94" y="147"/>
                </a:lnTo>
                <a:lnTo>
                  <a:pt x="0" y="50"/>
                </a:lnTo>
                <a:lnTo>
                  <a:pt x="49"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832" name="Freeform 1169"/>
          <p:cNvSpPr>
            <a:spLocks/>
          </p:cNvSpPr>
          <p:nvPr/>
        </p:nvSpPr>
        <p:spPr bwMode="auto">
          <a:xfrm>
            <a:off x="6591300" y="3648078"/>
            <a:ext cx="217488" cy="384175"/>
          </a:xfrm>
          <a:custGeom>
            <a:avLst/>
            <a:gdLst>
              <a:gd name="T0" fmla="*/ 2147483647 w 94"/>
              <a:gd name="T1" fmla="*/ 2147483647 h 147"/>
              <a:gd name="T2" fmla="*/ 0 w 94"/>
              <a:gd name="T3" fmla="*/ 0 h 147"/>
              <a:gd name="T4" fmla="*/ 2147483647 w 94"/>
              <a:gd name="T5" fmla="*/ 2147483647 h 147"/>
              <a:gd name="T6" fmla="*/ 2147483647 w 94"/>
              <a:gd name="T7" fmla="*/ 2147483647 h 147"/>
              <a:gd name="T8" fmla="*/ 0 60000 65536"/>
              <a:gd name="T9" fmla="*/ 0 60000 65536"/>
              <a:gd name="T10" fmla="*/ 0 60000 65536"/>
              <a:gd name="T11" fmla="*/ 0 60000 65536"/>
              <a:gd name="T12" fmla="*/ 0 w 94"/>
              <a:gd name="T13" fmla="*/ 0 h 147"/>
              <a:gd name="T14" fmla="*/ 94 w 94"/>
              <a:gd name="T15" fmla="*/ 147 h 147"/>
            </a:gdLst>
            <a:ahLst/>
            <a:cxnLst>
              <a:cxn ang="T8">
                <a:pos x="T0" y="T1"/>
              </a:cxn>
              <a:cxn ang="T9">
                <a:pos x="T2" y="T3"/>
              </a:cxn>
              <a:cxn ang="T10">
                <a:pos x="T4" y="T5"/>
              </a:cxn>
              <a:cxn ang="T11">
                <a:pos x="T6" y="T7"/>
              </a:cxn>
            </a:cxnLst>
            <a:rect l="T12" t="T13" r="T14" b="T15"/>
            <a:pathLst>
              <a:path w="94" h="147">
                <a:moveTo>
                  <a:pt x="94" y="91"/>
                </a:moveTo>
                <a:lnTo>
                  <a:pt x="0" y="0"/>
                </a:lnTo>
                <a:lnTo>
                  <a:pt x="45" y="147"/>
                </a:lnTo>
                <a:lnTo>
                  <a:pt x="94" y="91"/>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833" name="Freeform 1170"/>
          <p:cNvSpPr>
            <a:spLocks/>
          </p:cNvSpPr>
          <p:nvPr/>
        </p:nvSpPr>
        <p:spPr bwMode="auto">
          <a:xfrm>
            <a:off x="5930900" y="3635384"/>
            <a:ext cx="215900" cy="263525"/>
          </a:xfrm>
          <a:custGeom>
            <a:avLst/>
            <a:gdLst>
              <a:gd name="T0" fmla="*/ 2147483647 w 93"/>
              <a:gd name="T1" fmla="*/ 0 h 101"/>
              <a:gd name="T2" fmla="*/ 2147483647 w 93"/>
              <a:gd name="T3" fmla="*/ 2147483647 h 101"/>
              <a:gd name="T4" fmla="*/ 0 w 93"/>
              <a:gd name="T5" fmla="*/ 2147483647 h 101"/>
              <a:gd name="T6" fmla="*/ 2147483647 w 93"/>
              <a:gd name="T7" fmla="*/ 0 h 101"/>
              <a:gd name="T8" fmla="*/ 0 60000 65536"/>
              <a:gd name="T9" fmla="*/ 0 60000 65536"/>
              <a:gd name="T10" fmla="*/ 0 60000 65536"/>
              <a:gd name="T11" fmla="*/ 0 60000 65536"/>
              <a:gd name="T12" fmla="*/ 0 w 93"/>
              <a:gd name="T13" fmla="*/ 0 h 101"/>
              <a:gd name="T14" fmla="*/ 93 w 93"/>
              <a:gd name="T15" fmla="*/ 101 h 101"/>
            </a:gdLst>
            <a:ahLst/>
            <a:cxnLst>
              <a:cxn ang="T8">
                <a:pos x="T0" y="T1"/>
              </a:cxn>
              <a:cxn ang="T9">
                <a:pos x="T2" y="T3"/>
              </a:cxn>
              <a:cxn ang="T10">
                <a:pos x="T4" y="T5"/>
              </a:cxn>
              <a:cxn ang="T11">
                <a:pos x="T6" y="T7"/>
              </a:cxn>
            </a:cxnLst>
            <a:rect l="T12" t="T13" r="T14" b="T15"/>
            <a:pathLst>
              <a:path w="93" h="101">
                <a:moveTo>
                  <a:pt x="49" y="0"/>
                </a:moveTo>
                <a:lnTo>
                  <a:pt x="93" y="92"/>
                </a:lnTo>
                <a:lnTo>
                  <a:pt x="0" y="101"/>
                </a:lnTo>
                <a:lnTo>
                  <a:pt x="49"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834" name="Freeform 1171"/>
          <p:cNvSpPr>
            <a:spLocks/>
          </p:cNvSpPr>
          <p:nvPr/>
        </p:nvSpPr>
        <p:spPr bwMode="auto">
          <a:xfrm>
            <a:off x="6045200" y="3635375"/>
            <a:ext cx="215900" cy="241300"/>
          </a:xfrm>
          <a:custGeom>
            <a:avLst/>
            <a:gdLst>
              <a:gd name="T0" fmla="*/ 2147483647 w 93"/>
              <a:gd name="T1" fmla="*/ 2147483647 h 92"/>
              <a:gd name="T2" fmla="*/ 0 w 93"/>
              <a:gd name="T3" fmla="*/ 0 h 92"/>
              <a:gd name="T4" fmla="*/ 2147483647 w 93"/>
              <a:gd name="T5" fmla="*/ 2147483647 h 92"/>
              <a:gd name="T6" fmla="*/ 2147483647 w 93"/>
              <a:gd name="T7" fmla="*/ 2147483647 h 92"/>
              <a:gd name="T8" fmla="*/ 0 60000 65536"/>
              <a:gd name="T9" fmla="*/ 0 60000 65536"/>
              <a:gd name="T10" fmla="*/ 0 60000 65536"/>
              <a:gd name="T11" fmla="*/ 0 60000 65536"/>
              <a:gd name="T12" fmla="*/ 0 w 93"/>
              <a:gd name="T13" fmla="*/ 0 h 92"/>
              <a:gd name="T14" fmla="*/ 93 w 93"/>
              <a:gd name="T15" fmla="*/ 92 h 92"/>
            </a:gdLst>
            <a:ahLst/>
            <a:cxnLst>
              <a:cxn ang="T8">
                <a:pos x="T0" y="T1"/>
              </a:cxn>
              <a:cxn ang="T9">
                <a:pos x="T2" y="T3"/>
              </a:cxn>
              <a:cxn ang="T10">
                <a:pos x="T4" y="T5"/>
              </a:cxn>
              <a:cxn ang="T11">
                <a:pos x="T6" y="T7"/>
              </a:cxn>
            </a:cxnLst>
            <a:rect l="T12" t="T13" r="T14" b="T15"/>
            <a:pathLst>
              <a:path w="93" h="92">
                <a:moveTo>
                  <a:pt x="93" y="5"/>
                </a:moveTo>
                <a:lnTo>
                  <a:pt x="0" y="0"/>
                </a:lnTo>
                <a:lnTo>
                  <a:pt x="44" y="92"/>
                </a:lnTo>
                <a:lnTo>
                  <a:pt x="93" y="5"/>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835" name="Line 1172"/>
          <p:cNvSpPr>
            <a:spLocks noChangeShapeType="1"/>
          </p:cNvSpPr>
          <p:nvPr/>
        </p:nvSpPr>
        <p:spPr bwMode="auto">
          <a:xfrm flipH="1" flipV="1">
            <a:off x="6591300" y="3648084"/>
            <a:ext cx="217488" cy="23812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836" name="Line 1173"/>
          <p:cNvSpPr>
            <a:spLocks noChangeShapeType="1"/>
          </p:cNvSpPr>
          <p:nvPr/>
        </p:nvSpPr>
        <p:spPr bwMode="auto">
          <a:xfrm flipV="1">
            <a:off x="6478588" y="3648082"/>
            <a:ext cx="112712" cy="131763"/>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837" name="Line 1174"/>
          <p:cNvSpPr>
            <a:spLocks noChangeShapeType="1"/>
          </p:cNvSpPr>
          <p:nvPr/>
        </p:nvSpPr>
        <p:spPr bwMode="auto">
          <a:xfrm flipH="1" flipV="1">
            <a:off x="6045200" y="3635375"/>
            <a:ext cx="215900" cy="12700"/>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838" name="Freeform 1175"/>
          <p:cNvSpPr>
            <a:spLocks/>
          </p:cNvSpPr>
          <p:nvPr/>
        </p:nvSpPr>
        <p:spPr bwMode="auto">
          <a:xfrm>
            <a:off x="5600712" y="3946527"/>
            <a:ext cx="227013" cy="277813"/>
          </a:xfrm>
          <a:custGeom>
            <a:avLst/>
            <a:gdLst>
              <a:gd name="T0" fmla="*/ 2147483647 w 98"/>
              <a:gd name="T1" fmla="*/ 0 h 106"/>
              <a:gd name="T2" fmla="*/ 2147483647 w 98"/>
              <a:gd name="T3" fmla="*/ 2147483647 h 106"/>
              <a:gd name="T4" fmla="*/ 0 w 98"/>
              <a:gd name="T5" fmla="*/ 2147483647 h 106"/>
              <a:gd name="T6" fmla="*/ 2147483647 w 98"/>
              <a:gd name="T7" fmla="*/ 0 h 106"/>
              <a:gd name="T8" fmla="*/ 0 60000 65536"/>
              <a:gd name="T9" fmla="*/ 0 60000 65536"/>
              <a:gd name="T10" fmla="*/ 0 60000 65536"/>
              <a:gd name="T11" fmla="*/ 0 60000 65536"/>
              <a:gd name="T12" fmla="*/ 0 w 98"/>
              <a:gd name="T13" fmla="*/ 0 h 106"/>
              <a:gd name="T14" fmla="*/ 98 w 98"/>
              <a:gd name="T15" fmla="*/ 106 h 106"/>
            </a:gdLst>
            <a:ahLst/>
            <a:cxnLst>
              <a:cxn ang="T8">
                <a:pos x="T0" y="T1"/>
              </a:cxn>
              <a:cxn ang="T9">
                <a:pos x="T2" y="T3"/>
              </a:cxn>
              <a:cxn ang="T10">
                <a:pos x="T4" y="T5"/>
              </a:cxn>
              <a:cxn ang="T11">
                <a:pos x="T6" y="T7"/>
              </a:cxn>
            </a:cxnLst>
            <a:rect l="T12" t="T13" r="T14" b="T15"/>
            <a:pathLst>
              <a:path w="98" h="106">
                <a:moveTo>
                  <a:pt x="49" y="0"/>
                </a:moveTo>
                <a:lnTo>
                  <a:pt x="98" y="97"/>
                </a:lnTo>
                <a:lnTo>
                  <a:pt x="0" y="106"/>
                </a:lnTo>
                <a:lnTo>
                  <a:pt x="49"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839" name="Freeform 1176"/>
          <p:cNvSpPr>
            <a:spLocks/>
          </p:cNvSpPr>
          <p:nvPr/>
        </p:nvSpPr>
        <p:spPr bwMode="auto">
          <a:xfrm>
            <a:off x="5713425" y="3898903"/>
            <a:ext cx="217487" cy="301625"/>
          </a:xfrm>
          <a:custGeom>
            <a:avLst/>
            <a:gdLst>
              <a:gd name="T0" fmla="*/ 2147483647 w 94"/>
              <a:gd name="T1" fmla="*/ 0 h 115"/>
              <a:gd name="T2" fmla="*/ 0 w 94"/>
              <a:gd name="T3" fmla="*/ 2147483647 h 115"/>
              <a:gd name="T4" fmla="*/ 2147483647 w 94"/>
              <a:gd name="T5" fmla="*/ 2147483647 h 115"/>
              <a:gd name="T6" fmla="*/ 2147483647 w 94"/>
              <a:gd name="T7" fmla="*/ 0 h 115"/>
              <a:gd name="T8" fmla="*/ 0 60000 65536"/>
              <a:gd name="T9" fmla="*/ 0 60000 65536"/>
              <a:gd name="T10" fmla="*/ 0 60000 65536"/>
              <a:gd name="T11" fmla="*/ 0 60000 65536"/>
              <a:gd name="T12" fmla="*/ 0 w 94"/>
              <a:gd name="T13" fmla="*/ 0 h 115"/>
              <a:gd name="T14" fmla="*/ 94 w 94"/>
              <a:gd name="T15" fmla="*/ 115 h 115"/>
            </a:gdLst>
            <a:ahLst/>
            <a:cxnLst>
              <a:cxn ang="T8">
                <a:pos x="T0" y="T1"/>
              </a:cxn>
              <a:cxn ang="T9">
                <a:pos x="T2" y="T3"/>
              </a:cxn>
              <a:cxn ang="T10">
                <a:pos x="T4" y="T5"/>
              </a:cxn>
              <a:cxn ang="T11">
                <a:pos x="T6" y="T7"/>
              </a:cxn>
            </a:cxnLst>
            <a:rect l="T12" t="T13" r="T14" b="T15"/>
            <a:pathLst>
              <a:path w="94" h="115">
                <a:moveTo>
                  <a:pt x="94" y="0"/>
                </a:moveTo>
                <a:lnTo>
                  <a:pt x="0" y="18"/>
                </a:lnTo>
                <a:lnTo>
                  <a:pt x="49" y="115"/>
                </a:lnTo>
                <a:lnTo>
                  <a:pt x="94"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840" name="Freeform 1177"/>
          <p:cNvSpPr>
            <a:spLocks/>
          </p:cNvSpPr>
          <p:nvPr/>
        </p:nvSpPr>
        <p:spPr bwMode="auto">
          <a:xfrm>
            <a:off x="6696075" y="3886208"/>
            <a:ext cx="215900" cy="396875"/>
          </a:xfrm>
          <a:custGeom>
            <a:avLst/>
            <a:gdLst>
              <a:gd name="T0" fmla="*/ 2147483647 w 93"/>
              <a:gd name="T1" fmla="*/ 0 h 152"/>
              <a:gd name="T2" fmla="*/ 2147483647 w 93"/>
              <a:gd name="T3" fmla="*/ 2147483647 h 152"/>
              <a:gd name="T4" fmla="*/ 0 w 93"/>
              <a:gd name="T5" fmla="*/ 2147483647 h 152"/>
              <a:gd name="T6" fmla="*/ 2147483647 w 93"/>
              <a:gd name="T7" fmla="*/ 0 h 152"/>
              <a:gd name="T8" fmla="*/ 0 60000 65536"/>
              <a:gd name="T9" fmla="*/ 0 60000 65536"/>
              <a:gd name="T10" fmla="*/ 0 60000 65536"/>
              <a:gd name="T11" fmla="*/ 0 60000 65536"/>
              <a:gd name="T12" fmla="*/ 0 w 93"/>
              <a:gd name="T13" fmla="*/ 0 h 152"/>
              <a:gd name="T14" fmla="*/ 93 w 93"/>
              <a:gd name="T15" fmla="*/ 152 h 152"/>
            </a:gdLst>
            <a:ahLst/>
            <a:cxnLst>
              <a:cxn ang="T8">
                <a:pos x="T0" y="T1"/>
              </a:cxn>
              <a:cxn ang="T9">
                <a:pos x="T2" y="T3"/>
              </a:cxn>
              <a:cxn ang="T10">
                <a:pos x="T4" y="T5"/>
              </a:cxn>
              <a:cxn ang="T11">
                <a:pos x="T6" y="T7"/>
              </a:cxn>
            </a:cxnLst>
            <a:rect l="T12" t="T13" r="T14" b="T15"/>
            <a:pathLst>
              <a:path w="93" h="152">
                <a:moveTo>
                  <a:pt x="49" y="0"/>
                </a:moveTo>
                <a:lnTo>
                  <a:pt x="93" y="152"/>
                </a:lnTo>
                <a:lnTo>
                  <a:pt x="0" y="56"/>
                </a:lnTo>
                <a:lnTo>
                  <a:pt x="49"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841" name="Freeform 1178"/>
          <p:cNvSpPr>
            <a:spLocks/>
          </p:cNvSpPr>
          <p:nvPr/>
        </p:nvSpPr>
        <p:spPr bwMode="auto">
          <a:xfrm>
            <a:off x="6808788" y="3886208"/>
            <a:ext cx="215900" cy="396875"/>
          </a:xfrm>
          <a:custGeom>
            <a:avLst/>
            <a:gdLst>
              <a:gd name="T0" fmla="*/ 2147483647 w 93"/>
              <a:gd name="T1" fmla="*/ 2147483647 h 152"/>
              <a:gd name="T2" fmla="*/ 0 w 93"/>
              <a:gd name="T3" fmla="*/ 0 h 152"/>
              <a:gd name="T4" fmla="*/ 2147483647 w 93"/>
              <a:gd name="T5" fmla="*/ 2147483647 h 152"/>
              <a:gd name="T6" fmla="*/ 2147483647 w 93"/>
              <a:gd name="T7" fmla="*/ 2147483647 h 152"/>
              <a:gd name="T8" fmla="*/ 0 60000 65536"/>
              <a:gd name="T9" fmla="*/ 0 60000 65536"/>
              <a:gd name="T10" fmla="*/ 0 60000 65536"/>
              <a:gd name="T11" fmla="*/ 0 60000 65536"/>
              <a:gd name="T12" fmla="*/ 0 w 93"/>
              <a:gd name="T13" fmla="*/ 0 h 152"/>
              <a:gd name="T14" fmla="*/ 93 w 93"/>
              <a:gd name="T15" fmla="*/ 152 h 152"/>
            </a:gdLst>
            <a:ahLst/>
            <a:cxnLst>
              <a:cxn ang="T8">
                <a:pos x="T0" y="T1"/>
              </a:cxn>
              <a:cxn ang="T9">
                <a:pos x="T2" y="T3"/>
              </a:cxn>
              <a:cxn ang="T10">
                <a:pos x="T4" y="T5"/>
              </a:cxn>
              <a:cxn ang="T11">
                <a:pos x="T6" y="T7"/>
              </a:cxn>
            </a:cxnLst>
            <a:rect l="T12" t="T13" r="T14" b="T15"/>
            <a:pathLst>
              <a:path w="93" h="152">
                <a:moveTo>
                  <a:pt x="93" y="88"/>
                </a:moveTo>
                <a:lnTo>
                  <a:pt x="0" y="0"/>
                </a:lnTo>
                <a:lnTo>
                  <a:pt x="44" y="152"/>
                </a:lnTo>
                <a:lnTo>
                  <a:pt x="93" y="88"/>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842" name="Line 1179"/>
          <p:cNvSpPr>
            <a:spLocks noChangeShapeType="1"/>
          </p:cNvSpPr>
          <p:nvPr/>
        </p:nvSpPr>
        <p:spPr bwMode="auto">
          <a:xfrm flipV="1">
            <a:off x="5600702" y="3946527"/>
            <a:ext cx="112713" cy="277813"/>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843" name="Line 1180"/>
          <p:cNvSpPr>
            <a:spLocks noChangeShapeType="1"/>
          </p:cNvSpPr>
          <p:nvPr/>
        </p:nvSpPr>
        <p:spPr bwMode="auto">
          <a:xfrm flipH="1" flipV="1">
            <a:off x="6808788" y="3886200"/>
            <a:ext cx="215900" cy="230188"/>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844" name="Line 1181"/>
          <p:cNvSpPr>
            <a:spLocks noChangeShapeType="1"/>
          </p:cNvSpPr>
          <p:nvPr/>
        </p:nvSpPr>
        <p:spPr bwMode="auto">
          <a:xfrm flipV="1">
            <a:off x="6696082" y="3886200"/>
            <a:ext cx="112713" cy="146050"/>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845" name="Freeform 1182"/>
          <p:cNvSpPr>
            <a:spLocks/>
          </p:cNvSpPr>
          <p:nvPr/>
        </p:nvSpPr>
        <p:spPr bwMode="auto">
          <a:xfrm>
            <a:off x="4949825" y="4811735"/>
            <a:ext cx="217488" cy="96837"/>
          </a:xfrm>
          <a:custGeom>
            <a:avLst/>
            <a:gdLst>
              <a:gd name="T0" fmla="*/ 2147483647 w 94"/>
              <a:gd name="T1" fmla="*/ 0 h 37"/>
              <a:gd name="T2" fmla="*/ 2147483647 w 94"/>
              <a:gd name="T3" fmla="*/ 2147483647 h 37"/>
              <a:gd name="T4" fmla="*/ 0 w 94"/>
              <a:gd name="T5" fmla="*/ 2147483647 h 37"/>
              <a:gd name="T6" fmla="*/ 2147483647 w 94"/>
              <a:gd name="T7" fmla="*/ 0 h 37"/>
              <a:gd name="T8" fmla="*/ 0 60000 65536"/>
              <a:gd name="T9" fmla="*/ 0 60000 65536"/>
              <a:gd name="T10" fmla="*/ 0 60000 65536"/>
              <a:gd name="T11" fmla="*/ 0 60000 65536"/>
              <a:gd name="T12" fmla="*/ 0 w 94"/>
              <a:gd name="T13" fmla="*/ 0 h 37"/>
              <a:gd name="T14" fmla="*/ 94 w 94"/>
              <a:gd name="T15" fmla="*/ 37 h 37"/>
            </a:gdLst>
            <a:ahLst/>
            <a:cxnLst>
              <a:cxn ang="T8">
                <a:pos x="T0" y="T1"/>
              </a:cxn>
              <a:cxn ang="T9">
                <a:pos x="T2" y="T3"/>
              </a:cxn>
              <a:cxn ang="T10">
                <a:pos x="T4" y="T5"/>
              </a:cxn>
              <a:cxn ang="T11">
                <a:pos x="T6" y="T7"/>
              </a:cxn>
            </a:cxnLst>
            <a:rect l="T12" t="T13" r="T14" b="T15"/>
            <a:pathLst>
              <a:path w="94" h="37">
                <a:moveTo>
                  <a:pt x="45" y="0"/>
                </a:moveTo>
                <a:lnTo>
                  <a:pt x="94" y="37"/>
                </a:lnTo>
                <a:lnTo>
                  <a:pt x="0" y="23"/>
                </a:lnTo>
                <a:lnTo>
                  <a:pt x="45"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846" name="Freeform 1183"/>
          <p:cNvSpPr>
            <a:spLocks/>
          </p:cNvSpPr>
          <p:nvPr/>
        </p:nvSpPr>
        <p:spPr bwMode="auto">
          <a:xfrm>
            <a:off x="5053013" y="4811735"/>
            <a:ext cx="227012" cy="96837"/>
          </a:xfrm>
          <a:custGeom>
            <a:avLst/>
            <a:gdLst>
              <a:gd name="T0" fmla="*/ 2147483647 w 98"/>
              <a:gd name="T1" fmla="*/ 2147483647 h 37"/>
              <a:gd name="T2" fmla="*/ 0 w 98"/>
              <a:gd name="T3" fmla="*/ 0 h 37"/>
              <a:gd name="T4" fmla="*/ 2147483647 w 98"/>
              <a:gd name="T5" fmla="*/ 2147483647 h 37"/>
              <a:gd name="T6" fmla="*/ 2147483647 w 98"/>
              <a:gd name="T7" fmla="*/ 2147483647 h 37"/>
              <a:gd name="T8" fmla="*/ 0 60000 65536"/>
              <a:gd name="T9" fmla="*/ 0 60000 65536"/>
              <a:gd name="T10" fmla="*/ 0 60000 65536"/>
              <a:gd name="T11" fmla="*/ 0 60000 65536"/>
              <a:gd name="T12" fmla="*/ 0 w 98"/>
              <a:gd name="T13" fmla="*/ 0 h 37"/>
              <a:gd name="T14" fmla="*/ 98 w 98"/>
              <a:gd name="T15" fmla="*/ 37 h 37"/>
            </a:gdLst>
            <a:ahLst/>
            <a:cxnLst>
              <a:cxn ang="T8">
                <a:pos x="T0" y="T1"/>
              </a:cxn>
              <a:cxn ang="T9">
                <a:pos x="T2" y="T3"/>
              </a:cxn>
              <a:cxn ang="T10">
                <a:pos x="T4" y="T5"/>
              </a:cxn>
              <a:cxn ang="T11">
                <a:pos x="T6" y="T7"/>
              </a:cxn>
            </a:cxnLst>
            <a:rect l="T12" t="T13" r="T14" b="T15"/>
            <a:pathLst>
              <a:path w="98" h="37">
                <a:moveTo>
                  <a:pt x="98" y="14"/>
                </a:moveTo>
                <a:lnTo>
                  <a:pt x="0" y="0"/>
                </a:lnTo>
                <a:lnTo>
                  <a:pt x="49" y="37"/>
                </a:lnTo>
                <a:lnTo>
                  <a:pt x="98" y="14"/>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847" name="Freeform 1184"/>
          <p:cNvSpPr>
            <a:spLocks/>
          </p:cNvSpPr>
          <p:nvPr/>
        </p:nvSpPr>
        <p:spPr bwMode="auto">
          <a:xfrm>
            <a:off x="5280037" y="4237060"/>
            <a:ext cx="219075" cy="611187"/>
          </a:xfrm>
          <a:custGeom>
            <a:avLst/>
            <a:gdLst>
              <a:gd name="T0" fmla="*/ 2147483647 w 94"/>
              <a:gd name="T1" fmla="*/ 0 h 234"/>
              <a:gd name="T2" fmla="*/ 2147483647 w 94"/>
              <a:gd name="T3" fmla="*/ 2147483647 h 234"/>
              <a:gd name="T4" fmla="*/ 0 w 94"/>
              <a:gd name="T5" fmla="*/ 2147483647 h 234"/>
              <a:gd name="T6" fmla="*/ 2147483647 w 94"/>
              <a:gd name="T7" fmla="*/ 0 h 234"/>
              <a:gd name="T8" fmla="*/ 0 60000 65536"/>
              <a:gd name="T9" fmla="*/ 0 60000 65536"/>
              <a:gd name="T10" fmla="*/ 0 60000 65536"/>
              <a:gd name="T11" fmla="*/ 0 60000 65536"/>
              <a:gd name="T12" fmla="*/ 0 w 94"/>
              <a:gd name="T13" fmla="*/ 0 h 234"/>
              <a:gd name="T14" fmla="*/ 94 w 94"/>
              <a:gd name="T15" fmla="*/ 234 h 234"/>
            </a:gdLst>
            <a:ahLst/>
            <a:cxnLst>
              <a:cxn ang="T8">
                <a:pos x="T0" y="T1"/>
              </a:cxn>
              <a:cxn ang="T9">
                <a:pos x="T2" y="T3"/>
              </a:cxn>
              <a:cxn ang="T10">
                <a:pos x="T4" y="T5"/>
              </a:cxn>
              <a:cxn ang="T11">
                <a:pos x="T6" y="T7"/>
              </a:cxn>
            </a:cxnLst>
            <a:rect l="T12" t="T13" r="T14" b="T15"/>
            <a:pathLst>
              <a:path w="94" h="234">
                <a:moveTo>
                  <a:pt x="45" y="0"/>
                </a:moveTo>
                <a:lnTo>
                  <a:pt x="94" y="55"/>
                </a:lnTo>
                <a:lnTo>
                  <a:pt x="0" y="234"/>
                </a:lnTo>
                <a:lnTo>
                  <a:pt x="45"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848" name="Freeform 1185"/>
          <p:cNvSpPr>
            <a:spLocks/>
          </p:cNvSpPr>
          <p:nvPr/>
        </p:nvSpPr>
        <p:spPr bwMode="auto">
          <a:xfrm>
            <a:off x="5384800" y="4224360"/>
            <a:ext cx="215900" cy="155575"/>
          </a:xfrm>
          <a:custGeom>
            <a:avLst/>
            <a:gdLst>
              <a:gd name="T0" fmla="*/ 2147483647 w 93"/>
              <a:gd name="T1" fmla="*/ 0 h 60"/>
              <a:gd name="T2" fmla="*/ 0 w 93"/>
              <a:gd name="T3" fmla="*/ 2147483647 h 60"/>
              <a:gd name="T4" fmla="*/ 2147483647 w 93"/>
              <a:gd name="T5" fmla="*/ 2147483647 h 60"/>
              <a:gd name="T6" fmla="*/ 2147483647 w 93"/>
              <a:gd name="T7" fmla="*/ 0 h 60"/>
              <a:gd name="T8" fmla="*/ 0 60000 65536"/>
              <a:gd name="T9" fmla="*/ 0 60000 65536"/>
              <a:gd name="T10" fmla="*/ 0 60000 65536"/>
              <a:gd name="T11" fmla="*/ 0 60000 65536"/>
              <a:gd name="T12" fmla="*/ 0 w 93"/>
              <a:gd name="T13" fmla="*/ 0 h 60"/>
              <a:gd name="T14" fmla="*/ 93 w 93"/>
              <a:gd name="T15" fmla="*/ 60 h 60"/>
            </a:gdLst>
            <a:ahLst/>
            <a:cxnLst>
              <a:cxn ang="T8">
                <a:pos x="T0" y="T1"/>
              </a:cxn>
              <a:cxn ang="T9">
                <a:pos x="T2" y="T3"/>
              </a:cxn>
              <a:cxn ang="T10">
                <a:pos x="T4" y="T5"/>
              </a:cxn>
              <a:cxn ang="T11">
                <a:pos x="T6" y="T7"/>
              </a:cxn>
            </a:cxnLst>
            <a:rect l="T12" t="T13" r="T14" b="T15"/>
            <a:pathLst>
              <a:path w="93" h="60">
                <a:moveTo>
                  <a:pt x="93" y="0"/>
                </a:moveTo>
                <a:lnTo>
                  <a:pt x="0" y="5"/>
                </a:lnTo>
                <a:lnTo>
                  <a:pt x="49" y="60"/>
                </a:lnTo>
                <a:lnTo>
                  <a:pt x="93"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849" name="Line 1186"/>
          <p:cNvSpPr>
            <a:spLocks noChangeShapeType="1"/>
          </p:cNvSpPr>
          <p:nvPr/>
        </p:nvSpPr>
        <p:spPr bwMode="auto">
          <a:xfrm flipH="1" flipV="1">
            <a:off x="5053013" y="4811713"/>
            <a:ext cx="227012" cy="36512"/>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850" name="Line 1187"/>
          <p:cNvSpPr>
            <a:spLocks noChangeShapeType="1"/>
          </p:cNvSpPr>
          <p:nvPr/>
        </p:nvSpPr>
        <p:spPr bwMode="auto">
          <a:xfrm flipV="1">
            <a:off x="4949825" y="4811735"/>
            <a:ext cx="103188" cy="6032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851" name="Line 1188"/>
          <p:cNvSpPr>
            <a:spLocks noChangeShapeType="1"/>
          </p:cNvSpPr>
          <p:nvPr/>
        </p:nvSpPr>
        <p:spPr bwMode="auto">
          <a:xfrm flipH="1" flipV="1">
            <a:off x="4506913" y="4811713"/>
            <a:ext cx="227012" cy="36512"/>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852" name="Line 1189"/>
          <p:cNvSpPr>
            <a:spLocks noChangeShapeType="1"/>
          </p:cNvSpPr>
          <p:nvPr/>
        </p:nvSpPr>
        <p:spPr bwMode="auto">
          <a:xfrm flipV="1">
            <a:off x="7686675" y="4811735"/>
            <a:ext cx="103188" cy="6032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853" name="Freeform 1190"/>
          <p:cNvSpPr>
            <a:spLocks/>
          </p:cNvSpPr>
          <p:nvPr/>
        </p:nvSpPr>
        <p:spPr bwMode="auto">
          <a:xfrm>
            <a:off x="6146800" y="3648084"/>
            <a:ext cx="217488" cy="334963"/>
          </a:xfrm>
          <a:custGeom>
            <a:avLst/>
            <a:gdLst>
              <a:gd name="T0" fmla="*/ 2147483647 w 94"/>
              <a:gd name="T1" fmla="*/ 0 h 128"/>
              <a:gd name="T2" fmla="*/ 2147483647 w 94"/>
              <a:gd name="T3" fmla="*/ 2147483647 h 128"/>
              <a:gd name="T4" fmla="*/ 0 w 94"/>
              <a:gd name="T5" fmla="*/ 2147483647 h 128"/>
              <a:gd name="T6" fmla="*/ 2147483647 w 94"/>
              <a:gd name="T7" fmla="*/ 0 h 128"/>
              <a:gd name="T8" fmla="*/ 0 60000 65536"/>
              <a:gd name="T9" fmla="*/ 0 60000 65536"/>
              <a:gd name="T10" fmla="*/ 0 60000 65536"/>
              <a:gd name="T11" fmla="*/ 0 60000 65536"/>
              <a:gd name="T12" fmla="*/ 0 w 94"/>
              <a:gd name="T13" fmla="*/ 0 h 128"/>
              <a:gd name="T14" fmla="*/ 94 w 94"/>
              <a:gd name="T15" fmla="*/ 128 h 128"/>
            </a:gdLst>
            <a:ahLst/>
            <a:cxnLst>
              <a:cxn ang="T8">
                <a:pos x="T0" y="T1"/>
              </a:cxn>
              <a:cxn ang="T9">
                <a:pos x="T2" y="T3"/>
              </a:cxn>
              <a:cxn ang="T10">
                <a:pos x="T4" y="T5"/>
              </a:cxn>
              <a:cxn ang="T11">
                <a:pos x="T6" y="T7"/>
              </a:cxn>
            </a:cxnLst>
            <a:rect l="T12" t="T13" r="T14" b="T15"/>
            <a:pathLst>
              <a:path w="94" h="128">
                <a:moveTo>
                  <a:pt x="49" y="0"/>
                </a:moveTo>
                <a:lnTo>
                  <a:pt x="94" y="128"/>
                </a:lnTo>
                <a:lnTo>
                  <a:pt x="0" y="87"/>
                </a:lnTo>
                <a:lnTo>
                  <a:pt x="49"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854" name="Freeform 1191"/>
          <p:cNvSpPr>
            <a:spLocks/>
          </p:cNvSpPr>
          <p:nvPr/>
        </p:nvSpPr>
        <p:spPr bwMode="auto">
          <a:xfrm>
            <a:off x="6261100" y="3648084"/>
            <a:ext cx="217488" cy="334963"/>
          </a:xfrm>
          <a:custGeom>
            <a:avLst/>
            <a:gdLst>
              <a:gd name="T0" fmla="*/ 2147483647 w 94"/>
              <a:gd name="T1" fmla="*/ 2147483647 h 128"/>
              <a:gd name="T2" fmla="*/ 0 w 94"/>
              <a:gd name="T3" fmla="*/ 0 h 128"/>
              <a:gd name="T4" fmla="*/ 2147483647 w 94"/>
              <a:gd name="T5" fmla="*/ 2147483647 h 128"/>
              <a:gd name="T6" fmla="*/ 2147483647 w 94"/>
              <a:gd name="T7" fmla="*/ 2147483647 h 128"/>
              <a:gd name="T8" fmla="*/ 0 60000 65536"/>
              <a:gd name="T9" fmla="*/ 0 60000 65536"/>
              <a:gd name="T10" fmla="*/ 0 60000 65536"/>
              <a:gd name="T11" fmla="*/ 0 60000 65536"/>
              <a:gd name="T12" fmla="*/ 0 w 94"/>
              <a:gd name="T13" fmla="*/ 0 h 128"/>
              <a:gd name="T14" fmla="*/ 94 w 94"/>
              <a:gd name="T15" fmla="*/ 128 h 128"/>
            </a:gdLst>
            <a:ahLst/>
            <a:cxnLst>
              <a:cxn ang="T8">
                <a:pos x="T0" y="T1"/>
              </a:cxn>
              <a:cxn ang="T9">
                <a:pos x="T2" y="T3"/>
              </a:cxn>
              <a:cxn ang="T10">
                <a:pos x="T4" y="T5"/>
              </a:cxn>
              <a:cxn ang="T11">
                <a:pos x="T6" y="T7"/>
              </a:cxn>
            </a:cxnLst>
            <a:rect l="T12" t="T13" r="T14" b="T15"/>
            <a:pathLst>
              <a:path w="94" h="128">
                <a:moveTo>
                  <a:pt x="94" y="50"/>
                </a:moveTo>
                <a:lnTo>
                  <a:pt x="0" y="0"/>
                </a:lnTo>
                <a:lnTo>
                  <a:pt x="45" y="128"/>
                </a:lnTo>
                <a:lnTo>
                  <a:pt x="94" y="5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855" name="Line 1192"/>
          <p:cNvSpPr>
            <a:spLocks noChangeShapeType="1"/>
          </p:cNvSpPr>
          <p:nvPr/>
        </p:nvSpPr>
        <p:spPr bwMode="auto">
          <a:xfrm flipV="1">
            <a:off x="5280031" y="4237060"/>
            <a:ext cx="104775" cy="611187"/>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856" name="Line 1193"/>
          <p:cNvSpPr>
            <a:spLocks noChangeShapeType="1"/>
          </p:cNvSpPr>
          <p:nvPr/>
        </p:nvSpPr>
        <p:spPr bwMode="auto">
          <a:xfrm flipH="1">
            <a:off x="5384800" y="4224338"/>
            <a:ext cx="215900" cy="12700"/>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857" name="Freeform 1194"/>
          <p:cNvSpPr>
            <a:spLocks/>
          </p:cNvSpPr>
          <p:nvPr/>
        </p:nvSpPr>
        <p:spPr bwMode="auto">
          <a:xfrm>
            <a:off x="6911987" y="4116410"/>
            <a:ext cx="227013" cy="407987"/>
          </a:xfrm>
          <a:custGeom>
            <a:avLst/>
            <a:gdLst>
              <a:gd name="T0" fmla="*/ 2147483647 w 98"/>
              <a:gd name="T1" fmla="*/ 0 h 156"/>
              <a:gd name="T2" fmla="*/ 2147483647 w 98"/>
              <a:gd name="T3" fmla="*/ 2147483647 h 156"/>
              <a:gd name="T4" fmla="*/ 0 w 98"/>
              <a:gd name="T5" fmla="*/ 2147483647 h 156"/>
              <a:gd name="T6" fmla="*/ 2147483647 w 98"/>
              <a:gd name="T7" fmla="*/ 0 h 156"/>
              <a:gd name="T8" fmla="*/ 0 60000 65536"/>
              <a:gd name="T9" fmla="*/ 0 60000 65536"/>
              <a:gd name="T10" fmla="*/ 0 60000 65536"/>
              <a:gd name="T11" fmla="*/ 0 60000 65536"/>
              <a:gd name="T12" fmla="*/ 0 w 98"/>
              <a:gd name="T13" fmla="*/ 0 h 156"/>
              <a:gd name="T14" fmla="*/ 98 w 98"/>
              <a:gd name="T15" fmla="*/ 156 h 156"/>
            </a:gdLst>
            <a:ahLst/>
            <a:cxnLst>
              <a:cxn ang="T8">
                <a:pos x="T0" y="T1"/>
              </a:cxn>
              <a:cxn ang="T9">
                <a:pos x="T2" y="T3"/>
              </a:cxn>
              <a:cxn ang="T10">
                <a:pos x="T4" y="T5"/>
              </a:cxn>
              <a:cxn ang="T11">
                <a:pos x="T6" y="T7"/>
              </a:cxn>
            </a:cxnLst>
            <a:rect l="T12" t="T13" r="T14" b="T15"/>
            <a:pathLst>
              <a:path w="98" h="156">
                <a:moveTo>
                  <a:pt x="49" y="0"/>
                </a:moveTo>
                <a:lnTo>
                  <a:pt x="98" y="156"/>
                </a:lnTo>
                <a:lnTo>
                  <a:pt x="0" y="64"/>
                </a:lnTo>
                <a:lnTo>
                  <a:pt x="49"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858" name="Freeform 1195"/>
          <p:cNvSpPr>
            <a:spLocks/>
          </p:cNvSpPr>
          <p:nvPr/>
        </p:nvSpPr>
        <p:spPr bwMode="auto">
          <a:xfrm>
            <a:off x="7024693" y="4116410"/>
            <a:ext cx="217487" cy="407987"/>
          </a:xfrm>
          <a:custGeom>
            <a:avLst/>
            <a:gdLst>
              <a:gd name="T0" fmla="*/ 2147483647 w 94"/>
              <a:gd name="T1" fmla="*/ 2147483647 h 156"/>
              <a:gd name="T2" fmla="*/ 0 w 94"/>
              <a:gd name="T3" fmla="*/ 0 h 156"/>
              <a:gd name="T4" fmla="*/ 2147483647 w 94"/>
              <a:gd name="T5" fmla="*/ 2147483647 h 156"/>
              <a:gd name="T6" fmla="*/ 2147483647 w 94"/>
              <a:gd name="T7" fmla="*/ 2147483647 h 156"/>
              <a:gd name="T8" fmla="*/ 0 60000 65536"/>
              <a:gd name="T9" fmla="*/ 0 60000 65536"/>
              <a:gd name="T10" fmla="*/ 0 60000 65536"/>
              <a:gd name="T11" fmla="*/ 0 60000 65536"/>
              <a:gd name="T12" fmla="*/ 0 w 94"/>
              <a:gd name="T13" fmla="*/ 0 h 156"/>
              <a:gd name="T14" fmla="*/ 94 w 94"/>
              <a:gd name="T15" fmla="*/ 156 h 156"/>
            </a:gdLst>
            <a:ahLst/>
            <a:cxnLst>
              <a:cxn ang="T8">
                <a:pos x="T0" y="T1"/>
              </a:cxn>
              <a:cxn ang="T9">
                <a:pos x="T2" y="T3"/>
              </a:cxn>
              <a:cxn ang="T10">
                <a:pos x="T4" y="T5"/>
              </a:cxn>
              <a:cxn ang="T11">
                <a:pos x="T6" y="T7"/>
              </a:cxn>
            </a:cxnLst>
            <a:rect l="T12" t="T13" r="T14" b="T15"/>
            <a:pathLst>
              <a:path w="94" h="156">
                <a:moveTo>
                  <a:pt x="94" y="96"/>
                </a:moveTo>
                <a:lnTo>
                  <a:pt x="0" y="0"/>
                </a:lnTo>
                <a:lnTo>
                  <a:pt x="49" y="156"/>
                </a:lnTo>
                <a:lnTo>
                  <a:pt x="94" y="96"/>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859" name="Line 1196"/>
          <p:cNvSpPr>
            <a:spLocks noChangeShapeType="1"/>
          </p:cNvSpPr>
          <p:nvPr/>
        </p:nvSpPr>
        <p:spPr bwMode="auto">
          <a:xfrm flipH="1" flipV="1">
            <a:off x="6261100" y="3648082"/>
            <a:ext cx="217488" cy="131763"/>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860" name="Line 1197"/>
          <p:cNvSpPr>
            <a:spLocks noChangeShapeType="1"/>
          </p:cNvSpPr>
          <p:nvPr/>
        </p:nvSpPr>
        <p:spPr bwMode="auto">
          <a:xfrm flipV="1">
            <a:off x="6146800" y="3648075"/>
            <a:ext cx="114300" cy="228600"/>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861" name="Line 1198"/>
          <p:cNvSpPr>
            <a:spLocks noChangeShapeType="1"/>
          </p:cNvSpPr>
          <p:nvPr/>
        </p:nvSpPr>
        <p:spPr bwMode="auto">
          <a:xfrm flipH="1" flipV="1">
            <a:off x="7024693" y="4116410"/>
            <a:ext cx="217487" cy="25082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862" name="Line 1199"/>
          <p:cNvSpPr>
            <a:spLocks noChangeShapeType="1"/>
          </p:cNvSpPr>
          <p:nvPr/>
        </p:nvSpPr>
        <p:spPr bwMode="auto">
          <a:xfrm flipV="1">
            <a:off x="6911977" y="4116410"/>
            <a:ext cx="112713" cy="166687"/>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863" name="Freeform 1200"/>
          <p:cNvSpPr>
            <a:spLocks/>
          </p:cNvSpPr>
          <p:nvPr/>
        </p:nvSpPr>
        <p:spPr bwMode="auto">
          <a:xfrm>
            <a:off x="5827725" y="3898903"/>
            <a:ext cx="217487" cy="301625"/>
          </a:xfrm>
          <a:custGeom>
            <a:avLst/>
            <a:gdLst>
              <a:gd name="T0" fmla="*/ 2147483647 w 94"/>
              <a:gd name="T1" fmla="*/ 0 h 115"/>
              <a:gd name="T2" fmla="*/ 2147483647 w 94"/>
              <a:gd name="T3" fmla="*/ 2147483647 h 115"/>
              <a:gd name="T4" fmla="*/ 0 w 94"/>
              <a:gd name="T5" fmla="*/ 2147483647 h 115"/>
              <a:gd name="T6" fmla="*/ 2147483647 w 94"/>
              <a:gd name="T7" fmla="*/ 0 h 115"/>
              <a:gd name="T8" fmla="*/ 0 60000 65536"/>
              <a:gd name="T9" fmla="*/ 0 60000 65536"/>
              <a:gd name="T10" fmla="*/ 0 60000 65536"/>
              <a:gd name="T11" fmla="*/ 0 60000 65536"/>
              <a:gd name="T12" fmla="*/ 0 w 94"/>
              <a:gd name="T13" fmla="*/ 0 h 115"/>
              <a:gd name="T14" fmla="*/ 94 w 94"/>
              <a:gd name="T15" fmla="*/ 115 h 115"/>
            </a:gdLst>
            <a:ahLst/>
            <a:cxnLst>
              <a:cxn ang="T8">
                <a:pos x="T0" y="T1"/>
              </a:cxn>
              <a:cxn ang="T9">
                <a:pos x="T2" y="T3"/>
              </a:cxn>
              <a:cxn ang="T10">
                <a:pos x="T4" y="T5"/>
              </a:cxn>
              <a:cxn ang="T11">
                <a:pos x="T6" y="T7"/>
              </a:cxn>
            </a:cxnLst>
            <a:rect l="T12" t="T13" r="T14" b="T15"/>
            <a:pathLst>
              <a:path w="94" h="115">
                <a:moveTo>
                  <a:pt x="45" y="0"/>
                </a:moveTo>
                <a:lnTo>
                  <a:pt x="94" y="92"/>
                </a:lnTo>
                <a:lnTo>
                  <a:pt x="0" y="115"/>
                </a:lnTo>
                <a:lnTo>
                  <a:pt x="45"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864" name="Freeform 1201"/>
          <p:cNvSpPr>
            <a:spLocks/>
          </p:cNvSpPr>
          <p:nvPr/>
        </p:nvSpPr>
        <p:spPr bwMode="auto">
          <a:xfrm>
            <a:off x="5930900" y="3876677"/>
            <a:ext cx="215900" cy="263525"/>
          </a:xfrm>
          <a:custGeom>
            <a:avLst/>
            <a:gdLst>
              <a:gd name="T0" fmla="*/ 2147483647 w 93"/>
              <a:gd name="T1" fmla="*/ 0 h 101"/>
              <a:gd name="T2" fmla="*/ 0 w 93"/>
              <a:gd name="T3" fmla="*/ 2147483647 h 101"/>
              <a:gd name="T4" fmla="*/ 2147483647 w 93"/>
              <a:gd name="T5" fmla="*/ 2147483647 h 101"/>
              <a:gd name="T6" fmla="*/ 2147483647 w 93"/>
              <a:gd name="T7" fmla="*/ 0 h 101"/>
              <a:gd name="T8" fmla="*/ 0 60000 65536"/>
              <a:gd name="T9" fmla="*/ 0 60000 65536"/>
              <a:gd name="T10" fmla="*/ 0 60000 65536"/>
              <a:gd name="T11" fmla="*/ 0 60000 65536"/>
              <a:gd name="T12" fmla="*/ 0 w 93"/>
              <a:gd name="T13" fmla="*/ 0 h 101"/>
              <a:gd name="T14" fmla="*/ 93 w 93"/>
              <a:gd name="T15" fmla="*/ 101 h 101"/>
            </a:gdLst>
            <a:ahLst/>
            <a:cxnLst>
              <a:cxn ang="T8">
                <a:pos x="T0" y="T1"/>
              </a:cxn>
              <a:cxn ang="T9">
                <a:pos x="T2" y="T3"/>
              </a:cxn>
              <a:cxn ang="T10">
                <a:pos x="T4" y="T5"/>
              </a:cxn>
              <a:cxn ang="T11">
                <a:pos x="T6" y="T7"/>
              </a:cxn>
            </a:cxnLst>
            <a:rect l="T12" t="T13" r="T14" b="T15"/>
            <a:pathLst>
              <a:path w="93" h="101">
                <a:moveTo>
                  <a:pt x="93" y="0"/>
                </a:moveTo>
                <a:lnTo>
                  <a:pt x="0" y="9"/>
                </a:lnTo>
                <a:lnTo>
                  <a:pt x="49" y="101"/>
                </a:lnTo>
                <a:lnTo>
                  <a:pt x="93"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865" name="Freeform 1202"/>
          <p:cNvSpPr>
            <a:spLocks/>
          </p:cNvSpPr>
          <p:nvPr/>
        </p:nvSpPr>
        <p:spPr bwMode="auto">
          <a:xfrm>
            <a:off x="7139000" y="4367213"/>
            <a:ext cx="217487" cy="360362"/>
          </a:xfrm>
          <a:custGeom>
            <a:avLst/>
            <a:gdLst>
              <a:gd name="T0" fmla="*/ 2147483647 w 94"/>
              <a:gd name="T1" fmla="*/ 0 h 138"/>
              <a:gd name="T2" fmla="*/ 2147483647 w 94"/>
              <a:gd name="T3" fmla="*/ 2147483647 h 138"/>
              <a:gd name="T4" fmla="*/ 0 w 94"/>
              <a:gd name="T5" fmla="*/ 2147483647 h 138"/>
              <a:gd name="T6" fmla="*/ 2147483647 w 94"/>
              <a:gd name="T7" fmla="*/ 0 h 138"/>
              <a:gd name="T8" fmla="*/ 0 60000 65536"/>
              <a:gd name="T9" fmla="*/ 0 60000 65536"/>
              <a:gd name="T10" fmla="*/ 0 60000 65536"/>
              <a:gd name="T11" fmla="*/ 0 60000 65536"/>
              <a:gd name="T12" fmla="*/ 0 w 94"/>
              <a:gd name="T13" fmla="*/ 0 h 138"/>
              <a:gd name="T14" fmla="*/ 94 w 94"/>
              <a:gd name="T15" fmla="*/ 138 h 138"/>
            </a:gdLst>
            <a:ahLst/>
            <a:cxnLst>
              <a:cxn ang="T8">
                <a:pos x="T0" y="T1"/>
              </a:cxn>
              <a:cxn ang="T9">
                <a:pos x="T2" y="T3"/>
              </a:cxn>
              <a:cxn ang="T10">
                <a:pos x="T4" y="T5"/>
              </a:cxn>
              <a:cxn ang="T11">
                <a:pos x="T6" y="T7"/>
              </a:cxn>
            </a:cxnLst>
            <a:rect l="T12" t="T13" r="T14" b="T15"/>
            <a:pathLst>
              <a:path w="94" h="138">
                <a:moveTo>
                  <a:pt x="45" y="0"/>
                </a:moveTo>
                <a:lnTo>
                  <a:pt x="94" y="138"/>
                </a:lnTo>
                <a:lnTo>
                  <a:pt x="0" y="60"/>
                </a:lnTo>
                <a:lnTo>
                  <a:pt x="45"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866" name="Freeform 1203"/>
          <p:cNvSpPr>
            <a:spLocks/>
          </p:cNvSpPr>
          <p:nvPr/>
        </p:nvSpPr>
        <p:spPr bwMode="auto">
          <a:xfrm>
            <a:off x="7242175" y="4367213"/>
            <a:ext cx="215900" cy="360362"/>
          </a:xfrm>
          <a:custGeom>
            <a:avLst/>
            <a:gdLst>
              <a:gd name="T0" fmla="*/ 2147483647 w 93"/>
              <a:gd name="T1" fmla="*/ 2147483647 h 138"/>
              <a:gd name="T2" fmla="*/ 0 w 93"/>
              <a:gd name="T3" fmla="*/ 0 h 138"/>
              <a:gd name="T4" fmla="*/ 2147483647 w 93"/>
              <a:gd name="T5" fmla="*/ 2147483647 h 138"/>
              <a:gd name="T6" fmla="*/ 2147483647 w 93"/>
              <a:gd name="T7" fmla="*/ 2147483647 h 138"/>
              <a:gd name="T8" fmla="*/ 0 60000 65536"/>
              <a:gd name="T9" fmla="*/ 0 60000 65536"/>
              <a:gd name="T10" fmla="*/ 0 60000 65536"/>
              <a:gd name="T11" fmla="*/ 0 60000 65536"/>
              <a:gd name="T12" fmla="*/ 0 w 93"/>
              <a:gd name="T13" fmla="*/ 0 h 138"/>
              <a:gd name="T14" fmla="*/ 93 w 93"/>
              <a:gd name="T15" fmla="*/ 138 h 138"/>
            </a:gdLst>
            <a:ahLst/>
            <a:cxnLst>
              <a:cxn ang="T8">
                <a:pos x="T0" y="T1"/>
              </a:cxn>
              <a:cxn ang="T9">
                <a:pos x="T2" y="T3"/>
              </a:cxn>
              <a:cxn ang="T10">
                <a:pos x="T4" y="T5"/>
              </a:cxn>
              <a:cxn ang="T11">
                <a:pos x="T6" y="T7"/>
              </a:cxn>
            </a:cxnLst>
            <a:rect l="T12" t="T13" r="T14" b="T15"/>
            <a:pathLst>
              <a:path w="93" h="138">
                <a:moveTo>
                  <a:pt x="93" y="106"/>
                </a:moveTo>
                <a:lnTo>
                  <a:pt x="0" y="0"/>
                </a:lnTo>
                <a:lnTo>
                  <a:pt x="49" y="138"/>
                </a:lnTo>
                <a:lnTo>
                  <a:pt x="93" y="106"/>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867" name="Freeform 1204"/>
          <p:cNvSpPr>
            <a:spLocks/>
          </p:cNvSpPr>
          <p:nvPr/>
        </p:nvSpPr>
        <p:spPr bwMode="auto">
          <a:xfrm>
            <a:off x="5167325" y="4848225"/>
            <a:ext cx="217487" cy="96838"/>
          </a:xfrm>
          <a:custGeom>
            <a:avLst/>
            <a:gdLst>
              <a:gd name="T0" fmla="*/ 2147483647 w 94"/>
              <a:gd name="T1" fmla="*/ 0 h 37"/>
              <a:gd name="T2" fmla="*/ 2147483647 w 94"/>
              <a:gd name="T3" fmla="*/ 2147483647 h 37"/>
              <a:gd name="T4" fmla="*/ 0 w 94"/>
              <a:gd name="T5" fmla="*/ 2147483647 h 37"/>
              <a:gd name="T6" fmla="*/ 2147483647 w 94"/>
              <a:gd name="T7" fmla="*/ 0 h 37"/>
              <a:gd name="T8" fmla="*/ 0 60000 65536"/>
              <a:gd name="T9" fmla="*/ 0 60000 65536"/>
              <a:gd name="T10" fmla="*/ 0 60000 65536"/>
              <a:gd name="T11" fmla="*/ 0 60000 65536"/>
              <a:gd name="T12" fmla="*/ 0 w 94"/>
              <a:gd name="T13" fmla="*/ 0 h 37"/>
              <a:gd name="T14" fmla="*/ 94 w 94"/>
              <a:gd name="T15" fmla="*/ 37 h 37"/>
            </a:gdLst>
            <a:ahLst/>
            <a:cxnLst>
              <a:cxn ang="T8">
                <a:pos x="T0" y="T1"/>
              </a:cxn>
              <a:cxn ang="T9">
                <a:pos x="T2" y="T3"/>
              </a:cxn>
              <a:cxn ang="T10">
                <a:pos x="T4" y="T5"/>
              </a:cxn>
              <a:cxn ang="T11">
                <a:pos x="T6" y="T7"/>
              </a:cxn>
            </a:cxnLst>
            <a:rect l="T12" t="T13" r="T14" b="T15"/>
            <a:pathLst>
              <a:path w="94" h="37">
                <a:moveTo>
                  <a:pt x="49" y="0"/>
                </a:moveTo>
                <a:lnTo>
                  <a:pt x="94" y="37"/>
                </a:lnTo>
                <a:lnTo>
                  <a:pt x="0" y="23"/>
                </a:lnTo>
                <a:lnTo>
                  <a:pt x="49"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868" name="Freeform 1205"/>
          <p:cNvSpPr>
            <a:spLocks/>
          </p:cNvSpPr>
          <p:nvPr/>
        </p:nvSpPr>
        <p:spPr bwMode="auto">
          <a:xfrm>
            <a:off x="5280037" y="4379913"/>
            <a:ext cx="219075" cy="565150"/>
          </a:xfrm>
          <a:custGeom>
            <a:avLst/>
            <a:gdLst>
              <a:gd name="T0" fmla="*/ 2147483647 w 94"/>
              <a:gd name="T1" fmla="*/ 0 h 216"/>
              <a:gd name="T2" fmla="*/ 0 w 94"/>
              <a:gd name="T3" fmla="*/ 2147483647 h 216"/>
              <a:gd name="T4" fmla="*/ 2147483647 w 94"/>
              <a:gd name="T5" fmla="*/ 2147483647 h 216"/>
              <a:gd name="T6" fmla="*/ 2147483647 w 94"/>
              <a:gd name="T7" fmla="*/ 0 h 216"/>
              <a:gd name="T8" fmla="*/ 0 60000 65536"/>
              <a:gd name="T9" fmla="*/ 0 60000 65536"/>
              <a:gd name="T10" fmla="*/ 0 60000 65536"/>
              <a:gd name="T11" fmla="*/ 0 60000 65536"/>
              <a:gd name="T12" fmla="*/ 0 w 94"/>
              <a:gd name="T13" fmla="*/ 0 h 216"/>
              <a:gd name="T14" fmla="*/ 94 w 94"/>
              <a:gd name="T15" fmla="*/ 216 h 216"/>
            </a:gdLst>
            <a:ahLst/>
            <a:cxnLst>
              <a:cxn ang="T8">
                <a:pos x="T0" y="T1"/>
              </a:cxn>
              <a:cxn ang="T9">
                <a:pos x="T2" y="T3"/>
              </a:cxn>
              <a:cxn ang="T10">
                <a:pos x="T4" y="T5"/>
              </a:cxn>
              <a:cxn ang="T11">
                <a:pos x="T6" y="T7"/>
              </a:cxn>
            </a:cxnLst>
            <a:rect l="T12" t="T13" r="T14" b="T15"/>
            <a:pathLst>
              <a:path w="94" h="216">
                <a:moveTo>
                  <a:pt x="94" y="0"/>
                </a:moveTo>
                <a:lnTo>
                  <a:pt x="0" y="179"/>
                </a:lnTo>
                <a:lnTo>
                  <a:pt x="45" y="216"/>
                </a:lnTo>
                <a:lnTo>
                  <a:pt x="94"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869" name="Freeform 1206"/>
          <p:cNvSpPr>
            <a:spLocks/>
          </p:cNvSpPr>
          <p:nvPr/>
        </p:nvSpPr>
        <p:spPr bwMode="auto">
          <a:xfrm>
            <a:off x="6364288" y="3779838"/>
            <a:ext cx="227012" cy="457200"/>
          </a:xfrm>
          <a:custGeom>
            <a:avLst/>
            <a:gdLst>
              <a:gd name="T0" fmla="*/ 2147483647 w 98"/>
              <a:gd name="T1" fmla="*/ 0 h 175"/>
              <a:gd name="T2" fmla="*/ 2147483647 w 98"/>
              <a:gd name="T3" fmla="*/ 2147483647 h 175"/>
              <a:gd name="T4" fmla="*/ 0 w 98"/>
              <a:gd name="T5" fmla="*/ 2147483647 h 175"/>
              <a:gd name="T6" fmla="*/ 2147483647 w 98"/>
              <a:gd name="T7" fmla="*/ 0 h 175"/>
              <a:gd name="T8" fmla="*/ 0 60000 65536"/>
              <a:gd name="T9" fmla="*/ 0 60000 65536"/>
              <a:gd name="T10" fmla="*/ 0 60000 65536"/>
              <a:gd name="T11" fmla="*/ 0 60000 65536"/>
              <a:gd name="T12" fmla="*/ 0 w 98"/>
              <a:gd name="T13" fmla="*/ 0 h 175"/>
              <a:gd name="T14" fmla="*/ 98 w 98"/>
              <a:gd name="T15" fmla="*/ 175 h 175"/>
            </a:gdLst>
            <a:ahLst/>
            <a:cxnLst>
              <a:cxn ang="T8">
                <a:pos x="T0" y="T1"/>
              </a:cxn>
              <a:cxn ang="T9">
                <a:pos x="T2" y="T3"/>
              </a:cxn>
              <a:cxn ang="T10">
                <a:pos x="T4" y="T5"/>
              </a:cxn>
              <a:cxn ang="T11">
                <a:pos x="T6" y="T7"/>
              </a:cxn>
            </a:cxnLst>
            <a:rect l="T12" t="T13" r="T14" b="T15"/>
            <a:pathLst>
              <a:path w="98" h="175">
                <a:moveTo>
                  <a:pt x="49" y="0"/>
                </a:moveTo>
                <a:lnTo>
                  <a:pt x="98" y="175"/>
                </a:lnTo>
                <a:lnTo>
                  <a:pt x="0" y="78"/>
                </a:lnTo>
                <a:lnTo>
                  <a:pt x="49"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870" name="Freeform 1207"/>
          <p:cNvSpPr>
            <a:spLocks/>
          </p:cNvSpPr>
          <p:nvPr/>
        </p:nvSpPr>
        <p:spPr bwMode="auto">
          <a:xfrm>
            <a:off x="6478600" y="3779838"/>
            <a:ext cx="217487" cy="457200"/>
          </a:xfrm>
          <a:custGeom>
            <a:avLst/>
            <a:gdLst>
              <a:gd name="T0" fmla="*/ 2147483647 w 94"/>
              <a:gd name="T1" fmla="*/ 2147483647 h 175"/>
              <a:gd name="T2" fmla="*/ 0 w 94"/>
              <a:gd name="T3" fmla="*/ 0 h 175"/>
              <a:gd name="T4" fmla="*/ 2147483647 w 94"/>
              <a:gd name="T5" fmla="*/ 2147483647 h 175"/>
              <a:gd name="T6" fmla="*/ 2147483647 w 94"/>
              <a:gd name="T7" fmla="*/ 2147483647 h 175"/>
              <a:gd name="T8" fmla="*/ 0 60000 65536"/>
              <a:gd name="T9" fmla="*/ 0 60000 65536"/>
              <a:gd name="T10" fmla="*/ 0 60000 65536"/>
              <a:gd name="T11" fmla="*/ 0 60000 65536"/>
              <a:gd name="T12" fmla="*/ 0 w 94"/>
              <a:gd name="T13" fmla="*/ 0 h 175"/>
              <a:gd name="T14" fmla="*/ 94 w 94"/>
              <a:gd name="T15" fmla="*/ 175 h 175"/>
            </a:gdLst>
            <a:ahLst/>
            <a:cxnLst>
              <a:cxn ang="T8">
                <a:pos x="T0" y="T1"/>
              </a:cxn>
              <a:cxn ang="T9">
                <a:pos x="T2" y="T3"/>
              </a:cxn>
              <a:cxn ang="T10">
                <a:pos x="T4" y="T5"/>
              </a:cxn>
              <a:cxn ang="T11">
                <a:pos x="T6" y="T7"/>
              </a:cxn>
            </a:cxnLst>
            <a:rect l="T12" t="T13" r="T14" b="T15"/>
            <a:pathLst>
              <a:path w="94" h="175">
                <a:moveTo>
                  <a:pt x="94" y="97"/>
                </a:moveTo>
                <a:lnTo>
                  <a:pt x="0" y="0"/>
                </a:lnTo>
                <a:lnTo>
                  <a:pt x="49" y="175"/>
                </a:lnTo>
                <a:lnTo>
                  <a:pt x="94" y="97"/>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871" name="Line 1208"/>
          <p:cNvSpPr>
            <a:spLocks noChangeShapeType="1"/>
          </p:cNvSpPr>
          <p:nvPr/>
        </p:nvSpPr>
        <p:spPr bwMode="auto">
          <a:xfrm flipH="1" flipV="1">
            <a:off x="7242175" y="4367213"/>
            <a:ext cx="215900" cy="277812"/>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872" name="Line 1209"/>
          <p:cNvSpPr>
            <a:spLocks noChangeShapeType="1"/>
          </p:cNvSpPr>
          <p:nvPr/>
        </p:nvSpPr>
        <p:spPr bwMode="auto">
          <a:xfrm flipV="1">
            <a:off x="7138990" y="4367213"/>
            <a:ext cx="103187" cy="157162"/>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873" name="Line 1210"/>
          <p:cNvSpPr>
            <a:spLocks noChangeShapeType="1"/>
          </p:cNvSpPr>
          <p:nvPr/>
        </p:nvSpPr>
        <p:spPr bwMode="auto">
          <a:xfrm flipV="1">
            <a:off x="5167313" y="4848247"/>
            <a:ext cx="112712" cy="6032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874" name="Line 1211"/>
          <p:cNvSpPr>
            <a:spLocks noChangeShapeType="1"/>
          </p:cNvSpPr>
          <p:nvPr/>
        </p:nvSpPr>
        <p:spPr bwMode="auto">
          <a:xfrm flipH="1">
            <a:off x="5280037" y="4379913"/>
            <a:ext cx="219075" cy="468312"/>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875" name="Line 1212"/>
          <p:cNvSpPr>
            <a:spLocks noChangeShapeType="1"/>
          </p:cNvSpPr>
          <p:nvPr/>
        </p:nvSpPr>
        <p:spPr bwMode="auto">
          <a:xfrm flipH="1" flipV="1">
            <a:off x="4733925" y="4848247"/>
            <a:ext cx="215900" cy="23813"/>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876" name="Freeform 1213"/>
          <p:cNvSpPr>
            <a:spLocks/>
          </p:cNvSpPr>
          <p:nvPr/>
        </p:nvSpPr>
        <p:spPr bwMode="auto">
          <a:xfrm>
            <a:off x="5499102" y="4224360"/>
            <a:ext cx="214313" cy="155575"/>
          </a:xfrm>
          <a:custGeom>
            <a:avLst/>
            <a:gdLst>
              <a:gd name="T0" fmla="*/ 2147483647 w 93"/>
              <a:gd name="T1" fmla="*/ 0 h 60"/>
              <a:gd name="T2" fmla="*/ 2147483647 w 93"/>
              <a:gd name="T3" fmla="*/ 2147483647 h 60"/>
              <a:gd name="T4" fmla="*/ 0 w 93"/>
              <a:gd name="T5" fmla="*/ 2147483647 h 60"/>
              <a:gd name="T6" fmla="*/ 2147483647 w 93"/>
              <a:gd name="T7" fmla="*/ 0 h 60"/>
              <a:gd name="T8" fmla="*/ 0 60000 65536"/>
              <a:gd name="T9" fmla="*/ 0 60000 65536"/>
              <a:gd name="T10" fmla="*/ 0 60000 65536"/>
              <a:gd name="T11" fmla="*/ 0 60000 65536"/>
              <a:gd name="T12" fmla="*/ 0 w 93"/>
              <a:gd name="T13" fmla="*/ 0 h 60"/>
              <a:gd name="T14" fmla="*/ 93 w 93"/>
              <a:gd name="T15" fmla="*/ 60 h 60"/>
            </a:gdLst>
            <a:ahLst/>
            <a:cxnLst>
              <a:cxn ang="T8">
                <a:pos x="T0" y="T1"/>
              </a:cxn>
              <a:cxn ang="T9">
                <a:pos x="T2" y="T3"/>
              </a:cxn>
              <a:cxn ang="T10">
                <a:pos x="T4" y="T5"/>
              </a:cxn>
              <a:cxn ang="T11">
                <a:pos x="T6" y="T7"/>
              </a:cxn>
            </a:cxnLst>
            <a:rect l="T12" t="T13" r="T14" b="T15"/>
            <a:pathLst>
              <a:path w="93" h="60">
                <a:moveTo>
                  <a:pt x="44" y="0"/>
                </a:moveTo>
                <a:lnTo>
                  <a:pt x="93" y="60"/>
                </a:lnTo>
                <a:lnTo>
                  <a:pt x="0" y="60"/>
                </a:lnTo>
                <a:lnTo>
                  <a:pt x="44"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877" name="Freeform 1214"/>
          <p:cNvSpPr>
            <a:spLocks/>
          </p:cNvSpPr>
          <p:nvPr/>
        </p:nvSpPr>
        <p:spPr bwMode="auto">
          <a:xfrm>
            <a:off x="5600712" y="4200525"/>
            <a:ext cx="227013" cy="179388"/>
          </a:xfrm>
          <a:custGeom>
            <a:avLst/>
            <a:gdLst>
              <a:gd name="T0" fmla="*/ 2147483647 w 98"/>
              <a:gd name="T1" fmla="*/ 0 h 69"/>
              <a:gd name="T2" fmla="*/ 0 w 98"/>
              <a:gd name="T3" fmla="*/ 2147483647 h 69"/>
              <a:gd name="T4" fmla="*/ 2147483647 w 98"/>
              <a:gd name="T5" fmla="*/ 2147483647 h 69"/>
              <a:gd name="T6" fmla="*/ 2147483647 w 98"/>
              <a:gd name="T7" fmla="*/ 0 h 69"/>
              <a:gd name="T8" fmla="*/ 0 60000 65536"/>
              <a:gd name="T9" fmla="*/ 0 60000 65536"/>
              <a:gd name="T10" fmla="*/ 0 60000 65536"/>
              <a:gd name="T11" fmla="*/ 0 60000 65536"/>
              <a:gd name="T12" fmla="*/ 0 w 98"/>
              <a:gd name="T13" fmla="*/ 0 h 69"/>
              <a:gd name="T14" fmla="*/ 98 w 98"/>
              <a:gd name="T15" fmla="*/ 69 h 69"/>
            </a:gdLst>
            <a:ahLst/>
            <a:cxnLst>
              <a:cxn ang="T8">
                <a:pos x="T0" y="T1"/>
              </a:cxn>
              <a:cxn ang="T9">
                <a:pos x="T2" y="T3"/>
              </a:cxn>
              <a:cxn ang="T10">
                <a:pos x="T4" y="T5"/>
              </a:cxn>
              <a:cxn ang="T11">
                <a:pos x="T6" y="T7"/>
              </a:cxn>
            </a:cxnLst>
            <a:rect l="T12" t="T13" r="T14" b="T15"/>
            <a:pathLst>
              <a:path w="98" h="69">
                <a:moveTo>
                  <a:pt x="98" y="0"/>
                </a:moveTo>
                <a:lnTo>
                  <a:pt x="0" y="9"/>
                </a:lnTo>
                <a:lnTo>
                  <a:pt x="49" y="69"/>
                </a:lnTo>
                <a:lnTo>
                  <a:pt x="98"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878" name="Line 1215"/>
          <p:cNvSpPr>
            <a:spLocks noChangeShapeType="1"/>
          </p:cNvSpPr>
          <p:nvPr/>
        </p:nvSpPr>
        <p:spPr bwMode="auto">
          <a:xfrm flipH="1" flipV="1">
            <a:off x="6478600" y="3779838"/>
            <a:ext cx="217487" cy="252412"/>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879" name="Line 1216"/>
          <p:cNvSpPr>
            <a:spLocks noChangeShapeType="1"/>
          </p:cNvSpPr>
          <p:nvPr/>
        </p:nvSpPr>
        <p:spPr bwMode="auto">
          <a:xfrm flipV="1">
            <a:off x="6364288" y="3779838"/>
            <a:ext cx="114300" cy="203200"/>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880" name="Line 1217"/>
          <p:cNvSpPr>
            <a:spLocks noChangeShapeType="1"/>
          </p:cNvSpPr>
          <p:nvPr/>
        </p:nvSpPr>
        <p:spPr bwMode="auto">
          <a:xfrm flipH="1">
            <a:off x="5600712" y="4200547"/>
            <a:ext cx="227013" cy="23813"/>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881" name="Line 1218"/>
          <p:cNvSpPr>
            <a:spLocks noChangeShapeType="1"/>
          </p:cNvSpPr>
          <p:nvPr/>
        </p:nvSpPr>
        <p:spPr bwMode="auto">
          <a:xfrm flipV="1">
            <a:off x="5499100" y="4224360"/>
            <a:ext cx="101600" cy="15557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882" name="Freeform 1219"/>
          <p:cNvSpPr>
            <a:spLocks/>
          </p:cNvSpPr>
          <p:nvPr/>
        </p:nvSpPr>
        <p:spPr bwMode="auto">
          <a:xfrm>
            <a:off x="7356477" y="4645025"/>
            <a:ext cx="214313" cy="300038"/>
          </a:xfrm>
          <a:custGeom>
            <a:avLst/>
            <a:gdLst>
              <a:gd name="T0" fmla="*/ 2147483647 w 93"/>
              <a:gd name="T1" fmla="*/ 0 h 115"/>
              <a:gd name="T2" fmla="*/ 2147483647 w 93"/>
              <a:gd name="T3" fmla="*/ 2147483647 h 115"/>
              <a:gd name="T4" fmla="*/ 0 w 93"/>
              <a:gd name="T5" fmla="*/ 2147483647 h 115"/>
              <a:gd name="T6" fmla="*/ 2147483647 w 93"/>
              <a:gd name="T7" fmla="*/ 0 h 115"/>
              <a:gd name="T8" fmla="*/ 0 60000 65536"/>
              <a:gd name="T9" fmla="*/ 0 60000 65536"/>
              <a:gd name="T10" fmla="*/ 0 60000 65536"/>
              <a:gd name="T11" fmla="*/ 0 60000 65536"/>
              <a:gd name="T12" fmla="*/ 0 w 93"/>
              <a:gd name="T13" fmla="*/ 0 h 115"/>
              <a:gd name="T14" fmla="*/ 93 w 93"/>
              <a:gd name="T15" fmla="*/ 115 h 115"/>
            </a:gdLst>
            <a:ahLst/>
            <a:cxnLst>
              <a:cxn ang="T8">
                <a:pos x="T0" y="T1"/>
              </a:cxn>
              <a:cxn ang="T9">
                <a:pos x="T2" y="T3"/>
              </a:cxn>
              <a:cxn ang="T10">
                <a:pos x="T4" y="T5"/>
              </a:cxn>
              <a:cxn ang="T11">
                <a:pos x="T6" y="T7"/>
              </a:cxn>
            </a:cxnLst>
            <a:rect l="T12" t="T13" r="T14" b="T15"/>
            <a:pathLst>
              <a:path w="93" h="115">
                <a:moveTo>
                  <a:pt x="44" y="0"/>
                </a:moveTo>
                <a:lnTo>
                  <a:pt x="93" y="115"/>
                </a:lnTo>
                <a:lnTo>
                  <a:pt x="0" y="32"/>
                </a:lnTo>
                <a:lnTo>
                  <a:pt x="44"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883" name="Freeform 1220"/>
          <p:cNvSpPr>
            <a:spLocks/>
          </p:cNvSpPr>
          <p:nvPr/>
        </p:nvSpPr>
        <p:spPr bwMode="auto">
          <a:xfrm>
            <a:off x="7458075" y="4645025"/>
            <a:ext cx="228600" cy="300038"/>
          </a:xfrm>
          <a:custGeom>
            <a:avLst/>
            <a:gdLst>
              <a:gd name="T0" fmla="*/ 2147483647 w 99"/>
              <a:gd name="T1" fmla="*/ 2147483647 h 115"/>
              <a:gd name="T2" fmla="*/ 0 w 99"/>
              <a:gd name="T3" fmla="*/ 0 h 115"/>
              <a:gd name="T4" fmla="*/ 2147483647 w 99"/>
              <a:gd name="T5" fmla="*/ 2147483647 h 115"/>
              <a:gd name="T6" fmla="*/ 2147483647 w 99"/>
              <a:gd name="T7" fmla="*/ 2147483647 h 115"/>
              <a:gd name="T8" fmla="*/ 0 60000 65536"/>
              <a:gd name="T9" fmla="*/ 0 60000 65536"/>
              <a:gd name="T10" fmla="*/ 0 60000 65536"/>
              <a:gd name="T11" fmla="*/ 0 60000 65536"/>
              <a:gd name="T12" fmla="*/ 0 w 99"/>
              <a:gd name="T13" fmla="*/ 0 h 115"/>
              <a:gd name="T14" fmla="*/ 99 w 99"/>
              <a:gd name="T15" fmla="*/ 115 h 115"/>
            </a:gdLst>
            <a:ahLst/>
            <a:cxnLst>
              <a:cxn ang="T8">
                <a:pos x="T0" y="T1"/>
              </a:cxn>
              <a:cxn ang="T9">
                <a:pos x="T2" y="T3"/>
              </a:cxn>
              <a:cxn ang="T10">
                <a:pos x="T4" y="T5"/>
              </a:cxn>
              <a:cxn ang="T11">
                <a:pos x="T6" y="T7"/>
              </a:cxn>
            </a:cxnLst>
            <a:rect l="T12" t="T13" r="T14" b="T15"/>
            <a:pathLst>
              <a:path w="99" h="115">
                <a:moveTo>
                  <a:pt x="99" y="87"/>
                </a:moveTo>
                <a:lnTo>
                  <a:pt x="0" y="0"/>
                </a:lnTo>
                <a:lnTo>
                  <a:pt x="49" y="115"/>
                </a:lnTo>
                <a:lnTo>
                  <a:pt x="99" y="87"/>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884" name="Line 1221"/>
          <p:cNvSpPr>
            <a:spLocks noChangeShapeType="1"/>
          </p:cNvSpPr>
          <p:nvPr/>
        </p:nvSpPr>
        <p:spPr bwMode="auto">
          <a:xfrm>
            <a:off x="7458087" y="4645025"/>
            <a:ext cx="11113" cy="1588"/>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885" name="Line 1222"/>
          <p:cNvSpPr>
            <a:spLocks noChangeShapeType="1"/>
          </p:cNvSpPr>
          <p:nvPr/>
        </p:nvSpPr>
        <p:spPr bwMode="auto">
          <a:xfrm flipH="1" flipV="1">
            <a:off x="7458075" y="4645047"/>
            <a:ext cx="228600" cy="227013"/>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886" name="Line 1223"/>
          <p:cNvSpPr>
            <a:spLocks noChangeShapeType="1"/>
          </p:cNvSpPr>
          <p:nvPr/>
        </p:nvSpPr>
        <p:spPr bwMode="auto">
          <a:xfrm flipH="1">
            <a:off x="7356475" y="4645025"/>
            <a:ext cx="101600" cy="82550"/>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887" name="Freeform 1224"/>
          <p:cNvSpPr>
            <a:spLocks/>
          </p:cNvSpPr>
          <p:nvPr/>
        </p:nvSpPr>
        <p:spPr bwMode="auto">
          <a:xfrm>
            <a:off x="6591300" y="4032250"/>
            <a:ext cx="217488" cy="431800"/>
          </a:xfrm>
          <a:custGeom>
            <a:avLst/>
            <a:gdLst>
              <a:gd name="T0" fmla="*/ 2147483647 w 94"/>
              <a:gd name="T1" fmla="*/ 0 h 165"/>
              <a:gd name="T2" fmla="*/ 2147483647 w 94"/>
              <a:gd name="T3" fmla="*/ 2147483647 h 165"/>
              <a:gd name="T4" fmla="*/ 0 w 94"/>
              <a:gd name="T5" fmla="*/ 2147483647 h 165"/>
              <a:gd name="T6" fmla="*/ 2147483647 w 94"/>
              <a:gd name="T7" fmla="*/ 0 h 165"/>
              <a:gd name="T8" fmla="*/ 0 60000 65536"/>
              <a:gd name="T9" fmla="*/ 0 60000 65536"/>
              <a:gd name="T10" fmla="*/ 0 60000 65536"/>
              <a:gd name="T11" fmla="*/ 0 60000 65536"/>
              <a:gd name="T12" fmla="*/ 0 w 94"/>
              <a:gd name="T13" fmla="*/ 0 h 165"/>
              <a:gd name="T14" fmla="*/ 94 w 94"/>
              <a:gd name="T15" fmla="*/ 165 h 165"/>
            </a:gdLst>
            <a:ahLst/>
            <a:cxnLst>
              <a:cxn ang="T8">
                <a:pos x="T0" y="T1"/>
              </a:cxn>
              <a:cxn ang="T9">
                <a:pos x="T2" y="T3"/>
              </a:cxn>
              <a:cxn ang="T10">
                <a:pos x="T4" y="T5"/>
              </a:cxn>
              <a:cxn ang="T11">
                <a:pos x="T6" y="T7"/>
              </a:cxn>
            </a:cxnLst>
            <a:rect l="T12" t="T13" r="T14" b="T15"/>
            <a:pathLst>
              <a:path w="94" h="165">
                <a:moveTo>
                  <a:pt x="45" y="0"/>
                </a:moveTo>
                <a:lnTo>
                  <a:pt x="94" y="165"/>
                </a:lnTo>
                <a:lnTo>
                  <a:pt x="0" y="78"/>
                </a:lnTo>
                <a:lnTo>
                  <a:pt x="45"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888" name="Freeform 1225"/>
          <p:cNvSpPr>
            <a:spLocks/>
          </p:cNvSpPr>
          <p:nvPr/>
        </p:nvSpPr>
        <p:spPr bwMode="auto">
          <a:xfrm>
            <a:off x="6696075" y="4032250"/>
            <a:ext cx="215900" cy="431800"/>
          </a:xfrm>
          <a:custGeom>
            <a:avLst/>
            <a:gdLst>
              <a:gd name="T0" fmla="*/ 2147483647 w 93"/>
              <a:gd name="T1" fmla="*/ 2147483647 h 165"/>
              <a:gd name="T2" fmla="*/ 0 w 93"/>
              <a:gd name="T3" fmla="*/ 0 h 165"/>
              <a:gd name="T4" fmla="*/ 2147483647 w 93"/>
              <a:gd name="T5" fmla="*/ 2147483647 h 165"/>
              <a:gd name="T6" fmla="*/ 2147483647 w 93"/>
              <a:gd name="T7" fmla="*/ 2147483647 h 165"/>
              <a:gd name="T8" fmla="*/ 0 60000 65536"/>
              <a:gd name="T9" fmla="*/ 0 60000 65536"/>
              <a:gd name="T10" fmla="*/ 0 60000 65536"/>
              <a:gd name="T11" fmla="*/ 0 60000 65536"/>
              <a:gd name="T12" fmla="*/ 0 w 93"/>
              <a:gd name="T13" fmla="*/ 0 h 165"/>
              <a:gd name="T14" fmla="*/ 93 w 93"/>
              <a:gd name="T15" fmla="*/ 165 h 165"/>
            </a:gdLst>
            <a:ahLst/>
            <a:cxnLst>
              <a:cxn ang="T8">
                <a:pos x="T0" y="T1"/>
              </a:cxn>
              <a:cxn ang="T9">
                <a:pos x="T2" y="T3"/>
              </a:cxn>
              <a:cxn ang="T10">
                <a:pos x="T4" y="T5"/>
              </a:cxn>
              <a:cxn ang="T11">
                <a:pos x="T6" y="T7"/>
              </a:cxn>
            </a:cxnLst>
            <a:rect l="T12" t="T13" r="T14" b="T15"/>
            <a:pathLst>
              <a:path w="93" h="165">
                <a:moveTo>
                  <a:pt x="93" y="96"/>
                </a:moveTo>
                <a:lnTo>
                  <a:pt x="0" y="0"/>
                </a:lnTo>
                <a:lnTo>
                  <a:pt x="49" y="165"/>
                </a:lnTo>
                <a:lnTo>
                  <a:pt x="93" y="96"/>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889" name="Line 1226"/>
          <p:cNvSpPr>
            <a:spLocks noChangeShapeType="1"/>
          </p:cNvSpPr>
          <p:nvPr/>
        </p:nvSpPr>
        <p:spPr bwMode="auto">
          <a:xfrm flipH="1" flipV="1">
            <a:off x="6696075" y="4032252"/>
            <a:ext cx="215900" cy="25082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890" name="Line 1227"/>
          <p:cNvSpPr>
            <a:spLocks noChangeShapeType="1"/>
          </p:cNvSpPr>
          <p:nvPr/>
        </p:nvSpPr>
        <p:spPr bwMode="auto">
          <a:xfrm flipV="1">
            <a:off x="6591307" y="4032250"/>
            <a:ext cx="104775" cy="204788"/>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891" name="Freeform 1228"/>
          <p:cNvSpPr>
            <a:spLocks/>
          </p:cNvSpPr>
          <p:nvPr/>
        </p:nvSpPr>
        <p:spPr bwMode="auto">
          <a:xfrm>
            <a:off x="6045200" y="3876675"/>
            <a:ext cx="215900" cy="369888"/>
          </a:xfrm>
          <a:custGeom>
            <a:avLst/>
            <a:gdLst>
              <a:gd name="T0" fmla="*/ 2147483647 w 93"/>
              <a:gd name="T1" fmla="*/ 0 h 142"/>
              <a:gd name="T2" fmla="*/ 2147483647 w 93"/>
              <a:gd name="T3" fmla="*/ 2147483647 h 142"/>
              <a:gd name="T4" fmla="*/ 0 w 93"/>
              <a:gd name="T5" fmla="*/ 2147483647 h 142"/>
              <a:gd name="T6" fmla="*/ 2147483647 w 93"/>
              <a:gd name="T7" fmla="*/ 0 h 142"/>
              <a:gd name="T8" fmla="*/ 0 60000 65536"/>
              <a:gd name="T9" fmla="*/ 0 60000 65536"/>
              <a:gd name="T10" fmla="*/ 0 60000 65536"/>
              <a:gd name="T11" fmla="*/ 0 60000 65536"/>
              <a:gd name="T12" fmla="*/ 0 w 93"/>
              <a:gd name="T13" fmla="*/ 0 h 142"/>
              <a:gd name="T14" fmla="*/ 93 w 93"/>
              <a:gd name="T15" fmla="*/ 142 h 142"/>
            </a:gdLst>
            <a:ahLst/>
            <a:cxnLst>
              <a:cxn ang="T8">
                <a:pos x="T0" y="T1"/>
              </a:cxn>
              <a:cxn ang="T9">
                <a:pos x="T2" y="T3"/>
              </a:cxn>
              <a:cxn ang="T10">
                <a:pos x="T4" y="T5"/>
              </a:cxn>
              <a:cxn ang="T11">
                <a:pos x="T6" y="T7"/>
              </a:cxn>
            </a:cxnLst>
            <a:rect l="T12" t="T13" r="T14" b="T15"/>
            <a:pathLst>
              <a:path w="93" h="142">
                <a:moveTo>
                  <a:pt x="44" y="0"/>
                </a:moveTo>
                <a:lnTo>
                  <a:pt x="93" y="142"/>
                </a:lnTo>
                <a:lnTo>
                  <a:pt x="0" y="101"/>
                </a:lnTo>
                <a:lnTo>
                  <a:pt x="44"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892" name="Freeform 1229"/>
          <p:cNvSpPr>
            <a:spLocks/>
          </p:cNvSpPr>
          <p:nvPr/>
        </p:nvSpPr>
        <p:spPr bwMode="auto">
          <a:xfrm>
            <a:off x="6146800" y="3876675"/>
            <a:ext cx="217488" cy="369888"/>
          </a:xfrm>
          <a:custGeom>
            <a:avLst/>
            <a:gdLst>
              <a:gd name="T0" fmla="*/ 2147483647 w 94"/>
              <a:gd name="T1" fmla="*/ 2147483647 h 142"/>
              <a:gd name="T2" fmla="*/ 0 w 94"/>
              <a:gd name="T3" fmla="*/ 0 h 142"/>
              <a:gd name="T4" fmla="*/ 2147483647 w 94"/>
              <a:gd name="T5" fmla="*/ 2147483647 h 142"/>
              <a:gd name="T6" fmla="*/ 2147483647 w 94"/>
              <a:gd name="T7" fmla="*/ 2147483647 h 142"/>
              <a:gd name="T8" fmla="*/ 0 60000 65536"/>
              <a:gd name="T9" fmla="*/ 0 60000 65536"/>
              <a:gd name="T10" fmla="*/ 0 60000 65536"/>
              <a:gd name="T11" fmla="*/ 0 60000 65536"/>
              <a:gd name="T12" fmla="*/ 0 w 94"/>
              <a:gd name="T13" fmla="*/ 0 h 142"/>
              <a:gd name="T14" fmla="*/ 94 w 94"/>
              <a:gd name="T15" fmla="*/ 142 h 142"/>
            </a:gdLst>
            <a:ahLst/>
            <a:cxnLst>
              <a:cxn ang="T8">
                <a:pos x="T0" y="T1"/>
              </a:cxn>
              <a:cxn ang="T9">
                <a:pos x="T2" y="T3"/>
              </a:cxn>
              <a:cxn ang="T10">
                <a:pos x="T4" y="T5"/>
              </a:cxn>
              <a:cxn ang="T11">
                <a:pos x="T6" y="T7"/>
              </a:cxn>
            </a:cxnLst>
            <a:rect l="T12" t="T13" r="T14" b="T15"/>
            <a:pathLst>
              <a:path w="94" h="142">
                <a:moveTo>
                  <a:pt x="94" y="41"/>
                </a:moveTo>
                <a:lnTo>
                  <a:pt x="0" y="0"/>
                </a:lnTo>
                <a:lnTo>
                  <a:pt x="49" y="142"/>
                </a:lnTo>
                <a:lnTo>
                  <a:pt x="94" y="41"/>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893" name="Line 1230"/>
          <p:cNvSpPr>
            <a:spLocks noChangeShapeType="1"/>
          </p:cNvSpPr>
          <p:nvPr/>
        </p:nvSpPr>
        <p:spPr bwMode="auto">
          <a:xfrm flipV="1">
            <a:off x="6045206" y="3876677"/>
            <a:ext cx="101600" cy="26352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894" name="Line 1231"/>
          <p:cNvSpPr>
            <a:spLocks noChangeShapeType="1"/>
          </p:cNvSpPr>
          <p:nvPr/>
        </p:nvSpPr>
        <p:spPr bwMode="auto">
          <a:xfrm flipH="1" flipV="1">
            <a:off x="4949825" y="4872038"/>
            <a:ext cx="217488" cy="36512"/>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895" name="Line 1232"/>
          <p:cNvSpPr>
            <a:spLocks noChangeShapeType="1"/>
          </p:cNvSpPr>
          <p:nvPr/>
        </p:nvSpPr>
        <p:spPr bwMode="auto">
          <a:xfrm flipV="1">
            <a:off x="7570795" y="4872060"/>
            <a:ext cx="115887" cy="7302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896" name="Freeform 1233"/>
          <p:cNvSpPr>
            <a:spLocks/>
          </p:cNvSpPr>
          <p:nvPr/>
        </p:nvSpPr>
        <p:spPr bwMode="auto">
          <a:xfrm>
            <a:off x="6808788" y="4283097"/>
            <a:ext cx="215900" cy="398463"/>
          </a:xfrm>
          <a:custGeom>
            <a:avLst/>
            <a:gdLst>
              <a:gd name="T0" fmla="*/ 2147483647 w 93"/>
              <a:gd name="T1" fmla="*/ 0 h 152"/>
              <a:gd name="T2" fmla="*/ 2147483647 w 93"/>
              <a:gd name="T3" fmla="*/ 2147483647 h 152"/>
              <a:gd name="T4" fmla="*/ 0 w 93"/>
              <a:gd name="T5" fmla="*/ 2147483647 h 152"/>
              <a:gd name="T6" fmla="*/ 2147483647 w 93"/>
              <a:gd name="T7" fmla="*/ 0 h 152"/>
              <a:gd name="T8" fmla="*/ 0 60000 65536"/>
              <a:gd name="T9" fmla="*/ 0 60000 65536"/>
              <a:gd name="T10" fmla="*/ 0 60000 65536"/>
              <a:gd name="T11" fmla="*/ 0 60000 65536"/>
              <a:gd name="T12" fmla="*/ 0 w 93"/>
              <a:gd name="T13" fmla="*/ 0 h 152"/>
              <a:gd name="T14" fmla="*/ 93 w 93"/>
              <a:gd name="T15" fmla="*/ 152 h 152"/>
            </a:gdLst>
            <a:ahLst/>
            <a:cxnLst>
              <a:cxn ang="T8">
                <a:pos x="T0" y="T1"/>
              </a:cxn>
              <a:cxn ang="T9">
                <a:pos x="T2" y="T3"/>
              </a:cxn>
              <a:cxn ang="T10">
                <a:pos x="T4" y="T5"/>
              </a:cxn>
              <a:cxn ang="T11">
                <a:pos x="T6" y="T7"/>
              </a:cxn>
            </a:cxnLst>
            <a:rect l="T12" t="T13" r="T14" b="T15"/>
            <a:pathLst>
              <a:path w="93" h="152">
                <a:moveTo>
                  <a:pt x="44" y="0"/>
                </a:moveTo>
                <a:lnTo>
                  <a:pt x="93" y="152"/>
                </a:lnTo>
                <a:lnTo>
                  <a:pt x="0" y="69"/>
                </a:lnTo>
                <a:lnTo>
                  <a:pt x="44"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897" name="Freeform 1234"/>
          <p:cNvSpPr>
            <a:spLocks/>
          </p:cNvSpPr>
          <p:nvPr/>
        </p:nvSpPr>
        <p:spPr bwMode="auto">
          <a:xfrm>
            <a:off x="6911987" y="4283097"/>
            <a:ext cx="227013" cy="398463"/>
          </a:xfrm>
          <a:custGeom>
            <a:avLst/>
            <a:gdLst>
              <a:gd name="T0" fmla="*/ 2147483647 w 98"/>
              <a:gd name="T1" fmla="*/ 2147483647 h 152"/>
              <a:gd name="T2" fmla="*/ 0 w 98"/>
              <a:gd name="T3" fmla="*/ 0 h 152"/>
              <a:gd name="T4" fmla="*/ 2147483647 w 98"/>
              <a:gd name="T5" fmla="*/ 2147483647 h 152"/>
              <a:gd name="T6" fmla="*/ 2147483647 w 98"/>
              <a:gd name="T7" fmla="*/ 2147483647 h 152"/>
              <a:gd name="T8" fmla="*/ 0 60000 65536"/>
              <a:gd name="T9" fmla="*/ 0 60000 65536"/>
              <a:gd name="T10" fmla="*/ 0 60000 65536"/>
              <a:gd name="T11" fmla="*/ 0 60000 65536"/>
              <a:gd name="T12" fmla="*/ 0 w 98"/>
              <a:gd name="T13" fmla="*/ 0 h 152"/>
              <a:gd name="T14" fmla="*/ 98 w 98"/>
              <a:gd name="T15" fmla="*/ 152 h 152"/>
            </a:gdLst>
            <a:ahLst/>
            <a:cxnLst>
              <a:cxn ang="T8">
                <a:pos x="T0" y="T1"/>
              </a:cxn>
              <a:cxn ang="T9">
                <a:pos x="T2" y="T3"/>
              </a:cxn>
              <a:cxn ang="T10">
                <a:pos x="T4" y="T5"/>
              </a:cxn>
              <a:cxn ang="T11">
                <a:pos x="T6" y="T7"/>
              </a:cxn>
            </a:cxnLst>
            <a:rect l="T12" t="T13" r="T14" b="T15"/>
            <a:pathLst>
              <a:path w="98" h="152">
                <a:moveTo>
                  <a:pt x="98" y="92"/>
                </a:moveTo>
                <a:lnTo>
                  <a:pt x="0" y="0"/>
                </a:lnTo>
                <a:lnTo>
                  <a:pt x="49" y="152"/>
                </a:lnTo>
                <a:lnTo>
                  <a:pt x="98" y="92"/>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898" name="Line 1235"/>
          <p:cNvSpPr>
            <a:spLocks noChangeShapeType="1"/>
          </p:cNvSpPr>
          <p:nvPr/>
        </p:nvSpPr>
        <p:spPr bwMode="auto">
          <a:xfrm flipH="1" flipV="1">
            <a:off x="6911987" y="4283075"/>
            <a:ext cx="227013" cy="241300"/>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899" name="Line 1236"/>
          <p:cNvSpPr>
            <a:spLocks noChangeShapeType="1"/>
          </p:cNvSpPr>
          <p:nvPr/>
        </p:nvSpPr>
        <p:spPr bwMode="auto">
          <a:xfrm flipV="1">
            <a:off x="6808797" y="4283097"/>
            <a:ext cx="103187" cy="18097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900" name="Freeform 1237"/>
          <p:cNvSpPr>
            <a:spLocks/>
          </p:cNvSpPr>
          <p:nvPr/>
        </p:nvSpPr>
        <p:spPr bwMode="auto">
          <a:xfrm>
            <a:off x="5713425" y="4200525"/>
            <a:ext cx="217487" cy="215900"/>
          </a:xfrm>
          <a:custGeom>
            <a:avLst/>
            <a:gdLst>
              <a:gd name="T0" fmla="*/ 2147483647 w 94"/>
              <a:gd name="T1" fmla="*/ 0 h 83"/>
              <a:gd name="T2" fmla="*/ 2147483647 w 94"/>
              <a:gd name="T3" fmla="*/ 2147483647 h 83"/>
              <a:gd name="T4" fmla="*/ 0 w 94"/>
              <a:gd name="T5" fmla="*/ 2147483647 h 83"/>
              <a:gd name="T6" fmla="*/ 2147483647 w 94"/>
              <a:gd name="T7" fmla="*/ 0 h 83"/>
              <a:gd name="T8" fmla="*/ 0 60000 65536"/>
              <a:gd name="T9" fmla="*/ 0 60000 65536"/>
              <a:gd name="T10" fmla="*/ 0 60000 65536"/>
              <a:gd name="T11" fmla="*/ 0 60000 65536"/>
              <a:gd name="T12" fmla="*/ 0 w 94"/>
              <a:gd name="T13" fmla="*/ 0 h 83"/>
              <a:gd name="T14" fmla="*/ 94 w 94"/>
              <a:gd name="T15" fmla="*/ 83 h 83"/>
            </a:gdLst>
            <a:ahLst/>
            <a:cxnLst>
              <a:cxn ang="T8">
                <a:pos x="T0" y="T1"/>
              </a:cxn>
              <a:cxn ang="T9">
                <a:pos x="T2" y="T3"/>
              </a:cxn>
              <a:cxn ang="T10">
                <a:pos x="T4" y="T5"/>
              </a:cxn>
              <a:cxn ang="T11">
                <a:pos x="T6" y="T7"/>
              </a:cxn>
            </a:cxnLst>
            <a:rect l="T12" t="T13" r="T14" b="T15"/>
            <a:pathLst>
              <a:path w="94" h="83">
                <a:moveTo>
                  <a:pt x="49" y="0"/>
                </a:moveTo>
                <a:lnTo>
                  <a:pt x="94" y="83"/>
                </a:lnTo>
                <a:lnTo>
                  <a:pt x="0" y="69"/>
                </a:lnTo>
                <a:lnTo>
                  <a:pt x="49"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901" name="Freeform 1238"/>
          <p:cNvSpPr>
            <a:spLocks/>
          </p:cNvSpPr>
          <p:nvPr/>
        </p:nvSpPr>
        <p:spPr bwMode="auto">
          <a:xfrm>
            <a:off x="5827725" y="4140222"/>
            <a:ext cx="217487" cy="276225"/>
          </a:xfrm>
          <a:custGeom>
            <a:avLst/>
            <a:gdLst>
              <a:gd name="T0" fmla="*/ 2147483647 w 94"/>
              <a:gd name="T1" fmla="*/ 0 h 106"/>
              <a:gd name="T2" fmla="*/ 0 w 94"/>
              <a:gd name="T3" fmla="*/ 2147483647 h 106"/>
              <a:gd name="T4" fmla="*/ 2147483647 w 94"/>
              <a:gd name="T5" fmla="*/ 2147483647 h 106"/>
              <a:gd name="T6" fmla="*/ 2147483647 w 94"/>
              <a:gd name="T7" fmla="*/ 0 h 106"/>
              <a:gd name="T8" fmla="*/ 0 60000 65536"/>
              <a:gd name="T9" fmla="*/ 0 60000 65536"/>
              <a:gd name="T10" fmla="*/ 0 60000 65536"/>
              <a:gd name="T11" fmla="*/ 0 60000 65536"/>
              <a:gd name="T12" fmla="*/ 0 w 94"/>
              <a:gd name="T13" fmla="*/ 0 h 106"/>
              <a:gd name="T14" fmla="*/ 94 w 94"/>
              <a:gd name="T15" fmla="*/ 106 h 106"/>
            </a:gdLst>
            <a:ahLst/>
            <a:cxnLst>
              <a:cxn ang="T8">
                <a:pos x="T0" y="T1"/>
              </a:cxn>
              <a:cxn ang="T9">
                <a:pos x="T2" y="T3"/>
              </a:cxn>
              <a:cxn ang="T10">
                <a:pos x="T4" y="T5"/>
              </a:cxn>
              <a:cxn ang="T11">
                <a:pos x="T6" y="T7"/>
              </a:cxn>
            </a:cxnLst>
            <a:rect l="T12" t="T13" r="T14" b="T15"/>
            <a:pathLst>
              <a:path w="94" h="106">
                <a:moveTo>
                  <a:pt x="94" y="0"/>
                </a:moveTo>
                <a:lnTo>
                  <a:pt x="0" y="23"/>
                </a:lnTo>
                <a:lnTo>
                  <a:pt x="45" y="106"/>
                </a:lnTo>
                <a:lnTo>
                  <a:pt x="94"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902" name="Line 1239"/>
          <p:cNvSpPr>
            <a:spLocks noChangeShapeType="1"/>
          </p:cNvSpPr>
          <p:nvPr/>
        </p:nvSpPr>
        <p:spPr bwMode="auto">
          <a:xfrm flipH="1">
            <a:off x="5827725" y="4140204"/>
            <a:ext cx="217487" cy="6032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903" name="Freeform 1240"/>
          <p:cNvSpPr>
            <a:spLocks/>
          </p:cNvSpPr>
          <p:nvPr/>
        </p:nvSpPr>
        <p:spPr bwMode="auto">
          <a:xfrm>
            <a:off x="7024693" y="4524375"/>
            <a:ext cx="217487" cy="311150"/>
          </a:xfrm>
          <a:custGeom>
            <a:avLst/>
            <a:gdLst>
              <a:gd name="T0" fmla="*/ 2147483647 w 94"/>
              <a:gd name="T1" fmla="*/ 0 h 119"/>
              <a:gd name="T2" fmla="*/ 2147483647 w 94"/>
              <a:gd name="T3" fmla="*/ 2147483647 h 119"/>
              <a:gd name="T4" fmla="*/ 0 w 94"/>
              <a:gd name="T5" fmla="*/ 2147483647 h 119"/>
              <a:gd name="T6" fmla="*/ 2147483647 w 94"/>
              <a:gd name="T7" fmla="*/ 0 h 119"/>
              <a:gd name="T8" fmla="*/ 0 60000 65536"/>
              <a:gd name="T9" fmla="*/ 0 60000 65536"/>
              <a:gd name="T10" fmla="*/ 0 60000 65536"/>
              <a:gd name="T11" fmla="*/ 0 60000 65536"/>
              <a:gd name="T12" fmla="*/ 0 w 94"/>
              <a:gd name="T13" fmla="*/ 0 h 119"/>
              <a:gd name="T14" fmla="*/ 94 w 94"/>
              <a:gd name="T15" fmla="*/ 119 h 119"/>
            </a:gdLst>
            <a:ahLst/>
            <a:cxnLst>
              <a:cxn ang="T8">
                <a:pos x="T0" y="T1"/>
              </a:cxn>
              <a:cxn ang="T9">
                <a:pos x="T2" y="T3"/>
              </a:cxn>
              <a:cxn ang="T10">
                <a:pos x="T4" y="T5"/>
              </a:cxn>
              <a:cxn ang="T11">
                <a:pos x="T6" y="T7"/>
              </a:cxn>
            </a:cxnLst>
            <a:rect l="T12" t="T13" r="T14" b="T15"/>
            <a:pathLst>
              <a:path w="94" h="119">
                <a:moveTo>
                  <a:pt x="49" y="0"/>
                </a:moveTo>
                <a:lnTo>
                  <a:pt x="94" y="119"/>
                </a:lnTo>
                <a:lnTo>
                  <a:pt x="0" y="60"/>
                </a:lnTo>
                <a:lnTo>
                  <a:pt x="49"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904" name="Freeform 1241"/>
          <p:cNvSpPr>
            <a:spLocks/>
          </p:cNvSpPr>
          <p:nvPr/>
        </p:nvSpPr>
        <p:spPr bwMode="auto">
          <a:xfrm>
            <a:off x="7139000" y="4524375"/>
            <a:ext cx="217487" cy="311150"/>
          </a:xfrm>
          <a:custGeom>
            <a:avLst/>
            <a:gdLst>
              <a:gd name="T0" fmla="*/ 2147483647 w 94"/>
              <a:gd name="T1" fmla="*/ 2147483647 h 119"/>
              <a:gd name="T2" fmla="*/ 0 w 94"/>
              <a:gd name="T3" fmla="*/ 0 h 119"/>
              <a:gd name="T4" fmla="*/ 2147483647 w 94"/>
              <a:gd name="T5" fmla="*/ 2147483647 h 119"/>
              <a:gd name="T6" fmla="*/ 2147483647 w 94"/>
              <a:gd name="T7" fmla="*/ 2147483647 h 119"/>
              <a:gd name="T8" fmla="*/ 0 60000 65536"/>
              <a:gd name="T9" fmla="*/ 0 60000 65536"/>
              <a:gd name="T10" fmla="*/ 0 60000 65536"/>
              <a:gd name="T11" fmla="*/ 0 60000 65536"/>
              <a:gd name="T12" fmla="*/ 0 w 94"/>
              <a:gd name="T13" fmla="*/ 0 h 119"/>
              <a:gd name="T14" fmla="*/ 94 w 94"/>
              <a:gd name="T15" fmla="*/ 119 h 119"/>
            </a:gdLst>
            <a:ahLst/>
            <a:cxnLst>
              <a:cxn ang="T8">
                <a:pos x="T0" y="T1"/>
              </a:cxn>
              <a:cxn ang="T9">
                <a:pos x="T2" y="T3"/>
              </a:cxn>
              <a:cxn ang="T10">
                <a:pos x="T4" y="T5"/>
              </a:cxn>
              <a:cxn ang="T11">
                <a:pos x="T6" y="T7"/>
              </a:cxn>
            </a:cxnLst>
            <a:rect l="T12" t="T13" r="T14" b="T15"/>
            <a:pathLst>
              <a:path w="94" h="119">
                <a:moveTo>
                  <a:pt x="94" y="78"/>
                </a:moveTo>
                <a:lnTo>
                  <a:pt x="0" y="0"/>
                </a:lnTo>
                <a:lnTo>
                  <a:pt x="45" y="119"/>
                </a:lnTo>
                <a:lnTo>
                  <a:pt x="94" y="78"/>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905" name="Freeform 1242"/>
          <p:cNvSpPr>
            <a:spLocks/>
          </p:cNvSpPr>
          <p:nvPr/>
        </p:nvSpPr>
        <p:spPr bwMode="auto">
          <a:xfrm>
            <a:off x="6261100" y="3983038"/>
            <a:ext cx="217488" cy="481012"/>
          </a:xfrm>
          <a:custGeom>
            <a:avLst/>
            <a:gdLst>
              <a:gd name="T0" fmla="*/ 2147483647 w 94"/>
              <a:gd name="T1" fmla="*/ 0 h 184"/>
              <a:gd name="T2" fmla="*/ 2147483647 w 94"/>
              <a:gd name="T3" fmla="*/ 2147483647 h 184"/>
              <a:gd name="T4" fmla="*/ 0 w 94"/>
              <a:gd name="T5" fmla="*/ 2147483647 h 184"/>
              <a:gd name="T6" fmla="*/ 2147483647 w 94"/>
              <a:gd name="T7" fmla="*/ 0 h 184"/>
              <a:gd name="T8" fmla="*/ 0 60000 65536"/>
              <a:gd name="T9" fmla="*/ 0 60000 65536"/>
              <a:gd name="T10" fmla="*/ 0 60000 65536"/>
              <a:gd name="T11" fmla="*/ 0 60000 65536"/>
              <a:gd name="T12" fmla="*/ 0 w 94"/>
              <a:gd name="T13" fmla="*/ 0 h 184"/>
              <a:gd name="T14" fmla="*/ 94 w 94"/>
              <a:gd name="T15" fmla="*/ 184 h 184"/>
            </a:gdLst>
            <a:ahLst/>
            <a:cxnLst>
              <a:cxn ang="T8">
                <a:pos x="T0" y="T1"/>
              </a:cxn>
              <a:cxn ang="T9">
                <a:pos x="T2" y="T3"/>
              </a:cxn>
              <a:cxn ang="T10">
                <a:pos x="T4" y="T5"/>
              </a:cxn>
              <a:cxn ang="T11">
                <a:pos x="T6" y="T7"/>
              </a:cxn>
            </a:cxnLst>
            <a:rect l="T12" t="T13" r="T14" b="T15"/>
            <a:pathLst>
              <a:path w="94" h="184">
                <a:moveTo>
                  <a:pt x="45" y="0"/>
                </a:moveTo>
                <a:lnTo>
                  <a:pt x="94" y="184"/>
                </a:lnTo>
                <a:lnTo>
                  <a:pt x="0" y="101"/>
                </a:lnTo>
                <a:lnTo>
                  <a:pt x="45"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906" name="Freeform 1243"/>
          <p:cNvSpPr>
            <a:spLocks/>
          </p:cNvSpPr>
          <p:nvPr/>
        </p:nvSpPr>
        <p:spPr bwMode="auto">
          <a:xfrm>
            <a:off x="6364288" y="3983038"/>
            <a:ext cx="227012" cy="481012"/>
          </a:xfrm>
          <a:custGeom>
            <a:avLst/>
            <a:gdLst>
              <a:gd name="T0" fmla="*/ 2147483647 w 98"/>
              <a:gd name="T1" fmla="*/ 2147483647 h 184"/>
              <a:gd name="T2" fmla="*/ 0 w 98"/>
              <a:gd name="T3" fmla="*/ 0 h 184"/>
              <a:gd name="T4" fmla="*/ 2147483647 w 98"/>
              <a:gd name="T5" fmla="*/ 2147483647 h 184"/>
              <a:gd name="T6" fmla="*/ 2147483647 w 98"/>
              <a:gd name="T7" fmla="*/ 2147483647 h 184"/>
              <a:gd name="T8" fmla="*/ 0 60000 65536"/>
              <a:gd name="T9" fmla="*/ 0 60000 65536"/>
              <a:gd name="T10" fmla="*/ 0 60000 65536"/>
              <a:gd name="T11" fmla="*/ 0 60000 65536"/>
              <a:gd name="T12" fmla="*/ 0 w 98"/>
              <a:gd name="T13" fmla="*/ 0 h 184"/>
              <a:gd name="T14" fmla="*/ 98 w 98"/>
              <a:gd name="T15" fmla="*/ 184 h 184"/>
            </a:gdLst>
            <a:ahLst/>
            <a:cxnLst>
              <a:cxn ang="T8">
                <a:pos x="T0" y="T1"/>
              </a:cxn>
              <a:cxn ang="T9">
                <a:pos x="T2" y="T3"/>
              </a:cxn>
              <a:cxn ang="T10">
                <a:pos x="T4" y="T5"/>
              </a:cxn>
              <a:cxn ang="T11">
                <a:pos x="T6" y="T7"/>
              </a:cxn>
            </a:cxnLst>
            <a:rect l="T12" t="T13" r="T14" b="T15"/>
            <a:pathLst>
              <a:path w="98" h="184">
                <a:moveTo>
                  <a:pt x="98" y="97"/>
                </a:moveTo>
                <a:lnTo>
                  <a:pt x="0" y="0"/>
                </a:lnTo>
                <a:lnTo>
                  <a:pt x="49" y="184"/>
                </a:lnTo>
                <a:lnTo>
                  <a:pt x="98" y="97"/>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907" name="Line 1244"/>
          <p:cNvSpPr>
            <a:spLocks noChangeShapeType="1"/>
          </p:cNvSpPr>
          <p:nvPr/>
        </p:nvSpPr>
        <p:spPr bwMode="auto">
          <a:xfrm flipH="1" flipV="1">
            <a:off x="7139000" y="4524375"/>
            <a:ext cx="217487" cy="203200"/>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908" name="Line 1245"/>
          <p:cNvSpPr>
            <a:spLocks noChangeShapeType="1"/>
          </p:cNvSpPr>
          <p:nvPr/>
        </p:nvSpPr>
        <p:spPr bwMode="auto">
          <a:xfrm flipV="1">
            <a:off x="7024692" y="4524397"/>
            <a:ext cx="114300" cy="157163"/>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909" name="Line 1246"/>
          <p:cNvSpPr>
            <a:spLocks noChangeShapeType="1"/>
          </p:cNvSpPr>
          <p:nvPr/>
        </p:nvSpPr>
        <p:spPr bwMode="auto">
          <a:xfrm flipV="1">
            <a:off x="6261100" y="3983041"/>
            <a:ext cx="103188" cy="26352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910" name="Freeform 1247"/>
          <p:cNvSpPr>
            <a:spLocks/>
          </p:cNvSpPr>
          <p:nvPr/>
        </p:nvSpPr>
        <p:spPr bwMode="auto">
          <a:xfrm>
            <a:off x="5384800" y="4379913"/>
            <a:ext cx="215900" cy="588962"/>
          </a:xfrm>
          <a:custGeom>
            <a:avLst/>
            <a:gdLst>
              <a:gd name="T0" fmla="*/ 2147483647 w 93"/>
              <a:gd name="T1" fmla="*/ 0 h 225"/>
              <a:gd name="T2" fmla="*/ 2147483647 w 93"/>
              <a:gd name="T3" fmla="*/ 2147483647 h 225"/>
              <a:gd name="T4" fmla="*/ 0 w 93"/>
              <a:gd name="T5" fmla="*/ 2147483647 h 225"/>
              <a:gd name="T6" fmla="*/ 2147483647 w 93"/>
              <a:gd name="T7" fmla="*/ 0 h 225"/>
              <a:gd name="T8" fmla="*/ 0 60000 65536"/>
              <a:gd name="T9" fmla="*/ 0 60000 65536"/>
              <a:gd name="T10" fmla="*/ 0 60000 65536"/>
              <a:gd name="T11" fmla="*/ 0 60000 65536"/>
              <a:gd name="T12" fmla="*/ 0 w 93"/>
              <a:gd name="T13" fmla="*/ 0 h 225"/>
              <a:gd name="T14" fmla="*/ 93 w 93"/>
              <a:gd name="T15" fmla="*/ 225 h 225"/>
            </a:gdLst>
            <a:ahLst/>
            <a:cxnLst>
              <a:cxn ang="T8">
                <a:pos x="T0" y="T1"/>
              </a:cxn>
              <a:cxn ang="T9">
                <a:pos x="T2" y="T3"/>
              </a:cxn>
              <a:cxn ang="T10">
                <a:pos x="T4" y="T5"/>
              </a:cxn>
              <a:cxn ang="T11">
                <a:pos x="T6" y="T7"/>
              </a:cxn>
            </a:cxnLst>
            <a:rect l="T12" t="T13" r="T14" b="T15"/>
            <a:pathLst>
              <a:path w="93" h="225">
                <a:moveTo>
                  <a:pt x="49" y="0"/>
                </a:moveTo>
                <a:lnTo>
                  <a:pt x="93" y="225"/>
                </a:lnTo>
                <a:lnTo>
                  <a:pt x="0" y="216"/>
                </a:lnTo>
                <a:lnTo>
                  <a:pt x="49"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911" name="Freeform 1248"/>
          <p:cNvSpPr>
            <a:spLocks/>
          </p:cNvSpPr>
          <p:nvPr/>
        </p:nvSpPr>
        <p:spPr bwMode="auto">
          <a:xfrm>
            <a:off x="5499102" y="4379913"/>
            <a:ext cx="214313" cy="588962"/>
          </a:xfrm>
          <a:custGeom>
            <a:avLst/>
            <a:gdLst>
              <a:gd name="T0" fmla="*/ 2147483647 w 93"/>
              <a:gd name="T1" fmla="*/ 0 h 225"/>
              <a:gd name="T2" fmla="*/ 0 w 93"/>
              <a:gd name="T3" fmla="*/ 0 h 225"/>
              <a:gd name="T4" fmla="*/ 2147483647 w 93"/>
              <a:gd name="T5" fmla="*/ 2147483647 h 225"/>
              <a:gd name="T6" fmla="*/ 2147483647 w 93"/>
              <a:gd name="T7" fmla="*/ 0 h 225"/>
              <a:gd name="T8" fmla="*/ 0 60000 65536"/>
              <a:gd name="T9" fmla="*/ 0 60000 65536"/>
              <a:gd name="T10" fmla="*/ 0 60000 65536"/>
              <a:gd name="T11" fmla="*/ 0 60000 65536"/>
              <a:gd name="T12" fmla="*/ 0 w 93"/>
              <a:gd name="T13" fmla="*/ 0 h 225"/>
              <a:gd name="T14" fmla="*/ 93 w 93"/>
              <a:gd name="T15" fmla="*/ 225 h 225"/>
            </a:gdLst>
            <a:ahLst/>
            <a:cxnLst>
              <a:cxn ang="T8">
                <a:pos x="T0" y="T1"/>
              </a:cxn>
              <a:cxn ang="T9">
                <a:pos x="T2" y="T3"/>
              </a:cxn>
              <a:cxn ang="T10">
                <a:pos x="T4" y="T5"/>
              </a:cxn>
              <a:cxn ang="T11">
                <a:pos x="T6" y="T7"/>
              </a:cxn>
            </a:cxnLst>
            <a:rect l="T12" t="T13" r="T14" b="T15"/>
            <a:pathLst>
              <a:path w="93" h="225">
                <a:moveTo>
                  <a:pt x="93" y="0"/>
                </a:moveTo>
                <a:lnTo>
                  <a:pt x="0" y="0"/>
                </a:lnTo>
                <a:lnTo>
                  <a:pt x="44" y="225"/>
                </a:lnTo>
                <a:lnTo>
                  <a:pt x="93"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912" name="Line 1249"/>
          <p:cNvSpPr>
            <a:spLocks noChangeShapeType="1"/>
          </p:cNvSpPr>
          <p:nvPr/>
        </p:nvSpPr>
        <p:spPr bwMode="auto">
          <a:xfrm flipH="1" flipV="1">
            <a:off x="5167325" y="4908572"/>
            <a:ext cx="217487" cy="36513"/>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913" name="Line 1250"/>
          <p:cNvSpPr>
            <a:spLocks noChangeShapeType="1"/>
          </p:cNvSpPr>
          <p:nvPr/>
        </p:nvSpPr>
        <p:spPr bwMode="auto">
          <a:xfrm flipV="1">
            <a:off x="5384800" y="4379913"/>
            <a:ext cx="114300" cy="565150"/>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914" name="Line 1251"/>
          <p:cNvSpPr>
            <a:spLocks noChangeShapeType="1"/>
          </p:cNvSpPr>
          <p:nvPr/>
        </p:nvSpPr>
        <p:spPr bwMode="auto">
          <a:xfrm flipH="1">
            <a:off x="5499102" y="4379935"/>
            <a:ext cx="214313" cy="317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915" name="Freeform 1252"/>
          <p:cNvSpPr>
            <a:spLocks/>
          </p:cNvSpPr>
          <p:nvPr/>
        </p:nvSpPr>
        <p:spPr bwMode="auto">
          <a:xfrm>
            <a:off x="6478600" y="4237060"/>
            <a:ext cx="217487" cy="407987"/>
          </a:xfrm>
          <a:custGeom>
            <a:avLst/>
            <a:gdLst>
              <a:gd name="T0" fmla="*/ 2147483647 w 94"/>
              <a:gd name="T1" fmla="*/ 0 h 156"/>
              <a:gd name="T2" fmla="*/ 2147483647 w 94"/>
              <a:gd name="T3" fmla="*/ 2147483647 h 156"/>
              <a:gd name="T4" fmla="*/ 0 w 94"/>
              <a:gd name="T5" fmla="*/ 2147483647 h 156"/>
              <a:gd name="T6" fmla="*/ 2147483647 w 94"/>
              <a:gd name="T7" fmla="*/ 0 h 156"/>
              <a:gd name="T8" fmla="*/ 0 60000 65536"/>
              <a:gd name="T9" fmla="*/ 0 60000 65536"/>
              <a:gd name="T10" fmla="*/ 0 60000 65536"/>
              <a:gd name="T11" fmla="*/ 0 60000 65536"/>
              <a:gd name="T12" fmla="*/ 0 w 94"/>
              <a:gd name="T13" fmla="*/ 0 h 156"/>
              <a:gd name="T14" fmla="*/ 94 w 94"/>
              <a:gd name="T15" fmla="*/ 156 h 156"/>
            </a:gdLst>
            <a:ahLst/>
            <a:cxnLst>
              <a:cxn ang="T8">
                <a:pos x="T0" y="T1"/>
              </a:cxn>
              <a:cxn ang="T9">
                <a:pos x="T2" y="T3"/>
              </a:cxn>
              <a:cxn ang="T10">
                <a:pos x="T4" y="T5"/>
              </a:cxn>
              <a:cxn ang="T11">
                <a:pos x="T6" y="T7"/>
              </a:cxn>
            </a:cxnLst>
            <a:rect l="T12" t="T13" r="T14" b="T15"/>
            <a:pathLst>
              <a:path w="94" h="156">
                <a:moveTo>
                  <a:pt x="49" y="0"/>
                </a:moveTo>
                <a:lnTo>
                  <a:pt x="94" y="156"/>
                </a:lnTo>
                <a:lnTo>
                  <a:pt x="0" y="87"/>
                </a:lnTo>
                <a:lnTo>
                  <a:pt x="49"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916" name="Freeform 1253"/>
          <p:cNvSpPr>
            <a:spLocks/>
          </p:cNvSpPr>
          <p:nvPr/>
        </p:nvSpPr>
        <p:spPr bwMode="auto">
          <a:xfrm>
            <a:off x="6591300" y="4237060"/>
            <a:ext cx="217488" cy="407987"/>
          </a:xfrm>
          <a:custGeom>
            <a:avLst/>
            <a:gdLst>
              <a:gd name="T0" fmla="*/ 2147483647 w 94"/>
              <a:gd name="T1" fmla="*/ 2147483647 h 156"/>
              <a:gd name="T2" fmla="*/ 0 w 94"/>
              <a:gd name="T3" fmla="*/ 0 h 156"/>
              <a:gd name="T4" fmla="*/ 2147483647 w 94"/>
              <a:gd name="T5" fmla="*/ 2147483647 h 156"/>
              <a:gd name="T6" fmla="*/ 2147483647 w 94"/>
              <a:gd name="T7" fmla="*/ 2147483647 h 156"/>
              <a:gd name="T8" fmla="*/ 0 60000 65536"/>
              <a:gd name="T9" fmla="*/ 0 60000 65536"/>
              <a:gd name="T10" fmla="*/ 0 60000 65536"/>
              <a:gd name="T11" fmla="*/ 0 60000 65536"/>
              <a:gd name="T12" fmla="*/ 0 w 94"/>
              <a:gd name="T13" fmla="*/ 0 h 156"/>
              <a:gd name="T14" fmla="*/ 94 w 94"/>
              <a:gd name="T15" fmla="*/ 156 h 156"/>
            </a:gdLst>
            <a:ahLst/>
            <a:cxnLst>
              <a:cxn ang="T8">
                <a:pos x="T0" y="T1"/>
              </a:cxn>
              <a:cxn ang="T9">
                <a:pos x="T2" y="T3"/>
              </a:cxn>
              <a:cxn ang="T10">
                <a:pos x="T4" y="T5"/>
              </a:cxn>
              <a:cxn ang="T11">
                <a:pos x="T6" y="T7"/>
              </a:cxn>
            </a:cxnLst>
            <a:rect l="T12" t="T13" r="T14" b="T15"/>
            <a:pathLst>
              <a:path w="94" h="156">
                <a:moveTo>
                  <a:pt x="94" y="87"/>
                </a:moveTo>
                <a:lnTo>
                  <a:pt x="0" y="0"/>
                </a:lnTo>
                <a:lnTo>
                  <a:pt x="45" y="156"/>
                </a:lnTo>
                <a:lnTo>
                  <a:pt x="94" y="87"/>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917" name="Freeform 1254"/>
          <p:cNvSpPr>
            <a:spLocks/>
          </p:cNvSpPr>
          <p:nvPr/>
        </p:nvSpPr>
        <p:spPr bwMode="auto">
          <a:xfrm>
            <a:off x="7242175" y="4727597"/>
            <a:ext cx="215900" cy="277813"/>
          </a:xfrm>
          <a:custGeom>
            <a:avLst/>
            <a:gdLst>
              <a:gd name="T0" fmla="*/ 2147483647 w 93"/>
              <a:gd name="T1" fmla="*/ 0 h 106"/>
              <a:gd name="T2" fmla="*/ 2147483647 w 93"/>
              <a:gd name="T3" fmla="*/ 2147483647 h 106"/>
              <a:gd name="T4" fmla="*/ 0 w 93"/>
              <a:gd name="T5" fmla="*/ 2147483647 h 106"/>
              <a:gd name="T6" fmla="*/ 2147483647 w 93"/>
              <a:gd name="T7" fmla="*/ 0 h 106"/>
              <a:gd name="T8" fmla="*/ 0 60000 65536"/>
              <a:gd name="T9" fmla="*/ 0 60000 65536"/>
              <a:gd name="T10" fmla="*/ 0 60000 65536"/>
              <a:gd name="T11" fmla="*/ 0 60000 65536"/>
              <a:gd name="T12" fmla="*/ 0 w 93"/>
              <a:gd name="T13" fmla="*/ 0 h 106"/>
              <a:gd name="T14" fmla="*/ 93 w 93"/>
              <a:gd name="T15" fmla="*/ 106 h 106"/>
            </a:gdLst>
            <a:ahLst/>
            <a:cxnLst>
              <a:cxn ang="T8">
                <a:pos x="T0" y="T1"/>
              </a:cxn>
              <a:cxn ang="T9">
                <a:pos x="T2" y="T3"/>
              </a:cxn>
              <a:cxn ang="T10">
                <a:pos x="T4" y="T5"/>
              </a:cxn>
              <a:cxn ang="T11">
                <a:pos x="T6" y="T7"/>
              </a:cxn>
            </a:cxnLst>
            <a:rect l="T12" t="T13" r="T14" b="T15"/>
            <a:pathLst>
              <a:path w="93" h="106">
                <a:moveTo>
                  <a:pt x="49" y="0"/>
                </a:moveTo>
                <a:lnTo>
                  <a:pt x="93" y="106"/>
                </a:lnTo>
                <a:lnTo>
                  <a:pt x="0" y="41"/>
                </a:lnTo>
                <a:lnTo>
                  <a:pt x="49"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918" name="Freeform 1255"/>
          <p:cNvSpPr>
            <a:spLocks/>
          </p:cNvSpPr>
          <p:nvPr/>
        </p:nvSpPr>
        <p:spPr bwMode="auto">
          <a:xfrm>
            <a:off x="7356477" y="4727597"/>
            <a:ext cx="214313" cy="277813"/>
          </a:xfrm>
          <a:custGeom>
            <a:avLst/>
            <a:gdLst>
              <a:gd name="T0" fmla="*/ 2147483647 w 93"/>
              <a:gd name="T1" fmla="*/ 2147483647 h 106"/>
              <a:gd name="T2" fmla="*/ 0 w 93"/>
              <a:gd name="T3" fmla="*/ 0 h 106"/>
              <a:gd name="T4" fmla="*/ 2147483647 w 93"/>
              <a:gd name="T5" fmla="*/ 2147483647 h 106"/>
              <a:gd name="T6" fmla="*/ 2147483647 w 93"/>
              <a:gd name="T7" fmla="*/ 2147483647 h 106"/>
              <a:gd name="T8" fmla="*/ 0 60000 65536"/>
              <a:gd name="T9" fmla="*/ 0 60000 65536"/>
              <a:gd name="T10" fmla="*/ 0 60000 65536"/>
              <a:gd name="T11" fmla="*/ 0 60000 65536"/>
              <a:gd name="T12" fmla="*/ 0 w 93"/>
              <a:gd name="T13" fmla="*/ 0 h 106"/>
              <a:gd name="T14" fmla="*/ 93 w 93"/>
              <a:gd name="T15" fmla="*/ 106 h 106"/>
            </a:gdLst>
            <a:ahLst/>
            <a:cxnLst>
              <a:cxn ang="T8">
                <a:pos x="T0" y="T1"/>
              </a:cxn>
              <a:cxn ang="T9">
                <a:pos x="T2" y="T3"/>
              </a:cxn>
              <a:cxn ang="T10">
                <a:pos x="T4" y="T5"/>
              </a:cxn>
              <a:cxn ang="T11">
                <a:pos x="T6" y="T7"/>
              </a:cxn>
            </a:cxnLst>
            <a:rect l="T12" t="T13" r="T14" b="T15"/>
            <a:pathLst>
              <a:path w="93" h="106">
                <a:moveTo>
                  <a:pt x="93" y="83"/>
                </a:moveTo>
                <a:lnTo>
                  <a:pt x="0" y="0"/>
                </a:lnTo>
                <a:lnTo>
                  <a:pt x="44" y="106"/>
                </a:lnTo>
                <a:lnTo>
                  <a:pt x="93" y="83"/>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919" name="Line 1256"/>
          <p:cNvSpPr>
            <a:spLocks noChangeShapeType="1"/>
          </p:cNvSpPr>
          <p:nvPr/>
        </p:nvSpPr>
        <p:spPr bwMode="auto">
          <a:xfrm flipV="1">
            <a:off x="6478588" y="4237038"/>
            <a:ext cx="112712" cy="227012"/>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920" name="Freeform 1257"/>
          <p:cNvSpPr>
            <a:spLocks/>
          </p:cNvSpPr>
          <p:nvPr/>
        </p:nvSpPr>
        <p:spPr bwMode="auto">
          <a:xfrm>
            <a:off x="5930900" y="4140222"/>
            <a:ext cx="215900" cy="371475"/>
          </a:xfrm>
          <a:custGeom>
            <a:avLst/>
            <a:gdLst>
              <a:gd name="T0" fmla="*/ 2147483647 w 93"/>
              <a:gd name="T1" fmla="*/ 0 h 142"/>
              <a:gd name="T2" fmla="*/ 2147483647 w 93"/>
              <a:gd name="T3" fmla="*/ 2147483647 h 142"/>
              <a:gd name="T4" fmla="*/ 0 w 93"/>
              <a:gd name="T5" fmla="*/ 2147483647 h 142"/>
              <a:gd name="T6" fmla="*/ 2147483647 w 93"/>
              <a:gd name="T7" fmla="*/ 0 h 142"/>
              <a:gd name="T8" fmla="*/ 0 60000 65536"/>
              <a:gd name="T9" fmla="*/ 0 60000 65536"/>
              <a:gd name="T10" fmla="*/ 0 60000 65536"/>
              <a:gd name="T11" fmla="*/ 0 60000 65536"/>
              <a:gd name="T12" fmla="*/ 0 w 93"/>
              <a:gd name="T13" fmla="*/ 0 h 142"/>
              <a:gd name="T14" fmla="*/ 93 w 93"/>
              <a:gd name="T15" fmla="*/ 142 h 142"/>
            </a:gdLst>
            <a:ahLst/>
            <a:cxnLst>
              <a:cxn ang="T8">
                <a:pos x="T0" y="T1"/>
              </a:cxn>
              <a:cxn ang="T9">
                <a:pos x="T2" y="T3"/>
              </a:cxn>
              <a:cxn ang="T10">
                <a:pos x="T4" y="T5"/>
              </a:cxn>
              <a:cxn ang="T11">
                <a:pos x="T6" y="T7"/>
              </a:cxn>
            </a:cxnLst>
            <a:rect l="T12" t="T13" r="T14" b="T15"/>
            <a:pathLst>
              <a:path w="93" h="142">
                <a:moveTo>
                  <a:pt x="49" y="0"/>
                </a:moveTo>
                <a:lnTo>
                  <a:pt x="93" y="142"/>
                </a:lnTo>
                <a:lnTo>
                  <a:pt x="0" y="106"/>
                </a:lnTo>
                <a:lnTo>
                  <a:pt x="49"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921" name="Freeform 1258"/>
          <p:cNvSpPr>
            <a:spLocks/>
          </p:cNvSpPr>
          <p:nvPr/>
        </p:nvSpPr>
        <p:spPr bwMode="auto">
          <a:xfrm>
            <a:off x="6045200" y="4140222"/>
            <a:ext cx="215900" cy="371475"/>
          </a:xfrm>
          <a:custGeom>
            <a:avLst/>
            <a:gdLst>
              <a:gd name="T0" fmla="*/ 2147483647 w 93"/>
              <a:gd name="T1" fmla="*/ 2147483647 h 142"/>
              <a:gd name="T2" fmla="*/ 0 w 93"/>
              <a:gd name="T3" fmla="*/ 0 h 142"/>
              <a:gd name="T4" fmla="*/ 2147483647 w 93"/>
              <a:gd name="T5" fmla="*/ 2147483647 h 142"/>
              <a:gd name="T6" fmla="*/ 2147483647 w 93"/>
              <a:gd name="T7" fmla="*/ 2147483647 h 142"/>
              <a:gd name="T8" fmla="*/ 0 60000 65536"/>
              <a:gd name="T9" fmla="*/ 0 60000 65536"/>
              <a:gd name="T10" fmla="*/ 0 60000 65536"/>
              <a:gd name="T11" fmla="*/ 0 60000 65536"/>
              <a:gd name="T12" fmla="*/ 0 w 93"/>
              <a:gd name="T13" fmla="*/ 0 h 142"/>
              <a:gd name="T14" fmla="*/ 93 w 93"/>
              <a:gd name="T15" fmla="*/ 142 h 142"/>
            </a:gdLst>
            <a:ahLst/>
            <a:cxnLst>
              <a:cxn ang="T8">
                <a:pos x="T0" y="T1"/>
              </a:cxn>
              <a:cxn ang="T9">
                <a:pos x="T2" y="T3"/>
              </a:cxn>
              <a:cxn ang="T10">
                <a:pos x="T4" y="T5"/>
              </a:cxn>
              <a:cxn ang="T11">
                <a:pos x="T6" y="T7"/>
              </a:cxn>
            </a:cxnLst>
            <a:rect l="T12" t="T13" r="T14" b="T15"/>
            <a:pathLst>
              <a:path w="93" h="142">
                <a:moveTo>
                  <a:pt x="93" y="41"/>
                </a:moveTo>
                <a:lnTo>
                  <a:pt x="0" y="0"/>
                </a:lnTo>
                <a:lnTo>
                  <a:pt x="44" y="142"/>
                </a:lnTo>
                <a:lnTo>
                  <a:pt x="93" y="41"/>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922" name="Line 1259"/>
          <p:cNvSpPr>
            <a:spLocks noChangeShapeType="1"/>
          </p:cNvSpPr>
          <p:nvPr/>
        </p:nvSpPr>
        <p:spPr bwMode="auto">
          <a:xfrm flipH="1" flipV="1">
            <a:off x="7356477" y="4727575"/>
            <a:ext cx="214313" cy="217488"/>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923" name="Line 1260"/>
          <p:cNvSpPr>
            <a:spLocks noChangeShapeType="1"/>
          </p:cNvSpPr>
          <p:nvPr/>
        </p:nvSpPr>
        <p:spPr bwMode="auto">
          <a:xfrm flipH="1">
            <a:off x="7242180" y="4727575"/>
            <a:ext cx="114300" cy="107950"/>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924" name="Line 1261"/>
          <p:cNvSpPr>
            <a:spLocks noChangeShapeType="1"/>
          </p:cNvSpPr>
          <p:nvPr/>
        </p:nvSpPr>
        <p:spPr bwMode="auto">
          <a:xfrm flipH="1" flipV="1">
            <a:off x="6045200" y="4140209"/>
            <a:ext cx="215900" cy="106363"/>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925" name="Line 1262"/>
          <p:cNvSpPr>
            <a:spLocks noChangeShapeType="1"/>
          </p:cNvSpPr>
          <p:nvPr/>
        </p:nvSpPr>
        <p:spPr bwMode="auto">
          <a:xfrm flipV="1">
            <a:off x="5930904" y="4140222"/>
            <a:ext cx="114300" cy="27622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926" name="Freeform 1263"/>
          <p:cNvSpPr>
            <a:spLocks/>
          </p:cNvSpPr>
          <p:nvPr/>
        </p:nvSpPr>
        <p:spPr bwMode="auto">
          <a:xfrm>
            <a:off x="6696075" y="4464050"/>
            <a:ext cx="215900" cy="541338"/>
          </a:xfrm>
          <a:custGeom>
            <a:avLst/>
            <a:gdLst>
              <a:gd name="T0" fmla="*/ 2147483647 w 93"/>
              <a:gd name="T1" fmla="*/ 0 h 207"/>
              <a:gd name="T2" fmla="*/ 2147483647 w 93"/>
              <a:gd name="T3" fmla="*/ 2147483647 h 207"/>
              <a:gd name="T4" fmla="*/ 0 w 93"/>
              <a:gd name="T5" fmla="*/ 2147483647 h 207"/>
              <a:gd name="T6" fmla="*/ 2147483647 w 93"/>
              <a:gd name="T7" fmla="*/ 0 h 207"/>
              <a:gd name="T8" fmla="*/ 0 60000 65536"/>
              <a:gd name="T9" fmla="*/ 0 60000 65536"/>
              <a:gd name="T10" fmla="*/ 0 60000 65536"/>
              <a:gd name="T11" fmla="*/ 0 60000 65536"/>
              <a:gd name="T12" fmla="*/ 0 w 93"/>
              <a:gd name="T13" fmla="*/ 0 h 207"/>
              <a:gd name="T14" fmla="*/ 93 w 93"/>
              <a:gd name="T15" fmla="*/ 207 h 207"/>
            </a:gdLst>
            <a:ahLst/>
            <a:cxnLst>
              <a:cxn ang="T8">
                <a:pos x="T0" y="T1"/>
              </a:cxn>
              <a:cxn ang="T9">
                <a:pos x="T2" y="T3"/>
              </a:cxn>
              <a:cxn ang="T10">
                <a:pos x="T4" y="T5"/>
              </a:cxn>
              <a:cxn ang="T11">
                <a:pos x="T6" y="T7"/>
              </a:cxn>
            </a:cxnLst>
            <a:rect l="T12" t="T13" r="T14" b="T15"/>
            <a:pathLst>
              <a:path w="93" h="207">
                <a:moveTo>
                  <a:pt x="49" y="0"/>
                </a:moveTo>
                <a:lnTo>
                  <a:pt x="93" y="207"/>
                </a:lnTo>
                <a:lnTo>
                  <a:pt x="0" y="69"/>
                </a:lnTo>
                <a:lnTo>
                  <a:pt x="49"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927" name="Freeform 1264"/>
          <p:cNvSpPr>
            <a:spLocks/>
          </p:cNvSpPr>
          <p:nvPr/>
        </p:nvSpPr>
        <p:spPr bwMode="auto">
          <a:xfrm>
            <a:off x="6808788" y="4464050"/>
            <a:ext cx="215900" cy="541338"/>
          </a:xfrm>
          <a:custGeom>
            <a:avLst/>
            <a:gdLst>
              <a:gd name="T0" fmla="*/ 2147483647 w 93"/>
              <a:gd name="T1" fmla="*/ 2147483647 h 207"/>
              <a:gd name="T2" fmla="*/ 0 w 93"/>
              <a:gd name="T3" fmla="*/ 0 h 207"/>
              <a:gd name="T4" fmla="*/ 2147483647 w 93"/>
              <a:gd name="T5" fmla="*/ 2147483647 h 207"/>
              <a:gd name="T6" fmla="*/ 2147483647 w 93"/>
              <a:gd name="T7" fmla="*/ 2147483647 h 207"/>
              <a:gd name="T8" fmla="*/ 0 60000 65536"/>
              <a:gd name="T9" fmla="*/ 0 60000 65536"/>
              <a:gd name="T10" fmla="*/ 0 60000 65536"/>
              <a:gd name="T11" fmla="*/ 0 60000 65536"/>
              <a:gd name="T12" fmla="*/ 0 w 93"/>
              <a:gd name="T13" fmla="*/ 0 h 207"/>
              <a:gd name="T14" fmla="*/ 93 w 93"/>
              <a:gd name="T15" fmla="*/ 207 h 207"/>
            </a:gdLst>
            <a:ahLst/>
            <a:cxnLst>
              <a:cxn ang="T8">
                <a:pos x="T0" y="T1"/>
              </a:cxn>
              <a:cxn ang="T9">
                <a:pos x="T2" y="T3"/>
              </a:cxn>
              <a:cxn ang="T10">
                <a:pos x="T4" y="T5"/>
              </a:cxn>
              <a:cxn ang="T11">
                <a:pos x="T6" y="T7"/>
              </a:cxn>
            </a:cxnLst>
            <a:rect l="T12" t="T13" r="T14" b="T15"/>
            <a:pathLst>
              <a:path w="93" h="207">
                <a:moveTo>
                  <a:pt x="93" y="83"/>
                </a:moveTo>
                <a:lnTo>
                  <a:pt x="0" y="0"/>
                </a:lnTo>
                <a:lnTo>
                  <a:pt x="44" y="207"/>
                </a:lnTo>
                <a:lnTo>
                  <a:pt x="93" y="83"/>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928" name="Line 1265"/>
          <p:cNvSpPr>
            <a:spLocks noChangeShapeType="1"/>
          </p:cNvSpPr>
          <p:nvPr/>
        </p:nvSpPr>
        <p:spPr bwMode="auto">
          <a:xfrm flipV="1">
            <a:off x="6696082" y="4464072"/>
            <a:ext cx="112713" cy="18097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929" name="Freeform 1266"/>
          <p:cNvSpPr>
            <a:spLocks/>
          </p:cNvSpPr>
          <p:nvPr/>
        </p:nvSpPr>
        <p:spPr bwMode="auto">
          <a:xfrm>
            <a:off x="5600712" y="4379935"/>
            <a:ext cx="227013" cy="625475"/>
          </a:xfrm>
          <a:custGeom>
            <a:avLst/>
            <a:gdLst>
              <a:gd name="T0" fmla="*/ 2147483647 w 98"/>
              <a:gd name="T1" fmla="*/ 0 h 239"/>
              <a:gd name="T2" fmla="*/ 2147483647 w 98"/>
              <a:gd name="T3" fmla="*/ 2147483647 h 239"/>
              <a:gd name="T4" fmla="*/ 0 w 98"/>
              <a:gd name="T5" fmla="*/ 2147483647 h 239"/>
              <a:gd name="T6" fmla="*/ 2147483647 w 98"/>
              <a:gd name="T7" fmla="*/ 0 h 239"/>
              <a:gd name="T8" fmla="*/ 0 60000 65536"/>
              <a:gd name="T9" fmla="*/ 0 60000 65536"/>
              <a:gd name="T10" fmla="*/ 0 60000 65536"/>
              <a:gd name="T11" fmla="*/ 0 60000 65536"/>
              <a:gd name="T12" fmla="*/ 0 w 98"/>
              <a:gd name="T13" fmla="*/ 0 h 239"/>
              <a:gd name="T14" fmla="*/ 98 w 98"/>
              <a:gd name="T15" fmla="*/ 239 h 239"/>
            </a:gdLst>
            <a:ahLst/>
            <a:cxnLst>
              <a:cxn ang="T8">
                <a:pos x="T0" y="T1"/>
              </a:cxn>
              <a:cxn ang="T9">
                <a:pos x="T2" y="T3"/>
              </a:cxn>
              <a:cxn ang="T10">
                <a:pos x="T4" y="T5"/>
              </a:cxn>
              <a:cxn ang="T11">
                <a:pos x="T6" y="T7"/>
              </a:cxn>
            </a:cxnLst>
            <a:rect l="T12" t="T13" r="T14" b="T15"/>
            <a:pathLst>
              <a:path w="98" h="239">
                <a:moveTo>
                  <a:pt x="49" y="0"/>
                </a:moveTo>
                <a:lnTo>
                  <a:pt x="98" y="239"/>
                </a:lnTo>
                <a:lnTo>
                  <a:pt x="0" y="225"/>
                </a:lnTo>
                <a:lnTo>
                  <a:pt x="49"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930" name="Freeform 1267"/>
          <p:cNvSpPr>
            <a:spLocks/>
          </p:cNvSpPr>
          <p:nvPr/>
        </p:nvSpPr>
        <p:spPr bwMode="auto">
          <a:xfrm>
            <a:off x="5713425" y="4379935"/>
            <a:ext cx="217487" cy="625475"/>
          </a:xfrm>
          <a:custGeom>
            <a:avLst/>
            <a:gdLst>
              <a:gd name="T0" fmla="*/ 2147483647 w 94"/>
              <a:gd name="T1" fmla="*/ 2147483647 h 239"/>
              <a:gd name="T2" fmla="*/ 0 w 94"/>
              <a:gd name="T3" fmla="*/ 0 h 239"/>
              <a:gd name="T4" fmla="*/ 2147483647 w 94"/>
              <a:gd name="T5" fmla="*/ 2147483647 h 239"/>
              <a:gd name="T6" fmla="*/ 2147483647 w 94"/>
              <a:gd name="T7" fmla="*/ 2147483647 h 239"/>
              <a:gd name="T8" fmla="*/ 0 60000 65536"/>
              <a:gd name="T9" fmla="*/ 0 60000 65536"/>
              <a:gd name="T10" fmla="*/ 0 60000 65536"/>
              <a:gd name="T11" fmla="*/ 0 60000 65536"/>
              <a:gd name="T12" fmla="*/ 0 w 94"/>
              <a:gd name="T13" fmla="*/ 0 h 239"/>
              <a:gd name="T14" fmla="*/ 94 w 94"/>
              <a:gd name="T15" fmla="*/ 239 h 239"/>
            </a:gdLst>
            <a:ahLst/>
            <a:cxnLst>
              <a:cxn ang="T8">
                <a:pos x="T0" y="T1"/>
              </a:cxn>
              <a:cxn ang="T9">
                <a:pos x="T2" y="T3"/>
              </a:cxn>
              <a:cxn ang="T10">
                <a:pos x="T4" y="T5"/>
              </a:cxn>
              <a:cxn ang="T11">
                <a:pos x="T6" y="T7"/>
              </a:cxn>
            </a:cxnLst>
            <a:rect l="T12" t="T13" r="T14" b="T15"/>
            <a:pathLst>
              <a:path w="94" h="239">
                <a:moveTo>
                  <a:pt x="94" y="14"/>
                </a:moveTo>
                <a:lnTo>
                  <a:pt x="0" y="0"/>
                </a:lnTo>
                <a:lnTo>
                  <a:pt x="49" y="239"/>
                </a:lnTo>
                <a:lnTo>
                  <a:pt x="94" y="14"/>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931" name="Line 1268"/>
          <p:cNvSpPr>
            <a:spLocks noChangeShapeType="1"/>
          </p:cNvSpPr>
          <p:nvPr/>
        </p:nvSpPr>
        <p:spPr bwMode="auto">
          <a:xfrm flipH="1" flipV="1">
            <a:off x="5384800" y="4945063"/>
            <a:ext cx="215900" cy="23812"/>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932" name="Line 1269"/>
          <p:cNvSpPr>
            <a:spLocks noChangeShapeType="1"/>
          </p:cNvSpPr>
          <p:nvPr/>
        </p:nvSpPr>
        <p:spPr bwMode="auto">
          <a:xfrm flipV="1">
            <a:off x="7458082" y="4945085"/>
            <a:ext cx="112713" cy="6032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933" name="Line 1270"/>
          <p:cNvSpPr>
            <a:spLocks noChangeShapeType="1"/>
          </p:cNvSpPr>
          <p:nvPr/>
        </p:nvSpPr>
        <p:spPr bwMode="auto">
          <a:xfrm flipH="1" flipV="1">
            <a:off x="5713425" y="4379913"/>
            <a:ext cx="217487" cy="36512"/>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934" name="Freeform 1271"/>
          <p:cNvSpPr>
            <a:spLocks/>
          </p:cNvSpPr>
          <p:nvPr/>
        </p:nvSpPr>
        <p:spPr bwMode="auto">
          <a:xfrm>
            <a:off x="6146800" y="4246563"/>
            <a:ext cx="230188" cy="398462"/>
          </a:xfrm>
          <a:custGeom>
            <a:avLst/>
            <a:gdLst>
              <a:gd name="T0" fmla="*/ 2147483647 w 99"/>
              <a:gd name="T1" fmla="*/ 0 h 152"/>
              <a:gd name="T2" fmla="*/ 2147483647 w 99"/>
              <a:gd name="T3" fmla="*/ 2147483647 h 152"/>
              <a:gd name="T4" fmla="*/ 0 w 99"/>
              <a:gd name="T5" fmla="*/ 2147483647 h 152"/>
              <a:gd name="T6" fmla="*/ 2147483647 w 99"/>
              <a:gd name="T7" fmla="*/ 0 h 152"/>
              <a:gd name="T8" fmla="*/ 0 60000 65536"/>
              <a:gd name="T9" fmla="*/ 0 60000 65536"/>
              <a:gd name="T10" fmla="*/ 0 60000 65536"/>
              <a:gd name="T11" fmla="*/ 0 60000 65536"/>
              <a:gd name="T12" fmla="*/ 0 w 99"/>
              <a:gd name="T13" fmla="*/ 0 h 152"/>
              <a:gd name="T14" fmla="*/ 99 w 99"/>
              <a:gd name="T15" fmla="*/ 152 h 152"/>
            </a:gdLst>
            <a:ahLst/>
            <a:cxnLst>
              <a:cxn ang="T8">
                <a:pos x="T0" y="T1"/>
              </a:cxn>
              <a:cxn ang="T9">
                <a:pos x="T2" y="T3"/>
              </a:cxn>
              <a:cxn ang="T10">
                <a:pos x="T4" y="T5"/>
              </a:cxn>
              <a:cxn ang="T11">
                <a:pos x="T6" y="T7"/>
              </a:cxn>
            </a:cxnLst>
            <a:rect l="T12" t="T13" r="T14" b="T15"/>
            <a:pathLst>
              <a:path w="99" h="152">
                <a:moveTo>
                  <a:pt x="49" y="0"/>
                </a:moveTo>
                <a:lnTo>
                  <a:pt x="99" y="152"/>
                </a:lnTo>
                <a:lnTo>
                  <a:pt x="0" y="101"/>
                </a:lnTo>
                <a:lnTo>
                  <a:pt x="49"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935" name="Freeform 1272"/>
          <p:cNvSpPr>
            <a:spLocks/>
          </p:cNvSpPr>
          <p:nvPr/>
        </p:nvSpPr>
        <p:spPr bwMode="auto">
          <a:xfrm>
            <a:off x="6261100" y="4246563"/>
            <a:ext cx="217488" cy="398462"/>
          </a:xfrm>
          <a:custGeom>
            <a:avLst/>
            <a:gdLst>
              <a:gd name="T0" fmla="*/ 2147483647 w 94"/>
              <a:gd name="T1" fmla="*/ 2147483647 h 152"/>
              <a:gd name="T2" fmla="*/ 0 w 94"/>
              <a:gd name="T3" fmla="*/ 0 h 152"/>
              <a:gd name="T4" fmla="*/ 2147483647 w 94"/>
              <a:gd name="T5" fmla="*/ 2147483647 h 152"/>
              <a:gd name="T6" fmla="*/ 2147483647 w 94"/>
              <a:gd name="T7" fmla="*/ 2147483647 h 152"/>
              <a:gd name="T8" fmla="*/ 0 60000 65536"/>
              <a:gd name="T9" fmla="*/ 0 60000 65536"/>
              <a:gd name="T10" fmla="*/ 0 60000 65536"/>
              <a:gd name="T11" fmla="*/ 0 60000 65536"/>
              <a:gd name="T12" fmla="*/ 0 w 94"/>
              <a:gd name="T13" fmla="*/ 0 h 152"/>
              <a:gd name="T14" fmla="*/ 94 w 94"/>
              <a:gd name="T15" fmla="*/ 152 h 152"/>
            </a:gdLst>
            <a:ahLst/>
            <a:cxnLst>
              <a:cxn ang="T8">
                <a:pos x="T0" y="T1"/>
              </a:cxn>
              <a:cxn ang="T9">
                <a:pos x="T2" y="T3"/>
              </a:cxn>
              <a:cxn ang="T10">
                <a:pos x="T4" y="T5"/>
              </a:cxn>
              <a:cxn ang="T11">
                <a:pos x="T6" y="T7"/>
              </a:cxn>
            </a:cxnLst>
            <a:rect l="T12" t="T13" r="T14" b="T15"/>
            <a:pathLst>
              <a:path w="94" h="152">
                <a:moveTo>
                  <a:pt x="94" y="83"/>
                </a:moveTo>
                <a:lnTo>
                  <a:pt x="0" y="0"/>
                </a:lnTo>
                <a:lnTo>
                  <a:pt x="50" y="152"/>
                </a:lnTo>
                <a:lnTo>
                  <a:pt x="94" y="83"/>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936" name="Freeform 1273"/>
          <p:cNvSpPr>
            <a:spLocks/>
          </p:cNvSpPr>
          <p:nvPr/>
        </p:nvSpPr>
        <p:spPr bwMode="auto">
          <a:xfrm>
            <a:off x="6911987" y="4681560"/>
            <a:ext cx="227013" cy="357187"/>
          </a:xfrm>
          <a:custGeom>
            <a:avLst/>
            <a:gdLst>
              <a:gd name="T0" fmla="*/ 2147483647 w 98"/>
              <a:gd name="T1" fmla="*/ 0 h 137"/>
              <a:gd name="T2" fmla="*/ 2147483647 w 98"/>
              <a:gd name="T3" fmla="*/ 2147483647 h 137"/>
              <a:gd name="T4" fmla="*/ 0 w 98"/>
              <a:gd name="T5" fmla="*/ 2147483647 h 137"/>
              <a:gd name="T6" fmla="*/ 2147483647 w 98"/>
              <a:gd name="T7" fmla="*/ 0 h 137"/>
              <a:gd name="T8" fmla="*/ 0 60000 65536"/>
              <a:gd name="T9" fmla="*/ 0 60000 65536"/>
              <a:gd name="T10" fmla="*/ 0 60000 65536"/>
              <a:gd name="T11" fmla="*/ 0 60000 65536"/>
              <a:gd name="T12" fmla="*/ 0 w 98"/>
              <a:gd name="T13" fmla="*/ 0 h 137"/>
              <a:gd name="T14" fmla="*/ 98 w 98"/>
              <a:gd name="T15" fmla="*/ 137 h 137"/>
            </a:gdLst>
            <a:ahLst/>
            <a:cxnLst>
              <a:cxn ang="T8">
                <a:pos x="T0" y="T1"/>
              </a:cxn>
              <a:cxn ang="T9">
                <a:pos x="T2" y="T3"/>
              </a:cxn>
              <a:cxn ang="T10">
                <a:pos x="T4" y="T5"/>
              </a:cxn>
              <a:cxn ang="T11">
                <a:pos x="T6" y="T7"/>
              </a:cxn>
            </a:cxnLst>
            <a:rect l="T12" t="T13" r="T14" b="T15"/>
            <a:pathLst>
              <a:path w="98" h="137">
                <a:moveTo>
                  <a:pt x="49" y="0"/>
                </a:moveTo>
                <a:lnTo>
                  <a:pt x="98" y="137"/>
                </a:lnTo>
                <a:lnTo>
                  <a:pt x="0" y="124"/>
                </a:lnTo>
                <a:lnTo>
                  <a:pt x="49"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937" name="Freeform 1274"/>
          <p:cNvSpPr>
            <a:spLocks/>
          </p:cNvSpPr>
          <p:nvPr/>
        </p:nvSpPr>
        <p:spPr bwMode="auto">
          <a:xfrm>
            <a:off x="7024693" y="4681560"/>
            <a:ext cx="217487" cy="357187"/>
          </a:xfrm>
          <a:custGeom>
            <a:avLst/>
            <a:gdLst>
              <a:gd name="T0" fmla="*/ 2147483647 w 94"/>
              <a:gd name="T1" fmla="*/ 2147483647 h 137"/>
              <a:gd name="T2" fmla="*/ 0 w 94"/>
              <a:gd name="T3" fmla="*/ 0 h 137"/>
              <a:gd name="T4" fmla="*/ 2147483647 w 94"/>
              <a:gd name="T5" fmla="*/ 2147483647 h 137"/>
              <a:gd name="T6" fmla="*/ 2147483647 w 94"/>
              <a:gd name="T7" fmla="*/ 2147483647 h 137"/>
              <a:gd name="T8" fmla="*/ 0 60000 65536"/>
              <a:gd name="T9" fmla="*/ 0 60000 65536"/>
              <a:gd name="T10" fmla="*/ 0 60000 65536"/>
              <a:gd name="T11" fmla="*/ 0 60000 65536"/>
              <a:gd name="T12" fmla="*/ 0 w 94"/>
              <a:gd name="T13" fmla="*/ 0 h 137"/>
              <a:gd name="T14" fmla="*/ 94 w 94"/>
              <a:gd name="T15" fmla="*/ 137 h 137"/>
            </a:gdLst>
            <a:ahLst/>
            <a:cxnLst>
              <a:cxn ang="T8">
                <a:pos x="T0" y="T1"/>
              </a:cxn>
              <a:cxn ang="T9">
                <a:pos x="T2" y="T3"/>
              </a:cxn>
              <a:cxn ang="T10">
                <a:pos x="T4" y="T5"/>
              </a:cxn>
              <a:cxn ang="T11">
                <a:pos x="T6" y="T7"/>
              </a:cxn>
            </a:cxnLst>
            <a:rect l="T12" t="T13" r="T14" b="T15"/>
            <a:pathLst>
              <a:path w="94" h="137">
                <a:moveTo>
                  <a:pt x="94" y="59"/>
                </a:moveTo>
                <a:lnTo>
                  <a:pt x="0" y="0"/>
                </a:lnTo>
                <a:lnTo>
                  <a:pt x="49" y="137"/>
                </a:lnTo>
                <a:lnTo>
                  <a:pt x="94" y="59"/>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938" name="Line 1275"/>
          <p:cNvSpPr>
            <a:spLocks noChangeShapeType="1"/>
          </p:cNvSpPr>
          <p:nvPr/>
        </p:nvSpPr>
        <p:spPr bwMode="auto">
          <a:xfrm flipH="1" flipV="1">
            <a:off x="6261100" y="4246585"/>
            <a:ext cx="217488" cy="217487"/>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939" name="Line 1276"/>
          <p:cNvSpPr>
            <a:spLocks noChangeShapeType="1"/>
          </p:cNvSpPr>
          <p:nvPr/>
        </p:nvSpPr>
        <p:spPr bwMode="auto">
          <a:xfrm flipV="1">
            <a:off x="6146800" y="4246563"/>
            <a:ext cx="114300" cy="265112"/>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940" name="Line 1277"/>
          <p:cNvSpPr>
            <a:spLocks noChangeShapeType="1"/>
          </p:cNvSpPr>
          <p:nvPr/>
        </p:nvSpPr>
        <p:spPr bwMode="auto">
          <a:xfrm flipV="1">
            <a:off x="6911977" y="4681538"/>
            <a:ext cx="112713" cy="323850"/>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941" name="Freeform 1278"/>
          <p:cNvSpPr>
            <a:spLocks/>
          </p:cNvSpPr>
          <p:nvPr/>
        </p:nvSpPr>
        <p:spPr bwMode="auto">
          <a:xfrm>
            <a:off x="6376990" y="4464072"/>
            <a:ext cx="214312" cy="574675"/>
          </a:xfrm>
          <a:custGeom>
            <a:avLst/>
            <a:gdLst>
              <a:gd name="T0" fmla="*/ 2147483647 w 93"/>
              <a:gd name="T1" fmla="*/ 0 h 220"/>
              <a:gd name="T2" fmla="*/ 2147483647 w 93"/>
              <a:gd name="T3" fmla="*/ 2147483647 h 220"/>
              <a:gd name="T4" fmla="*/ 0 w 93"/>
              <a:gd name="T5" fmla="*/ 2147483647 h 220"/>
              <a:gd name="T6" fmla="*/ 2147483647 w 93"/>
              <a:gd name="T7" fmla="*/ 0 h 220"/>
              <a:gd name="T8" fmla="*/ 0 60000 65536"/>
              <a:gd name="T9" fmla="*/ 0 60000 65536"/>
              <a:gd name="T10" fmla="*/ 0 60000 65536"/>
              <a:gd name="T11" fmla="*/ 0 60000 65536"/>
              <a:gd name="T12" fmla="*/ 0 w 93"/>
              <a:gd name="T13" fmla="*/ 0 h 220"/>
              <a:gd name="T14" fmla="*/ 93 w 93"/>
              <a:gd name="T15" fmla="*/ 220 h 220"/>
            </a:gdLst>
            <a:ahLst/>
            <a:cxnLst>
              <a:cxn ang="T8">
                <a:pos x="T0" y="T1"/>
              </a:cxn>
              <a:cxn ang="T9">
                <a:pos x="T2" y="T3"/>
              </a:cxn>
              <a:cxn ang="T10">
                <a:pos x="T4" y="T5"/>
              </a:cxn>
              <a:cxn ang="T11">
                <a:pos x="T6" y="T7"/>
              </a:cxn>
            </a:cxnLst>
            <a:rect l="T12" t="T13" r="T14" b="T15"/>
            <a:pathLst>
              <a:path w="93" h="220">
                <a:moveTo>
                  <a:pt x="44" y="0"/>
                </a:moveTo>
                <a:lnTo>
                  <a:pt x="93" y="220"/>
                </a:lnTo>
                <a:lnTo>
                  <a:pt x="0" y="69"/>
                </a:lnTo>
                <a:lnTo>
                  <a:pt x="44"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942" name="Freeform 1279"/>
          <p:cNvSpPr>
            <a:spLocks/>
          </p:cNvSpPr>
          <p:nvPr/>
        </p:nvSpPr>
        <p:spPr bwMode="auto">
          <a:xfrm>
            <a:off x="6478600" y="4464072"/>
            <a:ext cx="217487" cy="574675"/>
          </a:xfrm>
          <a:custGeom>
            <a:avLst/>
            <a:gdLst>
              <a:gd name="T0" fmla="*/ 2147483647 w 94"/>
              <a:gd name="T1" fmla="*/ 2147483647 h 220"/>
              <a:gd name="T2" fmla="*/ 0 w 94"/>
              <a:gd name="T3" fmla="*/ 0 h 220"/>
              <a:gd name="T4" fmla="*/ 2147483647 w 94"/>
              <a:gd name="T5" fmla="*/ 2147483647 h 220"/>
              <a:gd name="T6" fmla="*/ 2147483647 w 94"/>
              <a:gd name="T7" fmla="*/ 2147483647 h 220"/>
              <a:gd name="T8" fmla="*/ 0 60000 65536"/>
              <a:gd name="T9" fmla="*/ 0 60000 65536"/>
              <a:gd name="T10" fmla="*/ 0 60000 65536"/>
              <a:gd name="T11" fmla="*/ 0 60000 65536"/>
              <a:gd name="T12" fmla="*/ 0 w 94"/>
              <a:gd name="T13" fmla="*/ 0 h 220"/>
              <a:gd name="T14" fmla="*/ 94 w 94"/>
              <a:gd name="T15" fmla="*/ 220 h 220"/>
            </a:gdLst>
            <a:ahLst/>
            <a:cxnLst>
              <a:cxn ang="T8">
                <a:pos x="T0" y="T1"/>
              </a:cxn>
              <a:cxn ang="T9">
                <a:pos x="T2" y="T3"/>
              </a:cxn>
              <a:cxn ang="T10">
                <a:pos x="T4" y="T5"/>
              </a:cxn>
              <a:cxn ang="T11">
                <a:pos x="T6" y="T7"/>
              </a:cxn>
            </a:cxnLst>
            <a:rect l="T12" t="T13" r="T14" b="T15"/>
            <a:pathLst>
              <a:path w="94" h="220">
                <a:moveTo>
                  <a:pt x="94" y="69"/>
                </a:moveTo>
                <a:lnTo>
                  <a:pt x="0" y="0"/>
                </a:lnTo>
                <a:lnTo>
                  <a:pt x="49" y="220"/>
                </a:lnTo>
                <a:lnTo>
                  <a:pt x="94" y="69"/>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943" name="Freeform 1280"/>
          <p:cNvSpPr>
            <a:spLocks/>
          </p:cNvSpPr>
          <p:nvPr/>
        </p:nvSpPr>
        <p:spPr bwMode="auto">
          <a:xfrm>
            <a:off x="5827725" y="4416425"/>
            <a:ext cx="217487" cy="622300"/>
          </a:xfrm>
          <a:custGeom>
            <a:avLst/>
            <a:gdLst>
              <a:gd name="T0" fmla="*/ 2147483647 w 94"/>
              <a:gd name="T1" fmla="*/ 0 h 238"/>
              <a:gd name="T2" fmla="*/ 2147483647 w 94"/>
              <a:gd name="T3" fmla="*/ 2147483647 h 238"/>
              <a:gd name="T4" fmla="*/ 0 w 94"/>
              <a:gd name="T5" fmla="*/ 2147483647 h 238"/>
              <a:gd name="T6" fmla="*/ 2147483647 w 94"/>
              <a:gd name="T7" fmla="*/ 0 h 238"/>
              <a:gd name="T8" fmla="*/ 0 60000 65536"/>
              <a:gd name="T9" fmla="*/ 0 60000 65536"/>
              <a:gd name="T10" fmla="*/ 0 60000 65536"/>
              <a:gd name="T11" fmla="*/ 0 60000 65536"/>
              <a:gd name="T12" fmla="*/ 0 w 94"/>
              <a:gd name="T13" fmla="*/ 0 h 238"/>
              <a:gd name="T14" fmla="*/ 94 w 94"/>
              <a:gd name="T15" fmla="*/ 238 h 238"/>
            </a:gdLst>
            <a:ahLst/>
            <a:cxnLst>
              <a:cxn ang="T8">
                <a:pos x="T0" y="T1"/>
              </a:cxn>
              <a:cxn ang="T9">
                <a:pos x="T2" y="T3"/>
              </a:cxn>
              <a:cxn ang="T10">
                <a:pos x="T4" y="T5"/>
              </a:cxn>
              <a:cxn ang="T11">
                <a:pos x="T6" y="T7"/>
              </a:cxn>
            </a:cxnLst>
            <a:rect l="T12" t="T13" r="T14" b="T15"/>
            <a:pathLst>
              <a:path w="94" h="238">
                <a:moveTo>
                  <a:pt x="45" y="0"/>
                </a:moveTo>
                <a:lnTo>
                  <a:pt x="94" y="238"/>
                </a:lnTo>
                <a:lnTo>
                  <a:pt x="0" y="225"/>
                </a:lnTo>
                <a:lnTo>
                  <a:pt x="45"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944" name="Freeform 1281"/>
          <p:cNvSpPr>
            <a:spLocks/>
          </p:cNvSpPr>
          <p:nvPr/>
        </p:nvSpPr>
        <p:spPr bwMode="auto">
          <a:xfrm>
            <a:off x="5930900" y="4416425"/>
            <a:ext cx="215900" cy="622300"/>
          </a:xfrm>
          <a:custGeom>
            <a:avLst/>
            <a:gdLst>
              <a:gd name="T0" fmla="*/ 2147483647 w 93"/>
              <a:gd name="T1" fmla="*/ 2147483647 h 238"/>
              <a:gd name="T2" fmla="*/ 0 w 93"/>
              <a:gd name="T3" fmla="*/ 0 h 238"/>
              <a:gd name="T4" fmla="*/ 2147483647 w 93"/>
              <a:gd name="T5" fmla="*/ 2147483647 h 238"/>
              <a:gd name="T6" fmla="*/ 2147483647 w 93"/>
              <a:gd name="T7" fmla="*/ 2147483647 h 238"/>
              <a:gd name="T8" fmla="*/ 0 60000 65536"/>
              <a:gd name="T9" fmla="*/ 0 60000 65536"/>
              <a:gd name="T10" fmla="*/ 0 60000 65536"/>
              <a:gd name="T11" fmla="*/ 0 60000 65536"/>
              <a:gd name="T12" fmla="*/ 0 w 93"/>
              <a:gd name="T13" fmla="*/ 0 h 238"/>
              <a:gd name="T14" fmla="*/ 93 w 93"/>
              <a:gd name="T15" fmla="*/ 238 h 238"/>
            </a:gdLst>
            <a:ahLst/>
            <a:cxnLst>
              <a:cxn ang="T8">
                <a:pos x="T0" y="T1"/>
              </a:cxn>
              <a:cxn ang="T9">
                <a:pos x="T2" y="T3"/>
              </a:cxn>
              <a:cxn ang="T10">
                <a:pos x="T4" y="T5"/>
              </a:cxn>
              <a:cxn ang="T11">
                <a:pos x="T6" y="T7"/>
              </a:cxn>
            </a:cxnLst>
            <a:rect l="T12" t="T13" r="T14" b="T15"/>
            <a:pathLst>
              <a:path w="93" h="238">
                <a:moveTo>
                  <a:pt x="93" y="36"/>
                </a:moveTo>
                <a:lnTo>
                  <a:pt x="0" y="0"/>
                </a:lnTo>
                <a:lnTo>
                  <a:pt x="49" y="238"/>
                </a:lnTo>
                <a:lnTo>
                  <a:pt x="93" y="36"/>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945" name="Line 1282"/>
          <p:cNvSpPr>
            <a:spLocks noChangeShapeType="1"/>
          </p:cNvSpPr>
          <p:nvPr/>
        </p:nvSpPr>
        <p:spPr bwMode="auto">
          <a:xfrm flipH="1" flipV="1">
            <a:off x="6478600" y="4464072"/>
            <a:ext cx="217487" cy="18097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946" name="Line 1283"/>
          <p:cNvSpPr>
            <a:spLocks noChangeShapeType="1"/>
          </p:cNvSpPr>
          <p:nvPr/>
        </p:nvSpPr>
        <p:spPr bwMode="auto">
          <a:xfrm flipV="1">
            <a:off x="6376994" y="4464072"/>
            <a:ext cx="101600" cy="18097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947" name="Line 1284"/>
          <p:cNvSpPr>
            <a:spLocks noChangeShapeType="1"/>
          </p:cNvSpPr>
          <p:nvPr/>
        </p:nvSpPr>
        <p:spPr bwMode="auto">
          <a:xfrm flipH="1" flipV="1">
            <a:off x="5600712" y="4968897"/>
            <a:ext cx="227013" cy="36513"/>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948" name="Line 1285"/>
          <p:cNvSpPr>
            <a:spLocks noChangeShapeType="1"/>
          </p:cNvSpPr>
          <p:nvPr/>
        </p:nvSpPr>
        <p:spPr bwMode="auto">
          <a:xfrm flipH="1" flipV="1">
            <a:off x="5930900" y="4416425"/>
            <a:ext cx="215900" cy="95250"/>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949" name="Line 1286"/>
          <p:cNvSpPr>
            <a:spLocks noChangeShapeType="1"/>
          </p:cNvSpPr>
          <p:nvPr/>
        </p:nvSpPr>
        <p:spPr bwMode="auto">
          <a:xfrm flipV="1">
            <a:off x="5827715" y="4416447"/>
            <a:ext cx="103187" cy="588963"/>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950" name="Freeform 1287"/>
          <p:cNvSpPr>
            <a:spLocks/>
          </p:cNvSpPr>
          <p:nvPr/>
        </p:nvSpPr>
        <p:spPr bwMode="auto">
          <a:xfrm>
            <a:off x="7139000" y="4835525"/>
            <a:ext cx="217487" cy="230188"/>
          </a:xfrm>
          <a:custGeom>
            <a:avLst/>
            <a:gdLst>
              <a:gd name="T0" fmla="*/ 2147483647 w 94"/>
              <a:gd name="T1" fmla="*/ 0 h 88"/>
              <a:gd name="T2" fmla="*/ 2147483647 w 94"/>
              <a:gd name="T3" fmla="*/ 2147483647 h 88"/>
              <a:gd name="T4" fmla="*/ 0 w 94"/>
              <a:gd name="T5" fmla="*/ 2147483647 h 88"/>
              <a:gd name="T6" fmla="*/ 2147483647 w 94"/>
              <a:gd name="T7" fmla="*/ 0 h 88"/>
              <a:gd name="T8" fmla="*/ 0 60000 65536"/>
              <a:gd name="T9" fmla="*/ 0 60000 65536"/>
              <a:gd name="T10" fmla="*/ 0 60000 65536"/>
              <a:gd name="T11" fmla="*/ 0 60000 65536"/>
              <a:gd name="T12" fmla="*/ 0 w 94"/>
              <a:gd name="T13" fmla="*/ 0 h 88"/>
              <a:gd name="T14" fmla="*/ 94 w 94"/>
              <a:gd name="T15" fmla="*/ 88 h 88"/>
            </a:gdLst>
            <a:ahLst/>
            <a:cxnLst>
              <a:cxn ang="T8">
                <a:pos x="T0" y="T1"/>
              </a:cxn>
              <a:cxn ang="T9">
                <a:pos x="T2" y="T3"/>
              </a:cxn>
              <a:cxn ang="T10">
                <a:pos x="T4" y="T5"/>
              </a:cxn>
              <a:cxn ang="T11">
                <a:pos x="T6" y="T7"/>
              </a:cxn>
            </a:cxnLst>
            <a:rect l="T12" t="T13" r="T14" b="T15"/>
            <a:pathLst>
              <a:path w="94" h="88">
                <a:moveTo>
                  <a:pt x="45" y="0"/>
                </a:moveTo>
                <a:lnTo>
                  <a:pt x="94" y="88"/>
                </a:lnTo>
                <a:lnTo>
                  <a:pt x="0" y="78"/>
                </a:lnTo>
                <a:lnTo>
                  <a:pt x="45"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951" name="Freeform 1288"/>
          <p:cNvSpPr>
            <a:spLocks/>
          </p:cNvSpPr>
          <p:nvPr/>
        </p:nvSpPr>
        <p:spPr bwMode="auto">
          <a:xfrm>
            <a:off x="7242175" y="4835525"/>
            <a:ext cx="215900" cy="230188"/>
          </a:xfrm>
          <a:custGeom>
            <a:avLst/>
            <a:gdLst>
              <a:gd name="T0" fmla="*/ 2147483647 w 93"/>
              <a:gd name="T1" fmla="*/ 2147483647 h 88"/>
              <a:gd name="T2" fmla="*/ 0 w 93"/>
              <a:gd name="T3" fmla="*/ 0 h 88"/>
              <a:gd name="T4" fmla="*/ 2147483647 w 93"/>
              <a:gd name="T5" fmla="*/ 2147483647 h 88"/>
              <a:gd name="T6" fmla="*/ 2147483647 w 93"/>
              <a:gd name="T7" fmla="*/ 2147483647 h 88"/>
              <a:gd name="T8" fmla="*/ 0 60000 65536"/>
              <a:gd name="T9" fmla="*/ 0 60000 65536"/>
              <a:gd name="T10" fmla="*/ 0 60000 65536"/>
              <a:gd name="T11" fmla="*/ 0 60000 65536"/>
              <a:gd name="T12" fmla="*/ 0 w 93"/>
              <a:gd name="T13" fmla="*/ 0 h 88"/>
              <a:gd name="T14" fmla="*/ 93 w 93"/>
              <a:gd name="T15" fmla="*/ 88 h 88"/>
            </a:gdLst>
            <a:ahLst/>
            <a:cxnLst>
              <a:cxn ang="T8">
                <a:pos x="T0" y="T1"/>
              </a:cxn>
              <a:cxn ang="T9">
                <a:pos x="T2" y="T3"/>
              </a:cxn>
              <a:cxn ang="T10">
                <a:pos x="T4" y="T5"/>
              </a:cxn>
              <a:cxn ang="T11">
                <a:pos x="T6" y="T7"/>
              </a:cxn>
            </a:cxnLst>
            <a:rect l="T12" t="T13" r="T14" b="T15"/>
            <a:pathLst>
              <a:path w="93" h="88">
                <a:moveTo>
                  <a:pt x="93" y="65"/>
                </a:moveTo>
                <a:lnTo>
                  <a:pt x="0" y="0"/>
                </a:lnTo>
                <a:lnTo>
                  <a:pt x="49" y="88"/>
                </a:lnTo>
                <a:lnTo>
                  <a:pt x="93" y="65"/>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952" name="Line 1289"/>
          <p:cNvSpPr>
            <a:spLocks noChangeShapeType="1"/>
          </p:cNvSpPr>
          <p:nvPr/>
        </p:nvSpPr>
        <p:spPr bwMode="auto">
          <a:xfrm flipH="1">
            <a:off x="7138990" y="4835525"/>
            <a:ext cx="103187" cy="203200"/>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953" name="Freeform 1290"/>
          <p:cNvSpPr>
            <a:spLocks/>
          </p:cNvSpPr>
          <p:nvPr/>
        </p:nvSpPr>
        <p:spPr bwMode="auto">
          <a:xfrm>
            <a:off x="6591300" y="4645025"/>
            <a:ext cx="217488" cy="420688"/>
          </a:xfrm>
          <a:custGeom>
            <a:avLst/>
            <a:gdLst>
              <a:gd name="T0" fmla="*/ 2147483647 w 94"/>
              <a:gd name="T1" fmla="*/ 0 h 161"/>
              <a:gd name="T2" fmla="*/ 2147483647 w 94"/>
              <a:gd name="T3" fmla="*/ 2147483647 h 161"/>
              <a:gd name="T4" fmla="*/ 0 w 94"/>
              <a:gd name="T5" fmla="*/ 2147483647 h 161"/>
              <a:gd name="T6" fmla="*/ 2147483647 w 94"/>
              <a:gd name="T7" fmla="*/ 0 h 161"/>
              <a:gd name="T8" fmla="*/ 0 60000 65536"/>
              <a:gd name="T9" fmla="*/ 0 60000 65536"/>
              <a:gd name="T10" fmla="*/ 0 60000 65536"/>
              <a:gd name="T11" fmla="*/ 0 60000 65536"/>
              <a:gd name="T12" fmla="*/ 0 w 94"/>
              <a:gd name="T13" fmla="*/ 0 h 161"/>
              <a:gd name="T14" fmla="*/ 94 w 94"/>
              <a:gd name="T15" fmla="*/ 161 h 161"/>
            </a:gdLst>
            <a:ahLst/>
            <a:cxnLst>
              <a:cxn ang="T8">
                <a:pos x="T0" y="T1"/>
              </a:cxn>
              <a:cxn ang="T9">
                <a:pos x="T2" y="T3"/>
              </a:cxn>
              <a:cxn ang="T10">
                <a:pos x="T4" y="T5"/>
              </a:cxn>
              <a:cxn ang="T11">
                <a:pos x="T6" y="T7"/>
              </a:cxn>
            </a:cxnLst>
            <a:rect l="T12" t="T13" r="T14" b="T15"/>
            <a:pathLst>
              <a:path w="94" h="161">
                <a:moveTo>
                  <a:pt x="45" y="0"/>
                </a:moveTo>
                <a:lnTo>
                  <a:pt x="94" y="161"/>
                </a:lnTo>
                <a:lnTo>
                  <a:pt x="0" y="151"/>
                </a:lnTo>
                <a:lnTo>
                  <a:pt x="45"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954" name="Freeform 1291"/>
          <p:cNvSpPr>
            <a:spLocks/>
          </p:cNvSpPr>
          <p:nvPr/>
        </p:nvSpPr>
        <p:spPr bwMode="auto">
          <a:xfrm>
            <a:off x="6696075" y="4645025"/>
            <a:ext cx="215900" cy="420688"/>
          </a:xfrm>
          <a:custGeom>
            <a:avLst/>
            <a:gdLst>
              <a:gd name="T0" fmla="*/ 2147483647 w 93"/>
              <a:gd name="T1" fmla="*/ 2147483647 h 161"/>
              <a:gd name="T2" fmla="*/ 0 w 93"/>
              <a:gd name="T3" fmla="*/ 0 h 161"/>
              <a:gd name="T4" fmla="*/ 2147483647 w 93"/>
              <a:gd name="T5" fmla="*/ 2147483647 h 161"/>
              <a:gd name="T6" fmla="*/ 2147483647 w 93"/>
              <a:gd name="T7" fmla="*/ 2147483647 h 161"/>
              <a:gd name="T8" fmla="*/ 0 60000 65536"/>
              <a:gd name="T9" fmla="*/ 0 60000 65536"/>
              <a:gd name="T10" fmla="*/ 0 60000 65536"/>
              <a:gd name="T11" fmla="*/ 0 60000 65536"/>
              <a:gd name="T12" fmla="*/ 0 w 93"/>
              <a:gd name="T13" fmla="*/ 0 h 161"/>
              <a:gd name="T14" fmla="*/ 93 w 93"/>
              <a:gd name="T15" fmla="*/ 161 h 161"/>
            </a:gdLst>
            <a:ahLst/>
            <a:cxnLst>
              <a:cxn ang="T8">
                <a:pos x="T0" y="T1"/>
              </a:cxn>
              <a:cxn ang="T9">
                <a:pos x="T2" y="T3"/>
              </a:cxn>
              <a:cxn ang="T10">
                <a:pos x="T4" y="T5"/>
              </a:cxn>
              <a:cxn ang="T11">
                <a:pos x="T6" y="T7"/>
              </a:cxn>
            </a:cxnLst>
            <a:rect l="T12" t="T13" r="T14" b="T15"/>
            <a:pathLst>
              <a:path w="93" h="161">
                <a:moveTo>
                  <a:pt x="93" y="138"/>
                </a:moveTo>
                <a:lnTo>
                  <a:pt x="0" y="0"/>
                </a:lnTo>
                <a:lnTo>
                  <a:pt x="49" y="161"/>
                </a:lnTo>
                <a:lnTo>
                  <a:pt x="93" y="138"/>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955" name="Line 1292"/>
          <p:cNvSpPr>
            <a:spLocks noChangeShapeType="1"/>
          </p:cNvSpPr>
          <p:nvPr/>
        </p:nvSpPr>
        <p:spPr bwMode="auto">
          <a:xfrm flipH="1" flipV="1">
            <a:off x="6696075" y="4645047"/>
            <a:ext cx="215900" cy="360363"/>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956" name="Line 1293"/>
          <p:cNvSpPr>
            <a:spLocks noChangeShapeType="1"/>
          </p:cNvSpPr>
          <p:nvPr/>
        </p:nvSpPr>
        <p:spPr bwMode="auto">
          <a:xfrm flipV="1">
            <a:off x="6591307" y="4645025"/>
            <a:ext cx="104775" cy="393700"/>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957" name="Freeform 1294"/>
          <p:cNvSpPr>
            <a:spLocks/>
          </p:cNvSpPr>
          <p:nvPr/>
        </p:nvSpPr>
        <p:spPr bwMode="auto">
          <a:xfrm>
            <a:off x="6045200" y="4511675"/>
            <a:ext cx="215900" cy="554038"/>
          </a:xfrm>
          <a:custGeom>
            <a:avLst/>
            <a:gdLst>
              <a:gd name="T0" fmla="*/ 2147483647 w 93"/>
              <a:gd name="T1" fmla="*/ 0 h 212"/>
              <a:gd name="T2" fmla="*/ 2147483647 w 93"/>
              <a:gd name="T3" fmla="*/ 2147483647 h 212"/>
              <a:gd name="T4" fmla="*/ 0 w 93"/>
              <a:gd name="T5" fmla="*/ 2147483647 h 212"/>
              <a:gd name="T6" fmla="*/ 2147483647 w 93"/>
              <a:gd name="T7" fmla="*/ 0 h 212"/>
              <a:gd name="T8" fmla="*/ 0 60000 65536"/>
              <a:gd name="T9" fmla="*/ 0 60000 65536"/>
              <a:gd name="T10" fmla="*/ 0 60000 65536"/>
              <a:gd name="T11" fmla="*/ 0 60000 65536"/>
              <a:gd name="T12" fmla="*/ 0 w 93"/>
              <a:gd name="T13" fmla="*/ 0 h 212"/>
              <a:gd name="T14" fmla="*/ 93 w 93"/>
              <a:gd name="T15" fmla="*/ 212 h 212"/>
            </a:gdLst>
            <a:ahLst/>
            <a:cxnLst>
              <a:cxn ang="T8">
                <a:pos x="T0" y="T1"/>
              </a:cxn>
              <a:cxn ang="T9">
                <a:pos x="T2" y="T3"/>
              </a:cxn>
              <a:cxn ang="T10">
                <a:pos x="T4" y="T5"/>
              </a:cxn>
              <a:cxn ang="T11">
                <a:pos x="T6" y="T7"/>
              </a:cxn>
            </a:cxnLst>
            <a:rect l="T12" t="T13" r="T14" b="T15"/>
            <a:pathLst>
              <a:path w="93" h="212">
                <a:moveTo>
                  <a:pt x="44" y="0"/>
                </a:moveTo>
                <a:lnTo>
                  <a:pt x="93" y="212"/>
                </a:lnTo>
                <a:lnTo>
                  <a:pt x="0" y="202"/>
                </a:lnTo>
                <a:lnTo>
                  <a:pt x="44"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958" name="Freeform 1295"/>
          <p:cNvSpPr>
            <a:spLocks/>
          </p:cNvSpPr>
          <p:nvPr/>
        </p:nvSpPr>
        <p:spPr bwMode="auto">
          <a:xfrm>
            <a:off x="6146800" y="4511675"/>
            <a:ext cx="230188" cy="554038"/>
          </a:xfrm>
          <a:custGeom>
            <a:avLst/>
            <a:gdLst>
              <a:gd name="T0" fmla="*/ 2147483647 w 99"/>
              <a:gd name="T1" fmla="*/ 2147483647 h 212"/>
              <a:gd name="T2" fmla="*/ 0 w 99"/>
              <a:gd name="T3" fmla="*/ 0 h 212"/>
              <a:gd name="T4" fmla="*/ 2147483647 w 99"/>
              <a:gd name="T5" fmla="*/ 2147483647 h 212"/>
              <a:gd name="T6" fmla="*/ 2147483647 w 99"/>
              <a:gd name="T7" fmla="*/ 2147483647 h 212"/>
              <a:gd name="T8" fmla="*/ 0 60000 65536"/>
              <a:gd name="T9" fmla="*/ 0 60000 65536"/>
              <a:gd name="T10" fmla="*/ 0 60000 65536"/>
              <a:gd name="T11" fmla="*/ 0 60000 65536"/>
              <a:gd name="T12" fmla="*/ 0 w 99"/>
              <a:gd name="T13" fmla="*/ 0 h 212"/>
              <a:gd name="T14" fmla="*/ 99 w 99"/>
              <a:gd name="T15" fmla="*/ 212 h 212"/>
            </a:gdLst>
            <a:ahLst/>
            <a:cxnLst>
              <a:cxn ang="T8">
                <a:pos x="T0" y="T1"/>
              </a:cxn>
              <a:cxn ang="T9">
                <a:pos x="T2" y="T3"/>
              </a:cxn>
              <a:cxn ang="T10">
                <a:pos x="T4" y="T5"/>
              </a:cxn>
              <a:cxn ang="T11">
                <a:pos x="T6" y="T7"/>
              </a:cxn>
            </a:cxnLst>
            <a:rect l="T12" t="T13" r="T14" b="T15"/>
            <a:pathLst>
              <a:path w="99" h="212">
                <a:moveTo>
                  <a:pt x="99" y="51"/>
                </a:moveTo>
                <a:lnTo>
                  <a:pt x="0" y="0"/>
                </a:lnTo>
                <a:lnTo>
                  <a:pt x="49" y="212"/>
                </a:lnTo>
                <a:lnTo>
                  <a:pt x="99" y="51"/>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959" name="Freeform 1296"/>
          <p:cNvSpPr>
            <a:spLocks/>
          </p:cNvSpPr>
          <p:nvPr/>
        </p:nvSpPr>
        <p:spPr bwMode="auto">
          <a:xfrm>
            <a:off x="6808788" y="5005388"/>
            <a:ext cx="215900" cy="93662"/>
          </a:xfrm>
          <a:custGeom>
            <a:avLst/>
            <a:gdLst>
              <a:gd name="T0" fmla="*/ 2147483647 w 93"/>
              <a:gd name="T1" fmla="*/ 0 h 36"/>
              <a:gd name="T2" fmla="*/ 2147483647 w 93"/>
              <a:gd name="T3" fmla="*/ 2147483647 h 36"/>
              <a:gd name="T4" fmla="*/ 0 w 93"/>
              <a:gd name="T5" fmla="*/ 2147483647 h 36"/>
              <a:gd name="T6" fmla="*/ 2147483647 w 93"/>
              <a:gd name="T7" fmla="*/ 0 h 36"/>
              <a:gd name="T8" fmla="*/ 0 60000 65536"/>
              <a:gd name="T9" fmla="*/ 0 60000 65536"/>
              <a:gd name="T10" fmla="*/ 0 60000 65536"/>
              <a:gd name="T11" fmla="*/ 0 60000 65536"/>
              <a:gd name="T12" fmla="*/ 0 w 93"/>
              <a:gd name="T13" fmla="*/ 0 h 36"/>
              <a:gd name="T14" fmla="*/ 93 w 93"/>
              <a:gd name="T15" fmla="*/ 36 h 36"/>
            </a:gdLst>
            <a:ahLst/>
            <a:cxnLst>
              <a:cxn ang="T8">
                <a:pos x="T0" y="T1"/>
              </a:cxn>
              <a:cxn ang="T9">
                <a:pos x="T2" y="T3"/>
              </a:cxn>
              <a:cxn ang="T10">
                <a:pos x="T4" y="T5"/>
              </a:cxn>
              <a:cxn ang="T11">
                <a:pos x="T6" y="T7"/>
              </a:cxn>
            </a:cxnLst>
            <a:rect l="T12" t="T13" r="T14" b="T15"/>
            <a:pathLst>
              <a:path w="93" h="36">
                <a:moveTo>
                  <a:pt x="44" y="0"/>
                </a:moveTo>
                <a:lnTo>
                  <a:pt x="93" y="36"/>
                </a:lnTo>
                <a:lnTo>
                  <a:pt x="0" y="23"/>
                </a:lnTo>
                <a:lnTo>
                  <a:pt x="44"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960" name="Freeform 1297"/>
          <p:cNvSpPr>
            <a:spLocks/>
          </p:cNvSpPr>
          <p:nvPr/>
        </p:nvSpPr>
        <p:spPr bwMode="auto">
          <a:xfrm>
            <a:off x="6911987" y="5005388"/>
            <a:ext cx="227013" cy="93662"/>
          </a:xfrm>
          <a:custGeom>
            <a:avLst/>
            <a:gdLst>
              <a:gd name="T0" fmla="*/ 2147483647 w 98"/>
              <a:gd name="T1" fmla="*/ 2147483647 h 36"/>
              <a:gd name="T2" fmla="*/ 0 w 98"/>
              <a:gd name="T3" fmla="*/ 0 h 36"/>
              <a:gd name="T4" fmla="*/ 2147483647 w 98"/>
              <a:gd name="T5" fmla="*/ 2147483647 h 36"/>
              <a:gd name="T6" fmla="*/ 2147483647 w 98"/>
              <a:gd name="T7" fmla="*/ 2147483647 h 36"/>
              <a:gd name="T8" fmla="*/ 0 60000 65536"/>
              <a:gd name="T9" fmla="*/ 0 60000 65536"/>
              <a:gd name="T10" fmla="*/ 0 60000 65536"/>
              <a:gd name="T11" fmla="*/ 0 60000 65536"/>
              <a:gd name="T12" fmla="*/ 0 w 98"/>
              <a:gd name="T13" fmla="*/ 0 h 36"/>
              <a:gd name="T14" fmla="*/ 98 w 98"/>
              <a:gd name="T15" fmla="*/ 36 h 36"/>
            </a:gdLst>
            <a:ahLst/>
            <a:cxnLst>
              <a:cxn ang="T8">
                <a:pos x="T0" y="T1"/>
              </a:cxn>
              <a:cxn ang="T9">
                <a:pos x="T2" y="T3"/>
              </a:cxn>
              <a:cxn ang="T10">
                <a:pos x="T4" y="T5"/>
              </a:cxn>
              <a:cxn ang="T11">
                <a:pos x="T6" y="T7"/>
              </a:cxn>
            </a:cxnLst>
            <a:rect l="T12" t="T13" r="T14" b="T15"/>
            <a:pathLst>
              <a:path w="98" h="36">
                <a:moveTo>
                  <a:pt x="98" y="13"/>
                </a:moveTo>
                <a:lnTo>
                  <a:pt x="0" y="0"/>
                </a:lnTo>
                <a:lnTo>
                  <a:pt x="49" y="36"/>
                </a:lnTo>
                <a:lnTo>
                  <a:pt x="98" y="13"/>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961" name="Line 1298"/>
          <p:cNvSpPr>
            <a:spLocks noChangeShapeType="1"/>
          </p:cNvSpPr>
          <p:nvPr/>
        </p:nvSpPr>
        <p:spPr bwMode="auto">
          <a:xfrm flipH="1" flipV="1">
            <a:off x="6146800" y="4511675"/>
            <a:ext cx="230188" cy="133350"/>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962" name="Line 1299"/>
          <p:cNvSpPr>
            <a:spLocks noChangeShapeType="1"/>
          </p:cNvSpPr>
          <p:nvPr/>
        </p:nvSpPr>
        <p:spPr bwMode="auto">
          <a:xfrm flipV="1">
            <a:off x="6045206" y="4511675"/>
            <a:ext cx="101600" cy="527050"/>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963" name="Line 1300"/>
          <p:cNvSpPr>
            <a:spLocks noChangeShapeType="1"/>
          </p:cNvSpPr>
          <p:nvPr/>
        </p:nvSpPr>
        <p:spPr bwMode="auto">
          <a:xfrm flipH="1" flipV="1">
            <a:off x="6911987" y="5005410"/>
            <a:ext cx="227013" cy="33337"/>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964" name="Line 1301"/>
          <p:cNvSpPr>
            <a:spLocks noChangeShapeType="1"/>
          </p:cNvSpPr>
          <p:nvPr/>
        </p:nvSpPr>
        <p:spPr bwMode="auto">
          <a:xfrm flipV="1">
            <a:off x="6808797" y="5005410"/>
            <a:ext cx="103187" cy="6032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965" name="Line 1302"/>
          <p:cNvSpPr>
            <a:spLocks noChangeShapeType="1"/>
          </p:cNvSpPr>
          <p:nvPr/>
        </p:nvSpPr>
        <p:spPr bwMode="auto">
          <a:xfrm flipH="1" flipV="1">
            <a:off x="5827725" y="5005410"/>
            <a:ext cx="217487" cy="33337"/>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966" name="Line 1303"/>
          <p:cNvSpPr>
            <a:spLocks noChangeShapeType="1"/>
          </p:cNvSpPr>
          <p:nvPr/>
        </p:nvSpPr>
        <p:spPr bwMode="auto">
          <a:xfrm flipV="1">
            <a:off x="7356475" y="5005410"/>
            <a:ext cx="101600" cy="6032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967" name="Freeform 1304"/>
          <p:cNvSpPr>
            <a:spLocks/>
          </p:cNvSpPr>
          <p:nvPr/>
        </p:nvSpPr>
        <p:spPr bwMode="auto">
          <a:xfrm>
            <a:off x="6261100" y="4645047"/>
            <a:ext cx="217488" cy="454025"/>
          </a:xfrm>
          <a:custGeom>
            <a:avLst/>
            <a:gdLst>
              <a:gd name="T0" fmla="*/ 2147483647 w 94"/>
              <a:gd name="T1" fmla="*/ 0 h 174"/>
              <a:gd name="T2" fmla="*/ 2147483647 w 94"/>
              <a:gd name="T3" fmla="*/ 2147483647 h 174"/>
              <a:gd name="T4" fmla="*/ 0 w 94"/>
              <a:gd name="T5" fmla="*/ 2147483647 h 174"/>
              <a:gd name="T6" fmla="*/ 2147483647 w 94"/>
              <a:gd name="T7" fmla="*/ 0 h 174"/>
              <a:gd name="T8" fmla="*/ 0 60000 65536"/>
              <a:gd name="T9" fmla="*/ 0 60000 65536"/>
              <a:gd name="T10" fmla="*/ 0 60000 65536"/>
              <a:gd name="T11" fmla="*/ 0 60000 65536"/>
              <a:gd name="T12" fmla="*/ 0 w 94"/>
              <a:gd name="T13" fmla="*/ 0 h 174"/>
              <a:gd name="T14" fmla="*/ 94 w 94"/>
              <a:gd name="T15" fmla="*/ 174 h 174"/>
            </a:gdLst>
            <a:ahLst/>
            <a:cxnLst>
              <a:cxn ang="T8">
                <a:pos x="T0" y="T1"/>
              </a:cxn>
              <a:cxn ang="T9">
                <a:pos x="T2" y="T3"/>
              </a:cxn>
              <a:cxn ang="T10">
                <a:pos x="T4" y="T5"/>
              </a:cxn>
              <a:cxn ang="T11">
                <a:pos x="T6" y="T7"/>
              </a:cxn>
            </a:cxnLst>
            <a:rect l="T12" t="T13" r="T14" b="T15"/>
            <a:pathLst>
              <a:path w="94" h="174">
                <a:moveTo>
                  <a:pt x="50" y="0"/>
                </a:moveTo>
                <a:lnTo>
                  <a:pt x="94" y="174"/>
                </a:lnTo>
                <a:lnTo>
                  <a:pt x="0" y="161"/>
                </a:lnTo>
                <a:lnTo>
                  <a:pt x="50"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968" name="Freeform 1305"/>
          <p:cNvSpPr>
            <a:spLocks/>
          </p:cNvSpPr>
          <p:nvPr/>
        </p:nvSpPr>
        <p:spPr bwMode="auto">
          <a:xfrm>
            <a:off x="6376990" y="4645047"/>
            <a:ext cx="214312" cy="454025"/>
          </a:xfrm>
          <a:custGeom>
            <a:avLst/>
            <a:gdLst>
              <a:gd name="T0" fmla="*/ 2147483647 w 93"/>
              <a:gd name="T1" fmla="*/ 2147483647 h 174"/>
              <a:gd name="T2" fmla="*/ 0 w 93"/>
              <a:gd name="T3" fmla="*/ 0 h 174"/>
              <a:gd name="T4" fmla="*/ 2147483647 w 93"/>
              <a:gd name="T5" fmla="*/ 2147483647 h 174"/>
              <a:gd name="T6" fmla="*/ 2147483647 w 93"/>
              <a:gd name="T7" fmla="*/ 2147483647 h 174"/>
              <a:gd name="T8" fmla="*/ 0 60000 65536"/>
              <a:gd name="T9" fmla="*/ 0 60000 65536"/>
              <a:gd name="T10" fmla="*/ 0 60000 65536"/>
              <a:gd name="T11" fmla="*/ 0 60000 65536"/>
              <a:gd name="T12" fmla="*/ 0 w 93"/>
              <a:gd name="T13" fmla="*/ 0 h 174"/>
              <a:gd name="T14" fmla="*/ 93 w 93"/>
              <a:gd name="T15" fmla="*/ 174 h 174"/>
            </a:gdLst>
            <a:ahLst/>
            <a:cxnLst>
              <a:cxn ang="T8">
                <a:pos x="T0" y="T1"/>
              </a:cxn>
              <a:cxn ang="T9">
                <a:pos x="T2" y="T3"/>
              </a:cxn>
              <a:cxn ang="T10">
                <a:pos x="T4" y="T5"/>
              </a:cxn>
              <a:cxn ang="T11">
                <a:pos x="T6" y="T7"/>
              </a:cxn>
            </a:cxnLst>
            <a:rect l="T12" t="T13" r="T14" b="T15"/>
            <a:pathLst>
              <a:path w="93" h="174">
                <a:moveTo>
                  <a:pt x="93" y="151"/>
                </a:moveTo>
                <a:lnTo>
                  <a:pt x="0" y="0"/>
                </a:lnTo>
                <a:lnTo>
                  <a:pt x="44" y="174"/>
                </a:lnTo>
                <a:lnTo>
                  <a:pt x="93" y="151"/>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969" name="Line 1306"/>
          <p:cNvSpPr>
            <a:spLocks noChangeShapeType="1"/>
          </p:cNvSpPr>
          <p:nvPr/>
        </p:nvSpPr>
        <p:spPr bwMode="auto">
          <a:xfrm flipH="1" flipV="1">
            <a:off x="6376990" y="4645025"/>
            <a:ext cx="214312" cy="393700"/>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970" name="Line 1307"/>
          <p:cNvSpPr>
            <a:spLocks noChangeShapeType="1"/>
          </p:cNvSpPr>
          <p:nvPr/>
        </p:nvSpPr>
        <p:spPr bwMode="auto">
          <a:xfrm flipV="1">
            <a:off x="6261107" y="4645025"/>
            <a:ext cx="115888" cy="420688"/>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971" name="Freeform 1308"/>
          <p:cNvSpPr>
            <a:spLocks/>
          </p:cNvSpPr>
          <p:nvPr/>
        </p:nvSpPr>
        <p:spPr bwMode="auto">
          <a:xfrm>
            <a:off x="7024693" y="5038747"/>
            <a:ext cx="217487" cy="87313"/>
          </a:xfrm>
          <a:custGeom>
            <a:avLst/>
            <a:gdLst>
              <a:gd name="T0" fmla="*/ 2147483647 w 94"/>
              <a:gd name="T1" fmla="*/ 0 h 33"/>
              <a:gd name="T2" fmla="*/ 2147483647 w 94"/>
              <a:gd name="T3" fmla="*/ 2147483647 h 33"/>
              <a:gd name="T4" fmla="*/ 0 w 94"/>
              <a:gd name="T5" fmla="*/ 2147483647 h 33"/>
              <a:gd name="T6" fmla="*/ 2147483647 w 94"/>
              <a:gd name="T7" fmla="*/ 0 h 33"/>
              <a:gd name="T8" fmla="*/ 0 60000 65536"/>
              <a:gd name="T9" fmla="*/ 0 60000 65536"/>
              <a:gd name="T10" fmla="*/ 0 60000 65536"/>
              <a:gd name="T11" fmla="*/ 0 60000 65536"/>
              <a:gd name="T12" fmla="*/ 0 w 94"/>
              <a:gd name="T13" fmla="*/ 0 h 33"/>
              <a:gd name="T14" fmla="*/ 94 w 94"/>
              <a:gd name="T15" fmla="*/ 33 h 33"/>
            </a:gdLst>
            <a:ahLst/>
            <a:cxnLst>
              <a:cxn ang="T8">
                <a:pos x="T0" y="T1"/>
              </a:cxn>
              <a:cxn ang="T9">
                <a:pos x="T2" y="T3"/>
              </a:cxn>
              <a:cxn ang="T10">
                <a:pos x="T4" y="T5"/>
              </a:cxn>
              <a:cxn ang="T11">
                <a:pos x="T6" y="T7"/>
              </a:cxn>
            </a:cxnLst>
            <a:rect l="T12" t="T13" r="T14" b="T15"/>
            <a:pathLst>
              <a:path w="94" h="33">
                <a:moveTo>
                  <a:pt x="49" y="0"/>
                </a:moveTo>
                <a:lnTo>
                  <a:pt x="94" y="33"/>
                </a:lnTo>
                <a:lnTo>
                  <a:pt x="0" y="23"/>
                </a:lnTo>
                <a:lnTo>
                  <a:pt x="49"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972" name="Freeform 1309"/>
          <p:cNvSpPr>
            <a:spLocks/>
          </p:cNvSpPr>
          <p:nvPr/>
        </p:nvSpPr>
        <p:spPr bwMode="auto">
          <a:xfrm>
            <a:off x="7139000" y="5038747"/>
            <a:ext cx="217487" cy="87313"/>
          </a:xfrm>
          <a:custGeom>
            <a:avLst/>
            <a:gdLst>
              <a:gd name="T0" fmla="*/ 2147483647 w 94"/>
              <a:gd name="T1" fmla="*/ 2147483647 h 33"/>
              <a:gd name="T2" fmla="*/ 0 w 94"/>
              <a:gd name="T3" fmla="*/ 0 h 33"/>
              <a:gd name="T4" fmla="*/ 2147483647 w 94"/>
              <a:gd name="T5" fmla="*/ 2147483647 h 33"/>
              <a:gd name="T6" fmla="*/ 2147483647 w 94"/>
              <a:gd name="T7" fmla="*/ 2147483647 h 33"/>
              <a:gd name="T8" fmla="*/ 0 60000 65536"/>
              <a:gd name="T9" fmla="*/ 0 60000 65536"/>
              <a:gd name="T10" fmla="*/ 0 60000 65536"/>
              <a:gd name="T11" fmla="*/ 0 60000 65536"/>
              <a:gd name="T12" fmla="*/ 0 w 94"/>
              <a:gd name="T13" fmla="*/ 0 h 33"/>
              <a:gd name="T14" fmla="*/ 94 w 94"/>
              <a:gd name="T15" fmla="*/ 33 h 33"/>
            </a:gdLst>
            <a:ahLst/>
            <a:cxnLst>
              <a:cxn ang="T8">
                <a:pos x="T0" y="T1"/>
              </a:cxn>
              <a:cxn ang="T9">
                <a:pos x="T2" y="T3"/>
              </a:cxn>
              <a:cxn ang="T10">
                <a:pos x="T4" y="T5"/>
              </a:cxn>
              <a:cxn ang="T11">
                <a:pos x="T6" y="T7"/>
              </a:cxn>
            </a:cxnLst>
            <a:rect l="T12" t="T13" r="T14" b="T15"/>
            <a:pathLst>
              <a:path w="94" h="33">
                <a:moveTo>
                  <a:pt x="94" y="10"/>
                </a:moveTo>
                <a:lnTo>
                  <a:pt x="0" y="0"/>
                </a:lnTo>
                <a:lnTo>
                  <a:pt x="45" y="33"/>
                </a:lnTo>
                <a:lnTo>
                  <a:pt x="94" y="1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973" name="Freeform 1310"/>
          <p:cNvSpPr>
            <a:spLocks/>
          </p:cNvSpPr>
          <p:nvPr/>
        </p:nvSpPr>
        <p:spPr bwMode="auto">
          <a:xfrm>
            <a:off x="6478600" y="5038747"/>
            <a:ext cx="217487" cy="87313"/>
          </a:xfrm>
          <a:custGeom>
            <a:avLst/>
            <a:gdLst>
              <a:gd name="T0" fmla="*/ 2147483647 w 94"/>
              <a:gd name="T1" fmla="*/ 0 h 33"/>
              <a:gd name="T2" fmla="*/ 2147483647 w 94"/>
              <a:gd name="T3" fmla="*/ 2147483647 h 33"/>
              <a:gd name="T4" fmla="*/ 0 w 94"/>
              <a:gd name="T5" fmla="*/ 2147483647 h 33"/>
              <a:gd name="T6" fmla="*/ 2147483647 w 94"/>
              <a:gd name="T7" fmla="*/ 0 h 33"/>
              <a:gd name="T8" fmla="*/ 0 60000 65536"/>
              <a:gd name="T9" fmla="*/ 0 60000 65536"/>
              <a:gd name="T10" fmla="*/ 0 60000 65536"/>
              <a:gd name="T11" fmla="*/ 0 60000 65536"/>
              <a:gd name="T12" fmla="*/ 0 w 94"/>
              <a:gd name="T13" fmla="*/ 0 h 33"/>
              <a:gd name="T14" fmla="*/ 94 w 94"/>
              <a:gd name="T15" fmla="*/ 33 h 33"/>
            </a:gdLst>
            <a:ahLst/>
            <a:cxnLst>
              <a:cxn ang="T8">
                <a:pos x="T0" y="T1"/>
              </a:cxn>
              <a:cxn ang="T9">
                <a:pos x="T2" y="T3"/>
              </a:cxn>
              <a:cxn ang="T10">
                <a:pos x="T4" y="T5"/>
              </a:cxn>
              <a:cxn ang="T11">
                <a:pos x="T6" y="T7"/>
              </a:cxn>
            </a:cxnLst>
            <a:rect l="T12" t="T13" r="T14" b="T15"/>
            <a:pathLst>
              <a:path w="94" h="33">
                <a:moveTo>
                  <a:pt x="49" y="0"/>
                </a:moveTo>
                <a:lnTo>
                  <a:pt x="94" y="33"/>
                </a:lnTo>
                <a:lnTo>
                  <a:pt x="0" y="23"/>
                </a:lnTo>
                <a:lnTo>
                  <a:pt x="49"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974" name="Freeform 1311"/>
          <p:cNvSpPr>
            <a:spLocks/>
          </p:cNvSpPr>
          <p:nvPr/>
        </p:nvSpPr>
        <p:spPr bwMode="auto">
          <a:xfrm>
            <a:off x="6591300" y="5038747"/>
            <a:ext cx="217488" cy="87313"/>
          </a:xfrm>
          <a:custGeom>
            <a:avLst/>
            <a:gdLst>
              <a:gd name="T0" fmla="*/ 2147483647 w 94"/>
              <a:gd name="T1" fmla="*/ 2147483647 h 33"/>
              <a:gd name="T2" fmla="*/ 0 w 94"/>
              <a:gd name="T3" fmla="*/ 0 h 33"/>
              <a:gd name="T4" fmla="*/ 2147483647 w 94"/>
              <a:gd name="T5" fmla="*/ 2147483647 h 33"/>
              <a:gd name="T6" fmla="*/ 2147483647 w 94"/>
              <a:gd name="T7" fmla="*/ 2147483647 h 33"/>
              <a:gd name="T8" fmla="*/ 0 60000 65536"/>
              <a:gd name="T9" fmla="*/ 0 60000 65536"/>
              <a:gd name="T10" fmla="*/ 0 60000 65536"/>
              <a:gd name="T11" fmla="*/ 0 60000 65536"/>
              <a:gd name="T12" fmla="*/ 0 w 94"/>
              <a:gd name="T13" fmla="*/ 0 h 33"/>
              <a:gd name="T14" fmla="*/ 94 w 94"/>
              <a:gd name="T15" fmla="*/ 33 h 33"/>
            </a:gdLst>
            <a:ahLst/>
            <a:cxnLst>
              <a:cxn ang="T8">
                <a:pos x="T0" y="T1"/>
              </a:cxn>
              <a:cxn ang="T9">
                <a:pos x="T2" y="T3"/>
              </a:cxn>
              <a:cxn ang="T10">
                <a:pos x="T4" y="T5"/>
              </a:cxn>
              <a:cxn ang="T11">
                <a:pos x="T6" y="T7"/>
              </a:cxn>
            </a:cxnLst>
            <a:rect l="T12" t="T13" r="T14" b="T15"/>
            <a:pathLst>
              <a:path w="94" h="33">
                <a:moveTo>
                  <a:pt x="94" y="10"/>
                </a:moveTo>
                <a:lnTo>
                  <a:pt x="0" y="0"/>
                </a:lnTo>
                <a:lnTo>
                  <a:pt x="45" y="33"/>
                </a:lnTo>
                <a:lnTo>
                  <a:pt x="94" y="1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975" name="Line 1312"/>
          <p:cNvSpPr>
            <a:spLocks noChangeShapeType="1"/>
          </p:cNvSpPr>
          <p:nvPr/>
        </p:nvSpPr>
        <p:spPr bwMode="auto">
          <a:xfrm flipH="1" flipV="1">
            <a:off x="7139000" y="5038725"/>
            <a:ext cx="217487" cy="26988"/>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976" name="Line 1313"/>
          <p:cNvSpPr>
            <a:spLocks noChangeShapeType="1"/>
          </p:cNvSpPr>
          <p:nvPr/>
        </p:nvSpPr>
        <p:spPr bwMode="auto">
          <a:xfrm flipH="1">
            <a:off x="7024692" y="5038747"/>
            <a:ext cx="114300" cy="6032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977" name="Line 1314"/>
          <p:cNvSpPr>
            <a:spLocks noChangeShapeType="1"/>
          </p:cNvSpPr>
          <p:nvPr/>
        </p:nvSpPr>
        <p:spPr bwMode="auto">
          <a:xfrm flipH="1" flipV="1">
            <a:off x="6591300" y="5038725"/>
            <a:ext cx="217488" cy="26988"/>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978" name="Line 1315"/>
          <p:cNvSpPr>
            <a:spLocks noChangeShapeType="1"/>
          </p:cNvSpPr>
          <p:nvPr/>
        </p:nvSpPr>
        <p:spPr bwMode="auto">
          <a:xfrm flipH="1" flipV="1">
            <a:off x="6045200" y="5038725"/>
            <a:ext cx="215900" cy="26988"/>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979" name="Line 1316"/>
          <p:cNvSpPr>
            <a:spLocks noChangeShapeType="1"/>
          </p:cNvSpPr>
          <p:nvPr/>
        </p:nvSpPr>
        <p:spPr bwMode="auto">
          <a:xfrm flipV="1">
            <a:off x="6478588" y="5038747"/>
            <a:ext cx="112712" cy="6032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980" name="Freeform 1317"/>
          <p:cNvSpPr>
            <a:spLocks/>
          </p:cNvSpPr>
          <p:nvPr/>
        </p:nvSpPr>
        <p:spPr bwMode="auto">
          <a:xfrm>
            <a:off x="6696075" y="5065713"/>
            <a:ext cx="215900" cy="93662"/>
          </a:xfrm>
          <a:custGeom>
            <a:avLst/>
            <a:gdLst>
              <a:gd name="T0" fmla="*/ 2147483647 w 93"/>
              <a:gd name="T1" fmla="*/ 0 h 36"/>
              <a:gd name="T2" fmla="*/ 2147483647 w 93"/>
              <a:gd name="T3" fmla="*/ 2147483647 h 36"/>
              <a:gd name="T4" fmla="*/ 0 w 93"/>
              <a:gd name="T5" fmla="*/ 2147483647 h 36"/>
              <a:gd name="T6" fmla="*/ 2147483647 w 93"/>
              <a:gd name="T7" fmla="*/ 0 h 36"/>
              <a:gd name="T8" fmla="*/ 0 60000 65536"/>
              <a:gd name="T9" fmla="*/ 0 60000 65536"/>
              <a:gd name="T10" fmla="*/ 0 60000 65536"/>
              <a:gd name="T11" fmla="*/ 0 60000 65536"/>
              <a:gd name="T12" fmla="*/ 0 w 93"/>
              <a:gd name="T13" fmla="*/ 0 h 36"/>
              <a:gd name="T14" fmla="*/ 93 w 93"/>
              <a:gd name="T15" fmla="*/ 36 h 36"/>
            </a:gdLst>
            <a:ahLst/>
            <a:cxnLst>
              <a:cxn ang="T8">
                <a:pos x="T0" y="T1"/>
              </a:cxn>
              <a:cxn ang="T9">
                <a:pos x="T2" y="T3"/>
              </a:cxn>
              <a:cxn ang="T10">
                <a:pos x="T4" y="T5"/>
              </a:cxn>
              <a:cxn ang="T11">
                <a:pos x="T6" y="T7"/>
              </a:cxn>
            </a:cxnLst>
            <a:rect l="T12" t="T13" r="T14" b="T15"/>
            <a:pathLst>
              <a:path w="93" h="36">
                <a:moveTo>
                  <a:pt x="49" y="0"/>
                </a:moveTo>
                <a:lnTo>
                  <a:pt x="93" y="36"/>
                </a:lnTo>
                <a:lnTo>
                  <a:pt x="0" y="23"/>
                </a:lnTo>
                <a:lnTo>
                  <a:pt x="49"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981" name="Freeform 1318"/>
          <p:cNvSpPr>
            <a:spLocks/>
          </p:cNvSpPr>
          <p:nvPr/>
        </p:nvSpPr>
        <p:spPr bwMode="auto">
          <a:xfrm>
            <a:off x="6808788" y="5065713"/>
            <a:ext cx="215900" cy="93662"/>
          </a:xfrm>
          <a:custGeom>
            <a:avLst/>
            <a:gdLst>
              <a:gd name="T0" fmla="*/ 2147483647 w 93"/>
              <a:gd name="T1" fmla="*/ 2147483647 h 36"/>
              <a:gd name="T2" fmla="*/ 0 w 93"/>
              <a:gd name="T3" fmla="*/ 0 h 36"/>
              <a:gd name="T4" fmla="*/ 2147483647 w 93"/>
              <a:gd name="T5" fmla="*/ 2147483647 h 36"/>
              <a:gd name="T6" fmla="*/ 2147483647 w 93"/>
              <a:gd name="T7" fmla="*/ 2147483647 h 36"/>
              <a:gd name="T8" fmla="*/ 0 60000 65536"/>
              <a:gd name="T9" fmla="*/ 0 60000 65536"/>
              <a:gd name="T10" fmla="*/ 0 60000 65536"/>
              <a:gd name="T11" fmla="*/ 0 60000 65536"/>
              <a:gd name="T12" fmla="*/ 0 w 93"/>
              <a:gd name="T13" fmla="*/ 0 h 36"/>
              <a:gd name="T14" fmla="*/ 93 w 93"/>
              <a:gd name="T15" fmla="*/ 36 h 36"/>
            </a:gdLst>
            <a:ahLst/>
            <a:cxnLst>
              <a:cxn ang="T8">
                <a:pos x="T0" y="T1"/>
              </a:cxn>
              <a:cxn ang="T9">
                <a:pos x="T2" y="T3"/>
              </a:cxn>
              <a:cxn ang="T10">
                <a:pos x="T4" y="T5"/>
              </a:cxn>
              <a:cxn ang="T11">
                <a:pos x="T6" y="T7"/>
              </a:cxn>
            </a:cxnLst>
            <a:rect l="T12" t="T13" r="T14" b="T15"/>
            <a:pathLst>
              <a:path w="93" h="36">
                <a:moveTo>
                  <a:pt x="93" y="13"/>
                </a:moveTo>
                <a:lnTo>
                  <a:pt x="0" y="0"/>
                </a:lnTo>
                <a:lnTo>
                  <a:pt x="44" y="36"/>
                </a:lnTo>
                <a:lnTo>
                  <a:pt x="93" y="13"/>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0982" name="Line 1319"/>
          <p:cNvSpPr>
            <a:spLocks noChangeShapeType="1"/>
          </p:cNvSpPr>
          <p:nvPr/>
        </p:nvSpPr>
        <p:spPr bwMode="auto">
          <a:xfrm flipH="1" flipV="1">
            <a:off x="6808788" y="5065735"/>
            <a:ext cx="215900" cy="33337"/>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983" name="Line 1320"/>
          <p:cNvSpPr>
            <a:spLocks noChangeShapeType="1"/>
          </p:cNvSpPr>
          <p:nvPr/>
        </p:nvSpPr>
        <p:spPr bwMode="auto">
          <a:xfrm flipV="1">
            <a:off x="7242180" y="5065735"/>
            <a:ext cx="114300" cy="6032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984" name="Line 1321"/>
          <p:cNvSpPr>
            <a:spLocks noChangeShapeType="1"/>
          </p:cNvSpPr>
          <p:nvPr/>
        </p:nvSpPr>
        <p:spPr bwMode="auto">
          <a:xfrm flipV="1">
            <a:off x="6696082" y="5065735"/>
            <a:ext cx="112713" cy="6032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985" name="Line 1322"/>
          <p:cNvSpPr>
            <a:spLocks noChangeShapeType="1"/>
          </p:cNvSpPr>
          <p:nvPr/>
        </p:nvSpPr>
        <p:spPr bwMode="auto">
          <a:xfrm flipH="1" flipV="1">
            <a:off x="6261100" y="5065735"/>
            <a:ext cx="217488" cy="33337"/>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986" name="Line 1323"/>
          <p:cNvSpPr>
            <a:spLocks noChangeShapeType="1"/>
          </p:cNvSpPr>
          <p:nvPr/>
        </p:nvSpPr>
        <p:spPr bwMode="auto">
          <a:xfrm flipH="1" flipV="1">
            <a:off x="7024693" y="5099050"/>
            <a:ext cx="217487" cy="26988"/>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987" name="Line 1324"/>
          <p:cNvSpPr>
            <a:spLocks noChangeShapeType="1"/>
          </p:cNvSpPr>
          <p:nvPr/>
        </p:nvSpPr>
        <p:spPr bwMode="auto">
          <a:xfrm flipH="1">
            <a:off x="6911977" y="5099072"/>
            <a:ext cx="112713" cy="6032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988" name="Line 1325"/>
          <p:cNvSpPr>
            <a:spLocks noChangeShapeType="1"/>
          </p:cNvSpPr>
          <p:nvPr/>
        </p:nvSpPr>
        <p:spPr bwMode="auto">
          <a:xfrm flipH="1" flipV="1">
            <a:off x="6478600" y="5099050"/>
            <a:ext cx="217487" cy="26988"/>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989" name="Line 1326"/>
          <p:cNvSpPr>
            <a:spLocks noChangeShapeType="1"/>
          </p:cNvSpPr>
          <p:nvPr/>
        </p:nvSpPr>
        <p:spPr bwMode="auto">
          <a:xfrm flipH="1" flipV="1">
            <a:off x="6696075" y="5126060"/>
            <a:ext cx="215900" cy="33337"/>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990" name="Line 1327"/>
          <p:cNvSpPr>
            <a:spLocks noChangeShapeType="1"/>
          </p:cNvSpPr>
          <p:nvPr/>
        </p:nvSpPr>
        <p:spPr bwMode="auto">
          <a:xfrm>
            <a:off x="5986466" y="2584450"/>
            <a:ext cx="558800" cy="298450"/>
          </a:xfrm>
          <a:prstGeom prst="line">
            <a:avLst/>
          </a:prstGeom>
          <a:noFill/>
          <a:ln w="6350">
            <a:solidFill>
              <a:schemeClr val="tx1"/>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991" name="Line 1328"/>
          <p:cNvSpPr>
            <a:spLocks noChangeShapeType="1"/>
          </p:cNvSpPr>
          <p:nvPr/>
        </p:nvSpPr>
        <p:spPr bwMode="auto">
          <a:xfrm flipV="1">
            <a:off x="6216650" y="2882900"/>
            <a:ext cx="317500" cy="25400"/>
          </a:xfrm>
          <a:prstGeom prst="line">
            <a:avLst/>
          </a:prstGeom>
          <a:noFill/>
          <a:ln w="6350">
            <a:solidFill>
              <a:schemeClr val="tx1"/>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992" name="Line 1330"/>
          <p:cNvSpPr>
            <a:spLocks noChangeShapeType="1"/>
          </p:cNvSpPr>
          <p:nvPr/>
        </p:nvSpPr>
        <p:spPr bwMode="auto">
          <a:xfrm>
            <a:off x="6504000" y="2882922"/>
            <a:ext cx="96837" cy="130175"/>
          </a:xfrm>
          <a:prstGeom prst="line">
            <a:avLst/>
          </a:prstGeom>
          <a:noFill/>
          <a:ln w="6350">
            <a:solidFill>
              <a:schemeClr val="tx1"/>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993" name="Line 1331"/>
          <p:cNvSpPr>
            <a:spLocks noChangeShapeType="1"/>
          </p:cNvSpPr>
          <p:nvPr/>
        </p:nvSpPr>
        <p:spPr bwMode="auto">
          <a:xfrm flipV="1">
            <a:off x="5635637" y="2005013"/>
            <a:ext cx="176213" cy="61912"/>
          </a:xfrm>
          <a:prstGeom prst="line">
            <a:avLst/>
          </a:prstGeom>
          <a:noFill/>
          <a:ln w="9525">
            <a:solidFill>
              <a:schemeClr val="tx1"/>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994" name="Line 1332"/>
          <p:cNvSpPr>
            <a:spLocks noChangeShapeType="1"/>
          </p:cNvSpPr>
          <p:nvPr/>
        </p:nvSpPr>
        <p:spPr bwMode="auto">
          <a:xfrm flipV="1">
            <a:off x="5580075" y="2579688"/>
            <a:ext cx="414337" cy="114300"/>
          </a:xfrm>
          <a:prstGeom prst="line">
            <a:avLst/>
          </a:prstGeom>
          <a:noFill/>
          <a:ln w="9525">
            <a:solidFill>
              <a:schemeClr val="tx1"/>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995" name="Line 1334"/>
          <p:cNvSpPr>
            <a:spLocks noChangeShapeType="1"/>
          </p:cNvSpPr>
          <p:nvPr/>
        </p:nvSpPr>
        <p:spPr bwMode="auto">
          <a:xfrm flipH="1" flipV="1">
            <a:off x="5764213" y="2636838"/>
            <a:ext cx="444500" cy="279400"/>
          </a:xfrm>
          <a:prstGeom prst="line">
            <a:avLst/>
          </a:prstGeom>
          <a:noFill/>
          <a:ln w="9525">
            <a:solidFill>
              <a:schemeClr val="tx1"/>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996" name="Line 1336"/>
          <p:cNvSpPr>
            <a:spLocks noChangeShapeType="1"/>
          </p:cNvSpPr>
          <p:nvPr/>
        </p:nvSpPr>
        <p:spPr bwMode="auto">
          <a:xfrm flipH="1" flipV="1">
            <a:off x="5675313" y="2052638"/>
            <a:ext cx="95250" cy="584200"/>
          </a:xfrm>
          <a:prstGeom prst="line">
            <a:avLst/>
          </a:prstGeom>
          <a:noFill/>
          <a:ln w="9525">
            <a:solidFill>
              <a:schemeClr val="tx1"/>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997" name="Line 1338"/>
          <p:cNvSpPr>
            <a:spLocks noChangeShapeType="1"/>
          </p:cNvSpPr>
          <p:nvPr/>
        </p:nvSpPr>
        <p:spPr bwMode="auto">
          <a:xfrm flipH="1" flipV="1">
            <a:off x="5605465" y="1709738"/>
            <a:ext cx="69850" cy="336550"/>
          </a:xfrm>
          <a:prstGeom prst="line">
            <a:avLst/>
          </a:prstGeom>
          <a:noFill/>
          <a:ln w="9525">
            <a:solidFill>
              <a:schemeClr val="tx1"/>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0999" name="Line 1342"/>
          <p:cNvSpPr>
            <a:spLocks noChangeShapeType="1"/>
          </p:cNvSpPr>
          <p:nvPr/>
        </p:nvSpPr>
        <p:spPr bwMode="auto">
          <a:xfrm flipV="1">
            <a:off x="5548313" y="1930400"/>
            <a:ext cx="38100" cy="63500"/>
          </a:xfrm>
          <a:prstGeom prst="line">
            <a:avLst/>
          </a:prstGeom>
          <a:noFill/>
          <a:ln w="9525">
            <a:solidFill>
              <a:schemeClr val="tx1"/>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1001" name="Rectangle 2"/>
          <p:cNvSpPr>
            <a:spLocks noGrp="1" noChangeArrowheads="1"/>
          </p:cNvSpPr>
          <p:nvPr>
            <p:ph type="title"/>
          </p:nvPr>
        </p:nvSpPr>
        <p:spPr>
          <a:xfrm>
            <a:off x="728235" y="131179"/>
            <a:ext cx="8719936" cy="409134"/>
          </a:xfrm>
        </p:spPr>
        <p:txBody>
          <a:bodyPr/>
          <a:lstStyle/>
          <a:p>
            <a:r>
              <a:rPr lang="en-US" sz="2400" dirty="0"/>
              <a:t>Where is the best Place to be?</a:t>
            </a:r>
          </a:p>
        </p:txBody>
      </p:sp>
      <p:sp>
        <p:nvSpPr>
          <p:cNvPr id="101002" name="Rectangle 3"/>
          <p:cNvSpPr>
            <a:spLocks noChangeArrowheads="1"/>
          </p:cNvSpPr>
          <p:nvPr/>
        </p:nvSpPr>
        <p:spPr bwMode="auto">
          <a:xfrm>
            <a:off x="8305800" y="4770439"/>
            <a:ext cx="0" cy="36933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lIns="0" tIns="0" rIns="0" bIns="0">
            <a:spAutoFit/>
          </a:bodyPr>
          <a:lstStyle/>
          <a:p>
            <a:pPr algn="ctr" eaLnBrk="0" hangingPunct="0"/>
            <a:endParaRPr lang="en-GB" sz="2400" dirty="0">
              <a:latin typeface="Times New Roman" charset="0"/>
            </a:endParaRPr>
          </a:p>
        </p:txBody>
      </p:sp>
      <p:sp>
        <p:nvSpPr>
          <p:cNvPr id="101003" name="Text Box 4"/>
          <p:cNvSpPr txBox="1">
            <a:spLocks noChangeArrowheads="1"/>
          </p:cNvSpPr>
          <p:nvPr/>
        </p:nvSpPr>
        <p:spPr bwMode="auto">
          <a:xfrm rot="-5400000">
            <a:off x="2109113" y="1876901"/>
            <a:ext cx="1752728" cy="707886"/>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12700">
                <a:solidFill>
                  <a:srgbClr val="000000"/>
                </a:solidFill>
                <a:miter lim="800000"/>
                <a:headEnd/>
                <a:tailEnd/>
              </a14:hiddenLine>
            </a:ext>
          </a:extLst>
        </p:spPr>
        <p:txBody>
          <a:bodyPr wrap="square" lIns="91429" tIns="45715" rIns="91429" bIns="45715">
            <a:spAutoFit/>
          </a:bodyPr>
          <a:lstStyle>
            <a:lvl1pPr eaLnBrk="0" hangingPunct="0">
              <a:defRPr>
                <a:solidFill>
                  <a:schemeClr val="tx1"/>
                </a:solidFill>
                <a:latin typeface="Arial" charset="0"/>
                <a:ea typeface="ＭＳ Ｐゴシック" charset="0"/>
              </a:defRPr>
            </a:lvl1pPr>
            <a:lvl2pPr marL="742950" indent="-285750" eaLnBrk="0" hangingPunct="0">
              <a:defRPr>
                <a:solidFill>
                  <a:schemeClr val="tx1"/>
                </a:solidFill>
                <a:latin typeface="Arial" charset="0"/>
                <a:ea typeface="ＭＳ Ｐゴシック" charset="0"/>
              </a:defRPr>
            </a:lvl2pPr>
            <a:lvl3pPr marL="1143000" indent="-228600" eaLnBrk="0" hangingPunct="0">
              <a:defRPr>
                <a:solidFill>
                  <a:schemeClr val="tx1"/>
                </a:solidFill>
                <a:latin typeface="Arial" charset="0"/>
                <a:ea typeface="ＭＳ Ｐゴシック" charset="0"/>
              </a:defRPr>
            </a:lvl3pPr>
            <a:lvl4pPr marL="1600200" indent="-228600" eaLnBrk="0" hangingPunct="0">
              <a:defRPr>
                <a:solidFill>
                  <a:schemeClr val="tx1"/>
                </a:solidFill>
                <a:latin typeface="Arial" charset="0"/>
                <a:ea typeface="ＭＳ Ｐゴシック" charset="0"/>
              </a:defRPr>
            </a:lvl4pPr>
            <a:lvl5pPr marL="2057400" indent="-228600" eaLnBrk="0" hangingPunct="0">
              <a:defRPr>
                <a:solidFill>
                  <a:schemeClr val="tx1"/>
                </a:solidFill>
                <a:latin typeface="Arial" charset="0"/>
                <a:ea typeface="ＭＳ Ｐゴシック" charset="0"/>
              </a:defRPr>
            </a:lvl5pPr>
            <a:lvl6pPr marL="2514600" indent="-228600" eaLnBrk="0" fontAlgn="base" hangingPunct="0">
              <a:spcBef>
                <a:spcPct val="0"/>
              </a:spcBef>
              <a:spcAft>
                <a:spcPct val="0"/>
              </a:spcAft>
              <a:defRPr>
                <a:solidFill>
                  <a:schemeClr val="tx1"/>
                </a:solidFill>
                <a:latin typeface="Arial" charset="0"/>
                <a:ea typeface="ＭＳ Ｐゴシック" charset="0"/>
              </a:defRPr>
            </a:lvl6pPr>
            <a:lvl7pPr marL="2971800" indent="-228600" eaLnBrk="0" fontAlgn="base" hangingPunct="0">
              <a:spcBef>
                <a:spcPct val="0"/>
              </a:spcBef>
              <a:spcAft>
                <a:spcPct val="0"/>
              </a:spcAft>
              <a:defRPr>
                <a:solidFill>
                  <a:schemeClr val="tx1"/>
                </a:solidFill>
                <a:latin typeface="Arial" charset="0"/>
                <a:ea typeface="ＭＳ Ｐゴシック" charset="0"/>
              </a:defRPr>
            </a:lvl7pPr>
            <a:lvl8pPr marL="3429000" indent="-228600" eaLnBrk="0" fontAlgn="base" hangingPunct="0">
              <a:spcBef>
                <a:spcPct val="0"/>
              </a:spcBef>
              <a:spcAft>
                <a:spcPct val="0"/>
              </a:spcAft>
              <a:defRPr>
                <a:solidFill>
                  <a:schemeClr val="tx1"/>
                </a:solidFill>
                <a:latin typeface="Arial" charset="0"/>
                <a:ea typeface="ＭＳ Ｐゴシック" charset="0"/>
              </a:defRPr>
            </a:lvl8pPr>
            <a:lvl9pPr marL="3886200" indent="-228600" eaLnBrk="0" fontAlgn="base" hangingPunct="0">
              <a:spcBef>
                <a:spcPct val="0"/>
              </a:spcBef>
              <a:spcAft>
                <a:spcPct val="0"/>
              </a:spcAft>
              <a:defRPr>
                <a:solidFill>
                  <a:schemeClr val="tx1"/>
                </a:solidFill>
                <a:latin typeface="Arial" charset="0"/>
                <a:ea typeface="ＭＳ Ｐゴシック" charset="0"/>
              </a:defRPr>
            </a:lvl9pPr>
          </a:lstStyle>
          <a:p>
            <a:pPr eaLnBrk="1" hangingPunct="1"/>
            <a:r>
              <a:rPr lang="en-GB" sz="2000" b="1" dirty="0"/>
              <a:t>System</a:t>
            </a:r>
          </a:p>
          <a:p>
            <a:pPr eaLnBrk="1" hangingPunct="1"/>
            <a:r>
              <a:rPr lang="en-GB" sz="2000" b="1" dirty="0"/>
              <a:t>Performance</a:t>
            </a:r>
          </a:p>
        </p:txBody>
      </p:sp>
      <p:sp>
        <p:nvSpPr>
          <p:cNvPr id="101004" name="Text Box 5"/>
          <p:cNvSpPr txBox="1">
            <a:spLocks noChangeArrowheads="1"/>
          </p:cNvSpPr>
          <p:nvPr/>
        </p:nvSpPr>
        <p:spPr bwMode="auto">
          <a:xfrm rot="-1658466">
            <a:off x="8153211" y="4897508"/>
            <a:ext cx="1776815" cy="707886"/>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12700">
                <a:solidFill>
                  <a:srgbClr val="000000"/>
                </a:solidFill>
                <a:miter lim="800000"/>
                <a:headEnd/>
                <a:tailEnd/>
              </a14:hiddenLine>
            </a:ext>
          </a:extLst>
        </p:spPr>
        <p:txBody>
          <a:bodyPr wrap="square" lIns="91429" tIns="45715" rIns="91429" bIns="45715">
            <a:spAutoFit/>
          </a:bodyPr>
          <a:lstStyle>
            <a:lvl1pPr eaLnBrk="0" hangingPunct="0">
              <a:defRPr>
                <a:solidFill>
                  <a:schemeClr val="tx1"/>
                </a:solidFill>
                <a:latin typeface="Arial" charset="0"/>
                <a:ea typeface="ＭＳ Ｐゴシック" charset="0"/>
              </a:defRPr>
            </a:lvl1pPr>
            <a:lvl2pPr marL="742950" indent="-285750" eaLnBrk="0" hangingPunct="0">
              <a:defRPr>
                <a:solidFill>
                  <a:schemeClr val="tx1"/>
                </a:solidFill>
                <a:latin typeface="Arial" charset="0"/>
                <a:ea typeface="ＭＳ Ｐゴシック" charset="0"/>
              </a:defRPr>
            </a:lvl2pPr>
            <a:lvl3pPr marL="1143000" indent="-228600" eaLnBrk="0" hangingPunct="0">
              <a:defRPr>
                <a:solidFill>
                  <a:schemeClr val="tx1"/>
                </a:solidFill>
                <a:latin typeface="Arial" charset="0"/>
                <a:ea typeface="ＭＳ Ｐゴシック" charset="0"/>
              </a:defRPr>
            </a:lvl3pPr>
            <a:lvl4pPr marL="1600200" indent="-228600" eaLnBrk="0" hangingPunct="0">
              <a:defRPr>
                <a:solidFill>
                  <a:schemeClr val="tx1"/>
                </a:solidFill>
                <a:latin typeface="Arial" charset="0"/>
                <a:ea typeface="ＭＳ Ｐゴシック" charset="0"/>
              </a:defRPr>
            </a:lvl4pPr>
            <a:lvl5pPr marL="2057400" indent="-228600" eaLnBrk="0" hangingPunct="0">
              <a:defRPr>
                <a:solidFill>
                  <a:schemeClr val="tx1"/>
                </a:solidFill>
                <a:latin typeface="Arial" charset="0"/>
                <a:ea typeface="ＭＳ Ｐゴシック" charset="0"/>
              </a:defRPr>
            </a:lvl5pPr>
            <a:lvl6pPr marL="2514600" indent="-228600" eaLnBrk="0" fontAlgn="base" hangingPunct="0">
              <a:spcBef>
                <a:spcPct val="0"/>
              </a:spcBef>
              <a:spcAft>
                <a:spcPct val="0"/>
              </a:spcAft>
              <a:defRPr>
                <a:solidFill>
                  <a:schemeClr val="tx1"/>
                </a:solidFill>
                <a:latin typeface="Arial" charset="0"/>
                <a:ea typeface="ＭＳ Ｐゴシック" charset="0"/>
              </a:defRPr>
            </a:lvl6pPr>
            <a:lvl7pPr marL="2971800" indent="-228600" eaLnBrk="0" fontAlgn="base" hangingPunct="0">
              <a:spcBef>
                <a:spcPct val="0"/>
              </a:spcBef>
              <a:spcAft>
                <a:spcPct val="0"/>
              </a:spcAft>
              <a:defRPr>
                <a:solidFill>
                  <a:schemeClr val="tx1"/>
                </a:solidFill>
                <a:latin typeface="Arial" charset="0"/>
                <a:ea typeface="ＭＳ Ｐゴシック" charset="0"/>
              </a:defRPr>
            </a:lvl7pPr>
            <a:lvl8pPr marL="3429000" indent="-228600" eaLnBrk="0" fontAlgn="base" hangingPunct="0">
              <a:spcBef>
                <a:spcPct val="0"/>
              </a:spcBef>
              <a:spcAft>
                <a:spcPct val="0"/>
              </a:spcAft>
              <a:defRPr>
                <a:solidFill>
                  <a:schemeClr val="tx1"/>
                </a:solidFill>
                <a:latin typeface="Arial" charset="0"/>
                <a:ea typeface="ＭＳ Ｐゴシック" charset="0"/>
              </a:defRPr>
            </a:lvl8pPr>
            <a:lvl9pPr marL="3886200" indent="-228600" eaLnBrk="0" fontAlgn="base" hangingPunct="0">
              <a:spcBef>
                <a:spcPct val="0"/>
              </a:spcBef>
              <a:spcAft>
                <a:spcPct val="0"/>
              </a:spcAft>
              <a:defRPr>
                <a:solidFill>
                  <a:schemeClr val="tx1"/>
                </a:solidFill>
                <a:latin typeface="Arial" charset="0"/>
                <a:ea typeface="ＭＳ Ｐゴシック" charset="0"/>
              </a:defRPr>
            </a:lvl9pPr>
          </a:lstStyle>
          <a:p>
            <a:pPr eaLnBrk="1" hangingPunct="1"/>
            <a:r>
              <a:rPr lang="en-GB" sz="2000" b="1" dirty="0"/>
              <a:t>Design </a:t>
            </a:r>
          </a:p>
          <a:p>
            <a:pPr eaLnBrk="1" hangingPunct="1"/>
            <a:r>
              <a:rPr lang="en-GB" sz="2000" b="1" dirty="0"/>
              <a:t>Parameter X</a:t>
            </a:r>
            <a:r>
              <a:rPr lang="en-GB" sz="2000" b="1" baseline="-25000" dirty="0"/>
              <a:t>2</a:t>
            </a:r>
            <a:endParaRPr lang="en-GB" sz="2000" b="1" dirty="0"/>
          </a:p>
        </p:txBody>
      </p:sp>
      <p:sp>
        <p:nvSpPr>
          <p:cNvPr id="101005" name="Text Box 6"/>
          <p:cNvSpPr txBox="1">
            <a:spLocks noChangeArrowheads="1"/>
          </p:cNvSpPr>
          <p:nvPr/>
        </p:nvSpPr>
        <p:spPr bwMode="auto">
          <a:xfrm rot="404540">
            <a:off x="4560697" y="5435670"/>
            <a:ext cx="1776815" cy="707886"/>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12700">
                <a:solidFill>
                  <a:srgbClr val="000000"/>
                </a:solidFill>
                <a:miter lim="800000"/>
                <a:headEnd/>
                <a:tailEnd/>
              </a14:hiddenLine>
            </a:ext>
          </a:extLst>
        </p:spPr>
        <p:txBody>
          <a:bodyPr wrap="square" lIns="91429" tIns="45715" rIns="91429" bIns="45715">
            <a:spAutoFit/>
          </a:bodyPr>
          <a:lstStyle>
            <a:lvl1pPr eaLnBrk="0" hangingPunct="0">
              <a:defRPr>
                <a:solidFill>
                  <a:schemeClr val="tx1"/>
                </a:solidFill>
                <a:latin typeface="Arial" charset="0"/>
                <a:ea typeface="ＭＳ Ｐゴシック" charset="0"/>
              </a:defRPr>
            </a:lvl1pPr>
            <a:lvl2pPr marL="742950" indent="-285750" eaLnBrk="0" hangingPunct="0">
              <a:defRPr>
                <a:solidFill>
                  <a:schemeClr val="tx1"/>
                </a:solidFill>
                <a:latin typeface="Arial" charset="0"/>
                <a:ea typeface="ＭＳ Ｐゴシック" charset="0"/>
              </a:defRPr>
            </a:lvl2pPr>
            <a:lvl3pPr marL="1143000" indent="-228600" eaLnBrk="0" hangingPunct="0">
              <a:defRPr>
                <a:solidFill>
                  <a:schemeClr val="tx1"/>
                </a:solidFill>
                <a:latin typeface="Arial" charset="0"/>
                <a:ea typeface="ＭＳ Ｐゴシック" charset="0"/>
              </a:defRPr>
            </a:lvl3pPr>
            <a:lvl4pPr marL="1600200" indent="-228600" eaLnBrk="0" hangingPunct="0">
              <a:defRPr>
                <a:solidFill>
                  <a:schemeClr val="tx1"/>
                </a:solidFill>
                <a:latin typeface="Arial" charset="0"/>
                <a:ea typeface="ＭＳ Ｐゴシック" charset="0"/>
              </a:defRPr>
            </a:lvl4pPr>
            <a:lvl5pPr marL="2057400" indent="-228600" eaLnBrk="0" hangingPunct="0">
              <a:defRPr>
                <a:solidFill>
                  <a:schemeClr val="tx1"/>
                </a:solidFill>
                <a:latin typeface="Arial" charset="0"/>
                <a:ea typeface="ＭＳ Ｐゴシック" charset="0"/>
              </a:defRPr>
            </a:lvl5pPr>
            <a:lvl6pPr marL="2514600" indent="-228600" eaLnBrk="0" fontAlgn="base" hangingPunct="0">
              <a:spcBef>
                <a:spcPct val="0"/>
              </a:spcBef>
              <a:spcAft>
                <a:spcPct val="0"/>
              </a:spcAft>
              <a:defRPr>
                <a:solidFill>
                  <a:schemeClr val="tx1"/>
                </a:solidFill>
                <a:latin typeface="Arial" charset="0"/>
                <a:ea typeface="ＭＳ Ｐゴシック" charset="0"/>
              </a:defRPr>
            </a:lvl6pPr>
            <a:lvl7pPr marL="2971800" indent="-228600" eaLnBrk="0" fontAlgn="base" hangingPunct="0">
              <a:spcBef>
                <a:spcPct val="0"/>
              </a:spcBef>
              <a:spcAft>
                <a:spcPct val="0"/>
              </a:spcAft>
              <a:defRPr>
                <a:solidFill>
                  <a:schemeClr val="tx1"/>
                </a:solidFill>
                <a:latin typeface="Arial" charset="0"/>
                <a:ea typeface="ＭＳ Ｐゴシック" charset="0"/>
              </a:defRPr>
            </a:lvl7pPr>
            <a:lvl8pPr marL="3429000" indent="-228600" eaLnBrk="0" fontAlgn="base" hangingPunct="0">
              <a:spcBef>
                <a:spcPct val="0"/>
              </a:spcBef>
              <a:spcAft>
                <a:spcPct val="0"/>
              </a:spcAft>
              <a:defRPr>
                <a:solidFill>
                  <a:schemeClr val="tx1"/>
                </a:solidFill>
                <a:latin typeface="Arial" charset="0"/>
                <a:ea typeface="ＭＳ Ｐゴシック" charset="0"/>
              </a:defRPr>
            </a:lvl8pPr>
            <a:lvl9pPr marL="3886200" indent="-228600" eaLnBrk="0" fontAlgn="base" hangingPunct="0">
              <a:spcBef>
                <a:spcPct val="0"/>
              </a:spcBef>
              <a:spcAft>
                <a:spcPct val="0"/>
              </a:spcAft>
              <a:defRPr>
                <a:solidFill>
                  <a:schemeClr val="tx1"/>
                </a:solidFill>
                <a:latin typeface="Arial" charset="0"/>
                <a:ea typeface="ＭＳ Ｐゴシック" charset="0"/>
              </a:defRPr>
            </a:lvl9pPr>
          </a:lstStyle>
          <a:p>
            <a:pPr eaLnBrk="1" hangingPunct="1"/>
            <a:r>
              <a:rPr lang="en-GB" sz="2000" b="1" dirty="0"/>
              <a:t>Design </a:t>
            </a:r>
          </a:p>
          <a:p>
            <a:pPr eaLnBrk="1" hangingPunct="1"/>
            <a:r>
              <a:rPr lang="en-GB" sz="2000" b="1" dirty="0"/>
              <a:t>Parameter X</a:t>
            </a:r>
            <a:r>
              <a:rPr lang="en-GB" sz="2000" b="1" baseline="-25000" dirty="0"/>
              <a:t>1</a:t>
            </a:r>
            <a:endParaRPr lang="en-GB" sz="2000" b="1" dirty="0"/>
          </a:p>
        </p:txBody>
      </p:sp>
      <p:sp>
        <p:nvSpPr>
          <p:cNvPr id="101006" name="Line 1346"/>
          <p:cNvSpPr>
            <a:spLocks noChangeShapeType="1"/>
          </p:cNvSpPr>
          <p:nvPr/>
        </p:nvSpPr>
        <p:spPr bwMode="auto">
          <a:xfrm>
            <a:off x="3409956" y="4991100"/>
            <a:ext cx="4076700" cy="590550"/>
          </a:xfrm>
          <a:prstGeom prst="line">
            <a:avLst/>
          </a:prstGeom>
          <a:noFill/>
          <a:ln w="9525">
            <a:solidFill>
              <a:schemeClr val="tx1"/>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1007" name="Line 1347"/>
          <p:cNvSpPr>
            <a:spLocks noChangeShapeType="1"/>
          </p:cNvSpPr>
          <p:nvPr/>
        </p:nvSpPr>
        <p:spPr bwMode="auto">
          <a:xfrm flipV="1">
            <a:off x="7477125" y="4505325"/>
            <a:ext cx="2133600" cy="1066800"/>
          </a:xfrm>
          <a:prstGeom prst="line">
            <a:avLst/>
          </a:prstGeom>
          <a:noFill/>
          <a:ln w="9525">
            <a:solidFill>
              <a:schemeClr val="tx1"/>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1008" name="Line 1348"/>
          <p:cNvSpPr>
            <a:spLocks noChangeShapeType="1"/>
          </p:cNvSpPr>
          <p:nvPr/>
        </p:nvSpPr>
        <p:spPr bwMode="auto">
          <a:xfrm flipV="1">
            <a:off x="3409950" y="1666875"/>
            <a:ext cx="0" cy="3314700"/>
          </a:xfrm>
          <a:prstGeom prst="line">
            <a:avLst/>
          </a:prstGeom>
          <a:noFill/>
          <a:ln w="9525">
            <a:solidFill>
              <a:schemeClr val="tx1"/>
            </a:solidFill>
            <a:round/>
            <a:headEnd type="none"/>
            <a:tailEnd type="triangle" w="lg" len="lg"/>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1009" name="Freeform 1345"/>
          <p:cNvSpPr>
            <a:spLocks/>
          </p:cNvSpPr>
          <p:nvPr/>
        </p:nvSpPr>
        <p:spPr bwMode="auto">
          <a:xfrm>
            <a:off x="3695703" y="2813050"/>
            <a:ext cx="5543550" cy="1231900"/>
          </a:xfrm>
          <a:custGeom>
            <a:avLst/>
            <a:gdLst>
              <a:gd name="T0" fmla="*/ 2147483647 w 3492"/>
              <a:gd name="T1" fmla="*/ 2147483647 h 776"/>
              <a:gd name="T2" fmla="*/ 0 w 3492"/>
              <a:gd name="T3" fmla="*/ 2147483647 h 776"/>
              <a:gd name="T4" fmla="*/ 2147483647 w 3492"/>
              <a:gd name="T5" fmla="*/ 2147483647 h 776"/>
              <a:gd name="T6" fmla="*/ 2147483647 w 3492"/>
              <a:gd name="T7" fmla="*/ 2147483647 h 776"/>
              <a:gd name="T8" fmla="*/ 2147483647 w 3492"/>
              <a:gd name="T9" fmla="*/ 0 h 776"/>
              <a:gd name="T10" fmla="*/ 2147483647 w 3492"/>
              <a:gd name="T11" fmla="*/ 2147483647 h 776"/>
              <a:gd name="T12" fmla="*/ 2147483647 w 3492"/>
              <a:gd name="T13" fmla="*/ 2147483647 h 776"/>
              <a:gd name="T14" fmla="*/ 2147483647 w 3492"/>
              <a:gd name="T15" fmla="*/ 2147483647 h 776"/>
              <a:gd name="T16" fmla="*/ 2147483647 w 3492"/>
              <a:gd name="T17" fmla="*/ 2147483647 h 776"/>
              <a:gd name="T18" fmla="*/ 2147483647 w 3492"/>
              <a:gd name="T19" fmla="*/ 2147483647 h 776"/>
              <a:gd name="T20" fmla="*/ 2147483647 w 3492"/>
              <a:gd name="T21" fmla="*/ 2147483647 h 776"/>
              <a:gd name="T22" fmla="*/ 2147483647 w 3492"/>
              <a:gd name="T23" fmla="*/ 2147483647 h 776"/>
              <a:gd name="T24" fmla="*/ 2147483647 w 3492"/>
              <a:gd name="T25" fmla="*/ 2147483647 h 776"/>
              <a:gd name="T26" fmla="*/ 2147483647 w 3492"/>
              <a:gd name="T27" fmla="*/ 2147483647 h 776"/>
              <a:gd name="T28" fmla="*/ 2147483647 w 3492"/>
              <a:gd name="T29" fmla="*/ 2147483647 h 776"/>
              <a:gd name="T30" fmla="*/ 2147483647 w 3492"/>
              <a:gd name="T31" fmla="*/ 2147483647 h 77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3492"/>
              <a:gd name="T49" fmla="*/ 0 h 776"/>
              <a:gd name="T50" fmla="*/ 3492 w 3492"/>
              <a:gd name="T51" fmla="*/ 776 h 77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3492" h="776">
                <a:moveTo>
                  <a:pt x="900" y="44"/>
                </a:moveTo>
                <a:lnTo>
                  <a:pt x="0" y="480"/>
                </a:lnTo>
                <a:lnTo>
                  <a:pt x="2320" y="776"/>
                </a:lnTo>
                <a:lnTo>
                  <a:pt x="3492" y="244"/>
                </a:lnTo>
                <a:lnTo>
                  <a:pt x="1700" y="0"/>
                </a:lnTo>
                <a:lnTo>
                  <a:pt x="1788" y="40"/>
                </a:lnTo>
                <a:lnTo>
                  <a:pt x="1948" y="228"/>
                </a:lnTo>
                <a:lnTo>
                  <a:pt x="1896" y="248"/>
                </a:lnTo>
                <a:lnTo>
                  <a:pt x="1808" y="268"/>
                </a:lnTo>
                <a:lnTo>
                  <a:pt x="1668" y="284"/>
                </a:lnTo>
                <a:lnTo>
                  <a:pt x="1428" y="264"/>
                </a:lnTo>
                <a:lnTo>
                  <a:pt x="1272" y="228"/>
                </a:lnTo>
                <a:lnTo>
                  <a:pt x="1132" y="144"/>
                </a:lnTo>
                <a:lnTo>
                  <a:pt x="992" y="152"/>
                </a:lnTo>
                <a:lnTo>
                  <a:pt x="928" y="108"/>
                </a:lnTo>
                <a:lnTo>
                  <a:pt x="900" y="44"/>
                </a:lnTo>
                <a:close/>
              </a:path>
            </a:pathLst>
          </a:custGeom>
          <a:solidFill>
            <a:srgbClr val="99FF99">
              <a:alpha val="50195"/>
            </a:srgbClr>
          </a:solidFill>
          <a:ln w="9525">
            <a:solidFill>
              <a:schemeClr val="tx1"/>
            </a:solidFill>
            <a:round/>
            <a:headEnd/>
            <a:tailEnd/>
          </a:ln>
        </p:spPr>
        <p:txBody>
          <a:bodyPr lIns="91429" tIns="45715" rIns="91429" bIns="45715"/>
          <a:lstStyle/>
          <a:p>
            <a:endParaRPr lang="en-US" sz="1800" dirty="0"/>
          </a:p>
        </p:txBody>
      </p:sp>
      <p:sp>
        <p:nvSpPr>
          <p:cNvPr id="101010" name="AutoShape 1349"/>
          <p:cNvSpPr>
            <a:spLocks noChangeArrowheads="1"/>
          </p:cNvSpPr>
          <p:nvPr/>
        </p:nvSpPr>
        <p:spPr bwMode="auto">
          <a:xfrm>
            <a:off x="1590675" y="4257675"/>
            <a:ext cx="1652588" cy="1003300"/>
          </a:xfrm>
          <a:prstGeom prst="wedgeRoundRectCallout">
            <a:avLst>
              <a:gd name="adj1" fmla="val 95051"/>
              <a:gd name="adj2" fmla="val -112815"/>
              <a:gd name="adj3" fmla="val 16667"/>
            </a:avLst>
          </a:prstGeom>
          <a:ln>
            <a:headEnd/>
            <a:tailEnd/>
          </a:ln>
        </p:spPr>
        <p:style>
          <a:lnRef idx="0">
            <a:schemeClr val="accent4"/>
          </a:lnRef>
          <a:fillRef idx="3">
            <a:schemeClr val="accent4"/>
          </a:fillRef>
          <a:effectRef idx="3">
            <a:schemeClr val="accent4"/>
          </a:effectRef>
          <a:fontRef idx="minor">
            <a:schemeClr val="lt1"/>
          </a:fontRef>
        </p:style>
        <p:txBody>
          <a:bodyPr lIns="91429" tIns="45715" rIns="91429" bIns="45715"/>
          <a:lstStyle/>
          <a:p>
            <a:pPr algn="ctr"/>
            <a:r>
              <a:rPr lang="en-GB" sz="1600" dirty="0">
                <a:solidFill>
                  <a:schemeClr val="bg1"/>
                </a:solidFill>
              </a:rPr>
              <a:t>Required</a:t>
            </a:r>
          </a:p>
          <a:p>
            <a:pPr algn="ctr"/>
            <a:r>
              <a:rPr lang="en-GB" sz="1600" dirty="0">
                <a:solidFill>
                  <a:schemeClr val="bg1"/>
                </a:solidFill>
              </a:rPr>
              <a:t>Customer</a:t>
            </a:r>
          </a:p>
          <a:p>
            <a:pPr algn="ctr"/>
            <a:r>
              <a:rPr lang="en-GB" sz="1600" dirty="0">
                <a:solidFill>
                  <a:schemeClr val="bg1"/>
                </a:solidFill>
              </a:rPr>
              <a:t>Performanc</a:t>
            </a:r>
            <a:r>
              <a:rPr lang="en-GB" sz="1800" dirty="0">
                <a:solidFill>
                  <a:schemeClr val="bg1"/>
                </a:solidFill>
              </a:rPr>
              <a:t>e</a:t>
            </a:r>
          </a:p>
        </p:txBody>
      </p:sp>
    </p:spTree>
    <p:extLst>
      <p:ext uri="{BB962C8B-B14F-4D97-AF65-F5344CB8AC3E}">
        <p14:creationId xmlns:p14="http://schemas.microsoft.com/office/powerpoint/2010/main" val="1130255684"/>
      </p:ext>
    </p:extLst>
  </p:cSld>
  <p:clrMapOvr>
    <a:masterClrMapping/>
  </p:clrMapOvr>
  <p:transition/>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1378" name="Line 2"/>
          <p:cNvSpPr>
            <a:spLocks noChangeShapeType="1"/>
          </p:cNvSpPr>
          <p:nvPr/>
        </p:nvSpPr>
        <p:spPr bwMode="auto">
          <a:xfrm>
            <a:off x="5465771" y="3756029"/>
            <a:ext cx="3175" cy="227013"/>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1379" name="Line 3"/>
          <p:cNvSpPr>
            <a:spLocks noChangeShapeType="1"/>
          </p:cNvSpPr>
          <p:nvPr/>
        </p:nvSpPr>
        <p:spPr bwMode="auto">
          <a:xfrm>
            <a:off x="5465771" y="3756029"/>
            <a:ext cx="3175" cy="227013"/>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1380" name="Line 4"/>
          <p:cNvSpPr>
            <a:spLocks noChangeShapeType="1"/>
          </p:cNvSpPr>
          <p:nvPr/>
        </p:nvSpPr>
        <p:spPr bwMode="auto">
          <a:xfrm flipH="1" flipV="1">
            <a:off x="5465775" y="3983040"/>
            <a:ext cx="414337" cy="6032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1381" name="Line 5"/>
          <p:cNvSpPr>
            <a:spLocks noChangeShapeType="1"/>
          </p:cNvSpPr>
          <p:nvPr/>
        </p:nvSpPr>
        <p:spPr bwMode="auto">
          <a:xfrm flipH="1" flipV="1">
            <a:off x="5465775" y="3983040"/>
            <a:ext cx="414337" cy="6032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1382" name="Line 6"/>
          <p:cNvSpPr>
            <a:spLocks noChangeShapeType="1"/>
          </p:cNvSpPr>
          <p:nvPr/>
        </p:nvSpPr>
        <p:spPr bwMode="auto">
          <a:xfrm flipV="1">
            <a:off x="4919663" y="3983046"/>
            <a:ext cx="546100" cy="31432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1383" name="Line 7"/>
          <p:cNvSpPr>
            <a:spLocks noChangeShapeType="1"/>
          </p:cNvSpPr>
          <p:nvPr/>
        </p:nvSpPr>
        <p:spPr bwMode="auto">
          <a:xfrm flipV="1">
            <a:off x="4919663" y="3983046"/>
            <a:ext cx="546100" cy="31432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1384" name="Freeform 8"/>
          <p:cNvSpPr>
            <a:spLocks/>
          </p:cNvSpPr>
          <p:nvPr/>
        </p:nvSpPr>
        <p:spPr bwMode="auto">
          <a:xfrm>
            <a:off x="5499102" y="3876675"/>
            <a:ext cx="214313" cy="82550"/>
          </a:xfrm>
          <a:custGeom>
            <a:avLst/>
            <a:gdLst>
              <a:gd name="T0" fmla="*/ 2147483647 w 93"/>
              <a:gd name="T1" fmla="*/ 0 h 32"/>
              <a:gd name="T2" fmla="*/ 2147483647 w 93"/>
              <a:gd name="T3" fmla="*/ 2147483647 h 32"/>
              <a:gd name="T4" fmla="*/ 0 w 93"/>
              <a:gd name="T5" fmla="*/ 2147483647 h 32"/>
              <a:gd name="T6" fmla="*/ 2147483647 w 93"/>
              <a:gd name="T7" fmla="*/ 0 h 32"/>
              <a:gd name="T8" fmla="*/ 0 60000 65536"/>
              <a:gd name="T9" fmla="*/ 0 60000 65536"/>
              <a:gd name="T10" fmla="*/ 0 60000 65536"/>
              <a:gd name="T11" fmla="*/ 0 60000 65536"/>
              <a:gd name="T12" fmla="*/ 0 w 93"/>
              <a:gd name="T13" fmla="*/ 0 h 32"/>
              <a:gd name="T14" fmla="*/ 93 w 93"/>
              <a:gd name="T15" fmla="*/ 32 h 32"/>
            </a:gdLst>
            <a:ahLst/>
            <a:cxnLst>
              <a:cxn ang="T8">
                <a:pos x="T0" y="T1"/>
              </a:cxn>
              <a:cxn ang="T9">
                <a:pos x="T2" y="T3"/>
              </a:cxn>
              <a:cxn ang="T10">
                <a:pos x="T4" y="T5"/>
              </a:cxn>
              <a:cxn ang="T11">
                <a:pos x="T6" y="T7"/>
              </a:cxn>
            </a:cxnLst>
            <a:rect l="T12" t="T13" r="T14" b="T15"/>
            <a:pathLst>
              <a:path w="93" h="32">
                <a:moveTo>
                  <a:pt x="44" y="0"/>
                </a:moveTo>
                <a:lnTo>
                  <a:pt x="93" y="32"/>
                </a:lnTo>
                <a:lnTo>
                  <a:pt x="0" y="23"/>
                </a:lnTo>
                <a:lnTo>
                  <a:pt x="44"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1385" name="Freeform 9"/>
          <p:cNvSpPr>
            <a:spLocks/>
          </p:cNvSpPr>
          <p:nvPr/>
        </p:nvSpPr>
        <p:spPr bwMode="auto">
          <a:xfrm>
            <a:off x="5600712" y="3876675"/>
            <a:ext cx="227013" cy="82550"/>
          </a:xfrm>
          <a:custGeom>
            <a:avLst/>
            <a:gdLst>
              <a:gd name="T0" fmla="*/ 2147483647 w 98"/>
              <a:gd name="T1" fmla="*/ 2147483647 h 32"/>
              <a:gd name="T2" fmla="*/ 0 w 98"/>
              <a:gd name="T3" fmla="*/ 0 h 32"/>
              <a:gd name="T4" fmla="*/ 2147483647 w 98"/>
              <a:gd name="T5" fmla="*/ 2147483647 h 32"/>
              <a:gd name="T6" fmla="*/ 2147483647 w 98"/>
              <a:gd name="T7" fmla="*/ 2147483647 h 32"/>
              <a:gd name="T8" fmla="*/ 0 60000 65536"/>
              <a:gd name="T9" fmla="*/ 0 60000 65536"/>
              <a:gd name="T10" fmla="*/ 0 60000 65536"/>
              <a:gd name="T11" fmla="*/ 0 60000 65536"/>
              <a:gd name="T12" fmla="*/ 0 w 98"/>
              <a:gd name="T13" fmla="*/ 0 h 32"/>
              <a:gd name="T14" fmla="*/ 98 w 98"/>
              <a:gd name="T15" fmla="*/ 32 h 32"/>
            </a:gdLst>
            <a:ahLst/>
            <a:cxnLst>
              <a:cxn ang="T8">
                <a:pos x="T0" y="T1"/>
              </a:cxn>
              <a:cxn ang="T9">
                <a:pos x="T2" y="T3"/>
              </a:cxn>
              <a:cxn ang="T10">
                <a:pos x="T4" y="T5"/>
              </a:cxn>
              <a:cxn ang="T11">
                <a:pos x="T6" y="T7"/>
              </a:cxn>
            </a:cxnLst>
            <a:rect l="T12" t="T13" r="T14" b="T15"/>
            <a:pathLst>
              <a:path w="98" h="32">
                <a:moveTo>
                  <a:pt x="98" y="9"/>
                </a:moveTo>
                <a:lnTo>
                  <a:pt x="0" y="0"/>
                </a:lnTo>
                <a:lnTo>
                  <a:pt x="49" y="32"/>
                </a:lnTo>
                <a:lnTo>
                  <a:pt x="98" y="9"/>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1386" name="Line 10"/>
          <p:cNvSpPr>
            <a:spLocks noChangeShapeType="1"/>
          </p:cNvSpPr>
          <p:nvPr/>
        </p:nvSpPr>
        <p:spPr bwMode="auto">
          <a:xfrm>
            <a:off x="5600712" y="3876685"/>
            <a:ext cx="227013" cy="2222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1387" name="Line 11"/>
          <p:cNvSpPr>
            <a:spLocks noChangeShapeType="1"/>
          </p:cNvSpPr>
          <p:nvPr/>
        </p:nvSpPr>
        <p:spPr bwMode="auto">
          <a:xfrm flipV="1">
            <a:off x="5499100" y="3876675"/>
            <a:ext cx="101600" cy="58738"/>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1388" name="Freeform 12"/>
          <p:cNvSpPr>
            <a:spLocks/>
          </p:cNvSpPr>
          <p:nvPr/>
        </p:nvSpPr>
        <p:spPr bwMode="auto">
          <a:xfrm>
            <a:off x="5713425" y="3898900"/>
            <a:ext cx="217487" cy="96838"/>
          </a:xfrm>
          <a:custGeom>
            <a:avLst/>
            <a:gdLst>
              <a:gd name="T0" fmla="*/ 2147483647 w 94"/>
              <a:gd name="T1" fmla="*/ 0 h 37"/>
              <a:gd name="T2" fmla="*/ 2147483647 w 94"/>
              <a:gd name="T3" fmla="*/ 2147483647 h 37"/>
              <a:gd name="T4" fmla="*/ 0 w 94"/>
              <a:gd name="T5" fmla="*/ 2147483647 h 37"/>
              <a:gd name="T6" fmla="*/ 2147483647 w 94"/>
              <a:gd name="T7" fmla="*/ 0 h 37"/>
              <a:gd name="T8" fmla="*/ 0 60000 65536"/>
              <a:gd name="T9" fmla="*/ 0 60000 65536"/>
              <a:gd name="T10" fmla="*/ 0 60000 65536"/>
              <a:gd name="T11" fmla="*/ 0 60000 65536"/>
              <a:gd name="T12" fmla="*/ 0 w 94"/>
              <a:gd name="T13" fmla="*/ 0 h 37"/>
              <a:gd name="T14" fmla="*/ 94 w 94"/>
              <a:gd name="T15" fmla="*/ 37 h 37"/>
            </a:gdLst>
            <a:ahLst/>
            <a:cxnLst>
              <a:cxn ang="T8">
                <a:pos x="T0" y="T1"/>
              </a:cxn>
              <a:cxn ang="T9">
                <a:pos x="T2" y="T3"/>
              </a:cxn>
              <a:cxn ang="T10">
                <a:pos x="T4" y="T5"/>
              </a:cxn>
              <a:cxn ang="T11">
                <a:pos x="T6" y="T7"/>
              </a:cxn>
            </a:cxnLst>
            <a:rect l="T12" t="T13" r="T14" b="T15"/>
            <a:pathLst>
              <a:path w="94" h="37">
                <a:moveTo>
                  <a:pt x="49" y="0"/>
                </a:moveTo>
                <a:lnTo>
                  <a:pt x="94" y="37"/>
                </a:lnTo>
                <a:lnTo>
                  <a:pt x="0" y="23"/>
                </a:lnTo>
                <a:lnTo>
                  <a:pt x="49"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1389" name="Freeform 13"/>
          <p:cNvSpPr>
            <a:spLocks/>
          </p:cNvSpPr>
          <p:nvPr/>
        </p:nvSpPr>
        <p:spPr bwMode="auto">
          <a:xfrm>
            <a:off x="5827725" y="3898900"/>
            <a:ext cx="217487" cy="96838"/>
          </a:xfrm>
          <a:custGeom>
            <a:avLst/>
            <a:gdLst>
              <a:gd name="T0" fmla="*/ 2147483647 w 94"/>
              <a:gd name="T1" fmla="*/ 2147483647 h 37"/>
              <a:gd name="T2" fmla="*/ 0 w 94"/>
              <a:gd name="T3" fmla="*/ 0 h 37"/>
              <a:gd name="T4" fmla="*/ 2147483647 w 94"/>
              <a:gd name="T5" fmla="*/ 2147483647 h 37"/>
              <a:gd name="T6" fmla="*/ 2147483647 w 94"/>
              <a:gd name="T7" fmla="*/ 2147483647 h 37"/>
              <a:gd name="T8" fmla="*/ 0 60000 65536"/>
              <a:gd name="T9" fmla="*/ 0 60000 65536"/>
              <a:gd name="T10" fmla="*/ 0 60000 65536"/>
              <a:gd name="T11" fmla="*/ 0 60000 65536"/>
              <a:gd name="T12" fmla="*/ 0 w 94"/>
              <a:gd name="T13" fmla="*/ 0 h 37"/>
              <a:gd name="T14" fmla="*/ 94 w 94"/>
              <a:gd name="T15" fmla="*/ 37 h 37"/>
            </a:gdLst>
            <a:ahLst/>
            <a:cxnLst>
              <a:cxn ang="T8">
                <a:pos x="T0" y="T1"/>
              </a:cxn>
              <a:cxn ang="T9">
                <a:pos x="T2" y="T3"/>
              </a:cxn>
              <a:cxn ang="T10">
                <a:pos x="T4" y="T5"/>
              </a:cxn>
              <a:cxn ang="T11">
                <a:pos x="T6" y="T7"/>
              </a:cxn>
            </a:cxnLst>
            <a:rect l="T12" t="T13" r="T14" b="T15"/>
            <a:pathLst>
              <a:path w="94" h="37">
                <a:moveTo>
                  <a:pt x="94" y="14"/>
                </a:moveTo>
                <a:lnTo>
                  <a:pt x="0" y="0"/>
                </a:lnTo>
                <a:lnTo>
                  <a:pt x="45" y="37"/>
                </a:lnTo>
                <a:lnTo>
                  <a:pt x="94" y="14"/>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1390" name="Line 14"/>
          <p:cNvSpPr>
            <a:spLocks noChangeShapeType="1"/>
          </p:cNvSpPr>
          <p:nvPr/>
        </p:nvSpPr>
        <p:spPr bwMode="auto">
          <a:xfrm flipH="1" flipV="1">
            <a:off x="5827725" y="3898902"/>
            <a:ext cx="206375" cy="36513"/>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1391" name="Line 15"/>
          <p:cNvSpPr>
            <a:spLocks noChangeShapeType="1"/>
          </p:cNvSpPr>
          <p:nvPr/>
        </p:nvSpPr>
        <p:spPr bwMode="auto">
          <a:xfrm flipV="1">
            <a:off x="5726114" y="3898902"/>
            <a:ext cx="101600" cy="6032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1392" name="Freeform 16"/>
          <p:cNvSpPr>
            <a:spLocks/>
          </p:cNvSpPr>
          <p:nvPr/>
        </p:nvSpPr>
        <p:spPr bwMode="auto">
          <a:xfrm>
            <a:off x="5384800" y="3935422"/>
            <a:ext cx="215900" cy="96837"/>
          </a:xfrm>
          <a:custGeom>
            <a:avLst/>
            <a:gdLst>
              <a:gd name="T0" fmla="*/ 2147483647 w 93"/>
              <a:gd name="T1" fmla="*/ 0 h 37"/>
              <a:gd name="T2" fmla="*/ 2147483647 w 93"/>
              <a:gd name="T3" fmla="*/ 2147483647 h 37"/>
              <a:gd name="T4" fmla="*/ 0 w 93"/>
              <a:gd name="T5" fmla="*/ 2147483647 h 37"/>
              <a:gd name="T6" fmla="*/ 2147483647 w 93"/>
              <a:gd name="T7" fmla="*/ 0 h 37"/>
              <a:gd name="T8" fmla="*/ 0 60000 65536"/>
              <a:gd name="T9" fmla="*/ 0 60000 65536"/>
              <a:gd name="T10" fmla="*/ 0 60000 65536"/>
              <a:gd name="T11" fmla="*/ 0 60000 65536"/>
              <a:gd name="T12" fmla="*/ 0 w 93"/>
              <a:gd name="T13" fmla="*/ 0 h 37"/>
              <a:gd name="T14" fmla="*/ 93 w 93"/>
              <a:gd name="T15" fmla="*/ 37 h 37"/>
            </a:gdLst>
            <a:ahLst/>
            <a:cxnLst>
              <a:cxn ang="T8">
                <a:pos x="T0" y="T1"/>
              </a:cxn>
              <a:cxn ang="T9">
                <a:pos x="T2" y="T3"/>
              </a:cxn>
              <a:cxn ang="T10">
                <a:pos x="T4" y="T5"/>
              </a:cxn>
              <a:cxn ang="T11">
                <a:pos x="T6" y="T7"/>
              </a:cxn>
            </a:cxnLst>
            <a:rect l="T12" t="T13" r="T14" b="T15"/>
            <a:pathLst>
              <a:path w="93" h="37">
                <a:moveTo>
                  <a:pt x="49" y="0"/>
                </a:moveTo>
                <a:lnTo>
                  <a:pt x="93" y="37"/>
                </a:lnTo>
                <a:lnTo>
                  <a:pt x="0" y="23"/>
                </a:lnTo>
                <a:lnTo>
                  <a:pt x="49"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1393" name="Freeform 17"/>
          <p:cNvSpPr>
            <a:spLocks/>
          </p:cNvSpPr>
          <p:nvPr/>
        </p:nvSpPr>
        <p:spPr bwMode="auto">
          <a:xfrm>
            <a:off x="5499102" y="3935422"/>
            <a:ext cx="214313" cy="96837"/>
          </a:xfrm>
          <a:custGeom>
            <a:avLst/>
            <a:gdLst>
              <a:gd name="T0" fmla="*/ 2147483647 w 93"/>
              <a:gd name="T1" fmla="*/ 2147483647 h 37"/>
              <a:gd name="T2" fmla="*/ 0 w 93"/>
              <a:gd name="T3" fmla="*/ 0 h 37"/>
              <a:gd name="T4" fmla="*/ 2147483647 w 93"/>
              <a:gd name="T5" fmla="*/ 2147483647 h 37"/>
              <a:gd name="T6" fmla="*/ 2147483647 w 93"/>
              <a:gd name="T7" fmla="*/ 2147483647 h 37"/>
              <a:gd name="T8" fmla="*/ 0 60000 65536"/>
              <a:gd name="T9" fmla="*/ 0 60000 65536"/>
              <a:gd name="T10" fmla="*/ 0 60000 65536"/>
              <a:gd name="T11" fmla="*/ 0 60000 65536"/>
              <a:gd name="T12" fmla="*/ 0 w 93"/>
              <a:gd name="T13" fmla="*/ 0 h 37"/>
              <a:gd name="T14" fmla="*/ 93 w 93"/>
              <a:gd name="T15" fmla="*/ 37 h 37"/>
            </a:gdLst>
            <a:ahLst/>
            <a:cxnLst>
              <a:cxn ang="T8">
                <a:pos x="T0" y="T1"/>
              </a:cxn>
              <a:cxn ang="T9">
                <a:pos x="T2" y="T3"/>
              </a:cxn>
              <a:cxn ang="T10">
                <a:pos x="T4" y="T5"/>
              </a:cxn>
              <a:cxn ang="T11">
                <a:pos x="T6" y="T7"/>
              </a:cxn>
            </a:cxnLst>
            <a:rect l="T12" t="T13" r="T14" b="T15"/>
            <a:pathLst>
              <a:path w="93" h="37">
                <a:moveTo>
                  <a:pt x="93" y="9"/>
                </a:moveTo>
                <a:lnTo>
                  <a:pt x="0" y="0"/>
                </a:lnTo>
                <a:lnTo>
                  <a:pt x="44" y="37"/>
                </a:lnTo>
                <a:lnTo>
                  <a:pt x="93" y="9"/>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1394" name="Line 18"/>
          <p:cNvSpPr>
            <a:spLocks noChangeShapeType="1"/>
          </p:cNvSpPr>
          <p:nvPr/>
        </p:nvSpPr>
        <p:spPr bwMode="auto">
          <a:xfrm flipH="1">
            <a:off x="6034088" y="3935417"/>
            <a:ext cx="11112" cy="317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1395" name="Freeform 19"/>
          <p:cNvSpPr>
            <a:spLocks/>
          </p:cNvSpPr>
          <p:nvPr/>
        </p:nvSpPr>
        <p:spPr bwMode="auto">
          <a:xfrm>
            <a:off x="6045200" y="3359152"/>
            <a:ext cx="215900" cy="576263"/>
          </a:xfrm>
          <a:custGeom>
            <a:avLst/>
            <a:gdLst>
              <a:gd name="T0" fmla="*/ 2147483647 w 93"/>
              <a:gd name="T1" fmla="*/ 2147483647 h 221"/>
              <a:gd name="T2" fmla="*/ 0 w 93"/>
              <a:gd name="T3" fmla="*/ 2147483647 h 221"/>
              <a:gd name="T4" fmla="*/ 2147483647 w 93"/>
              <a:gd name="T5" fmla="*/ 0 h 221"/>
              <a:gd name="T6" fmla="*/ 2147483647 w 93"/>
              <a:gd name="T7" fmla="*/ 2147483647 h 221"/>
              <a:gd name="T8" fmla="*/ 0 60000 65536"/>
              <a:gd name="T9" fmla="*/ 0 60000 65536"/>
              <a:gd name="T10" fmla="*/ 0 60000 65536"/>
              <a:gd name="T11" fmla="*/ 0 60000 65536"/>
              <a:gd name="T12" fmla="*/ 0 w 93"/>
              <a:gd name="T13" fmla="*/ 0 h 221"/>
              <a:gd name="T14" fmla="*/ 93 w 93"/>
              <a:gd name="T15" fmla="*/ 221 h 221"/>
            </a:gdLst>
            <a:ahLst/>
            <a:cxnLst>
              <a:cxn ang="T8">
                <a:pos x="T0" y="T1"/>
              </a:cxn>
              <a:cxn ang="T9">
                <a:pos x="T2" y="T3"/>
              </a:cxn>
              <a:cxn ang="T10">
                <a:pos x="T4" y="T5"/>
              </a:cxn>
              <a:cxn ang="T11">
                <a:pos x="T6" y="T7"/>
              </a:cxn>
            </a:cxnLst>
            <a:rect l="T12" t="T13" r="T14" b="T15"/>
            <a:pathLst>
              <a:path w="93" h="221">
                <a:moveTo>
                  <a:pt x="93" y="134"/>
                </a:moveTo>
                <a:lnTo>
                  <a:pt x="0" y="221"/>
                </a:lnTo>
                <a:lnTo>
                  <a:pt x="44" y="0"/>
                </a:lnTo>
                <a:lnTo>
                  <a:pt x="93" y="134"/>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1396" name="Line 20"/>
          <p:cNvSpPr>
            <a:spLocks noChangeShapeType="1"/>
          </p:cNvSpPr>
          <p:nvPr/>
        </p:nvSpPr>
        <p:spPr bwMode="auto">
          <a:xfrm flipH="1" flipV="1">
            <a:off x="5499100" y="3935413"/>
            <a:ext cx="204788" cy="23812"/>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1397" name="Line 21"/>
          <p:cNvSpPr>
            <a:spLocks noChangeShapeType="1"/>
          </p:cNvSpPr>
          <p:nvPr/>
        </p:nvSpPr>
        <p:spPr bwMode="auto">
          <a:xfrm flipV="1">
            <a:off x="6045200" y="3708405"/>
            <a:ext cx="215900" cy="227013"/>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1398" name="Line 22"/>
          <p:cNvSpPr>
            <a:spLocks noChangeShapeType="1"/>
          </p:cNvSpPr>
          <p:nvPr/>
        </p:nvSpPr>
        <p:spPr bwMode="auto">
          <a:xfrm flipV="1">
            <a:off x="5384800" y="3935416"/>
            <a:ext cx="114300" cy="6032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1399" name="Line 23"/>
          <p:cNvSpPr>
            <a:spLocks noChangeShapeType="1"/>
          </p:cNvSpPr>
          <p:nvPr/>
        </p:nvSpPr>
        <p:spPr bwMode="auto">
          <a:xfrm flipV="1">
            <a:off x="5930904" y="3935416"/>
            <a:ext cx="114300" cy="6032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1400" name="Freeform 24"/>
          <p:cNvSpPr>
            <a:spLocks/>
          </p:cNvSpPr>
          <p:nvPr/>
        </p:nvSpPr>
        <p:spPr bwMode="auto">
          <a:xfrm>
            <a:off x="5600712" y="3335338"/>
            <a:ext cx="227013" cy="696912"/>
          </a:xfrm>
          <a:custGeom>
            <a:avLst/>
            <a:gdLst>
              <a:gd name="T0" fmla="*/ 0 w 98"/>
              <a:gd name="T1" fmla="*/ 2147483647 h 267"/>
              <a:gd name="T2" fmla="*/ 2147483647 w 98"/>
              <a:gd name="T3" fmla="*/ 0 h 267"/>
              <a:gd name="T4" fmla="*/ 2147483647 w 98"/>
              <a:gd name="T5" fmla="*/ 2147483647 h 267"/>
              <a:gd name="T6" fmla="*/ 0 w 98"/>
              <a:gd name="T7" fmla="*/ 2147483647 h 267"/>
              <a:gd name="T8" fmla="*/ 0 60000 65536"/>
              <a:gd name="T9" fmla="*/ 0 60000 65536"/>
              <a:gd name="T10" fmla="*/ 0 60000 65536"/>
              <a:gd name="T11" fmla="*/ 0 60000 65536"/>
              <a:gd name="T12" fmla="*/ 0 w 98"/>
              <a:gd name="T13" fmla="*/ 0 h 267"/>
              <a:gd name="T14" fmla="*/ 98 w 98"/>
              <a:gd name="T15" fmla="*/ 267 h 267"/>
            </a:gdLst>
            <a:ahLst/>
            <a:cxnLst>
              <a:cxn ang="T8">
                <a:pos x="T0" y="T1"/>
              </a:cxn>
              <a:cxn ang="T9">
                <a:pos x="T2" y="T3"/>
              </a:cxn>
              <a:cxn ang="T10">
                <a:pos x="T4" y="T5"/>
              </a:cxn>
              <a:cxn ang="T11">
                <a:pos x="T6" y="T7"/>
              </a:cxn>
            </a:cxnLst>
            <a:rect l="T12" t="T13" r="T14" b="T15"/>
            <a:pathLst>
              <a:path w="98" h="267">
                <a:moveTo>
                  <a:pt x="0" y="267"/>
                </a:moveTo>
                <a:lnTo>
                  <a:pt x="98" y="0"/>
                </a:lnTo>
                <a:lnTo>
                  <a:pt x="49" y="239"/>
                </a:lnTo>
                <a:lnTo>
                  <a:pt x="0" y="267"/>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1401" name="Line 25"/>
          <p:cNvSpPr>
            <a:spLocks noChangeShapeType="1"/>
          </p:cNvSpPr>
          <p:nvPr/>
        </p:nvSpPr>
        <p:spPr bwMode="auto">
          <a:xfrm flipH="1">
            <a:off x="5703900" y="3959229"/>
            <a:ext cx="9525" cy="317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1402" name="Freeform 26"/>
          <p:cNvSpPr>
            <a:spLocks/>
          </p:cNvSpPr>
          <p:nvPr/>
        </p:nvSpPr>
        <p:spPr bwMode="auto">
          <a:xfrm>
            <a:off x="5713425" y="3335338"/>
            <a:ext cx="217487" cy="660400"/>
          </a:xfrm>
          <a:custGeom>
            <a:avLst/>
            <a:gdLst>
              <a:gd name="T0" fmla="*/ 2147483647 w 94"/>
              <a:gd name="T1" fmla="*/ 2147483647 h 253"/>
              <a:gd name="T2" fmla="*/ 0 w 94"/>
              <a:gd name="T3" fmla="*/ 2147483647 h 253"/>
              <a:gd name="T4" fmla="*/ 2147483647 w 94"/>
              <a:gd name="T5" fmla="*/ 0 h 253"/>
              <a:gd name="T6" fmla="*/ 2147483647 w 94"/>
              <a:gd name="T7" fmla="*/ 2147483647 h 253"/>
              <a:gd name="T8" fmla="*/ 0 60000 65536"/>
              <a:gd name="T9" fmla="*/ 0 60000 65536"/>
              <a:gd name="T10" fmla="*/ 0 60000 65536"/>
              <a:gd name="T11" fmla="*/ 0 60000 65536"/>
              <a:gd name="T12" fmla="*/ 0 w 94"/>
              <a:gd name="T13" fmla="*/ 0 h 253"/>
              <a:gd name="T14" fmla="*/ 94 w 94"/>
              <a:gd name="T15" fmla="*/ 253 h 253"/>
            </a:gdLst>
            <a:ahLst/>
            <a:cxnLst>
              <a:cxn ang="T8">
                <a:pos x="T0" y="T1"/>
              </a:cxn>
              <a:cxn ang="T9">
                <a:pos x="T2" y="T3"/>
              </a:cxn>
              <a:cxn ang="T10">
                <a:pos x="T4" y="T5"/>
              </a:cxn>
              <a:cxn ang="T11">
                <a:pos x="T6" y="T7"/>
              </a:cxn>
            </a:cxnLst>
            <a:rect l="T12" t="T13" r="T14" b="T15"/>
            <a:pathLst>
              <a:path w="94" h="253">
                <a:moveTo>
                  <a:pt x="94" y="253"/>
                </a:moveTo>
                <a:lnTo>
                  <a:pt x="0" y="239"/>
                </a:lnTo>
                <a:lnTo>
                  <a:pt x="49" y="0"/>
                </a:lnTo>
                <a:lnTo>
                  <a:pt x="94" y="253"/>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1403" name="Line 27"/>
          <p:cNvSpPr>
            <a:spLocks noChangeShapeType="1"/>
          </p:cNvSpPr>
          <p:nvPr/>
        </p:nvSpPr>
        <p:spPr bwMode="auto">
          <a:xfrm>
            <a:off x="5713413" y="3959229"/>
            <a:ext cx="12700" cy="317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1404" name="Line 28"/>
          <p:cNvSpPr>
            <a:spLocks noChangeShapeType="1"/>
          </p:cNvSpPr>
          <p:nvPr/>
        </p:nvSpPr>
        <p:spPr bwMode="auto">
          <a:xfrm flipH="1" flipV="1">
            <a:off x="5713425" y="3959227"/>
            <a:ext cx="217487" cy="36513"/>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1405" name="Line 29"/>
          <p:cNvSpPr>
            <a:spLocks noChangeShapeType="1"/>
          </p:cNvSpPr>
          <p:nvPr/>
        </p:nvSpPr>
        <p:spPr bwMode="auto">
          <a:xfrm flipV="1">
            <a:off x="5600702" y="3959234"/>
            <a:ext cx="112713" cy="7302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1406" name="Freeform 30"/>
          <p:cNvSpPr>
            <a:spLocks/>
          </p:cNvSpPr>
          <p:nvPr/>
        </p:nvSpPr>
        <p:spPr bwMode="auto">
          <a:xfrm>
            <a:off x="6146800" y="3359150"/>
            <a:ext cx="217488" cy="349250"/>
          </a:xfrm>
          <a:custGeom>
            <a:avLst/>
            <a:gdLst>
              <a:gd name="T0" fmla="*/ 2147483647 w 94"/>
              <a:gd name="T1" fmla="*/ 2147483647 h 134"/>
              <a:gd name="T2" fmla="*/ 2147483647 w 94"/>
              <a:gd name="T3" fmla="*/ 2147483647 h 134"/>
              <a:gd name="T4" fmla="*/ 0 w 94"/>
              <a:gd name="T5" fmla="*/ 0 h 134"/>
              <a:gd name="T6" fmla="*/ 2147483647 w 94"/>
              <a:gd name="T7" fmla="*/ 2147483647 h 134"/>
              <a:gd name="T8" fmla="*/ 0 60000 65536"/>
              <a:gd name="T9" fmla="*/ 0 60000 65536"/>
              <a:gd name="T10" fmla="*/ 0 60000 65536"/>
              <a:gd name="T11" fmla="*/ 0 60000 65536"/>
              <a:gd name="T12" fmla="*/ 0 w 94"/>
              <a:gd name="T13" fmla="*/ 0 h 134"/>
              <a:gd name="T14" fmla="*/ 94 w 94"/>
              <a:gd name="T15" fmla="*/ 134 h 134"/>
            </a:gdLst>
            <a:ahLst/>
            <a:cxnLst>
              <a:cxn ang="T8">
                <a:pos x="T0" y="T1"/>
              </a:cxn>
              <a:cxn ang="T9">
                <a:pos x="T2" y="T3"/>
              </a:cxn>
              <a:cxn ang="T10">
                <a:pos x="T4" y="T5"/>
              </a:cxn>
              <a:cxn ang="T11">
                <a:pos x="T6" y="T7"/>
              </a:cxn>
            </a:cxnLst>
            <a:rect l="T12" t="T13" r="T14" b="T15"/>
            <a:pathLst>
              <a:path w="94" h="134">
                <a:moveTo>
                  <a:pt x="49" y="134"/>
                </a:moveTo>
                <a:lnTo>
                  <a:pt x="94" y="19"/>
                </a:lnTo>
                <a:lnTo>
                  <a:pt x="0" y="0"/>
                </a:lnTo>
                <a:lnTo>
                  <a:pt x="49" y="134"/>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1407" name="Freeform 31"/>
          <p:cNvSpPr>
            <a:spLocks/>
          </p:cNvSpPr>
          <p:nvPr/>
        </p:nvSpPr>
        <p:spPr bwMode="auto">
          <a:xfrm>
            <a:off x="6261100" y="3408363"/>
            <a:ext cx="217488" cy="311150"/>
          </a:xfrm>
          <a:custGeom>
            <a:avLst/>
            <a:gdLst>
              <a:gd name="T0" fmla="*/ 2147483647 w 94"/>
              <a:gd name="T1" fmla="*/ 2147483647 h 119"/>
              <a:gd name="T2" fmla="*/ 0 w 94"/>
              <a:gd name="T3" fmla="*/ 2147483647 h 119"/>
              <a:gd name="T4" fmla="*/ 2147483647 w 94"/>
              <a:gd name="T5" fmla="*/ 0 h 119"/>
              <a:gd name="T6" fmla="*/ 2147483647 w 94"/>
              <a:gd name="T7" fmla="*/ 2147483647 h 119"/>
              <a:gd name="T8" fmla="*/ 0 60000 65536"/>
              <a:gd name="T9" fmla="*/ 0 60000 65536"/>
              <a:gd name="T10" fmla="*/ 0 60000 65536"/>
              <a:gd name="T11" fmla="*/ 0 60000 65536"/>
              <a:gd name="T12" fmla="*/ 0 w 94"/>
              <a:gd name="T13" fmla="*/ 0 h 119"/>
              <a:gd name="T14" fmla="*/ 94 w 94"/>
              <a:gd name="T15" fmla="*/ 119 h 119"/>
            </a:gdLst>
            <a:ahLst/>
            <a:cxnLst>
              <a:cxn ang="T8">
                <a:pos x="T0" y="T1"/>
              </a:cxn>
              <a:cxn ang="T9">
                <a:pos x="T2" y="T3"/>
              </a:cxn>
              <a:cxn ang="T10">
                <a:pos x="T4" y="T5"/>
              </a:cxn>
              <a:cxn ang="T11">
                <a:pos x="T6" y="T7"/>
              </a:cxn>
            </a:cxnLst>
            <a:rect l="T12" t="T13" r="T14" b="T15"/>
            <a:pathLst>
              <a:path w="94" h="119">
                <a:moveTo>
                  <a:pt x="94" y="119"/>
                </a:moveTo>
                <a:lnTo>
                  <a:pt x="0" y="115"/>
                </a:lnTo>
                <a:lnTo>
                  <a:pt x="45" y="0"/>
                </a:lnTo>
                <a:lnTo>
                  <a:pt x="94" y="119"/>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1408" name="Line 32"/>
          <p:cNvSpPr>
            <a:spLocks noChangeShapeType="1"/>
          </p:cNvSpPr>
          <p:nvPr/>
        </p:nvSpPr>
        <p:spPr bwMode="auto">
          <a:xfrm>
            <a:off x="6261100" y="3708407"/>
            <a:ext cx="217488" cy="11113"/>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1409" name="Freeform 33"/>
          <p:cNvSpPr>
            <a:spLocks/>
          </p:cNvSpPr>
          <p:nvPr/>
        </p:nvSpPr>
        <p:spPr bwMode="auto">
          <a:xfrm>
            <a:off x="5280037" y="3995747"/>
            <a:ext cx="219075" cy="96837"/>
          </a:xfrm>
          <a:custGeom>
            <a:avLst/>
            <a:gdLst>
              <a:gd name="T0" fmla="*/ 2147483647 w 94"/>
              <a:gd name="T1" fmla="*/ 0 h 37"/>
              <a:gd name="T2" fmla="*/ 2147483647 w 94"/>
              <a:gd name="T3" fmla="*/ 2147483647 h 37"/>
              <a:gd name="T4" fmla="*/ 0 w 94"/>
              <a:gd name="T5" fmla="*/ 2147483647 h 37"/>
              <a:gd name="T6" fmla="*/ 2147483647 w 94"/>
              <a:gd name="T7" fmla="*/ 0 h 37"/>
              <a:gd name="T8" fmla="*/ 0 60000 65536"/>
              <a:gd name="T9" fmla="*/ 0 60000 65536"/>
              <a:gd name="T10" fmla="*/ 0 60000 65536"/>
              <a:gd name="T11" fmla="*/ 0 60000 65536"/>
              <a:gd name="T12" fmla="*/ 0 w 94"/>
              <a:gd name="T13" fmla="*/ 0 h 37"/>
              <a:gd name="T14" fmla="*/ 94 w 94"/>
              <a:gd name="T15" fmla="*/ 37 h 37"/>
            </a:gdLst>
            <a:ahLst/>
            <a:cxnLst>
              <a:cxn ang="T8">
                <a:pos x="T0" y="T1"/>
              </a:cxn>
              <a:cxn ang="T9">
                <a:pos x="T2" y="T3"/>
              </a:cxn>
              <a:cxn ang="T10">
                <a:pos x="T4" y="T5"/>
              </a:cxn>
              <a:cxn ang="T11">
                <a:pos x="T6" y="T7"/>
              </a:cxn>
            </a:cxnLst>
            <a:rect l="T12" t="T13" r="T14" b="T15"/>
            <a:pathLst>
              <a:path w="94" h="37">
                <a:moveTo>
                  <a:pt x="45" y="0"/>
                </a:moveTo>
                <a:lnTo>
                  <a:pt x="94" y="37"/>
                </a:lnTo>
                <a:lnTo>
                  <a:pt x="0" y="23"/>
                </a:lnTo>
                <a:lnTo>
                  <a:pt x="45"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1410" name="Freeform 34"/>
          <p:cNvSpPr>
            <a:spLocks/>
          </p:cNvSpPr>
          <p:nvPr/>
        </p:nvSpPr>
        <p:spPr bwMode="auto">
          <a:xfrm>
            <a:off x="5384800" y="3995747"/>
            <a:ext cx="215900" cy="96837"/>
          </a:xfrm>
          <a:custGeom>
            <a:avLst/>
            <a:gdLst>
              <a:gd name="T0" fmla="*/ 2147483647 w 93"/>
              <a:gd name="T1" fmla="*/ 2147483647 h 37"/>
              <a:gd name="T2" fmla="*/ 0 w 93"/>
              <a:gd name="T3" fmla="*/ 0 h 37"/>
              <a:gd name="T4" fmla="*/ 2147483647 w 93"/>
              <a:gd name="T5" fmla="*/ 2147483647 h 37"/>
              <a:gd name="T6" fmla="*/ 2147483647 w 93"/>
              <a:gd name="T7" fmla="*/ 2147483647 h 37"/>
              <a:gd name="T8" fmla="*/ 0 60000 65536"/>
              <a:gd name="T9" fmla="*/ 0 60000 65536"/>
              <a:gd name="T10" fmla="*/ 0 60000 65536"/>
              <a:gd name="T11" fmla="*/ 0 60000 65536"/>
              <a:gd name="T12" fmla="*/ 0 w 93"/>
              <a:gd name="T13" fmla="*/ 0 h 37"/>
              <a:gd name="T14" fmla="*/ 93 w 93"/>
              <a:gd name="T15" fmla="*/ 37 h 37"/>
            </a:gdLst>
            <a:ahLst/>
            <a:cxnLst>
              <a:cxn ang="T8">
                <a:pos x="T0" y="T1"/>
              </a:cxn>
              <a:cxn ang="T9">
                <a:pos x="T2" y="T3"/>
              </a:cxn>
              <a:cxn ang="T10">
                <a:pos x="T4" y="T5"/>
              </a:cxn>
              <a:cxn ang="T11">
                <a:pos x="T6" y="T7"/>
              </a:cxn>
            </a:cxnLst>
            <a:rect l="T12" t="T13" r="T14" b="T15"/>
            <a:pathLst>
              <a:path w="93" h="37">
                <a:moveTo>
                  <a:pt x="93" y="14"/>
                </a:moveTo>
                <a:lnTo>
                  <a:pt x="0" y="0"/>
                </a:lnTo>
                <a:lnTo>
                  <a:pt x="49" y="37"/>
                </a:lnTo>
                <a:lnTo>
                  <a:pt x="93" y="14"/>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1411" name="Freeform 35"/>
          <p:cNvSpPr>
            <a:spLocks/>
          </p:cNvSpPr>
          <p:nvPr/>
        </p:nvSpPr>
        <p:spPr bwMode="auto">
          <a:xfrm>
            <a:off x="5827725" y="2951172"/>
            <a:ext cx="217487" cy="1044575"/>
          </a:xfrm>
          <a:custGeom>
            <a:avLst/>
            <a:gdLst>
              <a:gd name="T0" fmla="*/ 0 w 94"/>
              <a:gd name="T1" fmla="*/ 2147483647 h 400"/>
              <a:gd name="T2" fmla="*/ 2147483647 w 94"/>
              <a:gd name="T3" fmla="*/ 0 h 400"/>
              <a:gd name="T4" fmla="*/ 2147483647 w 94"/>
              <a:gd name="T5" fmla="*/ 2147483647 h 400"/>
              <a:gd name="T6" fmla="*/ 0 w 94"/>
              <a:gd name="T7" fmla="*/ 2147483647 h 400"/>
              <a:gd name="T8" fmla="*/ 0 60000 65536"/>
              <a:gd name="T9" fmla="*/ 0 60000 65536"/>
              <a:gd name="T10" fmla="*/ 0 60000 65536"/>
              <a:gd name="T11" fmla="*/ 0 60000 65536"/>
              <a:gd name="T12" fmla="*/ 0 w 94"/>
              <a:gd name="T13" fmla="*/ 0 h 400"/>
              <a:gd name="T14" fmla="*/ 94 w 94"/>
              <a:gd name="T15" fmla="*/ 400 h 400"/>
            </a:gdLst>
            <a:ahLst/>
            <a:cxnLst>
              <a:cxn ang="T8">
                <a:pos x="T0" y="T1"/>
              </a:cxn>
              <a:cxn ang="T9">
                <a:pos x="T2" y="T3"/>
              </a:cxn>
              <a:cxn ang="T10">
                <a:pos x="T4" y="T5"/>
              </a:cxn>
              <a:cxn ang="T11">
                <a:pos x="T6" y="T7"/>
              </a:cxn>
            </a:cxnLst>
            <a:rect l="T12" t="T13" r="T14" b="T15"/>
            <a:pathLst>
              <a:path w="94" h="400">
                <a:moveTo>
                  <a:pt x="0" y="147"/>
                </a:moveTo>
                <a:lnTo>
                  <a:pt x="94" y="0"/>
                </a:lnTo>
                <a:lnTo>
                  <a:pt x="45" y="400"/>
                </a:lnTo>
                <a:lnTo>
                  <a:pt x="0" y="147"/>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1412" name="Line 36"/>
          <p:cNvSpPr>
            <a:spLocks noChangeShapeType="1"/>
          </p:cNvSpPr>
          <p:nvPr/>
        </p:nvSpPr>
        <p:spPr bwMode="auto">
          <a:xfrm flipH="1" flipV="1">
            <a:off x="5384800" y="3995738"/>
            <a:ext cx="215900" cy="36512"/>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1413" name="Line 37"/>
          <p:cNvSpPr>
            <a:spLocks noChangeShapeType="1"/>
          </p:cNvSpPr>
          <p:nvPr/>
        </p:nvSpPr>
        <p:spPr bwMode="auto">
          <a:xfrm flipV="1">
            <a:off x="5280031" y="3995741"/>
            <a:ext cx="104775" cy="6032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1414" name="Line 38"/>
          <p:cNvSpPr>
            <a:spLocks noChangeShapeType="1"/>
          </p:cNvSpPr>
          <p:nvPr/>
        </p:nvSpPr>
        <p:spPr bwMode="auto">
          <a:xfrm>
            <a:off x="5827715" y="3335338"/>
            <a:ext cx="103187" cy="660400"/>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1415" name="Freeform 39"/>
          <p:cNvSpPr>
            <a:spLocks/>
          </p:cNvSpPr>
          <p:nvPr/>
        </p:nvSpPr>
        <p:spPr bwMode="auto">
          <a:xfrm>
            <a:off x="6364288" y="3408363"/>
            <a:ext cx="227012" cy="311150"/>
          </a:xfrm>
          <a:custGeom>
            <a:avLst/>
            <a:gdLst>
              <a:gd name="T0" fmla="*/ 2147483647 w 98"/>
              <a:gd name="T1" fmla="*/ 2147483647 h 119"/>
              <a:gd name="T2" fmla="*/ 2147483647 w 98"/>
              <a:gd name="T3" fmla="*/ 2147483647 h 119"/>
              <a:gd name="T4" fmla="*/ 0 w 98"/>
              <a:gd name="T5" fmla="*/ 0 h 119"/>
              <a:gd name="T6" fmla="*/ 2147483647 w 98"/>
              <a:gd name="T7" fmla="*/ 2147483647 h 119"/>
              <a:gd name="T8" fmla="*/ 0 60000 65536"/>
              <a:gd name="T9" fmla="*/ 0 60000 65536"/>
              <a:gd name="T10" fmla="*/ 0 60000 65536"/>
              <a:gd name="T11" fmla="*/ 0 60000 65536"/>
              <a:gd name="T12" fmla="*/ 0 w 98"/>
              <a:gd name="T13" fmla="*/ 0 h 119"/>
              <a:gd name="T14" fmla="*/ 98 w 98"/>
              <a:gd name="T15" fmla="*/ 119 h 119"/>
            </a:gdLst>
            <a:ahLst/>
            <a:cxnLst>
              <a:cxn ang="T8">
                <a:pos x="T0" y="T1"/>
              </a:cxn>
              <a:cxn ang="T9">
                <a:pos x="T2" y="T3"/>
              </a:cxn>
              <a:cxn ang="T10">
                <a:pos x="T4" y="T5"/>
              </a:cxn>
              <a:cxn ang="T11">
                <a:pos x="T6" y="T7"/>
              </a:cxn>
            </a:cxnLst>
            <a:rect l="T12" t="T13" r="T14" b="T15"/>
            <a:pathLst>
              <a:path w="98" h="119">
                <a:moveTo>
                  <a:pt x="49" y="119"/>
                </a:moveTo>
                <a:lnTo>
                  <a:pt x="98" y="27"/>
                </a:lnTo>
                <a:lnTo>
                  <a:pt x="0" y="0"/>
                </a:lnTo>
                <a:lnTo>
                  <a:pt x="49" y="119"/>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1416" name="Freeform 40"/>
          <p:cNvSpPr>
            <a:spLocks/>
          </p:cNvSpPr>
          <p:nvPr/>
        </p:nvSpPr>
        <p:spPr bwMode="auto">
          <a:xfrm>
            <a:off x="6478600" y="3478213"/>
            <a:ext cx="217487" cy="254000"/>
          </a:xfrm>
          <a:custGeom>
            <a:avLst/>
            <a:gdLst>
              <a:gd name="T0" fmla="*/ 2147483647 w 94"/>
              <a:gd name="T1" fmla="*/ 2147483647 h 97"/>
              <a:gd name="T2" fmla="*/ 0 w 94"/>
              <a:gd name="T3" fmla="*/ 2147483647 h 97"/>
              <a:gd name="T4" fmla="*/ 2147483647 w 94"/>
              <a:gd name="T5" fmla="*/ 0 h 97"/>
              <a:gd name="T6" fmla="*/ 2147483647 w 94"/>
              <a:gd name="T7" fmla="*/ 2147483647 h 97"/>
              <a:gd name="T8" fmla="*/ 0 60000 65536"/>
              <a:gd name="T9" fmla="*/ 0 60000 65536"/>
              <a:gd name="T10" fmla="*/ 0 60000 65536"/>
              <a:gd name="T11" fmla="*/ 0 60000 65536"/>
              <a:gd name="T12" fmla="*/ 0 w 94"/>
              <a:gd name="T13" fmla="*/ 0 h 97"/>
              <a:gd name="T14" fmla="*/ 94 w 94"/>
              <a:gd name="T15" fmla="*/ 97 h 97"/>
            </a:gdLst>
            <a:ahLst/>
            <a:cxnLst>
              <a:cxn ang="T8">
                <a:pos x="T0" y="T1"/>
              </a:cxn>
              <a:cxn ang="T9">
                <a:pos x="T2" y="T3"/>
              </a:cxn>
              <a:cxn ang="T10">
                <a:pos x="T4" y="T5"/>
              </a:cxn>
              <a:cxn ang="T11">
                <a:pos x="T6" y="T7"/>
              </a:cxn>
            </a:cxnLst>
            <a:rect l="T12" t="T13" r="T14" b="T15"/>
            <a:pathLst>
              <a:path w="94" h="97">
                <a:moveTo>
                  <a:pt x="94" y="97"/>
                </a:moveTo>
                <a:lnTo>
                  <a:pt x="0" y="92"/>
                </a:lnTo>
                <a:lnTo>
                  <a:pt x="49" y="0"/>
                </a:lnTo>
                <a:lnTo>
                  <a:pt x="94" y="97"/>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1417" name="Line 41"/>
          <p:cNvSpPr>
            <a:spLocks noChangeShapeType="1"/>
          </p:cNvSpPr>
          <p:nvPr/>
        </p:nvSpPr>
        <p:spPr bwMode="auto">
          <a:xfrm>
            <a:off x="6478600" y="3719513"/>
            <a:ext cx="217487" cy="12700"/>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1418" name="Line 42"/>
          <p:cNvSpPr>
            <a:spLocks noChangeShapeType="1"/>
          </p:cNvSpPr>
          <p:nvPr/>
        </p:nvSpPr>
        <p:spPr bwMode="auto">
          <a:xfrm>
            <a:off x="6364288" y="3408363"/>
            <a:ext cx="114300" cy="311150"/>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1419" name="Freeform 43"/>
          <p:cNvSpPr>
            <a:spLocks/>
          </p:cNvSpPr>
          <p:nvPr/>
        </p:nvSpPr>
        <p:spPr bwMode="auto">
          <a:xfrm>
            <a:off x="5499102" y="2963863"/>
            <a:ext cx="214313" cy="1128712"/>
          </a:xfrm>
          <a:custGeom>
            <a:avLst/>
            <a:gdLst>
              <a:gd name="T0" fmla="*/ 0 w 93"/>
              <a:gd name="T1" fmla="*/ 2147483647 h 432"/>
              <a:gd name="T2" fmla="*/ 2147483647 w 93"/>
              <a:gd name="T3" fmla="*/ 0 h 432"/>
              <a:gd name="T4" fmla="*/ 2147483647 w 93"/>
              <a:gd name="T5" fmla="*/ 2147483647 h 432"/>
              <a:gd name="T6" fmla="*/ 0 w 93"/>
              <a:gd name="T7" fmla="*/ 2147483647 h 432"/>
              <a:gd name="T8" fmla="*/ 0 60000 65536"/>
              <a:gd name="T9" fmla="*/ 0 60000 65536"/>
              <a:gd name="T10" fmla="*/ 0 60000 65536"/>
              <a:gd name="T11" fmla="*/ 0 60000 65536"/>
              <a:gd name="T12" fmla="*/ 0 w 93"/>
              <a:gd name="T13" fmla="*/ 0 h 432"/>
              <a:gd name="T14" fmla="*/ 93 w 93"/>
              <a:gd name="T15" fmla="*/ 432 h 432"/>
            </a:gdLst>
            <a:ahLst/>
            <a:cxnLst>
              <a:cxn ang="T8">
                <a:pos x="T0" y="T1"/>
              </a:cxn>
              <a:cxn ang="T9">
                <a:pos x="T2" y="T3"/>
              </a:cxn>
              <a:cxn ang="T10">
                <a:pos x="T4" y="T5"/>
              </a:cxn>
              <a:cxn ang="T11">
                <a:pos x="T6" y="T7"/>
              </a:cxn>
            </a:cxnLst>
            <a:rect l="T12" t="T13" r="T14" b="T15"/>
            <a:pathLst>
              <a:path w="93" h="432">
                <a:moveTo>
                  <a:pt x="0" y="432"/>
                </a:moveTo>
                <a:lnTo>
                  <a:pt x="93" y="0"/>
                </a:lnTo>
                <a:lnTo>
                  <a:pt x="44" y="409"/>
                </a:lnTo>
                <a:lnTo>
                  <a:pt x="0" y="432"/>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1420" name="Line 44"/>
          <p:cNvSpPr>
            <a:spLocks noChangeShapeType="1"/>
          </p:cNvSpPr>
          <p:nvPr/>
        </p:nvSpPr>
        <p:spPr bwMode="auto">
          <a:xfrm>
            <a:off x="5600700" y="4032257"/>
            <a:ext cx="1588" cy="317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1421" name="Freeform 45"/>
          <p:cNvSpPr>
            <a:spLocks/>
          </p:cNvSpPr>
          <p:nvPr/>
        </p:nvSpPr>
        <p:spPr bwMode="auto">
          <a:xfrm>
            <a:off x="5600712" y="2963865"/>
            <a:ext cx="227013" cy="1068387"/>
          </a:xfrm>
          <a:custGeom>
            <a:avLst/>
            <a:gdLst>
              <a:gd name="T0" fmla="*/ 2147483647 w 98"/>
              <a:gd name="T1" fmla="*/ 2147483647 h 409"/>
              <a:gd name="T2" fmla="*/ 0 w 98"/>
              <a:gd name="T3" fmla="*/ 2147483647 h 409"/>
              <a:gd name="T4" fmla="*/ 2147483647 w 98"/>
              <a:gd name="T5" fmla="*/ 0 h 409"/>
              <a:gd name="T6" fmla="*/ 2147483647 w 98"/>
              <a:gd name="T7" fmla="*/ 2147483647 h 409"/>
              <a:gd name="T8" fmla="*/ 0 60000 65536"/>
              <a:gd name="T9" fmla="*/ 0 60000 65536"/>
              <a:gd name="T10" fmla="*/ 0 60000 65536"/>
              <a:gd name="T11" fmla="*/ 0 60000 65536"/>
              <a:gd name="T12" fmla="*/ 0 w 98"/>
              <a:gd name="T13" fmla="*/ 0 h 409"/>
              <a:gd name="T14" fmla="*/ 98 w 98"/>
              <a:gd name="T15" fmla="*/ 409 h 409"/>
            </a:gdLst>
            <a:ahLst/>
            <a:cxnLst>
              <a:cxn ang="T8">
                <a:pos x="T0" y="T1"/>
              </a:cxn>
              <a:cxn ang="T9">
                <a:pos x="T2" y="T3"/>
              </a:cxn>
              <a:cxn ang="T10">
                <a:pos x="T4" y="T5"/>
              </a:cxn>
              <a:cxn ang="T11">
                <a:pos x="T6" y="T7"/>
              </a:cxn>
            </a:cxnLst>
            <a:rect l="T12" t="T13" r="T14" b="T15"/>
            <a:pathLst>
              <a:path w="98" h="409">
                <a:moveTo>
                  <a:pt x="98" y="142"/>
                </a:moveTo>
                <a:lnTo>
                  <a:pt x="0" y="409"/>
                </a:lnTo>
                <a:lnTo>
                  <a:pt x="49" y="0"/>
                </a:lnTo>
                <a:lnTo>
                  <a:pt x="98" y="142"/>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1422" name="Line 46"/>
          <p:cNvSpPr>
            <a:spLocks noChangeShapeType="1"/>
          </p:cNvSpPr>
          <p:nvPr/>
        </p:nvSpPr>
        <p:spPr bwMode="auto">
          <a:xfrm flipV="1">
            <a:off x="5499100" y="4032255"/>
            <a:ext cx="101600" cy="6032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1423" name="Line 47"/>
          <p:cNvSpPr>
            <a:spLocks noChangeShapeType="1"/>
          </p:cNvSpPr>
          <p:nvPr/>
        </p:nvSpPr>
        <p:spPr bwMode="auto">
          <a:xfrm flipH="1">
            <a:off x="5600712" y="3335338"/>
            <a:ext cx="227013" cy="696912"/>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1424" name="Freeform 48"/>
          <p:cNvSpPr>
            <a:spLocks/>
          </p:cNvSpPr>
          <p:nvPr/>
        </p:nvSpPr>
        <p:spPr bwMode="auto">
          <a:xfrm>
            <a:off x="6591300" y="3478213"/>
            <a:ext cx="217488" cy="254000"/>
          </a:xfrm>
          <a:custGeom>
            <a:avLst/>
            <a:gdLst>
              <a:gd name="T0" fmla="*/ 2147483647 w 94"/>
              <a:gd name="T1" fmla="*/ 2147483647 h 97"/>
              <a:gd name="T2" fmla="*/ 2147483647 w 94"/>
              <a:gd name="T3" fmla="*/ 0 h 97"/>
              <a:gd name="T4" fmla="*/ 0 w 94"/>
              <a:gd name="T5" fmla="*/ 0 h 97"/>
              <a:gd name="T6" fmla="*/ 2147483647 w 94"/>
              <a:gd name="T7" fmla="*/ 2147483647 h 97"/>
              <a:gd name="T8" fmla="*/ 0 60000 65536"/>
              <a:gd name="T9" fmla="*/ 0 60000 65536"/>
              <a:gd name="T10" fmla="*/ 0 60000 65536"/>
              <a:gd name="T11" fmla="*/ 0 60000 65536"/>
              <a:gd name="T12" fmla="*/ 0 w 94"/>
              <a:gd name="T13" fmla="*/ 0 h 97"/>
              <a:gd name="T14" fmla="*/ 94 w 94"/>
              <a:gd name="T15" fmla="*/ 97 h 97"/>
            </a:gdLst>
            <a:ahLst/>
            <a:cxnLst>
              <a:cxn ang="T8">
                <a:pos x="T0" y="T1"/>
              </a:cxn>
              <a:cxn ang="T9">
                <a:pos x="T2" y="T3"/>
              </a:cxn>
              <a:cxn ang="T10">
                <a:pos x="T4" y="T5"/>
              </a:cxn>
              <a:cxn ang="T11">
                <a:pos x="T6" y="T7"/>
              </a:cxn>
            </a:cxnLst>
            <a:rect l="T12" t="T13" r="T14" b="T15"/>
            <a:pathLst>
              <a:path w="94" h="97">
                <a:moveTo>
                  <a:pt x="45" y="97"/>
                </a:moveTo>
                <a:lnTo>
                  <a:pt x="94" y="0"/>
                </a:lnTo>
                <a:lnTo>
                  <a:pt x="0" y="0"/>
                </a:lnTo>
                <a:lnTo>
                  <a:pt x="45" y="97"/>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1425" name="Freeform 49"/>
          <p:cNvSpPr>
            <a:spLocks/>
          </p:cNvSpPr>
          <p:nvPr/>
        </p:nvSpPr>
        <p:spPr bwMode="auto">
          <a:xfrm>
            <a:off x="6696075" y="3478213"/>
            <a:ext cx="215900" cy="254000"/>
          </a:xfrm>
          <a:custGeom>
            <a:avLst/>
            <a:gdLst>
              <a:gd name="T0" fmla="*/ 2147483647 w 93"/>
              <a:gd name="T1" fmla="*/ 2147483647 h 97"/>
              <a:gd name="T2" fmla="*/ 0 w 93"/>
              <a:gd name="T3" fmla="*/ 2147483647 h 97"/>
              <a:gd name="T4" fmla="*/ 2147483647 w 93"/>
              <a:gd name="T5" fmla="*/ 0 h 97"/>
              <a:gd name="T6" fmla="*/ 2147483647 w 93"/>
              <a:gd name="T7" fmla="*/ 2147483647 h 97"/>
              <a:gd name="T8" fmla="*/ 0 60000 65536"/>
              <a:gd name="T9" fmla="*/ 0 60000 65536"/>
              <a:gd name="T10" fmla="*/ 0 60000 65536"/>
              <a:gd name="T11" fmla="*/ 0 60000 65536"/>
              <a:gd name="T12" fmla="*/ 0 w 93"/>
              <a:gd name="T13" fmla="*/ 0 h 97"/>
              <a:gd name="T14" fmla="*/ 93 w 93"/>
              <a:gd name="T15" fmla="*/ 97 h 97"/>
            </a:gdLst>
            <a:ahLst/>
            <a:cxnLst>
              <a:cxn ang="T8">
                <a:pos x="T0" y="T1"/>
              </a:cxn>
              <a:cxn ang="T9">
                <a:pos x="T2" y="T3"/>
              </a:cxn>
              <a:cxn ang="T10">
                <a:pos x="T4" y="T5"/>
              </a:cxn>
              <a:cxn ang="T11">
                <a:pos x="T6" y="T7"/>
              </a:cxn>
            </a:cxnLst>
            <a:rect l="T12" t="T13" r="T14" b="T15"/>
            <a:pathLst>
              <a:path w="93" h="97">
                <a:moveTo>
                  <a:pt x="93" y="74"/>
                </a:moveTo>
                <a:lnTo>
                  <a:pt x="0" y="97"/>
                </a:lnTo>
                <a:lnTo>
                  <a:pt x="49" y="0"/>
                </a:lnTo>
                <a:lnTo>
                  <a:pt x="93" y="74"/>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1426" name="Line 50"/>
          <p:cNvSpPr>
            <a:spLocks noChangeShapeType="1"/>
          </p:cNvSpPr>
          <p:nvPr/>
        </p:nvSpPr>
        <p:spPr bwMode="auto">
          <a:xfrm flipV="1">
            <a:off x="6696075" y="3671896"/>
            <a:ext cx="215900" cy="6032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1427" name="Line 51"/>
          <p:cNvSpPr>
            <a:spLocks noChangeShapeType="1"/>
          </p:cNvSpPr>
          <p:nvPr/>
        </p:nvSpPr>
        <p:spPr bwMode="auto">
          <a:xfrm>
            <a:off x="6591307" y="3478213"/>
            <a:ext cx="104775" cy="254000"/>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1428" name="Freeform 52"/>
          <p:cNvSpPr>
            <a:spLocks/>
          </p:cNvSpPr>
          <p:nvPr/>
        </p:nvSpPr>
        <p:spPr bwMode="auto">
          <a:xfrm>
            <a:off x="5167325" y="4056072"/>
            <a:ext cx="217487" cy="96837"/>
          </a:xfrm>
          <a:custGeom>
            <a:avLst/>
            <a:gdLst>
              <a:gd name="T0" fmla="*/ 2147483647 w 94"/>
              <a:gd name="T1" fmla="*/ 0 h 37"/>
              <a:gd name="T2" fmla="*/ 2147483647 w 94"/>
              <a:gd name="T3" fmla="*/ 2147483647 h 37"/>
              <a:gd name="T4" fmla="*/ 0 w 94"/>
              <a:gd name="T5" fmla="*/ 2147483647 h 37"/>
              <a:gd name="T6" fmla="*/ 2147483647 w 94"/>
              <a:gd name="T7" fmla="*/ 0 h 37"/>
              <a:gd name="T8" fmla="*/ 0 60000 65536"/>
              <a:gd name="T9" fmla="*/ 0 60000 65536"/>
              <a:gd name="T10" fmla="*/ 0 60000 65536"/>
              <a:gd name="T11" fmla="*/ 0 60000 65536"/>
              <a:gd name="T12" fmla="*/ 0 w 94"/>
              <a:gd name="T13" fmla="*/ 0 h 37"/>
              <a:gd name="T14" fmla="*/ 94 w 94"/>
              <a:gd name="T15" fmla="*/ 37 h 37"/>
            </a:gdLst>
            <a:ahLst/>
            <a:cxnLst>
              <a:cxn ang="T8">
                <a:pos x="T0" y="T1"/>
              </a:cxn>
              <a:cxn ang="T9">
                <a:pos x="T2" y="T3"/>
              </a:cxn>
              <a:cxn ang="T10">
                <a:pos x="T4" y="T5"/>
              </a:cxn>
              <a:cxn ang="T11">
                <a:pos x="T6" y="T7"/>
              </a:cxn>
            </a:cxnLst>
            <a:rect l="T12" t="T13" r="T14" b="T15"/>
            <a:pathLst>
              <a:path w="94" h="37">
                <a:moveTo>
                  <a:pt x="49" y="0"/>
                </a:moveTo>
                <a:lnTo>
                  <a:pt x="94" y="37"/>
                </a:lnTo>
                <a:lnTo>
                  <a:pt x="0" y="23"/>
                </a:lnTo>
                <a:lnTo>
                  <a:pt x="49"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1429" name="Freeform 53"/>
          <p:cNvSpPr>
            <a:spLocks/>
          </p:cNvSpPr>
          <p:nvPr/>
        </p:nvSpPr>
        <p:spPr bwMode="auto">
          <a:xfrm>
            <a:off x="5280037" y="4056072"/>
            <a:ext cx="219075" cy="96837"/>
          </a:xfrm>
          <a:custGeom>
            <a:avLst/>
            <a:gdLst>
              <a:gd name="T0" fmla="*/ 2147483647 w 94"/>
              <a:gd name="T1" fmla="*/ 2147483647 h 37"/>
              <a:gd name="T2" fmla="*/ 0 w 94"/>
              <a:gd name="T3" fmla="*/ 0 h 37"/>
              <a:gd name="T4" fmla="*/ 2147483647 w 94"/>
              <a:gd name="T5" fmla="*/ 2147483647 h 37"/>
              <a:gd name="T6" fmla="*/ 2147483647 w 94"/>
              <a:gd name="T7" fmla="*/ 2147483647 h 37"/>
              <a:gd name="T8" fmla="*/ 0 60000 65536"/>
              <a:gd name="T9" fmla="*/ 0 60000 65536"/>
              <a:gd name="T10" fmla="*/ 0 60000 65536"/>
              <a:gd name="T11" fmla="*/ 0 60000 65536"/>
              <a:gd name="T12" fmla="*/ 0 w 94"/>
              <a:gd name="T13" fmla="*/ 0 h 37"/>
              <a:gd name="T14" fmla="*/ 94 w 94"/>
              <a:gd name="T15" fmla="*/ 37 h 37"/>
            </a:gdLst>
            <a:ahLst/>
            <a:cxnLst>
              <a:cxn ang="T8">
                <a:pos x="T0" y="T1"/>
              </a:cxn>
              <a:cxn ang="T9">
                <a:pos x="T2" y="T3"/>
              </a:cxn>
              <a:cxn ang="T10">
                <a:pos x="T4" y="T5"/>
              </a:cxn>
              <a:cxn ang="T11">
                <a:pos x="T6" y="T7"/>
              </a:cxn>
            </a:cxnLst>
            <a:rect l="T12" t="T13" r="T14" b="T15"/>
            <a:pathLst>
              <a:path w="94" h="37">
                <a:moveTo>
                  <a:pt x="94" y="14"/>
                </a:moveTo>
                <a:lnTo>
                  <a:pt x="0" y="0"/>
                </a:lnTo>
                <a:lnTo>
                  <a:pt x="45" y="37"/>
                </a:lnTo>
                <a:lnTo>
                  <a:pt x="94" y="14"/>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1430" name="Line 54"/>
          <p:cNvSpPr>
            <a:spLocks noChangeShapeType="1"/>
          </p:cNvSpPr>
          <p:nvPr/>
        </p:nvSpPr>
        <p:spPr bwMode="auto">
          <a:xfrm flipH="1" flipV="1">
            <a:off x="5280037" y="4056063"/>
            <a:ext cx="206375" cy="36512"/>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1431" name="Line 55"/>
          <p:cNvSpPr>
            <a:spLocks noChangeShapeType="1"/>
          </p:cNvSpPr>
          <p:nvPr/>
        </p:nvSpPr>
        <p:spPr bwMode="auto">
          <a:xfrm flipV="1">
            <a:off x="5178425" y="4056067"/>
            <a:ext cx="101600" cy="6032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1432" name="Freeform 56"/>
          <p:cNvSpPr>
            <a:spLocks/>
          </p:cNvSpPr>
          <p:nvPr/>
        </p:nvSpPr>
        <p:spPr bwMode="auto">
          <a:xfrm>
            <a:off x="6045200" y="2927350"/>
            <a:ext cx="215900" cy="431800"/>
          </a:xfrm>
          <a:custGeom>
            <a:avLst/>
            <a:gdLst>
              <a:gd name="T0" fmla="*/ 2147483647 w 93"/>
              <a:gd name="T1" fmla="*/ 2147483647 h 165"/>
              <a:gd name="T2" fmla="*/ 2147483647 w 93"/>
              <a:gd name="T3" fmla="*/ 0 h 165"/>
              <a:gd name="T4" fmla="*/ 0 w 93"/>
              <a:gd name="T5" fmla="*/ 2147483647 h 165"/>
              <a:gd name="T6" fmla="*/ 2147483647 w 93"/>
              <a:gd name="T7" fmla="*/ 2147483647 h 165"/>
              <a:gd name="T8" fmla="*/ 0 60000 65536"/>
              <a:gd name="T9" fmla="*/ 0 60000 65536"/>
              <a:gd name="T10" fmla="*/ 0 60000 65536"/>
              <a:gd name="T11" fmla="*/ 0 60000 65536"/>
              <a:gd name="T12" fmla="*/ 0 w 93"/>
              <a:gd name="T13" fmla="*/ 0 h 165"/>
              <a:gd name="T14" fmla="*/ 93 w 93"/>
              <a:gd name="T15" fmla="*/ 165 h 165"/>
            </a:gdLst>
            <a:ahLst/>
            <a:cxnLst>
              <a:cxn ang="T8">
                <a:pos x="T0" y="T1"/>
              </a:cxn>
              <a:cxn ang="T9">
                <a:pos x="T2" y="T3"/>
              </a:cxn>
              <a:cxn ang="T10">
                <a:pos x="T4" y="T5"/>
              </a:cxn>
              <a:cxn ang="T11">
                <a:pos x="T6" y="T7"/>
              </a:cxn>
            </a:cxnLst>
            <a:rect l="T12" t="T13" r="T14" b="T15"/>
            <a:pathLst>
              <a:path w="93" h="165">
                <a:moveTo>
                  <a:pt x="44" y="165"/>
                </a:moveTo>
                <a:lnTo>
                  <a:pt x="93" y="0"/>
                </a:lnTo>
                <a:lnTo>
                  <a:pt x="0" y="9"/>
                </a:lnTo>
                <a:lnTo>
                  <a:pt x="44" y="165"/>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1433" name="Freeform 57"/>
          <p:cNvSpPr>
            <a:spLocks/>
          </p:cNvSpPr>
          <p:nvPr/>
        </p:nvSpPr>
        <p:spPr bwMode="auto">
          <a:xfrm>
            <a:off x="6146800" y="2927372"/>
            <a:ext cx="217488" cy="481013"/>
          </a:xfrm>
          <a:custGeom>
            <a:avLst/>
            <a:gdLst>
              <a:gd name="T0" fmla="*/ 2147483647 w 94"/>
              <a:gd name="T1" fmla="*/ 2147483647 h 184"/>
              <a:gd name="T2" fmla="*/ 0 w 94"/>
              <a:gd name="T3" fmla="*/ 2147483647 h 184"/>
              <a:gd name="T4" fmla="*/ 2147483647 w 94"/>
              <a:gd name="T5" fmla="*/ 0 h 184"/>
              <a:gd name="T6" fmla="*/ 2147483647 w 94"/>
              <a:gd name="T7" fmla="*/ 2147483647 h 184"/>
              <a:gd name="T8" fmla="*/ 0 60000 65536"/>
              <a:gd name="T9" fmla="*/ 0 60000 65536"/>
              <a:gd name="T10" fmla="*/ 0 60000 65536"/>
              <a:gd name="T11" fmla="*/ 0 60000 65536"/>
              <a:gd name="T12" fmla="*/ 0 w 94"/>
              <a:gd name="T13" fmla="*/ 0 h 184"/>
              <a:gd name="T14" fmla="*/ 94 w 94"/>
              <a:gd name="T15" fmla="*/ 184 h 184"/>
            </a:gdLst>
            <a:ahLst/>
            <a:cxnLst>
              <a:cxn ang="T8">
                <a:pos x="T0" y="T1"/>
              </a:cxn>
              <a:cxn ang="T9">
                <a:pos x="T2" y="T3"/>
              </a:cxn>
              <a:cxn ang="T10">
                <a:pos x="T4" y="T5"/>
              </a:cxn>
              <a:cxn ang="T11">
                <a:pos x="T6" y="T7"/>
              </a:cxn>
            </a:cxnLst>
            <a:rect l="T12" t="T13" r="T14" b="T15"/>
            <a:pathLst>
              <a:path w="94" h="184">
                <a:moveTo>
                  <a:pt x="94" y="184"/>
                </a:moveTo>
                <a:lnTo>
                  <a:pt x="0" y="165"/>
                </a:lnTo>
                <a:lnTo>
                  <a:pt x="49" y="0"/>
                </a:lnTo>
                <a:lnTo>
                  <a:pt x="94" y="184"/>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1434" name="Line 58"/>
          <p:cNvSpPr>
            <a:spLocks noChangeShapeType="1"/>
          </p:cNvSpPr>
          <p:nvPr/>
        </p:nvSpPr>
        <p:spPr bwMode="auto">
          <a:xfrm flipH="1" flipV="1">
            <a:off x="6146800" y="3359172"/>
            <a:ext cx="217488" cy="49213"/>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1435" name="Freeform 59"/>
          <p:cNvSpPr>
            <a:spLocks/>
          </p:cNvSpPr>
          <p:nvPr/>
        </p:nvSpPr>
        <p:spPr bwMode="auto">
          <a:xfrm>
            <a:off x="6808788" y="3478215"/>
            <a:ext cx="215900" cy="193675"/>
          </a:xfrm>
          <a:custGeom>
            <a:avLst/>
            <a:gdLst>
              <a:gd name="T0" fmla="*/ 2147483647 w 93"/>
              <a:gd name="T1" fmla="*/ 2147483647 h 74"/>
              <a:gd name="T2" fmla="*/ 2147483647 w 93"/>
              <a:gd name="T3" fmla="*/ 2147483647 h 74"/>
              <a:gd name="T4" fmla="*/ 0 w 93"/>
              <a:gd name="T5" fmla="*/ 0 h 74"/>
              <a:gd name="T6" fmla="*/ 2147483647 w 93"/>
              <a:gd name="T7" fmla="*/ 2147483647 h 74"/>
              <a:gd name="T8" fmla="*/ 0 60000 65536"/>
              <a:gd name="T9" fmla="*/ 0 60000 65536"/>
              <a:gd name="T10" fmla="*/ 0 60000 65536"/>
              <a:gd name="T11" fmla="*/ 0 60000 65536"/>
              <a:gd name="T12" fmla="*/ 0 w 93"/>
              <a:gd name="T13" fmla="*/ 0 h 74"/>
              <a:gd name="T14" fmla="*/ 93 w 93"/>
              <a:gd name="T15" fmla="*/ 74 h 74"/>
            </a:gdLst>
            <a:ahLst/>
            <a:cxnLst>
              <a:cxn ang="T8">
                <a:pos x="T0" y="T1"/>
              </a:cxn>
              <a:cxn ang="T9">
                <a:pos x="T2" y="T3"/>
              </a:cxn>
              <a:cxn ang="T10">
                <a:pos x="T4" y="T5"/>
              </a:cxn>
              <a:cxn ang="T11">
                <a:pos x="T6" y="T7"/>
              </a:cxn>
            </a:cxnLst>
            <a:rect l="T12" t="T13" r="T14" b="T15"/>
            <a:pathLst>
              <a:path w="93" h="74">
                <a:moveTo>
                  <a:pt x="44" y="74"/>
                </a:moveTo>
                <a:lnTo>
                  <a:pt x="93" y="23"/>
                </a:lnTo>
                <a:lnTo>
                  <a:pt x="0" y="0"/>
                </a:lnTo>
                <a:lnTo>
                  <a:pt x="44" y="74"/>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1436" name="Freeform 60"/>
          <p:cNvSpPr>
            <a:spLocks/>
          </p:cNvSpPr>
          <p:nvPr/>
        </p:nvSpPr>
        <p:spPr bwMode="auto">
          <a:xfrm>
            <a:off x="6911987" y="3538538"/>
            <a:ext cx="227013" cy="133350"/>
          </a:xfrm>
          <a:custGeom>
            <a:avLst/>
            <a:gdLst>
              <a:gd name="T0" fmla="*/ 2147483647 w 98"/>
              <a:gd name="T1" fmla="*/ 2147483647 h 51"/>
              <a:gd name="T2" fmla="*/ 0 w 98"/>
              <a:gd name="T3" fmla="*/ 2147483647 h 51"/>
              <a:gd name="T4" fmla="*/ 2147483647 w 98"/>
              <a:gd name="T5" fmla="*/ 0 h 51"/>
              <a:gd name="T6" fmla="*/ 2147483647 w 98"/>
              <a:gd name="T7" fmla="*/ 2147483647 h 51"/>
              <a:gd name="T8" fmla="*/ 0 60000 65536"/>
              <a:gd name="T9" fmla="*/ 0 60000 65536"/>
              <a:gd name="T10" fmla="*/ 0 60000 65536"/>
              <a:gd name="T11" fmla="*/ 0 60000 65536"/>
              <a:gd name="T12" fmla="*/ 0 w 98"/>
              <a:gd name="T13" fmla="*/ 0 h 51"/>
              <a:gd name="T14" fmla="*/ 98 w 98"/>
              <a:gd name="T15" fmla="*/ 51 h 51"/>
            </a:gdLst>
            <a:ahLst/>
            <a:cxnLst>
              <a:cxn ang="T8">
                <a:pos x="T0" y="T1"/>
              </a:cxn>
              <a:cxn ang="T9">
                <a:pos x="T2" y="T3"/>
              </a:cxn>
              <a:cxn ang="T10">
                <a:pos x="T4" y="T5"/>
              </a:cxn>
              <a:cxn ang="T11">
                <a:pos x="T6" y="T7"/>
              </a:cxn>
            </a:cxnLst>
            <a:rect l="T12" t="T13" r="T14" b="T15"/>
            <a:pathLst>
              <a:path w="98" h="51">
                <a:moveTo>
                  <a:pt x="98" y="46"/>
                </a:moveTo>
                <a:lnTo>
                  <a:pt x="0" y="51"/>
                </a:lnTo>
                <a:lnTo>
                  <a:pt x="49" y="0"/>
                </a:lnTo>
                <a:lnTo>
                  <a:pt x="98" y="46"/>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1437" name="Line 61"/>
          <p:cNvSpPr>
            <a:spLocks noChangeShapeType="1"/>
          </p:cNvSpPr>
          <p:nvPr/>
        </p:nvSpPr>
        <p:spPr bwMode="auto">
          <a:xfrm flipV="1">
            <a:off x="6911987" y="3659188"/>
            <a:ext cx="227013" cy="12700"/>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1438" name="Line 62"/>
          <p:cNvSpPr>
            <a:spLocks noChangeShapeType="1"/>
          </p:cNvSpPr>
          <p:nvPr/>
        </p:nvSpPr>
        <p:spPr bwMode="auto">
          <a:xfrm>
            <a:off x="6808797" y="3478215"/>
            <a:ext cx="103187" cy="19367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1439" name="Freeform 63"/>
          <p:cNvSpPr>
            <a:spLocks/>
          </p:cNvSpPr>
          <p:nvPr/>
        </p:nvSpPr>
        <p:spPr bwMode="auto">
          <a:xfrm>
            <a:off x="5384800" y="2603500"/>
            <a:ext cx="215900" cy="1549400"/>
          </a:xfrm>
          <a:custGeom>
            <a:avLst/>
            <a:gdLst>
              <a:gd name="T0" fmla="*/ 0 w 93"/>
              <a:gd name="T1" fmla="*/ 2147483647 h 593"/>
              <a:gd name="T2" fmla="*/ 2147483647 w 93"/>
              <a:gd name="T3" fmla="*/ 0 h 593"/>
              <a:gd name="T4" fmla="*/ 2147483647 w 93"/>
              <a:gd name="T5" fmla="*/ 2147483647 h 593"/>
              <a:gd name="T6" fmla="*/ 0 w 93"/>
              <a:gd name="T7" fmla="*/ 2147483647 h 593"/>
              <a:gd name="T8" fmla="*/ 0 60000 65536"/>
              <a:gd name="T9" fmla="*/ 0 60000 65536"/>
              <a:gd name="T10" fmla="*/ 0 60000 65536"/>
              <a:gd name="T11" fmla="*/ 0 60000 65536"/>
              <a:gd name="T12" fmla="*/ 0 w 93"/>
              <a:gd name="T13" fmla="*/ 0 h 593"/>
              <a:gd name="T14" fmla="*/ 93 w 93"/>
              <a:gd name="T15" fmla="*/ 593 h 593"/>
            </a:gdLst>
            <a:ahLst/>
            <a:cxnLst>
              <a:cxn ang="T8">
                <a:pos x="T0" y="T1"/>
              </a:cxn>
              <a:cxn ang="T9">
                <a:pos x="T2" y="T3"/>
              </a:cxn>
              <a:cxn ang="T10">
                <a:pos x="T4" y="T5"/>
              </a:cxn>
              <a:cxn ang="T11">
                <a:pos x="T6" y="T7"/>
              </a:cxn>
            </a:cxnLst>
            <a:rect l="T12" t="T13" r="T14" b="T15"/>
            <a:pathLst>
              <a:path w="93" h="593">
                <a:moveTo>
                  <a:pt x="0" y="593"/>
                </a:moveTo>
                <a:lnTo>
                  <a:pt x="93" y="0"/>
                </a:lnTo>
                <a:lnTo>
                  <a:pt x="49" y="570"/>
                </a:lnTo>
                <a:lnTo>
                  <a:pt x="0" y="593"/>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1440" name="Line 64"/>
          <p:cNvSpPr>
            <a:spLocks noChangeShapeType="1"/>
          </p:cNvSpPr>
          <p:nvPr/>
        </p:nvSpPr>
        <p:spPr bwMode="auto">
          <a:xfrm flipH="1">
            <a:off x="5486400" y="4092582"/>
            <a:ext cx="12700" cy="317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1441" name="Freeform 65"/>
          <p:cNvSpPr>
            <a:spLocks/>
          </p:cNvSpPr>
          <p:nvPr/>
        </p:nvSpPr>
        <p:spPr bwMode="auto">
          <a:xfrm>
            <a:off x="5499102" y="2603522"/>
            <a:ext cx="214313" cy="1489075"/>
          </a:xfrm>
          <a:custGeom>
            <a:avLst/>
            <a:gdLst>
              <a:gd name="T0" fmla="*/ 2147483647 w 93"/>
              <a:gd name="T1" fmla="*/ 2147483647 h 570"/>
              <a:gd name="T2" fmla="*/ 0 w 93"/>
              <a:gd name="T3" fmla="*/ 2147483647 h 570"/>
              <a:gd name="T4" fmla="*/ 2147483647 w 93"/>
              <a:gd name="T5" fmla="*/ 0 h 570"/>
              <a:gd name="T6" fmla="*/ 2147483647 w 93"/>
              <a:gd name="T7" fmla="*/ 2147483647 h 570"/>
              <a:gd name="T8" fmla="*/ 0 60000 65536"/>
              <a:gd name="T9" fmla="*/ 0 60000 65536"/>
              <a:gd name="T10" fmla="*/ 0 60000 65536"/>
              <a:gd name="T11" fmla="*/ 0 60000 65536"/>
              <a:gd name="T12" fmla="*/ 0 w 93"/>
              <a:gd name="T13" fmla="*/ 0 h 570"/>
              <a:gd name="T14" fmla="*/ 93 w 93"/>
              <a:gd name="T15" fmla="*/ 570 h 570"/>
            </a:gdLst>
            <a:ahLst/>
            <a:cxnLst>
              <a:cxn ang="T8">
                <a:pos x="T0" y="T1"/>
              </a:cxn>
              <a:cxn ang="T9">
                <a:pos x="T2" y="T3"/>
              </a:cxn>
              <a:cxn ang="T10">
                <a:pos x="T4" y="T5"/>
              </a:cxn>
              <a:cxn ang="T11">
                <a:pos x="T6" y="T7"/>
              </a:cxn>
            </a:cxnLst>
            <a:rect l="T12" t="T13" r="T14" b="T15"/>
            <a:pathLst>
              <a:path w="93" h="570">
                <a:moveTo>
                  <a:pt x="93" y="138"/>
                </a:moveTo>
                <a:lnTo>
                  <a:pt x="0" y="570"/>
                </a:lnTo>
                <a:lnTo>
                  <a:pt x="44" y="0"/>
                </a:lnTo>
                <a:lnTo>
                  <a:pt x="93" y="138"/>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1442" name="Line 66"/>
          <p:cNvSpPr>
            <a:spLocks noChangeShapeType="1"/>
          </p:cNvSpPr>
          <p:nvPr/>
        </p:nvSpPr>
        <p:spPr bwMode="auto">
          <a:xfrm flipV="1">
            <a:off x="5384800" y="4092581"/>
            <a:ext cx="114300" cy="6032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1443" name="Freeform 67"/>
          <p:cNvSpPr>
            <a:spLocks/>
          </p:cNvSpPr>
          <p:nvPr/>
        </p:nvSpPr>
        <p:spPr bwMode="auto">
          <a:xfrm>
            <a:off x="6261100" y="2927372"/>
            <a:ext cx="217488" cy="481013"/>
          </a:xfrm>
          <a:custGeom>
            <a:avLst/>
            <a:gdLst>
              <a:gd name="T0" fmla="*/ 2147483647 w 94"/>
              <a:gd name="T1" fmla="*/ 2147483647 h 184"/>
              <a:gd name="T2" fmla="*/ 2147483647 w 94"/>
              <a:gd name="T3" fmla="*/ 2147483647 h 184"/>
              <a:gd name="T4" fmla="*/ 0 w 94"/>
              <a:gd name="T5" fmla="*/ 0 h 184"/>
              <a:gd name="T6" fmla="*/ 2147483647 w 94"/>
              <a:gd name="T7" fmla="*/ 2147483647 h 184"/>
              <a:gd name="T8" fmla="*/ 0 60000 65536"/>
              <a:gd name="T9" fmla="*/ 0 60000 65536"/>
              <a:gd name="T10" fmla="*/ 0 60000 65536"/>
              <a:gd name="T11" fmla="*/ 0 60000 65536"/>
              <a:gd name="T12" fmla="*/ 0 w 94"/>
              <a:gd name="T13" fmla="*/ 0 h 184"/>
              <a:gd name="T14" fmla="*/ 94 w 94"/>
              <a:gd name="T15" fmla="*/ 184 h 184"/>
            </a:gdLst>
            <a:ahLst/>
            <a:cxnLst>
              <a:cxn ang="T8">
                <a:pos x="T0" y="T1"/>
              </a:cxn>
              <a:cxn ang="T9">
                <a:pos x="T2" y="T3"/>
              </a:cxn>
              <a:cxn ang="T10">
                <a:pos x="T4" y="T5"/>
              </a:cxn>
              <a:cxn ang="T11">
                <a:pos x="T6" y="T7"/>
              </a:cxn>
            </a:cxnLst>
            <a:rect l="T12" t="T13" r="T14" b="T15"/>
            <a:pathLst>
              <a:path w="94" h="184">
                <a:moveTo>
                  <a:pt x="45" y="184"/>
                </a:moveTo>
                <a:lnTo>
                  <a:pt x="94" y="73"/>
                </a:lnTo>
                <a:lnTo>
                  <a:pt x="0" y="0"/>
                </a:lnTo>
                <a:lnTo>
                  <a:pt x="45" y="184"/>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1444" name="Freeform 68"/>
          <p:cNvSpPr>
            <a:spLocks/>
          </p:cNvSpPr>
          <p:nvPr/>
        </p:nvSpPr>
        <p:spPr bwMode="auto">
          <a:xfrm>
            <a:off x="6364288" y="3117872"/>
            <a:ext cx="227012" cy="360363"/>
          </a:xfrm>
          <a:custGeom>
            <a:avLst/>
            <a:gdLst>
              <a:gd name="T0" fmla="*/ 2147483647 w 98"/>
              <a:gd name="T1" fmla="*/ 2147483647 h 138"/>
              <a:gd name="T2" fmla="*/ 0 w 98"/>
              <a:gd name="T3" fmla="*/ 2147483647 h 138"/>
              <a:gd name="T4" fmla="*/ 2147483647 w 98"/>
              <a:gd name="T5" fmla="*/ 0 h 138"/>
              <a:gd name="T6" fmla="*/ 2147483647 w 98"/>
              <a:gd name="T7" fmla="*/ 2147483647 h 138"/>
              <a:gd name="T8" fmla="*/ 0 60000 65536"/>
              <a:gd name="T9" fmla="*/ 0 60000 65536"/>
              <a:gd name="T10" fmla="*/ 0 60000 65536"/>
              <a:gd name="T11" fmla="*/ 0 60000 65536"/>
              <a:gd name="T12" fmla="*/ 0 w 98"/>
              <a:gd name="T13" fmla="*/ 0 h 138"/>
              <a:gd name="T14" fmla="*/ 98 w 98"/>
              <a:gd name="T15" fmla="*/ 138 h 138"/>
            </a:gdLst>
            <a:ahLst/>
            <a:cxnLst>
              <a:cxn ang="T8">
                <a:pos x="T0" y="T1"/>
              </a:cxn>
              <a:cxn ang="T9">
                <a:pos x="T2" y="T3"/>
              </a:cxn>
              <a:cxn ang="T10">
                <a:pos x="T4" y="T5"/>
              </a:cxn>
              <a:cxn ang="T11">
                <a:pos x="T6" y="T7"/>
              </a:cxn>
            </a:cxnLst>
            <a:rect l="T12" t="T13" r="T14" b="T15"/>
            <a:pathLst>
              <a:path w="98" h="138">
                <a:moveTo>
                  <a:pt x="98" y="138"/>
                </a:moveTo>
                <a:lnTo>
                  <a:pt x="0" y="111"/>
                </a:lnTo>
                <a:lnTo>
                  <a:pt x="49" y="0"/>
                </a:lnTo>
                <a:lnTo>
                  <a:pt x="98" y="138"/>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1445" name="Line 69"/>
          <p:cNvSpPr>
            <a:spLocks noChangeShapeType="1"/>
          </p:cNvSpPr>
          <p:nvPr/>
        </p:nvSpPr>
        <p:spPr bwMode="auto">
          <a:xfrm flipH="1" flipV="1">
            <a:off x="6364288" y="3408363"/>
            <a:ext cx="227012" cy="69850"/>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1446" name="Freeform 70"/>
          <p:cNvSpPr>
            <a:spLocks/>
          </p:cNvSpPr>
          <p:nvPr/>
        </p:nvSpPr>
        <p:spPr bwMode="auto">
          <a:xfrm>
            <a:off x="7024693" y="3538538"/>
            <a:ext cx="217487" cy="157162"/>
          </a:xfrm>
          <a:custGeom>
            <a:avLst/>
            <a:gdLst>
              <a:gd name="T0" fmla="*/ 2147483647 w 94"/>
              <a:gd name="T1" fmla="*/ 2147483647 h 60"/>
              <a:gd name="T2" fmla="*/ 2147483647 w 94"/>
              <a:gd name="T3" fmla="*/ 2147483647 h 60"/>
              <a:gd name="T4" fmla="*/ 0 w 94"/>
              <a:gd name="T5" fmla="*/ 0 h 60"/>
              <a:gd name="T6" fmla="*/ 2147483647 w 94"/>
              <a:gd name="T7" fmla="*/ 2147483647 h 60"/>
              <a:gd name="T8" fmla="*/ 0 60000 65536"/>
              <a:gd name="T9" fmla="*/ 0 60000 65536"/>
              <a:gd name="T10" fmla="*/ 0 60000 65536"/>
              <a:gd name="T11" fmla="*/ 0 60000 65536"/>
              <a:gd name="T12" fmla="*/ 0 w 94"/>
              <a:gd name="T13" fmla="*/ 0 h 60"/>
              <a:gd name="T14" fmla="*/ 94 w 94"/>
              <a:gd name="T15" fmla="*/ 60 h 60"/>
            </a:gdLst>
            <a:ahLst/>
            <a:cxnLst>
              <a:cxn ang="T8">
                <a:pos x="T0" y="T1"/>
              </a:cxn>
              <a:cxn ang="T9">
                <a:pos x="T2" y="T3"/>
              </a:cxn>
              <a:cxn ang="T10">
                <a:pos x="T4" y="T5"/>
              </a:cxn>
              <a:cxn ang="T11">
                <a:pos x="T6" y="T7"/>
              </a:cxn>
            </a:cxnLst>
            <a:rect l="T12" t="T13" r="T14" b="T15"/>
            <a:pathLst>
              <a:path w="94" h="60">
                <a:moveTo>
                  <a:pt x="49" y="46"/>
                </a:moveTo>
                <a:lnTo>
                  <a:pt x="94" y="60"/>
                </a:lnTo>
                <a:lnTo>
                  <a:pt x="0" y="0"/>
                </a:lnTo>
                <a:lnTo>
                  <a:pt x="49" y="46"/>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1447" name="Freeform 71"/>
          <p:cNvSpPr>
            <a:spLocks/>
          </p:cNvSpPr>
          <p:nvPr/>
        </p:nvSpPr>
        <p:spPr bwMode="auto">
          <a:xfrm>
            <a:off x="7139000" y="3659192"/>
            <a:ext cx="217487" cy="84137"/>
          </a:xfrm>
          <a:custGeom>
            <a:avLst/>
            <a:gdLst>
              <a:gd name="T0" fmla="*/ 2147483647 w 94"/>
              <a:gd name="T1" fmla="*/ 2147483647 h 32"/>
              <a:gd name="T2" fmla="*/ 0 w 94"/>
              <a:gd name="T3" fmla="*/ 0 h 32"/>
              <a:gd name="T4" fmla="*/ 2147483647 w 94"/>
              <a:gd name="T5" fmla="*/ 2147483647 h 32"/>
              <a:gd name="T6" fmla="*/ 2147483647 w 94"/>
              <a:gd name="T7" fmla="*/ 2147483647 h 32"/>
              <a:gd name="T8" fmla="*/ 0 60000 65536"/>
              <a:gd name="T9" fmla="*/ 0 60000 65536"/>
              <a:gd name="T10" fmla="*/ 0 60000 65536"/>
              <a:gd name="T11" fmla="*/ 0 60000 65536"/>
              <a:gd name="T12" fmla="*/ 0 w 94"/>
              <a:gd name="T13" fmla="*/ 0 h 32"/>
              <a:gd name="T14" fmla="*/ 94 w 94"/>
              <a:gd name="T15" fmla="*/ 32 h 32"/>
            </a:gdLst>
            <a:ahLst/>
            <a:cxnLst>
              <a:cxn ang="T8">
                <a:pos x="T0" y="T1"/>
              </a:cxn>
              <a:cxn ang="T9">
                <a:pos x="T2" y="T3"/>
              </a:cxn>
              <a:cxn ang="T10">
                <a:pos x="T4" y="T5"/>
              </a:cxn>
              <a:cxn ang="T11">
                <a:pos x="T6" y="T7"/>
              </a:cxn>
            </a:cxnLst>
            <a:rect l="T12" t="T13" r="T14" b="T15"/>
            <a:pathLst>
              <a:path w="94" h="32">
                <a:moveTo>
                  <a:pt x="94" y="32"/>
                </a:moveTo>
                <a:lnTo>
                  <a:pt x="0" y="0"/>
                </a:lnTo>
                <a:lnTo>
                  <a:pt x="45" y="14"/>
                </a:lnTo>
                <a:lnTo>
                  <a:pt x="94" y="32"/>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1448" name="Freeform 72"/>
          <p:cNvSpPr>
            <a:spLocks/>
          </p:cNvSpPr>
          <p:nvPr/>
        </p:nvSpPr>
        <p:spPr bwMode="auto">
          <a:xfrm>
            <a:off x="5053013" y="3106738"/>
            <a:ext cx="227012" cy="1079500"/>
          </a:xfrm>
          <a:custGeom>
            <a:avLst/>
            <a:gdLst>
              <a:gd name="T0" fmla="*/ 0 w 98"/>
              <a:gd name="T1" fmla="*/ 2147483647 h 413"/>
              <a:gd name="T2" fmla="*/ 2147483647 w 98"/>
              <a:gd name="T3" fmla="*/ 0 h 413"/>
              <a:gd name="T4" fmla="*/ 2147483647 w 98"/>
              <a:gd name="T5" fmla="*/ 2147483647 h 413"/>
              <a:gd name="T6" fmla="*/ 0 w 98"/>
              <a:gd name="T7" fmla="*/ 2147483647 h 413"/>
              <a:gd name="T8" fmla="*/ 0 60000 65536"/>
              <a:gd name="T9" fmla="*/ 0 60000 65536"/>
              <a:gd name="T10" fmla="*/ 0 60000 65536"/>
              <a:gd name="T11" fmla="*/ 0 60000 65536"/>
              <a:gd name="T12" fmla="*/ 0 w 98"/>
              <a:gd name="T13" fmla="*/ 0 h 413"/>
              <a:gd name="T14" fmla="*/ 98 w 98"/>
              <a:gd name="T15" fmla="*/ 413 h 413"/>
            </a:gdLst>
            <a:ahLst/>
            <a:cxnLst>
              <a:cxn ang="T8">
                <a:pos x="T0" y="T1"/>
              </a:cxn>
              <a:cxn ang="T9">
                <a:pos x="T2" y="T3"/>
              </a:cxn>
              <a:cxn ang="T10">
                <a:pos x="T4" y="T5"/>
              </a:cxn>
              <a:cxn ang="T11">
                <a:pos x="T6" y="T7"/>
              </a:cxn>
            </a:cxnLst>
            <a:rect l="T12" t="T13" r="T14" b="T15"/>
            <a:pathLst>
              <a:path w="98" h="413">
                <a:moveTo>
                  <a:pt x="0" y="413"/>
                </a:moveTo>
                <a:lnTo>
                  <a:pt x="98" y="0"/>
                </a:lnTo>
                <a:lnTo>
                  <a:pt x="49" y="386"/>
                </a:lnTo>
                <a:lnTo>
                  <a:pt x="0" y="413"/>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1449" name="Freeform 73"/>
          <p:cNvSpPr>
            <a:spLocks/>
          </p:cNvSpPr>
          <p:nvPr/>
        </p:nvSpPr>
        <p:spPr bwMode="auto">
          <a:xfrm>
            <a:off x="5167325" y="3106738"/>
            <a:ext cx="217487" cy="1046162"/>
          </a:xfrm>
          <a:custGeom>
            <a:avLst/>
            <a:gdLst>
              <a:gd name="T0" fmla="*/ 2147483647 w 94"/>
              <a:gd name="T1" fmla="*/ 2147483647 h 400"/>
              <a:gd name="T2" fmla="*/ 0 w 94"/>
              <a:gd name="T3" fmla="*/ 2147483647 h 400"/>
              <a:gd name="T4" fmla="*/ 2147483647 w 94"/>
              <a:gd name="T5" fmla="*/ 0 h 400"/>
              <a:gd name="T6" fmla="*/ 2147483647 w 94"/>
              <a:gd name="T7" fmla="*/ 2147483647 h 400"/>
              <a:gd name="T8" fmla="*/ 0 60000 65536"/>
              <a:gd name="T9" fmla="*/ 0 60000 65536"/>
              <a:gd name="T10" fmla="*/ 0 60000 65536"/>
              <a:gd name="T11" fmla="*/ 0 60000 65536"/>
              <a:gd name="T12" fmla="*/ 0 w 94"/>
              <a:gd name="T13" fmla="*/ 0 h 400"/>
              <a:gd name="T14" fmla="*/ 94 w 94"/>
              <a:gd name="T15" fmla="*/ 400 h 400"/>
            </a:gdLst>
            <a:ahLst/>
            <a:cxnLst>
              <a:cxn ang="T8">
                <a:pos x="T0" y="T1"/>
              </a:cxn>
              <a:cxn ang="T9">
                <a:pos x="T2" y="T3"/>
              </a:cxn>
              <a:cxn ang="T10">
                <a:pos x="T4" y="T5"/>
              </a:cxn>
              <a:cxn ang="T11">
                <a:pos x="T6" y="T7"/>
              </a:cxn>
            </a:cxnLst>
            <a:rect l="T12" t="T13" r="T14" b="T15"/>
            <a:pathLst>
              <a:path w="94" h="400">
                <a:moveTo>
                  <a:pt x="94" y="400"/>
                </a:moveTo>
                <a:lnTo>
                  <a:pt x="0" y="386"/>
                </a:lnTo>
                <a:lnTo>
                  <a:pt x="49" y="0"/>
                </a:lnTo>
                <a:lnTo>
                  <a:pt x="94" y="40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1450" name="Line 74"/>
          <p:cNvSpPr>
            <a:spLocks noChangeShapeType="1"/>
          </p:cNvSpPr>
          <p:nvPr/>
        </p:nvSpPr>
        <p:spPr bwMode="auto">
          <a:xfrm>
            <a:off x="5167313" y="4116394"/>
            <a:ext cx="11112" cy="317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1451" name="Line 75"/>
          <p:cNvSpPr>
            <a:spLocks noChangeShapeType="1"/>
          </p:cNvSpPr>
          <p:nvPr/>
        </p:nvSpPr>
        <p:spPr bwMode="auto">
          <a:xfrm flipH="1" flipV="1">
            <a:off x="7139000" y="3659192"/>
            <a:ext cx="204787" cy="84137"/>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1452" name="Line 76"/>
          <p:cNvSpPr>
            <a:spLocks noChangeShapeType="1"/>
          </p:cNvSpPr>
          <p:nvPr/>
        </p:nvSpPr>
        <p:spPr bwMode="auto">
          <a:xfrm>
            <a:off x="7024692" y="3538538"/>
            <a:ext cx="114300" cy="120650"/>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1453" name="Line 77"/>
          <p:cNvSpPr>
            <a:spLocks noChangeShapeType="1"/>
          </p:cNvSpPr>
          <p:nvPr/>
        </p:nvSpPr>
        <p:spPr bwMode="auto">
          <a:xfrm flipH="1" flipV="1">
            <a:off x="5167325" y="4116388"/>
            <a:ext cx="217487" cy="36512"/>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1454" name="Line 78"/>
          <p:cNvSpPr>
            <a:spLocks noChangeShapeType="1"/>
          </p:cNvSpPr>
          <p:nvPr/>
        </p:nvSpPr>
        <p:spPr bwMode="auto">
          <a:xfrm flipV="1">
            <a:off x="5053013" y="4116388"/>
            <a:ext cx="114300" cy="69850"/>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1455" name="Freeform 79"/>
          <p:cNvSpPr>
            <a:spLocks/>
          </p:cNvSpPr>
          <p:nvPr/>
        </p:nvSpPr>
        <p:spPr bwMode="auto">
          <a:xfrm>
            <a:off x="6478600" y="3117872"/>
            <a:ext cx="217487" cy="360363"/>
          </a:xfrm>
          <a:custGeom>
            <a:avLst/>
            <a:gdLst>
              <a:gd name="T0" fmla="*/ 2147483647 w 94"/>
              <a:gd name="T1" fmla="*/ 2147483647 h 138"/>
              <a:gd name="T2" fmla="*/ 2147483647 w 94"/>
              <a:gd name="T3" fmla="*/ 2147483647 h 138"/>
              <a:gd name="T4" fmla="*/ 0 w 94"/>
              <a:gd name="T5" fmla="*/ 0 h 138"/>
              <a:gd name="T6" fmla="*/ 2147483647 w 94"/>
              <a:gd name="T7" fmla="*/ 2147483647 h 138"/>
              <a:gd name="T8" fmla="*/ 0 60000 65536"/>
              <a:gd name="T9" fmla="*/ 0 60000 65536"/>
              <a:gd name="T10" fmla="*/ 0 60000 65536"/>
              <a:gd name="T11" fmla="*/ 0 60000 65536"/>
              <a:gd name="T12" fmla="*/ 0 w 94"/>
              <a:gd name="T13" fmla="*/ 0 h 138"/>
              <a:gd name="T14" fmla="*/ 94 w 94"/>
              <a:gd name="T15" fmla="*/ 138 h 138"/>
            </a:gdLst>
            <a:ahLst/>
            <a:cxnLst>
              <a:cxn ang="T8">
                <a:pos x="T0" y="T1"/>
              </a:cxn>
              <a:cxn ang="T9">
                <a:pos x="T2" y="T3"/>
              </a:cxn>
              <a:cxn ang="T10">
                <a:pos x="T4" y="T5"/>
              </a:cxn>
              <a:cxn ang="T11">
                <a:pos x="T6" y="T7"/>
              </a:cxn>
            </a:cxnLst>
            <a:rect l="T12" t="T13" r="T14" b="T15"/>
            <a:pathLst>
              <a:path w="94" h="138">
                <a:moveTo>
                  <a:pt x="49" y="138"/>
                </a:moveTo>
                <a:lnTo>
                  <a:pt x="94" y="46"/>
                </a:lnTo>
                <a:lnTo>
                  <a:pt x="0" y="0"/>
                </a:lnTo>
                <a:lnTo>
                  <a:pt x="49" y="138"/>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1456" name="Freeform 80"/>
          <p:cNvSpPr>
            <a:spLocks/>
          </p:cNvSpPr>
          <p:nvPr/>
        </p:nvSpPr>
        <p:spPr bwMode="auto">
          <a:xfrm>
            <a:off x="6591300" y="3238522"/>
            <a:ext cx="217488" cy="239713"/>
          </a:xfrm>
          <a:custGeom>
            <a:avLst/>
            <a:gdLst>
              <a:gd name="T0" fmla="*/ 2147483647 w 94"/>
              <a:gd name="T1" fmla="*/ 2147483647 h 92"/>
              <a:gd name="T2" fmla="*/ 0 w 94"/>
              <a:gd name="T3" fmla="*/ 2147483647 h 92"/>
              <a:gd name="T4" fmla="*/ 2147483647 w 94"/>
              <a:gd name="T5" fmla="*/ 0 h 92"/>
              <a:gd name="T6" fmla="*/ 2147483647 w 94"/>
              <a:gd name="T7" fmla="*/ 2147483647 h 92"/>
              <a:gd name="T8" fmla="*/ 0 60000 65536"/>
              <a:gd name="T9" fmla="*/ 0 60000 65536"/>
              <a:gd name="T10" fmla="*/ 0 60000 65536"/>
              <a:gd name="T11" fmla="*/ 0 60000 65536"/>
              <a:gd name="T12" fmla="*/ 0 w 94"/>
              <a:gd name="T13" fmla="*/ 0 h 92"/>
              <a:gd name="T14" fmla="*/ 94 w 94"/>
              <a:gd name="T15" fmla="*/ 92 h 92"/>
            </a:gdLst>
            <a:ahLst/>
            <a:cxnLst>
              <a:cxn ang="T8">
                <a:pos x="T0" y="T1"/>
              </a:cxn>
              <a:cxn ang="T9">
                <a:pos x="T2" y="T3"/>
              </a:cxn>
              <a:cxn ang="T10">
                <a:pos x="T4" y="T5"/>
              </a:cxn>
              <a:cxn ang="T11">
                <a:pos x="T6" y="T7"/>
              </a:cxn>
            </a:cxnLst>
            <a:rect l="T12" t="T13" r="T14" b="T15"/>
            <a:pathLst>
              <a:path w="94" h="92">
                <a:moveTo>
                  <a:pt x="94" y="92"/>
                </a:moveTo>
                <a:lnTo>
                  <a:pt x="0" y="92"/>
                </a:lnTo>
                <a:lnTo>
                  <a:pt x="45" y="0"/>
                </a:lnTo>
                <a:lnTo>
                  <a:pt x="94" y="92"/>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1457" name="Line 81"/>
          <p:cNvSpPr>
            <a:spLocks noChangeShapeType="1"/>
          </p:cNvSpPr>
          <p:nvPr/>
        </p:nvSpPr>
        <p:spPr bwMode="auto">
          <a:xfrm flipH="1">
            <a:off x="6591300" y="3478218"/>
            <a:ext cx="217488" cy="317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1458" name="Line 82"/>
          <p:cNvSpPr>
            <a:spLocks noChangeShapeType="1"/>
          </p:cNvSpPr>
          <p:nvPr/>
        </p:nvSpPr>
        <p:spPr bwMode="auto">
          <a:xfrm>
            <a:off x="6478588" y="3117872"/>
            <a:ext cx="112712" cy="360363"/>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1459" name="Freeform 83"/>
          <p:cNvSpPr>
            <a:spLocks/>
          </p:cNvSpPr>
          <p:nvPr/>
        </p:nvSpPr>
        <p:spPr bwMode="auto">
          <a:xfrm>
            <a:off x="7356477" y="3743325"/>
            <a:ext cx="214313" cy="469900"/>
          </a:xfrm>
          <a:custGeom>
            <a:avLst/>
            <a:gdLst>
              <a:gd name="T0" fmla="*/ 2147483647 w 93"/>
              <a:gd name="T1" fmla="*/ 2147483647 h 180"/>
              <a:gd name="T2" fmla="*/ 0 w 93"/>
              <a:gd name="T3" fmla="*/ 0 h 180"/>
              <a:gd name="T4" fmla="*/ 2147483647 w 93"/>
              <a:gd name="T5" fmla="*/ 2147483647 h 180"/>
              <a:gd name="T6" fmla="*/ 2147483647 w 93"/>
              <a:gd name="T7" fmla="*/ 2147483647 h 180"/>
              <a:gd name="T8" fmla="*/ 0 60000 65536"/>
              <a:gd name="T9" fmla="*/ 0 60000 65536"/>
              <a:gd name="T10" fmla="*/ 0 60000 65536"/>
              <a:gd name="T11" fmla="*/ 0 60000 65536"/>
              <a:gd name="T12" fmla="*/ 0 w 93"/>
              <a:gd name="T13" fmla="*/ 0 h 180"/>
              <a:gd name="T14" fmla="*/ 93 w 93"/>
              <a:gd name="T15" fmla="*/ 180 h 180"/>
            </a:gdLst>
            <a:ahLst/>
            <a:cxnLst>
              <a:cxn ang="T8">
                <a:pos x="T0" y="T1"/>
              </a:cxn>
              <a:cxn ang="T9">
                <a:pos x="T2" y="T3"/>
              </a:cxn>
              <a:cxn ang="T10">
                <a:pos x="T4" y="T5"/>
              </a:cxn>
              <a:cxn ang="T11">
                <a:pos x="T6" y="T7"/>
              </a:cxn>
            </a:cxnLst>
            <a:rect l="T12" t="T13" r="T14" b="T15"/>
            <a:pathLst>
              <a:path w="93" h="180">
                <a:moveTo>
                  <a:pt x="93" y="157"/>
                </a:moveTo>
                <a:lnTo>
                  <a:pt x="0" y="0"/>
                </a:lnTo>
                <a:lnTo>
                  <a:pt x="44" y="180"/>
                </a:lnTo>
                <a:lnTo>
                  <a:pt x="93" y="157"/>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1460" name="Freeform 84"/>
          <p:cNvSpPr>
            <a:spLocks/>
          </p:cNvSpPr>
          <p:nvPr/>
        </p:nvSpPr>
        <p:spPr bwMode="auto">
          <a:xfrm>
            <a:off x="7242175" y="3695707"/>
            <a:ext cx="215900" cy="517525"/>
          </a:xfrm>
          <a:custGeom>
            <a:avLst/>
            <a:gdLst>
              <a:gd name="T0" fmla="*/ 2147483647 w 93"/>
              <a:gd name="T1" fmla="*/ 2147483647 h 198"/>
              <a:gd name="T2" fmla="*/ 2147483647 w 93"/>
              <a:gd name="T3" fmla="*/ 2147483647 h 198"/>
              <a:gd name="T4" fmla="*/ 0 w 93"/>
              <a:gd name="T5" fmla="*/ 0 h 198"/>
              <a:gd name="T6" fmla="*/ 2147483647 w 93"/>
              <a:gd name="T7" fmla="*/ 2147483647 h 198"/>
              <a:gd name="T8" fmla="*/ 0 60000 65536"/>
              <a:gd name="T9" fmla="*/ 0 60000 65536"/>
              <a:gd name="T10" fmla="*/ 0 60000 65536"/>
              <a:gd name="T11" fmla="*/ 0 60000 65536"/>
              <a:gd name="T12" fmla="*/ 0 w 93"/>
              <a:gd name="T13" fmla="*/ 0 h 198"/>
              <a:gd name="T14" fmla="*/ 93 w 93"/>
              <a:gd name="T15" fmla="*/ 198 h 198"/>
            </a:gdLst>
            <a:ahLst/>
            <a:cxnLst>
              <a:cxn ang="T8">
                <a:pos x="T0" y="T1"/>
              </a:cxn>
              <a:cxn ang="T9">
                <a:pos x="T2" y="T3"/>
              </a:cxn>
              <a:cxn ang="T10">
                <a:pos x="T4" y="T5"/>
              </a:cxn>
              <a:cxn ang="T11">
                <a:pos x="T6" y="T7"/>
              </a:cxn>
            </a:cxnLst>
            <a:rect l="T12" t="T13" r="T14" b="T15"/>
            <a:pathLst>
              <a:path w="93" h="198">
                <a:moveTo>
                  <a:pt x="49" y="18"/>
                </a:moveTo>
                <a:lnTo>
                  <a:pt x="93" y="198"/>
                </a:lnTo>
                <a:lnTo>
                  <a:pt x="0" y="0"/>
                </a:lnTo>
                <a:lnTo>
                  <a:pt x="49" y="18"/>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1461" name="Line 85"/>
          <p:cNvSpPr>
            <a:spLocks noChangeShapeType="1"/>
          </p:cNvSpPr>
          <p:nvPr/>
        </p:nvSpPr>
        <p:spPr bwMode="auto">
          <a:xfrm flipH="1">
            <a:off x="7343775" y="3743325"/>
            <a:ext cx="12700" cy="1588"/>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1462" name="Line 86"/>
          <p:cNvSpPr>
            <a:spLocks noChangeShapeType="1"/>
          </p:cNvSpPr>
          <p:nvPr/>
        </p:nvSpPr>
        <p:spPr bwMode="auto">
          <a:xfrm>
            <a:off x="7356477" y="3743327"/>
            <a:ext cx="214313" cy="40957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1463" name="Line 87"/>
          <p:cNvSpPr>
            <a:spLocks noChangeShapeType="1"/>
          </p:cNvSpPr>
          <p:nvPr/>
        </p:nvSpPr>
        <p:spPr bwMode="auto">
          <a:xfrm>
            <a:off x="7242180" y="3695702"/>
            <a:ext cx="114300" cy="4762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1464" name="Freeform 88"/>
          <p:cNvSpPr>
            <a:spLocks/>
          </p:cNvSpPr>
          <p:nvPr/>
        </p:nvSpPr>
        <p:spPr bwMode="auto">
          <a:xfrm>
            <a:off x="5280037" y="2135188"/>
            <a:ext cx="219075" cy="2017712"/>
          </a:xfrm>
          <a:custGeom>
            <a:avLst/>
            <a:gdLst>
              <a:gd name="T0" fmla="*/ 0 w 94"/>
              <a:gd name="T1" fmla="*/ 2147483647 h 772"/>
              <a:gd name="T2" fmla="*/ 2147483647 w 94"/>
              <a:gd name="T3" fmla="*/ 0 h 772"/>
              <a:gd name="T4" fmla="*/ 2147483647 w 94"/>
              <a:gd name="T5" fmla="*/ 2147483647 h 772"/>
              <a:gd name="T6" fmla="*/ 0 w 94"/>
              <a:gd name="T7" fmla="*/ 2147483647 h 772"/>
              <a:gd name="T8" fmla="*/ 0 60000 65536"/>
              <a:gd name="T9" fmla="*/ 0 60000 65536"/>
              <a:gd name="T10" fmla="*/ 0 60000 65536"/>
              <a:gd name="T11" fmla="*/ 0 60000 65536"/>
              <a:gd name="T12" fmla="*/ 0 w 94"/>
              <a:gd name="T13" fmla="*/ 0 h 772"/>
              <a:gd name="T14" fmla="*/ 94 w 94"/>
              <a:gd name="T15" fmla="*/ 772 h 772"/>
            </a:gdLst>
            <a:ahLst/>
            <a:cxnLst>
              <a:cxn ang="T8">
                <a:pos x="T0" y="T1"/>
              </a:cxn>
              <a:cxn ang="T9">
                <a:pos x="T2" y="T3"/>
              </a:cxn>
              <a:cxn ang="T10">
                <a:pos x="T4" y="T5"/>
              </a:cxn>
              <a:cxn ang="T11">
                <a:pos x="T6" y="T7"/>
              </a:cxn>
            </a:cxnLst>
            <a:rect l="T12" t="T13" r="T14" b="T15"/>
            <a:pathLst>
              <a:path w="94" h="772">
                <a:moveTo>
                  <a:pt x="0" y="372"/>
                </a:moveTo>
                <a:lnTo>
                  <a:pt x="94" y="0"/>
                </a:lnTo>
                <a:lnTo>
                  <a:pt x="45" y="772"/>
                </a:lnTo>
                <a:lnTo>
                  <a:pt x="0" y="372"/>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1465" name="Freeform 89"/>
          <p:cNvSpPr>
            <a:spLocks/>
          </p:cNvSpPr>
          <p:nvPr/>
        </p:nvSpPr>
        <p:spPr bwMode="auto">
          <a:xfrm>
            <a:off x="5384800" y="2135188"/>
            <a:ext cx="215900" cy="2017712"/>
          </a:xfrm>
          <a:custGeom>
            <a:avLst/>
            <a:gdLst>
              <a:gd name="T0" fmla="*/ 2147483647 w 93"/>
              <a:gd name="T1" fmla="*/ 2147483647 h 772"/>
              <a:gd name="T2" fmla="*/ 0 w 93"/>
              <a:gd name="T3" fmla="*/ 2147483647 h 772"/>
              <a:gd name="T4" fmla="*/ 2147483647 w 93"/>
              <a:gd name="T5" fmla="*/ 0 h 772"/>
              <a:gd name="T6" fmla="*/ 2147483647 w 93"/>
              <a:gd name="T7" fmla="*/ 2147483647 h 772"/>
              <a:gd name="T8" fmla="*/ 0 60000 65536"/>
              <a:gd name="T9" fmla="*/ 0 60000 65536"/>
              <a:gd name="T10" fmla="*/ 0 60000 65536"/>
              <a:gd name="T11" fmla="*/ 0 60000 65536"/>
              <a:gd name="T12" fmla="*/ 0 w 93"/>
              <a:gd name="T13" fmla="*/ 0 h 772"/>
              <a:gd name="T14" fmla="*/ 93 w 93"/>
              <a:gd name="T15" fmla="*/ 772 h 772"/>
            </a:gdLst>
            <a:ahLst/>
            <a:cxnLst>
              <a:cxn ang="T8">
                <a:pos x="T0" y="T1"/>
              </a:cxn>
              <a:cxn ang="T9">
                <a:pos x="T2" y="T3"/>
              </a:cxn>
              <a:cxn ang="T10">
                <a:pos x="T4" y="T5"/>
              </a:cxn>
              <a:cxn ang="T11">
                <a:pos x="T6" y="T7"/>
              </a:cxn>
            </a:cxnLst>
            <a:rect l="T12" t="T13" r="T14" b="T15"/>
            <a:pathLst>
              <a:path w="93" h="772">
                <a:moveTo>
                  <a:pt x="93" y="179"/>
                </a:moveTo>
                <a:lnTo>
                  <a:pt x="0" y="772"/>
                </a:lnTo>
                <a:lnTo>
                  <a:pt x="49" y="0"/>
                </a:lnTo>
                <a:lnTo>
                  <a:pt x="93" y="179"/>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1466" name="Freeform 90"/>
          <p:cNvSpPr>
            <a:spLocks/>
          </p:cNvSpPr>
          <p:nvPr/>
        </p:nvSpPr>
        <p:spPr bwMode="auto">
          <a:xfrm>
            <a:off x="7458075" y="4152922"/>
            <a:ext cx="228600" cy="93663"/>
          </a:xfrm>
          <a:custGeom>
            <a:avLst/>
            <a:gdLst>
              <a:gd name="T0" fmla="*/ 2147483647 w 99"/>
              <a:gd name="T1" fmla="*/ 0 h 36"/>
              <a:gd name="T2" fmla="*/ 2147483647 w 99"/>
              <a:gd name="T3" fmla="*/ 2147483647 h 36"/>
              <a:gd name="T4" fmla="*/ 0 w 99"/>
              <a:gd name="T5" fmla="*/ 2147483647 h 36"/>
              <a:gd name="T6" fmla="*/ 2147483647 w 99"/>
              <a:gd name="T7" fmla="*/ 0 h 36"/>
              <a:gd name="T8" fmla="*/ 0 60000 65536"/>
              <a:gd name="T9" fmla="*/ 0 60000 65536"/>
              <a:gd name="T10" fmla="*/ 0 60000 65536"/>
              <a:gd name="T11" fmla="*/ 0 60000 65536"/>
              <a:gd name="T12" fmla="*/ 0 w 99"/>
              <a:gd name="T13" fmla="*/ 0 h 36"/>
              <a:gd name="T14" fmla="*/ 99 w 99"/>
              <a:gd name="T15" fmla="*/ 36 h 36"/>
            </a:gdLst>
            <a:ahLst/>
            <a:cxnLst>
              <a:cxn ang="T8">
                <a:pos x="T0" y="T1"/>
              </a:cxn>
              <a:cxn ang="T9">
                <a:pos x="T2" y="T3"/>
              </a:cxn>
              <a:cxn ang="T10">
                <a:pos x="T4" y="T5"/>
              </a:cxn>
              <a:cxn ang="T11">
                <a:pos x="T6" y="T7"/>
              </a:cxn>
            </a:cxnLst>
            <a:rect l="T12" t="T13" r="T14" b="T15"/>
            <a:pathLst>
              <a:path w="99" h="36">
                <a:moveTo>
                  <a:pt x="49" y="0"/>
                </a:moveTo>
                <a:lnTo>
                  <a:pt x="99" y="36"/>
                </a:lnTo>
                <a:lnTo>
                  <a:pt x="0" y="23"/>
                </a:lnTo>
                <a:lnTo>
                  <a:pt x="49"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1467" name="Freeform 91"/>
          <p:cNvSpPr>
            <a:spLocks/>
          </p:cNvSpPr>
          <p:nvPr/>
        </p:nvSpPr>
        <p:spPr bwMode="auto">
          <a:xfrm>
            <a:off x="7570800" y="4152922"/>
            <a:ext cx="219075" cy="93663"/>
          </a:xfrm>
          <a:custGeom>
            <a:avLst/>
            <a:gdLst>
              <a:gd name="T0" fmla="*/ 2147483647 w 94"/>
              <a:gd name="T1" fmla="*/ 2147483647 h 36"/>
              <a:gd name="T2" fmla="*/ 0 w 94"/>
              <a:gd name="T3" fmla="*/ 0 h 36"/>
              <a:gd name="T4" fmla="*/ 2147483647 w 94"/>
              <a:gd name="T5" fmla="*/ 2147483647 h 36"/>
              <a:gd name="T6" fmla="*/ 2147483647 w 94"/>
              <a:gd name="T7" fmla="*/ 2147483647 h 36"/>
              <a:gd name="T8" fmla="*/ 0 60000 65536"/>
              <a:gd name="T9" fmla="*/ 0 60000 65536"/>
              <a:gd name="T10" fmla="*/ 0 60000 65536"/>
              <a:gd name="T11" fmla="*/ 0 60000 65536"/>
              <a:gd name="T12" fmla="*/ 0 w 94"/>
              <a:gd name="T13" fmla="*/ 0 h 36"/>
              <a:gd name="T14" fmla="*/ 94 w 94"/>
              <a:gd name="T15" fmla="*/ 36 h 36"/>
            </a:gdLst>
            <a:ahLst/>
            <a:cxnLst>
              <a:cxn ang="T8">
                <a:pos x="T0" y="T1"/>
              </a:cxn>
              <a:cxn ang="T9">
                <a:pos x="T2" y="T3"/>
              </a:cxn>
              <a:cxn ang="T10">
                <a:pos x="T4" y="T5"/>
              </a:cxn>
              <a:cxn ang="T11">
                <a:pos x="T6" y="T7"/>
              </a:cxn>
            </a:cxnLst>
            <a:rect l="T12" t="T13" r="T14" b="T15"/>
            <a:pathLst>
              <a:path w="94" h="36">
                <a:moveTo>
                  <a:pt x="94" y="13"/>
                </a:moveTo>
                <a:lnTo>
                  <a:pt x="0" y="0"/>
                </a:lnTo>
                <a:lnTo>
                  <a:pt x="50" y="36"/>
                </a:lnTo>
                <a:lnTo>
                  <a:pt x="94" y="13"/>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1468" name="Line 92"/>
          <p:cNvSpPr>
            <a:spLocks noChangeShapeType="1"/>
          </p:cNvSpPr>
          <p:nvPr/>
        </p:nvSpPr>
        <p:spPr bwMode="auto">
          <a:xfrm flipH="1">
            <a:off x="5384800" y="2603500"/>
            <a:ext cx="215900" cy="1549400"/>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1469" name="Line 93"/>
          <p:cNvSpPr>
            <a:spLocks noChangeShapeType="1"/>
          </p:cNvSpPr>
          <p:nvPr/>
        </p:nvSpPr>
        <p:spPr bwMode="auto">
          <a:xfrm>
            <a:off x="5280031" y="3106738"/>
            <a:ext cx="104775" cy="1046162"/>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1470" name="Line 94"/>
          <p:cNvSpPr>
            <a:spLocks noChangeShapeType="1"/>
          </p:cNvSpPr>
          <p:nvPr/>
        </p:nvSpPr>
        <p:spPr bwMode="auto">
          <a:xfrm>
            <a:off x="7570800" y="4152900"/>
            <a:ext cx="219075" cy="33338"/>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1471" name="Line 95"/>
          <p:cNvSpPr>
            <a:spLocks noChangeShapeType="1"/>
          </p:cNvSpPr>
          <p:nvPr/>
        </p:nvSpPr>
        <p:spPr bwMode="auto">
          <a:xfrm flipV="1">
            <a:off x="7469188" y="4152906"/>
            <a:ext cx="101600" cy="6032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1472" name="Freeform 96"/>
          <p:cNvSpPr>
            <a:spLocks/>
          </p:cNvSpPr>
          <p:nvPr/>
        </p:nvSpPr>
        <p:spPr bwMode="auto">
          <a:xfrm>
            <a:off x="6696075" y="3238522"/>
            <a:ext cx="215900" cy="239713"/>
          </a:xfrm>
          <a:custGeom>
            <a:avLst/>
            <a:gdLst>
              <a:gd name="T0" fmla="*/ 2147483647 w 93"/>
              <a:gd name="T1" fmla="*/ 2147483647 h 92"/>
              <a:gd name="T2" fmla="*/ 2147483647 w 93"/>
              <a:gd name="T3" fmla="*/ 2147483647 h 92"/>
              <a:gd name="T4" fmla="*/ 0 w 93"/>
              <a:gd name="T5" fmla="*/ 0 h 92"/>
              <a:gd name="T6" fmla="*/ 2147483647 w 93"/>
              <a:gd name="T7" fmla="*/ 2147483647 h 92"/>
              <a:gd name="T8" fmla="*/ 0 60000 65536"/>
              <a:gd name="T9" fmla="*/ 0 60000 65536"/>
              <a:gd name="T10" fmla="*/ 0 60000 65536"/>
              <a:gd name="T11" fmla="*/ 0 60000 65536"/>
              <a:gd name="T12" fmla="*/ 0 w 93"/>
              <a:gd name="T13" fmla="*/ 0 h 92"/>
              <a:gd name="T14" fmla="*/ 93 w 93"/>
              <a:gd name="T15" fmla="*/ 92 h 92"/>
            </a:gdLst>
            <a:ahLst/>
            <a:cxnLst>
              <a:cxn ang="T8">
                <a:pos x="T0" y="T1"/>
              </a:cxn>
              <a:cxn ang="T9">
                <a:pos x="T2" y="T3"/>
              </a:cxn>
              <a:cxn ang="T10">
                <a:pos x="T4" y="T5"/>
              </a:cxn>
              <a:cxn ang="T11">
                <a:pos x="T6" y="T7"/>
              </a:cxn>
            </a:cxnLst>
            <a:rect l="T12" t="T13" r="T14" b="T15"/>
            <a:pathLst>
              <a:path w="93" h="92">
                <a:moveTo>
                  <a:pt x="49" y="92"/>
                </a:moveTo>
                <a:lnTo>
                  <a:pt x="93" y="60"/>
                </a:lnTo>
                <a:lnTo>
                  <a:pt x="0" y="0"/>
                </a:lnTo>
                <a:lnTo>
                  <a:pt x="49" y="92"/>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1473" name="Freeform 97"/>
          <p:cNvSpPr>
            <a:spLocks/>
          </p:cNvSpPr>
          <p:nvPr/>
        </p:nvSpPr>
        <p:spPr bwMode="auto">
          <a:xfrm>
            <a:off x="6808788" y="3395666"/>
            <a:ext cx="215900" cy="142875"/>
          </a:xfrm>
          <a:custGeom>
            <a:avLst/>
            <a:gdLst>
              <a:gd name="T0" fmla="*/ 2147483647 w 93"/>
              <a:gd name="T1" fmla="*/ 2147483647 h 55"/>
              <a:gd name="T2" fmla="*/ 0 w 93"/>
              <a:gd name="T3" fmla="*/ 2147483647 h 55"/>
              <a:gd name="T4" fmla="*/ 2147483647 w 93"/>
              <a:gd name="T5" fmla="*/ 0 h 55"/>
              <a:gd name="T6" fmla="*/ 2147483647 w 93"/>
              <a:gd name="T7" fmla="*/ 2147483647 h 55"/>
              <a:gd name="T8" fmla="*/ 0 60000 65536"/>
              <a:gd name="T9" fmla="*/ 0 60000 65536"/>
              <a:gd name="T10" fmla="*/ 0 60000 65536"/>
              <a:gd name="T11" fmla="*/ 0 60000 65536"/>
              <a:gd name="T12" fmla="*/ 0 w 93"/>
              <a:gd name="T13" fmla="*/ 0 h 55"/>
              <a:gd name="T14" fmla="*/ 93 w 93"/>
              <a:gd name="T15" fmla="*/ 55 h 55"/>
            </a:gdLst>
            <a:ahLst/>
            <a:cxnLst>
              <a:cxn ang="T8">
                <a:pos x="T0" y="T1"/>
              </a:cxn>
              <a:cxn ang="T9">
                <a:pos x="T2" y="T3"/>
              </a:cxn>
              <a:cxn ang="T10">
                <a:pos x="T4" y="T5"/>
              </a:cxn>
              <a:cxn ang="T11">
                <a:pos x="T6" y="T7"/>
              </a:cxn>
            </a:cxnLst>
            <a:rect l="T12" t="T13" r="T14" b="T15"/>
            <a:pathLst>
              <a:path w="93" h="55">
                <a:moveTo>
                  <a:pt x="93" y="55"/>
                </a:moveTo>
                <a:lnTo>
                  <a:pt x="0" y="32"/>
                </a:lnTo>
                <a:lnTo>
                  <a:pt x="44" y="0"/>
                </a:lnTo>
                <a:lnTo>
                  <a:pt x="93" y="55"/>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1474" name="Line 98"/>
          <p:cNvSpPr>
            <a:spLocks noChangeShapeType="1"/>
          </p:cNvSpPr>
          <p:nvPr/>
        </p:nvSpPr>
        <p:spPr bwMode="auto">
          <a:xfrm flipH="1" flipV="1">
            <a:off x="6808788" y="3478217"/>
            <a:ext cx="215900" cy="6032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1475" name="Line 99"/>
          <p:cNvSpPr>
            <a:spLocks noChangeShapeType="1"/>
          </p:cNvSpPr>
          <p:nvPr/>
        </p:nvSpPr>
        <p:spPr bwMode="auto">
          <a:xfrm>
            <a:off x="6696082" y="3238522"/>
            <a:ext cx="112713" cy="239713"/>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1476" name="Freeform 100"/>
          <p:cNvSpPr>
            <a:spLocks/>
          </p:cNvSpPr>
          <p:nvPr/>
        </p:nvSpPr>
        <p:spPr bwMode="auto">
          <a:xfrm>
            <a:off x="4949825" y="2963863"/>
            <a:ext cx="217488" cy="1282700"/>
          </a:xfrm>
          <a:custGeom>
            <a:avLst/>
            <a:gdLst>
              <a:gd name="T0" fmla="*/ 0 w 94"/>
              <a:gd name="T1" fmla="*/ 2147483647 h 491"/>
              <a:gd name="T2" fmla="*/ 2147483647 w 94"/>
              <a:gd name="T3" fmla="*/ 0 h 491"/>
              <a:gd name="T4" fmla="*/ 2147483647 w 94"/>
              <a:gd name="T5" fmla="*/ 2147483647 h 491"/>
              <a:gd name="T6" fmla="*/ 0 w 94"/>
              <a:gd name="T7" fmla="*/ 2147483647 h 491"/>
              <a:gd name="T8" fmla="*/ 0 60000 65536"/>
              <a:gd name="T9" fmla="*/ 0 60000 65536"/>
              <a:gd name="T10" fmla="*/ 0 60000 65536"/>
              <a:gd name="T11" fmla="*/ 0 60000 65536"/>
              <a:gd name="T12" fmla="*/ 0 w 94"/>
              <a:gd name="T13" fmla="*/ 0 h 491"/>
              <a:gd name="T14" fmla="*/ 94 w 94"/>
              <a:gd name="T15" fmla="*/ 491 h 491"/>
            </a:gdLst>
            <a:ahLst/>
            <a:cxnLst>
              <a:cxn ang="T8">
                <a:pos x="T0" y="T1"/>
              </a:cxn>
              <a:cxn ang="T9">
                <a:pos x="T2" y="T3"/>
              </a:cxn>
              <a:cxn ang="T10">
                <a:pos x="T4" y="T5"/>
              </a:cxn>
              <a:cxn ang="T11">
                <a:pos x="T6" y="T7"/>
              </a:cxn>
            </a:cxnLst>
            <a:rect l="T12" t="T13" r="T14" b="T15"/>
            <a:pathLst>
              <a:path w="94" h="491">
                <a:moveTo>
                  <a:pt x="0" y="491"/>
                </a:moveTo>
                <a:lnTo>
                  <a:pt x="94" y="0"/>
                </a:lnTo>
                <a:lnTo>
                  <a:pt x="45" y="468"/>
                </a:lnTo>
                <a:lnTo>
                  <a:pt x="0" y="491"/>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1477" name="Freeform 101"/>
          <p:cNvSpPr>
            <a:spLocks/>
          </p:cNvSpPr>
          <p:nvPr/>
        </p:nvSpPr>
        <p:spPr bwMode="auto">
          <a:xfrm>
            <a:off x="5053013" y="2963865"/>
            <a:ext cx="227012" cy="1222375"/>
          </a:xfrm>
          <a:custGeom>
            <a:avLst/>
            <a:gdLst>
              <a:gd name="T0" fmla="*/ 2147483647 w 98"/>
              <a:gd name="T1" fmla="*/ 2147483647 h 468"/>
              <a:gd name="T2" fmla="*/ 0 w 98"/>
              <a:gd name="T3" fmla="*/ 2147483647 h 468"/>
              <a:gd name="T4" fmla="*/ 2147483647 w 98"/>
              <a:gd name="T5" fmla="*/ 0 h 468"/>
              <a:gd name="T6" fmla="*/ 2147483647 w 98"/>
              <a:gd name="T7" fmla="*/ 2147483647 h 468"/>
              <a:gd name="T8" fmla="*/ 0 60000 65536"/>
              <a:gd name="T9" fmla="*/ 0 60000 65536"/>
              <a:gd name="T10" fmla="*/ 0 60000 65536"/>
              <a:gd name="T11" fmla="*/ 0 60000 65536"/>
              <a:gd name="T12" fmla="*/ 0 w 98"/>
              <a:gd name="T13" fmla="*/ 0 h 468"/>
              <a:gd name="T14" fmla="*/ 98 w 98"/>
              <a:gd name="T15" fmla="*/ 468 h 468"/>
            </a:gdLst>
            <a:ahLst/>
            <a:cxnLst>
              <a:cxn ang="T8">
                <a:pos x="T0" y="T1"/>
              </a:cxn>
              <a:cxn ang="T9">
                <a:pos x="T2" y="T3"/>
              </a:cxn>
              <a:cxn ang="T10">
                <a:pos x="T4" y="T5"/>
              </a:cxn>
              <a:cxn ang="T11">
                <a:pos x="T6" y="T7"/>
              </a:cxn>
            </a:cxnLst>
            <a:rect l="T12" t="T13" r="T14" b="T15"/>
            <a:pathLst>
              <a:path w="98" h="468">
                <a:moveTo>
                  <a:pt x="98" y="55"/>
                </a:moveTo>
                <a:lnTo>
                  <a:pt x="0" y="468"/>
                </a:lnTo>
                <a:lnTo>
                  <a:pt x="49" y="0"/>
                </a:lnTo>
                <a:lnTo>
                  <a:pt x="98" y="55"/>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1478" name="Freeform 102"/>
          <p:cNvSpPr>
            <a:spLocks/>
          </p:cNvSpPr>
          <p:nvPr/>
        </p:nvSpPr>
        <p:spPr bwMode="auto">
          <a:xfrm>
            <a:off x="7686675" y="4186260"/>
            <a:ext cx="215900" cy="96837"/>
          </a:xfrm>
          <a:custGeom>
            <a:avLst/>
            <a:gdLst>
              <a:gd name="T0" fmla="*/ 2147483647 w 93"/>
              <a:gd name="T1" fmla="*/ 0 h 37"/>
              <a:gd name="T2" fmla="*/ 2147483647 w 93"/>
              <a:gd name="T3" fmla="*/ 2147483647 h 37"/>
              <a:gd name="T4" fmla="*/ 0 w 93"/>
              <a:gd name="T5" fmla="*/ 2147483647 h 37"/>
              <a:gd name="T6" fmla="*/ 2147483647 w 93"/>
              <a:gd name="T7" fmla="*/ 0 h 37"/>
              <a:gd name="T8" fmla="*/ 0 60000 65536"/>
              <a:gd name="T9" fmla="*/ 0 60000 65536"/>
              <a:gd name="T10" fmla="*/ 0 60000 65536"/>
              <a:gd name="T11" fmla="*/ 0 60000 65536"/>
              <a:gd name="T12" fmla="*/ 0 w 93"/>
              <a:gd name="T13" fmla="*/ 0 h 37"/>
              <a:gd name="T14" fmla="*/ 93 w 93"/>
              <a:gd name="T15" fmla="*/ 37 h 37"/>
            </a:gdLst>
            <a:ahLst/>
            <a:cxnLst>
              <a:cxn ang="T8">
                <a:pos x="T0" y="T1"/>
              </a:cxn>
              <a:cxn ang="T9">
                <a:pos x="T2" y="T3"/>
              </a:cxn>
              <a:cxn ang="T10">
                <a:pos x="T4" y="T5"/>
              </a:cxn>
              <a:cxn ang="T11">
                <a:pos x="T6" y="T7"/>
              </a:cxn>
            </a:cxnLst>
            <a:rect l="T12" t="T13" r="T14" b="T15"/>
            <a:pathLst>
              <a:path w="93" h="37">
                <a:moveTo>
                  <a:pt x="44" y="0"/>
                </a:moveTo>
                <a:lnTo>
                  <a:pt x="93" y="37"/>
                </a:lnTo>
                <a:lnTo>
                  <a:pt x="0" y="23"/>
                </a:lnTo>
                <a:lnTo>
                  <a:pt x="44"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1479" name="Line 103"/>
          <p:cNvSpPr>
            <a:spLocks noChangeShapeType="1"/>
          </p:cNvSpPr>
          <p:nvPr/>
        </p:nvSpPr>
        <p:spPr bwMode="auto">
          <a:xfrm flipV="1">
            <a:off x="4949825" y="4186260"/>
            <a:ext cx="103188" cy="6032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1480" name="Line 104"/>
          <p:cNvSpPr>
            <a:spLocks noChangeShapeType="1"/>
          </p:cNvSpPr>
          <p:nvPr/>
        </p:nvSpPr>
        <p:spPr bwMode="auto">
          <a:xfrm flipH="1">
            <a:off x="5053013" y="3106738"/>
            <a:ext cx="227012" cy="1079500"/>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1481" name="Line 105"/>
          <p:cNvSpPr>
            <a:spLocks noChangeShapeType="1"/>
          </p:cNvSpPr>
          <p:nvPr/>
        </p:nvSpPr>
        <p:spPr bwMode="auto">
          <a:xfrm flipV="1">
            <a:off x="7686675" y="4186260"/>
            <a:ext cx="103188" cy="6032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1482" name="Freeform 106"/>
          <p:cNvSpPr>
            <a:spLocks/>
          </p:cNvSpPr>
          <p:nvPr/>
        </p:nvSpPr>
        <p:spPr bwMode="auto">
          <a:xfrm>
            <a:off x="7024693" y="3538538"/>
            <a:ext cx="217487" cy="157162"/>
          </a:xfrm>
          <a:custGeom>
            <a:avLst/>
            <a:gdLst>
              <a:gd name="T0" fmla="*/ 2147483647 w 94"/>
              <a:gd name="T1" fmla="*/ 2147483647 h 60"/>
              <a:gd name="T2" fmla="*/ 0 w 94"/>
              <a:gd name="T3" fmla="*/ 0 h 60"/>
              <a:gd name="T4" fmla="*/ 2147483647 w 94"/>
              <a:gd name="T5" fmla="*/ 2147483647 h 60"/>
              <a:gd name="T6" fmla="*/ 2147483647 w 94"/>
              <a:gd name="T7" fmla="*/ 2147483647 h 60"/>
              <a:gd name="T8" fmla="*/ 0 60000 65536"/>
              <a:gd name="T9" fmla="*/ 0 60000 65536"/>
              <a:gd name="T10" fmla="*/ 0 60000 65536"/>
              <a:gd name="T11" fmla="*/ 0 60000 65536"/>
              <a:gd name="T12" fmla="*/ 0 w 94"/>
              <a:gd name="T13" fmla="*/ 0 h 60"/>
              <a:gd name="T14" fmla="*/ 94 w 94"/>
              <a:gd name="T15" fmla="*/ 60 h 60"/>
            </a:gdLst>
            <a:ahLst/>
            <a:cxnLst>
              <a:cxn ang="T8">
                <a:pos x="T0" y="T1"/>
              </a:cxn>
              <a:cxn ang="T9">
                <a:pos x="T2" y="T3"/>
              </a:cxn>
              <a:cxn ang="T10">
                <a:pos x="T4" y="T5"/>
              </a:cxn>
              <a:cxn ang="T11">
                <a:pos x="T6" y="T7"/>
              </a:cxn>
            </a:cxnLst>
            <a:rect l="T12" t="T13" r="T14" b="T15"/>
            <a:pathLst>
              <a:path w="94" h="60">
                <a:moveTo>
                  <a:pt x="94" y="60"/>
                </a:moveTo>
                <a:lnTo>
                  <a:pt x="0" y="0"/>
                </a:lnTo>
                <a:lnTo>
                  <a:pt x="49" y="37"/>
                </a:lnTo>
                <a:lnTo>
                  <a:pt x="94" y="6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1483" name="Line 107"/>
          <p:cNvSpPr>
            <a:spLocks noChangeShapeType="1"/>
          </p:cNvSpPr>
          <p:nvPr/>
        </p:nvSpPr>
        <p:spPr bwMode="auto">
          <a:xfrm flipH="1" flipV="1">
            <a:off x="7024693" y="3538538"/>
            <a:ext cx="217487" cy="157162"/>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1484" name="Freeform 108"/>
          <p:cNvSpPr>
            <a:spLocks/>
          </p:cNvSpPr>
          <p:nvPr/>
        </p:nvSpPr>
        <p:spPr bwMode="auto">
          <a:xfrm>
            <a:off x="6911987" y="3395663"/>
            <a:ext cx="227013" cy="239712"/>
          </a:xfrm>
          <a:custGeom>
            <a:avLst/>
            <a:gdLst>
              <a:gd name="T0" fmla="*/ 2147483647 w 98"/>
              <a:gd name="T1" fmla="*/ 2147483647 h 92"/>
              <a:gd name="T2" fmla="*/ 2147483647 w 98"/>
              <a:gd name="T3" fmla="*/ 2147483647 h 92"/>
              <a:gd name="T4" fmla="*/ 0 w 98"/>
              <a:gd name="T5" fmla="*/ 0 h 92"/>
              <a:gd name="T6" fmla="*/ 2147483647 w 98"/>
              <a:gd name="T7" fmla="*/ 2147483647 h 92"/>
              <a:gd name="T8" fmla="*/ 0 60000 65536"/>
              <a:gd name="T9" fmla="*/ 0 60000 65536"/>
              <a:gd name="T10" fmla="*/ 0 60000 65536"/>
              <a:gd name="T11" fmla="*/ 0 60000 65536"/>
              <a:gd name="T12" fmla="*/ 0 w 98"/>
              <a:gd name="T13" fmla="*/ 0 h 92"/>
              <a:gd name="T14" fmla="*/ 98 w 98"/>
              <a:gd name="T15" fmla="*/ 92 h 92"/>
            </a:gdLst>
            <a:ahLst/>
            <a:cxnLst>
              <a:cxn ang="T8">
                <a:pos x="T0" y="T1"/>
              </a:cxn>
              <a:cxn ang="T9">
                <a:pos x="T2" y="T3"/>
              </a:cxn>
              <a:cxn ang="T10">
                <a:pos x="T4" y="T5"/>
              </a:cxn>
              <a:cxn ang="T11">
                <a:pos x="T6" y="T7"/>
              </a:cxn>
            </a:cxnLst>
            <a:rect l="T12" t="T13" r="T14" b="T15"/>
            <a:pathLst>
              <a:path w="98" h="92">
                <a:moveTo>
                  <a:pt x="49" y="55"/>
                </a:moveTo>
                <a:lnTo>
                  <a:pt x="98" y="92"/>
                </a:lnTo>
                <a:lnTo>
                  <a:pt x="0" y="0"/>
                </a:lnTo>
                <a:lnTo>
                  <a:pt x="49" y="55"/>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1485" name="Line 109"/>
          <p:cNvSpPr>
            <a:spLocks noChangeShapeType="1"/>
          </p:cNvSpPr>
          <p:nvPr/>
        </p:nvSpPr>
        <p:spPr bwMode="auto">
          <a:xfrm>
            <a:off x="6911977" y="3395666"/>
            <a:ext cx="112713" cy="14287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1486" name="Line 110"/>
          <p:cNvSpPr>
            <a:spLocks noChangeShapeType="1"/>
          </p:cNvSpPr>
          <p:nvPr/>
        </p:nvSpPr>
        <p:spPr bwMode="auto">
          <a:xfrm flipH="1" flipV="1">
            <a:off x="6261100" y="2927350"/>
            <a:ext cx="217488" cy="190500"/>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1487" name="Freeform 111"/>
          <p:cNvSpPr>
            <a:spLocks/>
          </p:cNvSpPr>
          <p:nvPr/>
        </p:nvSpPr>
        <p:spPr bwMode="auto">
          <a:xfrm>
            <a:off x="7242175" y="3695707"/>
            <a:ext cx="215900" cy="517525"/>
          </a:xfrm>
          <a:custGeom>
            <a:avLst/>
            <a:gdLst>
              <a:gd name="T0" fmla="*/ 2147483647 w 93"/>
              <a:gd name="T1" fmla="*/ 2147483647 h 198"/>
              <a:gd name="T2" fmla="*/ 0 w 93"/>
              <a:gd name="T3" fmla="*/ 0 h 198"/>
              <a:gd name="T4" fmla="*/ 2147483647 w 93"/>
              <a:gd name="T5" fmla="*/ 2147483647 h 198"/>
              <a:gd name="T6" fmla="*/ 2147483647 w 93"/>
              <a:gd name="T7" fmla="*/ 2147483647 h 198"/>
              <a:gd name="T8" fmla="*/ 0 60000 65536"/>
              <a:gd name="T9" fmla="*/ 0 60000 65536"/>
              <a:gd name="T10" fmla="*/ 0 60000 65536"/>
              <a:gd name="T11" fmla="*/ 0 60000 65536"/>
              <a:gd name="T12" fmla="*/ 0 w 93"/>
              <a:gd name="T13" fmla="*/ 0 h 198"/>
              <a:gd name="T14" fmla="*/ 93 w 93"/>
              <a:gd name="T15" fmla="*/ 198 h 198"/>
            </a:gdLst>
            <a:ahLst/>
            <a:cxnLst>
              <a:cxn ang="T8">
                <a:pos x="T0" y="T1"/>
              </a:cxn>
              <a:cxn ang="T9">
                <a:pos x="T2" y="T3"/>
              </a:cxn>
              <a:cxn ang="T10">
                <a:pos x="T4" y="T5"/>
              </a:cxn>
              <a:cxn ang="T11">
                <a:pos x="T6" y="T7"/>
              </a:cxn>
            </a:cxnLst>
            <a:rect l="T12" t="T13" r="T14" b="T15"/>
            <a:pathLst>
              <a:path w="93" h="198">
                <a:moveTo>
                  <a:pt x="93" y="198"/>
                </a:moveTo>
                <a:lnTo>
                  <a:pt x="0" y="0"/>
                </a:lnTo>
                <a:lnTo>
                  <a:pt x="49" y="55"/>
                </a:lnTo>
                <a:lnTo>
                  <a:pt x="93" y="198"/>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1488" name="Freeform 112"/>
          <p:cNvSpPr>
            <a:spLocks/>
          </p:cNvSpPr>
          <p:nvPr/>
        </p:nvSpPr>
        <p:spPr bwMode="auto">
          <a:xfrm>
            <a:off x="7458075" y="4213247"/>
            <a:ext cx="228600" cy="93663"/>
          </a:xfrm>
          <a:custGeom>
            <a:avLst/>
            <a:gdLst>
              <a:gd name="T0" fmla="*/ 2147483647 w 99"/>
              <a:gd name="T1" fmla="*/ 2147483647 h 36"/>
              <a:gd name="T2" fmla="*/ 0 w 99"/>
              <a:gd name="T3" fmla="*/ 0 h 36"/>
              <a:gd name="T4" fmla="*/ 2147483647 w 99"/>
              <a:gd name="T5" fmla="*/ 2147483647 h 36"/>
              <a:gd name="T6" fmla="*/ 2147483647 w 99"/>
              <a:gd name="T7" fmla="*/ 2147483647 h 36"/>
              <a:gd name="T8" fmla="*/ 0 60000 65536"/>
              <a:gd name="T9" fmla="*/ 0 60000 65536"/>
              <a:gd name="T10" fmla="*/ 0 60000 65536"/>
              <a:gd name="T11" fmla="*/ 0 60000 65536"/>
              <a:gd name="T12" fmla="*/ 0 w 99"/>
              <a:gd name="T13" fmla="*/ 0 h 36"/>
              <a:gd name="T14" fmla="*/ 99 w 99"/>
              <a:gd name="T15" fmla="*/ 36 h 36"/>
            </a:gdLst>
            <a:ahLst/>
            <a:cxnLst>
              <a:cxn ang="T8">
                <a:pos x="T0" y="T1"/>
              </a:cxn>
              <a:cxn ang="T9">
                <a:pos x="T2" y="T3"/>
              </a:cxn>
              <a:cxn ang="T10">
                <a:pos x="T4" y="T5"/>
              </a:cxn>
              <a:cxn ang="T11">
                <a:pos x="T6" y="T7"/>
              </a:cxn>
            </a:cxnLst>
            <a:rect l="T12" t="T13" r="T14" b="T15"/>
            <a:pathLst>
              <a:path w="99" h="36">
                <a:moveTo>
                  <a:pt x="99" y="13"/>
                </a:moveTo>
                <a:lnTo>
                  <a:pt x="0" y="0"/>
                </a:lnTo>
                <a:lnTo>
                  <a:pt x="49" y="36"/>
                </a:lnTo>
                <a:lnTo>
                  <a:pt x="99" y="13"/>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1489" name="Line 113"/>
          <p:cNvSpPr>
            <a:spLocks noChangeShapeType="1"/>
          </p:cNvSpPr>
          <p:nvPr/>
        </p:nvSpPr>
        <p:spPr bwMode="auto">
          <a:xfrm>
            <a:off x="7469200" y="4213225"/>
            <a:ext cx="217487" cy="33338"/>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1490" name="Freeform 114"/>
          <p:cNvSpPr>
            <a:spLocks/>
          </p:cNvSpPr>
          <p:nvPr/>
        </p:nvSpPr>
        <p:spPr bwMode="auto">
          <a:xfrm>
            <a:off x="7356477" y="3840165"/>
            <a:ext cx="214313" cy="466725"/>
          </a:xfrm>
          <a:custGeom>
            <a:avLst/>
            <a:gdLst>
              <a:gd name="T0" fmla="*/ 2147483647 w 93"/>
              <a:gd name="T1" fmla="*/ 2147483647 h 179"/>
              <a:gd name="T2" fmla="*/ 2147483647 w 93"/>
              <a:gd name="T3" fmla="*/ 2147483647 h 179"/>
              <a:gd name="T4" fmla="*/ 0 w 93"/>
              <a:gd name="T5" fmla="*/ 0 h 179"/>
              <a:gd name="T6" fmla="*/ 2147483647 w 93"/>
              <a:gd name="T7" fmla="*/ 2147483647 h 179"/>
              <a:gd name="T8" fmla="*/ 0 60000 65536"/>
              <a:gd name="T9" fmla="*/ 0 60000 65536"/>
              <a:gd name="T10" fmla="*/ 0 60000 65536"/>
              <a:gd name="T11" fmla="*/ 0 60000 65536"/>
              <a:gd name="T12" fmla="*/ 0 w 93"/>
              <a:gd name="T13" fmla="*/ 0 h 179"/>
              <a:gd name="T14" fmla="*/ 93 w 93"/>
              <a:gd name="T15" fmla="*/ 179 h 179"/>
            </a:gdLst>
            <a:ahLst/>
            <a:cxnLst>
              <a:cxn ang="T8">
                <a:pos x="T0" y="T1"/>
              </a:cxn>
              <a:cxn ang="T9">
                <a:pos x="T2" y="T3"/>
              </a:cxn>
              <a:cxn ang="T10">
                <a:pos x="T4" y="T5"/>
              </a:cxn>
              <a:cxn ang="T11">
                <a:pos x="T6" y="T7"/>
              </a:cxn>
            </a:cxnLst>
            <a:rect l="T12" t="T13" r="T14" b="T15"/>
            <a:pathLst>
              <a:path w="93" h="179">
                <a:moveTo>
                  <a:pt x="44" y="143"/>
                </a:moveTo>
                <a:lnTo>
                  <a:pt x="93" y="179"/>
                </a:lnTo>
                <a:lnTo>
                  <a:pt x="0" y="0"/>
                </a:lnTo>
                <a:lnTo>
                  <a:pt x="44" y="143"/>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1491" name="Line 115"/>
          <p:cNvSpPr>
            <a:spLocks noChangeShapeType="1"/>
          </p:cNvSpPr>
          <p:nvPr/>
        </p:nvSpPr>
        <p:spPr bwMode="auto">
          <a:xfrm>
            <a:off x="7458087" y="4213247"/>
            <a:ext cx="11113" cy="317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1492" name="Line 116"/>
          <p:cNvSpPr>
            <a:spLocks noChangeShapeType="1"/>
          </p:cNvSpPr>
          <p:nvPr/>
        </p:nvSpPr>
        <p:spPr bwMode="auto">
          <a:xfrm>
            <a:off x="5889637" y="4043363"/>
            <a:ext cx="1446213" cy="203200"/>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1493" name="Line 117"/>
          <p:cNvSpPr>
            <a:spLocks noChangeShapeType="1"/>
          </p:cNvSpPr>
          <p:nvPr/>
        </p:nvSpPr>
        <p:spPr bwMode="auto">
          <a:xfrm>
            <a:off x="5889637" y="4043363"/>
            <a:ext cx="1446213" cy="203200"/>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1494" name="Line 118"/>
          <p:cNvSpPr>
            <a:spLocks noChangeShapeType="1"/>
          </p:cNvSpPr>
          <p:nvPr/>
        </p:nvSpPr>
        <p:spPr bwMode="auto">
          <a:xfrm flipH="1" flipV="1">
            <a:off x="7242175" y="3695707"/>
            <a:ext cx="215900" cy="51752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1495" name="Freeform 119"/>
          <p:cNvSpPr>
            <a:spLocks/>
          </p:cNvSpPr>
          <p:nvPr/>
        </p:nvSpPr>
        <p:spPr bwMode="auto">
          <a:xfrm>
            <a:off x="7139000" y="3635375"/>
            <a:ext cx="217487" cy="204788"/>
          </a:xfrm>
          <a:custGeom>
            <a:avLst/>
            <a:gdLst>
              <a:gd name="T0" fmla="*/ 2147483647 w 94"/>
              <a:gd name="T1" fmla="*/ 2147483647 h 78"/>
              <a:gd name="T2" fmla="*/ 2147483647 w 94"/>
              <a:gd name="T3" fmla="*/ 2147483647 h 78"/>
              <a:gd name="T4" fmla="*/ 0 w 94"/>
              <a:gd name="T5" fmla="*/ 0 h 78"/>
              <a:gd name="T6" fmla="*/ 2147483647 w 94"/>
              <a:gd name="T7" fmla="*/ 2147483647 h 78"/>
              <a:gd name="T8" fmla="*/ 0 60000 65536"/>
              <a:gd name="T9" fmla="*/ 0 60000 65536"/>
              <a:gd name="T10" fmla="*/ 0 60000 65536"/>
              <a:gd name="T11" fmla="*/ 0 60000 65536"/>
              <a:gd name="T12" fmla="*/ 0 w 94"/>
              <a:gd name="T13" fmla="*/ 0 h 78"/>
              <a:gd name="T14" fmla="*/ 94 w 94"/>
              <a:gd name="T15" fmla="*/ 78 h 78"/>
            </a:gdLst>
            <a:ahLst/>
            <a:cxnLst>
              <a:cxn ang="T8">
                <a:pos x="T0" y="T1"/>
              </a:cxn>
              <a:cxn ang="T9">
                <a:pos x="T2" y="T3"/>
              </a:cxn>
              <a:cxn ang="T10">
                <a:pos x="T4" y="T5"/>
              </a:cxn>
              <a:cxn ang="T11">
                <a:pos x="T6" y="T7"/>
              </a:cxn>
            </a:cxnLst>
            <a:rect l="T12" t="T13" r="T14" b="T15"/>
            <a:pathLst>
              <a:path w="94" h="78">
                <a:moveTo>
                  <a:pt x="45" y="23"/>
                </a:moveTo>
                <a:lnTo>
                  <a:pt x="94" y="78"/>
                </a:lnTo>
                <a:lnTo>
                  <a:pt x="0" y="0"/>
                </a:lnTo>
                <a:lnTo>
                  <a:pt x="45" y="23"/>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1496" name="Freeform 120"/>
          <p:cNvSpPr>
            <a:spLocks/>
          </p:cNvSpPr>
          <p:nvPr/>
        </p:nvSpPr>
        <p:spPr bwMode="auto">
          <a:xfrm>
            <a:off x="6478600" y="2951185"/>
            <a:ext cx="217487" cy="287337"/>
          </a:xfrm>
          <a:custGeom>
            <a:avLst/>
            <a:gdLst>
              <a:gd name="T0" fmla="*/ 2147483647 w 94"/>
              <a:gd name="T1" fmla="*/ 2147483647 h 110"/>
              <a:gd name="T2" fmla="*/ 0 w 94"/>
              <a:gd name="T3" fmla="*/ 2147483647 h 110"/>
              <a:gd name="T4" fmla="*/ 2147483647 w 94"/>
              <a:gd name="T5" fmla="*/ 0 h 110"/>
              <a:gd name="T6" fmla="*/ 2147483647 w 94"/>
              <a:gd name="T7" fmla="*/ 2147483647 h 110"/>
              <a:gd name="T8" fmla="*/ 0 60000 65536"/>
              <a:gd name="T9" fmla="*/ 0 60000 65536"/>
              <a:gd name="T10" fmla="*/ 0 60000 65536"/>
              <a:gd name="T11" fmla="*/ 0 60000 65536"/>
              <a:gd name="T12" fmla="*/ 0 w 94"/>
              <a:gd name="T13" fmla="*/ 0 h 110"/>
              <a:gd name="T14" fmla="*/ 94 w 94"/>
              <a:gd name="T15" fmla="*/ 110 h 110"/>
            </a:gdLst>
            <a:ahLst/>
            <a:cxnLst>
              <a:cxn ang="T8">
                <a:pos x="T0" y="T1"/>
              </a:cxn>
              <a:cxn ang="T9">
                <a:pos x="T2" y="T3"/>
              </a:cxn>
              <a:cxn ang="T10">
                <a:pos x="T4" y="T5"/>
              </a:cxn>
              <a:cxn ang="T11">
                <a:pos x="T6" y="T7"/>
              </a:cxn>
            </a:cxnLst>
            <a:rect l="T12" t="T13" r="T14" b="T15"/>
            <a:pathLst>
              <a:path w="94" h="110">
                <a:moveTo>
                  <a:pt x="94" y="110"/>
                </a:moveTo>
                <a:lnTo>
                  <a:pt x="0" y="64"/>
                </a:lnTo>
                <a:lnTo>
                  <a:pt x="49" y="0"/>
                </a:lnTo>
                <a:lnTo>
                  <a:pt x="94" y="11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1497" name="Line 121"/>
          <p:cNvSpPr>
            <a:spLocks noChangeShapeType="1"/>
          </p:cNvSpPr>
          <p:nvPr/>
        </p:nvSpPr>
        <p:spPr bwMode="auto">
          <a:xfrm>
            <a:off x="7458087" y="4213247"/>
            <a:ext cx="11113" cy="317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1498" name="Line 122"/>
          <p:cNvSpPr>
            <a:spLocks noChangeShapeType="1"/>
          </p:cNvSpPr>
          <p:nvPr/>
        </p:nvSpPr>
        <p:spPr bwMode="auto">
          <a:xfrm>
            <a:off x="7356475" y="3852863"/>
            <a:ext cx="101600" cy="360362"/>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1499" name="Line 123"/>
          <p:cNvSpPr>
            <a:spLocks noChangeShapeType="1"/>
          </p:cNvSpPr>
          <p:nvPr/>
        </p:nvSpPr>
        <p:spPr bwMode="auto">
          <a:xfrm>
            <a:off x="7138990" y="3635382"/>
            <a:ext cx="103187" cy="6032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1500" name="Line 124"/>
          <p:cNvSpPr>
            <a:spLocks noChangeShapeType="1"/>
          </p:cNvSpPr>
          <p:nvPr/>
        </p:nvSpPr>
        <p:spPr bwMode="auto">
          <a:xfrm flipH="1" flipV="1">
            <a:off x="6478600" y="3117850"/>
            <a:ext cx="217487" cy="120650"/>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1501" name="Freeform 125"/>
          <p:cNvSpPr>
            <a:spLocks/>
          </p:cNvSpPr>
          <p:nvPr/>
        </p:nvSpPr>
        <p:spPr bwMode="auto">
          <a:xfrm>
            <a:off x="6591300" y="2951185"/>
            <a:ext cx="217488" cy="287337"/>
          </a:xfrm>
          <a:custGeom>
            <a:avLst/>
            <a:gdLst>
              <a:gd name="T0" fmla="*/ 2147483647 w 94"/>
              <a:gd name="T1" fmla="*/ 2147483647 h 110"/>
              <a:gd name="T2" fmla="*/ 2147483647 w 94"/>
              <a:gd name="T3" fmla="*/ 2147483647 h 110"/>
              <a:gd name="T4" fmla="*/ 0 w 94"/>
              <a:gd name="T5" fmla="*/ 0 h 110"/>
              <a:gd name="T6" fmla="*/ 2147483647 w 94"/>
              <a:gd name="T7" fmla="*/ 2147483647 h 110"/>
              <a:gd name="T8" fmla="*/ 0 60000 65536"/>
              <a:gd name="T9" fmla="*/ 0 60000 65536"/>
              <a:gd name="T10" fmla="*/ 0 60000 65536"/>
              <a:gd name="T11" fmla="*/ 0 60000 65536"/>
              <a:gd name="T12" fmla="*/ 0 w 94"/>
              <a:gd name="T13" fmla="*/ 0 h 110"/>
              <a:gd name="T14" fmla="*/ 94 w 94"/>
              <a:gd name="T15" fmla="*/ 110 h 110"/>
            </a:gdLst>
            <a:ahLst/>
            <a:cxnLst>
              <a:cxn ang="T8">
                <a:pos x="T0" y="T1"/>
              </a:cxn>
              <a:cxn ang="T9">
                <a:pos x="T2" y="T3"/>
              </a:cxn>
              <a:cxn ang="T10">
                <a:pos x="T4" y="T5"/>
              </a:cxn>
              <a:cxn ang="T11">
                <a:pos x="T6" y="T7"/>
              </a:cxn>
            </a:cxnLst>
            <a:rect l="T12" t="T13" r="T14" b="T15"/>
            <a:pathLst>
              <a:path w="94" h="110">
                <a:moveTo>
                  <a:pt x="45" y="110"/>
                </a:moveTo>
                <a:lnTo>
                  <a:pt x="94" y="97"/>
                </a:lnTo>
                <a:lnTo>
                  <a:pt x="0" y="0"/>
                </a:lnTo>
                <a:lnTo>
                  <a:pt x="45" y="11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1502" name="Freeform 126"/>
          <p:cNvSpPr>
            <a:spLocks/>
          </p:cNvSpPr>
          <p:nvPr/>
        </p:nvSpPr>
        <p:spPr bwMode="auto">
          <a:xfrm>
            <a:off x="6696075" y="3203575"/>
            <a:ext cx="215900" cy="192088"/>
          </a:xfrm>
          <a:custGeom>
            <a:avLst/>
            <a:gdLst>
              <a:gd name="T0" fmla="*/ 2147483647 w 93"/>
              <a:gd name="T1" fmla="*/ 2147483647 h 73"/>
              <a:gd name="T2" fmla="*/ 0 w 93"/>
              <a:gd name="T3" fmla="*/ 2147483647 h 73"/>
              <a:gd name="T4" fmla="*/ 2147483647 w 93"/>
              <a:gd name="T5" fmla="*/ 0 h 73"/>
              <a:gd name="T6" fmla="*/ 2147483647 w 93"/>
              <a:gd name="T7" fmla="*/ 2147483647 h 73"/>
              <a:gd name="T8" fmla="*/ 0 60000 65536"/>
              <a:gd name="T9" fmla="*/ 0 60000 65536"/>
              <a:gd name="T10" fmla="*/ 0 60000 65536"/>
              <a:gd name="T11" fmla="*/ 0 60000 65536"/>
              <a:gd name="T12" fmla="*/ 0 w 93"/>
              <a:gd name="T13" fmla="*/ 0 h 73"/>
              <a:gd name="T14" fmla="*/ 93 w 93"/>
              <a:gd name="T15" fmla="*/ 73 h 73"/>
            </a:gdLst>
            <a:ahLst/>
            <a:cxnLst>
              <a:cxn ang="T8">
                <a:pos x="T0" y="T1"/>
              </a:cxn>
              <a:cxn ang="T9">
                <a:pos x="T2" y="T3"/>
              </a:cxn>
              <a:cxn ang="T10">
                <a:pos x="T4" y="T5"/>
              </a:cxn>
              <a:cxn ang="T11">
                <a:pos x="T6" y="T7"/>
              </a:cxn>
            </a:cxnLst>
            <a:rect l="T12" t="T13" r="T14" b="T15"/>
            <a:pathLst>
              <a:path w="93" h="73">
                <a:moveTo>
                  <a:pt x="93" y="73"/>
                </a:moveTo>
                <a:lnTo>
                  <a:pt x="0" y="13"/>
                </a:lnTo>
                <a:lnTo>
                  <a:pt x="49" y="0"/>
                </a:lnTo>
                <a:lnTo>
                  <a:pt x="93" y="73"/>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1503" name="Freeform 127"/>
          <p:cNvSpPr>
            <a:spLocks/>
          </p:cNvSpPr>
          <p:nvPr/>
        </p:nvSpPr>
        <p:spPr bwMode="auto">
          <a:xfrm>
            <a:off x="4835525" y="3167063"/>
            <a:ext cx="217488" cy="1079500"/>
          </a:xfrm>
          <a:custGeom>
            <a:avLst/>
            <a:gdLst>
              <a:gd name="T0" fmla="*/ 0 w 94"/>
              <a:gd name="T1" fmla="*/ 2147483647 h 413"/>
              <a:gd name="T2" fmla="*/ 2147483647 w 94"/>
              <a:gd name="T3" fmla="*/ 0 h 413"/>
              <a:gd name="T4" fmla="*/ 2147483647 w 94"/>
              <a:gd name="T5" fmla="*/ 2147483647 h 413"/>
              <a:gd name="T6" fmla="*/ 0 w 94"/>
              <a:gd name="T7" fmla="*/ 2147483647 h 413"/>
              <a:gd name="T8" fmla="*/ 0 60000 65536"/>
              <a:gd name="T9" fmla="*/ 0 60000 65536"/>
              <a:gd name="T10" fmla="*/ 0 60000 65536"/>
              <a:gd name="T11" fmla="*/ 0 60000 65536"/>
              <a:gd name="T12" fmla="*/ 0 w 94"/>
              <a:gd name="T13" fmla="*/ 0 h 413"/>
              <a:gd name="T14" fmla="*/ 94 w 94"/>
              <a:gd name="T15" fmla="*/ 413 h 413"/>
            </a:gdLst>
            <a:ahLst/>
            <a:cxnLst>
              <a:cxn ang="T8">
                <a:pos x="T0" y="T1"/>
              </a:cxn>
              <a:cxn ang="T9">
                <a:pos x="T2" y="T3"/>
              </a:cxn>
              <a:cxn ang="T10">
                <a:pos x="T4" y="T5"/>
              </a:cxn>
              <a:cxn ang="T11">
                <a:pos x="T6" y="T7"/>
              </a:cxn>
            </a:cxnLst>
            <a:rect l="T12" t="T13" r="T14" b="T15"/>
            <a:pathLst>
              <a:path w="94" h="413">
                <a:moveTo>
                  <a:pt x="0" y="257"/>
                </a:moveTo>
                <a:lnTo>
                  <a:pt x="94" y="0"/>
                </a:lnTo>
                <a:lnTo>
                  <a:pt x="49" y="413"/>
                </a:lnTo>
                <a:lnTo>
                  <a:pt x="0" y="257"/>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1504" name="Freeform 128"/>
          <p:cNvSpPr>
            <a:spLocks/>
          </p:cNvSpPr>
          <p:nvPr/>
        </p:nvSpPr>
        <p:spPr bwMode="auto">
          <a:xfrm>
            <a:off x="4949825" y="2963863"/>
            <a:ext cx="217488" cy="1282700"/>
          </a:xfrm>
          <a:custGeom>
            <a:avLst/>
            <a:gdLst>
              <a:gd name="T0" fmla="*/ 2147483647 w 94"/>
              <a:gd name="T1" fmla="*/ 0 h 491"/>
              <a:gd name="T2" fmla="*/ 0 w 94"/>
              <a:gd name="T3" fmla="*/ 2147483647 h 491"/>
              <a:gd name="T4" fmla="*/ 2147483647 w 94"/>
              <a:gd name="T5" fmla="*/ 2147483647 h 491"/>
              <a:gd name="T6" fmla="*/ 2147483647 w 94"/>
              <a:gd name="T7" fmla="*/ 0 h 491"/>
              <a:gd name="T8" fmla="*/ 0 60000 65536"/>
              <a:gd name="T9" fmla="*/ 0 60000 65536"/>
              <a:gd name="T10" fmla="*/ 0 60000 65536"/>
              <a:gd name="T11" fmla="*/ 0 60000 65536"/>
              <a:gd name="T12" fmla="*/ 0 w 94"/>
              <a:gd name="T13" fmla="*/ 0 h 491"/>
              <a:gd name="T14" fmla="*/ 94 w 94"/>
              <a:gd name="T15" fmla="*/ 491 h 491"/>
            </a:gdLst>
            <a:ahLst/>
            <a:cxnLst>
              <a:cxn ang="T8">
                <a:pos x="T0" y="T1"/>
              </a:cxn>
              <a:cxn ang="T9">
                <a:pos x="T2" y="T3"/>
              </a:cxn>
              <a:cxn ang="T10">
                <a:pos x="T4" y="T5"/>
              </a:cxn>
              <a:cxn ang="T11">
                <a:pos x="T6" y="T7"/>
              </a:cxn>
            </a:cxnLst>
            <a:rect l="T12" t="T13" r="T14" b="T15"/>
            <a:pathLst>
              <a:path w="94" h="491">
                <a:moveTo>
                  <a:pt x="94" y="0"/>
                </a:moveTo>
                <a:lnTo>
                  <a:pt x="0" y="491"/>
                </a:lnTo>
                <a:lnTo>
                  <a:pt x="45" y="78"/>
                </a:lnTo>
                <a:lnTo>
                  <a:pt x="94"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1505" name="Freeform 129"/>
          <p:cNvSpPr>
            <a:spLocks/>
          </p:cNvSpPr>
          <p:nvPr/>
        </p:nvSpPr>
        <p:spPr bwMode="auto">
          <a:xfrm>
            <a:off x="7570800" y="4246585"/>
            <a:ext cx="219075" cy="96837"/>
          </a:xfrm>
          <a:custGeom>
            <a:avLst/>
            <a:gdLst>
              <a:gd name="T0" fmla="*/ 2147483647 w 94"/>
              <a:gd name="T1" fmla="*/ 0 h 37"/>
              <a:gd name="T2" fmla="*/ 2147483647 w 94"/>
              <a:gd name="T3" fmla="*/ 2147483647 h 37"/>
              <a:gd name="T4" fmla="*/ 0 w 94"/>
              <a:gd name="T5" fmla="*/ 2147483647 h 37"/>
              <a:gd name="T6" fmla="*/ 2147483647 w 94"/>
              <a:gd name="T7" fmla="*/ 0 h 37"/>
              <a:gd name="T8" fmla="*/ 0 60000 65536"/>
              <a:gd name="T9" fmla="*/ 0 60000 65536"/>
              <a:gd name="T10" fmla="*/ 0 60000 65536"/>
              <a:gd name="T11" fmla="*/ 0 60000 65536"/>
              <a:gd name="T12" fmla="*/ 0 w 94"/>
              <a:gd name="T13" fmla="*/ 0 h 37"/>
              <a:gd name="T14" fmla="*/ 94 w 94"/>
              <a:gd name="T15" fmla="*/ 37 h 37"/>
            </a:gdLst>
            <a:ahLst/>
            <a:cxnLst>
              <a:cxn ang="T8">
                <a:pos x="T0" y="T1"/>
              </a:cxn>
              <a:cxn ang="T9">
                <a:pos x="T2" y="T3"/>
              </a:cxn>
              <a:cxn ang="T10">
                <a:pos x="T4" y="T5"/>
              </a:cxn>
              <a:cxn ang="T11">
                <a:pos x="T6" y="T7"/>
              </a:cxn>
            </a:cxnLst>
            <a:rect l="T12" t="T13" r="T14" b="T15"/>
            <a:pathLst>
              <a:path w="94" h="37">
                <a:moveTo>
                  <a:pt x="50" y="0"/>
                </a:moveTo>
                <a:lnTo>
                  <a:pt x="94" y="37"/>
                </a:lnTo>
                <a:lnTo>
                  <a:pt x="0" y="23"/>
                </a:lnTo>
                <a:lnTo>
                  <a:pt x="50"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1506" name="Freeform 130"/>
          <p:cNvSpPr>
            <a:spLocks/>
          </p:cNvSpPr>
          <p:nvPr/>
        </p:nvSpPr>
        <p:spPr bwMode="auto">
          <a:xfrm>
            <a:off x="7686675" y="4246585"/>
            <a:ext cx="215900" cy="96837"/>
          </a:xfrm>
          <a:custGeom>
            <a:avLst/>
            <a:gdLst>
              <a:gd name="T0" fmla="*/ 2147483647 w 93"/>
              <a:gd name="T1" fmla="*/ 2147483647 h 37"/>
              <a:gd name="T2" fmla="*/ 0 w 93"/>
              <a:gd name="T3" fmla="*/ 0 h 37"/>
              <a:gd name="T4" fmla="*/ 2147483647 w 93"/>
              <a:gd name="T5" fmla="*/ 2147483647 h 37"/>
              <a:gd name="T6" fmla="*/ 2147483647 w 93"/>
              <a:gd name="T7" fmla="*/ 2147483647 h 37"/>
              <a:gd name="T8" fmla="*/ 0 60000 65536"/>
              <a:gd name="T9" fmla="*/ 0 60000 65536"/>
              <a:gd name="T10" fmla="*/ 0 60000 65536"/>
              <a:gd name="T11" fmla="*/ 0 60000 65536"/>
              <a:gd name="T12" fmla="*/ 0 w 93"/>
              <a:gd name="T13" fmla="*/ 0 h 37"/>
              <a:gd name="T14" fmla="*/ 93 w 93"/>
              <a:gd name="T15" fmla="*/ 37 h 37"/>
            </a:gdLst>
            <a:ahLst/>
            <a:cxnLst>
              <a:cxn ang="T8">
                <a:pos x="T0" y="T1"/>
              </a:cxn>
              <a:cxn ang="T9">
                <a:pos x="T2" y="T3"/>
              </a:cxn>
              <a:cxn ang="T10">
                <a:pos x="T4" y="T5"/>
              </a:cxn>
              <a:cxn ang="T11">
                <a:pos x="T6" y="T7"/>
              </a:cxn>
            </a:cxnLst>
            <a:rect l="T12" t="T13" r="T14" b="T15"/>
            <a:pathLst>
              <a:path w="93" h="37">
                <a:moveTo>
                  <a:pt x="93" y="14"/>
                </a:moveTo>
                <a:lnTo>
                  <a:pt x="0" y="0"/>
                </a:lnTo>
                <a:lnTo>
                  <a:pt x="44" y="37"/>
                </a:lnTo>
                <a:lnTo>
                  <a:pt x="93" y="14"/>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1507" name="Line 131"/>
          <p:cNvSpPr>
            <a:spLocks noChangeShapeType="1"/>
          </p:cNvSpPr>
          <p:nvPr/>
        </p:nvSpPr>
        <p:spPr bwMode="auto">
          <a:xfrm flipH="1" flipV="1">
            <a:off x="6696075" y="3238522"/>
            <a:ext cx="215900" cy="157163"/>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1508" name="Line 132"/>
          <p:cNvSpPr>
            <a:spLocks noChangeShapeType="1"/>
          </p:cNvSpPr>
          <p:nvPr/>
        </p:nvSpPr>
        <p:spPr bwMode="auto">
          <a:xfrm>
            <a:off x="4835525" y="3840163"/>
            <a:ext cx="114300" cy="406400"/>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1509" name="Line 133"/>
          <p:cNvSpPr>
            <a:spLocks noChangeShapeType="1"/>
          </p:cNvSpPr>
          <p:nvPr/>
        </p:nvSpPr>
        <p:spPr bwMode="auto">
          <a:xfrm flipH="1">
            <a:off x="4949825" y="2963863"/>
            <a:ext cx="217488" cy="1282700"/>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1510" name="Line 134"/>
          <p:cNvSpPr>
            <a:spLocks noChangeShapeType="1"/>
          </p:cNvSpPr>
          <p:nvPr/>
        </p:nvSpPr>
        <p:spPr bwMode="auto">
          <a:xfrm flipH="1" flipV="1">
            <a:off x="7686675" y="4246563"/>
            <a:ext cx="215900" cy="36512"/>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1511" name="Line 135"/>
          <p:cNvSpPr>
            <a:spLocks noChangeShapeType="1"/>
          </p:cNvSpPr>
          <p:nvPr/>
        </p:nvSpPr>
        <p:spPr bwMode="auto">
          <a:xfrm flipV="1">
            <a:off x="7570795" y="4246585"/>
            <a:ext cx="115887" cy="6032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1512" name="Freeform 136"/>
          <p:cNvSpPr>
            <a:spLocks/>
          </p:cNvSpPr>
          <p:nvPr/>
        </p:nvSpPr>
        <p:spPr bwMode="auto">
          <a:xfrm>
            <a:off x="6911987" y="3395663"/>
            <a:ext cx="227013" cy="239712"/>
          </a:xfrm>
          <a:custGeom>
            <a:avLst/>
            <a:gdLst>
              <a:gd name="T0" fmla="*/ 2147483647 w 98"/>
              <a:gd name="T1" fmla="*/ 2147483647 h 92"/>
              <a:gd name="T2" fmla="*/ 0 w 98"/>
              <a:gd name="T3" fmla="*/ 0 h 92"/>
              <a:gd name="T4" fmla="*/ 2147483647 w 98"/>
              <a:gd name="T5" fmla="*/ 2147483647 h 92"/>
              <a:gd name="T6" fmla="*/ 2147483647 w 98"/>
              <a:gd name="T7" fmla="*/ 2147483647 h 92"/>
              <a:gd name="T8" fmla="*/ 0 60000 65536"/>
              <a:gd name="T9" fmla="*/ 0 60000 65536"/>
              <a:gd name="T10" fmla="*/ 0 60000 65536"/>
              <a:gd name="T11" fmla="*/ 0 60000 65536"/>
              <a:gd name="T12" fmla="*/ 0 w 98"/>
              <a:gd name="T13" fmla="*/ 0 h 92"/>
              <a:gd name="T14" fmla="*/ 98 w 98"/>
              <a:gd name="T15" fmla="*/ 92 h 92"/>
            </a:gdLst>
            <a:ahLst/>
            <a:cxnLst>
              <a:cxn ang="T8">
                <a:pos x="T0" y="T1"/>
              </a:cxn>
              <a:cxn ang="T9">
                <a:pos x="T2" y="T3"/>
              </a:cxn>
              <a:cxn ang="T10">
                <a:pos x="T4" y="T5"/>
              </a:cxn>
              <a:cxn ang="T11">
                <a:pos x="T6" y="T7"/>
              </a:cxn>
            </a:cxnLst>
            <a:rect l="T12" t="T13" r="T14" b="T15"/>
            <a:pathLst>
              <a:path w="98" h="92">
                <a:moveTo>
                  <a:pt x="98" y="92"/>
                </a:moveTo>
                <a:lnTo>
                  <a:pt x="0" y="0"/>
                </a:lnTo>
                <a:lnTo>
                  <a:pt x="49" y="51"/>
                </a:lnTo>
                <a:lnTo>
                  <a:pt x="98" y="92"/>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1513" name="Line 137"/>
          <p:cNvSpPr>
            <a:spLocks noChangeShapeType="1"/>
          </p:cNvSpPr>
          <p:nvPr/>
        </p:nvSpPr>
        <p:spPr bwMode="auto">
          <a:xfrm flipH="1" flipV="1">
            <a:off x="6911987" y="3395663"/>
            <a:ext cx="227013" cy="239712"/>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1514" name="Freeform 138"/>
          <p:cNvSpPr>
            <a:spLocks/>
          </p:cNvSpPr>
          <p:nvPr/>
        </p:nvSpPr>
        <p:spPr bwMode="auto">
          <a:xfrm>
            <a:off x="6808788" y="3203575"/>
            <a:ext cx="215900" cy="325438"/>
          </a:xfrm>
          <a:custGeom>
            <a:avLst/>
            <a:gdLst>
              <a:gd name="T0" fmla="*/ 2147483647 w 93"/>
              <a:gd name="T1" fmla="*/ 2147483647 h 124"/>
              <a:gd name="T2" fmla="*/ 2147483647 w 93"/>
              <a:gd name="T3" fmla="*/ 2147483647 h 124"/>
              <a:gd name="T4" fmla="*/ 0 w 93"/>
              <a:gd name="T5" fmla="*/ 0 h 124"/>
              <a:gd name="T6" fmla="*/ 2147483647 w 93"/>
              <a:gd name="T7" fmla="*/ 2147483647 h 124"/>
              <a:gd name="T8" fmla="*/ 0 60000 65536"/>
              <a:gd name="T9" fmla="*/ 0 60000 65536"/>
              <a:gd name="T10" fmla="*/ 0 60000 65536"/>
              <a:gd name="T11" fmla="*/ 0 60000 65536"/>
              <a:gd name="T12" fmla="*/ 0 w 93"/>
              <a:gd name="T13" fmla="*/ 0 h 124"/>
              <a:gd name="T14" fmla="*/ 93 w 93"/>
              <a:gd name="T15" fmla="*/ 124 h 124"/>
            </a:gdLst>
            <a:ahLst/>
            <a:cxnLst>
              <a:cxn ang="T8">
                <a:pos x="T0" y="T1"/>
              </a:cxn>
              <a:cxn ang="T9">
                <a:pos x="T2" y="T3"/>
              </a:cxn>
              <a:cxn ang="T10">
                <a:pos x="T4" y="T5"/>
              </a:cxn>
              <a:cxn ang="T11">
                <a:pos x="T6" y="T7"/>
              </a:cxn>
            </a:cxnLst>
            <a:rect l="T12" t="T13" r="T14" b="T15"/>
            <a:pathLst>
              <a:path w="93" h="124">
                <a:moveTo>
                  <a:pt x="44" y="73"/>
                </a:moveTo>
                <a:lnTo>
                  <a:pt x="93" y="124"/>
                </a:lnTo>
                <a:lnTo>
                  <a:pt x="0" y="0"/>
                </a:lnTo>
                <a:lnTo>
                  <a:pt x="44" y="73"/>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1515" name="Line 139"/>
          <p:cNvSpPr>
            <a:spLocks noChangeShapeType="1"/>
          </p:cNvSpPr>
          <p:nvPr/>
        </p:nvSpPr>
        <p:spPr bwMode="auto">
          <a:xfrm>
            <a:off x="6808797" y="3203575"/>
            <a:ext cx="103187" cy="192088"/>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1516" name="Line 140"/>
          <p:cNvSpPr>
            <a:spLocks noChangeShapeType="1"/>
          </p:cNvSpPr>
          <p:nvPr/>
        </p:nvSpPr>
        <p:spPr bwMode="auto">
          <a:xfrm flipV="1">
            <a:off x="7789863" y="4283097"/>
            <a:ext cx="112712" cy="6032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1517" name="Freeform 141"/>
          <p:cNvSpPr>
            <a:spLocks/>
          </p:cNvSpPr>
          <p:nvPr/>
        </p:nvSpPr>
        <p:spPr bwMode="auto">
          <a:xfrm>
            <a:off x="7024693" y="3529015"/>
            <a:ext cx="217487" cy="300037"/>
          </a:xfrm>
          <a:custGeom>
            <a:avLst/>
            <a:gdLst>
              <a:gd name="T0" fmla="*/ 2147483647 w 94"/>
              <a:gd name="T1" fmla="*/ 2147483647 h 115"/>
              <a:gd name="T2" fmla="*/ 2147483647 w 94"/>
              <a:gd name="T3" fmla="*/ 2147483647 h 115"/>
              <a:gd name="T4" fmla="*/ 0 w 94"/>
              <a:gd name="T5" fmla="*/ 0 h 115"/>
              <a:gd name="T6" fmla="*/ 2147483647 w 94"/>
              <a:gd name="T7" fmla="*/ 2147483647 h 115"/>
              <a:gd name="T8" fmla="*/ 0 60000 65536"/>
              <a:gd name="T9" fmla="*/ 0 60000 65536"/>
              <a:gd name="T10" fmla="*/ 0 60000 65536"/>
              <a:gd name="T11" fmla="*/ 0 60000 65536"/>
              <a:gd name="T12" fmla="*/ 0 w 94"/>
              <a:gd name="T13" fmla="*/ 0 h 115"/>
              <a:gd name="T14" fmla="*/ 94 w 94"/>
              <a:gd name="T15" fmla="*/ 115 h 115"/>
            </a:gdLst>
            <a:ahLst/>
            <a:cxnLst>
              <a:cxn ang="T8">
                <a:pos x="T0" y="T1"/>
              </a:cxn>
              <a:cxn ang="T9">
                <a:pos x="T2" y="T3"/>
              </a:cxn>
              <a:cxn ang="T10">
                <a:pos x="T4" y="T5"/>
              </a:cxn>
              <a:cxn ang="T11">
                <a:pos x="T6" y="T7"/>
              </a:cxn>
            </a:cxnLst>
            <a:rect l="T12" t="T13" r="T14" b="T15"/>
            <a:pathLst>
              <a:path w="94" h="115">
                <a:moveTo>
                  <a:pt x="49" y="41"/>
                </a:moveTo>
                <a:lnTo>
                  <a:pt x="94" y="115"/>
                </a:lnTo>
                <a:lnTo>
                  <a:pt x="0" y="0"/>
                </a:lnTo>
                <a:lnTo>
                  <a:pt x="49" y="41"/>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1518" name="Freeform 142"/>
          <p:cNvSpPr>
            <a:spLocks/>
          </p:cNvSpPr>
          <p:nvPr/>
        </p:nvSpPr>
        <p:spPr bwMode="auto">
          <a:xfrm>
            <a:off x="7139000" y="3635375"/>
            <a:ext cx="217487" cy="204788"/>
          </a:xfrm>
          <a:custGeom>
            <a:avLst/>
            <a:gdLst>
              <a:gd name="T0" fmla="*/ 2147483647 w 94"/>
              <a:gd name="T1" fmla="*/ 2147483647 h 78"/>
              <a:gd name="T2" fmla="*/ 0 w 94"/>
              <a:gd name="T3" fmla="*/ 0 h 78"/>
              <a:gd name="T4" fmla="*/ 2147483647 w 94"/>
              <a:gd name="T5" fmla="*/ 2147483647 h 78"/>
              <a:gd name="T6" fmla="*/ 2147483647 w 94"/>
              <a:gd name="T7" fmla="*/ 2147483647 h 78"/>
              <a:gd name="T8" fmla="*/ 0 60000 65536"/>
              <a:gd name="T9" fmla="*/ 0 60000 65536"/>
              <a:gd name="T10" fmla="*/ 0 60000 65536"/>
              <a:gd name="T11" fmla="*/ 0 60000 65536"/>
              <a:gd name="T12" fmla="*/ 0 w 94"/>
              <a:gd name="T13" fmla="*/ 0 h 78"/>
              <a:gd name="T14" fmla="*/ 94 w 94"/>
              <a:gd name="T15" fmla="*/ 78 h 78"/>
            </a:gdLst>
            <a:ahLst/>
            <a:cxnLst>
              <a:cxn ang="T8">
                <a:pos x="T0" y="T1"/>
              </a:cxn>
              <a:cxn ang="T9">
                <a:pos x="T2" y="T3"/>
              </a:cxn>
              <a:cxn ang="T10">
                <a:pos x="T4" y="T5"/>
              </a:cxn>
              <a:cxn ang="T11">
                <a:pos x="T6" y="T7"/>
              </a:cxn>
            </a:cxnLst>
            <a:rect l="T12" t="T13" r="T14" b="T15"/>
            <a:pathLst>
              <a:path w="94" h="78">
                <a:moveTo>
                  <a:pt x="94" y="78"/>
                </a:moveTo>
                <a:lnTo>
                  <a:pt x="0" y="0"/>
                </a:lnTo>
                <a:lnTo>
                  <a:pt x="45" y="74"/>
                </a:lnTo>
                <a:lnTo>
                  <a:pt x="94" y="78"/>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1519" name="Freeform 143"/>
          <p:cNvSpPr>
            <a:spLocks/>
          </p:cNvSpPr>
          <p:nvPr/>
        </p:nvSpPr>
        <p:spPr bwMode="auto">
          <a:xfrm>
            <a:off x="5167325" y="2098697"/>
            <a:ext cx="217487" cy="1008063"/>
          </a:xfrm>
          <a:custGeom>
            <a:avLst/>
            <a:gdLst>
              <a:gd name="T0" fmla="*/ 0 w 94"/>
              <a:gd name="T1" fmla="*/ 2147483647 h 386"/>
              <a:gd name="T2" fmla="*/ 2147483647 w 94"/>
              <a:gd name="T3" fmla="*/ 0 h 386"/>
              <a:gd name="T4" fmla="*/ 2147483647 w 94"/>
              <a:gd name="T5" fmla="*/ 2147483647 h 386"/>
              <a:gd name="T6" fmla="*/ 0 w 94"/>
              <a:gd name="T7" fmla="*/ 2147483647 h 386"/>
              <a:gd name="T8" fmla="*/ 0 60000 65536"/>
              <a:gd name="T9" fmla="*/ 0 60000 65536"/>
              <a:gd name="T10" fmla="*/ 0 60000 65536"/>
              <a:gd name="T11" fmla="*/ 0 60000 65536"/>
              <a:gd name="T12" fmla="*/ 0 w 94"/>
              <a:gd name="T13" fmla="*/ 0 h 386"/>
              <a:gd name="T14" fmla="*/ 94 w 94"/>
              <a:gd name="T15" fmla="*/ 386 h 386"/>
            </a:gdLst>
            <a:ahLst/>
            <a:cxnLst>
              <a:cxn ang="T8">
                <a:pos x="T0" y="T1"/>
              </a:cxn>
              <a:cxn ang="T9">
                <a:pos x="T2" y="T3"/>
              </a:cxn>
              <a:cxn ang="T10">
                <a:pos x="T4" y="T5"/>
              </a:cxn>
              <a:cxn ang="T11">
                <a:pos x="T6" y="T7"/>
              </a:cxn>
            </a:cxnLst>
            <a:rect l="T12" t="T13" r="T14" b="T15"/>
            <a:pathLst>
              <a:path w="94" h="386">
                <a:moveTo>
                  <a:pt x="0" y="331"/>
                </a:moveTo>
                <a:lnTo>
                  <a:pt x="94" y="0"/>
                </a:lnTo>
                <a:lnTo>
                  <a:pt x="49" y="386"/>
                </a:lnTo>
                <a:lnTo>
                  <a:pt x="0" y="331"/>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1520" name="Freeform 144"/>
          <p:cNvSpPr>
            <a:spLocks/>
          </p:cNvSpPr>
          <p:nvPr/>
        </p:nvSpPr>
        <p:spPr bwMode="auto">
          <a:xfrm>
            <a:off x="5280037" y="2098697"/>
            <a:ext cx="219075" cy="1008063"/>
          </a:xfrm>
          <a:custGeom>
            <a:avLst/>
            <a:gdLst>
              <a:gd name="T0" fmla="*/ 2147483647 w 94"/>
              <a:gd name="T1" fmla="*/ 2147483647 h 386"/>
              <a:gd name="T2" fmla="*/ 0 w 94"/>
              <a:gd name="T3" fmla="*/ 2147483647 h 386"/>
              <a:gd name="T4" fmla="*/ 2147483647 w 94"/>
              <a:gd name="T5" fmla="*/ 0 h 386"/>
              <a:gd name="T6" fmla="*/ 2147483647 w 94"/>
              <a:gd name="T7" fmla="*/ 2147483647 h 386"/>
              <a:gd name="T8" fmla="*/ 0 60000 65536"/>
              <a:gd name="T9" fmla="*/ 0 60000 65536"/>
              <a:gd name="T10" fmla="*/ 0 60000 65536"/>
              <a:gd name="T11" fmla="*/ 0 60000 65536"/>
              <a:gd name="T12" fmla="*/ 0 w 94"/>
              <a:gd name="T13" fmla="*/ 0 h 386"/>
              <a:gd name="T14" fmla="*/ 94 w 94"/>
              <a:gd name="T15" fmla="*/ 386 h 386"/>
            </a:gdLst>
            <a:ahLst/>
            <a:cxnLst>
              <a:cxn ang="T8">
                <a:pos x="T0" y="T1"/>
              </a:cxn>
              <a:cxn ang="T9">
                <a:pos x="T2" y="T3"/>
              </a:cxn>
              <a:cxn ang="T10">
                <a:pos x="T4" y="T5"/>
              </a:cxn>
              <a:cxn ang="T11">
                <a:pos x="T6" y="T7"/>
              </a:cxn>
            </a:cxnLst>
            <a:rect l="T12" t="T13" r="T14" b="T15"/>
            <a:pathLst>
              <a:path w="94" h="386">
                <a:moveTo>
                  <a:pt x="94" y="14"/>
                </a:moveTo>
                <a:lnTo>
                  <a:pt x="0" y="386"/>
                </a:lnTo>
                <a:lnTo>
                  <a:pt x="45" y="0"/>
                </a:lnTo>
                <a:lnTo>
                  <a:pt x="94" y="14"/>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1521" name="Line 145"/>
          <p:cNvSpPr>
            <a:spLocks noChangeShapeType="1"/>
          </p:cNvSpPr>
          <p:nvPr/>
        </p:nvSpPr>
        <p:spPr bwMode="auto">
          <a:xfrm flipH="1" flipV="1">
            <a:off x="7139000" y="3635375"/>
            <a:ext cx="217487" cy="204788"/>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1522" name="Line 146"/>
          <p:cNvSpPr>
            <a:spLocks noChangeShapeType="1"/>
          </p:cNvSpPr>
          <p:nvPr/>
        </p:nvSpPr>
        <p:spPr bwMode="auto">
          <a:xfrm>
            <a:off x="7024692" y="3529013"/>
            <a:ext cx="114300" cy="106362"/>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1523" name="Line 147"/>
          <p:cNvSpPr>
            <a:spLocks noChangeShapeType="1"/>
          </p:cNvSpPr>
          <p:nvPr/>
        </p:nvSpPr>
        <p:spPr bwMode="auto">
          <a:xfrm>
            <a:off x="5499100" y="2135188"/>
            <a:ext cx="101600" cy="468312"/>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1524" name="Line 148"/>
          <p:cNvSpPr>
            <a:spLocks noChangeShapeType="1"/>
          </p:cNvSpPr>
          <p:nvPr/>
        </p:nvSpPr>
        <p:spPr bwMode="auto">
          <a:xfrm>
            <a:off x="5167313" y="2963885"/>
            <a:ext cx="112712" cy="14287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1525" name="Line 149"/>
          <p:cNvSpPr>
            <a:spLocks noChangeShapeType="1"/>
          </p:cNvSpPr>
          <p:nvPr/>
        </p:nvSpPr>
        <p:spPr bwMode="auto">
          <a:xfrm flipH="1">
            <a:off x="5280037" y="2135188"/>
            <a:ext cx="219075" cy="971550"/>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1526" name="Freeform 150"/>
          <p:cNvSpPr>
            <a:spLocks/>
          </p:cNvSpPr>
          <p:nvPr/>
        </p:nvSpPr>
        <p:spPr bwMode="auto">
          <a:xfrm>
            <a:off x="7356477" y="3840163"/>
            <a:ext cx="214313" cy="527050"/>
          </a:xfrm>
          <a:custGeom>
            <a:avLst/>
            <a:gdLst>
              <a:gd name="T0" fmla="*/ 2147483647 w 93"/>
              <a:gd name="T1" fmla="*/ 2147483647 h 202"/>
              <a:gd name="T2" fmla="*/ 0 w 93"/>
              <a:gd name="T3" fmla="*/ 0 h 202"/>
              <a:gd name="T4" fmla="*/ 2147483647 w 93"/>
              <a:gd name="T5" fmla="*/ 2147483647 h 202"/>
              <a:gd name="T6" fmla="*/ 2147483647 w 93"/>
              <a:gd name="T7" fmla="*/ 2147483647 h 202"/>
              <a:gd name="T8" fmla="*/ 0 60000 65536"/>
              <a:gd name="T9" fmla="*/ 0 60000 65536"/>
              <a:gd name="T10" fmla="*/ 0 60000 65536"/>
              <a:gd name="T11" fmla="*/ 0 60000 65536"/>
              <a:gd name="T12" fmla="*/ 0 w 93"/>
              <a:gd name="T13" fmla="*/ 0 h 202"/>
              <a:gd name="T14" fmla="*/ 93 w 93"/>
              <a:gd name="T15" fmla="*/ 202 h 202"/>
            </a:gdLst>
            <a:ahLst/>
            <a:cxnLst>
              <a:cxn ang="T8">
                <a:pos x="T0" y="T1"/>
              </a:cxn>
              <a:cxn ang="T9">
                <a:pos x="T2" y="T3"/>
              </a:cxn>
              <a:cxn ang="T10">
                <a:pos x="T4" y="T5"/>
              </a:cxn>
              <a:cxn ang="T11">
                <a:pos x="T6" y="T7"/>
              </a:cxn>
            </a:cxnLst>
            <a:rect l="T12" t="T13" r="T14" b="T15"/>
            <a:pathLst>
              <a:path w="93" h="202">
                <a:moveTo>
                  <a:pt x="93" y="179"/>
                </a:moveTo>
                <a:lnTo>
                  <a:pt x="0" y="0"/>
                </a:lnTo>
                <a:lnTo>
                  <a:pt x="44" y="202"/>
                </a:lnTo>
                <a:lnTo>
                  <a:pt x="93" y="179"/>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1527" name="Line 151"/>
          <p:cNvSpPr>
            <a:spLocks noChangeShapeType="1"/>
          </p:cNvSpPr>
          <p:nvPr/>
        </p:nvSpPr>
        <p:spPr bwMode="auto">
          <a:xfrm>
            <a:off x="7356475" y="3840163"/>
            <a:ext cx="1588" cy="12700"/>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1528" name="Freeform 152"/>
          <p:cNvSpPr>
            <a:spLocks/>
          </p:cNvSpPr>
          <p:nvPr/>
        </p:nvSpPr>
        <p:spPr bwMode="auto">
          <a:xfrm>
            <a:off x="7242175" y="3829054"/>
            <a:ext cx="215900" cy="538163"/>
          </a:xfrm>
          <a:custGeom>
            <a:avLst/>
            <a:gdLst>
              <a:gd name="T0" fmla="*/ 2147483647 w 93"/>
              <a:gd name="T1" fmla="*/ 2147483647 h 206"/>
              <a:gd name="T2" fmla="*/ 2147483647 w 93"/>
              <a:gd name="T3" fmla="*/ 2147483647 h 206"/>
              <a:gd name="T4" fmla="*/ 0 w 93"/>
              <a:gd name="T5" fmla="*/ 0 h 206"/>
              <a:gd name="T6" fmla="*/ 2147483647 w 93"/>
              <a:gd name="T7" fmla="*/ 2147483647 h 206"/>
              <a:gd name="T8" fmla="*/ 0 60000 65536"/>
              <a:gd name="T9" fmla="*/ 0 60000 65536"/>
              <a:gd name="T10" fmla="*/ 0 60000 65536"/>
              <a:gd name="T11" fmla="*/ 0 60000 65536"/>
              <a:gd name="T12" fmla="*/ 0 w 93"/>
              <a:gd name="T13" fmla="*/ 0 h 206"/>
              <a:gd name="T14" fmla="*/ 93 w 93"/>
              <a:gd name="T15" fmla="*/ 206 h 206"/>
            </a:gdLst>
            <a:ahLst/>
            <a:cxnLst>
              <a:cxn ang="T8">
                <a:pos x="T0" y="T1"/>
              </a:cxn>
              <a:cxn ang="T9">
                <a:pos x="T2" y="T3"/>
              </a:cxn>
              <a:cxn ang="T10">
                <a:pos x="T4" y="T5"/>
              </a:cxn>
              <a:cxn ang="T11">
                <a:pos x="T6" y="T7"/>
              </a:cxn>
            </a:cxnLst>
            <a:rect l="T12" t="T13" r="T14" b="T15"/>
            <a:pathLst>
              <a:path w="93" h="206">
                <a:moveTo>
                  <a:pt x="49" y="4"/>
                </a:moveTo>
                <a:lnTo>
                  <a:pt x="93" y="206"/>
                </a:lnTo>
                <a:lnTo>
                  <a:pt x="0" y="0"/>
                </a:lnTo>
                <a:lnTo>
                  <a:pt x="49" y="4"/>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1529" name="Freeform 153"/>
          <p:cNvSpPr>
            <a:spLocks/>
          </p:cNvSpPr>
          <p:nvPr/>
        </p:nvSpPr>
        <p:spPr bwMode="auto">
          <a:xfrm>
            <a:off x="7458075" y="4306910"/>
            <a:ext cx="228600" cy="96837"/>
          </a:xfrm>
          <a:custGeom>
            <a:avLst/>
            <a:gdLst>
              <a:gd name="T0" fmla="*/ 2147483647 w 99"/>
              <a:gd name="T1" fmla="*/ 0 h 37"/>
              <a:gd name="T2" fmla="*/ 2147483647 w 99"/>
              <a:gd name="T3" fmla="*/ 2147483647 h 37"/>
              <a:gd name="T4" fmla="*/ 0 w 99"/>
              <a:gd name="T5" fmla="*/ 2147483647 h 37"/>
              <a:gd name="T6" fmla="*/ 2147483647 w 99"/>
              <a:gd name="T7" fmla="*/ 0 h 37"/>
              <a:gd name="T8" fmla="*/ 0 60000 65536"/>
              <a:gd name="T9" fmla="*/ 0 60000 65536"/>
              <a:gd name="T10" fmla="*/ 0 60000 65536"/>
              <a:gd name="T11" fmla="*/ 0 60000 65536"/>
              <a:gd name="T12" fmla="*/ 0 w 99"/>
              <a:gd name="T13" fmla="*/ 0 h 37"/>
              <a:gd name="T14" fmla="*/ 99 w 99"/>
              <a:gd name="T15" fmla="*/ 37 h 37"/>
            </a:gdLst>
            <a:ahLst/>
            <a:cxnLst>
              <a:cxn ang="T8">
                <a:pos x="T0" y="T1"/>
              </a:cxn>
              <a:cxn ang="T9">
                <a:pos x="T2" y="T3"/>
              </a:cxn>
              <a:cxn ang="T10">
                <a:pos x="T4" y="T5"/>
              </a:cxn>
              <a:cxn ang="T11">
                <a:pos x="T6" y="T7"/>
              </a:cxn>
            </a:cxnLst>
            <a:rect l="T12" t="T13" r="T14" b="T15"/>
            <a:pathLst>
              <a:path w="99" h="37">
                <a:moveTo>
                  <a:pt x="49" y="0"/>
                </a:moveTo>
                <a:lnTo>
                  <a:pt x="99" y="37"/>
                </a:lnTo>
                <a:lnTo>
                  <a:pt x="0" y="23"/>
                </a:lnTo>
                <a:lnTo>
                  <a:pt x="49"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1530" name="Freeform 154"/>
          <p:cNvSpPr>
            <a:spLocks/>
          </p:cNvSpPr>
          <p:nvPr/>
        </p:nvSpPr>
        <p:spPr bwMode="auto">
          <a:xfrm>
            <a:off x="7570800" y="4306910"/>
            <a:ext cx="219075" cy="96837"/>
          </a:xfrm>
          <a:custGeom>
            <a:avLst/>
            <a:gdLst>
              <a:gd name="T0" fmla="*/ 2147483647 w 94"/>
              <a:gd name="T1" fmla="*/ 2147483647 h 37"/>
              <a:gd name="T2" fmla="*/ 0 w 94"/>
              <a:gd name="T3" fmla="*/ 0 h 37"/>
              <a:gd name="T4" fmla="*/ 2147483647 w 94"/>
              <a:gd name="T5" fmla="*/ 2147483647 h 37"/>
              <a:gd name="T6" fmla="*/ 2147483647 w 94"/>
              <a:gd name="T7" fmla="*/ 2147483647 h 37"/>
              <a:gd name="T8" fmla="*/ 0 60000 65536"/>
              <a:gd name="T9" fmla="*/ 0 60000 65536"/>
              <a:gd name="T10" fmla="*/ 0 60000 65536"/>
              <a:gd name="T11" fmla="*/ 0 60000 65536"/>
              <a:gd name="T12" fmla="*/ 0 w 94"/>
              <a:gd name="T13" fmla="*/ 0 h 37"/>
              <a:gd name="T14" fmla="*/ 94 w 94"/>
              <a:gd name="T15" fmla="*/ 37 h 37"/>
            </a:gdLst>
            <a:ahLst/>
            <a:cxnLst>
              <a:cxn ang="T8">
                <a:pos x="T0" y="T1"/>
              </a:cxn>
              <a:cxn ang="T9">
                <a:pos x="T2" y="T3"/>
              </a:cxn>
              <a:cxn ang="T10">
                <a:pos x="T4" y="T5"/>
              </a:cxn>
              <a:cxn ang="T11">
                <a:pos x="T6" y="T7"/>
              </a:cxn>
            </a:cxnLst>
            <a:rect l="T12" t="T13" r="T14" b="T15"/>
            <a:pathLst>
              <a:path w="94" h="37">
                <a:moveTo>
                  <a:pt x="94" y="14"/>
                </a:moveTo>
                <a:lnTo>
                  <a:pt x="0" y="0"/>
                </a:lnTo>
                <a:lnTo>
                  <a:pt x="50" y="37"/>
                </a:lnTo>
                <a:lnTo>
                  <a:pt x="94" y="14"/>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1531" name="Line 155"/>
          <p:cNvSpPr>
            <a:spLocks noChangeShapeType="1"/>
          </p:cNvSpPr>
          <p:nvPr/>
        </p:nvSpPr>
        <p:spPr bwMode="auto">
          <a:xfrm flipH="1" flipV="1">
            <a:off x="7356477" y="3840165"/>
            <a:ext cx="214313" cy="46672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1532" name="Line 156"/>
          <p:cNvSpPr>
            <a:spLocks noChangeShapeType="1"/>
          </p:cNvSpPr>
          <p:nvPr/>
        </p:nvSpPr>
        <p:spPr bwMode="auto">
          <a:xfrm>
            <a:off x="7242180" y="3829059"/>
            <a:ext cx="114300" cy="11113"/>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1533" name="Line 157"/>
          <p:cNvSpPr>
            <a:spLocks noChangeShapeType="1"/>
          </p:cNvSpPr>
          <p:nvPr/>
        </p:nvSpPr>
        <p:spPr bwMode="auto">
          <a:xfrm flipH="1" flipV="1">
            <a:off x="7570800" y="4306888"/>
            <a:ext cx="219075" cy="36512"/>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1534" name="Line 158"/>
          <p:cNvSpPr>
            <a:spLocks noChangeShapeType="1"/>
          </p:cNvSpPr>
          <p:nvPr/>
        </p:nvSpPr>
        <p:spPr bwMode="auto">
          <a:xfrm flipV="1">
            <a:off x="7469188" y="4306910"/>
            <a:ext cx="101600" cy="6032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1535" name="Freeform 159"/>
          <p:cNvSpPr>
            <a:spLocks/>
          </p:cNvSpPr>
          <p:nvPr/>
        </p:nvSpPr>
        <p:spPr bwMode="auto">
          <a:xfrm>
            <a:off x="6591300" y="2951163"/>
            <a:ext cx="217488" cy="252412"/>
          </a:xfrm>
          <a:custGeom>
            <a:avLst/>
            <a:gdLst>
              <a:gd name="T0" fmla="*/ 2147483647 w 94"/>
              <a:gd name="T1" fmla="*/ 2147483647 h 97"/>
              <a:gd name="T2" fmla="*/ 0 w 94"/>
              <a:gd name="T3" fmla="*/ 0 h 97"/>
              <a:gd name="T4" fmla="*/ 2147483647 w 94"/>
              <a:gd name="T5" fmla="*/ 2147483647 h 97"/>
              <a:gd name="T6" fmla="*/ 2147483647 w 94"/>
              <a:gd name="T7" fmla="*/ 2147483647 h 97"/>
              <a:gd name="T8" fmla="*/ 0 60000 65536"/>
              <a:gd name="T9" fmla="*/ 0 60000 65536"/>
              <a:gd name="T10" fmla="*/ 0 60000 65536"/>
              <a:gd name="T11" fmla="*/ 0 60000 65536"/>
              <a:gd name="T12" fmla="*/ 0 w 94"/>
              <a:gd name="T13" fmla="*/ 0 h 97"/>
              <a:gd name="T14" fmla="*/ 94 w 94"/>
              <a:gd name="T15" fmla="*/ 97 h 97"/>
            </a:gdLst>
            <a:ahLst/>
            <a:cxnLst>
              <a:cxn ang="T8">
                <a:pos x="T0" y="T1"/>
              </a:cxn>
              <a:cxn ang="T9">
                <a:pos x="T2" y="T3"/>
              </a:cxn>
              <a:cxn ang="T10">
                <a:pos x="T4" y="T5"/>
              </a:cxn>
              <a:cxn ang="T11">
                <a:pos x="T6" y="T7"/>
              </a:cxn>
            </a:cxnLst>
            <a:rect l="T12" t="T13" r="T14" b="T15"/>
            <a:pathLst>
              <a:path w="94" h="97">
                <a:moveTo>
                  <a:pt x="94" y="97"/>
                </a:moveTo>
                <a:lnTo>
                  <a:pt x="0" y="0"/>
                </a:lnTo>
                <a:lnTo>
                  <a:pt x="45" y="51"/>
                </a:lnTo>
                <a:lnTo>
                  <a:pt x="94" y="97"/>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1536" name="Line 160"/>
          <p:cNvSpPr>
            <a:spLocks noChangeShapeType="1"/>
          </p:cNvSpPr>
          <p:nvPr/>
        </p:nvSpPr>
        <p:spPr bwMode="auto">
          <a:xfrm flipH="1" flipV="1">
            <a:off x="6591300" y="2951163"/>
            <a:ext cx="217488" cy="252412"/>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1537" name="Freeform 161"/>
          <p:cNvSpPr>
            <a:spLocks/>
          </p:cNvSpPr>
          <p:nvPr/>
        </p:nvSpPr>
        <p:spPr bwMode="auto">
          <a:xfrm>
            <a:off x="4733925" y="3454402"/>
            <a:ext cx="215900" cy="588963"/>
          </a:xfrm>
          <a:custGeom>
            <a:avLst/>
            <a:gdLst>
              <a:gd name="T0" fmla="*/ 0 w 93"/>
              <a:gd name="T1" fmla="*/ 2147483647 h 225"/>
              <a:gd name="T2" fmla="*/ 2147483647 w 93"/>
              <a:gd name="T3" fmla="*/ 0 h 225"/>
              <a:gd name="T4" fmla="*/ 2147483647 w 93"/>
              <a:gd name="T5" fmla="*/ 2147483647 h 225"/>
              <a:gd name="T6" fmla="*/ 0 w 93"/>
              <a:gd name="T7" fmla="*/ 2147483647 h 225"/>
              <a:gd name="T8" fmla="*/ 0 60000 65536"/>
              <a:gd name="T9" fmla="*/ 0 60000 65536"/>
              <a:gd name="T10" fmla="*/ 0 60000 65536"/>
              <a:gd name="T11" fmla="*/ 0 60000 65536"/>
              <a:gd name="T12" fmla="*/ 0 w 93"/>
              <a:gd name="T13" fmla="*/ 0 h 225"/>
              <a:gd name="T14" fmla="*/ 93 w 93"/>
              <a:gd name="T15" fmla="*/ 225 h 225"/>
            </a:gdLst>
            <a:ahLst/>
            <a:cxnLst>
              <a:cxn ang="T8">
                <a:pos x="T0" y="T1"/>
              </a:cxn>
              <a:cxn ang="T9">
                <a:pos x="T2" y="T3"/>
              </a:cxn>
              <a:cxn ang="T10">
                <a:pos x="T4" y="T5"/>
              </a:cxn>
              <a:cxn ang="T11">
                <a:pos x="T6" y="T7"/>
              </a:cxn>
            </a:cxnLst>
            <a:rect l="T12" t="T13" r="T14" b="T15"/>
            <a:pathLst>
              <a:path w="93" h="225">
                <a:moveTo>
                  <a:pt x="0" y="225"/>
                </a:moveTo>
                <a:lnTo>
                  <a:pt x="93" y="0"/>
                </a:lnTo>
                <a:lnTo>
                  <a:pt x="44" y="147"/>
                </a:lnTo>
                <a:lnTo>
                  <a:pt x="0" y="225"/>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1538" name="Freeform 162"/>
          <p:cNvSpPr>
            <a:spLocks/>
          </p:cNvSpPr>
          <p:nvPr/>
        </p:nvSpPr>
        <p:spPr bwMode="auto">
          <a:xfrm>
            <a:off x="4835525" y="3167063"/>
            <a:ext cx="217488" cy="673100"/>
          </a:xfrm>
          <a:custGeom>
            <a:avLst/>
            <a:gdLst>
              <a:gd name="T0" fmla="*/ 2147483647 w 94"/>
              <a:gd name="T1" fmla="*/ 0 h 257"/>
              <a:gd name="T2" fmla="*/ 0 w 94"/>
              <a:gd name="T3" fmla="*/ 2147483647 h 257"/>
              <a:gd name="T4" fmla="*/ 2147483647 w 94"/>
              <a:gd name="T5" fmla="*/ 2147483647 h 257"/>
              <a:gd name="T6" fmla="*/ 2147483647 w 94"/>
              <a:gd name="T7" fmla="*/ 0 h 257"/>
              <a:gd name="T8" fmla="*/ 0 60000 65536"/>
              <a:gd name="T9" fmla="*/ 0 60000 65536"/>
              <a:gd name="T10" fmla="*/ 0 60000 65536"/>
              <a:gd name="T11" fmla="*/ 0 60000 65536"/>
              <a:gd name="T12" fmla="*/ 0 w 94"/>
              <a:gd name="T13" fmla="*/ 0 h 257"/>
              <a:gd name="T14" fmla="*/ 94 w 94"/>
              <a:gd name="T15" fmla="*/ 257 h 257"/>
            </a:gdLst>
            <a:ahLst/>
            <a:cxnLst>
              <a:cxn ang="T8">
                <a:pos x="T0" y="T1"/>
              </a:cxn>
              <a:cxn ang="T9">
                <a:pos x="T2" y="T3"/>
              </a:cxn>
              <a:cxn ang="T10">
                <a:pos x="T4" y="T5"/>
              </a:cxn>
              <a:cxn ang="T11">
                <a:pos x="T6" y="T7"/>
              </a:cxn>
            </a:cxnLst>
            <a:rect l="T12" t="T13" r="T14" b="T15"/>
            <a:pathLst>
              <a:path w="94" h="257">
                <a:moveTo>
                  <a:pt x="94" y="0"/>
                </a:moveTo>
                <a:lnTo>
                  <a:pt x="0" y="257"/>
                </a:lnTo>
                <a:lnTo>
                  <a:pt x="49" y="110"/>
                </a:lnTo>
                <a:lnTo>
                  <a:pt x="94"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1539" name="Freeform 163"/>
          <p:cNvSpPr>
            <a:spLocks/>
          </p:cNvSpPr>
          <p:nvPr/>
        </p:nvSpPr>
        <p:spPr bwMode="auto">
          <a:xfrm>
            <a:off x="7686675" y="4343400"/>
            <a:ext cx="215900" cy="96838"/>
          </a:xfrm>
          <a:custGeom>
            <a:avLst/>
            <a:gdLst>
              <a:gd name="T0" fmla="*/ 2147483647 w 93"/>
              <a:gd name="T1" fmla="*/ 0 h 37"/>
              <a:gd name="T2" fmla="*/ 2147483647 w 93"/>
              <a:gd name="T3" fmla="*/ 2147483647 h 37"/>
              <a:gd name="T4" fmla="*/ 0 w 93"/>
              <a:gd name="T5" fmla="*/ 2147483647 h 37"/>
              <a:gd name="T6" fmla="*/ 2147483647 w 93"/>
              <a:gd name="T7" fmla="*/ 0 h 37"/>
              <a:gd name="T8" fmla="*/ 0 60000 65536"/>
              <a:gd name="T9" fmla="*/ 0 60000 65536"/>
              <a:gd name="T10" fmla="*/ 0 60000 65536"/>
              <a:gd name="T11" fmla="*/ 0 60000 65536"/>
              <a:gd name="T12" fmla="*/ 0 w 93"/>
              <a:gd name="T13" fmla="*/ 0 h 37"/>
              <a:gd name="T14" fmla="*/ 93 w 93"/>
              <a:gd name="T15" fmla="*/ 37 h 37"/>
            </a:gdLst>
            <a:ahLst/>
            <a:cxnLst>
              <a:cxn ang="T8">
                <a:pos x="T0" y="T1"/>
              </a:cxn>
              <a:cxn ang="T9">
                <a:pos x="T2" y="T3"/>
              </a:cxn>
              <a:cxn ang="T10">
                <a:pos x="T4" y="T5"/>
              </a:cxn>
              <a:cxn ang="T11">
                <a:pos x="T6" y="T7"/>
              </a:cxn>
            </a:cxnLst>
            <a:rect l="T12" t="T13" r="T14" b="T15"/>
            <a:pathLst>
              <a:path w="93" h="37">
                <a:moveTo>
                  <a:pt x="44" y="0"/>
                </a:moveTo>
                <a:lnTo>
                  <a:pt x="93" y="37"/>
                </a:lnTo>
                <a:lnTo>
                  <a:pt x="0" y="23"/>
                </a:lnTo>
                <a:lnTo>
                  <a:pt x="44"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1540" name="Line 164"/>
          <p:cNvSpPr>
            <a:spLocks noChangeShapeType="1"/>
          </p:cNvSpPr>
          <p:nvPr/>
        </p:nvSpPr>
        <p:spPr bwMode="auto">
          <a:xfrm flipV="1">
            <a:off x="4733930" y="3840163"/>
            <a:ext cx="101600" cy="203200"/>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1541" name="Line 165"/>
          <p:cNvSpPr>
            <a:spLocks noChangeShapeType="1"/>
          </p:cNvSpPr>
          <p:nvPr/>
        </p:nvSpPr>
        <p:spPr bwMode="auto">
          <a:xfrm flipH="1">
            <a:off x="4835525" y="3167063"/>
            <a:ext cx="217488" cy="673100"/>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1542" name="Line 166"/>
          <p:cNvSpPr>
            <a:spLocks noChangeShapeType="1"/>
          </p:cNvSpPr>
          <p:nvPr/>
        </p:nvSpPr>
        <p:spPr bwMode="auto">
          <a:xfrm flipV="1">
            <a:off x="7686675" y="4343422"/>
            <a:ext cx="103188" cy="6032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1543" name="Freeform 167"/>
          <p:cNvSpPr>
            <a:spLocks/>
          </p:cNvSpPr>
          <p:nvPr/>
        </p:nvSpPr>
        <p:spPr bwMode="auto">
          <a:xfrm>
            <a:off x="6696075" y="3084513"/>
            <a:ext cx="215900" cy="323850"/>
          </a:xfrm>
          <a:custGeom>
            <a:avLst/>
            <a:gdLst>
              <a:gd name="T0" fmla="*/ 2147483647 w 93"/>
              <a:gd name="T1" fmla="*/ 2147483647 h 124"/>
              <a:gd name="T2" fmla="*/ 2147483647 w 93"/>
              <a:gd name="T3" fmla="*/ 2147483647 h 124"/>
              <a:gd name="T4" fmla="*/ 0 w 93"/>
              <a:gd name="T5" fmla="*/ 0 h 124"/>
              <a:gd name="T6" fmla="*/ 2147483647 w 93"/>
              <a:gd name="T7" fmla="*/ 2147483647 h 124"/>
              <a:gd name="T8" fmla="*/ 0 60000 65536"/>
              <a:gd name="T9" fmla="*/ 0 60000 65536"/>
              <a:gd name="T10" fmla="*/ 0 60000 65536"/>
              <a:gd name="T11" fmla="*/ 0 60000 65536"/>
              <a:gd name="T12" fmla="*/ 0 w 93"/>
              <a:gd name="T13" fmla="*/ 0 h 124"/>
              <a:gd name="T14" fmla="*/ 93 w 93"/>
              <a:gd name="T15" fmla="*/ 124 h 124"/>
            </a:gdLst>
            <a:ahLst/>
            <a:cxnLst>
              <a:cxn ang="T8">
                <a:pos x="T0" y="T1"/>
              </a:cxn>
              <a:cxn ang="T9">
                <a:pos x="T2" y="T3"/>
              </a:cxn>
              <a:cxn ang="T10">
                <a:pos x="T4" y="T5"/>
              </a:cxn>
              <a:cxn ang="T11">
                <a:pos x="T6" y="T7"/>
              </a:cxn>
            </a:cxnLst>
            <a:rect l="T12" t="T13" r="T14" b="T15"/>
            <a:pathLst>
              <a:path w="93" h="124">
                <a:moveTo>
                  <a:pt x="49" y="46"/>
                </a:moveTo>
                <a:lnTo>
                  <a:pt x="93" y="124"/>
                </a:lnTo>
                <a:lnTo>
                  <a:pt x="0" y="0"/>
                </a:lnTo>
                <a:lnTo>
                  <a:pt x="49" y="46"/>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1544" name="Freeform 168"/>
          <p:cNvSpPr>
            <a:spLocks/>
          </p:cNvSpPr>
          <p:nvPr/>
        </p:nvSpPr>
        <p:spPr bwMode="auto">
          <a:xfrm>
            <a:off x="6808788" y="3203575"/>
            <a:ext cx="215900" cy="325438"/>
          </a:xfrm>
          <a:custGeom>
            <a:avLst/>
            <a:gdLst>
              <a:gd name="T0" fmla="*/ 2147483647 w 93"/>
              <a:gd name="T1" fmla="*/ 2147483647 h 124"/>
              <a:gd name="T2" fmla="*/ 0 w 93"/>
              <a:gd name="T3" fmla="*/ 0 h 124"/>
              <a:gd name="T4" fmla="*/ 2147483647 w 93"/>
              <a:gd name="T5" fmla="*/ 2147483647 h 124"/>
              <a:gd name="T6" fmla="*/ 2147483647 w 93"/>
              <a:gd name="T7" fmla="*/ 2147483647 h 124"/>
              <a:gd name="T8" fmla="*/ 0 60000 65536"/>
              <a:gd name="T9" fmla="*/ 0 60000 65536"/>
              <a:gd name="T10" fmla="*/ 0 60000 65536"/>
              <a:gd name="T11" fmla="*/ 0 60000 65536"/>
              <a:gd name="T12" fmla="*/ 0 w 93"/>
              <a:gd name="T13" fmla="*/ 0 h 124"/>
              <a:gd name="T14" fmla="*/ 93 w 93"/>
              <a:gd name="T15" fmla="*/ 124 h 124"/>
            </a:gdLst>
            <a:ahLst/>
            <a:cxnLst>
              <a:cxn ang="T8">
                <a:pos x="T0" y="T1"/>
              </a:cxn>
              <a:cxn ang="T9">
                <a:pos x="T2" y="T3"/>
              </a:cxn>
              <a:cxn ang="T10">
                <a:pos x="T4" y="T5"/>
              </a:cxn>
              <a:cxn ang="T11">
                <a:pos x="T6" y="T7"/>
              </a:cxn>
            </a:cxnLst>
            <a:rect l="T12" t="T13" r="T14" b="T15"/>
            <a:pathLst>
              <a:path w="93" h="124">
                <a:moveTo>
                  <a:pt x="93" y="124"/>
                </a:moveTo>
                <a:lnTo>
                  <a:pt x="0" y="0"/>
                </a:lnTo>
                <a:lnTo>
                  <a:pt x="44" y="78"/>
                </a:lnTo>
                <a:lnTo>
                  <a:pt x="93" y="124"/>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1545" name="Line 169"/>
          <p:cNvSpPr>
            <a:spLocks noChangeShapeType="1"/>
          </p:cNvSpPr>
          <p:nvPr/>
        </p:nvSpPr>
        <p:spPr bwMode="auto">
          <a:xfrm flipH="1" flipV="1">
            <a:off x="6808788" y="3203575"/>
            <a:ext cx="215900" cy="325438"/>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1546" name="Line 170"/>
          <p:cNvSpPr>
            <a:spLocks noChangeShapeType="1"/>
          </p:cNvSpPr>
          <p:nvPr/>
        </p:nvSpPr>
        <p:spPr bwMode="auto">
          <a:xfrm>
            <a:off x="6696082" y="3084513"/>
            <a:ext cx="112713" cy="119062"/>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1547" name="Freeform 171"/>
          <p:cNvSpPr>
            <a:spLocks/>
          </p:cNvSpPr>
          <p:nvPr/>
        </p:nvSpPr>
        <p:spPr bwMode="auto">
          <a:xfrm>
            <a:off x="6911987" y="3408363"/>
            <a:ext cx="227013" cy="311150"/>
          </a:xfrm>
          <a:custGeom>
            <a:avLst/>
            <a:gdLst>
              <a:gd name="T0" fmla="*/ 2147483647 w 98"/>
              <a:gd name="T1" fmla="*/ 2147483647 h 119"/>
              <a:gd name="T2" fmla="*/ 2147483647 w 98"/>
              <a:gd name="T3" fmla="*/ 2147483647 h 119"/>
              <a:gd name="T4" fmla="*/ 0 w 98"/>
              <a:gd name="T5" fmla="*/ 0 h 119"/>
              <a:gd name="T6" fmla="*/ 2147483647 w 98"/>
              <a:gd name="T7" fmla="*/ 2147483647 h 119"/>
              <a:gd name="T8" fmla="*/ 0 60000 65536"/>
              <a:gd name="T9" fmla="*/ 0 60000 65536"/>
              <a:gd name="T10" fmla="*/ 0 60000 65536"/>
              <a:gd name="T11" fmla="*/ 0 60000 65536"/>
              <a:gd name="T12" fmla="*/ 0 w 98"/>
              <a:gd name="T13" fmla="*/ 0 h 119"/>
              <a:gd name="T14" fmla="*/ 98 w 98"/>
              <a:gd name="T15" fmla="*/ 119 h 119"/>
            </a:gdLst>
            <a:ahLst/>
            <a:cxnLst>
              <a:cxn ang="T8">
                <a:pos x="T0" y="T1"/>
              </a:cxn>
              <a:cxn ang="T9">
                <a:pos x="T2" y="T3"/>
              </a:cxn>
              <a:cxn ang="T10">
                <a:pos x="T4" y="T5"/>
              </a:cxn>
              <a:cxn ang="T11">
                <a:pos x="T6" y="T7"/>
              </a:cxn>
            </a:cxnLst>
            <a:rect l="T12" t="T13" r="T14" b="T15"/>
            <a:pathLst>
              <a:path w="98" h="119">
                <a:moveTo>
                  <a:pt x="49" y="46"/>
                </a:moveTo>
                <a:lnTo>
                  <a:pt x="98" y="119"/>
                </a:lnTo>
                <a:lnTo>
                  <a:pt x="0" y="0"/>
                </a:lnTo>
                <a:lnTo>
                  <a:pt x="49" y="46"/>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1548" name="Freeform 172"/>
          <p:cNvSpPr>
            <a:spLocks/>
          </p:cNvSpPr>
          <p:nvPr/>
        </p:nvSpPr>
        <p:spPr bwMode="auto">
          <a:xfrm>
            <a:off x="7024693" y="3529015"/>
            <a:ext cx="217487" cy="300037"/>
          </a:xfrm>
          <a:custGeom>
            <a:avLst/>
            <a:gdLst>
              <a:gd name="T0" fmla="*/ 2147483647 w 94"/>
              <a:gd name="T1" fmla="*/ 2147483647 h 115"/>
              <a:gd name="T2" fmla="*/ 0 w 94"/>
              <a:gd name="T3" fmla="*/ 0 h 115"/>
              <a:gd name="T4" fmla="*/ 2147483647 w 94"/>
              <a:gd name="T5" fmla="*/ 2147483647 h 115"/>
              <a:gd name="T6" fmla="*/ 2147483647 w 94"/>
              <a:gd name="T7" fmla="*/ 2147483647 h 115"/>
              <a:gd name="T8" fmla="*/ 0 60000 65536"/>
              <a:gd name="T9" fmla="*/ 0 60000 65536"/>
              <a:gd name="T10" fmla="*/ 0 60000 65536"/>
              <a:gd name="T11" fmla="*/ 0 60000 65536"/>
              <a:gd name="T12" fmla="*/ 0 w 94"/>
              <a:gd name="T13" fmla="*/ 0 h 115"/>
              <a:gd name="T14" fmla="*/ 94 w 94"/>
              <a:gd name="T15" fmla="*/ 115 h 115"/>
            </a:gdLst>
            <a:ahLst/>
            <a:cxnLst>
              <a:cxn ang="T8">
                <a:pos x="T0" y="T1"/>
              </a:cxn>
              <a:cxn ang="T9">
                <a:pos x="T2" y="T3"/>
              </a:cxn>
              <a:cxn ang="T10">
                <a:pos x="T4" y="T5"/>
              </a:cxn>
              <a:cxn ang="T11">
                <a:pos x="T6" y="T7"/>
              </a:cxn>
            </a:cxnLst>
            <a:rect l="T12" t="T13" r="T14" b="T15"/>
            <a:pathLst>
              <a:path w="94" h="115">
                <a:moveTo>
                  <a:pt x="94" y="115"/>
                </a:moveTo>
                <a:lnTo>
                  <a:pt x="0" y="0"/>
                </a:lnTo>
                <a:lnTo>
                  <a:pt x="49" y="73"/>
                </a:lnTo>
                <a:lnTo>
                  <a:pt x="94" y="115"/>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1549" name="Freeform 173"/>
          <p:cNvSpPr>
            <a:spLocks/>
          </p:cNvSpPr>
          <p:nvPr/>
        </p:nvSpPr>
        <p:spPr bwMode="auto">
          <a:xfrm>
            <a:off x="5053013" y="2362222"/>
            <a:ext cx="227012" cy="804863"/>
          </a:xfrm>
          <a:custGeom>
            <a:avLst/>
            <a:gdLst>
              <a:gd name="T0" fmla="*/ 0 w 98"/>
              <a:gd name="T1" fmla="*/ 2147483647 h 308"/>
              <a:gd name="T2" fmla="*/ 2147483647 w 98"/>
              <a:gd name="T3" fmla="*/ 0 h 308"/>
              <a:gd name="T4" fmla="*/ 2147483647 w 98"/>
              <a:gd name="T5" fmla="*/ 2147483647 h 308"/>
              <a:gd name="T6" fmla="*/ 0 w 98"/>
              <a:gd name="T7" fmla="*/ 2147483647 h 308"/>
              <a:gd name="T8" fmla="*/ 0 60000 65536"/>
              <a:gd name="T9" fmla="*/ 0 60000 65536"/>
              <a:gd name="T10" fmla="*/ 0 60000 65536"/>
              <a:gd name="T11" fmla="*/ 0 60000 65536"/>
              <a:gd name="T12" fmla="*/ 0 w 98"/>
              <a:gd name="T13" fmla="*/ 0 h 308"/>
              <a:gd name="T14" fmla="*/ 98 w 98"/>
              <a:gd name="T15" fmla="*/ 308 h 308"/>
            </a:gdLst>
            <a:ahLst/>
            <a:cxnLst>
              <a:cxn ang="T8">
                <a:pos x="T0" y="T1"/>
              </a:cxn>
              <a:cxn ang="T9">
                <a:pos x="T2" y="T3"/>
              </a:cxn>
              <a:cxn ang="T10">
                <a:pos x="T4" y="T5"/>
              </a:cxn>
              <a:cxn ang="T11">
                <a:pos x="T6" y="T7"/>
              </a:cxn>
            </a:cxnLst>
            <a:rect l="T12" t="T13" r="T14" b="T15"/>
            <a:pathLst>
              <a:path w="98" h="308">
                <a:moveTo>
                  <a:pt x="0" y="308"/>
                </a:moveTo>
                <a:lnTo>
                  <a:pt x="98" y="0"/>
                </a:lnTo>
                <a:lnTo>
                  <a:pt x="49" y="230"/>
                </a:lnTo>
                <a:lnTo>
                  <a:pt x="0" y="308"/>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1550" name="Freeform 174"/>
          <p:cNvSpPr>
            <a:spLocks/>
          </p:cNvSpPr>
          <p:nvPr/>
        </p:nvSpPr>
        <p:spPr bwMode="auto">
          <a:xfrm>
            <a:off x="5167325" y="2098675"/>
            <a:ext cx="217487" cy="865188"/>
          </a:xfrm>
          <a:custGeom>
            <a:avLst/>
            <a:gdLst>
              <a:gd name="T0" fmla="*/ 2147483647 w 94"/>
              <a:gd name="T1" fmla="*/ 2147483647 h 331"/>
              <a:gd name="T2" fmla="*/ 0 w 94"/>
              <a:gd name="T3" fmla="*/ 2147483647 h 331"/>
              <a:gd name="T4" fmla="*/ 2147483647 w 94"/>
              <a:gd name="T5" fmla="*/ 0 h 331"/>
              <a:gd name="T6" fmla="*/ 2147483647 w 94"/>
              <a:gd name="T7" fmla="*/ 2147483647 h 331"/>
              <a:gd name="T8" fmla="*/ 0 60000 65536"/>
              <a:gd name="T9" fmla="*/ 0 60000 65536"/>
              <a:gd name="T10" fmla="*/ 0 60000 65536"/>
              <a:gd name="T11" fmla="*/ 0 60000 65536"/>
              <a:gd name="T12" fmla="*/ 0 w 94"/>
              <a:gd name="T13" fmla="*/ 0 h 331"/>
              <a:gd name="T14" fmla="*/ 94 w 94"/>
              <a:gd name="T15" fmla="*/ 331 h 331"/>
            </a:gdLst>
            <a:ahLst/>
            <a:cxnLst>
              <a:cxn ang="T8">
                <a:pos x="T0" y="T1"/>
              </a:cxn>
              <a:cxn ang="T9">
                <a:pos x="T2" y="T3"/>
              </a:cxn>
              <a:cxn ang="T10">
                <a:pos x="T4" y="T5"/>
              </a:cxn>
              <a:cxn ang="T11">
                <a:pos x="T6" y="T7"/>
              </a:cxn>
            </a:cxnLst>
            <a:rect l="T12" t="T13" r="T14" b="T15"/>
            <a:pathLst>
              <a:path w="94" h="331">
                <a:moveTo>
                  <a:pt x="49" y="101"/>
                </a:moveTo>
                <a:lnTo>
                  <a:pt x="0" y="331"/>
                </a:lnTo>
                <a:lnTo>
                  <a:pt x="94" y="0"/>
                </a:lnTo>
                <a:lnTo>
                  <a:pt x="49" y="101"/>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1551" name="Line 175"/>
          <p:cNvSpPr>
            <a:spLocks noChangeShapeType="1"/>
          </p:cNvSpPr>
          <p:nvPr/>
        </p:nvSpPr>
        <p:spPr bwMode="auto">
          <a:xfrm flipH="1" flipV="1">
            <a:off x="7024693" y="3529015"/>
            <a:ext cx="217487" cy="300037"/>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1552" name="Line 176"/>
          <p:cNvSpPr>
            <a:spLocks noChangeShapeType="1"/>
          </p:cNvSpPr>
          <p:nvPr/>
        </p:nvSpPr>
        <p:spPr bwMode="auto">
          <a:xfrm>
            <a:off x="6911977" y="3408363"/>
            <a:ext cx="112713" cy="120650"/>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1553" name="Line 177"/>
          <p:cNvSpPr>
            <a:spLocks noChangeShapeType="1"/>
          </p:cNvSpPr>
          <p:nvPr/>
        </p:nvSpPr>
        <p:spPr bwMode="auto">
          <a:xfrm flipV="1">
            <a:off x="5053013" y="2963863"/>
            <a:ext cx="114300" cy="203200"/>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1554" name="Line 178"/>
          <p:cNvSpPr>
            <a:spLocks noChangeShapeType="1"/>
          </p:cNvSpPr>
          <p:nvPr/>
        </p:nvSpPr>
        <p:spPr bwMode="auto">
          <a:xfrm flipH="1">
            <a:off x="5167325" y="2098675"/>
            <a:ext cx="217487" cy="865188"/>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1555" name="Freeform 179"/>
          <p:cNvSpPr>
            <a:spLocks/>
          </p:cNvSpPr>
          <p:nvPr/>
        </p:nvSpPr>
        <p:spPr bwMode="auto">
          <a:xfrm>
            <a:off x="7242175" y="3829054"/>
            <a:ext cx="215900" cy="538163"/>
          </a:xfrm>
          <a:custGeom>
            <a:avLst/>
            <a:gdLst>
              <a:gd name="T0" fmla="*/ 2147483647 w 93"/>
              <a:gd name="T1" fmla="*/ 2147483647 h 206"/>
              <a:gd name="T2" fmla="*/ 0 w 93"/>
              <a:gd name="T3" fmla="*/ 0 h 206"/>
              <a:gd name="T4" fmla="*/ 2147483647 w 93"/>
              <a:gd name="T5" fmla="*/ 2147483647 h 206"/>
              <a:gd name="T6" fmla="*/ 2147483647 w 93"/>
              <a:gd name="T7" fmla="*/ 2147483647 h 206"/>
              <a:gd name="T8" fmla="*/ 0 60000 65536"/>
              <a:gd name="T9" fmla="*/ 0 60000 65536"/>
              <a:gd name="T10" fmla="*/ 0 60000 65536"/>
              <a:gd name="T11" fmla="*/ 0 60000 65536"/>
              <a:gd name="T12" fmla="*/ 0 w 93"/>
              <a:gd name="T13" fmla="*/ 0 h 206"/>
              <a:gd name="T14" fmla="*/ 93 w 93"/>
              <a:gd name="T15" fmla="*/ 206 h 206"/>
            </a:gdLst>
            <a:ahLst/>
            <a:cxnLst>
              <a:cxn ang="T8">
                <a:pos x="T0" y="T1"/>
              </a:cxn>
              <a:cxn ang="T9">
                <a:pos x="T2" y="T3"/>
              </a:cxn>
              <a:cxn ang="T10">
                <a:pos x="T4" y="T5"/>
              </a:cxn>
              <a:cxn ang="T11">
                <a:pos x="T6" y="T7"/>
              </a:cxn>
            </a:cxnLst>
            <a:rect l="T12" t="T13" r="T14" b="T15"/>
            <a:pathLst>
              <a:path w="93" h="206">
                <a:moveTo>
                  <a:pt x="93" y="206"/>
                </a:moveTo>
                <a:lnTo>
                  <a:pt x="0" y="0"/>
                </a:lnTo>
                <a:lnTo>
                  <a:pt x="49" y="50"/>
                </a:lnTo>
                <a:lnTo>
                  <a:pt x="93" y="206"/>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1556" name="Freeform 180"/>
          <p:cNvSpPr>
            <a:spLocks/>
          </p:cNvSpPr>
          <p:nvPr/>
        </p:nvSpPr>
        <p:spPr bwMode="auto">
          <a:xfrm>
            <a:off x="7458075" y="4367235"/>
            <a:ext cx="228600" cy="96837"/>
          </a:xfrm>
          <a:custGeom>
            <a:avLst/>
            <a:gdLst>
              <a:gd name="T0" fmla="*/ 2147483647 w 99"/>
              <a:gd name="T1" fmla="*/ 2147483647 h 37"/>
              <a:gd name="T2" fmla="*/ 0 w 99"/>
              <a:gd name="T3" fmla="*/ 0 h 37"/>
              <a:gd name="T4" fmla="*/ 2147483647 w 99"/>
              <a:gd name="T5" fmla="*/ 2147483647 h 37"/>
              <a:gd name="T6" fmla="*/ 2147483647 w 99"/>
              <a:gd name="T7" fmla="*/ 2147483647 h 37"/>
              <a:gd name="T8" fmla="*/ 0 60000 65536"/>
              <a:gd name="T9" fmla="*/ 0 60000 65536"/>
              <a:gd name="T10" fmla="*/ 0 60000 65536"/>
              <a:gd name="T11" fmla="*/ 0 60000 65536"/>
              <a:gd name="T12" fmla="*/ 0 w 99"/>
              <a:gd name="T13" fmla="*/ 0 h 37"/>
              <a:gd name="T14" fmla="*/ 99 w 99"/>
              <a:gd name="T15" fmla="*/ 37 h 37"/>
            </a:gdLst>
            <a:ahLst/>
            <a:cxnLst>
              <a:cxn ang="T8">
                <a:pos x="T0" y="T1"/>
              </a:cxn>
              <a:cxn ang="T9">
                <a:pos x="T2" y="T3"/>
              </a:cxn>
              <a:cxn ang="T10">
                <a:pos x="T4" y="T5"/>
              </a:cxn>
              <a:cxn ang="T11">
                <a:pos x="T6" y="T7"/>
              </a:cxn>
            </a:cxnLst>
            <a:rect l="T12" t="T13" r="T14" b="T15"/>
            <a:pathLst>
              <a:path w="99" h="37">
                <a:moveTo>
                  <a:pt x="99" y="14"/>
                </a:moveTo>
                <a:lnTo>
                  <a:pt x="0" y="0"/>
                </a:lnTo>
                <a:lnTo>
                  <a:pt x="49" y="37"/>
                </a:lnTo>
                <a:lnTo>
                  <a:pt x="99" y="14"/>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1557" name="Line 181"/>
          <p:cNvSpPr>
            <a:spLocks noChangeShapeType="1"/>
          </p:cNvSpPr>
          <p:nvPr/>
        </p:nvSpPr>
        <p:spPr bwMode="auto">
          <a:xfrm>
            <a:off x="7469200" y="4379913"/>
            <a:ext cx="217487" cy="23812"/>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1558" name="Freeform 182"/>
          <p:cNvSpPr>
            <a:spLocks/>
          </p:cNvSpPr>
          <p:nvPr/>
        </p:nvSpPr>
        <p:spPr bwMode="auto">
          <a:xfrm>
            <a:off x="7356477" y="3959247"/>
            <a:ext cx="214313" cy="504825"/>
          </a:xfrm>
          <a:custGeom>
            <a:avLst/>
            <a:gdLst>
              <a:gd name="T0" fmla="*/ 2147483647 w 93"/>
              <a:gd name="T1" fmla="*/ 2147483647 h 193"/>
              <a:gd name="T2" fmla="*/ 2147483647 w 93"/>
              <a:gd name="T3" fmla="*/ 2147483647 h 193"/>
              <a:gd name="T4" fmla="*/ 0 w 93"/>
              <a:gd name="T5" fmla="*/ 0 h 193"/>
              <a:gd name="T6" fmla="*/ 2147483647 w 93"/>
              <a:gd name="T7" fmla="*/ 2147483647 h 193"/>
              <a:gd name="T8" fmla="*/ 0 60000 65536"/>
              <a:gd name="T9" fmla="*/ 0 60000 65536"/>
              <a:gd name="T10" fmla="*/ 0 60000 65536"/>
              <a:gd name="T11" fmla="*/ 0 60000 65536"/>
              <a:gd name="T12" fmla="*/ 0 w 93"/>
              <a:gd name="T13" fmla="*/ 0 h 193"/>
              <a:gd name="T14" fmla="*/ 93 w 93"/>
              <a:gd name="T15" fmla="*/ 193 h 193"/>
            </a:gdLst>
            <a:ahLst/>
            <a:cxnLst>
              <a:cxn ang="T8">
                <a:pos x="T0" y="T1"/>
              </a:cxn>
              <a:cxn ang="T9">
                <a:pos x="T2" y="T3"/>
              </a:cxn>
              <a:cxn ang="T10">
                <a:pos x="T4" y="T5"/>
              </a:cxn>
              <a:cxn ang="T11">
                <a:pos x="T6" y="T7"/>
              </a:cxn>
            </a:cxnLst>
            <a:rect l="T12" t="T13" r="T14" b="T15"/>
            <a:pathLst>
              <a:path w="93" h="193">
                <a:moveTo>
                  <a:pt x="44" y="156"/>
                </a:moveTo>
                <a:lnTo>
                  <a:pt x="93" y="193"/>
                </a:lnTo>
                <a:lnTo>
                  <a:pt x="0" y="0"/>
                </a:lnTo>
                <a:lnTo>
                  <a:pt x="44" y="156"/>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1559" name="Line 183"/>
          <p:cNvSpPr>
            <a:spLocks noChangeShapeType="1"/>
          </p:cNvSpPr>
          <p:nvPr/>
        </p:nvSpPr>
        <p:spPr bwMode="auto">
          <a:xfrm>
            <a:off x="7458087" y="4367235"/>
            <a:ext cx="11113" cy="317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1560" name="Line 184"/>
          <p:cNvSpPr>
            <a:spLocks noChangeShapeType="1"/>
          </p:cNvSpPr>
          <p:nvPr/>
        </p:nvSpPr>
        <p:spPr bwMode="auto">
          <a:xfrm flipH="1" flipV="1">
            <a:off x="7242175" y="3829054"/>
            <a:ext cx="215900" cy="538163"/>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1561" name="Freeform 185"/>
          <p:cNvSpPr>
            <a:spLocks/>
          </p:cNvSpPr>
          <p:nvPr/>
        </p:nvSpPr>
        <p:spPr bwMode="auto">
          <a:xfrm>
            <a:off x="7139000" y="3719513"/>
            <a:ext cx="217487" cy="239712"/>
          </a:xfrm>
          <a:custGeom>
            <a:avLst/>
            <a:gdLst>
              <a:gd name="T0" fmla="*/ 2147483647 w 94"/>
              <a:gd name="T1" fmla="*/ 2147483647 h 92"/>
              <a:gd name="T2" fmla="*/ 2147483647 w 94"/>
              <a:gd name="T3" fmla="*/ 2147483647 h 92"/>
              <a:gd name="T4" fmla="*/ 0 w 94"/>
              <a:gd name="T5" fmla="*/ 0 h 92"/>
              <a:gd name="T6" fmla="*/ 2147483647 w 94"/>
              <a:gd name="T7" fmla="*/ 2147483647 h 92"/>
              <a:gd name="T8" fmla="*/ 0 60000 65536"/>
              <a:gd name="T9" fmla="*/ 0 60000 65536"/>
              <a:gd name="T10" fmla="*/ 0 60000 65536"/>
              <a:gd name="T11" fmla="*/ 0 60000 65536"/>
              <a:gd name="T12" fmla="*/ 0 w 94"/>
              <a:gd name="T13" fmla="*/ 0 h 92"/>
              <a:gd name="T14" fmla="*/ 94 w 94"/>
              <a:gd name="T15" fmla="*/ 92 h 92"/>
            </a:gdLst>
            <a:ahLst/>
            <a:cxnLst>
              <a:cxn ang="T8">
                <a:pos x="T0" y="T1"/>
              </a:cxn>
              <a:cxn ang="T9">
                <a:pos x="T2" y="T3"/>
              </a:cxn>
              <a:cxn ang="T10">
                <a:pos x="T4" y="T5"/>
              </a:cxn>
              <a:cxn ang="T11">
                <a:pos x="T6" y="T7"/>
              </a:cxn>
            </a:cxnLst>
            <a:rect l="T12" t="T13" r="T14" b="T15"/>
            <a:pathLst>
              <a:path w="94" h="92">
                <a:moveTo>
                  <a:pt x="45" y="42"/>
                </a:moveTo>
                <a:lnTo>
                  <a:pt x="94" y="92"/>
                </a:lnTo>
                <a:lnTo>
                  <a:pt x="0" y="0"/>
                </a:lnTo>
                <a:lnTo>
                  <a:pt x="45" y="42"/>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1562" name="Line 186"/>
          <p:cNvSpPr>
            <a:spLocks noChangeShapeType="1"/>
          </p:cNvSpPr>
          <p:nvPr/>
        </p:nvSpPr>
        <p:spPr bwMode="auto">
          <a:xfrm>
            <a:off x="7458087" y="4367213"/>
            <a:ext cx="11113" cy="12700"/>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1563" name="Line 187"/>
          <p:cNvSpPr>
            <a:spLocks noChangeShapeType="1"/>
          </p:cNvSpPr>
          <p:nvPr/>
        </p:nvSpPr>
        <p:spPr bwMode="auto">
          <a:xfrm>
            <a:off x="7356475" y="3959225"/>
            <a:ext cx="101600" cy="407988"/>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1564" name="Line 188"/>
          <p:cNvSpPr>
            <a:spLocks noChangeShapeType="1"/>
          </p:cNvSpPr>
          <p:nvPr/>
        </p:nvSpPr>
        <p:spPr bwMode="auto">
          <a:xfrm>
            <a:off x="7138990" y="3719522"/>
            <a:ext cx="103187" cy="109537"/>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1565" name="Freeform 189"/>
          <p:cNvSpPr>
            <a:spLocks/>
          </p:cNvSpPr>
          <p:nvPr/>
        </p:nvSpPr>
        <p:spPr bwMode="auto">
          <a:xfrm>
            <a:off x="5384800" y="1701800"/>
            <a:ext cx="215900" cy="433388"/>
          </a:xfrm>
          <a:custGeom>
            <a:avLst/>
            <a:gdLst>
              <a:gd name="T0" fmla="*/ 0 w 93"/>
              <a:gd name="T1" fmla="*/ 2147483647 h 166"/>
              <a:gd name="T2" fmla="*/ 2147483647 w 93"/>
              <a:gd name="T3" fmla="*/ 0 h 166"/>
              <a:gd name="T4" fmla="*/ 2147483647 w 93"/>
              <a:gd name="T5" fmla="*/ 2147483647 h 166"/>
              <a:gd name="T6" fmla="*/ 0 w 93"/>
              <a:gd name="T7" fmla="*/ 2147483647 h 166"/>
              <a:gd name="T8" fmla="*/ 0 60000 65536"/>
              <a:gd name="T9" fmla="*/ 0 60000 65536"/>
              <a:gd name="T10" fmla="*/ 0 60000 65536"/>
              <a:gd name="T11" fmla="*/ 0 60000 65536"/>
              <a:gd name="T12" fmla="*/ 0 w 93"/>
              <a:gd name="T13" fmla="*/ 0 h 166"/>
              <a:gd name="T14" fmla="*/ 93 w 93"/>
              <a:gd name="T15" fmla="*/ 166 h 166"/>
            </a:gdLst>
            <a:ahLst/>
            <a:cxnLst>
              <a:cxn ang="T8">
                <a:pos x="T0" y="T1"/>
              </a:cxn>
              <a:cxn ang="T9">
                <a:pos x="T2" y="T3"/>
              </a:cxn>
              <a:cxn ang="T10">
                <a:pos x="T4" y="T5"/>
              </a:cxn>
              <a:cxn ang="T11">
                <a:pos x="T6" y="T7"/>
              </a:cxn>
            </a:cxnLst>
            <a:rect l="T12" t="T13" r="T14" b="T15"/>
            <a:pathLst>
              <a:path w="93" h="166">
                <a:moveTo>
                  <a:pt x="0" y="152"/>
                </a:moveTo>
                <a:lnTo>
                  <a:pt x="93" y="0"/>
                </a:lnTo>
                <a:lnTo>
                  <a:pt x="49" y="166"/>
                </a:lnTo>
                <a:lnTo>
                  <a:pt x="0" y="152"/>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1566" name="Line 190"/>
          <p:cNvSpPr>
            <a:spLocks noChangeShapeType="1"/>
          </p:cNvSpPr>
          <p:nvPr/>
        </p:nvSpPr>
        <p:spPr bwMode="auto">
          <a:xfrm>
            <a:off x="5384800" y="2098697"/>
            <a:ext cx="114300" cy="36513"/>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1567" name="Freeform 191"/>
          <p:cNvSpPr>
            <a:spLocks/>
          </p:cNvSpPr>
          <p:nvPr/>
        </p:nvSpPr>
        <p:spPr bwMode="auto">
          <a:xfrm>
            <a:off x="4621213" y="3732213"/>
            <a:ext cx="214312" cy="444500"/>
          </a:xfrm>
          <a:custGeom>
            <a:avLst/>
            <a:gdLst>
              <a:gd name="T0" fmla="*/ 0 w 93"/>
              <a:gd name="T1" fmla="*/ 2147483647 h 170"/>
              <a:gd name="T2" fmla="*/ 2147483647 w 93"/>
              <a:gd name="T3" fmla="*/ 0 h 170"/>
              <a:gd name="T4" fmla="*/ 2147483647 w 93"/>
              <a:gd name="T5" fmla="*/ 2147483647 h 170"/>
              <a:gd name="T6" fmla="*/ 0 w 93"/>
              <a:gd name="T7" fmla="*/ 2147483647 h 170"/>
              <a:gd name="T8" fmla="*/ 0 60000 65536"/>
              <a:gd name="T9" fmla="*/ 0 60000 65536"/>
              <a:gd name="T10" fmla="*/ 0 60000 65536"/>
              <a:gd name="T11" fmla="*/ 0 60000 65536"/>
              <a:gd name="T12" fmla="*/ 0 w 93"/>
              <a:gd name="T13" fmla="*/ 0 h 170"/>
              <a:gd name="T14" fmla="*/ 93 w 93"/>
              <a:gd name="T15" fmla="*/ 170 h 170"/>
            </a:gdLst>
            <a:ahLst/>
            <a:cxnLst>
              <a:cxn ang="T8">
                <a:pos x="T0" y="T1"/>
              </a:cxn>
              <a:cxn ang="T9">
                <a:pos x="T2" y="T3"/>
              </a:cxn>
              <a:cxn ang="T10">
                <a:pos x="T4" y="T5"/>
              </a:cxn>
              <a:cxn ang="T11">
                <a:pos x="T6" y="T7"/>
              </a:cxn>
            </a:cxnLst>
            <a:rect l="T12" t="T13" r="T14" b="T15"/>
            <a:pathLst>
              <a:path w="93" h="170">
                <a:moveTo>
                  <a:pt x="0" y="170"/>
                </a:moveTo>
                <a:lnTo>
                  <a:pt x="93" y="0"/>
                </a:lnTo>
                <a:lnTo>
                  <a:pt x="49" y="119"/>
                </a:lnTo>
                <a:lnTo>
                  <a:pt x="0" y="17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1568" name="Freeform 192"/>
          <p:cNvSpPr>
            <a:spLocks/>
          </p:cNvSpPr>
          <p:nvPr/>
        </p:nvSpPr>
        <p:spPr bwMode="auto">
          <a:xfrm>
            <a:off x="4733925" y="3454402"/>
            <a:ext cx="215900" cy="588963"/>
          </a:xfrm>
          <a:custGeom>
            <a:avLst/>
            <a:gdLst>
              <a:gd name="T0" fmla="*/ 2147483647 w 93"/>
              <a:gd name="T1" fmla="*/ 0 h 225"/>
              <a:gd name="T2" fmla="*/ 0 w 93"/>
              <a:gd name="T3" fmla="*/ 2147483647 h 225"/>
              <a:gd name="T4" fmla="*/ 2147483647 w 93"/>
              <a:gd name="T5" fmla="*/ 2147483647 h 225"/>
              <a:gd name="T6" fmla="*/ 2147483647 w 93"/>
              <a:gd name="T7" fmla="*/ 0 h 225"/>
              <a:gd name="T8" fmla="*/ 0 60000 65536"/>
              <a:gd name="T9" fmla="*/ 0 60000 65536"/>
              <a:gd name="T10" fmla="*/ 0 60000 65536"/>
              <a:gd name="T11" fmla="*/ 0 60000 65536"/>
              <a:gd name="T12" fmla="*/ 0 w 93"/>
              <a:gd name="T13" fmla="*/ 0 h 225"/>
              <a:gd name="T14" fmla="*/ 93 w 93"/>
              <a:gd name="T15" fmla="*/ 225 h 225"/>
            </a:gdLst>
            <a:ahLst/>
            <a:cxnLst>
              <a:cxn ang="T8">
                <a:pos x="T0" y="T1"/>
              </a:cxn>
              <a:cxn ang="T9">
                <a:pos x="T2" y="T3"/>
              </a:cxn>
              <a:cxn ang="T10">
                <a:pos x="T4" y="T5"/>
              </a:cxn>
              <a:cxn ang="T11">
                <a:pos x="T6" y="T7"/>
              </a:cxn>
            </a:cxnLst>
            <a:rect l="T12" t="T13" r="T14" b="T15"/>
            <a:pathLst>
              <a:path w="93" h="225">
                <a:moveTo>
                  <a:pt x="93" y="0"/>
                </a:moveTo>
                <a:lnTo>
                  <a:pt x="0" y="225"/>
                </a:lnTo>
                <a:lnTo>
                  <a:pt x="44" y="106"/>
                </a:lnTo>
                <a:lnTo>
                  <a:pt x="93"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1569" name="Line 193"/>
          <p:cNvSpPr>
            <a:spLocks noChangeShapeType="1"/>
          </p:cNvSpPr>
          <p:nvPr/>
        </p:nvSpPr>
        <p:spPr bwMode="auto">
          <a:xfrm flipV="1">
            <a:off x="4621215" y="4043363"/>
            <a:ext cx="112712" cy="133350"/>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1570" name="Line 194"/>
          <p:cNvSpPr>
            <a:spLocks noChangeShapeType="1"/>
          </p:cNvSpPr>
          <p:nvPr/>
        </p:nvSpPr>
        <p:spPr bwMode="auto">
          <a:xfrm flipH="1">
            <a:off x="4733925" y="3454402"/>
            <a:ext cx="215900" cy="588963"/>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1571" name="Freeform 195"/>
          <p:cNvSpPr>
            <a:spLocks/>
          </p:cNvSpPr>
          <p:nvPr/>
        </p:nvSpPr>
        <p:spPr bwMode="auto">
          <a:xfrm>
            <a:off x="7570800" y="4403725"/>
            <a:ext cx="219075" cy="96838"/>
          </a:xfrm>
          <a:custGeom>
            <a:avLst/>
            <a:gdLst>
              <a:gd name="T0" fmla="*/ 2147483647 w 94"/>
              <a:gd name="T1" fmla="*/ 0 h 37"/>
              <a:gd name="T2" fmla="*/ 2147483647 w 94"/>
              <a:gd name="T3" fmla="*/ 2147483647 h 37"/>
              <a:gd name="T4" fmla="*/ 0 w 94"/>
              <a:gd name="T5" fmla="*/ 2147483647 h 37"/>
              <a:gd name="T6" fmla="*/ 2147483647 w 94"/>
              <a:gd name="T7" fmla="*/ 0 h 37"/>
              <a:gd name="T8" fmla="*/ 0 60000 65536"/>
              <a:gd name="T9" fmla="*/ 0 60000 65536"/>
              <a:gd name="T10" fmla="*/ 0 60000 65536"/>
              <a:gd name="T11" fmla="*/ 0 60000 65536"/>
              <a:gd name="T12" fmla="*/ 0 w 94"/>
              <a:gd name="T13" fmla="*/ 0 h 37"/>
              <a:gd name="T14" fmla="*/ 94 w 94"/>
              <a:gd name="T15" fmla="*/ 37 h 37"/>
            </a:gdLst>
            <a:ahLst/>
            <a:cxnLst>
              <a:cxn ang="T8">
                <a:pos x="T0" y="T1"/>
              </a:cxn>
              <a:cxn ang="T9">
                <a:pos x="T2" y="T3"/>
              </a:cxn>
              <a:cxn ang="T10">
                <a:pos x="T4" y="T5"/>
              </a:cxn>
              <a:cxn ang="T11">
                <a:pos x="T6" y="T7"/>
              </a:cxn>
            </a:cxnLst>
            <a:rect l="T12" t="T13" r="T14" b="T15"/>
            <a:pathLst>
              <a:path w="94" h="37">
                <a:moveTo>
                  <a:pt x="50" y="0"/>
                </a:moveTo>
                <a:lnTo>
                  <a:pt x="94" y="37"/>
                </a:lnTo>
                <a:lnTo>
                  <a:pt x="0" y="23"/>
                </a:lnTo>
                <a:lnTo>
                  <a:pt x="50"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1572" name="Freeform 196"/>
          <p:cNvSpPr>
            <a:spLocks/>
          </p:cNvSpPr>
          <p:nvPr/>
        </p:nvSpPr>
        <p:spPr bwMode="auto">
          <a:xfrm>
            <a:off x="7686675" y="4403725"/>
            <a:ext cx="215900" cy="96838"/>
          </a:xfrm>
          <a:custGeom>
            <a:avLst/>
            <a:gdLst>
              <a:gd name="T0" fmla="*/ 2147483647 w 93"/>
              <a:gd name="T1" fmla="*/ 2147483647 h 37"/>
              <a:gd name="T2" fmla="*/ 0 w 93"/>
              <a:gd name="T3" fmla="*/ 0 h 37"/>
              <a:gd name="T4" fmla="*/ 2147483647 w 93"/>
              <a:gd name="T5" fmla="*/ 2147483647 h 37"/>
              <a:gd name="T6" fmla="*/ 2147483647 w 93"/>
              <a:gd name="T7" fmla="*/ 2147483647 h 37"/>
              <a:gd name="T8" fmla="*/ 0 60000 65536"/>
              <a:gd name="T9" fmla="*/ 0 60000 65536"/>
              <a:gd name="T10" fmla="*/ 0 60000 65536"/>
              <a:gd name="T11" fmla="*/ 0 60000 65536"/>
              <a:gd name="T12" fmla="*/ 0 w 93"/>
              <a:gd name="T13" fmla="*/ 0 h 37"/>
              <a:gd name="T14" fmla="*/ 93 w 93"/>
              <a:gd name="T15" fmla="*/ 37 h 37"/>
            </a:gdLst>
            <a:ahLst/>
            <a:cxnLst>
              <a:cxn ang="T8">
                <a:pos x="T0" y="T1"/>
              </a:cxn>
              <a:cxn ang="T9">
                <a:pos x="T2" y="T3"/>
              </a:cxn>
              <a:cxn ang="T10">
                <a:pos x="T4" y="T5"/>
              </a:cxn>
              <a:cxn ang="T11">
                <a:pos x="T6" y="T7"/>
              </a:cxn>
            </a:cxnLst>
            <a:rect l="T12" t="T13" r="T14" b="T15"/>
            <a:pathLst>
              <a:path w="93" h="37">
                <a:moveTo>
                  <a:pt x="93" y="14"/>
                </a:moveTo>
                <a:lnTo>
                  <a:pt x="0" y="0"/>
                </a:lnTo>
                <a:lnTo>
                  <a:pt x="44" y="37"/>
                </a:lnTo>
                <a:lnTo>
                  <a:pt x="93" y="14"/>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1573" name="Line 197"/>
          <p:cNvSpPr>
            <a:spLocks noChangeShapeType="1"/>
          </p:cNvSpPr>
          <p:nvPr/>
        </p:nvSpPr>
        <p:spPr bwMode="auto">
          <a:xfrm flipH="1" flipV="1">
            <a:off x="7686675" y="4403747"/>
            <a:ext cx="215900" cy="36513"/>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1574" name="Line 198"/>
          <p:cNvSpPr>
            <a:spLocks noChangeShapeType="1"/>
          </p:cNvSpPr>
          <p:nvPr/>
        </p:nvSpPr>
        <p:spPr bwMode="auto">
          <a:xfrm flipV="1">
            <a:off x="7570795" y="4403747"/>
            <a:ext cx="115887" cy="6032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1575" name="Line 199"/>
          <p:cNvSpPr>
            <a:spLocks noChangeShapeType="1"/>
          </p:cNvSpPr>
          <p:nvPr/>
        </p:nvSpPr>
        <p:spPr bwMode="auto">
          <a:xfrm flipH="1" flipV="1">
            <a:off x="6538913" y="2879725"/>
            <a:ext cx="157162" cy="204788"/>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1576" name="Freeform 200"/>
          <p:cNvSpPr>
            <a:spLocks/>
          </p:cNvSpPr>
          <p:nvPr/>
        </p:nvSpPr>
        <p:spPr bwMode="auto">
          <a:xfrm>
            <a:off x="5053013" y="2362222"/>
            <a:ext cx="227012" cy="804863"/>
          </a:xfrm>
          <a:custGeom>
            <a:avLst/>
            <a:gdLst>
              <a:gd name="T0" fmla="*/ 2147483647 w 98"/>
              <a:gd name="T1" fmla="*/ 0 h 308"/>
              <a:gd name="T2" fmla="*/ 0 w 98"/>
              <a:gd name="T3" fmla="*/ 2147483647 h 308"/>
              <a:gd name="T4" fmla="*/ 2147483647 w 98"/>
              <a:gd name="T5" fmla="*/ 2147483647 h 308"/>
              <a:gd name="T6" fmla="*/ 2147483647 w 98"/>
              <a:gd name="T7" fmla="*/ 0 h 308"/>
              <a:gd name="T8" fmla="*/ 0 60000 65536"/>
              <a:gd name="T9" fmla="*/ 0 60000 65536"/>
              <a:gd name="T10" fmla="*/ 0 60000 65536"/>
              <a:gd name="T11" fmla="*/ 0 60000 65536"/>
              <a:gd name="T12" fmla="*/ 0 w 98"/>
              <a:gd name="T13" fmla="*/ 0 h 308"/>
              <a:gd name="T14" fmla="*/ 98 w 98"/>
              <a:gd name="T15" fmla="*/ 308 h 308"/>
            </a:gdLst>
            <a:ahLst/>
            <a:cxnLst>
              <a:cxn ang="T8">
                <a:pos x="T0" y="T1"/>
              </a:cxn>
              <a:cxn ang="T9">
                <a:pos x="T2" y="T3"/>
              </a:cxn>
              <a:cxn ang="T10">
                <a:pos x="T4" y="T5"/>
              </a:cxn>
              <a:cxn ang="T11">
                <a:pos x="T6" y="T7"/>
              </a:cxn>
            </a:cxnLst>
            <a:rect l="T12" t="T13" r="T14" b="T15"/>
            <a:pathLst>
              <a:path w="98" h="308">
                <a:moveTo>
                  <a:pt x="98" y="0"/>
                </a:moveTo>
                <a:lnTo>
                  <a:pt x="0" y="308"/>
                </a:lnTo>
                <a:lnTo>
                  <a:pt x="49" y="184"/>
                </a:lnTo>
                <a:lnTo>
                  <a:pt x="98"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1577" name="Line 201"/>
          <p:cNvSpPr>
            <a:spLocks noChangeShapeType="1"/>
          </p:cNvSpPr>
          <p:nvPr/>
        </p:nvSpPr>
        <p:spPr bwMode="auto">
          <a:xfrm flipH="1">
            <a:off x="5053013" y="2435225"/>
            <a:ext cx="196850" cy="731838"/>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1578" name="Freeform 202"/>
          <p:cNvSpPr>
            <a:spLocks/>
          </p:cNvSpPr>
          <p:nvPr/>
        </p:nvSpPr>
        <p:spPr bwMode="auto">
          <a:xfrm>
            <a:off x="4949825" y="2843235"/>
            <a:ext cx="217488" cy="611187"/>
          </a:xfrm>
          <a:custGeom>
            <a:avLst/>
            <a:gdLst>
              <a:gd name="T0" fmla="*/ 0 w 94"/>
              <a:gd name="T1" fmla="*/ 2147483647 h 234"/>
              <a:gd name="T2" fmla="*/ 2147483647 w 94"/>
              <a:gd name="T3" fmla="*/ 0 h 234"/>
              <a:gd name="T4" fmla="*/ 2147483647 w 94"/>
              <a:gd name="T5" fmla="*/ 2147483647 h 234"/>
              <a:gd name="T6" fmla="*/ 0 w 94"/>
              <a:gd name="T7" fmla="*/ 2147483647 h 234"/>
              <a:gd name="T8" fmla="*/ 0 60000 65536"/>
              <a:gd name="T9" fmla="*/ 0 60000 65536"/>
              <a:gd name="T10" fmla="*/ 0 60000 65536"/>
              <a:gd name="T11" fmla="*/ 0 60000 65536"/>
              <a:gd name="T12" fmla="*/ 0 w 94"/>
              <a:gd name="T13" fmla="*/ 0 h 234"/>
              <a:gd name="T14" fmla="*/ 94 w 94"/>
              <a:gd name="T15" fmla="*/ 234 h 234"/>
            </a:gdLst>
            <a:ahLst/>
            <a:cxnLst>
              <a:cxn ang="T8">
                <a:pos x="T0" y="T1"/>
              </a:cxn>
              <a:cxn ang="T9">
                <a:pos x="T2" y="T3"/>
              </a:cxn>
              <a:cxn ang="T10">
                <a:pos x="T4" y="T5"/>
              </a:cxn>
              <a:cxn ang="T11">
                <a:pos x="T6" y="T7"/>
              </a:cxn>
            </a:cxnLst>
            <a:rect l="T12" t="T13" r="T14" b="T15"/>
            <a:pathLst>
              <a:path w="94" h="234">
                <a:moveTo>
                  <a:pt x="0" y="234"/>
                </a:moveTo>
                <a:lnTo>
                  <a:pt x="94" y="0"/>
                </a:lnTo>
                <a:lnTo>
                  <a:pt x="45" y="124"/>
                </a:lnTo>
                <a:lnTo>
                  <a:pt x="0" y="234"/>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1579" name="Line 203"/>
          <p:cNvSpPr>
            <a:spLocks noChangeShapeType="1"/>
          </p:cNvSpPr>
          <p:nvPr/>
        </p:nvSpPr>
        <p:spPr bwMode="auto">
          <a:xfrm flipV="1">
            <a:off x="4949825" y="3167085"/>
            <a:ext cx="103188" cy="287337"/>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1580" name="Freeform 204"/>
          <p:cNvSpPr>
            <a:spLocks/>
          </p:cNvSpPr>
          <p:nvPr/>
        </p:nvSpPr>
        <p:spPr bwMode="auto">
          <a:xfrm>
            <a:off x="6591300" y="3011510"/>
            <a:ext cx="217488" cy="276225"/>
          </a:xfrm>
          <a:custGeom>
            <a:avLst/>
            <a:gdLst>
              <a:gd name="T0" fmla="*/ 2147483647 w 94"/>
              <a:gd name="T1" fmla="*/ 2147483647 h 106"/>
              <a:gd name="T2" fmla="*/ 2147483647 w 94"/>
              <a:gd name="T3" fmla="*/ 2147483647 h 106"/>
              <a:gd name="T4" fmla="*/ 0 w 94"/>
              <a:gd name="T5" fmla="*/ 0 h 106"/>
              <a:gd name="T6" fmla="*/ 2147483647 w 94"/>
              <a:gd name="T7" fmla="*/ 2147483647 h 106"/>
              <a:gd name="T8" fmla="*/ 0 60000 65536"/>
              <a:gd name="T9" fmla="*/ 0 60000 65536"/>
              <a:gd name="T10" fmla="*/ 0 60000 65536"/>
              <a:gd name="T11" fmla="*/ 0 60000 65536"/>
              <a:gd name="T12" fmla="*/ 0 w 94"/>
              <a:gd name="T13" fmla="*/ 0 h 106"/>
              <a:gd name="T14" fmla="*/ 94 w 94"/>
              <a:gd name="T15" fmla="*/ 106 h 106"/>
            </a:gdLst>
            <a:ahLst/>
            <a:cxnLst>
              <a:cxn ang="T8">
                <a:pos x="T0" y="T1"/>
              </a:cxn>
              <a:cxn ang="T9">
                <a:pos x="T2" y="T3"/>
              </a:cxn>
              <a:cxn ang="T10">
                <a:pos x="T4" y="T5"/>
              </a:cxn>
              <a:cxn ang="T11">
                <a:pos x="T6" y="T7"/>
              </a:cxn>
            </a:cxnLst>
            <a:rect l="T12" t="T13" r="T14" b="T15"/>
            <a:pathLst>
              <a:path w="94" h="106">
                <a:moveTo>
                  <a:pt x="45" y="28"/>
                </a:moveTo>
                <a:lnTo>
                  <a:pt x="94" y="106"/>
                </a:lnTo>
                <a:lnTo>
                  <a:pt x="0" y="0"/>
                </a:lnTo>
                <a:lnTo>
                  <a:pt x="45" y="28"/>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1581" name="Freeform 205"/>
          <p:cNvSpPr>
            <a:spLocks/>
          </p:cNvSpPr>
          <p:nvPr/>
        </p:nvSpPr>
        <p:spPr bwMode="auto">
          <a:xfrm>
            <a:off x="6696075" y="3084513"/>
            <a:ext cx="215900" cy="323850"/>
          </a:xfrm>
          <a:custGeom>
            <a:avLst/>
            <a:gdLst>
              <a:gd name="T0" fmla="*/ 2147483647 w 93"/>
              <a:gd name="T1" fmla="*/ 2147483647 h 124"/>
              <a:gd name="T2" fmla="*/ 0 w 93"/>
              <a:gd name="T3" fmla="*/ 0 h 124"/>
              <a:gd name="T4" fmla="*/ 2147483647 w 93"/>
              <a:gd name="T5" fmla="*/ 2147483647 h 124"/>
              <a:gd name="T6" fmla="*/ 2147483647 w 93"/>
              <a:gd name="T7" fmla="*/ 2147483647 h 124"/>
              <a:gd name="T8" fmla="*/ 0 60000 65536"/>
              <a:gd name="T9" fmla="*/ 0 60000 65536"/>
              <a:gd name="T10" fmla="*/ 0 60000 65536"/>
              <a:gd name="T11" fmla="*/ 0 60000 65536"/>
              <a:gd name="T12" fmla="*/ 0 w 93"/>
              <a:gd name="T13" fmla="*/ 0 h 124"/>
              <a:gd name="T14" fmla="*/ 93 w 93"/>
              <a:gd name="T15" fmla="*/ 124 h 124"/>
            </a:gdLst>
            <a:ahLst/>
            <a:cxnLst>
              <a:cxn ang="T8">
                <a:pos x="T0" y="T1"/>
              </a:cxn>
              <a:cxn ang="T9">
                <a:pos x="T2" y="T3"/>
              </a:cxn>
              <a:cxn ang="T10">
                <a:pos x="T4" y="T5"/>
              </a:cxn>
              <a:cxn ang="T11">
                <a:pos x="T6" y="T7"/>
              </a:cxn>
            </a:cxnLst>
            <a:rect l="T12" t="T13" r="T14" b="T15"/>
            <a:pathLst>
              <a:path w="93" h="124">
                <a:moveTo>
                  <a:pt x="93" y="124"/>
                </a:moveTo>
                <a:lnTo>
                  <a:pt x="0" y="0"/>
                </a:lnTo>
                <a:lnTo>
                  <a:pt x="49" y="78"/>
                </a:lnTo>
                <a:lnTo>
                  <a:pt x="93" y="124"/>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1582" name="Line 206"/>
          <p:cNvSpPr>
            <a:spLocks noChangeShapeType="1"/>
          </p:cNvSpPr>
          <p:nvPr/>
        </p:nvSpPr>
        <p:spPr bwMode="auto">
          <a:xfrm flipH="1" flipV="1">
            <a:off x="6696075" y="3084513"/>
            <a:ext cx="215900" cy="323850"/>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1583" name="Freeform 207"/>
          <p:cNvSpPr>
            <a:spLocks/>
          </p:cNvSpPr>
          <p:nvPr/>
        </p:nvSpPr>
        <p:spPr bwMode="auto">
          <a:xfrm>
            <a:off x="6808788" y="3287713"/>
            <a:ext cx="215900" cy="323850"/>
          </a:xfrm>
          <a:custGeom>
            <a:avLst/>
            <a:gdLst>
              <a:gd name="T0" fmla="*/ 2147483647 w 93"/>
              <a:gd name="T1" fmla="*/ 2147483647 h 124"/>
              <a:gd name="T2" fmla="*/ 2147483647 w 93"/>
              <a:gd name="T3" fmla="*/ 2147483647 h 124"/>
              <a:gd name="T4" fmla="*/ 0 w 93"/>
              <a:gd name="T5" fmla="*/ 0 h 124"/>
              <a:gd name="T6" fmla="*/ 2147483647 w 93"/>
              <a:gd name="T7" fmla="*/ 2147483647 h 124"/>
              <a:gd name="T8" fmla="*/ 0 60000 65536"/>
              <a:gd name="T9" fmla="*/ 0 60000 65536"/>
              <a:gd name="T10" fmla="*/ 0 60000 65536"/>
              <a:gd name="T11" fmla="*/ 0 60000 65536"/>
              <a:gd name="T12" fmla="*/ 0 w 93"/>
              <a:gd name="T13" fmla="*/ 0 h 124"/>
              <a:gd name="T14" fmla="*/ 93 w 93"/>
              <a:gd name="T15" fmla="*/ 124 h 124"/>
            </a:gdLst>
            <a:ahLst/>
            <a:cxnLst>
              <a:cxn ang="T8">
                <a:pos x="T0" y="T1"/>
              </a:cxn>
              <a:cxn ang="T9">
                <a:pos x="T2" y="T3"/>
              </a:cxn>
              <a:cxn ang="T10">
                <a:pos x="T4" y="T5"/>
              </a:cxn>
              <a:cxn ang="T11">
                <a:pos x="T6" y="T7"/>
              </a:cxn>
            </a:cxnLst>
            <a:rect l="T12" t="T13" r="T14" b="T15"/>
            <a:pathLst>
              <a:path w="93" h="124">
                <a:moveTo>
                  <a:pt x="44" y="46"/>
                </a:moveTo>
                <a:lnTo>
                  <a:pt x="93" y="124"/>
                </a:lnTo>
                <a:lnTo>
                  <a:pt x="0" y="0"/>
                </a:lnTo>
                <a:lnTo>
                  <a:pt x="44" y="46"/>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1584" name="Freeform 208"/>
          <p:cNvSpPr>
            <a:spLocks/>
          </p:cNvSpPr>
          <p:nvPr/>
        </p:nvSpPr>
        <p:spPr bwMode="auto">
          <a:xfrm>
            <a:off x="6911987" y="3408363"/>
            <a:ext cx="227013" cy="311150"/>
          </a:xfrm>
          <a:custGeom>
            <a:avLst/>
            <a:gdLst>
              <a:gd name="T0" fmla="*/ 2147483647 w 98"/>
              <a:gd name="T1" fmla="*/ 2147483647 h 119"/>
              <a:gd name="T2" fmla="*/ 0 w 98"/>
              <a:gd name="T3" fmla="*/ 0 h 119"/>
              <a:gd name="T4" fmla="*/ 2147483647 w 98"/>
              <a:gd name="T5" fmla="*/ 2147483647 h 119"/>
              <a:gd name="T6" fmla="*/ 2147483647 w 98"/>
              <a:gd name="T7" fmla="*/ 2147483647 h 119"/>
              <a:gd name="T8" fmla="*/ 0 60000 65536"/>
              <a:gd name="T9" fmla="*/ 0 60000 65536"/>
              <a:gd name="T10" fmla="*/ 0 60000 65536"/>
              <a:gd name="T11" fmla="*/ 0 60000 65536"/>
              <a:gd name="T12" fmla="*/ 0 w 98"/>
              <a:gd name="T13" fmla="*/ 0 h 119"/>
              <a:gd name="T14" fmla="*/ 98 w 98"/>
              <a:gd name="T15" fmla="*/ 119 h 119"/>
            </a:gdLst>
            <a:ahLst/>
            <a:cxnLst>
              <a:cxn ang="T8">
                <a:pos x="T0" y="T1"/>
              </a:cxn>
              <a:cxn ang="T9">
                <a:pos x="T2" y="T3"/>
              </a:cxn>
              <a:cxn ang="T10">
                <a:pos x="T4" y="T5"/>
              </a:cxn>
              <a:cxn ang="T11">
                <a:pos x="T6" y="T7"/>
              </a:cxn>
            </a:cxnLst>
            <a:rect l="T12" t="T13" r="T14" b="T15"/>
            <a:pathLst>
              <a:path w="98" h="119">
                <a:moveTo>
                  <a:pt x="98" y="119"/>
                </a:moveTo>
                <a:lnTo>
                  <a:pt x="0" y="0"/>
                </a:lnTo>
                <a:lnTo>
                  <a:pt x="49" y="78"/>
                </a:lnTo>
                <a:lnTo>
                  <a:pt x="98" y="119"/>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1585" name="Line 209"/>
          <p:cNvSpPr>
            <a:spLocks noChangeShapeType="1"/>
          </p:cNvSpPr>
          <p:nvPr/>
        </p:nvSpPr>
        <p:spPr bwMode="auto">
          <a:xfrm flipV="1">
            <a:off x="7789863" y="4440260"/>
            <a:ext cx="112712" cy="6032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1586" name="Line 210"/>
          <p:cNvSpPr>
            <a:spLocks noChangeShapeType="1"/>
          </p:cNvSpPr>
          <p:nvPr/>
        </p:nvSpPr>
        <p:spPr bwMode="auto">
          <a:xfrm flipH="1" flipV="1">
            <a:off x="6911987" y="3408363"/>
            <a:ext cx="227013" cy="311150"/>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1587" name="Line 211"/>
          <p:cNvSpPr>
            <a:spLocks noChangeShapeType="1"/>
          </p:cNvSpPr>
          <p:nvPr/>
        </p:nvSpPr>
        <p:spPr bwMode="auto">
          <a:xfrm>
            <a:off x="6808797" y="3287713"/>
            <a:ext cx="103187" cy="120650"/>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1588" name="Freeform 212"/>
          <p:cNvSpPr>
            <a:spLocks/>
          </p:cNvSpPr>
          <p:nvPr/>
        </p:nvSpPr>
        <p:spPr bwMode="auto">
          <a:xfrm>
            <a:off x="7024693" y="3611565"/>
            <a:ext cx="217487" cy="274637"/>
          </a:xfrm>
          <a:custGeom>
            <a:avLst/>
            <a:gdLst>
              <a:gd name="T0" fmla="*/ 2147483647 w 94"/>
              <a:gd name="T1" fmla="*/ 2147483647 h 105"/>
              <a:gd name="T2" fmla="*/ 2147483647 w 94"/>
              <a:gd name="T3" fmla="*/ 2147483647 h 105"/>
              <a:gd name="T4" fmla="*/ 0 w 94"/>
              <a:gd name="T5" fmla="*/ 0 h 105"/>
              <a:gd name="T6" fmla="*/ 2147483647 w 94"/>
              <a:gd name="T7" fmla="*/ 2147483647 h 105"/>
              <a:gd name="T8" fmla="*/ 0 60000 65536"/>
              <a:gd name="T9" fmla="*/ 0 60000 65536"/>
              <a:gd name="T10" fmla="*/ 0 60000 65536"/>
              <a:gd name="T11" fmla="*/ 0 60000 65536"/>
              <a:gd name="T12" fmla="*/ 0 w 94"/>
              <a:gd name="T13" fmla="*/ 0 h 105"/>
              <a:gd name="T14" fmla="*/ 94 w 94"/>
              <a:gd name="T15" fmla="*/ 105 h 105"/>
            </a:gdLst>
            <a:ahLst/>
            <a:cxnLst>
              <a:cxn ang="T8">
                <a:pos x="T0" y="T1"/>
              </a:cxn>
              <a:cxn ang="T9">
                <a:pos x="T2" y="T3"/>
              </a:cxn>
              <a:cxn ang="T10">
                <a:pos x="T4" y="T5"/>
              </a:cxn>
              <a:cxn ang="T11">
                <a:pos x="T6" y="T7"/>
              </a:cxn>
            </a:cxnLst>
            <a:rect l="T12" t="T13" r="T14" b="T15"/>
            <a:pathLst>
              <a:path w="94" h="105">
                <a:moveTo>
                  <a:pt x="49" y="41"/>
                </a:moveTo>
                <a:lnTo>
                  <a:pt x="94" y="105"/>
                </a:lnTo>
                <a:lnTo>
                  <a:pt x="0" y="0"/>
                </a:lnTo>
                <a:lnTo>
                  <a:pt x="49" y="41"/>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1589" name="Freeform 213"/>
          <p:cNvSpPr>
            <a:spLocks/>
          </p:cNvSpPr>
          <p:nvPr/>
        </p:nvSpPr>
        <p:spPr bwMode="auto">
          <a:xfrm>
            <a:off x="7139000" y="3719513"/>
            <a:ext cx="217487" cy="239712"/>
          </a:xfrm>
          <a:custGeom>
            <a:avLst/>
            <a:gdLst>
              <a:gd name="T0" fmla="*/ 2147483647 w 94"/>
              <a:gd name="T1" fmla="*/ 2147483647 h 92"/>
              <a:gd name="T2" fmla="*/ 0 w 94"/>
              <a:gd name="T3" fmla="*/ 0 h 92"/>
              <a:gd name="T4" fmla="*/ 2147483647 w 94"/>
              <a:gd name="T5" fmla="*/ 2147483647 h 92"/>
              <a:gd name="T6" fmla="*/ 2147483647 w 94"/>
              <a:gd name="T7" fmla="*/ 2147483647 h 92"/>
              <a:gd name="T8" fmla="*/ 0 60000 65536"/>
              <a:gd name="T9" fmla="*/ 0 60000 65536"/>
              <a:gd name="T10" fmla="*/ 0 60000 65536"/>
              <a:gd name="T11" fmla="*/ 0 60000 65536"/>
              <a:gd name="T12" fmla="*/ 0 w 94"/>
              <a:gd name="T13" fmla="*/ 0 h 92"/>
              <a:gd name="T14" fmla="*/ 94 w 94"/>
              <a:gd name="T15" fmla="*/ 92 h 92"/>
            </a:gdLst>
            <a:ahLst/>
            <a:cxnLst>
              <a:cxn ang="T8">
                <a:pos x="T0" y="T1"/>
              </a:cxn>
              <a:cxn ang="T9">
                <a:pos x="T2" y="T3"/>
              </a:cxn>
              <a:cxn ang="T10">
                <a:pos x="T4" y="T5"/>
              </a:cxn>
              <a:cxn ang="T11">
                <a:pos x="T6" y="T7"/>
              </a:cxn>
            </a:cxnLst>
            <a:rect l="T12" t="T13" r="T14" b="T15"/>
            <a:pathLst>
              <a:path w="94" h="92">
                <a:moveTo>
                  <a:pt x="94" y="92"/>
                </a:moveTo>
                <a:lnTo>
                  <a:pt x="0" y="0"/>
                </a:lnTo>
                <a:lnTo>
                  <a:pt x="45" y="64"/>
                </a:lnTo>
                <a:lnTo>
                  <a:pt x="94" y="92"/>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1590" name="Freeform 214"/>
          <p:cNvSpPr>
            <a:spLocks/>
          </p:cNvSpPr>
          <p:nvPr/>
        </p:nvSpPr>
        <p:spPr bwMode="auto">
          <a:xfrm>
            <a:off x="4506913" y="4032250"/>
            <a:ext cx="227012" cy="298450"/>
          </a:xfrm>
          <a:custGeom>
            <a:avLst/>
            <a:gdLst>
              <a:gd name="T0" fmla="*/ 2147483647 w 98"/>
              <a:gd name="T1" fmla="*/ 2147483647 h 114"/>
              <a:gd name="T2" fmla="*/ 2147483647 w 98"/>
              <a:gd name="T3" fmla="*/ 0 h 114"/>
              <a:gd name="T4" fmla="*/ 0 w 98"/>
              <a:gd name="T5" fmla="*/ 2147483647 h 114"/>
              <a:gd name="T6" fmla="*/ 2147483647 w 98"/>
              <a:gd name="T7" fmla="*/ 2147483647 h 114"/>
              <a:gd name="T8" fmla="*/ 0 60000 65536"/>
              <a:gd name="T9" fmla="*/ 0 60000 65536"/>
              <a:gd name="T10" fmla="*/ 0 60000 65536"/>
              <a:gd name="T11" fmla="*/ 0 60000 65536"/>
              <a:gd name="T12" fmla="*/ 0 w 98"/>
              <a:gd name="T13" fmla="*/ 0 h 114"/>
              <a:gd name="T14" fmla="*/ 98 w 98"/>
              <a:gd name="T15" fmla="*/ 114 h 114"/>
            </a:gdLst>
            <a:ahLst/>
            <a:cxnLst>
              <a:cxn ang="T8">
                <a:pos x="T0" y="T1"/>
              </a:cxn>
              <a:cxn ang="T9">
                <a:pos x="T2" y="T3"/>
              </a:cxn>
              <a:cxn ang="T10">
                <a:pos x="T4" y="T5"/>
              </a:cxn>
              <a:cxn ang="T11">
                <a:pos x="T6" y="T7"/>
              </a:cxn>
            </a:cxnLst>
            <a:rect l="T12" t="T13" r="T14" b="T15"/>
            <a:pathLst>
              <a:path w="98" h="114">
                <a:moveTo>
                  <a:pt x="49" y="55"/>
                </a:moveTo>
                <a:lnTo>
                  <a:pt x="98" y="0"/>
                </a:lnTo>
                <a:lnTo>
                  <a:pt x="0" y="114"/>
                </a:lnTo>
                <a:lnTo>
                  <a:pt x="49" y="55"/>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1591" name="Freeform 215"/>
          <p:cNvSpPr>
            <a:spLocks/>
          </p:cNvSpPr>
          <p:nvPr/>
        </p:nvSpPr>
        <p:spPr bwMode="auto">
          <a:xfrm>
            <a:off x="4621213" y="3732213"/>
            <a:ext cx="214312" cy="444500"/>
          </a:xfrm>
          <a:custGeom>
            <a:avLst/>
            <a:gdLst>
              <a:gd name="T0" fmla="*/ 2147483647 w 93"/>
              <a:gd name="T1" fmla="*/ 0 h 170"/>
              <a:gd name="T2" fmla="*/ 0 w 93"/>
              <a:gd name="T3" fmla="*/ 2147483647 h 170"/>
              <a:gd name="T4" fmla="*/ 2147483647 w 93"/>
              <a:gd name="T5" fmla="*/ 2147483647 h 170"/>
              <a:gd name="T6" fmla="*/ 2147483647 w 93"/>
              <a:gd name="T7" fmla="*/ 0 h 170"/>
              <a:gd name="T8" fmla="*/ 0 60000 65536"/>
              <a:gd name="T9" fmla="*/ 0 60000 65536"/>
              <a:gd name="T10" fmla="*/ 0 60000 65536"/>
              <a:gd name="T11" fmla="*/ 0 60000 65536"/>
              <a:gd name="T12" fmla="*/ 0 w 93"/>
              <a:gd name="T13" fmla="*/ 0 h 170"/>
              <a:gd name="T14" fmla="*/ 93 w 93"/>
              <a:gd name="T15" fmla="*/ 170 h 170"/>
            </a:gdLst>
            <a:ahLst/>
            <a:cxnLst>
              <a:cxn ang="T8">
                <a:pos x="T0" y="T1"/>
              </a:cxn>
              <a:cxn ang="T9">
                <a:pos x="T2" y="T3"/>
              </a:cxn>
              <a:cxn ang="T10">
                <a:pos x="T4" y="T5"/>
              </a:cxn>
              <a:cxn ang="T11">
                <a:pos x="T6" y="T7"/>
              </a:cxn>
            </a:cxnLst>
            <a:rect l="T12" t="T13" r="T14" b="T15"/>
            <a:pathLst>
              <a:path w="93" h="170">
                <a:moveTo>
                  <a:pt x="93" y="0"/>
                </a:moveTo>
                <a:lnTo>
                  <a:pt x="0" y="170"/>
                </a:lnTo>
                <a:lnTo>
                  <a:pt x="49" y="115"/>
                </a:lnTo>
                <a:lnTo>
                  <a:pt x="93"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1592" name="Line 216"/>
          <p:cNvSpPr>
            <a:spLocks noChangeShapeType="1"/>
          </p:cNvSpPr>
          <p:nvPr/>
        </p:nvSpPr>
        <p:spPr bwMode="auto">
          <a:xfrm flipH="1" flipV="1">
            <a:off x="5611813" y="1698625"/>
            <a:ext cx="190500" cy="287338"/>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1593" name="Line 217"/>
          <p:cNvSpPr>
            <a:spLocks noChangeShapeType="1"/>
          </p:cNvSpPr>
          <p:nvPr/>
        </p:nvSpPr>
        <p:spPr bwMode="auto">
          <a:xfrm flipH="1" flipV="1">
            <a:off x="7139000" y="3719513"/>
            <a:ext cx="217487" cy="239712"/>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1594" name="Line 218"/>
          <p:cNvSpPr>
            <a:spLocks noChangeShapeType="1"/>
          </p:cNvSpPr>
          <p:nvPr/>
        </p:nvSpPr>
        <p:spPr bwMode="auto">
          <a:xfrm>
            <a:off x="7024692" y="3611563"/>
            <a:ext cx="114300" cy="107950"/>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1595" name="Freeform 219"/>
          <p:cNvSpPr>
            <a:spLocks/>
          </p:cNvSpPr>
          <p:nvPr/>
        </p:nvSpPr>
        <p:spPr bwMode="auto">
          <a:xfrm>
            <a:off x="5280037" y="1954235"/>
            <a:ext cx="219075" cy="407987"/>
          </a:xfrm>
          <a:custGeom>
            <a:avLst/>
            <a:gdLst>
              <a:gd name="T0" fmla="*/ 2147483647 w 94"/>
              <a:gd name="T1" fmla="*/ 2147483647 h 156"/>
              <a:gd name="T2" fmla="*/ 2147483647 w 94"/>
              <a:gd name="T3" fmla="*/ 0 h 156"/>
              <a:gd name="T4" fmla="*/ 0 w 94"/>
              <a:gd name="T5" fmla="*/ 2147483647 h 156"/>
              <a:gd name="T6" fmla="*/ 2147483647 w 94"/>
              <a:gd name="T7" fmla="*/ 2147483647 h 156"/>
              <a:gd name="T8" fmla="*/ 0 60000 65536"/>
              <a:gd name="T9" fmla="*/ 0 60000 65536"/>
              <a:gd name="T10" fmla="*/ 0 60000 65536"/>
              <a:gd name="T11" fmla="*/ 0 60000 65536"/>
              <a:gd name="T12" fmla="*/ 0 w 94"/>
              <a:gd name="T13" fmla="*/ 0 h 156"/>
              <a:gd name="T14" fmla="*/ 94 w 94"/>
              <a:gd name="T15" fmla="*/ 156 h 156"/>
            </a:gdLst>
            <a:ahLst/>
            <a:cxnLst>
              <a:cxn ang="T8">
                <a:pos x="T0" y="T1"/>
              </a:cxn>
              <a:cxn ang="T9">
                <a:pos x="T2" y="T3"/>
              </a:cxn>
              <a:cxn ang="T10">
                <a:pos x="T4" y="T5"/>
              </a:cxn>
              <a:cxn ang="T11">
                <a:pos x="T6" y="T7"/>
              </a:cxn>
            </a:cxnLst>
            <a:rect l="T12" t="T13" r="T14" b="T15"/>
            <a:pathLst>
              <a:path w="94" h="156">
                <a:moveTo>
                  <a:pt x="45" y="55"/>
                </a:moveTo>
                <a:lnTo>
                  <a:pt x="94" y="0"/>
                </a:lnTo>
                <a:lnTo>
                  <a:pt x="0" y="156"/>
                </a:lnTo>
                <a:lnTo>
                  <a:pt x="45" y="55"/>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1596" name="Freeform 220"/>
          <p:cNvSpPr>
            <a:spLocks/>
          </p:cNvSpPr>
          <p:nvPr/>
        </p:nvSpPr>
        <p:spPr bwMode="auto">
          <a:xfrm>
            <a:off x="5384800" y="1701805"/>
            <a:ext cx="215900" cy="396875"/>
          </a:xfrm>
          <a:custGeom>
            <a:avLst/>
            <a:gdLst>
              <a:gd name="T0" fmla="*/ 2147483647 w 93"/>
              <a:gd name="T1" fmla="*/ 0 h 152"/>
              <a:gd name="T2" fmla="*/ 0 w 93"/>
              <a:gd name="T3" fmla="*/ 2147483647 h 152"/>
              <a:gd name="T4" fmla="*/ 2147483647 w 93"/>
              <a:gd name="T5" fmla="*/ 2147483647 h 152"/>
              <a:gd name="T6" fmla="*/ 2147483647 w 93"/>
              <a:gd name="T7" fmla="*/ 0 h 152"/>
              <a:gd name="T8" fmla="*/ 0 60000 65536"/>
              <a:gd name="T9" fmla="*/ 0 60000 65536"/>
              <a:gd name="T10" fmla="*/ 0 60000 65536"/>
              <a:gd name="T11" fmla="*/ 0 60000 65536"/>
              <a:gd name="T12" fmla="*/ 0 w 93"/>
              <a:gd name="T13" fmla="*/ 0 h 152"/>
              <a:gd name="T14" fmla="*/ 93 w 93"/>
              <a:gd name="T15" fmla="*/ 152 h 152"/>
            </a:gdLst>
            <a:ahLst/>
            <a:cxnLst>
              <a:cxn ang="T8">
                <a:pos x="T0" y="T1"/>
              </a:cxn>
              <a:cxn ang="T9">
                <a:pos x="T2" y="T3"/>
              </a:cxn>
              <a:cxn ang="T10">
                <a:pos x="T4" y="T5"/>
              </a:cxn>
              <a:cxn ang="T11">
                <a:pos x="T6" y="T7"/>
              </a:cxn>
            </a:cxnLst>
            <a:rect l="T12" t="T13" r="T14" b="T15"/>
            <a:pathLst>
              <a:path w="93" h="152">
                <a:moveTo>
                  <a:pt x="93" y="0"/>
                </a:moveTo>
                <a:lnTo>
                  <a:pt x="0" y="152"/>
                </a:lnTo>
                <a:lnTo>
                  <a:pt x="49" y="97"/>
                </a:lnTo>
                <a:lnTo>
                  <a:pt x="93"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1597" name="Line 221"/>
          <p:cNvSpPr>
            <a:spLocks noChangeShapeType="1"/>
          </p:cNvSpPr>
          <p:nvPr/>
        </p:nvSpPr>
        <p:spPr bwMode="auto">
          <a:xfrm flipV="1">
            <a:off x="4506913" y="4176735"/>
            <a:ext cx="114300" cy="153987"/>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1598" name="Line 222"/>
          <p:cNvSpPr>
            <a:spLocks noChangeShapeType="1"/>
          </p:cNvSpPr>
          <p:nvPr/>
        </p:nvSpPr>
        <p:spPr bwMode="auto">
          <a:xfrm flipH="1">
            <a:off x="4621213" y="3732213"/>
            <a:ext cx="214312" cy="444500"/>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1599" name="Line 223"/>
          <p:cNvSpPr>
            <a:spLocks noChangeShapeType="1"/>
          </p:cNvSpPr>
          <p:nvPr/>
        </p:nvSpPr>
        <p:spPr bwMode="auto">
          <a:xfrm flipV="1">
            <a:off x="5280031" y="2098697"/>
            <a:ext cx="104775" cy="26352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1600" name="Line 224"/>
          <p:cNvSpPr>
            <a:spLocks noChangeShapeType="1"/>
          </p:cNvSpPr>
          <p:nvPr/>
        </p:nvSpPr>
        <p:spPr bwMode="auto">
          <a:xfrm flipH="1">
            <a:off x="5384800" y="1701805"/>
            <a:ext cx="215900" cy="39687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1601" name="Freeform 225"/>
          <p:cNvSpPr>
            <a:spLocks/>
          </p:cNvSpPr>
          <p:nvPr/>
        </p:nvSpPr>
        <p:spPr bwMode="auto">
          <a:xfrm>
            <a:off x="4835525" y="3324225"/>
            <a:ext cx="217488" cy="407988"/>
          </a:xfrm>
          <a:custGeom>
            <a:avLst/>
            <a:gdLst>
              <a:gd name="T0" fmla="*/ 0 w 94"/>
              <a:gd name="T1" fmla="*/ 2147483647 h 156"/>
              <a:gd name="T2" fmla="*/ 2147483647 w 94"/>
              <a:gd name="T3" fmla="*/ 0 h 156"/>
              <a:gd name="T4" fmla="*/ 2147483647 w 94"/>
              <a:gd name="T5" fmla="*/ 2147483647 h 156"/>
              <a:gd name="T6" fmla="*/ 0 w 94"/>
              <a:gd name="T7" fmla="*/ 2147483647 h 156"/>
              <a:gd name="T8" fmla="*/ 0 60000 65536"/>
              <a:gd name="T9" fmla="*/ 0 60000 65536"/>
              <a:gd name="T10" fmla="*/ 0 60000 65536"/>
              <a:gd name="T11" fmla="*/ 0 60000 65536"/>
              <a:gd name="T12" fmla="*/ 0 w 94"/>
              <a:gd name="T13" fmla="*/ 0 h 156"/>
              <a:gd name="T14" fmla="*/ 94 w 94"/>
              <a:gd name="T15" fmla="*/ 156 h 156"/>
            </a:gdLst>
            <a:ahLst/>
            <a:cxnLst>
              <a:cxn ang="T8">
                <a:pos x="T0" y="T1"/>
              </a:cxn>
              <a:cxn ang="T9">
                <a:pos x="T2" y="T3"/>
              </a:cxn>
              <a:cxn ang="T10">
                <a:pos x="T4" y="T5"/>
              </a:cxn>
              <a:cxn ang="T11">
                <a:pos x="T6" y="T7"/>
              </a:cxn>
            </a:cxnLst>
            <a:rect l="T12" t="T13" r="T14" b="T15"/>
            <a:pathLst>
              <a:path w="94" h="156">
                <a:moveTo>
                  <a:pt x="0" y="156"/>
                </a:moveTo>
                <a:lnTo>
                  <a:pt x="94" y="0"/>
                </a:lnTo>
                <a:lnTo>
                  <a:pt x="49" y="50"/>
                </a:lnTo>
                <a:lnTo>
                  <a:pt x="0" y="156"/>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1602" name="Freeform 226"/>
          <p:cNvSpPr>
            <a:spLocks/>
          </p:cNvSpPr>
          <p:nvPr/>
        </p:nvSpPr>
        <p:spPr bwMode="auto">
          <a:xfrm>
            <a:off x="4949825" y="2843235"/>
            <a:ext cx="217488" cy="611187"/>
          </a:xfrm>
          <a:custGeom>
            <a:avLst/>
            <a:gdLst>
              <a:gd name="T0" fmla="*/ 2147483647 w 94"/>
              <a:gd name="T1" fmla="*/ 0 h 234"/>
              <a:gd name="T2" fmla="*/ 0 w 94"/>
              <a:gd name="T3" fmla="*/ 2147483647 h 234"/>
              <a:gd name="T4" fmla="*/ 2147483647 w 94"/>
              <a:gd name="T5" fmla="*/ 2147483647 h 234"/>
              <a:gd name="T6" fmla="*/ 2147483647 w 94"/>
              <a:gd name="T7" fmla="*/ 0 h 234"/>
              <a:gd name="T8" fmla="*/ 0 60000 65536"/>
              <a:gd name="T9" fmla="*/ 0 60000 65536"/>
              <a:gd name="T10" fmla="*/ 0 60000 65536"/>
              <a:gd name="T11" fmla="*/ 0 60000 65536"/>
              <a:gd name="T12" fmla="*/ 0 w 94"/>
              <a:gd name="T13" fmla="*/ 0 h 234"/>
              <a:gd name="T14" fmla="*/ 94 w 94"/>
              <a:gd name="T15" fmla="*/ 234 h 234"/>
            </a:gdLst>
            <a:ahLst/>
            <a:cxnLst>
              <a:cxn ang="T8">
                <a:pos x="T0" y="T1"/>
              </a:cxn>
              <a:cxn ang="T9">
                <a:pos x="T2" y="T3"/>
              </a:cxn>
              <a:cxn ang="T10">
                <a:pos x="T4" y="T5"/>
              </a:cxn>
              <a:cxn ang="T11">
                <a:pos x="T6" y="T7"/>
              </a:cxn>
            </a:cxnLst>
            <a:rect l="T12" t="T13" r="T14" b="T15"/>
            <a:pathLst>
              <a:path w="94" h="234">
                <a:moveTo>
                  <a:pt x="94" y="0"/>
                </a:moveTo>
                <a:lnTo>
                  <a:pt x="0" y="234"/>
                </a:lnTo>
                <a:lnTo>
                  <a:pt x="45" y="184"/>
                </a:lnTo>
                <a:lnTo>
                  <a:pt x="94"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1603" name="Line 227"/>
          <p:cNvSpPr>
            <a:spLocks noChangeShapeType="1"/>
          </p:cNvSpPr>
          <p:nvPr/>
        </p:nvSpPr>
        <p:spPr bwMode="auto">
          <a:xfrm flipH="1">
            <a:off x="5249863" y="2362222"/>
            <a:ext cx="30162" cy="7302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1604" name="Freeform 228"/>
          <p:cNvSpPr>
            <a:spLocks/>
          </p:cNvSpPr>
          <p:nvPr/>
        </p:nvSpPr>
        <p:spPr bwMode="auto">
          <a:xfrm>
            <a:off x="7242175" y="3886200"/>
            <a:ext cx="215900" cy="146050"/>
          </a:xfrm>
          <a:custGeom>
            <a:avLst/>
            <a:gdLst>
              <a:gd name="T0" fmla="*/ 2147483647 w 93"/>
              <a:gd name="T1" fmla="*/ 2147483647 h 56"/>
              <a:gd name="T2" fmla="*/ 2147483647 w 93"/>
              <a:gd name="T3" fmla="*/ 2147483647 h 56"/>
              <a:gd name="T4" fmla="*/ 0 w 93"/>
              <a:gd name="T5" fmla="*/ 0 h 56"/>
              <a:gd name="T6" fmla="*/ 2147483647 w 93"/>
              <a:gd name="T7" fmla="*/ 2147483647 h 56"/>
              <a:gd name="T8" fmla="*/ 0 60000 65536"/>
              <a:gd name="T9" fmla="*/ 0 60000 65536"/>
              <a:gd name="T10" fmla="*/ 0 60000 65536"/>
              <a:gd name="T11" fmla="*/ 0 60000 65536"/>
              <a:gd name="T12" fmla="*/ 0 w 93"/>
              <a:gd name="T13" fmla="*/ 0 h 56"/>
              <a:gd name="T14" fmla="*/ 93 w 93"/>
              <a:gd name="T15" fmla="*/ 56 h 56"/>
            </a:gdLst>
            <a:ahLst/>
            <a:cxnLst>
              <a:cxn ang="T8">
                <a:pos x="T0" y="T1"/>
              </a:cxn>
              <a:cxn ang="T9">
                <a:pos x="T2" y="T3"/>
              </a:cxn>
              <a:cxn ang="T10">
                <a:pos x="T4" y="T5"/>
              </a:cxn>
              <a:cxn ang="T11">
                <a:pos x="T6" y="T7"/>
              </a:cxn>
            </a:cxnLst>
            <a:rect l="T12" t="T13" r="T14" b="T15"/>
            <a:pathLst>
              <a:path w="93" h="56">
                <a:moveTo>
                  <a:pt x="49" y="28"/>
                </a:moveTo>
                <a:lnTo>
                  <a:pt x="93" y="56"/>
                </a:lnTo>
                <a:lnTo>
                  <a:pt x="0" y="0"/>
                </a:lnTo>
                <a:lnTo>
                  <a:pt x="49" y="28"/>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1605" name="Freeform 229"/>
          <p:cNvSpPr>
            <a:spLocks/>
          </p:cNvSpPr>
          <p:nvPr/>
        </p:nvSpPr>
        <p:spPr bwMode="auto">
          <a:xfrm>
            <a:off x="7356477" y="3959247"/>
            <a:ext cx="214313" cy="504825"/>
          </a:xfrm>
          <a:custGeom>
            <a:avLst/>
            <a:gdLst>
              <a:gd name="T0" fmla="*/ 2147483647 w 93"/>
              <a:gd name="T1" fmla="*/ 2147483647 h 193"/>
              <a:gd name="T2" fmla="*/ 0 w 93"/>
              <a:gd name="T3" fmla="*/ 0 h 193"/>
              <a:gd name="T4" fmla="*/ 2147483647 w 93"/>
              <a:gd name="T5" fmla="*/ 2147483647 h 193"/>
              <a:gd name="T6" fmla="*/ 2147483647 w 93"/>
              <a:gd name="T7" fmla="*/ 2147483647 h 193"/>
              <a:gd name="T8" fmla="*/ 0 60000 65536"/>
              <a:gd name="T9" fmla="*/ 0 60000 65536"/>
              <a:gd name="T10" fmla="*/ 0 60000 65536"/>
              <a:gd name="T11" fmla="*/ 0 60000 65536"/>
              <a:gd name="T12" fmla="*/ 0 w 93"/>
              <a:gd name="T13" fmla="*/ 0 h 193"/>
              <a:gd name="T14" fmla="*/ 93 w 93"/>
              <a:gd name="T15" fmla="*/ 193 h 193"/>
            </a:gdLst>
            <a:ahLst/>
            <a:cxnLst>
              <a:cxn ang="T8">
                <a:pos x="T0" y="T1"/>
              </a:cxn>
              <a:cxn ang="T9">
                <a:pos x="T2" y="T3"/>
              </a:cxn>
              <a:cxn ang="T10">
                <a:pos x="T4" y="T5"/>
              </a:cxn>
              <a:cxn ang="T11">
                <a:pos x="T6" y="T7"/>
              </a:cxn>
            </a:cxnLst>
            <a:rect l="T12" t="T13" r="T14" b="T15"/>
            <a:pathLst>
              <a:path w="93" h="193">
                <a:moveTo>
                  <a:pt x="93" y="193"/>
                </a:moveTo>
                <a:lnTo>
                  <a:pt x="0" y="0"/>
                </a:lnTo>
                <a:lnTo>
                  <a:pt x="44" y="28"/>
                </a:lnTo>
                <a:lnTo>
                  <a:pt x="93" y="193"/>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1606" name="Freeform 230"/>
          <p:cNvSpPr>
            <a:spLocks/>
          </p:cNvSpPr>
          <p:nvPr/>
        </p:nvSpPr>
        <p:spPr bwMode="auto">
          <a:xfrm>
            <a:off x="7570800" y="4464050"/>
            <a:ext cx="219075" cy="96838"/>
          </a:xfrm>
          <a:custGeom>
            <a:avLst/>
            <a:gdLst>
              <a:gd name="T0" fmla="*/ 2147483647 w 94"/>
              <a:gd name="T1" fmla="*/ 2147483647 h 37"/>
              <a:gd name="T2" fmla="*/ 0 w 94"/>
              <a:gd name="T3" fmla="*/ 0 h 37"/>
              <a:gd name="T4" fmla="*/ 2147483647 w 94"/>
              <a:gd name="T5" fmla="*/ 2147483647 h 37"/>
              <a:gd name="T6" fmla="*/ 2147483647 w 94"/>
              <a:gd name="T7" fmla="*/ 2147483647 h 37"/>
              <a:gd name="T8" fmla="*/ 0 60000 65536"/>
              <a:gd name="T9" fmla="*/ 0 60000 65536"/>
              <a:gd name="T10" fmla="*/ 0 60000 65536"/>
              <a:gd name="T11" fmla="*/ 0 60000 65536"/>
              <a:gd name="T12" fmla="*/ 0 w 94"/>
              <a:gd name="T13" fmla="*/ 0 h 37"/>
              <a:gd name="T14" fmla="*/ 94 w 94"/>
              <a:gd name="T15" fmla="*/ 37 h 37"/>
            </a:gdLst>
            <a:ahLst/>
            <a:cxnLst>
              <a:cxn ang="T8">
                <a:pos x="T0" y="T1"/>
              </a:cxn>
              <a:cxn ang="T9">
                <a:pos x="T2" y="T3"/>
              </a:cxn>
              <a:cxn ang="T10">
                <a:pos x="T4" y="T5"/>
              </a:cxn>
              <a:cxn ang="T11">
                <a:pos x="T6" y="T7"/>
              </a:cxn>
            </a:cxnLst>
            <a:rect l="T12" t="T13" r="T14" b="T15"/>
            <a:pathLst>
              <a:path w="94" h="37">
                <a:moveTo>
                  <a:pt x="94" y="14"/>
                </a:moveTo>
                <a:lnTo>
                  <a:pt x="0" y="0"/>
                </a:lnTo>
                <a:lnTo>
                  <a:pt x="50" y="37"/>
                </a:lnTo>
                <a:lnTo>
                  <a:pt x="94" y="14"/>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1607" name="Line 231"/>
          <p:cNvSpPr>
            <a:spLocks noChangeShapeType="1"/>
          </p:cNvSpPr>
          <p:nvPr/>
        </p:nvSpPr>
        <p:spPr bwMode="auto">
          <a:xfrm>
            <a:off x="7570800" y="4464072"/>
            <a:ext cx="219075" cy="36513"/>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1608" name="Freeform 232"/>
          <p:cNvSpPr>
            <a:spLocks/>
          </p:cNvSpPr>
          <p:nvPr/>
        </p:nvSpPr>
        <p:spPr bwMode="auto">
          <a:xfrm>
            <a:off x="7458075" y="4032250"/>
            <a:ext cx="228600" cy="528638"/>
          </a:xfrm>
          <a:custGeom>
            <a:avLst/>
            <a:gdLst>
              <a:gd name="T0" fmla="*/ 2147483647 w 99"/>
              <a:gd name="T1" fmla="*/ 2147483647 h 202"/>
              <a:gd name="T2" fmla="*/ 2147483647 w 99"/>
              <a:gd name="T3" fmla="*/ 2147483647 h 202"/>
              <a:gd name="T4" fmla="*/ 0 w 99"/>
              <a:gd name="T5" fmla="*/ 0 h 202"/>
              <a:gd name="T6" fmla="*/ 2147483647 w 99"/>
              <a:gd name="T7" fmla="*/ 2147483647 h 202"/>
              <a:gd name="T8" fmla="*/ 0 60000 65536"/>
              <a:gd name="T9" fmla="*/ 0 60000 65536"/>
              <a:gd name="T10" fmla="*/ 0 60000 65536"/>
              <a:gd name="T11" fmla="*/ 0 60000 65536"/>
              <a:gd name="T12" fmla="*/ 0 w 99"/>
              <a:gd name="T13" fmla="*/ 0 h 202"/>
              <a:gd name="T14" fmla="*/ 99 w 99"/>
              <a:gd name="T15" fmla="*/ 202 h 202"/>
            </a:gdLst>
            <a:ahLst/>
            <a:cxnLst>
              <a:cxn ang="T8">
                <a:pos x="T0" y="T1"/>
              </a:cxn>
              <a:cxn ang="T9">
                <a:pos x="T2" y="T3"/>
              </a:cxn>
              <a:cxn ang="T10">
                <a:pos x="T4" y="T5"/>
              </a:cxn>
              <a:cxn ang="T11">
                <a:pos x="T6" y="T7"/>
              </a:cxn>
            </a:cxnLst>
            <a:rect l="T12" t="T13" r="T14" b="T15"/>
            <a:pathLst>
              <a:path w="99" h="202">
                <a:moveTo>
                  <a:pt x="49" y="165"/>
                </a:moveTo>
                <a:lnTo>
                  <a:pt x="99" y="202"/>
                </a:lnTo>
                <a:lnTo>
                  <a:pt x="0" y="0"/>
                </a:lnTo>
                <a:lnTo>
                  <a:pt x="49" y="165"/>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1609" name="Line 233"/>
          <p:cNvSpPr>
            <a:spLocks noChangeShapeType="1"/>
          </p:cNvSpPr>
          <p:nvPr/>
        </p:nvSpPr>
        <p:spPr bwMode="auto">
          <a:xfrm>
            <a:off x="7570790" y="4464072"/>
            <a:ext cx="3175" cy="317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1610" name="Line 234"/>
          <p:cNvSpPr>
            <a:spLocks noChangeShapeType="1"/>
          </p:cNvSpPr>
          <p:nvPr/>
        </p:nvSpPr>
        <p:spPr bwMode="auto">
          <a:xfrm flipV="1">
            <a:off x="4835525" y="3454407"/>
            <a:ext cx="114300" cy="277813"/>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1611" name="Line 235"/>
          <p:cNvSpPr>
            <a:spLocks noChangeShapeType="1"/>
          </p:cNvSpPr>
          <p:nvPr/>
        </p:nvSpPr>
        <p:spPr bwMode="auto">
          <a:xfrm flipH="1">
            <a:off x="4949825" y="2843235"/>
            <a:ext cx="217488" cy="611187"/>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1612" name="Line 236"/>
          <p:cNvSpPr>
            <a:spLocks noChangeShapeType="1"/>
          </p:cNvSpPr>
          <p:nvPr/>
        </p:nvSpPr>
        <p:spPr bwMode="auto">
          <a:xfrm flipH="1" flipV="1">
            <a:off x="7356477" y="3959247"/>
            <a:ext cx="214313" cy="50482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1613" name="Line 237"/>
          <p:cNvSpPr>
            <a:spLocks noChangeShapeType="1"/>
          </p:cNvSpPr>
          <p:nvPr/>
        </p:nvSpPr>
        <p:spPr bwMode="auto">
          <a:xfrm>
            <a:off x="7251703" y="3886205"/>
            <a:ext cx="104775" cy="7302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1614" name="Line 238"/>
          <p:cNvSpPr>
            <a:spLocks noChangeShapeType="1"/>
          </p:cNvSpPr>
          <p:nvPr/>
        </p:nvSpPr>
        <p:spPr bwMode="auto">
          <a:xfrm>
            <a:off x="7570790" y="4464072"/>
            <a:ext cx="3175" cy="317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1615" name="Line 239"/>
          <p:cNvSpPr>
            <a:spLocks noChangeShapeType="1"/>
          </p:cNvSpPr>
          <p:nvPr/>
        </p:nvSpPr>
        <p:spPr bwMode="auto">
          <a:xfrm>
            <a:off x="7469188" y="4043385"/>
            <a:ext cx="101600" cy="420687"/>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1616" name="Freeform 240"/>
          <p:cNvSpPr>
            <a:spLocks/>
          </p:cNvSpPr>
          <p:nvPr/>
        </p:nvSpPr>
        <p:spPr bwMode="auto">
          <a:xfrm>
            <a:off x="6478600" y="2963885"/>
            <a:ext cx="217487" cy="250825"/>
          </a:xfrm>
          <a:custGeom>
            <a:avLst/>
            <a:gdLst>
              <a:gd name="T0" fmla="*/ 2147483647 w 94"/>
              <a:gd name="T1" fmla="*/ 2147483647 h 96"/>
              <a:gd name="T2" fmla="*/ 2147483647 w 94"/>
              <a:gd name="T3" fmla="*/ 2147483647 h 96"/>
              <a:gd name="T4" fmla="*/ 0 w 94"/>
              <a:gd name="T5" fmla="*/ 0 h 96"/>
              <a:gd name="T6" fmla="*/ 2147483647 w 94"/>
              <a:gd name="T7" fmla="*/ 2147483647 h 96"/>
              <a:gd name="T8" fmla="*/ 0 60000 65536"/>
              <a:gd name="T9" fmla="*/ 0 60000 65536"/>
              <a:gd name="T10" fmla="*/ 0 60000 65536"/>
              <a:gd name="T11" fmla="*/ 0 60000 65536"/>
              <a:gd name="T12" fmla="*/ 0 w 94"/>
              <a:gd name="T13" fmla="*/ 0 h 96"/>
              <a:gd name="T14" fmla="*/ 94 w 94"/>
              <a:gd name="T15" fmla="*/ 96 h 96"/>
            </a:gdLst>
            <a:ahLst/>
            <a:cxnLst>
              <a:cxn ang="T8">
                <a:pos x="T0" y="T1"/>
              </a:cxn>
              <a:cxn ang="T9">
                <a:pos x="T2" y="T3"/>
              </a:cxn>
              <a:cxn ang="T10">
                <a:pos x="T4" y="T5"/>
              </a:cxn>
              <a:cxn ang="T11">
                <a:pos x="T6" y="T7"/>
              </a:cxn>
            </a:cxnLst>
            <a:rect l="T12" t="T13" r="T14" b="T15"/>
            <a:pathLst>
              <a:path w="94" h="96">
                <a:moveTo>
                  <a:pt x="49" y="18"/>
                </a:moveTo>
                <a:lnTo>
                  <a:pt x="94" y="96"/>
                </a:lnTo>
                <a:lnTo>
                  <a:pt x="0" y="0"/>
                </a:lnTo>
                <a:lnTo>
                  <a:pt x="49" y="18"/>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1617" name="Freeform 241"/>
          <p:cNvSpPr>
            <a:spLocks/>
          </p:cNvSpPr>
          <p:nvPr/>
        </p:nvSpPr>
        <p:spPr bwMode="auto">
          <a:xfrm>
            <a:off x="6591300" y="3011510"/>
            <a:ext cx="217488" cy="276225"/>
          </a:xfrm>
          <a:custGeom>
            <a:avLst/>
            <a:gdLst>
              <a:gd name="T0" fmla="*/ 2147483647 w 94"/>
              <a:gd name="T1" fmla="*/ 2147483647 h 106"/>
              <a:gd name="T2" fmla="*/ 0 w 94"/>
              <a:gd name="T3" fmla="*/ 0 h 106"/>
              <a:gd name="T4" fmla="*/ 2147483647 w 94"/>
              <a:gd name="T5" fmla="*/ 2147483647 h 106"/>
              <a:gd name="T6" fmla="*/ 2147483647 w 94"/>
              <a:gd name="T7" fmla="*/ 2147483647 h 106"/>
              <a:gd name="T8" fmla="*/ 0 60000 65536"/>
              <a:gd name="T9" fmla="*/ 0 60000 65536"/>
              <a:gd name="T10" fmla="*/ 0 60000 65536"/>
              <a:gd name="T11" fmla="*/ 0 60000 65536"/>
              <a:gd name="T12" fmla="*/ 0 w 94"/>
              <a:gd name="T13" fmla="*/ 0 h 106"/>
              <a:gd name="T14" fmla="*/ 94 w 94"/>
              <a:gd name="T15" fmla="*/ 106 h 106"/>
            </a:gdLst>
            <a:ahLst/>
            <a:cxnLst>
              <a:cxn ang="T8">
                <a:pos x="T0" y="T1"/>
              </a:cxn>
              <a:cxn ang="T9">
                <a:pos x="T2" y="T3"/>
              </a:cxn>
              <a:cxn ang="T10">
                <a:pos x="T4" y="T5"/>
              </a:cxn>
              <a:cxn ang="T11">
                <a:pos x="T6" y="T7"/>
              </a:cxn>
            </a:cxnLst>
            <a:rect l="T12" t="T13" r="T14" b="T15"/>
            <a:pathLst>
              <a:path w="94" h="106">
                <a:moveTo>
                  <a:pt x="94" y="106"/>
                </a:moveTo>
                <a:lnTo>
                  <a:pt x="0" y="0"/>
                </a:lnTo>
                <a:lnTo>
                  <a:pt x="45" y="78"/>
                </a:lnTo>
                <a:lnTo>
                  <a:pt x="94" y="106"/>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1618" name="Freeform 242"/>
          <p:cNvSpPr>
            <a:spLocks/>
          </p:cNvSpPr>
          <p:nvPr/>
        </p:nvSpPr>
        <p:spPr bwMode="auto">
          <a:xfrm>
            <a:off x="7686675" y="4500585"/>
            <a:ext cx="215900" cy="96837"/>
          </a:xfrm>
          <a:custGeom>
            <a:avLst/>
            <a:gdLst>
              <a:gd name="T0" fmla="*/ 2147483647 w 93"/>
              <a:gd name="T1" fmla="*/ 0 h 37"/>
              <a:gd name="T2" fmla="*/ 2147483647 w 93"/>
              <a:gd name="T3" fmla="*/ 2147483647 h 37"/>
              <a:gd name="T4" fmla="*/ 0 w 93"/>
              <a:gd name="T5" fmla="*/ 2147483647 h 37"/>
              <a:gd name="T6" fmla="*/ 2147483647 w 93"/>
              <a:gd name="T7" fmla="*/ 0 h 37"/>
              <a:gd name="T8" fmla="*/ 0 60000 65536"/>
              <a:gd name="T9" fmla="*/ 0 60000 65536"/>
              <a:gd name="T10" fmla="*/ 0 60000 65536"/>
              <a:gd name="T11" fmla="*/ 0 60000 65536"/>
              <a:gd name="T12" fmla="*/ 0 w 93"/>
              <a:gd name="T13" fmla="*/ 0 h 37"/>
              <a:gd name="T14" fmla="*/ 93 w 93"/>
              <a:gd name="T15" fmla="*/ 37 h 37"/>
            </a:gdLst>
            <a:ahLst/>
            <a:cxnLst>
              <a:cxn ang="T8">
                <a:pos x="T0" y="T1"/>
              </a:cxn>
              <a:cxn ang="T9">
                <a:pos x="T2" y="T3"/>
              </a:cxn>
              <a:cxn ang="T10">
                <a:pos x="T4" y="T5"/>
              </a:cxn>
              <a:cxn ang="T11">
                <a:pos x="T6" y="T7"/>
              </a:cxn>
            </a:cxnLst>
            <a:rect l="T12" t="T13" r="T14" b="T15"/>
            <a:pathLst>
              <a:path w="93" h="37">
                <a:moveTo>
                  <a:pt x="44" y="0"/>
                </a:moveTo>
                <a:lnTo>
                  <a:pt x="93" y="37"/>
                </a:lnTo>
                <a:lnTo>
                  <a:pt x="0" y="23"/>
                </a:lnTo>
                <a:lnTo>
                  <a:pt x="44"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1619" name="Line 243"/>
          <p:cNvSpPr>
            <a:spLocks noChangeShapeType="1"/>
          </p:cNvSpPr>
          <p:nvPr/>
        </p:nvSpPr>
        <p:spPr bwMode="auto">
          <a:xfrm flipH="1" flipV="1">
            <a:off x="6591300" y="3011510"/>
            <a:ext cx="217488" cy="27622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1620" name="Line 244"/>
          <p:cNvSpPr>
            <a:spLocks noChangeShapeType="1"/>
          </p:cNvSpPr>
          <p:nvPr/>
        </p:nvSpPr>
        <p:spPr bwMode="auto">
          <a:xfrm flipV="1">
            <a:off x="7686675" y="4500585"/>
            <a:ext cx="103188" cy="6032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1621" name="Freeform 245"/>
          <p:cNvSpPr>
            <a:spLocks/>
          </p:cNvSpPr>
          <p:nvPr/>
        </p:nvSpPr>
        <p:spPr bwMode="auto">
          <a:xfrm>
            <a:off x="5167325" y="2362222"/>
            <a:ext cx="217487" cy="481013"/>
          </a:xfrm>
          <a:custGeom>
            <a:avLst/>
            <a:gdLst>
              <a:gd name="T0" fmla="*/ 0 w 94"/>
              <a:gd name="T1" fmla="*/ 2147483647 h 184"/>
              <a:gd name="T2" fmla="*/ 2147483647 w 94"/>
              <a:gd name="T3" fmla="*/ 2147483647 h 184"/>
              <a:gd name="T4" fmla="*/ 2147483647 w 94"/>
              <a:gd name="T5" fmla="*/ 0 h 184"/>
              <a:gd name="T6" fmla="*/ 0 w 94"/>
              <a:gd name="T7" fmla="*/ 2147483647 h 184"/>
              <a:gd name="T8" fmla="*/ 0 60000 65536"/>
              <a:gd name="T9" fmla="*/ 0 60000 65536"/>
              <a:gd name="T10" fmla="*/ 0 60000 65536"/>
              <a:gd name="T11" fmla="*/ 0 60000 65536"/>
              <a:gd name="T12" fmla="*/ 0 w 94"/>
              <a:gd name="T13" fmla="*/ 0 h 184"/>
              <a:gd name="T14" fmla="*/ 94 w 94"/>
              <a:gd name="T15" fmla="*/ 184 h 184"/>
            </a:gdLst>
            <a:ahLst/>
            <a:cxnLst>
              <a:cxn ang="T8">
                <a:pos x="T0" y="T1"/>
              </a:cxn>
              <a:cxn ang="T9">
                <a:pos x="T2" y="T3"/>
              </a:cxn>
              <a:cxn ang="T10">
                <a:pos x="T4" y="T5"/>
              </a:cxn>
              <a:cxn ang="T11">
                <a:pos x="T6" y="T7"/>
              </a:cxn>
            </a:cxnLst>
            <a:rect l="T12" t="T13" r="T14" b="T15"/>
            <a:pathLst>
              <a:path w="94" h="184">
                <a:moveTo>
                  <a:pt x="0" y="184"/>
                </a:moveTo>
                <a:lnTo>
                  <a:pt x="94" y="51"/>
                </a:lnTo>
                <a:lnTo>
                  <a:pt x="49" y="0"/>
                </a:lnTo>
                <a:lnTo>
                  <a:pt x="0" y="184"/>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1622" name="Freeform 246"/>
          <p:cNvSpPr>
            <a:spLocks/>
          </p:cNvSpPr>
          <p:nvPr/>
        </p:nvSpPr>
        <p:spPr bwMode="auto">
          <a:xfrm>
            <a:off x="5280037" y="1954235"/>
            <a:ext cx="219075" cy="541337"/>
          </a:xfrm>
          <a:custGeom>
            <a:avLst/>
            <a:gdLst>
              <a:gd name="T0" fmla="*/ 2147483647 w 94"/>
              <a:gd name="T1" fmla="*/ 2147483647 h 207"/>
              <a:gd name="T2" fmla="*/ 0 w 94"/>
              <a:gd name="T3" fmla="*/ 2147483647 h 207"/>
              <a:gd name="T4" fmla="*/ 2147483647 w 94"/>
              <a:gd name="T5" fmla="*/ 0 h 207"/>
              <a:gd name="T6" fmla="*/ 2147483647 w 94"/>
              <a:gd name="T7" fmla="*/ 2147483647 h 207"/>
              <a:gd name="T8" fmla="*/ 0 60000 65536"/>
              <a:gd name="T9" fmla="*/ 0 60000 65536"/>
              <a:gd name="T10" fmla="*/ 0 60000 65536"/>
              <a:gd name="T11" fmla="*/ 0 60000 65536"/>
              <a:gd name="T12" fmla="*/ 0 w 94"/>
              <a:gd name="T13" fmla="*/ 0 h 207"/>
              <a:gd name="T14" fmla="*/ 94 w 94"/>
              <a:gd name="T15" fmla="*/ 207 h 207"/>
            </a:gdLst>
            <a:ahLst/>
            <a:cxnLst>
              <a:cxn ang="T8">
                <a:pos x="T0" y="T1"/>
              </a:cxn>
              <a:cxn ang="T9">
                <a:pos x="T2" y="T3"/>
              </a:cxn>
              <a:cxn ang="T10">
                <a:pos x="T4" y="T5"/>
              </a:cxn>
              <a:cxn ang="T11">
                <a:pos x="T6" y="T7"/>
              </a:cxn>
            </a:cxnLst>
            <a:rect l="T12" t="T13" r="T14" b="T15"/>
            <a:pathLst>
              <a:path w="94" h="207">
                <a:moveTo>
                  <a:pt x="45" y="207"/>
                </a:moveTo>
                <a:lnTo>
                  <a:pt x="0" y="156"/>
                </a:lnTo>
                <a:lnTo>
                  <a:pt x="94" y="0"/>
                </a:lnTo>
                <a:lnTo>
                  <a:pt x="45" y="207"/>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1623" name="Line 247"/>
          <p:cNvSpPr>
            <a:spLocks noChangeShapeType="1"/>
          </p:cNvSpPr>
          <p:nvPr/>
        </p:nvSpPr>
        <p:spPr bwMode="auto">
          <a:xfrm flipH="1">
            <a:off x="5280037" y="1954235"/>
            <a:ext cx="219075" cy="407987"/>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1624" name="Freeform 248"/>
          <p:cNvSpPr>
            <a:spLocks/>
          </p:cNvSpPr>
          <p:nvPr/>
        </p:nvSpPr>
        <p:spPr bwMode="auto">
          <a:xfrm>
            <a:off x="4402150" y="4330700"/>
            <a:ext cx="219075" cy="266700"/>
          </a:xfrm>
          <a:custGeom>
            <a:avLst/>
            <a:gdLst>
              <a:gd name="T0" fmla="*/ 2147483647 w 94"/>
              <a:gd name="T1" fmla="*/ 0 h 102"/>
              <a:gd name="T2" fmla="*/ 2147483647 w 94"/>
              <a:gd name="T3" fmla="*/ 2147483647 h 102"/>
              <a:gd name="T4" fmla="*/ 0 w 94"/>
              <a:gd name="T5" fmla="*/ 2147483647 h 102"/>
              <a:gd name="T6" fmla="*/ 2147483647 w 94"/>
              <a:gd name="T7" fmla="*/ 0 h 102"/>
              <a:gd name="T8" fmla="*/ 0 60000 65536"/>
              <a:gd name="T9" fmla="*/ 0 60000 65536"/>
              <a:gd name="T10" fmla="*/ 0 60000 65536"/>
              <a:gd name="T11" fmla="*/ 0 60000 65536"/>
              <a:gd name="T12" fmla="*/ 0 w 94"/>
              <a:gd name="T13" fmla="*/ 0 h 102"/>
              <a:gd name="T14" fmla="*/ 94 w 94"/>
              <a:gd name="T15" fmla="*/ 102 h 102"/>
            </a:gdLst>
            <a:ahLst/>
            <a:cxnLst>
              <a:cxn ang="T8">
                <a:pos x="T0" y="T1"/>
              </a:cxn>
              <a:cxn ang="T9">
                <a:pos x="T2" y="T3"/>
              </a:cxn>
              <a:cxn ang="T10">
                <a:pos x="T4" y="T5"/>
              </a:cxn>
              <a:cxn ang="T11">
                <a:pos x="T6" y="T7"/>
              </a:cxn>
            </a:cxnLst>
            <a:rect l="T12" t="T13" r="T14" b="T15"/>
            <a:pathLst>
              <a:path w="94" h="102">
                <a:moveTo>
                  <a:pt x="45" y="0"/>
                </a:moveTo>
                <a:lnTo>
                  <a:pt x="94" y="102"/>
                </a:lnTo>
                <a:lnTo>
                  <a:pt x="0" y="88"/>
                </a:lnTo>
                <a:lnTo>
                  <a:pt x="45"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1625" name="Freeform 249"/>
          <p:cNvSpPr>
            <a:spLocks/>
          </p:cNvSpPr>
          <p:nvPr/>
        </p:nvSpPr>
        <p:spPr bwMode="auto">
          <a:xfrm>
            <a:off x="4506913" y="4032250"/>
            <a:ext cx="227012" cy="565150"/>
          </a:xfrm>
          <a:custGeom>
            <a:avLst/>
            <a:gdLst>
              <a:gd name="T0" fmla="*/ 2147483647 w 98"/>
              <a:gd name="T1" fmla="*/ 0 h 216"/>
              <a:gd name="T2" fmla="*/ 0 w 98"/>
              <a:gd name="T3" fmla="*/ 2147483647 h 216"/>
              <a:gd name="T4" fmla="*/ 2147483647 w 98"/>
              <a:gd name="T5" fmla="*/ 2147483647 h 216"/>
              <a:gd name="T6" fmla="*/ 2147483647 w 98"/>
              <a:gd name="T7" fmla="*/ 0 h 216"/>
              <a:gd name="T8" fmla="*/ 0 60000 65536"/>
              <a:gd name="T9" fmla="*/ 0 60000 65536"/>
              <a:gd name="T10" fmla="*/ 0 60000 65536"/>
              <a:gd name="T11" fmla="*/ 0 60000 65536"/>
              <a:gd name="T12" fmla="*/ 0 w 98"/>
              <a:gd name="T13" fmla="*/ 0 h 216"/>
              <a:gd name="T14" fmla="*/ 98 w 98"/>
              <a:gd name="T15" fmla="*/ 216 h 216"/>
            </a:gdLst>
            <a:ahLst/>
            <a:cxnLst>
              <a:cxn ang="T8">
                <a:pos x="T0" y="T1"/>
              </a:cxn>
              <a:cxn ang="T9">
                <a:pos x="T2" y="T3"/>
              </a:cxn>
              <a:cxn ang="T10">
                <a:pos x="T4" y="T5"/>
              </a:cxn>
              <a:cxn ang="T11">
                <a:pos x="T6" y="T7"/>
              </a:cxn>
            </a:cxnLst>
            <a:rect l="T12" t="T13" r="T14" b="T15"/>
            <a:pathLst>
              <a:path w="98" h="216">
                <a:moveTo>
                  <a:pt x="98" y="0"/>
                </a:moveTo>
                <a:lnTo>
                  <a:pt x="0" y="114"/>
                </a:lnTo>
                <a:lnTo>
                  <a:pt x="49" y="216"/>
                </a:lnTo>
                <a:lnTo>
                  <a:pt x="98"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1626" name="Freeform 250"/>
          <p:cNvSpPr>
            <a:spLocks/>
          </p:cNvSpPr>
          <p:nvPr/>
        </p:nvSpPr>
        <p:spPr bwMode="auto">
          <a:xfrm>
            <a:off x="6696075" y="3214688"/>
            <a:ext cx="215900" cy="277812"/>
          </a:xfrm>
          <a:custGeom>
            <a:avLst/>
            <a:gdLst>
              <a:gd name="T0" fmla="*/ 2147483647 w 93"/>
              <a:gd name="T1" fmla="*/ 2147483647 h 106"/>
              <a:gd name="T2" fmla="*/ 2147483647 w 93"/>
              <a:gd name="T3" fmla="*/ 2147483647 h 106"/>
              <a:gd name="T4" fmla="*/ 0 w 93"/>
              <a:gd name="T5" fmla="*/ 0 h 106"/>
              <a:gd name="T6" fmla="*/ 2147483647 w 93"/>
              <a:gd name="T7" fmla="*/ 2147483647 h 106"/>
              <a:gd name="T8" fmla="*/ 0 60000 65536"/>
              <a:gd name="T9" fmla="*/ 0 60000 65536"/>
              <a:gd name="T10" fmla="*/ 0 60000 65536"/>
              <a:gd name="T11" fmla="*/ 0 60000 65536"/>
              <a:gd name="T12" fmla="*/ 0 w 93"/>
              <a:gd name="T13" fmla="*/ 0 h 106"/>
              <a:gd name="T14" fmla="*/ 93 w 93"/>
              <a:gd name="T15" fmla="*/ 106 h 106"/>
            </a:gdLst>
            <a:ahLst/>
            <a:cxnLst>
              <a:cxn ang="T8">
                <a:pos x="T0" y="T1"/>
              </a:cxn>
              <a:cxn ang="T9">
                <a:pos x="T2" y="T3"/>
              </a:cxn>
              <a:cxn ang="T10">
                <a:pos x="T4" y="T5"/>
              </a:cxn>
              <a:cxn ang="T11">
                <a:pos x="T6" y="T7"/>
              </a:cxn>
            </a:cxnLst>
            <a:rect l="T12" t="T13" r="T14" b="T15"/>
            <a:pathLst>
              <a:path w="93" h="106">
                <a:moveTo>
                  <a:pt x="49" y="28"/>
                </a:moveTo>
                <a:lnTo>
                  <a:pt x="93" y="106"/>
                </a:lnTo>
                <a:lnTo>
                  <a:pt x="0" y="0"/>
                </a:lnTo>
                <a:lnTo>
                  <a:pt x="49" y="28"/>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1627" name="Freeform 251"/>
          <p:cNvSpPr>
            <a:spLocks/>
          </p:cNvSpPr>
          <p:nvPr/>
        </p:nvSpPr>
        <p:spPr bwMode="auto">
          <a:xfrm>
            <a:off x="6808788" y="3287713"/>
            <a:ext cx="215900" cy="323850"/>
          </a:xfrm>
          <a:custGeom>
            <a:avLst/>
            <a:gdLst>
              <a:gd name="T0" fmla="*/ 2147483647 w 93"/>
              <a:gd name="T1" fmla="*/ 2147483647 h 124"/>
              <a:gd name="T2" fmla="*/ 0 w 93"/>
              <a:gd name="T3" fmla="*/ 0 h 124"/>
              <a:gd name="T4" fmla="*/ 2147483647 w 93"/>
              <a:gd name="T5" fmla="*/ 2147483647 h 124"/>
              <a:gd name="T6" fmla="*/ 2147483647 w 93"/>
              <a:gd name="T7" fmla="*/ 2147483647 h 124"/>
              <a:gd name="T8" fmla="*/ 0 60000 65536"/>
              <a:gd name="T9" fmla="*/ 0 60000 65536"/>
              <a:gd name="T10" fmla="*/ 0 60000 65536"/>
              <a:gd name="T11" fmla="*/ 0 60000 65536"/>
              <a:gd name="T12" fmla="*/ 0 w 93"/>
              <a:gd name="T13" fmla="*/ 0 h 124"/>
              <a:gd name="T14" fmla="*/ 93 w 93"/>
              <a:gd name="T15" fmla="*/ 124 h 124"/>
            </a:gdLst>
            <a:ahLst/>
            <a:cxnLst>
              <a:cxn ang="T8">
                <a:pos x="T0" y="T1"/>
              </a:cxn>
              <a:cxn ang="T9">
                <a:pos x="T2" y="T3"/>
              </a:cxn>
              <a:cxn ang="T10">
                <a:pos x="T4" y="T5"/>
              </a:cxn>
              <a:cxn ang="T11">
                <a:pos x="T6" y="T7"/>
              </a:cxn>
            </a:cxnLst>
            <a:rect l="T12" t="T13" r="T14" b="T15"/>
            <a:pathLst>
              <a:path w="93" h="124">
                <a:moveTo>
                  <a:pt x="93" y="124"/>
                </a:moveTo>
                <a:lnTo>
                  <a:pt x="0" y="0"/>
                </a:lnTo>
                <a:lnTo>
                  <a:pt x="44" y="78"/>
                </a:lnTo>
                <a:lnTo>
                  <a:pt x="93" y="124"/>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1628" name="Freeform 252"/>
          <p:cNvSpPr>
            <a:spLocks/>
          </p:cNvSpPr>
          <p:nvPr/>
        </p:nvSpPr>
        <p:spPr bwMode="auto">
          <a:xfrm>
            <a:off x="5499102" y="1701800"/>
            <a:ext cx="214313" cy="444500"/>
          </a:xfrm>
          <a:custGeom>
            <a:avLst/>
            <a:gdLst>
              <a:gd name="T0" fmla="*/ 0 w 93"/>
              <a:gd name="T1" fmla="*/ 2147483647 h 170"/>
              <a:gd name="T2" fmla="*/ 2147483647 w 93"/>
              <a:gd name="T3" fmla="*/ 2147483647 h 170"/>
              <a:gd name="T4" fmla="*/ 2147483647 w 93"/>
              <a:gd name="T5" fmla="*/ 0 h 170"/>
              <a:gd name="T6" fmla="*/ 0 w 93"/>
              <a:gd name="T7" fmla="*/ 2147483647 h 170"/>
              <a:gd name="T8" fmla="*/ 0 60000 65536"/>
              <a:gd name="T9" fmla="*/ 0 60000 65536"/>
              <a:gd name="T10" fmla="*/ 0 60000 65536"/>
              <a:gd name="T11" fmla="*/ 0 60000 65536"/>
              <a:gd name="T12" fmla="*/ 0 w 93"/>
              <a:gd name="T13" fmla="*/ 0 h 170"/>
              <a:gd name="T14" fmla="*/ 93 w 93"/>
              <a:gd name="T15" fmla="*/ 170 h 170"/>
            </a:gdLst>
            <a:ahLst/>
            <a:cxnLst>
              <a:cxn ang="T8">
                <a:pos x="T0" y="T1"/>
              </a:cxn>
              <a:cxn ang="T9">
                <a:pos x="T2" y="T3"/>
              </a:cxn>
              <a:cxn ang="T10">
                <a:pos x="T4" y="T5"/>
              </a:cxn>
              <a:cxn ang="T11">
                <a:pos x="T6" y="T7"/>
              </a:cxn>
            </a:cxnLst>
            <a:rect l="T12" t="T13" r="T14" b="T15"/>
            <a:pathLst>
              <a:path w="93" h="170">
                <a:moveTo>
                  <a:pt x="0" y="97"/>
                </a:moveTo>
                <a:lnTo>
                  <a:pt x="93" y="170"/>
                </a:lnTo>
                <a:lnTo>
                  <a:pt x="44" y="0"/>
                </a:lnTo>
                <a:lnTo>
                  <a:pt x="0" y="97"/>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1629" name="Line 253"/>
          <p:cNvSpPr>
            <a:spLocks noChangeShapeType="1"/>
          </p:cNvSpPr>
          <p:nvPr/>
        </p:nvSpPr>
        <p:spPr bwMode="auto">
          <a:xfrm flipV="1">
            <a:off x="4402147" y="4330700"/>
            <a:ext cx="104775" cy="230188"/>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1630" name="Line 254"/>
          <p:cNvSpPr>
            <a:spLocks noChangeShapeType="1"/>
          </p:cNvSpPr>
          <p:nvPr/>
        </p:nvSpPr>
        <p:spPr bwMode="auto">
          <a:xfrm flipH="1">
            <a:off x="4506913" y="4032250"/>
            <a:ext cx="227012" cy="298450"/>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1631" name="Freeform 255"/>
          <p:cNvSpPr>
            <a:spLocks/>
          </p:cNvSpPr>
          <p:nvPr/>
        </p:nvSpPr>
        <p:spPr bwMode="auto">
          <a:xfrm>
            <a:off x="4733925" y="3732220"/>
            <a:ext cx="215900" cy="300037"/>
          </a:xfrm>
          <a:custGeom>
            <a:avLst/>
            <a:gdLst>
              <a:gd name="T0" fmla="*/ 2147483647 w 93"/>
              <a:gd name="T1" fmla="*/ 0 h 115"/>
              <a:gd name="T2" fmla="*/ 2147483647 w 93"/>
              <a:gd name="T3" fmla="*/ 0 h 115"/>
              <a:gd name="T4" fmla="*/ 0 w 93"/>
              <a:gd name="T5" fmla="*/ 2147483647 h 115"/>
              <a:gd name="T6" fmla="*/ 2147483647 w 93"/>
              <a:gd name="T7" fmla="*/ 0 h 115"/>
              <a:gd name="T8" fmla="*/ 0 60000 65536"/>
              <a:gd name="T9" fmla="*/ 0 60000 65536"/>
              <a:gd name="T10" fmla="*/ 0 60000 65536"/>
              <a:gd name="T11" fmla="*/ 0 60000 65536"/>
              <a:gd name="T12" fmla="*/ 0 w 93"/>
              <a:gd name="T13" fmla="*/ 0 h 115"/>
              <a:gd name="T14" fmla="*/ 93 w 93"/>
              <a:gd name="T15" fmla="*/ 115 h 115"/>
            </a:gdLst>
            <a:ahLst/>
            <a:cxnLst>
              <a:cxn ang="T8">
                <a:pos x="T0" y="T1"/>
              </a:cxn>
              <a:cxn ang="T9">
                <a:pos x="T2" y="T3"/>
              </a:cxn>
              <a:cxn ang="T10">
                <a:pos x="T4" y="T5"/>
              </a:cxn>
              <a:cxn ang="T11">
                <a:pos x="T6" y="T7"/>
              </a:cxn>
            </a:cxnLst>
            <a:rect l="T12" t="T13" r="T14" b="T15"/>
            <a:pathLst>
              <a:path w="93" h="115">
                <a:moveTo>
                  <a:pt x="44" y="0"/>
                </a:moveTo>
                <a:lnTo>
                  <a:pt x="93" y="0"/>
                </a:lnTo>
                <a:lnTo>
                  <a:pt x="0" y="115"/>
                </a:lnTo>
                <a:lnTo>
                  <a:pt x="44"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1632" name="Freeform 256"/>
          <p:cNvSpPr>
            <a:spLocks/>
          </p:cNvSpPr>
          <p:nvPr/>
        </p:nvSpPr>
        <p:spPr bwMode="auto">
          <a:xfrm>
            <a:off x="4835525" y="3324225"/>
            <a:ext cx="217488" cy="407988"/>
          </a:xfrm>
          <a:custGeom>
            <a:avLst/>
            <a:gdLst>
              <a:gd name="T0" fmla="*/ 2147483647 w 94"/>
              <a:gd name="T1" fmla="*/ 0 h 156"/>
              <a:gd name="T2" fmla="*/ 0 w 94"/>
              <a:gd name="T3" fmla="*/ 2147483647 h 156"/>
              <a:gd name="T4" fmla="*/ 2147483647 w 94"/>
              <a:gd name="T5" fmla="*/ 2147483647 h 156"/>
              <a:gd name="T6" fmla="*/ 2147483647 w 94"/>
              <a:gd name="T7" fmla="*/ 0 h 156"/>
              <a:gd name="T8" fmla="*/ 0 60000 65536"/>
              <a:gd name="T9" fmla="*/ 0 60000 65536"/>
              <a:gd name="T10" fmla="*/ 0 60000 65536"/>
              <a:gd name="T11" fmla="*/ 0 60000 65536"/>
              <a:gd name="T12" fmla="*/ 0 w 94"/>
              <a:gd name="T13" fmla="*/ 0 h 156"/>
              <a:gd name="T14" fmla="*/ 94 w 94"/>
              <a:gd name="T15" fmla="*/ 156 h 156"/>
            </a:gdLst>
            <a:ahLst/>
            <a:cxnLst>
              <a:cxn ang="T8">
                <a:pos x="T0" y="T1"/>
              </a:cxn>
              <a:cxn ang="T9">
                <a:pos x="T2" y="T3"/>
              </a:cxn>
              <a:cxn ang="T10">
                <a:pos x="T4" y="T5"/>
              </a:cxn>
              <a:cxn ang="T11">
                <a:pos x="T6" y="T7"/>
              </a:cxn>
            </a:cxnLst>
            <a:rect l="T12" t="T13" r="T14" b="T15"/>
            <a:pathLst>
              <a:path w="94" h="156">
                <a:moveTo>
                  <a:pt x="94" y="0"/>
                </a:moveTo>
                <a:lnTo>
                  <a:pt x="0" y="156"/>
                </a:lnTo>
                <a:lnTo>
                  <a:pt x="49" y="156"/>
                </a:lnTo>
                <a:lnTo>
                  <a:pt x="94"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1633" name="Line 257"/>
          <p:cNvSpPr>
            <a:spLocks noChangeShapeType="1"/>
          </p:cNvSpPr>
          <p:nvPr/>
        </p:nvSpPr>
        <p:spPr bwMode="auto">
          <a:xfrm flipH="1" flipV="1">
            <a:off x="6808788" y="3287713"/>
            <a:ext cx="215900" cy="323850"/>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1634" name="Line 258"/>
          <p:cNvSpPr>
            <a:spLocks noChangeShapeType="1"/>
          </p:cNvSpPr>
          <p:nvPr/>
        </p:nvSpPr>
        <p:spPr bwMode="auto">
          <a:xfrm>
            <a:off x="6696082" y="3214710"/>
            <a:ext cx="112713" cy="7302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1635" name="Line 259"/>
          <p:cNvSpPr>
            <a:spLocks noChangeShapeType="1"/>
          </p:cNvSpPr>
          <p:nvPr/>
        </p:nvSpPr>
        <p:spPr bwMode="auto">
          <a:xfrm flipH="1" flipV="1">
            <a:off x="5600712" y="1701803"/>
            <a:ext cx="30163" cy="35242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1636" name="Line 260"/>
          <p:cNvSpPr>
            <a:spLocks noChangeShapeType="1"/>
          </p:cNvSpPr>
          <p:nvPr/>
        </p:nvSpPr>
        <p:spPr bwMode="auto">
          <a:xfrm flipV="1">
            <a:off x="4733930" y="3732220"/>
            <a:ext cx="101600" cy="300037"/>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1637" name="Line 261"/>
          <p:cNvSpPr>
            <a:spLocks noChangeShapeType="1"/>
          </p:cNvSpPr>
          <p:nvPr/>
        </p:nvSpPr>
        <p:spPr bwMode="auto">
          <a:xfrm flipH="1">
            <a:off x="4835525" y="3324225"/>
            <a:ext cx="217488" cy="407988"/>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1638" name="Freeform 262"/>
          <p:cNvSpPr>
            <a:spLocks/>
          </p:cNvSpPr>
          <p:nvPr/>
        </p:nvSpPr>
        <p:spPr bwMode="auto">
          <a:xfrm>
            <a:off x="6911987" y="3492500"/>
            <a:ext cx="227013" cy="323850"/>
          </a:xfrm>
          <a:custGeom>
            <a:avLst/>
            <a:gdLst>
              <a:gd name="T0" fmla="*/ 2147483647 w 98"/>
              <a:gd name="T1" fmla="*/ 2147483647 h 124"/>
              <a:gd name="T2" fmla="*/ 2147483647 w 98"/>
              <a:gd name="T3" fmla="*/ 2147483647 h 124"/>
              <a:gd name="T4" fmla="*/ 0 w 98"/>
              <a:gd name="T5" fmla="*/ 0 h 124"/>
              <a:gd name="T6" fmla="*/ 2147483647 w 98"/>
              <a:gd name="T7" fmla="*/ 2147483647 h 124"/>
              <a:gd name="T8" fmla="*/ 0 60000 65536"/>
              <a:gd name="T9" fmla="*/ 0 60000 65536"/>
              <a:gd name="T10" fmla="*/ 0 60000 65536"/>
              <a:gd name="T11" fmla="*/ 0 60000 65536"/>
              <a:gd name="T12" fmla="*/ 0 w 98"/>
              <a:gd name="T13" fmla="*/ 0 h 124"/>
              <a:gd name="T14" fmla="*/ 98 w 98"/>
              <a:gd name="T15" fmla="*/ 124 h 124"/>
            </a:gdLst>
            <a:ahLst/>
            <a:cxnLst>
              <a:cxn ang="T8">
                <a:pos x="T0" y="T1"/>
              </a:cxn>
              <a:cxn ang="T9">
                <a:pos x="T2" y="T3"/>
              </a:cxn>
              <a:cxn ang="T10">
                <a:pos x="T4" y="T5"/>
              </a:cxn>
              <a:cxn ang="T11">
                <a:pos x="T6" y="T7"/>
              </a:cxn>
            </a:cxnLst>
            <a:rect l="T12" t="T13" r="T14" b="T15"/>
            <a:pathLst>
              <a:path w="98" h="124">
                <a:moveTo>
                  <a:pt x="49" y="46"/>
                </a:moveTo>
                <a:lnTo>
                  <a:pt x="98" y="124"/>
                </a:lnTo>
                <a:lnTo>
                  <a:pt x="0" y="0"/>
                </a:lnTo>
                <a:lnTo>
                  <a:pt x="49" y="46"/>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1639" name="Freeform 263"/>
          <p:cNvSpPr>
            <a:spLocks/>
          </p:cNvSpPr>
          <p:nvPr/>
        </p:nvSpPr>
        <p:spPr bwMode="auto">
          <a:xfrm>
            <a:off x="7024693" y="3611565"/>
            <a:ext cx="217487" cy="274637"/>
          </a:xfrm>
          <a:custGeom>
            <a:avLst/>
            <a:gdLst>
              <a:gd name="T0" fmla="*/ 2147483647 w 94"/>
              <a:gd name="T1" fmla="*/ 2147483647 h 105"/>
              <a:gd name="T2" fmla="*/ 0 w 94"/>
              <a:gd name="T3" fmla="*/ 0 h 105"/>
              <a:gd name="T4" fmla="*/ 2147483647 w 94"/>
              <a:gd name="T5" fmla="*/ 2147483647 h 105"/>
              <a:gd name="T6" fmla="*/ 2147483647 w 94"/>
              <a:gd name="T7" fmla="*/ 2147483647 h 105"/>
              <a:gd name="T8" fmla="*/ 0 60000 65536"/>
              <a:gd name="T9" fmla="*/ 0 60000 65536"/>
              <a:gd name="T10" fmla="*/ 0 60000 65536"/>
              <a:gd name="T11" fmla="*/ 0 60000 65536"/>
              <a:gd name="T12" fmla="*/ 0 w 94"/>
              <a:gd name="T13" fmla="*/ 0 h 105"/>
              <a:gd name="T14" fmla="*/ 94 w 94"/>
              <a:gd name="T15" fmla="*/ 105 h 105"/>
            </a:gdLst>
            <a:ahLst/>
            <a:cxnLst>
              <a:cxn ang="T8">
                <a:pos x="T0" y="T1"/>
              </a:cxn>
              <a:cxn ang="T9">
                <a:pos x="T2" y="T3"/>
              </a:cxn>
              <a:cxn ang="T10">
                <a:pos x="T4" y="T5"/>
              </a:cxn>
              <a:cxn ang="T11">
                <a:pos x="T6" y="T7"/>
              </a:cxn>
            </a:cxnLst>
            <a:rect l="T12" t="T13" r="T14" b="T15"/>
            <a:pathLst>
              <a:path w="94" h="105">
                <a:moveTo>
                  <a:pt x="94" y="105"/>
                </a:moveTo>
                <a:lnTo>
                  <a:pt x="0" y="0"/>
                </a:lnTo>
                <a:lnTo>
                  <a:pt x="49" y="78"/>
                </a:lnTo>
                <a:lnTo>
                  <a:pt x="94" y="105"/>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1640" name="Line 264"/>
          <p:cNvSpPr>
            <a:spLocks noChangeShapeType="1"/>
          </p:cNvSpPr>
          <p:nvPr/>
        </p:nvSpPr>
        <p:spPr bwMode="auto">
          <a:xfrm flipH="1" flipV="1">
            <a:off x="7024693" y="3611565"/>
            <a:ext cx="217487" cy="274637"/>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1641" name="Line 265"/>
          <p:cNvSpPr>
            <a:spLocks noChangeShapeType="1"/>
          </p:cNvSpPr>
          <p:nvPr/>
        </p:nvSpPr>
        <p:spPr bwMode="auto">
          <a:xfrm>
            <a:off x="6911977" y="3492505"/>
            <a:ext cx="112713" cy="119063"/>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1642" name="Freeform 266"/>
          <p:cNvSpPr>
            <a:spLocks/>
          </p:cNvSpPr>
          <p:nvPr/>
        </p:nvSpPr>
        <p:spPr bwMode="auto">
          <a:xfrm>
            <a:off x="7139000" y="3816352"/>
            <a:ext cx="217487" cy="239713"/>
          </a:xfrm>
          <a:custGeom>
            <a:avLst/>
            <a:gdLst>
              <a:gd name="T0" fmla="*/ 2147483647 w 94"/>
              <a:gd name="T1" fmla="*/ 2147483647 h 92"/>
              <a:gd name="T2" fmla="*/ 2147483647 w 94"/>
              <a:gd name="T3" fmla="*/ 2147483647 h 92"/>
              <a:gd name="T4" fmla="*/ 0 w 94"/>
              <a:gd name="T5" fmla="*/ 0 h 92"/>
              <a:gd name="T6" fmla="*/ 2147483647 w 94"/>
              <a:gd name="T7" fmla="*/ 2147483647 h 92"/>
              <a:gd name="T8" fmla="*/ 0 60000 65536"/>
              <a:gd name="T9" fmla="*/ 0 60000 65536"/>
              <a:gd name="T10" fmla="*/ 0 60000 65536"/>
              <a:gd name="T11" fmla="*/ 0 60000 65536"/>
              <a:gd name="T12" fmla="*/ 0 w 94"/>
              <a:gd name="T13" fmla="*/ 0 h 92"/>
              <a:gd name="T14" fmla="*/ 94 w 94"/>
              <a:gd name="T15" fmla="*/ 92 h 92"/>
            </a:gdLst>
            <a:ahLst/>
            <a:cxnLst>
              <a:cxn ang="T8">
                <a:pos x="T0" y="T1"/>
              </a:cxn>
              <a:cxn ang="T9">
                <a:pos x="T2" y="T3"/>
              </a:cxn>
              <a:cxn ang="T10">
                <a:pos x="T4" y="T5"/>
              </a:cxn>
              <a:cxn ang="T11">
                <a:pos x="T6" y="T7"/>
              </a:cxn>
            </a:cxnLst>
            <a:rect l="T12" t="T13" r="T14" b="T15"/>
            <a:pathLst>
              <a:path w="94" h="92">
                <a:moveTo>
                  <a:pt x="45" y="27"/>
                </a:moveTo>
                <a:lnTo>
                  <a:pt x="94" y="92"/>
                </a:lnTo>
                <a:lnTo>
                  <a:pt x="0" y="0"/>
                </a:lnTo>
                <a:lnTo>
                  <a:pt x="45" y="27"/>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1643" name="Freeform 267"/>
          <p:cNvSpPr>
            <a:spLocks/>
          </p:cNvSpPr>
          <p:nvPr/>
        </p:nvSpPr>
        <p:spPr bwMode="auto">
          <a:xfrm>
            <a:off x="7242175" y="3886205"/>
            <a:ext cx="215900" cy="169863"/>
          </a:xfrm>
          <a:custGeom>
            <a:avLst/>
            <a:gdLst>
              <a:gd name="T0" fmla="*/ 2147483647 w 93"/>
              <a:gd name="T1" fmla="*/ 2147483647 h 65"/>
              <a:gd name="T2" fmla="*/ 0 w 93"/>
              <a:gd name="T3" fmla="*/ 0 h 65"/>
              <a:gd name="T4" fmla="*/ 2147483647 w 93"/>
              <a:gd name="T5" fmla="*/ 2147483647 h 65"/>
              <a:gd name="T6" fmla="*/ 2147483647 w 93"/>
              <a:gd name="T7" fmla="*/ 2147483647 h 65"/>
              <a:gd name="T8" fmla="*/ 0 60000 65536"/>
              <a:gd name="T9" fmla="*/ 0 60000 65536"/>
              <a:gd name="T10" fmla="*/ 0 60000 65536"/>
              <a:gd name="T11" fmla="*/ 0 60000 65536"/>
              <a:gd name="T12" fmla="*/ 0 w 93"/>
              <a:gd name="T13" fmla="*/ 0 h 65"/>
              <a:gd name="T14" fmla="*/ 93 w 93"/>
              <a:gd name="T15" fmla="*/ 65 h 65"/>
            </a:gdLst>
            <a:ahLst/>
            <a:cxnLst>
              <a:cxn ang="T8">
                <a:pos x="T0" y="T1"/>
              </a:cxn>
              <a:cxn ang="T9">
                <a:pos x="T2" y="T3"/>
              </a:cxn>
              <a:cxn ang="T10">
                <a:pos x="T4" y="T5"/>
              </a:cxn>
              <a:cxn ang="T11">
                <a:pos x="T6" y="T7"/>
              </a:cxn>
            </a:cxnLst>
            <a:rect l="T12" t="T13" r="T14" b="T15"/>
            <a:pathLst>
              <a:path w="93" h="65">
                <a:moveTo>
                  <a:pt x="93" y="56"/>
                </a:moveTo>
                <a:lnTo>
                  <a:pt x="0" y="0"/>
                </a:lnTo>
                <a:lnTo>
                  <a:pt x="49" y="65"/>
                </a:lnTo>
                <a:lnTo>
                  <a:pt x="93" y="56"/>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1644" name="Line 268"/>
          <p:cNvSpPr>
            <a:spLocks noChangeShapeType="1"/>
          </p:cNvSpPr>
          <p:nvPr/>
        </p:nvSpPr>
        <p:spPr bwMode="auto">
          <a:xfrm>
            <a:off x="7242187" y="3886210"/>
            <a:ext cx="9525" cy="317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1645" name="Freeform 269"/>
          <p:cNvSpPr>
            <a:spLocks/>
          </p:cNvSpPr>
          <p:nvPr/>
        </p:nvSpPr>
        <p:spPr bwMode="auto">
          <a:xfrm>
            <a:off x="5053013" y="2843213"/>
            <a:ext cx="227012" cy="481012"/>
          </a:xfrm>
          <a:custGeom>
            <a:avLst/>
            <a:gdLst>
              <a:gd name="T0" fmla="*/ 0 w 98"/>
              <a:gd name="T1" fmla="*/ 2147483647 h 184"/>
              <a:gd name="T2" fmla="*/ 2147483647 w 98"/>
              <a:gd name="T3" fmla="*/ 2147483647 h 184"/>
              <a:gd name="T4" fmla="*/ 2147483647 w 98"/>
              <a:gd name="T5" fmla="*/ 0 h 184"/>
              <a:gd name="T6" fmla="*/ 0 w 98"/>
              <a:gd name="T7" fmla="*/ 2147483647 h 184"/>
              <a:gd name="T8" fmla="*/ 0 60000 65536"/>
              <a:gd name="T9" fmla="*/ 0 60000 65536"/>
              <a:gd name="T10" fmla="*/ 0 60000 65536"/>
              <a:gd name="T11" fmla="*/ 0 60000 65536"/>
              <a:gd name="T12" fmla="*/ 0 w 98"/>
              <a:gd name="T13" fmla="*/ 0 h 184"/>
              <a:gd name="T14" fmla="*/ 98 w 98"/>
              <a:gd name="T15" fmla="*/ 184 h 184"/>
            </a:gdLst>
            <a:ahLst/>
            <a:cxnLst>
              <a:cxn ang="T8">
                <a:pos x="T0" y="T1"/>
              </a:cxn>
              <a:cxn ang="T9">
                <a:pos x="T2" y="T3"/>
              </a:cxn>
              <a:cxn ang="T10">
                <a:pos x="T4" y="T5"/>
              </a:cxn>
              <a:cxn ang="T11">
                <a:pos x="T6" y="T7"/>
              </a:cxn>
            </a:cxnLst>
            <a:rect l="T12" t="T13" r="T14" b="T15"/>
            <a:pathLst>
              <a:path w="98" h="184">
                <a:moveTo>
                  <a:pt x="0" y="184"/>
                </a:moveTo>
                <a:lnTo>
                  <a:pt x="98" y="83"/>
                </a:lnTo>
                <a:lnTo>
                  <a:pt x="49" y="0"/>
                </a:lnTo>
                <a:lnTo>
                  <a:pt x="0" y="184"/>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1646" name="Freeform 270"/>
          <p:cNvSpPr>
            <a:spLocks/>
          </p:cNvSpPr>
          <p:nvPr/>
        </p:nvSpPr>
        <p:spPr bwMode="auto">
          <a:xfrm>
            <a:off x="5167325" y="2495550"/>
            <a:ext cx="217487" cy="565150"/>
          </a:xfrm>
          <a:custGeom>
            <a:avLst/>
            <a:gdLst>
              <a:gd name="T0" fmla="*/ 2147483647 w 94"/>
              <a:gd name="T1" fmla="*/ 0 h 216"/>
              <a:gd name="T2" fmla="*/ 0 w 94"/>
              <a:gd name="T3" fmla="*/ 2147483647 h 216"/>
              <a:gd name="T4" fmla="*/ 2147483647 w 94"/>
              <a:gd name="T5" fmla="*/ 2147483647 h 216"/>
              <a:gd name="T6" fmla="*/ 2147483647 w 94"/>
              <a:gd name="T7" fmla="*/ 0 h 216"/>
              <a:gd name="T8" fmla="*/ 0 60000 65536"/>
              <a:gd name="T9" fmla="*/ 0 60000 65536"/>
              <a:gd name="T10" fmla="*/ 0 60000 65536"/>
              <a:gd name="T11" fmla="*/ 0 60000 65536"/>
              <a:gd name="T12" fmla="*/ 0 w 94"/>
              <a:gd name="T13" fmla="*/ 0 h 216"/>
              <a:gd name="T14" fmla="*/ 94 w 94"/>
              <a:gd name="T15" fmla="*/ 216 h 216"/>
            </a:gdLst>
            <a:ahLst/>
            <a:cxnLst>
              <a:cxn ang="T8">
                <a:pos x="T0" y="T1"/>
              </a:cxn>
              <a:cxn ang="T9">
                <a:pos x="T2" y="T3"/>
              </a:cxn>
              <a:cxn ang="T10">
                <a:pos x="T4" y="T5"/>
              </a:cxn>
              <a:cxn ang="T11">
                <a:pos x="T6" y="T7"/>
              </a:cxn>
            </a:cxnLst>
            <a:rect l="T12" t="T13" r="T14" b="T15"/>
            <a:pathLst>
              <a:path w="94" h="216">
                <a:moveTo>
                  <a:pt x="94" y="0"/>
                </a:moveTo>
                <a:lnTo>
                  <a:pt x="0" y="133"/>
                </a:lnTo>
                <a:lnTo>
                  <a:pt x="49" y="216"/>
                </a:lnTo>
                <a:lnTo>
                  <a:pt x="94"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1647" name="Line 271"/>
          <p:cNvSpPr>
            <a:spLocks noChangeShapeType="1"/>
          </p:cNvSpPr>
          <p:nvPr/>
        </p:nvSpPr>
        <p:spPr bwMode="auto">
          <a:xfrm flipH="1" flipV="1">
            <a:off x="7242175" y="3886200"/>
            <a:ext cx="215900" cy="146050"/>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1648" name="Line 272"/>
          <p:cNvSpPr>
            <a:spLocks noChangeShapeType="1"/>
          </p:cNvSpPr>
          <p:nvPr/>
        </p:nvSpPr>
        <p:spPr bwMode="auto">
          <a:xfrm>
            <a:off x="7138990" y="3816350"/>
            <a:ext cx="103187" cy="69850"/>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1649" name="Line 273"/>
          <p:cNvSpPr>
            <a:spLocks noChangeShapeType="1"/>
          </p:cNvSpPr>
          <p:nvPr/>
        </p:nvSpPr>
        <p:spPr bwMode="auto">
          <a:xfrm flipH="1">
            <a:off x="5167325" y="2495572"/>
            <a:ext cx="217487" cy="347663"/>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1650" name="Freeform 274"/>
          <p:cNvSpPr>
            <a:spLocks/>
          </p:cNvSpPr>
          <p:nvPr/>
        </p:nvSpPr>
        <p:spPr bwMode="auto">
          <a:xfrm>
            <a:off x="7458075" y="4032272"/>
            <a:ext cx="228600" cy="588963"/>
          </a:xfrm>
          <a:custGeom>
            <a:avLst/>
            <a:gdLst>
              <a:gd name="T0" fmla="*/ 2147483647 w 99"/>
              <a:gd name="T1" fmla="*/ 2147483647 h 225"/>
              <a:gd name="T2" fmla="*/ 0 w 99"/>
              <a:gd name="T3" fmla="*/ 0 h 225"/>
              <a:gd name="T4" fmla="*/ 2147483647 w 99"/>
              <a:gd name="T5" fmla="*/ 2147483647 h 225"/>
              <a:gd name="T6" fmla="*/ 2147483647 w 99"/>
              <a:gd name="T7" fmla="*/ 2147483647 h 225"/>
              <a:gd name="T8" fmla="*/ 0 60000 65536"/>
              <a:gd name="T9" fmla="*/ 0 60000 65536"/>
              <a:gd name="T10" fmla="*/ 0 60000 65536"/>
              <a:gd name="T11" fmla="*/ 0 60000 65536"/>
              <a:gd name="T12" fmla="*/ 0 w 99"/>
              <a:gd name="T13" fmla="*/ 0 h 225"/>
              <a:gd name="T14" fmla="*/ 99 w 99"/>
              <a:gd name="T15" fmla="*/ 225 h 225"/>
            </a:gdLst>
            <a:ahLst/>
            <a:cxnLst>
              <a:cxn ang="T8">
                <a:pos x="T0" y="T1"/>
              </a:cxn>
              <a:cxn ang="T9">
                <a:pos x="T2" y="T3"/>
              </a:cxn>
              <a:cxn ang="T10">
                <a:pos x="T4" y="T5"/>
              </a:cxn>
              <a:cxn ang="T11">
                <a:pos x="T6" y="T7"/>
              </a:cxn>
            </a:cxnLst>
            <a:rect l="T12" t="T13" r="T14" b="T15"/>
            <a:pathLst>
              <a:path w="99" h="225">
                <a:moveTo>
                  <a:pt x="99" y="202"/>
                </a:moveTo>
                <a:lnTo>
                  <a:pt x="0" y="0"/>
                </a:lnTo>
                <a:lnTo>
                  <a:pt x="49" y="225"/>
                </a:lnTo>
                <a:lnTo>
                  <a:pt x="99" y="202"/>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1651" name="Line 275"/>
          <p:cNvSpPr>
            <a:spLocks noChangeShapeType="1"/>
          </p:cNvSpPr>
          <p:nvPr/>
        </p:nvSpPr>
        <p:spPr bwMode="auto">
          <a:xfrm>
            <a:off x="7458087" y="4032252"/>
            <a:ext cx="11113" cy="11113"/>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1652" name="Freeform 276"/>
          <p:cNvSpPr>
            <a:spLocks/>
          </p:cNvSpPr>
          <p:nvPr/>
        </p:nvSpPr>
        <p:spPr bwMode="auto">
          <a:xfrm>
            <a:off x="7570800" y="4560888"/>
            <a:ext cx="219075" cy="93662"/>
          </a:xfrm>
          <a:custGeom>
            <a:avLst/>
            <a:gdLst>
              <a:gd name="T0" fmla="*/ 2147483647 w 94"/>
              <a:gd name="T1" fmla="*/ 0 h 36"/>
              <a:gd name="T2" fmla="*/ 2147483647 w 94"/>
              <a:gd name="T3" fmla="*/ 2147483647 h 36"/>
              <a:gd name="T4" fmla="*/ 0 w 94"/>
              <a:gd name="T5" fmla="*/ 2147483647 h 36"/>
              <a:gd name="T6" fmla="*/ 2147483647 w 94"/>
              <a:gd name="T7" fmla="*/ 0 h 36"/>
              <a:gd name="T8" fmla="*/ 0 60000 65536"/>
              <a:gd name="T9" fmla="*/ 0 60000 65536"/>
              <a:gd name="T10" fmla="*/ 0 60000 65536"/>
              <a:gd name="T11" fmla="*/ 0 60000 65536"/>
              <a:gd name="T12" fmla="*/ 0 w 94"/>
              <a:gd name="T13" fmla="*/ 0 h 36"/>
              <a:gd name="T14" fmla="*/ 94 w 94"/>
              <a:gd name="T15" fmla="*/ 36 h 36"/>
            </a:gdLst>
            <a:ahLst/>
            <a:cxnLst>
              <a:cxn ang="T8">
                <a:pos x="T0" y="T1"/>
              </a:cxn>
              <a:cxn ang="T9">
                <a:pos x="T2" y="T3"/>
              </a:cxn>
              <a:cxn ang="T10">
                <a:pos x="T4" y="T5"/>
              </a:cxn>
              <a:cxn ang="T11">
                <a:pos x="T6" y="T7"/>
              </a:cxn>
            </a:cxnLst>
            <a:rect l="T12" t="T13" r="T14" b="T15"/>
            <a:pathLst>
              <a:path w="94" h="36">
                <a:moveTo>
                  <a:pt x="50" y="0"/>
                </a:moveTo>
                <a:lnTo>
                  <a:pt x="94" y="36"/>
                </a:lnTo>
                <a:lnTo>
                  <a:pt x="0" y="23"/>
                </a:lnTo>
                <a:lnTo>
                  <a:pt x="50"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1653" name="Freeform 277"/>
          <p:cNvSpPr>
            <a:spLocks/>
          </p:cNvSpPr>
          <p:nvPr/>
        </p:nvSpPr>
        <p:spPr bwMode="auto">
          <a:xfrm>
            <a:off x="7686675" y="4560888"/>
            <a:ext cx="215900" cy="93662"/>
          </a:xfrm>
          <a:custGeom>
            <a:avLst/>
            <a:gdLst>
              <a:gd name="T0" fmla="*/ 2147483647 w 93"/>
              <a:gd name="T1" fmla="*/ 2147483647 h 36"/>
              <a:gd name="T2" fmla="*/ 0 w 93"/>
              <a:gd name="T3" fmla="*/ 0 h 36"/>
              <a:gd name="T4" fmla="*/ 2147483647 w 93"/>
              <a:gd name="T5" fmla="*/ 2147483647 h 36"/>
              <a:gd name="T6" fmla="*/ 2147483647 w 93"/>
              <a:gd name="T7" fmla="*/ 2147483647 h 36"/>
              <a:gd name="T8" fmla="*/ 0 60000 65536"/>
              <a:gd name="T9" fmla="*/ 0 60000 65536"/>
              <a:gd name="T10" fmla="*/ 0 60000 65536"/>
              <a:gd name="T11" fmla="*/ 0 60000 65536"/>
              <a:gd name="T12" fmla="*/ 0 w 93"/>
              <a:gd name="T13" fmla="*/ 0 h 36"/>
              <a:gd name="T14" fmla="*/ 93 w 93"/>
              <a:gd name="T15" fmla="*/ 36 h 36"/>
            </a:gdLst>
            <a:ahLst/>
            <a:cxnLst>
              <a:cxn ang="T8">
                <a:pos x="T0" y="T1"/>
              </a:cxn>
              <a:cxn ang="T9">
                <a:pos x="T2" y="T3"/>
              </a:cxn>
              <a:cxn ang="T10">
                <a:pos x="T4" y="T5"/>
              </a:cxn>
              <a:cxn ang="T11">
                <a:pos x="T6" y="T7"/>
              </a:cxn>
            </a:cxnLst>
            <a:rect l="T12" t="T13" r="T14" b="T15"/>
            <a:pathLst>
              <a:path w="93" h="36">
                <a:moveTo>
                  <a:pt x="93" y="14"/>
                </a:moveTo>
                <a:lnTo>
                  <a:pt x="0" y="0"/>
                </a:lnTo>
                <a:lnTo>
                  <a:pt x="44" y="36"/>
                </a:lnTo>
                <a:lnTo>
                  <a:pt x="93" y="14"/>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1654" name="Freeform 278"/>
          <p:cNvSpPr>
            <a:spLocks/>
          </p:cNvSpPr>
          <p:nvPr/>
        </p:nvSpPr>
        <p:spPr bwMode="auto">
          <a:xfrm>
            <a:off x="4289425" y="4560888"/>
            <a:ext cx="217488" cy="93662"/>
          </a:xfrm>
          <a:custGeom>
            <a:avLst/>
            <a:gdLst>
              <a:gd name="T0" fmla="*/ 2147483647 w 94"/>
              <a:gd name="T1" fmla="*/ 0 h 36"/>
              <a:gd name="T2" fmla="*/ 2147483647 w 94"/>
              <a:gd name="T3" fmla="*/ 2147483647 h 36"/>
              <a:gd name="T4" fmla="*/ 0 w 94"/>
              <a:gd name="T5" fmla="*/ 2147483647 h 36"/>
              <a:gd name="T6" fmla="*/ 2147483647 w 94"/>
              <a:gd name="T7" fmla="*/ 0 h 36"/>
              <a:gd name="T8" fmla="*/ 0 60000 65536"/>
              <a:gd name="T9" fmla="*/ 0 60000 65536"/>
              <a:gd name="T10" fmla="*/ 0 60000 65536"/>
              <a:gd name="T11" fmla="*/ 0 60000 65536"/>
              <a:gd name="T12" fmla="*/ 0 w 94"/>
              <a:gd name="T13" fmla="*/ 0 h 36"/>
              <a:gd name="T14" fmla="*/ 94 w 94"/>
              <a:gd name="T15" fmla="*/ 36 h 36"/>
            </a:gdLst>
            <a:ahLst/>
            <a:cxnLst>
              <a:cxn ang="T8">
                <a:pos x="T0" y="T1"/>
              </a:cxn>
              <a:cxn ang="T9">
                <a:pos x="T2" y="T3"/>
              </a:cxn>
              <a:cxn ang="T10">
                <a:pos x="T4" y="T5"/>
              </a:cxn>
              <a:cxn ang="T11">
                <a:pos x="T6" y="T7"/>
              </a:cxn>
            </a:cxnLst>
            <a:rect l="T12" t="T13" r="T14" b="T15"/>
            <a:pathLst>
              <a:path w="94" h="36">
                <a:moveTo>
                  <a:pt x="49" y="0"/>
                </a:moveTo>
                <a:lnTo>
                  <a:pt x="94" y="36"/>
                </a:lnTo>
                <a:lnTo>
                  <a:pt x="0" y="23"/>
                </a:lnTo>
                <a:lnTo>
                  <a:pt x="49"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1655" name="Freeform 279"/>
          <p:cNvSpPr>
            <a:spLocks/>
          </p:cNvSpPr>
          <p:nvPr/>
        </p:nvSpPr>
        <p:spPr bwMode="auto">
          <a:xfrm>
            <a:off x="4402150" y="4560888"/>
            <a:ext cx="219075" cy="93662"/>
          </a:xfrm>
          <a:custGeom>
            <a:avLst/>
            <a:gdLst>
              <a:gd name="T0" fmla="*/ 2147483647 w 94"/>
              <a:gd name="T1" fmla="*/ 2147483647 h 36"/>
              <a:gd name="T2" fmla="*/ 0 w 94"/>
              <a:gd name="T3" fmla="*/ 0 h 36"/>
              <a:gd name="T4" fmla="*/ 2147483647 w 94"/>
              <a:gd name="T5" fmla="*/ 2147483647 h 36"/>
              <a:gd name="T6" fmla="*/ 2147483647 w 94"/>
              <a:gd name="T7" fmla="*/ 2147483647 h 36"/>
              <a:gd name="T8" fmla="*/ 0 60000 65536"/>
              <a:gd name="T9" fmla="*/ 0 60000 65536"/>
              <a:gd name="T10" fmla="*/ 0 60000 65536"/>
              <a:gd name="T11" fmla="*/ 0 60000 65536"/>
              <a:gd name="T12" fmla="*/ 0 w 94"/>
              <a:gd name="T13" fmla="*/ 0 h 36"/>
              <a:gd name="T14" fmla="*/ 94 w 94"/>
              <a:gd name="T15" fmla="*/ 36 h 36"/>
            </a:gdLst>
            <a:ahLst/>
            <a:cxnLst>
              <a:cxn ang="T8">
                <a:pos x="T0" y="T1"/>
              </a:cxn>
              <a:cxn ang="T9">
                <a:pos x="T2" y="T3"/>
              </a:cxn>
              <a:cxn ang="T10">
                <a:pos x="T4" y="T5"/>
              </a:cxn>
              <a:cxn ang="T11">
                <a:pos x="T6" y="T7"/>
              </a:cxn>
            </a:cxnLst>
            <a:rect l="T12" t="T13" r="T14" b="T15"/>
            <a:pathLst>
              <a:path w="94" h="36">
                <a:moveTo>
                  <a:pt x="94" y="14"/>
                </a:moveTo>
                <a:lnTo>
                  <a:pt x="0" y="0"/>
                </a:lnTo>
                <a:lnTo>
                  <a:pt x="45" y="36"/>
                </a:lnTo>
                <a:lnTo>
                  <a:pt x="94" y="14"/>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1656" name="Freeform 280"/>
          <p:cNvSpPr>
            <a:spLocks/>
          </p:cNvSpPr>
          <p:nvPr/>
        </p:nvSpPr>
        <p:spPr bwMode="auto">
          <a:xfrm>
            <a:off x="4621213" y="4032250"/>
            <a:ext cx="214312" cy="565150"/>
          </a:xfrm>
          <a:custGeom>
            <a:avLst/>
            <a:gdLst>
              <a:gd name="T0" fmla="*/ 2147483647 w 93"/>
              <a:gd name="T1" fmla="*/ 0 h 216"/>
              <a:gd name="T2" fmla="*/ 2147483647 w 93"/>
              <a:gd name="T3" fmla="*/ 2147483647 h 216"/>
              <a:gd name="T4" fmla="*/ 0 w 93"/>
              <a:gd name="T5" fmla="*/ 2147483647 h 216"/>
              <a:gd name="T6" fmla="*/ 2147483647 w 93"/>
              <a:gd name="T7" fmla="*/ 0 h 216"/>
              <a:gd name="T8" fmla="*/ 0 60000 65536"/>
              <a:gd name="T9" fmla="*/ 0 60000 65536"/>
              <a:gd name="T10" fmla="*/ 0 60000 65536"/>
              <a:gd name="T11" fmla="*/ 0 60000 65536"/>
              <a:gd name="T12" fmla="*/ 0 w 93"/>
              <a:gd name="T13" fmla="*/ 0 h 216"/>
              <a:gd name="T14" fmla="*/ 93 w 93"/>
              <a:gd name="T15" fmla="*/ 216 h 216"/>
            </a:gdLst>
            <a:ahLst/>
            <a:cxnLst>
              <a:cxn ang="T8">
                <a:pos x="T0" y="T1"/>
              </a:cxn>
              <a:cxn ang="T9">
                <a:pos x="T2" y="T3"/>
              </a:cxn>
              <a:cxn ang="T10">
                <a:pos x="T4" y="T5"/>
              </a:cxn>
              <a:cxn ang="T11">
                <a:pos x="T6" y="T7"/>
              </a:cxn>
            </a:cxnLst>
            <a:rect l="T12" t="T13" r="T14" b="T15"/>
            <a:pathLst>
              <a:path w="93" h="216">
                <a:moveTo>
                  <a:pt x="49" y="0"/>
                </a:moveTo>
                <a:lnTo>
                  <a:pt x="93" y="59"/>
                </a:lnTo>
                <a:lnTo>
                  <a:pt x="0" y="216"/>
                </a:lnTo>
                <a:lnTo>
                  <a:pt x="49"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1657" name="Freeform 281"/>
          <p:cNvSpPr>
            <a:spLocks/>
          </p:cNvSpPr>
          <p:nvPr/>
        </p:nvSpPr>
        <p:spPr bwMode="auto">
          <a:xfrm>
            <a:off x="4733925" y="3732219"/>
            <a:ext cx="215900" cy="454025"/>
          </a:xfrm>
          <a:custGeom>
            <a:avLst/>
            <a:gdLst>
              <a:gd name="T0" fmla="*/ 2147483647 w 93"/>
              <a:gd name="T1" fmla="*/ 0 h 174"/>
              <a:gd name="T2" fmla="*/ 0 w 93"/>
              <a:gd name="T3" fmla="*/ 2147483647 h 174"/>
              <a:gd name="T4" fmla="*/ 2147483647 w 93"/>
              <a:gd name="T5" fmla="*/ 2147483647 h 174"/>
              <a:gd name="T6" fmla="*/ 2147483647 w 93"/>
              <a:gd name="T7" fmla="*/ 0 h 174"/>
              <a:gd name="T8" fmla="*/ 0 60000 65536"/>
              <a:gd name="T9" fmla="*/ 0 60000 65536"/>
              <a:gd name="T10" fmla="*/ 0 60000 65536"/>
              <a:gd name="T11" fmla="*/ 0 60000 65536"/>
              <a:gd name="T12" fmla="*/ 0 w 93"/>
              <a:gd name="T13" fmla="*/ 0 h 174"/>
              <a:gd name="T14" fmla="*/ 93 w 93"/>
              <a:gd name="T15" fmla="*/ 174 h 174"/>
            </a:gdLst>
            <a:ahLst/>
            <a:cxnLst>
              <a:cxn ang="T8">
                <a:pos x="T0" y="T1"/>
              </a:cxn>
              <a:cxn ang="T9">
                <a:pos x="T2" y="T3"/>
              </a:cxn>
              <a:cxn ang="T10">
                <a:pos x="T4" y="T5"/>
              </a:cxn>
              <a:cxn ang="T11">
                <a:pos x="T6" y="T7"/>
              </a:cxn>
            </a:cxnLst>
            <a:rect l="T12" t="T13" r="T14" b="T15"/>
            <a:pathLst>
              <a:path w="93" h="174">
                <a:moveTo>
                  <a:pt x="93" y="0"/>
                </a:moveTo>
                <a:lnTo>
                  <a:pt x="0" y="115"/>
                </a:lnTo>
                <a:lnTo>
                  <a:pt x="44" y="174"/>
                </a:lnTo>
                <a:lnTo>
                  <a:pt x="93"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1658" name="Freeform 282"/>
          <p:cNvSpPr>
            <a:spLocks/>
          </p:cNvSpPr>
          <p:nvPr/>
        </p:nvSpPr>
        <p:spPr bwMode="auto">
          <a:xfrm>
            <a:off x="7356477" y="4032272"/>
            <a:ext cx="214313" cy="588963"/>
          </a:xfrm>
          <a:custGeom>
            <a:avLst/>
            <a:gdLst>
              <a:gd name="T0" fmla="*/ 2147483647 w 93"/>
              <a:gd name="T1" fmla="*/ 0 h 225"/>
              <a:gd name="T2" fmla="*/ 2147483647 w 93"/>
              <a:gd name="T3" fmla="*/ 2147483647 h 225"/>
              <a:gd name="T4" fmla="*/ 0 w 93"/>
              <a:gd name="T5" fmla="*/ 2147483647 h 225"/>
              <a:gd name="T6" fmla="*/ 2147483647 w 93"/>
              <a:gd name="T7" fmla="*/ 0 h 225"/>
              <a:gd name="T8" fmla="*/ 0 60000 65536"/>
              <a:gd name="T9" fmla="*/ 0 60000 65536"/>
              <a:gd name="T10" fmla="*/ 0 60000 65536"/>
              <a:gd name="T11" fmla="*/ 0 60000 65536"/>
              <a:gd name="T12" fmla="*/ 0 w 93"/>
              <a:gd name="T13" fmla="*/ 0 h 225"/>
              <a:gd name="T14" fmla="*/ 93 w 93"/>
              <a:gd name="T15" fmla="*/ 225 h 225"/>
            </a:gdLst>
            <a:ahLst/>
            <a:cxnLst>
              <a:cxn ang="T8">
                <a:pos x="T0" y="T1"/>
              </a:cxn>
              <a:cxn ang="T9">
                <a:pos x="T2" y="T3"/>
              </a:cxn>
              <a:cxn ang="T10">
                <a:pos x="T4" y="T5"/>
              </a:cxn>
              <a:cxn ang="T11">
                <a:pos x="T6" y="T7"/>
              </a:cxn>
            </a:cxnLst>
            <a:rect l="T12" t="T13" r="T14" b="T15"/>
            <a:pathLst>
              <a:path w="93" h="225">
                <a:moveTo>
                  <a:pt x="44" y="0"/>
                </a:moveTo>
                <a:lnTo>
                  <a:pt x="93" y="225"/>
                </a:lnTo>
                <a:lnTo>
                  <a:pt x="0" y="9"/>
                </a:lnTo>
                <a:lnTo>
                  <a:pt x="44"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1659" name="Freeform 283"/>
          <p:cNvSpPr>
            <a:spLocks/>
          </p:cNvSpPr>
          <p:nvPr/>
        </p:nvSpPr>
        <p:spPr bwMode="auto">
          <a:xfrm>
            <a:off x="5384800" y="1954213"/>
            <a:ext cx="215900" cy="588962"/>
          </a:xfrm>
          <a:custGeom>
            <a:avLst/>
            <a:gdLst>
              <a:gd name="T0" fmla="*/ 0 w 93"/>
              <a:gd name="T1" fmla="*/ 2147483647 h 225"/>
              <a:gd name="T2" fmla="*/ 2147483647 w 93"/>
              <a:gd name="T3" fmla="*/ 2147483647 h 225"/>
              <a:gd name="T4" fmla="*/ 2147483647 w 93"/>
              <a:gd name="T5" fmla="*/ 0 h 225"/>
              <a:gd name="T6" fmla="*/ 0 w 93"/>
              <a:gd name="T7" fmla="*/ 2147483647 h 225"/>
              <a:gd name="T8" fmla="*/ 0 60000 65536"/>
              <a:gd name="T9" fmla="*/ 0 60000 65536"/>
              <a:gd name="T10" fmla="*/ 0 60000 65536"/>
              <a:gd name="T11" fmla="*/ 0 60000 65536"/>
              <a:gd name="T12" fmla="*/ 0 w 93"/>
              <a:gd name="T13" fmla="*/ 0 h 225"/>
              <a:gd name="T14" fmla="*/ 93 w 93"/>
              <a:gd name="T15" fmla="*/ 225 h 225"/>
            </a:gdLst>
            <a:ahLst/>
            <a:cxnLst>
              <a:cxn ang="T8">
                <a:pos x="T0" y="T1"/>
              </a:cxn>
              <a:cxn ang="T9">
                <a:pos x="T2" y="T3"/>
              </a:cxn>
              <a:cxn ang="T10">
                <a:pos x="T4" y="T5"/>
              </a:cxn>
              <a:cxn ang="T11">
                <a:pos x="T6" y="T7"/>
              </a:cxn>
            </a:cxnLst>
            <a:rect l="T12" t="T13" r="T14" b="T15"/>
            <a:pathLst>
              <a:path w="93" h="225">
                <a:moveTo>
                  <a:pt x="0" y="207"/>
                </a:moveTo>
                <a:lnTo>
                  <a:pt x="93" y="225"/>
                </a:lnTo>
                <a:lnTo>
                  <a:pt x="49" y="0"/>
                </a:lnTo>
                <a:lnTo>
                  <a:pt x="0" y="207"/>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1660" name="Freeform 284"/>
          <p:cNvSpPr>
            <a:spLocks/>
          </p:cNvSpPr>
          <p:nvPr/>
        </p:nvSpPr>
        <p:spPr bwMode="auto">
          <a:xfrm>
            <a:off x="5499102" y="1954213"/>
            <a:ext cx="214313" cy="588962"/>
          </a:xfrm>
          <a:custGeom>
            <a:avLst/>
            <a:gdLst>
              <a:gd name="T0" fmla="*/ 2147483647 w 93"/>
              <a:gd name="T1" fmla="*/ 2147483647 h 225"/>
              <a:gd name="T2" fmla="*/ 0 w 93"/>
              <a:gd name="T3" fmla="*/ 0 h 225"/>
              <a:gd name="T4" fmla="*/ 2147483647 w 93"/>
              <a:gd name="T5" fmla="*/ 2147483647 h 225"/>
              <a:gd name="T6" fmla="*/ 2147483647 w 93"/>
              <a:gd name="T7" fmla="*/ 2147483647 h 225"/>
              <a:gd name="T8" fmla="*/ 0 60000 65536"/>
              <a:gd name="T9" fmla="*/ 0 60000 65536"/>
              <a:gd name="T10" fmla="*/ 0 60000 65536"/>
              <a:gd name="T11" fmla="*/ 0 60000 65536"/>
              <a:gd name="T12" fmla="*/ 0 w 93"/>
              <a:gd name="T13" fmla="*/ 0 h 225"/>
              <a:gd name="T14" fmla="*/ 93 w 93"/>
              <a:gd name="T15" fmla="*/ 225 h 225"/>
            </a:gdLst>
            <a:ahLst/>
            <a:cxnLst>
              <a:cxn ang="T8">
                <a:pos x="T0" y="T1"/>
              </a:cxn>
              <a:cxn ang="T9">
                <a:pos x="T2" y="T3"/>
              </a:cxn>
              <a:cxn ang="T10">
                <a:pos x="T4" y="T5"/>
              </a:cxn>
              <a:cxn ang="T11">
                <a:pos x="T6" y="T7"/>
              </a:cxn>
            </a:cxnLst>
            <a:rect l="T12" t="T13" r="T14" b="T15"/>
            <a:pathLst>
              <a:path w="93" h="225">
                <a:moveTo>
                  <a:pt x="93" y="73"/>
                </a:moveTo>
                <a:lnTo>
                  <a:pt x="0" y="0"/>
                </a:lnTo>
                <a:lnTo>
                  <a:pt x="44" y="225"/>
                </a:lnTo>
                <a:lnTo>
                  <a:pt x="93" y="73"/>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1661" name="Freeform 285"/>
          <p:cNvSpPr>
            <a:spLocks/>
          </p:cNvSpPr>
          <p:nvPr/>
        </p:nvSpPr>
        <p:spPr bwMode="auto">
          <a:xfrm>
            <a:off x="6364288" y="2963885"/>
            <a:ext cx="227012" cy="287337"/>
          </a:xfrm>
          <a:custGeom>
            <a:avLst/>
            <a:gdLst>
              <a:gd name="T0" fmla="*/ 2147483647 w 98"/>
              <a:gd name="T1" fmla="*/ 0 h 110"/>
              <a:gd name="T2" fmla="*/ 2147483647 w 98"/>
              <a:gd name="T3" fmla="*/ 2147483647 h 110"/>
              <a:gd name="T4" fmla="*/ 0 w 98"/>
              <a:gd name="T5" fmla="*/ 2147483647 h 110"/>
              <a:gd name="T6" fmla="*/ 2147483647 w 98"/>
              <a:gd name="T7" fmla="*/ 0 h 110"/>
              <a:gd name="T8" fmla="*/ 0 60000 65536"/>
              <a:gd name="T9" fmla="*/ 0 60000 65536"/>
              <a:gd name="T10" fmla="*/ 0 60000 65536"/>
              <a:gd name="T11" fmla="*/ 0 60000 65536"/>
              <a:gd name="T12" fmla="*/ 0 w 98"/>
              <a:gd name="T13" fmla="*/ 0 h 110"/>
              <a:gd name="T14" fmla="*/ 98 w 98"/>
              <a:gd name="T15" fmla="*/ 110 h 110"/>
            </a:gdLst>
            <a:ahLst/>
            <a:cxnLst>
              <a:cxn ang="T8">
                <a:pos x="T0" y="T1"/>
              </a:cxn>
              <a:cxn ang="T9">
                <a:pos x="T2" y="T3"/>
              </a:cxn>
              <a:cxn ang="T10">
                <a:pos x="T4" y="T5"/>
              </a:cxn>
              <a:cxn ang="T11">
                <a:pos x="T6" y="T7"/>
              </a:cxn>
            </a:cxnLst>
            <a:rect l="T12" t="T13" r="T14" b="T15"/>
            <a:pathLst>
              <a:path w="98" h="110">
                <a:moveTo>
                  <a:pt x="49" y="0"/>
                </a:moveTo>
                <a:lnTo>
                  <a:pt x="98" y="110"/>
                </a:lnTo>
                <a:lnTo>
                  <a:pt x="0" y="14"/>
                </a:lnTo>
                <a:lnTo>
                  <a:pt x="49"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1662" name="Freeform 286"/>
          <p:cNvSpPr>
            <a:spLocks/>
          </p:cNvSpPr>
          <p:nvPr/>
        </p:nvSpPr>
        <p:spPr bwMode="auto">
          <a:xfrm>
            <a:off x="6478600" y="2963885"/>
            <a:ext cx="217487" cy="287337"/>
          </a:xfrm>
          <a:custGeom>
            <a:avLst/>
            <a:gdLst>
              <a:gd name="T0" fmla="*/ 2147483647 w 94"/>
              <a:gd name="T1" fmla="*/ 2147483647 h 110"/>
              <a:gd name="T2" fmla="*/ 0 w 94"/>
              <a:gd name="T3" fmla="*/ 0 h 110"/>
              <a:gd name="T4" fmla="*/ 2147483647 w 94"/>
              <a:gd name="T5" fmla="*/ 2147483647 h 110"/>
              <a:gd name="T6" fmla="*/ 2147483647 w 94"/>
              <a:gd name="T7" fmla="*/ 2147483647 h 110"/>
              <a:gd name="T8" fmla="*/ 0 60000 65536"/>
              <a:gd name="T9" fmla="*/ 0 60000 65536"/>
              <a:gd name="T10" fmla="*/ 0 60000 65536"/>
              <a:gd name="T11" fmla="*/ 0 60000 65536"/>
              <a:gd name="T12" fmla="*/ 0 w 94"/>
              <a:gd name="T13" fmla="*/ 0 h 110"/>
              <a:gd name="T14" fmla="*/ 94 w 94"/>
              <a:gd name="T15" fmla="*/ 110 h 110"/>
            </a:gdLst>
            <a:ahLst/>
            <a:cxnLst>
              <a:cxn ang="T8">
                <a:pos x="T0" y="T1"/>
              </a:cxn>
              <a:cxn ang="T9">
                <a:pos x="T2" y="T3"/>
              </a:cxn>
              <a:cxn ang="T10">
                <a:pos x="T4" y="T5"/>
              </a:cxn>
              <a:cxn ang="T11">
                <a:pos x="T6" y="T7"/>
              </a:cxn>
            </a:cxnLst>
            <a:rect l="T12" t="T13" r="T14" b="T15"/>
            <a:pathLst>
              <a:path w="94" h="110">
                <a:moveTo>
                  <a:pt x="94" y="96"/>
                </a:moveTo>
                <a:lnTo>
                  <a:pt x="0" y="0"/>
                </a:lnTo>
                <a:lnTo>
                  <a:pt x="49" y="110"/>
                </a:lnTo>
                <a:lnTo>
                  <a:pt x="94" y="96"/>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1663" name="Line 287"/>
          <p:cNvSpPr>
            <a:spLocks noChangeShapeType="1"/>
          </p:cNvSpPr>
          <p:nvPr/>
        </p:nvSpPr>
        <p:spPr bwMode="auto">
          <a:xfrm flipH="1" flipV="1">
            <a:off x="7458075" y="4032250"/>
            <a:ext cx="228600" cy="528638"/>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1664" name="Line 288"/>
          <p:cNvSpPr>
            <a:spLocks noChangeShapeType="1"/>
          </p:cNvSpPr>
          <p:nvPr/>
        </p:nvSpPr>
        <p:spPr bwMode="auto">
          <a:xfrm flipH="1" flipV="1">
            <a:off x="7686675" y="4560888"/>
            <a:ext cx="215900" cy="36512"/>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1665" name="Line 289"/>
          <p:cNvSpPr>
            <a:spLocks noChangeShapeType="1"/>
          </p:cNvSpPr>
          <p:nvPr/>
        </p:nvSpPr>
        <p:spPr bwMode="auto">
          <a:xfrm flipV="1">
            <a:off x="7570795" y="4560910"/>
            <a:ext cx="115887" cy="6032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1666" name="Line 290"/>
          <p:cNvSpPr>
            <a:spLocks noChangeShapeType="1"/>
          </p:cNvSpPr>
          <p:nvPr/>
        </p:nvSpPr>
        <p:spPr bwMode="auto">
          <a:xfrm flipH="1" flipV="1">
            <a:off x="4402150" y="4560888"/>
            <a:ext cx="219075" cy="36512"/>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1667" name="Line 291"/>
          <p:cNvSpPr>
            <a:spLocks noChangeShapeType="1"/>
          </p:cNvSpPr>
          <p:nvPr/>
        </p:nvSpPr>
        <p:spPr bwMode="auto">
          <a:xfrm flipV="1">
            <a:off x="4289434" y="4560910"/>
            <a:ext cx="112713" cy="6032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1668" name="Line 292"/>
          <p:cNvSpPr>
            <a:spLocks noChangeShapeType="1"/>
          </p:cNvSpPr>
          <p:nvPr/>
        </p:nvSpPr>
        <p:spPr bwMode="auto">
          <a:xfrm flipV="1">
            <a:off x="4621215" y="4032250"/>
            <a:ext cx="112712" cy="565150"/>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1669" name="Line 293"/>
          <p:cNvSpPr>
            <a:spLocks noChangeShapeType="1"/>
          </p:cNvSpPr>
          <p:nvPr/>
        </p:nvSpPr>
        <p:spPr bwMode="auto">
          <a:xfrm flipH="1">
            <a:off x="4733925" y="3732220"/>
            <a:ext cx="215900" cy="300037"/>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1670" name="Line 294"/>
          <p:cNvSpPr>
            <a:spLocks noChangeShapeType="1"/>
          </p:cNvSpPr>
          <p:nvPr/>
        </p:nvSpPr>
        <p:spPr bwMode="auto">
          <a:xfrm flipV="1">
            <a:off x="7356475" y="4032259"/>
            <a:ext cx="101600" cy="23813"/>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1671" name="Line 295"/>
          <p:cNvSpPr>
            <a:spLocks noChangeShapeType="1"/>
          </p:cNvSpPr>
          <p:nvPr/>
        </p:nvSpPr>
        <p:spPr bwMode="auto">
          <a:xfrm flipH="1" flipV="1">
            <a:off x="5499100" y="1954218"/>
            <a:ext cx="128588" cy="12382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1672" name="Line 296"/>
          <p:cNvSpPr>
            <a:spLocks noChangeShapeType="1"/>
          </p:cNvSpPr>
          <p:nvPr/>
        </p:nvSpPr>
        <p:spPr bwMode="auto">
          <a:xfrm flipV="1">
            <a:off x="5384800" y="2005035"/>
            <a:ext cx="158750" cy="490537"/>
          </a:xfrm>
          <a:prstGeom prst="line">
            <a:avLst/>
          </a:prstGeom>
          <a:noFill/>
          <a:ln w="9525">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1673" name="Freeform 297"/>
          <p:cNvSpPr>
            <a:spLocks/>
          </p:cNvSpPr>
          <p:nvPr/>
        </p:nvSpPr>
        <p:spPr bwMode="auto">
          <a:xfrm>
            <a:off x="4949825" y="3324225"/>
            <a:ext cx="217488" cy="407988"/>
          </a:xfrm>
          <a:custGeom>
            <a:avLst/>
            <a:gdLst>
              <a:gd name="T0" fmla="*/ 2147483647 w 94"/>
              <a:gd name="T1" fmla="*/ 0 h 156"/>
              <a:gd name="T2" fmla="*/ 2147483647 w 94"/>
              <a:gd name="T3" fmla="*/ 2147483647 h 156"/>
              <a:gd name="T4" fmla="*/ 0 w 94"/>
              <a:gd name="T5" fmla="*/ 2147483647 h 156"/>
              <a:gd name="T6" fmla="*/ 2147483647 w 94"/>
              <a:gd name="T7" fmla="*/ 0 h 156"/>
              <a:gd name="T8" fmla="*/ 0 60000 65536"/>
              <a:gd name="T9" fmla="*/ 0 60000 65536"/>
              <a:gd name="T10" fmla="*/ 0 60000 65536"/>
              <a:gd name="T11" fmla="*/ 0 60000 65536"/>
              <a:gd name="T12" fmla="*/ 0 w 94"/>
              <a:gd name="T13" fmla="*/ 0 h 156"/>
              <a:gd name="T14" fmla="*/ 94 w 94"/>
              <a:gd name="T15" fmla="*/ 156 h 156"/>
            </a:gdLst>
            <a:ahLst/>
            <a:cxnLst>
              <a:cxn ang="T8">
                <a:pos x="T0" y="T1"/>
              </a:cxn>
              <a:cxn ang="T9">
                <a:pos x="T2" y="T3"/>
              </a:cxn>
              <a:cxn ang="T10">
                <a:pos x="T4" y="T5"/>
              </a:cxn>
              <a:cxn ang="T11">
                <a:pos x="T6" y="T7"/>
              </a:cxn>
            </a:cxnLst>
            <a:rect l="T12" t="T13" r="T14" b="T15"/>
            <a:pathLst>
              <a:path w="94" h="156">
                <a:moveTo>
                  <a:pt x="45" y="0"/>
                </a:moveTo>
                <a:lnTo>
                  <a:pt x="94" y="78"/>
                </a:lnTo>
                <a:lnTo>
                  <a:pt x="0" y="156"/>
                </a:lnTo>
                <a:lnTo>
                  <a:pt x="45"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1674" name="Freeform 298"/>
          <p:cNvSpPr>
            <a:spLocks/>
          </p:cNvSpPr>
          <p:nvPr/>
        </p:nvSpPr>
        <p:spPr bwMode="auto">
          <a:xfrm>
            <a:off x="5053013" y="3060722"/>
            <a:ext cx="227012" cy="468313"/>
          </a:xfrm>
          <a:custGeom>
            <a:avLst/>
            <a:gdLst>
              <a:gd name="T0" fmla="*/ 2147483647 w 98"/>
              <a:gd name="T1" fmla="*/ 0 h 179"/>
              <a:gd name="T2" fmla="*/ 0 w 98"/>
              <a:gd name="T3" fmla="*/ 2147483647 h 179"/>
              <a:gd name="T4" fmla="*/ 2147483647 w 98"/>
              <a:gd name="T5" fmla="*/ 2147483647 h 179"/>
              <a:gd name="T6" fmla="*/ 2147483647 w 98"/>
              <a:gd name="T7" fmla="*/ 0 h 179"/>
              <a:gd name="T8" fmla="*/ 0 60000 65536"/>
              <a:gd name="T9" fmla="*/ 0 60000 65536"/>
              <a:gd name="T10" fmla="*/ 0 60000 65536"/>
              <a:gd name="T11" fmla="*/ 0 60000 65536"/>
              <a:gd name="T12" fmla="*/ 0 w 98"/>
              <a:gd name="T13" fmla="*/ 0 h 179"/>
              <a:gd name="T14" fmla="*/ 98 w 98"/>
              <a:gd name="T15" fmla="*/ 179 h 179"/>
            </a:gdLst>
            <a:ahLst/>
            <a:cxnLst>
              <a:cxn ang="T8">
                <a:pos x="T0" y="T1"/>
              </a:cxn>
              <a:cxn ang="T9">
                <a:pos x="T2" y="T3"/>
              </a:cxn>
              <a:cxn ang="T10">
                <a:pos x="T4" y="T5"/>
              </a:cxn>
              <a:cxn ang="T11">
                <a:pos x="T6" y="T7"/>
              </a:cxn>
            </a:cxnLst>
            <a:rect l="T12" t="T13" r="T14" b="T15"/>
            <a:pathLst>
              <a:path w="98" h="179">
                <a:moveTo>
                  <a:pt x="98" y="0"/>
                </a:moveTo>
                <a:lnTo>
                  <a:pt x="0" y="101"/>
                </a:lnTo>
                <a:lnTo>
                  <a:pt x="49" y="179"/>
                </a:lnTo>
                <a:lnTo>
                  <a:pt x="98"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1675" name="Line 299"/>
          <p:cNvSpPr>
            <a:spLocks noChangeShapeType="1"/>
          </p:cNvSpPr>
          <p:nvPr/>
        </p:nvSpPr>
        <p:spPr bwMode="auto">
          <a:xfrm flipH="1">
            <a:off x="5053013" y="3060722"/>
            <a:ext cx="227012" cy="26352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1676" name="Freeform 300"/>
          <p:cNvSpPr>
            <a:spLocks/>
          </p:cNvSpPr>
          <p:nvPr/>
        </p:nvSpPr>
        <p:spPr bwMode="auto">
          <a:xfrm>
            <a:off x="6591300" y="3214688"/>
            <a:ext cx="217488" cy="277812"/>
          </a:xfrm>
          <a:custGeom>
            <a:avLst/>
            <a:gdLst>
              <a:gd name="T0" fmla="*/ 2147483647 w 94"/>
              <a:gd name="T1" fmla="*/ 0 h 106"/>
              <a:gd name="T2" fmla="*/ 2147483647 w 94"/>
              <a:gd name="T3" fmla="*/ 2147483647 h 106"/>
              <a:gd name="T4" fmla="*/ 0 w 94"/>
              <a:gd name="T5" fmla="*/ 2147483647 h 106"/>
              <a:gd name="T6" fmla="*/ 2147483647 w 94"/>
              <a:gd name="T7" fmla="*/ 0 h 106"/>
              <a:gd name="T8" fmla="*/ 0 60000 65536"/>
              <a:gd name="T9" fmla="*/ 0 60000 65536"/>
              <a:gd name="T10" fmla="*/ 0 60000 65536"/>
              <a:gd name="T11" fmla="*/ 0 60000 65536"/>
              <a:gd name="T12" fmla="*/ 0 w 94"/>
              <a:gd name="T13" fmla="*/ 0 h 106"/>
              <a:gd name="T14" fmla="*/ 94 w 94"/>
              <a:gd name="T15" fmla="*/ 106 h 106"/>
            </a:gdLst>
            <a:ahLst/>
            <a:cxnLst>
              <a:cxn ang="T8">
                <a:pos x="T0" y="T1"/>
              </a:cxn>
              <a:cxn ang="T9">
                <a:pos x="T2" y="T3"/>
              </a:cxn>
              <a:cxn ang="T10">
                <a:pos x="T4" y="T5"/>
              </a:cxn>
              <a:cxn ang="T11">
                <a:pos x="T6" y="T7"/>
              </a:cxn>
            </a:cxnLst>
            <a:rect l="T12" t="T13" r="T14" b="T15"/>
            <a:pathLst>
              <a:path w="94" h="106">
                <a:moveTo>
                  <a:pt x="45" y="0"/>
                </a:moveTo>
                <a:lnTo>
                  <a:pt x="94" y="106"/>
                </a:lnTo>
                <a:lnTo>
                  <a:pt x="0" y="14"/>
                </a:lnTo>
                <a:lnTo>
                  <a:pt x="45"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1677" name="Freeform 301"/>
          <p:cNvSpPr>
            <a:spLocks/>
          </p:cNvSpPr>
          <p:nvPr/>
        </p:nvSpPr>
        <p:spPr bwMode="auto">
          <a:xfrm>
            <a:off x="6696075" y="3214688"/>
            <a:ext cx="215900" cy="277812"/>
          </a:xfrm>
          <a:custGeom>
            <a:avLst/>
            <a:gdLst>
              <a:gd name="T0" fmla="*/ 2147483647 w 93"/>
              <a:gd name="T1" fmla="*/ 2147483647 h 106"/>
              <a:gd name="T2" fmla="*/ 0 w 93"/>
              <a:gd name="T3" fmla="*/ 0 h 106"/>
              <a:gd name="T4" fmla="*/ 2147483647 w 93"/>
              <a:gd name="T5" fmla="*/ 2147483647 h 106"/>
              <a:gd name="T6" fmla="*/ 2147483647 w 93"/>
              <a:gd name="T7" fmla="*/ 2147483647 h 106"/>
              <a:gd name="T8" fmla="*/ 0 60000 65536"/>
              <a:gd name="T9" fmla="*/ 0 60000 65536"/>
              <a:gd name="T10" fmla="*/ 0 60000 65536"/>
              <a:gd name="T11" fmla="*/ 0 60000 65536"/>
              <a:gd name="T12" fmla="*/ 0 w 93"/>
              <a:gd name="T13" fmla="*/ 0 h 106"/>
              <a:gd name="T14" fmla="*/ 93 w 93"/>
              <a:gd name="T15" fmla="*/ 106 h 106"/>
            </a:gdLst>
            <a:ahLst/>
            <a:cxnLst>
              <a:cxn ang="T8">
                <a:pos x="T0" y="T1"/>
              </a:cxn>
              <a:cxn ang="T9">
                <a:pos x="T2" y="T3"/>
              </a:cxn>
              <a:cxn ang="T10">
                <a:pos x="T4" y="T5"/>
              </a:cxn>
              <a:cxn ang="T11">
                <a:pos x="T6" y="T7"/>
              </a:cxn>
            </a:cxnLst>
            <a:rect l="T12" t="T13" r="T14" b="T15"/>
            <a:pathLst>
              <a:path w="93" h="106">
                <a:moveTo>
                  <a:pt x="93" y="106"/>
                </a:moveTo>
                <a:lnTo>
                  <a:pt x="0" y="0"/>
                </a:lnTo>
                <a:lnTo>
                  <a:pt x="49" y="106"/>
                </a:lnTo>
                <a:lnTo>
                  <a:pt x="93" y="106"/>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1678" name="Line 302"/>
          <p:cNvSpPr>
            <a:spLocks noChangeShapeType="1"/>
          </p:cNvSpPr>
          <p:nvPr/>
        </p:nvSpPr>
        <p:spPr bwMode="auto">
          <a:xfrm flipV="1">
            <a:off x="6591307" y="3214688"/>
            <a:ext cx="104775" cy="36512"/>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1679" name="Line 303"/>
          <p:cNvSpPr>
            <a:spLocks noChangeShapeType="1"/>
          </p:cNvSpPr>
          <p:nvPr/>
        </p:nvSpPr>
        <p:spPr bwMode="auto">
          <a:xfrm flipH="1" flipV="1">
            <a:off x="5799144" y="1978047"/>
            <a:ext cx="190500" cy="588963"/>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1680" name="Line 304"/>
          <p:cNvSpPr>
            <a:spLocks noChangeShapeType="1"/>
          </p:cNvSpPr>
          <p:nvPr/>
        </p:nvSpPr>
        <p:spPr bwMode="auto">
          <a:xfrm flipV="1">
            <a:off x="5600700" y="2087563"/>
            <a:ext cx="26988" cy="455612"/>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1681" name="Freeform 305"/>
          <p:cNvSpPr>
            <a:spLocks/>
          </p:cNvSpPr>
          <p:nvPr/>
        </p:nvSpPr>
        <p:spPr bwMode="auto">
          <a:xfrm>
            <a:off x="4506913" y="4597422"/>
            <a:ext cx="227012" cy="93663"/>
          </a:xfrm>
          <a:custGeom>
            <a:avLst/>
            <a:gdLst>
              <a:gd name="T0" fmla="*/ 2147483647 w 98"/>
              <a:gd name="T1" fmla="*/ 0 h 36"/>
              <a:gd name="T2" fmla="*/ 2147483647 w 98"/>
              <a:gd name="T3" fmla="*/ 2147483647 h 36"/>
              <a:gd name="T4" fmla="*/ 0 w 98"/>
              <a:gd name="T5" fmla="*/ 2147483647 h 36"/>
              <a:gd name="T6" fmla="*/ 2147483647 w 98"/>
              <a:gd name="T7" fmla="*/ 0 h 36"/>
              <a:gd name="T8" fmla="*/ 0 60000 65536"/>
              <a:gd name="T9" fmla="*/ 0 60000 65536"/>
              <a:gd name="T10" fmla="*/ 0 60000 65536"/>
              <a:gd name="T11" fmla="*/ 0 60000 65536"/>
              <a:gd name="T12" fmla="*/ 0 w 98"/>
              <a:gd name="T13" fmla="*/ 0 h 36"/>
              <a:gd name="T14" fmla="*/ 98 w 98"/>
              <a:gd name="T15" fmla="*/ 36 h 36"/>
            </a:gdLst>
            <a:ahLst/>
            <a:cxnLst>
              <a:cxn ang="T8">
                <a:pos x="T0" y="T1"/>
              </a:cxn>
              <a:cxn ang="T9">
                <a:pos x="T2" y="T3"/>
              </a:cxn>
              <a:cxn ang="T10">
                <a:pos x="T4" y="T5"/>
              </a:cxn>
              <a:cxn ang="T11">
                <a:pos x="T6" y="T7"/>
              </a:cxn>
            </a:cxnLst>
            <a:rect l="T12" t="T13" r="T14" b="T15"/>
            <a:pathLst>
              <a:path w="98" h="36">
                <a:moveTo>
                  <a:pt x="49" y="0"/>
                </a:moveTo>
                <a:lnTo>
                  <a:pt x="98" y="36"/>
                </a:lnTo>
                <a:lnTo>
                  <a:pt x="0" y="22"/>
                </a:lnTo>
                <a:lnTo>
                  <a:pt x="49"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1682" name="Freeform 306"/>
          <p:cNvSpPr>
            <a:spLocks/>
          </p:cNvSpPr>
          <p:nvPr/>
        </p:nvSpPr>
        <p:spPr bwMode="auto">
          <a:xfrm>
            <a:off x="4621213" y="4186260"/>
            <a:ext cx="214312" cy="504825"/>
          </a:xfrm>
          <a:custGeom>
            <a:avLst/>
            <a:gdLst>
              <a:gd name="T0" fmla="*/ 2147483647 w 93"/>
              <a:gd name="T1" fmla="*/ 0 h 193"/>
              <a:gd name="T2" fmla="*/ 0 w 93"/>
              <a:gd name="T3" fmla="*/ 2147483647 h 193"/>
              <a:gd name="T4" fmla="*/ 2147483647 w 93"/>
              <a:gd name="T5" fmla="*/ 2147483647 h 193"/>
              <a:gd name="T6" fmla="*/ 2147483647 w 93"/>
              <a:gd name="T7" fmla="*/ 0 h 193"/>
              <a:gd name="T8" fmla="*/ 0 60000 65536"/>
              <a:gd name="T9" fmla="*/ 0 60000 65536"/>
              <a:gd name="T10" fmla="*/ 0 60000 65536"/>
              <a:gd name="T11" fmla="*/ 0 60000 65536"/>
              <a:gd name="T12" fmla="*/ 0 w 93"/>
              <a:gd name="T13" fmla="*/ 0 h 193"/>
              <a:gd name="T14" fmla="*/ 93 w 93"/>
              <a:gd name="T15" fmla="*/ 193 h 193"/>
            </a:gdLst>
            <a:ahLst/>
            <a:cxnLst>
              <a:cxn ang="T8">
                <a:pos x="T0" y="T1"/>
              </a:cxn>
              <a:cxn ang="T9">
                <a:pos x="T2" y="T3"/>
              </a:cxn>
              <a:cxn ang="T10">
                <a:pos x="T4" y="T5"/>
              </a:cxn>
              <a:cxn ang="T11">
                <a:pos x="T6" y="T7"/>
              </a:cxn>
            </a:cxnLst>
            <a:rect l="T12" t="T13" r="T14" b="T15"/>
            <a:pathLst>
              <a:path w="93" h="193">
                <a:moveTo>
                  <a:pt x="93" y="0"/>
                </a:moveTo>
                <a:lnTo>
                  <a:pt x="0" y="157"/>
                </a:lnTo>
                <a:lnTo>
                  <a:pt x="49" y="193"/>
                </a:lnTo>
                <a:lnTo>
                  <a:pt x="93"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1683" name="Freeform 307"/>
          <p:cNvSpPr>
            <a:spLocks/>
          </p:cNvSpPr>
          <p:nvPr/>
        </p:nvSpPr>
        <p:spPr bwMode="auto">
          <a:xfrm>
            <a:off x="5280037" y="2495550"/>
            <a:ext cx="219075" cy="565150"/>
          </a:xfrm>
          <a:custGeom>
            <a:avLst/>
            <a:gdLst>
              <a:gd name="T0" fmla="*/ 0 w 94"/>
              <a:gd name="T1" fmla="*/ 2147483647 h 216"/>
              <a:gd name="T2" fmla="*/ 2147483647 w 94"/>
              <a:gd name="T3" fmla="*/ 2147483647 h 216"/>
              <a:gd name="T4" fmla="*/ 2147483647 w 94"/>
              <a:gd name="T5" fmla="*/ 0 h 216"/>
              <a:gd name="T6" fmla="*/ 0 w 94"/>
              <a:gd name="T7" fmla="*/ 2147483647 h 216"/>
              <a:gd name="T8" fmla="*/ 0 60000 65536"/>
              <a:gd name="T9" fmla="*/ 0 60000 65536"/>
              <a:gd name="T10" fmla="*/ 0 60000 65536"/>
              <a:gd name="T11" fmla="*/ 0 60000 65536"/>
              <a:gd name="T12" fmla="*/ 0 w 94"/>
              <a:gd name="T13" fmla="*/ 0 h 216"/>
              <a:gd name="T14" fmla="*/ 94 w 94"/>
              <a:gd name="T15" fmla="*/ 216 h 216"/>
            </a:gdLst>
            <a:ahLst/>
            <a:cxnLst>
              <a:cxn ang="T8">
                <a:pos x="T0" y="T1"/>
              </a:cxn>
              <a:cxn ang="T9">
                <a:pos x="T2" y="T3"/>
              </a:cxn>
              <a:cxn ang="T10">
                <a:pos x="T4" y="T5"/>
              </a:cxn>
              <a:cxn ang="T11">
                <a:pos x="T6" y="T7"/>
              </a:cxn>
            </a:cxnLst>
            <a:rect l="T12" t="T13" r="T14" b="T15"/>
            <a:pathLst>
              <a:path w="94" h="216">
                <a:moveTo>
                  <a:pt x="0" y="216"/>
                </a:moveTo>
                <a:lnTo>
                  <a:pt x="94" y="202"/>
                </a:lnTo>
                <a:lnTo>
                  <a:pt x="45" y="0"/>
                </a:lnTo>
                <a:lnTo>
                  <a:pt x="0" y="216"/>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1684" name="Freeform 308"/>
          <p:cNvSpPr>
            <a:spLocks/>
          </p:cNvSpPr>
          <p:nvPr/>
        </p:nvSpPr>
        <p:spPr bwMode="auto">
          <a:xfrm>
            <a:off x="5384800" y="2495550"/>
            <a:ext cx="215900" cy="528638"/>
          </a:xfrm>
          <a:custGeom>
            <a:avLst/>
            <a:gdLst>
              <a:gd name="T0" fmla="*/ 2147483647 w 93"/>
              <a:gd name="T1" fmla="*/ 2147483647 h 202"/>
              <a:gd name="T2" fmla="*/ 0 w 93"/>
              <a:gd name="T3" fmla="*/ 0 h 202"/>
              <a:gd name="T4" fmla="*/ 2147483647 w 93"/>
              <a:gd name="T5" fmla="*/ 2147483647 h 202"/>
              <a:gd name="T6" fmla="*/ 2147483647 w 93"/>
              <a:gd name="T7" fmla="*/ 2147483647 h 202"/>
              <a:gd name="T8" fmla="*/ 0 60000 65536"/>
              <a:gd name="T9" fmla="*/ 0 60000 65536"/>
              <a:gd name="T10" fmla="*/ 0 60000 65536"/>
              <a:gd name="T11" fmla="*/ 0 60000 65536"/>
              <a:gd name="T12" fmla="*/ 0 w 93"/>
              <a:gd name="T13" fmla="*/ 0 h 202"/>
              <a:gd name="T14" fmla="*/ 93 w 93"/>
              <a:gd name="T15" fmla="*/ 202 h 202"/>
            </a:gdLst>
            <a:ahLst/>
            <a:cxnLst>
              <a:cxn ang="T8">
                <a:pos x="T0" y="T1"/>
              </a:cxn>
              <a:cxn ang="T9">
                <a:pos x="T2" y="T3"/>
              </a:cxn>
              <a:cxn ang="T10">
                <a:pos x="T4" y="T5"/>
              </a:cxn>
              <a:cxn ang="T11">
                <a:pos x="T6" y="T7"/>
              </a:cxn>
            </a:cxnLst>
            <a:rect l="T12" t="T13" r="T14" b="T15"/>
            <a:pathLst>
              <a:path w="93" h="202">
                <a:moveTo>
                  <a:pt x="93" y="18"/>
                </a:moveTo>
                <a:lnTo>
                  <a:pt x="0" y="0"/>
                </a:lnTo>
                <a:lnTo>
                  <a:pt x="49" y="202"/>
                </a:lnTo>
                <a:lnTo>
                  <a:pt x="93" y="18"/>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1685" name="Line 309"/>
          <p:cNvSpPr>
            <a:spLocks noChangeShapeType="1"/>
          </p:cNvSpPr>
          <p:nvPr/>
        </p:nvSpPr>
        <p:spPr bwMode="auto">
          <a:xfrm flipH="1">
            <a:off x="7789863" y="4597400"/>
            <a:ext cx="112712" cy="57150"/>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1686" name="Line 310"/>
          <p:cNvSpPr>
            <a:spLocks noChangeShapeType="1"/>
          </p:cNvSpPr>
          <p:nvPr/>
        </p:nvSpPr>
        <p:spPr bwMode="auto">
          <a:xfrm flipV="1">
            <a:off x="4506913" y="4597400"/>
            <a:ext cx="114300" cy="57150"/>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1687" name="Freeform 311"/>
          <p:cNvSpPr>
            <a:spLocks/>
          </p:cNvSpPr>
          <p:nvPr/>
        </p:nvSpPr>
        <p:spPr bwMode="auto">
          <a:xfrm>
            <a:off x="6808788" y="3492500"/>
            <a:ext cx="215900" cy="215900"/>
          </a:xfrm>
          <a:custGeom>
            <a:avLst/>
            <a:gdLst>
              <a:gd name="T0" fmla="*/ 2147483647 w 93"/>
              <a:gd name="T1" fmla="*/ 0 h 83"/>
              <a:gd name="T2" fmla="*/ 2147483647 w 93"/>
              <a:gd name="T3" fmla="*/ 2147483647 h 83"/>
              <a:gd name="T4" fmla="*/ 0 w 93"/>
              <a:gd name="T5" fmla="*/ 0 h 83"/>
              <a:gd name="T6" fmla="*/ 2147483647 w 93"/>
              <a:gd name="T7" fmla="*/ 0 h 83"/>
              <a:gd name="T8" fmla="*/ 0 60000 65536"/>
              <a:gd name="T9" fmla="*/ 0 60000 65536"/>
              <a:gd name="T10" fmla="*/ 0 60000 65536"/>
              <a:gd name="T11" fmla="*/ 0 60000 65536"/>
              <a:gd name="T12" fmla="*/ 0 w 93"/>
              <a:gd name="T13" fmla="*/ 0 h 83"/>
              <a:gd name="T14" fmla="*/ 93 w 93"/>
              <a:gd name="T15" fmla="*/ 83 h 83"/>
            </a:gdLst>
            <a:ahLst/>
            <a:cxnLst>
              <a:cxn ang="T8">
                <a:pos x="T0" y="T1"/>
              </a:cxn>
              <a:cxn ang="T9">
                <a:pos x="T2" y="T3"/>
              </a:cxn>
              <a:cxn ang="T10">
                <a:pos x="T4" y="T5"/>
              </a:cxn>
              <a:cxn ang="T11">
                <a:pos x="T6" y="T7"/>
              </a:cxn>
            </a:cxnLst>
            <a:rect l="T12" t="T13" r="T14" b="T15"/>
            <a:pathLst>
              <a:path w="93" h="83">
                <a:moveTo>
                  <a:pt x="44" y="0"/>
                </a:moveTo>
                <a:lnTo>
                  <a:pt x="93" y="83"/>
                </a:lnTo>
                <a:lnTo>
                  <a:pt x="0" y="0"/>
                </a:lnTo>
                <a:lnTo>
                  <a:pt x="44"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1688" name="Freeform 312"/>
          <p:cNvSpPr>
            <a:spLocks/>
          </p:cNvSpPr>
          <p:nvPr/>
        </p:nvSpPr>
        <p:spPr bwMode="auto">
          <a:xfrm>
            <a:off x="6911987" y="3492500"/>
            <a:ext cx="227013" cy="323850"/>
          </a:xfrm>
          <a:custGeom>
            <a:avLst/>
            <a:gdLst>
              <a:gd name="T0" fmla="*/ 2147483647 w 98"/>
              <a:gd name="T1" fmla="*/ 2147483647 h 124"/>
              <a:gd name="T2" fmla="*/ 0 w 98"/>
              <a:gd name="T3" fmla="*/ 0 h 124"/>
              <a:gd name="T4" fmla="*/ 2147483647 w 98"/>
              <a:gd name="T5" fmla="*/ 2147483647 h 124"/>
              <a:gd name="T6" fmla="*/ 2147483647 w 98"/>
              <a:gd name="T7" fmla="*/ 2147483647 h 124"/>
              <a:gd name="T8" fmla="*/ 0 60000 65536"/>
              <a:gd name="T9" fmla="*/ 0 60000 65536"/>
              <a:gd name="T10" fmla="*/ 0 60000 65536"/>
              <a:gd name="T11" fmla="*/ 0 60000 65536"/>
              <a:gd name="T12" fmla="*/ 0 w 98"/>
              <a:gd name="T13" fmla="*/ 0 h 124"/>
              <a:gd name="T14" fmla="*/ 98 w 98"/>
              <a:gd name="T15" fmla="*/ 124 h 124"/>
            </a:gdLst>
            <a:ahLst/>
            <a:cxnLst>
              <a:cxn ang="T8">
                <a:pos x="T0" y="T1"/>
              </a:cxn>
              <a:cxn ang="T9">
                <a:pos x="T2" y="T3"/>
              </a:cxn>
              <a:cxn ang="T10">
                <a:pos x="T4" y="T5"/>
              </a:cxn>
              <a:cxn ang="T11">
                <a:pos x="T6" y="T7"/>
              </a:cxn>
            </a:cxnLst>
            <a:rect l="T12" t="T13" r="T14" b="T15"/>
            <a:pathLst>
              <a:path w="98" h="124">
                <a:moveTo>
                  <a:pt x="98" y="124"/>
                </a:moveTo>
                <a:lnTo>
                  <a:pt x="0" y="0"/>
                </a:lnTo>
                <a:lnTo>
                  <a:pt x="49" y="83"/>
                </a:lnTo>
                <a:lnTo>
                  <a:pt x="98" y="124"/>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1689" name="Line 313"/>
          <p:cNvSpPr>
            <a:spLocks noChangeShapeType="1"/>
          </p:cNvSpPr>
          <p:nvPr/>
        </p:nvSpPr>
        <p:spPr bwMode="auto">
          <a:xfrm flipV="1">
            <a:off x="5280031" y="2495550"/>
            <a:ext cx="104775" cy="565150"/>
          </a:xfrm>
          <a:prstGeom prst="line">
            <a:avLst/>
          </a:prstGeom>
          <a:noFill/>
          <a:ln w="9525">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1690" name="Line 314"/>
          <p:cNvSpPr>
            <a:spLocks noChangeShapeType="1"/>
          </p:cNvSpPr>
          <p:nvPr/>
        </p:nvSpPr>
        <p:spPr bwMode="auto">
          <a:xfrm flipH="1" flipV="1">
            <a:off x="5384800" y="2495572"/>
            <a:ext cx="215900" cy="4762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1691" name="Line 315"/>
          <p:cNvSpPr>
            <a:spLocks noChangeShapeType="1"/>
          </p:cNvSpPr>
          <p:nvPr/>
        </p:nvSpPr>
        <p:spPr bwMode="auto">
          <a:xfrm>
            <a:off x="6808797" y="3492500"/>
            <a:ext cx="103187" cy="1588"/>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1692" name="Freeform 316"/>
          <p:cNvSpPr>
            <a:spLocks/>
          </p:cNvSpPr>
          <p:nvPr/>
        </p:nvSpPr>
        <p:spPr bwMode="auto">
          <a:xfrm>
            <a:off x="7024693" y="3708407"/>
            <a:ext cx="217487" cy="347663"/>
          </a:xfrm>
          <a:custGeom>
            <a:avLst/>
            <a:gdLst>
              <a:gd name="T0" fmla="*/ 2147483647 w 94"/>
              <a:gd name="T1" fmla="*/ 2147483647 h 133"/>
              <a:gd name="T2" fmla="*/ 2147483647 w 94"/>
              <a:gd name="T3" fmla="*/ 2147483647 h 133"/>
              <a:gd name="T4" fmla="*/ 0 w 94"/>
              <a:gd name="T5" fmla="*/ 0 h 133"/>
              <a:gd name="T6" fmla="*/ 2147483647 w 94"/>
              <a:gd name="T7" fmla="*/ 2147483647 h 133"/>
              <a:gd name="T8" fmla="*/ 0 60000 65536"/>
              <a:gd name="T9" fmla="*/ 0 60000 65536"/>
              <a:gd name="T10" fmla="*/ 0 60000 65536"/>
              <a:gd name="T11" fmla="*/ 0 60000 65536"/>
              <a:gd name="T12" fmla="*/ 0 w 94"/>
              <a:gd name="T13" fmla="*/ 0 h 133"/>
              <a:gd name="T14" fmla="*/ 94 w 94"/>
              <a:gd name="T15" fmla="*/ 133 h 133"/>
            </a:gdLst>
            <a:ahLst/>
            <a:cxnLst>
              <a:cxn ang="T8">
                <a:pos x="T0" y="T1"/>
              </a:cxn>
              <a:cxn ang="T9">
                <a:pos x="T2" y="T3"/>
              </a:cxn>
              <a:cxn ang="T10">
                <a:pos x="T4" y="T5"/>
              </a:cxn>
              <a:cxn ang="T11">
                <a:pos x="T6" y="T7"/>
              </a:cxn>
            </a:cxnLst>
            <a:rect l="T12" t="T13" r="T14" b="T15"/>
            <a:pathLst>
              <a:path w="94" h="133">
                <a:moveTo>
                  <a:pt x="49" y="41"/>
                </a:moveTo>
                <a:lnTo>
                  <a:pt x="94" y="133"/>
                </a:lnTo>
                <a:lnTo>
                  <a:pt x="0" y="0"/>
                </a:lnTo>
                <a:lnTo>
                  <a:pt x="49" y="41"/>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1693" name="Freeform 317"/>
          <p:cNvSpPr>
            <a:spLocks/>
          </p:cNvSpPr>
          <p:nvPr/>
        </p:nvSpPr>
        <p:spPr bwMode="auto">
          <a:xfrm>
            <a:off x="7139000" y="3816352"/>
            <a:ext cx="217487" cy="239713"/>
          </a:xfrm>
          <a:custGeom>
            <a:avLst/>
            <a:gdLst>
              <a:gd name="T0" fmla="*/ 2147483647 w 94"/>
              <a:gd name="T1" fmla="*/ 2147483647 h 92"/>
              <a:gd name="T2" fmla="*/ 0 w 94"/>
              <a:gd name="T3" fmla="*/ 0 h 92"/>
              <a:gd name="T4" fmla="*/ 2147483647 w 94"/>
              <a:gd name="T5" fmla="*/ 2147483647 h 92"/>
              <a:gd name="T6" fmla="*/ 2147483647 w 94"/>
              <a:gd name="T7" fmla="*/ 2147483647 h 92"/>
              <a:gd name="T8" fmla="*/ 0 60000 65536"/>
              <a:gd name="T9" fmla="*/ 0 60000 65536"/>
              <a:gd name="T10" fmla="*/ 0 60000 65536"/>
              <a:gd name="T11" fmla="*/ 0 60000 65536"/>
              <a:gd name="T12" fmla="*/ 0 w 94"/>
              <a:gd name="T13" fmla="*/ 0 h 92"/>
              <a:gd name="T14" fmla="*/ 94 w 94"/>
              <a:gd name="T15" fmla="*/ 92 h 92"/>
            </a:gdLst>
            <a:ahLst/>
            <a:cxnLst>
              <a:cxn ang="T8">
                <a:pos x="T0" y="T1"/>
              </a:cxn>
              <a:cxn ang="T9">
                <a:pos x="T2" y="T3"/>
              </a:cxn>
              <a:cxn ang="T10">
                <a:pos x="T4" y="T5"/>
              </a:cxn>
              <a:cxn ang="T11">
                <a:pos x="T6" y="T7"/>
              </a:cxn>
            </a:cxnLst>
            <a:rect l="T12" t="T13" r="T14" b="T15"/>
            <a:pathLst>
              <a:path w="94" h="92">
                <a:moveTo>
                  <a:pt x="94" y="92"/>
                </a:moveTo>
                <a:lnTo>
                  <a:pt x="0" y="0"/>
                </a:lnTo>
                <a:lnTo>
                  <a:pt x="45" y="92"/>
                </a:lnTo>
                <a:lnTo>
                  <a:pt x="94" y="92"/>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1694" name="Line 318"/>
          <p:cNvSpPr>
            <a:spLocks noChangeShapeType="1"/>
          </p:cNvSpPr>
          <p:nvPr/>
        </p:nvSpPr>
        <p:spPr bwMode="auto">
          <a:xfrm>
            <a:off x="7024692" y="3708400"/>
            <a:ext cx="114300" cy="107950"/>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1695" name="Freeform 319"/>
          <p:cNvSpPr>
            <a:spLocks/>
          </p:cNvSpPr>
          <p:nvPr/>
        </p:nvSpPr>
        <p:spPr bwMode="auto">
          <a:xfrm>
            <a:off x="4835525" y="3732219"/>
            <a:ext cx="217488" cy="454025"/>
          </a:xfrm>
          <a:custGeom>
            <a:avLst/>
            <a:gdLst>
              <a:gd name="T0" fmla="*/ 2147483647 w 94"/>
              <a:gd name="T1" fmla="*/ 0 h 174"/>
              <a:gd name="T2" fmla="*/ 2147483647 w 94"/>
              <a:gd name="T3" fmla="*/ 2147483647 h 174"/>
              <a:gd name="T4" fmla="*/ 0 w 94"/>
              <a:gd name="T5" fmla="*/ 2147483647 h 174"/>
              <a:gd name="T6" fmla="*/ 2147483647 w 94"/>
              <a:gd name="T7" fmla="*/ 0 h 174"/>
              <a:gd name="T8" fmla="*/ 0 60000 65536"/>
              <a:gd name="T9" fmla="*/ 0 60000 65536"/>
              <a:gd name="T10" fmla="*/ 0 60000 65536"/>
              <a:gd name="T11" fmla="*/ 0 60000 65536"/>
              <a:gd name="T12" fmla="*/ 0 w 94"/>
              <a:gd name="T13" fmla="*/ 0 h 174"/>
              <a:gd name="T14" fmla="*/ 94 w 94"/>
              <a:gd name="T15" fmla="*/ 174 h 174"/>
            </a:gdLst>
            <a:ahLst/>
            <a:cxnLst>
              <a:cxn ang="T8">
                <a:pos x="T0" y="T1"/>
              </a:cxn>
              <a:cxn ang="T9">
                <a:pos x="T2" y="T3"/>
              </a:cxn>
              <a:cxn ang="T10">
                <a:pos x="T4" y="T5"/>
              </a:cxn>
              <a:cxn ang="T11">
                <a:pos x="T6" y="T7"/>
              </a:cxn>
            </a:cxnLst>
            <a:rect l="T12" t="T13" r="T14" b="T15"/>
            <a:pathLst>
              <a:path w="94" h="174">
                <a:moveTo>
                  <a:pt x="49" y="0"/>
                </a:moveTo>
                <a:lnTo>
                  <a:pt x="94" y="115"/>
                </a:lnTo>
                <a:lnTo>
                  <a:pt x="0" y="174"/>
                </a:lnTo>
                <a:lnTo>
                  <a:pt x="49"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1696" name="Freeform 320"/>
          <p:cNvSpPr>
            <a:spLocks/>
          </p:cNvSpPr>
          <p:nvPr/>
        </p:nvSpPr>
        <p:spPr bwMode="auto">
          <a:xfrm>
            <a:off x="4949825" y="3529017"/>
            <a:ext cx="217488" cy="503237"/>
          </a:xfrm>
          <a:custGeom>
            <a:avLst/>
            <a:gdLst>
              <a:gd name="T0" fmla="*/ 2147483647 w 94"/>
              <a:gd name="T1" fmla="*/ 0 h 193"/>
              <a:gd name="T2" fmla="*/ 0 w 94"/>
              <a:gd name="T3" fmla="*/ 2147483647 h 193"/>
              <a:gd name="T4" fmla="*/ 2147483647 w 94"/>
              <a:gd name="T5" fmla="*/ 2147483647 h 193"/>
              <a:gd name="T6" fmla="*/ 2147483647 w 94"/>
              <a:gd name="T7" fmla="*/ 0 h 193"/>
              <a:gd name="T8" fmla="*/ 0 60000 65536"/>
              <a:gd name="T9" fmla="*/ 0 60000 65536"/>
              <a:gd name="T10" fmla="*/ 0 60000 65536"/>
              <a:gd name="T11" fmla="*/ 0 60000 65536"/>
              <a:gd name="T12" fmla="*/ 0 w 94"/>
              <a:gd name="T13" fmla="*/ 0 h 193"/>
              <a:gd name="T14" fmla="*/ 94 w 94"/>
              <a:gd name="T15" fmla="*/ 193 h 193"/>
            </a:gdLst>
            <a:ahLst/>
            <a:cxnLst>
              <a:cxn ang="T8">
                <a:pos x="T0" y="T1"/>
              </a:cxn>
              <a:cxn ang="T9">
                <a:pos x="T2" y="T3"/>
              </a:cxn>
              <a:cxn ang="T10">
                <a:pos x="T4" y="T5"/>
              </a:cxn>
              <a:cxn ang="T11">
                <a:pos x="T6" y="T7"/>
              </a:cxn>
            </a:cxnLst>
            <a:rect l="T12" t="T13" r="T14" b="T15"/>
            <a:pathLst>
              <a:path w="94" h="193">
                <a:moveTo>
                  <a:pt x="94" y="0"/>
                </a:moveTo>
                <a:lnTo>
                  <a:pt x="0" y="78"/>
                </a:lnTo>
                <a:lnTo>
                  <a:pt x="45" y="193"/>
                </a:lnTo>
                <a:lnTo>
                  <a:pt x="94"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1697" name="Line 321"/>
          <p:cNvSpPr>
            <a:spLocks noChangeShapeType="1"/>
          </p:cNvSpPr>
          <p:nvPr/>
        </p:nvSpPr>
        <p:spPr bwMode="auto">
          <a:xfrm flipH="1" flipV="1">
            <a:off x="6207129" y="2911475"/>
            <a:ext cx="157163" cy="88900"/>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1698" name="Line 322"/>
          <p:cNvSpPr>
            <a:spLocks noChangeShapeType="1"/>
          </p:cNvSpPr>
          <p:nvPr/>
        </p:nvSpPr>
        <p:spPr bwMode="auto">
          <a:xfrm flipV="1">
            <a:off x="6045202" y="2922610"/>
            <a:ext cx="157163" cy="5397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1699" name="Line 323"/>
          <p:cNvSpPr>
            <a:spLocks noChangeShapeType="1"/>
          </p:cNvSpPr>
          <p:nvPr/>
        </p:nvSpPr>
        <p:spPr bwMode="auto">
          <a:xfrm flipH="1">
            <a:off x="4949825" y="3529013"/>
            <a:ext cx="217488" cy="203200"/>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1700" name="Freeform 324"/>
          <p:cNvSpPr>
            <a:spLocks/>
          </p:cNvSpPr>
          <p:nvPr/>
        </p:nvSpPr>
        <p:spPr bwMode="auto">
          <a:xfrm>
            <a:off x="4289425" y="4621213"/>
            <a:ext cx="217488" cy="93662"/>
          </a:xfrm>
          <a:custGeom>
            <a:avLst/>
            <a:gdLst>
              <a:gd name="T0" fmla="*/ 2147483647 w 94"/>
              <a:gd name="T1" fmla="*/ 2147483647 h 36"/>
              <a:gd name="T2" fmla="*/ 0 w 94"/>
              <a:gd name="T3" fmla="*/ 0 h 36"/>
              <a:gd name="T4" fmla="*/ 2147483647 w 94"/>
              <a:gd name="T5" fmla="*/ 2147483647 h 36"/>
              <a:gd name="T6" fmla="*/ 2147483647 w 94"/>
              <a:gd name="T7" fmla="*/ 2147483647 h 36"/>
              <a:gd name="T8" fmla="*/ 0 60000 65536"/>
              <a:gd name="T9" fmla="*/ 0 60000 65536"/>
              <a:gd name="T10" fmla="*/ 0 60000 65536"/>
              <a:gd name="T11" fmla="*/ 0 60000 65536"/>
              <a:gd name="T12" fmla="*/ 0 w 94"/>
              <a:gd name="T13" fmla="*/ 0 h 36"/>
              <a:gd name="T14" fmla="*/ 94 w 94"/>
              <a:gd name="T15" fmla="*/ 36 h 36"/>
            </a:gdLst>
            <a:ahLst/>
            <a:cxnLst>
              <a:cxn ang="T8">
                <a:pos x="T0" y="T1"/>
              </a:cxn>
              <a:cxn ang="T9">
                <a:pos x="T2" y="T3"/>
              </a:cxn>
              <a:cxn ang="T10">
                <a:pos x="T4" y="T5"/>
              </a:cxn>
              <a:cxn ang="T11">
                <a:pos x="T6" y="T7"/>
              </a:cxn>
            </a:cxnLst>
            <a:rect l="T12" t="T13" r="T14" b="T15"/>
            <a:pathLst>
              <a:path w="94" h="36">
                <a:moveTo>
                  <a:pt x="94" y="13"/>
                </a:moveTo>
                <a:lnTo>
                  <a:pt x="0" y="0"/>
                </a:lnTo>
                <a:lnTo>
                  <a:pt x="49" y="36"/>
                </a:lnTo>
                <a:lnTo>
                  <a:pt x="94" y="13"/>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1701" name="Freeform 325"/>
          <p:cNvSpPr>
            <a:spLocks/>
          </p:cNvSpPr>
          <p:nvPr/>
        </p:nvSpPr>
        <p:spPr bwMode="auto">
          <a:xfrm>
            <a:off x="7356477" y="4056063"/>
            <a:ext cx="214313" cy="565150"/>
          </a:xfrm>
          <a:custGeom>
            <a:avLst/>
            <a:gdLst>
              <a:gd name="T0" fmla="*/ 2147483647 w 93"/>
              <a:gd name="T1" fmla="*/ 2147483647 h 216"/>
              <a:gd name="T2" fmla="*/ 0 w 93"/>
              <a:gd name="T3" fmla="*/ 0 h 216"/>
              <a:gd name="T4" fmla="*/ 2147483647 w 93"/>
              <a:gd name="T5" fmla="*/ 2147483647 h 216"/>
              <a:gd name="T6" fmla="*/ 2147483647 w 93"/>
              <a:gd name="T7" fmla="*/ 2147483647 h 216"/>
              <a:gd name="T8" fmla="*/ 0 60000 65536"/>
              <a:gd name="T9" fmla="*/ 0 60000 65536"/>
              <a:gd name="T10" fmla="*/ 0 60000 65536"/>
              <a:gd name="T11" fmla="*/ 0 60000 65536"/>
              <a:gd name="T12" fmla="*/ 0 w 93"/>
              <a:gd name="T13" fmla="*/ 0 h 216"/>
              <a:gd name="T14" fmla="*/ 93 w 93"/>
              <a:gd name="T15" fmla="*/ 216 h 216"/>
            </a:gdLst>
            <a:ahLst/>
            <a:cxnLst>
              <a:cxn ang="T8">
                <a:pos x="T0" y="T1"/>
              </a:cxn>
              <a:cxn ang="T9">
                <a:pos x="T2" y="T3"/>
              </a:cxn>
              <a:cxn ang="T10">
                <a:pos x="T4" y="T5"/>
              </a:cxn>
              <a:cxn ang="T11">
                <a:pos x="T6" y="T7"/>
              </a:cxn>
            </a:cxnLst>
            <a:rect l="T12" t="T13" r="T14" b="T15"/>
            <a:pathLst>
              <a:path w="93" h="216">
                <a:moveTo>
                  <a:pt x="93" y="216"/>
                </a:moveTo>
                <a:lnTo>
                  <a:pt x="0" y="0"/>
                </a:lnTo>
                <a:lnTo>
                  <a:pt x="44" y="87"/>
                </a:lnTo>
                <a:lnTo>
                  <a:pt x="93" y="216"/>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1702" name="Freeform 326"/>
          <p:cNvSpPr>
            <a:spLocks/>
          </p:cNvSpPr>
          <p:nvPr/>
        </p:nvSpPr>
        <p:spPr bwMode="auto">
          <a:xfrm>
            <a:off x="7570800" y="4621213"/>
            <a:ext cx="219075" cy="93662"/>
          </a:xfrm>
          <a:custGeom>
            <a:avLst/>
            <a:gdLst>
              <a:gd name="T0" fmla="*/ 2147483647 w 94"/>
              <a:gd name="T1" fmla="*/ 2147483647 h 36"/>
              <a:gd name="T2" fmla="*/ 0 w 94"/>
              <a:gd name="T3" fmla="*/ 0 h 36"/>
              <a:gd name="T4" fmla="*/ 2147483647 w 94"/>
              <a:gd name="T5" fmla="*/ 2147483647 h 36"/>
              <a:gd name="T6" fmla="*/ 2147483647 w 94"/>
              <a:gd name="T7" fmla="*/ 2147483647 h 36"/>
              <a:gd name="T8" fmla="*/ 0 60000 65536"/>
              <a:gd name="T9" fmla="*/ 0 60000 65536"/>
              <a:gd name="T10" fmla="*/ 0 60000 65536"/>
              <a:gd name="T11" fmla="*/ 0 60000 65536"/>
              <a:gd name="T12" fmla="*/ 0 w 94"/>
              <a:gd name="T13" fmla="*/ 0 h 36"/>
              <a:gd name="T14" fmla="*/ 94 w 94"/>
              <a:gd name="T15" fmla="*/ 36 h 36"/>
            </a:gdLst>
            <a:ahLst/>
            <a:cxnLst>
              <a:cxn ang="T8">
                <a:pos x="T0" y="T1"/>
              </a:cxn>
              <a:cxn ang="T9">
                <a:pos x="T2" y="T3"/>
              </a:cxn>
              <a:cxn ang="T10">
                <a:pos x="T4" y="T5"/>
              </a:cxn>
              <a:cxn ang="T11">
                <a:pos x="T6" y="T7"/>
              </a:cxn>
            </a:cxnLst>
            <a:rect l="T12" t="T13" r="T14" b="T15"/>
            <a:pathLst>
              <a:path w="94" h="36">
                <a:moveTo>
                  <a:pt x="94" y="13"/>
                </a:moveTo>
                <a:lnTo>
                  <a:pt x="0" y="0"/>
                </a:lnTo>
                <a:lnTo>
                  <a:pt x="50" y="36"/>
                </a:lnTo>
                <a:lnTo>
                  <a:pt x="94" y="13"/>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1703" name="Freeform 327"/>
          <p:cNvSpPr>
            <a:spLocks/>
          </p:cNvSpPr>
          <p:nvPr/>
        </p:nvSpPr>
        <p:spPr bwMode="auto">
          <a:xfrm>
            <a:off x="7458075" y="4283075"/>
            <a:ext cx="228600" cy="431800"/>
          </a:xfrm>
          <a:custGeom>
            <a:avLst/>
            <a:gdLst>
              <a:gd name="T0" fmla="*/ 2147483647 w 99"/>
              <a:gd name="T1" fmla="*/ 2147483647 h 165"/>
              <a:gd name="T2" fmla="*/ 2147483647 w 99"/>
              <a:gd name="T3" fmla="*/ 2147483647 h 165"/>
              <a:gd name="T4" fmla="*/ 0 w 99"/>
              <a:gd name="T5" fmla="*/ 0 h 165"/>
              <a:gd name="T6" fmla="*/ 2147483647 w 99"/>
              <a:gd name="T7" fmla="*/ 2147483647 h 165"/>
              <a:gd name="T8" fmla="*/ 0 60000 65536"/>
              <a:gd name="T9" fmla="*/ 0 60000 65536"/>
              <a:gd name="T10" fmla="*/ 0 60000 65536"/>
              <a:gd name="T11" fmla="*/ 0 60000 65536"/>
              <a:gd name="T12" fmla="*/ 0 w 99"/>
              <a:gd name="T13" fmla="*/ 0 h 165"/>
              <a:gd name="T14" fmla="*/ 99 w 99"/>
              <a:gd name="T15" fmla="*/ 165 h 165"/>
            </a:gdLst>
            <a:ahLst/>
            <a:cxnLst>
              <a:cxn ang="T8">
                <a:pos x="T0" y="T1"/>
              </a:cxn>
              <a:cxn ang="T9">
                <a:pos x="T2" y="T3"/>
              </a:cxn>
              <a:cxn ang="T10">
                <a:pos x="T4" y="T5"/>
              </a:cxn>
              <a:cxn ang="T11">
                <a:pos x="T6" y="T7"/>
              </a:cxn>
            </a:cxnLst>
            <a:rect l="T12" t="T13" r="T14" b="T15"/>
            <a:pathLst>
              <a:path w="99" h="165">
                <a:moveTo>
                  <a:pt x="49" y="129"/>
                </a:moveTo>
                <a:lnTo>
                  <a:pt x="99" y="165"/>
                </a:lnTo>
                <a:lnTo>
                  <a:pt x="0" y="0"/>
                </a:lnTo>
                <a:lnTo>
                  <a:pt x="49" y="129"/>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1704" name="Line 328"/>
          <p:cNvSpPr>
            <a:spLocks noChangeShapeType="1"/>
          </p:cNvSpPr>
          <p:nvPr/>
        </p:nvSpPr>
        <p:spPr bwMode="auto">
          <a:xfrm>
            <a:off x="7570790" y="4621235"/>
            <a:ext cx="3175" cy="1587"/>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1705" name="Freeform 329"/>
          <p:cNvSpPr>
            <a:spLocks/>
          </p:cNvSpPr>
          <p:nvPr/>
        </p:nvSpPr>
        <p:spPr bwMode="auto">
          <a:xfrm>
            <a:off x="5167325" y="3060722"/>
            <a:ext cx="217487" cy="468313"/>
          </a:xfrm>
          <a:custGeom>
            <a:avLst/>
            <a:gdLst>
              <a:gd name="T0" fmla="*/ 0 w 94"/>
              <a:gd name="T1" fmla="*/ 2147483647 h 179"/>
              <a:gd name="T2" fmla="*/ 2147483647 w 94"/>
              <a:gd name="T3" fmla="*/ 2147483647 h 179"/>
              <a:gd name="T4" fmla="*/ 2147483647 w 94"/>
              <a:gd name="T5" fmla="*/ 0 h 179"/>
              <a:gd name="T6" fmla="*/ 0 w 94"/>
              <a:gd name="T7" fmla="*/ 2147483647 h 179"/>
              <a:gd name="T8" fmla="*/ 0 60000 65536"/>
              <a:gd name="T9" fmla="*/ 0 60000 65536"/>
              <a:gd name="T10" fmla="*/ 0 60000 65536"/>
              <a:gd name="T11" fmla="*/ 0 60000 65536"/>
              <a:gd name="T12" fmla="*/ 0 w 94"/>
              <a:gd name="T13" fmla="*/ 0 h 179"/>
              <a:gd name="T14" fmla="*/ 94 w 94"/>
              <a:gd name="T15" fmla="*/ 179 h 179"/>
            </a:gdLst>
            <a:ahLst/>
            <a:cxnLst>
              <a:cxn ang="T8">
                <a:pos x="T0" y="T1"/>
              </a:cxn>
              <a:cxn ang="T9">
                <a:pos x="T2" y="T3"/>
              </a:cxn>
              <a:cxn ang="T10">
                <a:pos x="T4" y="T5"/>
              </a:cxn>
              <a:cxn ang="T11">
                <a:pos x="T6" y="T7"/>
              </a:cxn>
            </a:cxnLst>
            <a:rect l="T12" t="T13" r="T14" b="T15"/>
            <a:pathLst>
              <a:path w="94" h="179">
                <a:moveTo>
                  <a:pt x="0" y="179"/>
                </a:moveTo>
                <a:lnTo>
                  <a:pt x="94" y="160"/>
                </a:lnTo>
                <a:lnTo>
                  <a:pt x="49" y="0"/>
                </a:lnTo>
                <a:lnTo>
                  <a:pt x="0" y="179"/>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1706" name="Freeform 330"/>
          <p:cNvSpPr>
            <a:spLocks/>
          </p:cNvSpPr>
          <p:nvPr/>
        </p:nvSpPr>
        <p:spPr bwMode="auto">
          <a:xfrm>
            <a:off x="5280037" y="3024210"/>
            <a:ext cx="219075" cy="454025"/>
          </a:xfrm>
          <a:custGeom>
            <a:avLst/>
            <a:gdLst>
              <a:gd name="T0" fmla="*/ 2147483647 w 94"/>
              <a:gd name="T1" fmla="*/ 0 h 174"/>
              <a:gd name="T2" fmla="*/ 0 w 94"/>
              <a:gd name="T3" fmla="*/ 2147483647 h 174"/>
              <a:gd name="T4" fmla="*/ 2147483647 w 94"/>
              <a:gd name="T5" fmla="*/ 2147483647 h 174"/>
              <a:gd name="T6" fmla="*/ 2147483647 w 94"/>
              <a:gd name="T7" fmla="*/ 0 h 174"/>
              <a:gd name="T8" fmla="*/ 0 60000 65536"/>
              <a:gd name="T9" fmla="*/ 0 60000 65536"/>
              <a:gd name="T10" fmla="*/ 0 60000 65536"/>
              <a:gd name="T11" fmla="*/ 0 60000 65536"/>
              <a:gd name="T12" fmla="*/ 0 w 94"/>
              <a:gd name="T13" fmla="*/ 0 h 174"/>
              <a:gd name="T14" fmla="*/ 94 w 94"/>
              <a:gd name="T15" fmla="*/ 174 h 174"/>
            </a:gdLst>
            <a:ahLst/>
            <a:cxnLst>
              <a:cxn ang="T8">
                <a:pos x="T0" y="T1"/>
              </a:cxn>
              <a:cxn ang="T9">
                <a:pos x="T2" y="T3"/>
              </a:cxn>
              <a:cxn ang="T10">
                <a:pos x="T4" y="T5"/>
              </a:cxn>
              <a:cxn ang="T11">
                <a:pos x="T6" y="T7"/>
              </a:cxn>
            </a:cxnLst>
            <a:rect l="T12" t="T13" r="T14" b="T15"/>
            <a:pathLst>
              <a:path w="94" h="174">
                <a:moveTo>
                  <a:pt x="94" y="0"/>
                </a:moveTo>
                <a:lnTo>
                  <a:pt x="0" y="14"/>
                </a:lnTo>
                <a:lnTo>
                  <a:pt x="45" y="174"/>
                </a:lnTo>
                <a:lnTo>
                  <a:pt x="94"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1707" name="Freeform 331"/>
          <p:cNvSpPr>
            <a:spLocks/>
          </p:cNvSpPr>
          <p:nvPr/>
        </p:nvSpPr>
        <p:spPr bwMode="auto">
          <a:xfrm>
            <a:off x="5499102" y="2543175"/>
            <a:ext cx="214313" cy="660400"/>
          </a:xfrm>
          <a:custGeom>
            <a:avLst/>
            <a:gdLst>
              <a:gd name="T0" fmla="*/ 0 w 93"/>
              <a:gd name="T1" fmla="*/ 2147483647 h 253"/>
              <a:gd name="T2" fmla="*/ 2147483647 w 93"/>
              <a:gd name="T3" fmla="*/ 2147483647 h 253"/>
              <a:gd name="T4" fmla="*/ 2147483647 w 93"/>
              <a:gd name="T5" fmla="*/ 0 h 253"/>
              <a:gd name="T6" fmla="*/ 0 w 93"/>
              <a:gd name="T7" fmla="*/ 2147483647 h 253"/>
              <a:gd name="T8" fmla="*/ 0 60000 65536"/>
              <a:gd name="T9" fmla="*/ 0 60000 65536"/>
              <a:gd name="T10" fmla="*/ 0 60000 65536"/>
              <a:gd name="T11" fmla="*/ 0 60000 65536"/>
              <a:gd name="T12" fmla="*/ 0 w 93"/>
              <a:gd name="T13" fmla="*/ 0 h 253"/>
              <a:gd name="T14" fmla="*/ 93 w 93"/>
              <a:gd name="T15" fmla="*/ 253 h 253"/>
            </a:gdLst>
            <a:ahLst/>
            <a:cxnLst>
              <a:cxn ang="T8">
                <a:pos x="T0" y="T1"/>
              </a:cxn>
              <a:cxn ang="T9">
                <a:pos x="T2" y="T3"/>
              </a:cxn>
              <a:cxn ang="T10">
                <a:pos x="T4" y="T5"/>
              </a:cxn>
              <a:cxn ang="T11">
                <a:pos x="T6" y="T7"/>
              </a:cxn>
            </a:cxnLst>
            <a:rect l="T12" t="T13" r="T14" b="T15"/>
            <a:pathLst>
              <a:path w="93" h="253">
                <a:moveTo>
                  <a:pt x="0" y="184"/>
                </a:moveTo>
                <a:lnTo>
                  <a:pt x="93" y="253"/>
                </a:lnTo>
                <a:lnTo>
                  <a:pt x="44" y="0"/>
                </a:lnTo>
                <a:lnTo>
                  <a:pt x="0" y="184"/>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1708" name="Line 332"/>
          <p:cNvSpPr>
            <a:spLocks noChangeShapeType="1"/>
          </p:cNvSpPr>
          <p:nvPr/>
        </p:nvSpPr>
        <p:spPr bwMode="auto">
          <a:xfrm>
            <a:off x="7356477" y="4067175"/>
            <a:ext cx="214313" cy="554038"/>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1709" name="Freeform 333"/>
          <p:cNvSpPr>
            <a:spLocks/>
          </p:cNvSpPr>
          <p:nvPr/>
        </p:nvSpPr>
        <p:spPr bwMode="auto">
          <a:xfrm>
            <a:off x="7242175" y="4056063"/>
            <a:ext cx="215900" cy="227012"/>
          </a:xfrm>
          <a:custGeom>
            <a:avLst/>
            <a:gdLst>
              <a:gd name="T0" fmla="*/ 2147483647 w 93"/>
              <a:gd name="T1" fmla="*/ 0 h 87"/>
              <a:gd name="T2" fmla="*/ 2147483647 w 93"/>
              <a:gd name="T3" fmla="*/ 2147483647 h 87"/>
              <a:gd name="T4" fmla="*/ 0 w 93"/>
              <a:gd name="T5" fmla="*/ 0 h 87"/>
              <a:gd name="T6" fmla="*/ 2147483647 w 93"/>
              <a:gd name="T7" fmla="*/ 0 h 87"/>
              <a:gd name="T8" fmla="*/ 0 60000 65536"/>
              <a:gd name="T9" fmla="*/ 0 60000 65536"/>
              <a:gd name="T10" fmla="*/ 0 60000 65536"/>
              <a:gd name="T11" fmla="*/ 0 60000 65536"/>
              <a:gd name="T12" fmla="*/ 0 w 93"/>
              <a:gd name="T13" fmla="*/ 0 h 87"/>
              <a:gd name="T14" fmla="*/ 93 w 93"/>
              <a:gd name="T15" fmla="*/ 87 h 87"/>
            </a:gdLst>
            <a:ahLst/>
            <a:cxnLst>
              <a:cxn ang="T8">
                <a:pos x="T0" y="T1"/>
              </a:cxn>
              <a:cxn ang="T9">
                <a:pos x="T2" y="T3"/>
              </a:cxn>
              <a:cxn ang="T10">
                <a:pos x="T4" y="T5"/>
              </a:cxn>
              <a:cxn ang="T11">
                <a:pos x="T6" y="T7"/>
              </a:cxn>
            </a:cxnLst>
            <a:rect l="T12" t="T13" r="T14" b="T15"/>
            <a:pathLst>
              <a:path w="93" h="87">
                <a:moveTo>
                  <a:pt x="49" y="0"/>
                </a:moveTo>
                <a:lnTo>
                  <a:pt x="93" y="87"/>
                </a:lnTo>
                <a:lnTo>
                  <a:pt x="0" y="0"/>
                </a:lnTo>
                <a:lnTo>
                  <a:pt x="49"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1710" name="Line 334"/>
          <p:cNvSpPr>
            <a:spLocks noChangeShapeType="1"/>
          </p:cNvSpPr>
          <p:nvPr/>
        </p:nvSpPr>
        <p:spPr bwMode="auto">
          <a:xfrm flipH="1" flipV="1">
            <a:off x="4289425" y="4621235"/>
            <a:ext cx="217488" cy="33337"/>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1711" name="Line 335"/>
          <p:cNvSpPr>
            <a:spLocks noChangeShapeType="1"/>
          </p:cNvSpPr>
          <p:nvPr/>
        </p:nvSpPr>
        <p:spPr bwMode="auto">
          <a:xfrm>
            <a:off x="7356475" y="4056063"/>
            <a:ext cx="1588" cy="11112"/>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1712" name="Line 336"/>
          <p:cNvSpPr>
            <a:spLocks noChangeShapeType="1"/>
          </p:cNvSpPr>
          <p:nvPr/>
        </p:nvSpPr>
        <p:spPr bwMode="auto">
          <a:xfrm>
            <a:off x="7570790" y="4621235"/>
            <a:ext cx="3175" cy="952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1713" name="Line 337"/>
          <p:cNvSpPr>
            <a:spLocks noChangeShapeType="1"/>
          </p:cNvSpPr>
          <p:nvPr/>
        </p:nvSpPr>
        <p:spPr bwMode="auto">
          <a:xfrm>
            <a:off x="7469188" y="4297363"/>
            <a:ext cx="101600" cy="323850"/>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1714" name="Freeform 338"/>
          <p:cNvSpPr>
            <a:spLocks/>
          </p:cNvSpPr>
          <p:nvPr/>
        </p:nvSpPr>
        <p:spPr bwMode="auto">
          <a:xfrm>
            <a:off x="6261100" y="3000397"/>
            <a:ext cx="217488" cy="347663"/>
          </a:xfrm>
          <a:custGeom>
            <a:avLst/>
            <a:gdLst>
              <a:gd name="T0" fmla="*/ 2147483647 w 94"/>
              <a:gd name="T1" fmla="*/ 0 h 133"/>
              <a:gd name="T2" fmla="*/ 2147483647 w 94"/>
              <a:gd name="T3" fmla="*/ 2147483647 h 133"/>
              <a:gd name="T4" fmla="*/ 0 w 94"/>
              <a:gd name="T5" fmla="*/ 2147483647 h 133"/>
              <a:gd name="T6" fmla="*/ 2147483647 w 94"/>
              <a:gd name="T7" fmla="*/ 0 h 133"/>
              <a:gd name="T8" fmla="*/ 0 60000 65536"/>
              <a:gd name="T9" fmla="*/ 0 60000 65536"/>
              <a:gd name="T10" fmla="*/ 0 60000 65536"/>
              <a:gd name="T11" fmla="*/ 0 60000 65536"/>
              <a:gd name="T12" fmla="*/ 0 w 94"/>
              <a:gd name="T13" fmla="*/ 0 h 133"/>
              <a:gd name="T14" fmla="*/ 94 w 94"/>
              <a:gd name="T15" fmla="*/ 133 h 133"/>
            </a:gdLst>
            <a:ahLst/>
            <a:cxnLst>
              <a:cxn ang="T8">
                <a:pos x="T0" y="T1"/>
              </a:cxn>
              <a:cxn ang="T9">
                <a:pos x="T2" y="T3"/>
              </a:cxn>
              <a:cxn ang="T10">
                <a:pos x="T4" y="T5"/>
              </a:cxn>
              <a:cxn ang="T11">
                <a:pos x="T6" y="T7"/>
              </a:cxn>
            </a:cxnLst>
            <a:rect l="T12" t="T13" r="T14" b="T15"/>
            <a:pathLst>
              <a:path w="94" h="133">
                <a:moveTo>
                  <a:pt x="45" y="0"/>
                </a:moveTo>
                <a:lnTo>
                  <a:pt x="94" y="133"/>
                </a:lnTo>
                <a:lnTo>
                  <a:pt x="0" y="68"/>
                </a:lnTo>
                <a:lnTo>
                  <a:pt x="45"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1715" name="Freeform 339"/>
          <p:cNvSpPr>
            <a:spLocks/>
          </p:cNvSpPr>
          <p:nvPr/>
        </p:nvSpPr>
        <p:spPr bwMode="auto">
          <a:xfrm>
            <a:off x="6364288" y="3000397"/>
            <a:ext cx="227012" cy="347663"/>
          </a:xfrm>
          <a:custGeom>
            <a:avLst/>
            <a:gdLst>
              <a:gd name="T0" fmla="*/ 2147483647 w 98"/>
              <a:gd name="T1" fmla="*/ 2147483647 h 133"/>
              <a:gd name="T2" fmla="*/ 0 w 98"/>
              <a:gd name="T3" fmla="*/ 0 h 133"/>
              <a:gd name="T4" fmla="*/ 2147483647 w 98"/>
              <a:gd name="T5" fmla="*/ 2147483647 h 133"/>
              <a:gd name="T6" fmla="*/ 2147483647 w 98"/>
              <a:gd name="T7" fmla="*/ 2147483647 h 133"/>
              <a:gd name="T8" fmla="*/ 0 60000 65536"/>
              <a:gd name="T9" fmla="*/ 0 60000 65536"/>
              <a:gd name="T10" fmla="*/ 0 60000 65536"/>
              <a:gd name="T11" fmla="*/ 0 60000 65536"/>
              <a:gd name="T12" fmla="*/ 0 w 98"/>
              <a:gd name="T13" fmla="*/ 0 h 133"/>
              <a:gd name="T14" fmla="*/ 98 w 98"/>
              <a:gd name="T15" fmla="*/ 133 h 133"/>
            </a:gdLst>
            <a:ahLst/>
            <a:cxnLst>
              <a:cxn ang="T8">
                <a:pos x="T0" y="T1"/>
              </a:cxn>
              <a:cxn ang="T9">
                <a:pos x="T2" y="T3"/>
              </a:cxn>
              <a:cxn ang="T10">
                <a:pos x="T4" y="T5"/>
              </a:cxn>
              <a:cxn ang="T11">
                <a:pos x="T6" y="T7"/>
              </a:cxn>
            </a:cxnLst>
            <a:rect l="T12" t="T13" r="T14" b="T15"/>
            <a:pathLst>
              <a:path w="98" h="133">
                <a:moveTo>
                  <a:pt x="98" y="96"/>
                </a:moveTo>
                <a:lnTo>
                  <a:pt x="0" y="0"/>
                </a:lnTo>
                <a:lnTo>
                  <a:pt x="49" y="133"/>
                </a:lnTo>
                <a:lnTo>
                  <a:pt x="98" y="96"/>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1716" name="Line 340"/>
          <p:cNvSpPr>
            <a:spLocks noChangeShapeType="1"/>
          </p:cNvSpPr>
          <p:nvPr/>
        </p:nvSpPr>
        <p:spPr bwMode="auto">
          <a:xfrm flipH="1">
            <a:off x="5280037" y="3024188"/>
            <a:ext cx="219075" cy="36512"/>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1717" name="Line 341"/>
          <p:cNvSpPr>
            <a:spLocks noChangeShapeType="1"/>
          </p:cNvSpPr>
          <p:nvPr/>
        </p:nvSpPr>
        <p:spPr bwMode="auto">
          <a:xfrm flipV="1">
            <a:off x="5167313" y="3060722"/>
            <a:ext cx="112712" cy="468313"/>
          </a:xfrm>
          <a:prstGeom prst="line">
            <a:avLst/>
          </a:prstGeom>
          <a:noFill/>
          <a:ln w="9525">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1718" name="Line 342"/>
          <p:cNvSpPr>
            <a:spLocks noChangeShapeType="1"/>
          </p:cNvSpPr>
          <p:nvPr/>
        </p:nvSpPr>
        <p:spPr bwMode="auto">
          <a:xfrm flipH="1" flipV="1">
            <a:off x="5575312" y="2693988"/>
            <a:ext cx="219075" cy="157162"/>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1719" name="Line 343"/>
          <p:cNvSpPr>
            <a:spLocks noChangeShapeType="1"/>
          </p:cNvSpPr>
          <p:nvPr/>
        </p:nvSpPr>
        <p:spPr bwMode="auto">
          <a:xfrm flipV="1">
            <a:off x="5499100" y="2543197"/>
            <a:ext cx="101600" cy="481013"/>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1720" name="Line 344"/>
          <p:cNvSpPr>
            <a:spLocks noChangeShapeType="1"/>
          </p:cNvSpPr>
          <p:nvPr/>
        </p:nvSpPr>
        <p:spPr bwMode="auto">
          <a:xfrm>
            <a:off x="7242180" y="4056068"/>
            <a:ext cx="114300" cy="317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1721" name="Line 345"/>
          <p:cNvSpPr>
            <a:spLocks noChangeShapeType="1"/>
          </p:cNvSpPr>
          <p:nvPr/>
        </p:nvSpPr>
        <p:spPr bwMode="auto">
          <a:xfrm flipH="1" flipV="1">
            <a:off x="6364288" y="3000397"/>
            <a:ext cx="227012" cy="25082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1722" name="Freeform 346"/>
          <p:cNvSpPr>
            <a:spLocks/>
          </p:cNvSpPr>
          <p:nvPr/>
        </p:nvSpPr>
        <p:spPr bwMode="auto">
          <a:xfrm>
            <a:off x="6478600" y="3251200"/>
            <a:ext cx="217487" cy="311150"/>
          </a:xfrm>
          <a:custGeom>
            <a:avLst/>
            <a:gdLst>
              <a:gd name="T0" fmla="*/ 2147483647 w 94"/>
              <a:gd name="T1" fmla="*/ 0 h 119"/>
              <a:gd name="T2" fmla="*/ 2147483647 w 94"/>
              <a:gd name="T3" fmla="*/ 2147483647 h 119"/>
              <a:gd name="T4" fmla="*/ 0 w 94"/>
              <a:gd name="T5" fmla="*/ 2147483647 h 119"/>
              <a:gd name="T6" fmla="*/ 2147483647 w 94"/>
              <a:gd name="T7" fmla="*/ 0 h 119"/>
              <a:gd name="T8" fmla="*/ 0 60000 65536"/>
              <a:gd name="T9" fmla="*/ 0 60000 65536"/>
              <a:gd name="T10" fmla="*/ 0 60000 65536"/>
              <a:gd name="T11" fmla="*/ 0 60000 65536"/>
              <a:gd name="T12" fmla="*/ 0 w 94"/>
              <a:gd name="T13" fmla="*/ 0 h 119"/>
              <a:gd name="T14" fmla="*/ 94 w 94"/>
              <a:gd name="T15" fmla="*/ 119 h 119"/>
            </a:gdLst>
            <a:ahLst/>
            <a:cxnLst>
              <a:cxn ang="T8">
                <a:pos x="T0" y="T1"/>
              </a:cxn>
              <a:cxn ang="T9">
                <a:pos x="T2" y="T3"/>
              </a:cxn>
              <a:cxn ang="T10">
                <a:pos x="T4" y="T5"/>
              </a:cxn>
              <a:cxn ang="T11">
                <a:pos x="T6" y="T7"/>
              </a:cxn>
            </a:cxnLst>
            <a:rect l="T12" t="T13" r="T14" b="T15"/>
            <a:pathLst>
              <a:path w="94" h="119">
                <a:moveTo>
                  <a:pt x="49" y="0"/>
                </a:moveTo>
                <a:lnTo>
                  <a:pt x="94" y="119"/>
                </a:lnTo>
                <a:lnTo>
                  <a:pt x="0" y="37"/>
                </a:lnTo>
                <a:lnTo>
                  <a:pt x="49"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1723" name="Freeform 347"/>
          <p:cNvSpPr>
            <a:spLocks/>
          </p:cNvSpPr>
          <p:nvPr/>
        </p:nvSpPr>
        <p:spPr bwMode="auto">
          <a:xfrm>
            <a:off x="6591300" y="3251200"/>
            <a:ext cx="217488" cy="311150"/>
          </a:xfrm>
          <a:custGeom>
            <a:avLst/>
            <a:gdLst>
              <a:gd name="T0" fmla="*/ 2147483647 w 94"/>
              <a:gd name="T1" fmla="*/ 2147483647 h 119"/>
              <a:gd name="T2" fmla="*/ 0 w 94"/>
              <a:gd name="T3" fmla="*/ 0 h 119"/>
              <a:gd name="T4" fmla="*/ 2147483647 w 94"/>
              <a:gd name="T5" fmla="*/ 2147483647 h 119"/>
              <a:gd name="T6" fmla="*/ 2147483647 w 94"/>
              <a:gd name="T7" fmla="*/ 2147483647 h 119"/>
              <a:gd name="T8" fmla="*/ 0 60000 65536"/>
              <a:gd name="T9" fmla="*/ 0 60000 65536"/>
              <a:gd name="T10" fmla="*/ 0 60000 65536"/>
              <a:gd name="T11" fmla="*/ 0 60000 65536"/>
              <a:gd name="T12" fmla="*/ 0 w 94"/>
              <a:gd name="T13" fmla="*/ 0 h 119"/>
              <a:gd name="T14" fmla="*/ 94 w 94"/>
              <a:gd name="T15" fmla="*/ 119 h 119"/>
            </a:gdLst>
            <a:ahLst/>
            <a:cxnLst>
              <a:cxn ang="T8">
                <a:pos x="T0" y="T1"/>
              </a:cxn>
              <a:cxn ang="T9">
                <a:pos x="T2" y="T3"/>
              </a:cxn>
              <a:cxn ang="T10">
                <a:pos x="T4" y="T5"/>
              </a:cxn>
              <a:cxn ang="T11">
                <a:pos x="T6" y="T7"/>
              </a:cxn>
            </a:cxnLst>
            <a:rect l="T12" t="T13" r="T14" b="T15"/>
            <a:pathLst>
              <a:path w="94" h="119">
                <a:moveTo>
                  <a:pt x="94" y="92"/>
                </a:moveTo>
                <a:lnTo>
                  <a:pt x="0" y="0"/>
                </a:lnTo>
                <a:lnTo>
                  <a:pt x="45" y="119"/>
                </a:lnTo>
                <a:lnTo>
                  <a:pt x="94" y="92"/>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1724" name="Line 348"/>
          <p:cNvSpPr>
            <a:spLocks noChangeShapeType="1"/>
          </p:cNvSpPr>
          <p:nvPr/>
        </p:nvSpPr>
        <p:spPr bwMode="auto">
          <a:xfrm flipH="1" flipV="1">
            <a:off x="5783266" y="2846388"/>
            <a:ext cx="276225" cy="146050"/>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1725" name="Line 349"/>
          <p:cNvSpPr>
            <a:spLocks noChangeShapeType="1"/>
          </p:cNvSpPr>
          <p:nvPr/>
        </p:nvSpPr>
        <p:spPr bwMode="auto">
          <a:xfrm flipV="1">
            <a:off x="5713413" y="2846410"/>
            <a:ext cx="76200" cy="357187"/>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1726" name="Line 350"/>
          <p:cNvSpPr>
            <a:spLocks noChangeShapeType="1"/>
          </p:cNvSpPr>
          <p:nvPr/>
        </p:nvSpPr>
        <p:spPr bwMode="auto">
          <a:xfrm flipH="1" flipV="1">
            <a:off x="6591300" y="3251200"/>
            <a:ext cx="217488" cy="241300"/>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1727" name="Line 351"/>
          <p:cNvSpPr>
            <a:spLocks noChangeShapeType="1"/>
          </p:cNvSpPr>
          <p:nvPr/>
        </p:nvSpPr>
        <p:spPr bwMode="auto">
          <a:xfrm flipV="1">
            <a:off x="6478588" y="3251200"/>
            <a:ext cx="112712" cy="96838"/>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1728" name="Freeform 352"/>
          <p:cNvSpPr>
            <a:spLocks/>
          </p:cNvSpPr>
          <p:nvPr/>
        </p:nvSpPr>
        <p:spPr bwMode="auto">
          <a:xfrm>
            <a:off x="4733925" y="4186260"/>
            <a:ext cx="215900" cy="528637"/>
          </a:xfrm>
          <a:custGeom>
            <a:avLst/>
            <a:gdLst>
              <a:gd name="T0" fmla="*/ 2147483647 w 93"/>
              <a:gd name="T1" fmla="*/ 0 h 202"/>
              <a:gd name="T2" fmla="*/ 2147483647 w 93"/>
              <a:gd name="T3" fmla="*/ 2147483647 h 202"/>
              <a:gd name="T4" fmla="*/ 0 w 93"/>
              <a:gd name="T5" fmla="*/ 2147483647 h 202"/>
              <a:gd name="T6" fmla="*/ 2147483647 w 93"/>
              <a:gd name="T7" fmla="*/ 0 h 202"/>
              <a:gd name="T8" fmla="*/ 0 60000 65536"/>
              <a:gd name="T9" fmla="*/ 0 60000 65536"/>
              <a:gd name="T10" fmla="*/ 0 60000 65536"/>
              <a:gd name="T11" fmla="*/ 0 60000 65536"/>
              <a:gd name="T12" fmla="*/ 0 w 93"/>
              <a:gd name="T13" fmla="*/ 0 h 202"/>
              <a:gd name="T14" fmla="*/ 93 w 93"/>
              <a:gd name="T15" fmla="*/ 202 h 202"/>
            </a:gdLst>
            <a:ahLst/>
            <a:cxnLst>
              <a:cxn ang="T8">
                <a:pos x="T0" y="T1"/>
              </a:cxn>
              <a:cxn ang="T9">
                <a:pos x="T2" y="T3"/>
              </a:cxn>
              <a:cxn ang="T10">
                <a:pos x="T4" y="T5"/>
              </a:cxn>
              <a:cxn ang="T11">
                <a:pos x="T6" y="T7"/>
              </a:cxn>
            </a:cxnLst>
            <a:rect l="T12" t="T13" r="T14" b="T15"/>
            <a:pathLst>
              <a:path w="93" h="202">
                <a:moveTo>
                  <a:pt x="44" y="0"/>
                </a:moveTo>
                <a:lnTo>
                  <a:pt x="93" y="202"/>
                </a:lnTo>
                <a:lnTo>
                  <a:pt x="0" y="193"/>
                </a:lnTo>
                <a:lnTo>
                  <a:pt x="44"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1729" name="Freeform 353"/>
          <p:cNvSpPr>
            <a:spLocks/>
          </p:cNvSpPr>
          <p:nvPr/>
        </p:nvSpPr>
        <p:spPr bwMode="auto">
          <a:xfrm>
            <a:off x="4835525" y="4032272"/>
            <a:ext cx="217488" cy="682625"/>
          </a:xfrm>
          <a:custGeom>
            <a:avLst/>
            <a:gdLst>
              <a:gd name="T0" fmla="*/ 2147483647 w 94"/>
              <a:gd name="T1" fmla="*/ 0 h 261"/>
              <a:gd name="T2" fmla="*/ 0 w 94"/>
              <a:gd name="T3" fmla="*/ 2147483647 h 261"/>
              <a:gd name="T4" fmla="*/ 2147483647 w 94"/>
              <a:gd name="T5" fmla="*/ 2147483647 h 261"/>
              <a:gd name="T6" fmla="*/ 2147483647 w 94"/>
              <a:gd name="T7" fmla="*/ 0 h 261"/>
              <a:gd name="T8" fmla="*/ 0 60000 65536"/>
              <a:gd name="T9" fmla="*/ 0 60000 65536"/>
              <a:gd name="T10" fmla="*/ 0 60000 65536"/>
              <a:gd name="T11" fmla="*/ 0 60000 65536"/>
              <a:gd name="T12" fmla="*/ 0 w 94"/>
              <a:gd name="T13" fmla="*/ 0 h 261"/>
              <a:gd name="T14" fmla="*/ 94 w 94"/>
              <a:gd name="T15" fmla="*/ 261 h 261"/>
            </a:gdLst>
            <a:ahLst/>
            <a:cxnLst>
              <a:cxn ang="T8">
                <a:pos x="T0" y="T1"/>
              </a:cxn>
              <a:cxn ang="T9">
                <a:pos x="T2" y="T3"/>
              </a:cxn>
              <a:cxn ang="T10">
                <a:pos x="T4" y="T5"/>
              </a:cxn>
              <a:cxn ang="T11">
                <a:pos x="T6" y="T7"/>
              </a:cxn>
            </a:cxnLst>
            <a:rect l="T12" t="T13" r="T14" b="T15"/>
            <a:pathLst>
              <a:path w="94" h="261">
                <a:moveTo>
                  <a:pt x="94" y="0"/>
                </a:moveTo>
                <a:lnTo>
                  <a:pt x="0" y="59"/>
                </a:lnTo>
                <a:lnTo>
                  <a:pt x="49" y="261"/>
                </a:lnTo>
                <a:lnTo>
                  <a:pt x="94"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1730" name="Freeform 354"/>
          <p:cNvSpPr>
            <a:spLocks/>
          </p:cNvSpPr>
          <p:nvPr/>
        </p:nvSpPr>
        <p:spPr bwMode="auto">
          <a:xfrm>
            <a:off x="7686675" y="4654550"/>
            <a:ext cx="215900" cy="96838"/>
          </a:xfrm>
          <a:custGeom>
            <a:avLst/>
            <a:gdLst>
              <a:gd name="T0" fmla="*/ 2147483647 w 93"/>
              <a:gd name="T1" fmla="*/ 0 h 37"/>
              <a:gd name="T2" fmla="*/ 2147483647 w 93"/>
              <a:gd name="T3" fmla="*/ 2147483647 h 37"/>
              <a:gd name="T4" fmla="*/ 0 w 93"/>
              <a:gd name="T5" fmla="*/ 2147483647 h 37"/>
              <a:gd name="T6" fmla="*/ 2147483647 w 93"/>
              <a:gd name="T7" fmla="*/ 0 h 37"/>
              <a:gd name="T8" fmla="*/ 0 60000 65536"/>
              <a:gd name="T9" fmla="*/ 0 60000 65536"/>
              <a:gd name="T10" fmla="*/ 0 60000 65536"/>
              <a:gd name="T11" fmla="*/ 0 60000 65536"/>
              <a:gd name="T12" fmla="*/ 0 w 93"/>
              <a:gd name="T13" fmla="*/ 0 h 37"/>
              <a:gd name="T14" fmla="*/ 93 w 93"/>
              <a:gd name="T15" fmla="*/ 37 h 37"/>
            </a:gdLst>
            <a:ahLst/>
            <a:cxnLst>
              <a:cxn ang="T8">
                <a:pos x="T0" y="T1"/>
              </a:cxn>
              <a:cxn ang="T9">
                <a:pos x="T2" y="T3"/>
              </a:cxn>
              <a:cxn ang="T10">
                <a:pos x="T4" y="T5"/>
              </a:cxn>
              <a:cxn ang="T11">
                <a:pos x="T6" y="T7"/>
              </a:cxn>
            </a:cxnLst>
            <a:rect l="T12" t="T13" r="T14" b="T15"/>
            <a:pathLst>
              <a:path w="93" h="37">
                <a:moveTo>
                  <a:pt x="44" y="0"/>
                </a:moveTo>
                <a:lnTo>
                  <a:pt x="93" y="37"/>
                </a:lnTo>
                <a:lnTo>
                  <a:pt x="0" y="23"/>
                </a:lnTo>
                <a:lnTo>
                  <a:pt x="44"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1731" name="Freeform 355"/>
          <p:cNvSpPr>
            <a:spLocks/>
          </p:cNvSpPr>
          <p:nvPr/>
        </p:nvSpPr>
        <p:spPr bwMode="auto">
          <a:xfrm>
            <a:off x="4402150" y="4654550"/>
            <a:ext cx="219075" cy="96838"/>
          </a:xfrm>
          <a:custGeom>
            <a:avLst/>
            <a:gdLst>
              <a:gd name="T0" fmla="*/ 2147483647 w 94"/>
              <a:gd name="T1" fmla="*/ 0 h 37"/>
              <a:gd name="T2" fmla="*/ 2147483647 w 94"/>
              <a:gd name="T3" fmla="*/ 2147483647 h 37"/>
              <a:gd name="T4" fmla="*/ 0 w 94"/>
              <a:gd name="T5" fmla="*/ 2147483647 h 37"/>
              <a:gd name="T6" fmla="*/ 2147483647 w 94"/>
              <a:gd name="T7" fmla="*/ 0 h 37"/>
              <a:gd name="T8" fmla="*/ 0 60000 65536"/>
              <a:gd name="T9" fmla="*/ 0 60000 65536"/>
              <a:gd name="T10" fmla="*/ 0 60000 65536"/>
              <a:gd name="T11" fmla="*/ 0 60000 65536"/>
              <a:gd name="T12" fmla="*/ 0 w 94"/>
              <a:gd name="T13" fmla="*/ 0 h 37"/>
              <a:gd name="T14" fmla="*/ 94 w 94"/>
              <a:gd name="T15" fmla="*/ 37 h 37"/>
            </a:gdLst>
            <a:ahLst/>
            <a:cxnLst>
              <a:cxn ang="T8">
                <a:pos x="T0" y="T1"/>
              </a:cxn>
              <a:cxn ang="T9">
                <a:pos x="T2" y="T3"/>
              </a:cxn>
              <a:cxn ang="T10">
                <a:pos x="T4" y="T5"/>
              </a:cxn>
              <a:cxn ang="T11">
                <a:pos x="T6" y="T7"/>
              </a:cxn>
            </a:cxnLst>
            <a:rect l="T12" t="T13" r="T14" b="T15"/>
            <a:pathLst>
              <a:path w="94" h="37">
                <a:moveTo>
                  <a:pt x="45" y="0"/>
                </a:moveTo>
                <a:lnTo>
                  <a:pt x="94" y="37"/>
                </a:lnTo>
                <a:lnTo>
                  <a:pt x="0" y="23"/>
                </a:lnTo>
                <a:lnTo>
                  <a:pt x="45"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1732" name="Freeform 356"/>
          <p:cNvSpPr>
            <a:spLocks/>
          </p:cNvSpPr>
          <p:nvPr/>
        </p:nvSpPr>
        <p:spPr bwMode="auto">
          <a:xfrm>
            <a:off x="4506913" y="4654550"/>
            <a:ext cx="227012" cy="96838"/>
          </a:xfrm>
          <a:custGeom>
            <a:avLst/>
            <a:gdLst>
              <a:gd name="T0" fmla="*/ 2147483647 w 98"/>
              <a:gd name="T1" fmla="*/ 2147483647 h 37"/>
              <a:gd name="T2" fmla="*/ 0 w 98"/>
              <a:gd name="T3" fmla="*/ 0 h 37"/>
              <a:gd name="T4" fmla="*/ 2147483647 w 98"/>
              <a:gd name="T5" fmla="*/ 2147483647 h 37"/>
              <a:gd name="T6" fmla="*/ 2147483647 w 98"/>
              <a:gd name="T7" fmla="*/ 2147483647 h 37"/>
              <a:gd name="T8" fmla="*/ 0 60000 65536"/>
              <a:gd name="T9" fmla="*/ 0 60000 65536"/>
              <a:gd name="T10" fmla="*/ 0 60000 65536"/>
              <a:gd name="T11" fmla="*/ 0 60000 65536"/>
              <a:gd name="T12" fmla="*/ 0 w 98"/>
              <a:gd name="T13" fmla="*/ 0 h 37"/>
              <a:gd name="T14" fmla="*/ 98 w 98"/>
              <a:gd name="T15" fmla="*/ 37 h 37"/>
            </a:gdLst>
            <a:ahLst/>
            <a:cxnLst>
              <a:cxn ang="T8">
                <a:pos x="T0" y="T1"/>
              </a:cxn>
              <a:cxn ang="T9">
                <a:pos x="T2" y="T3"/>
              </a:cxn>
              <a:cxn ang="T10">
                <a:pos x="T4" y="T5"/>
              </a:cxn>
              <a:cxn ang="T11">
                <a:pos x="T6" y="T7"/>
              </a:cxn>
            </a:cxnLst>
            <a:rect l="T12" t="T13" r="T14" b="T15"/>
            <a:pathLst>
              <a:path w="98" h="37">
                <a:moveTo>
                  <a:pt x="98" y="14"/>
                </a:moveTo>
                <a:lnTo>
                  <a:pt x="0" y="0"/>
                </a:lnTo>
                <a:lnTo>
                  <a:pt x="49" y="37"/>
                </a:lnTo>
                <a:lnTo>
                  <a:pt x="98" y="14"/>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1733" name="Line 357"/>
          <p:cNvSpPr>
            <a:spLocks noChangeShapeType="1"/>
          </p:cNvSpPr>
          <p:nvPr/>
        </p:nvSpPr>
        <p:spPr bwMode="auto">
          <a:xfrm flipH="1">
            <a:off x="7686675" y="4654572"/>
            <a:ext cx="103188" cy="6032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1734" name="Line 358"/>
          <p:cNvSpPr>
            <a:spLocks noChangeShapeType="1"/>
          </p:cNvSpPr>
          <p:nvPr/>
        </p:nvSpPr>
        <p:spPr bwMode="auto">
          <a:xfrm flipH="1" flipV="1">
            <a:off x="4506913" y="4654572"/>
            <a:ext cx="227012" cy="36513"/>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1735" name="Line 359"/>
          <p:cNvSpPr>
            <a:spLocks noChangeShapeType="1"/>
          </p:cNvSpPr>
          <p:nvPr/>
        </p:nvSpPr>
        <p:spPr bwMode="auto">
          <a:xfrm flipV="1">
            <a:off x="4402147" y="4654572"/>
            <a:ext cx="104775" cy="6032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1736" name="Freeform 360"/>
          <p:cNvSpPr>
            <a:spLocks/>
          </p:cNvSpPr>
          <p:nvPr/>
        </p:nvSpPr>
        <p:spPr bwMode="auto">
          <a:xfrm>
            <a:off x="5930900" y="3033713"/>
            <a:ext cx="215900" cy="398462"/>
          </a:xfrm>
          <a:custGeom>
            <a:avLst/>
            <a:gdLst>
              <a:gd name="T0" fmla="*/ 2147483647 w 93"/>
              <a:gd name="T1" fmla="*/ 0 h 152"/>
              <a:gd name="T2" fmla="*/ 2147483647 w 93"/>
              <a:gd name="T3" fmla="*/ 2147483647 h 152"/>
              <a:gd name="T4" fmla="*/ 0 w 93"/>
              <a:gd name="T5" fmla="*/ 2147483647 h 152"/>
              <a:gd name="T6" fmla="*/ 2147483647 w 93"/>
              <a:gd name="T7" fmla="*/ 0 h 152"/>
              <a:gd name="T8" fmla="*/ 0 60000 65536"/>
              <a:gd name="T9" fmla="*/ 0 60000 65536"/>
              <a:gd name="T10" fmla="*/ 0 60000 65536"/>
              <a:gd name="T11" fmla="*/ 0 60000 65536"/>
              <a:gd name="T12" fmla="*/ 0 w 93"/>
              <a:gd name="T13" fmla="*/ 0 h 152"/>
              <a:gd name="T14" fmla="*/ 93 w 93"/>
              <a:gd name="T15" fmla="*/ 152 h 152"/>
            </a:gdLst>
            <a:ahLst/>
            <a:cxnLst>
              <a:cxn ang="T8">
                <a:pos x="T0" y="T1"/>
              </a:cxn>
              <a:cxn ang="T9">
                <a:pos x="T2" y="T3"/>
              </a:cxn>
              <a:cxn ang="T10">
                <a:pos x="T4" y="T5"/>
              </a:cxn>
              <a:cxn ang="T11">
                <a:pos x="T6" y="T7"/>
              </a:cxn>
            </a:cxnLst>
            <a:rect l="T12" t="T13" r="T14" b="T15"/>
            <a:pathLst>
              <a:path w="93" h="152">
                <a:moveTo>
                  <a:pt x="49" y="0"/>
                </a:moveTo>
                <a:lnTo>
                  <a:pt x="93" y="152"/>
                </a:lnTo>
                <a:lnTo>
                  <a:pt x="0" y="115"/>
                </a:lnTo>
                <a:lnTo>
                  <a:pt x="49"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1737" name="Freeform 361"/>
          <p:cNvSpPr>
            <a:spLocks/>
          </p:cNvSpPr>
          <p:nvPr/>
        </p:nvSpPr>
        <p:spPr bwMode="auto">
          <a:xfrm>
            <a:off x="6045200" y="3033713"/>
            <a:ext cx="215900" cy="398462"/>
          </a:xfrm>
          <a:custGeom>
            <a:avLst/>
            <a:gdLst>
              <a:gd name="T0" fmla="*/ 2147483647 w 93"/>
              <a:gd name="T1" fmla="*/ 2147483647 h 152"/>
              <a:gd name="T2" fmla="*/ 0 w 93"/>
              <a:gd name="T3" fmla="*/ 0 h 152"/>
              <a:gd name="T4" fmla="*/ 2147483647 w 93"/>
              <a:gd name="T5" fmla="*/ 2147483647 h 152"/>
              <a:gd name="T6" fmla="*/ 2147483647 w 93"/>
              <a:gd name="T7" fmla="*/ 2147483647 h 152"/>
              <a:gd name="T8" fmla="*/ 0 60000 65536"/>
              <a:gd name="T9" fmla="*/ 0 60000 65536"/>
              <a:gd name="T10" fmla="*/ 0 60000 65536"/>
              <a:gd name="T11" fmla="*/ 0 60000 65536"/>
              <a:gd name="T12" fmla="*/ 0 w 93"/>
              <a:gd name="T13" fmla="*/ 0 h 152"/>
              <a:gd name="T14" fmla="*/ 93 w 93"/>
              <a:gd name="T15" fmla="*/ 152 h 152"/>
            </a:gdLst>
            <a:ahLst/>
            <a:cxnLst>
              <a:cxn ang="T8">
                <a:pos x="T0" y="T1"/>
              </a:cxn>
              <a:cxn ang="T9">
                <a:pos x="T2" y="T3"/>
              </a:cxn>
              <a:cxn ang="T10">
                <a:pos x="T4" y="T5"/>
              </a:cxn>
              <a:cxn ang="T11">
                <a:pos x="T6" y="T7"/>
              </a:cxn>
            </a:cxnLst>
            <a:rect l="T12" t="T13" r="T14" b="T15"/>
            <a:pathLst>
              <a:path w="93" h="152">
                <a:moveTo>
                  <a:pt x="93" y="55"/>
                </a:moveTo>
                <a:lnTo>
                  <a:pt x="0" y="0"/>
                </a:lnTo>
                <a:lnTo>
                  <a:pt x="44" y="152"/>
                </a:lnTo>
                <a:lnTo>
                  <a:pt x="93" y="55"/>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1738" name="Freeform 362"/>
          <p:cNvSpPr>
            <a:spLocks/>
          </p:cNvSpPr>
          <p:nvPr/>
        </p:nvSpPr>
        <p:spPr bwMode="auto">
          <a:xfrm>
            <a:off x="5384800" y="3024188"/>
            <a:ext cx="215900" cy="550862"/>
          </a:xfrm>
          <a:custGeom>
            <a:avLst/>
            <a:gdLst>
              <a:gd name="T0" fmla="*/ 0 w 93"/>
              <a:gd name="T1" fmla="*/ 2147483647 h 211"/>
              <a:gd name="T2" fmla="*/ 2147483647 w 93"/>
              <a:gd name="T3" fmla="*/ 2147483647 h 211"/>
              <a:gd name="T4" fmla="*/ 2147483647 w 93"/>
              <a:gd name="T5" fmla="*/ 0 h 211"/>
              <a:gd name="T6" fmla="*/ 0 w 93"/>
              <a:gd name="T7" fmla="*/ 2147483647 h 211"/>
              <a:gd name="T8" fmla="*/ 0 60000 65536"/>
              <a:gd name="T9" fmla="*/ 0 60000 65536"/>
              <a:gd name="T10" fmla="*/ 0 60000 65536"/>
              <a:gd name="T11" fmla="*/ 0 60000 65536"/>
              <a:gd name="T12" fmla="*/ 0 w 93"/>
              <a:gd name="T13" fmla="*/ 0 h 211"/>
              <a:gd name="T14" fmla="*/ 93 w 93"/>
              <a:gd name="T15" fmla="*/ 211 h 211"/>
            </a:gdLst>
            <a:ahLst/>
            <a:cxnLst>
              <a:cxn ang="T8">
                <a:pos x="T0" y="T1"/>
              </a:cxn>
              <a:cxn ang="T9">
                <a:pos x="T2" y="T3"/>
              </a:cxn>
              <a:cxn ang="T10">
                <a:pos x="T4" y="T5"/>
              </a:cxn>
              <a:cxn ang="T11">
                <a:pos x="T6" y="T7"/>
              </a:cxn>
            </a:cxnLst>
            <a:rect l="T12" t="T13" r="T14" b="T15"/>
            <a:pathLst>
              <a:path w="93" h="211">
                <a:moveTo>
                  <a:pt x="0" y="174"/>
                </a:moveTo>
                <a:lnTo>
                  <a:pt x="93" y="211"/>
                </a:lnTo>
                <a:lnTo>
                  <a:pt x="49" y="0"/>
                </a:lnTo>
                <a:lnTo>
                  <a:pt x="0" y="174"/>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1739" name="Freeform 363"/>
          <p:cNvSpPr>
            <a:spLocks/>
          </p:cNvSpPr>
          <p:nvPr/>
        </p:nvSpPr>
        <p:spPr bwMode="auto">
          <a:xfrm>
            <a:off x="5499102" y="3024188"/>
            <a:ext cx="214313" cy="550862"/>
          </a:xfrm>
          <a:custGeom>
            <a:avLst/>
            <a:gdLst>
              <a:gd name="T0" fmla="*/ 2147483647 w 93"/>
              <a:gd name="T1" fmla="*/ 2147483647 h 211"/>
              <a:gd name="T2" fmla="*/ 0 w 93"/>
              <a:gd name="T3" fmla="*/ 0 h 211"/>
              <a:gd name="T4" fmla="*/ 2147483647 w 93"/>
              <a:gd name="T5" fmla="*/ 2147483647 h 211"/>
              <a:gd name="T6" fmla="*/ 2147483647 w 93"/>
              <a:gd name="T7" fmla="*/ 2147483647 h 211"/>
              <a:gd name="T8" fmla="*/ 0 60000 65536"/>
              <a:gd name="T9" fmla="*/ 0 60000 65536"/>
              <a:gd name="T10" fmla="*/ 0 60000 65536"/>
              <a:gd name="T11" fmla="*/ 0 60000 65536"/>
              <a:gd name="T12" fmla="*/ 0 w 93"/>
              <a:gd name="T13" fmla="*/ 0 h 211"/>
              <a:gd name="T14" fmla="*/ 93 w 93"/>
              <a:gd name="T15" fmla="*/ 211 h 211"/>
            </a:gdLst>
            <a:ahLst/>
            <a:cxnLst>
              <a:cxn ang="T8">
                <a:pos x="T0" y="T1"/>
              </a:cxn>
              <a:cxn ang="T9">
                <a:pos x="T2" y="T3"/>
              </a:cxn>
              <a:cxn ang="T10">
                <a:pos x="T4" y="T5"/>
              </a:cxn>
              <a:cxn ang="T11">
                <a:pos x="T6" y="T7"/>
              </a:cxn>
            </a:cxnLst>
            <a:rect l="T12" t="T13" r="T14" b="T15"/>
            <a:pathLst>
              <a:path w="93" h="211">
                <a:moveTo>
                  <a:pt x="93" y="69"/>
                </a:moveTo>
                <a:lnTo>
                  <a:pt x="0" y="0"/>
                </a:lnTo>
                <a:lnTo>
                  <a:pt x="44" y="211"/>
                </a:lnTo>
                <a:lnTo>
                  <a:pt x="93" y="69"/>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1740" name="Freeform 364"/>
          <p:cNvSpPr>
            <a:spLocks/>
          </p:cNvSpPr>
          <p:nvPr/>
        </p:nvSpPr>
        <p:spPr bwMode="auto">
          <a:xfrm>
            <a:off x="5053013" y="3529017"/>
            <a:ext cx="227012" cy="503237"/>
          </a:xfrm>
          <a:custGeom>
            <a:avLst/>
            <a:gdLst>
              <a:gd name="T0" fmla="*/ 2147483647 w 98"/>
              <a:gd name="T1" fmla="*/ 0 h 193"/>
              <a:gd name="T2" fmla="*/ 2147483647 w 98"/>
              <a:gd name="T3" fmla="*/ 2147483647 h 193"/>
              <a:gd name="T4" fmla="*/ 0 w 98"/>
              <a:gd name="T5" fmla="*/ 2147483647 h 193"/>
              <a:gd name="T6" fmla="*/ 2147483647 w 98"/>
              <a:gd name="T7" fmla="*/ 0 h 193"/>
              <a:gd name="T8" fmla="*/ 0 60000 65536"/>
              <a:gd name="T9" fmla="*/ 0 60000 65536"/>
              <a:gd name="T10" fmla="*/ 0 60000 65536"/>
              <a:gd name="T11" fmla="*/ 0 60000 65536"/>
              <a:gd name="T12" fmla="*/ 0 w 98"/>
              <a:gd name="T13" fmla="*/ 0 h 193"/>
              <a:gd name="T14" fmla="*/ 98 w 98"/>
              <a:gd name="T15" fmla="*/ 193 h 193"/>
            </a:gdLst>
            <a:ahLst/>
            <a:cxnLst>
              <a:cxn ang="T8">
                <a:pos x="T0" y="T1"/>
              </a:cxn>
              <a:cxn ang="T9">
                <a:pos x="T2" y="T3"/>
              </a:cxn>
              <a:cxn ang="T10">
                <a:pos x="T4" y="T5"/>
              </a:cxn>
              <a:cxn ang="T11">
                <a:pos x="T6" y="T7"/>
              </a:cxn>
            </a:cxnLst>
            <a:rect l="T12" t="T13" r="T14" b="T15"/>
            <a:pathLst>
              <a:path w="98" h="193">
                <a:moveTo>
                  <a:pt x="49" y="0"/>
                </a:moveTo>
                <a:lnTo>
                  <a:pt x="98" y="147"/>
                </a:lnTo>
                <a:lnTo>
                  <a:pt x="0" y="193"/>
                </a:lnTo>
                <a:lnTo>
                  <a:pt x="49"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1741" name="Freeform 365"/>
          <p:cNvSpPr>
            <a:spLocks/>
          </p:cNvSpPr>
          <p:nvPr/>
        </p:nvSpPr>
        <p:spPr bwMode="auto">
          <a:xfrm>
            <a:off x="5167325" y="3478215"/>
            <a:ext cx="217487" cy="434975"/>
          </a:xfrm>
          <a:custGeom>
            <a:avLst/>
            <a:gdLst>
              <a:gd name="T0" fmla="*/ 2147483647 w 94"/>
              <a:gd name="T1" fmla="*/ 0 h 166"/>
              <a:gd name="T2" fmla="*/ 0 w 94"/>
              <a:gd name="T3" fmla="*/ 2147483647 h 166"/>
              <a:gd name="T4" fmla="*/ 2147483647 w 94"/>
              <a:gd name="T5" fmla="*/ 2147483647 h 166"/>
              <a:gd name="T6" fmla="*/ 2147483647 w 94"/>
              <a:gd name="T7" fmla="*/ 0 h 166"/>
              <a:gd name="T8" fmla="*/ 0 60000 65536"/>
              <a:gd name="T9" fmla="*/ 0 60000 65536"/>
              <a:gd name="T10" fmla="*/ 0 60000 65536"/>
              <a:gd name="T11" fmla="*/ 0 60000 65536"/>
              <a:gd name="T12" fmla="*/ 0 w 94"/>
              <a:gd name="T13" fmla="*/ 0 h 166"/>
              <a:gd name="T14" fmla="*/ 94 w 94"/>
              <a:gd name="T15" fmla="*/ 166 h 166"/>
            </a:gdLst>
            <a:ahLst/>
            <a:cxnLst>
              <a:cxn ang="T8">
                <a:pos x="T0" y="T1"/>
              </a:cxn>
              <a:cxn ang="T9">
                <a:pos x="T2" y="T3"/>
              </a:cxn>
              <a:cxn ang="T10">
                <a:pos x="T4" y="T5"/>
              </a:cxn>
              <a:cxn ang="T11">
                <a:pos x="T6" y="T7"/>
              </a:cxn>
            </a:cxnLst>
            <a:rect l="T12" t="T13" r="T14" b="T15"/>
            <a:pathLst>
              <a:path w="94" h="166">
                <a:moveTo>
                  <a:pt x="94" y="0"/>
                </a:moveTo>
                <a:lnTo>
                  <a:pt x="0" y="19"/>
                </a:lnTo>
                <a:lnTo>
                  <a:pt x="49" y="166"/>
                </a:lnTo>
                <a:lnTo>
                  <a:pt x="94"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1742" name="Freeform 366"/>
          <p:cNvSpPr>
            <a:spLocks/>
          </p:cNvSpPr>
          <p:nvPr/>
        </p:nvSpPr>
        <p:spPr bwMode="auto">
          <a:xfrm>
            <a:off x="6696075" y="3492506"/>
            <a:ext cx="215900" cy="263525"/>
          </a:xfrm>
          <a:custGeom>
            <a:avLst/>
            <a:gdLst>
              <a:gd name="T0" fmla="*/ 2147483647 w 93"/>
              <a:gd name="T1" fmla="*/ 0 h 101"/>
              <a:gd name="T2" fmla="*/ 2147483647 w 93"/>
              <a:gd name="T3" fmla="*/ 2147483647 h 101"/>
              <a:gd name="T4" fmla="*/ 0 w 93"/>
              <a:gd name="T5" fmla="*/ 2147483647 h 101"/>
              <a:gd name="T6" fmla="*/ 2147483647 w 93"/>
              <a:gd name="T7" fmla="*/ 0 h 101"/>
              <a:gd name="T8" fmla="*/ 0 60000 65536"/>
              <a:gd name="T9" fmla="*/ 0 60000 65536"/>
              <a:gd name="T10" fmla="*/ 0 60000 65536"/>
              <a:gd name="T11" fmla="*/ 0 60000 65536"/>
              <a:gd name="T12" fmla="*/ 0 w 93"/>
              <a:gd name="T13" fmla="*/ 0 h 101"/>
              <a:gd name="T14" fmla="*/ 93 w 93"/>
              <a:gd name="T15" fmla="*/ 101 h 101"/>
            </a:gdLst>
            <a:ahLst/>
            <a:cxnLst>
              <a:cxn ang="T8">
                <a:pos x="T0" y="T1"/>
              </a:cxn>
              <a:cxn ang="T9">
                <a:pos x="T2" y="T3"/>
              </a:cxn>
              <a:cxn ang="T10">
                <a:pos x="T4" y="T5"/>
              </a:cxn>
              <a:cxn ang="T11">
                <a:pos x="T6" y="T7"/>
              </a:cxn>
            </a:cxnLst>
            <a:rect l="T12" t="T13" r="T14" b="T15"/>
            <a:pathLst>
              <a:path w="93" h="101">
                <a:moveTo>
                  <a:pt x="49" y="0"/>
                </a:moveTo>
                <a:lnTo>
                  <a:pt x="93" y="101"/>
                </a:lnTo>
                <a:lnTo>
                  <a:pt x="0" y="27"/>
                </a:lnTo>
                <a:lnTo>
                  <a:pt x="49"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1743" name="Freeform 367"/>
          <p:cNvSpPr>
            <a:spLocks/>
          </p:cNvSpPr>
          <p:nvPr/>
        </p:nvSpPr>
        <p:spPr bwMode="auto">
          <a:xfrm>
            <a:off x="6808788" y="3492506"/>
            <a:ext cx="215900" cy="263525"/>
          </a:xfrm>
          <a:custGeom>
            <a:avLst/>
            <a:gdLst>
              <a:gd name="T0" fmla="*/ 2147483647 w 93"/>
              <a:gd name="T1" fmla="*/ 2147483647 h 101"/>
              <a:gd name="T2" fmla="*/ 0 w 93"/>
              <a:gd name="T3" fmla="*/ 0 h 101"/>
              <a:gd name="T4" fmla="*/ 2147483647 w 93"/>
              <a:gd name="T5" fmla="*/ 2147483647 h 101"/>
              <a:gd name="T6" fmla="*/ 2147483647 w 93"/>
              <a:gd name="T7" fmla="*/ 2147483647 h 101"/>
              <a:gd name="T8" fmla="*/ 0 60000 65536"/>
              <a:gd name="T9" fmla="*/ 0 60000 65536"/>
              <a:gd name="T10" fmla="*/ 0 60000 65536"/>
              <a:gd name="T11" fmla="*/ 0 60000 65536"/>
              <a:gd name="T12" fmla="*/ 0 w 93"/>
              <a:gd name="T13" fmla="*/ 0 h 101"/>
              <a:gd name="T14" fmla="*/ 93 w 93"/>
              <a:gd name="T15" fmla="*/ 101 h 101"/>
            </a:gdLst>
            <a:ahLst/>
            <a:cxnLst>
              <a:cxn ang="T8">
                <a:pos x="T0" y="T1"/>
              </a:cxn>
              <a:cxn ang="T9">
                <a:pos x="T2" y="T3"/>
              </a:cxn>
              <a:cxn ang="T10">
                <a:pos x="T4" y="T5"/>
              </a:cxn>
              <a:cxn ang="T11">
                <a:pos x="T6" y="T7"/>
              </a:cxn>
            </a:cxnLst>
            <a:rect l="T12" t="T13" r="T14" b="T15"/>
            <a:pathLst>
              <a:path w="93" h="101">
                <a:moveTo>
                  <a:pt x="93" y="83"/>
                </a:moveTo>
                <a:lnTo>
                  <a:pt x="0" y="0"/>
                </a:lnTo>
                <a:lnTo>
                  <a:pt x="44" y="101"/>
                </a:lnTo>
                <a:lnTo>
                  <a:pt x="93" y="83"/>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1744" name="Line 368"/>
          <p:cNvSpPr>
            <a:spLocks noChangeShapeType="1"/>
          </p:cNvSpPr>
          <p:nvPr/>
        </p:nvSpPr>
        <p:spPr bwMode="auto">
          <a:xfrm flipH="1" flipV="1">
            <a:off x="6054737" y="2981325"/>
            <a:ext cx="206375" cy="196850"/>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1745" name="Line 369"/>
          <p:cNvSpPr>
            <a:spLocks noChangeShapeType="1"/>
          </p:cNvSpPr>
          <p:nvPr/>
        </p:nvSpPr>
        <p:spPr bwMode="auto">
          <a:xfrm flipV="1">
            <a:off x="5930900" y="2992438"/>
            <a:ext cx="133350" cy="342900"/>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1746" name="Line 370"/>
          <p:cNvSpPr>
            <a:spLocks noChangeShapeType="1"/>
          </p:cNvSpPr>
          <p:nvPr/>
        </p:nvSpPr>
        <p:spPr bwMode="auto">
          <a:xfrm flipH="1" flipV="1">
            <a:off x="5499102" y="3024210"/>
            <a:ext cx="214313" cy="179387"/>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1747" name="Line 371"/>
          <p:cNvSpPr>
            <a:spLocks noChangeShapeType="1"/>
          </p:cNvSpPr>
          <p:nvPr/>
        </p:nvSpPr>
        <p:spPr bwMode="auto">
          <a:xfrm flipV="1">
            <a:off x="5384800" y="3024210"/>
            <a:ext cx="114300" cy="45402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1748" name="Line 372"/>
          <p:cNvSpPr>
            <a:spLocks noChangeShapeType="1"/>
          </p:cNvSpPr>
          <p:nvPr/>
        </p:nvSpPr>
        <p:spPr bwMode="auto">
          <a:xfrm flipV="1">
            <a:off x="5053013" y="3529017"/>
            <a:ext cx="114300" cy="503237"/>
          </a:xfrm>
          <a:prstGeom prst="line">
            <a:avLst/>
          </a:prstGeom>
          <a:noFill/>
          <a:ln w="9525">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1749" name="Line 373"/>
          <p:cNvSpPr>
            <a:spLocks noChangeShapeType="1"/>
          </p:cNvSpPr>
          <p:nvPr/>
        </p:nvSpPr>
        <p:spPr bwMode="auto">
          <a:xfrm flipH="1">
            <a:off x="5167325" y="3478213"/>
            <a:ext cx="217487" cy="50800"/>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1750" name="Line 374"/>
          <p:cNvSpPr>
            <a:spLocks noChangeShapeType="1"/>
          </p:cNvSpPr>
          <p:nvPr/>
        </p:nvSpPr>
        <p:spPr bwMode="auto">
          <a:xfrm flipH="1" flipV="1">
            <a:off x="6808788" y="3492500"/>
            <a:ext cx="215900" cy="215900"/>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1751" name="Line 375"/>
          <p:cNvSpPr>
            <a:spLocks noChangeShapeType="1"/>
          </p:cNvSpPr>
          <p:nvPr/>
        </p:nvSpPr>
        <p:spPr bwMode="auto">
          <a:xfrm flipV="1">
            <a:off x="6696082" y="3492500"/>
            <a:ext cx="112713" cy="69850"/>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1752" name="Freeform 376"/>
          <p:cNvSpPr>
            <a:spLocks/>
          </p:cNvSpPr>
          <p:nvPr/>
        </p:nvSpPr>
        <p:spPr bwMode="auto">
          <a:xfrm>
            <a:off x="5600712" y="3203575"/>
            <a:ext cx="227013" cy="431800"/>
          </a:xfrm>
          <a:custGeom>
            <a:avLst/>
            <a:gdLst>
              <a:gd name="T0" fmla="*/ 2147483647 w 98"/>
              <a:gd name="T1" fmla="*/ 0 h 165"/>
              <a:gd name="T2" fmla="*/ 2147483647 w 98"/>
              <a:gd name="T3" fmla="*/ 2147483647 h 165"/>
              <a:gd name="T4" fmla="*/ 0 w 98"/>
              <a:gd name="T5" fmla="*/ 2147483647 h 165"/>
              <a:gd name="T6" fmla="*/ 2147483647 w 98"/>
              <a:gd name="T7" fmla="*/ 0 h 165"/>
              <a:gd name="T8" fmla="*/ 0 60000 65536"/>
              <a:gd name="T9" fmla="*/ 0 60000 65536"/>
              <a:gd name="T10" fmla="*/ 0 60000 65536"/>
              <a:gd name="T11" fmla="*/ 0 60000 65536"/>
              <a:gd name="T12" fmla="*/ 0 w 98"/>
              <a:gd name="T13" fmla="*/ 0 h 165"/>
              <a:gd name="T14" fmla="*/ 98 w 98"/>
              <a:gd name="T15" fmla="*/ 165 h 165"/>
            </a:gdLst>
            <a:ahLst/>
            <a:cxnLst>
              <a:cxn ang="T8">
                <a:pos x="T0" y="T1"/>
              </a:cxn>
              <a:cxn ang="T9">
                <a:pos x="T2" y="T3"/>
              </a:cxn>
              <a:cxn ang="T10">
                <a:pos x="T4" y="T5"/>
              </a:cxn>
              <a:cxn ang="T11">
                <a:pos x="T6" y="T7"/>
              </a:cxn>
            </a:cxnLst>
            <a:rect l="T12" t="T13" r="T14" b="T15"/>
            <a:pathLst>
              <a:path w="98" h="165">
                <a:moveTo>
                  <a:pt x="49" y="0"/>
                </a:moveTo>
                <a:lnTo>
                  <a:pt x="98" y="165"/>
                </a:lnTo>
                <a:lnTo>
                  <a:pt x="0" y="142"/>
                </a:lnTo>
                <a:lnTo>
                  <a:pt x="49"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1753" name="Freeform 377"/>
          <p:cNvSpPr>
            <a:spLocks/>
          </p:cNvSpPr>
          <p:nvPr/>
        </p:nvSpPr>
        <p:spPr bwMode="auto">
          <a:xfrm>
            <a:off x="5713425" y="3203575"/>
            <a:ext cx="217487" cy="431800"/>
          </a:xfrm>
          <a:custGeom>
            <a:avLst/>
            <a:gdLst>
              <a:gd name="T0" fmla="*/ 2147483647 w 94"/>
              <a:gd name="T1" fmla="*/ 2147483647 h 165"/>
              <a:gd name="T2" fmla="*/ 0 w 94"/>
              <a:gd name="T3" fmla="*/ 0 h 165"/>
              <a:gd name="T4" fmla="*/ 2147483647 w 94"/>
              <a:gd name="T5" fmla="*/ 2147483647 h 165"/>
              <a:gd name="T6" fmla="*/ 2147483647 w 94"/>
              <a:gd name="T7" fmla="*/ 2147483647 h 165"/>
              <a:gd name="T8" fmla="*/ 0 60000 65536"/>
              <a:gd name="T9" fmla="*/ 0 60000 65536"/>
              <a:gd name="T10" fmla="*/ 0 60000 65536"/>
              <a:gd name="T11" fmla="*/ 0 60000 65536"/>
              <a:gd name="T12" fmla="*/ 0 w 94"/>
              <a:gd name="T13" fmla="*/ 0 h 165"/>
              <a:gd name="T14" fmla="*/ 94 w 94"/>
              <a:gd name="T15" fmla="*/ 165 h 165"/>
            </a:gdLst>
            <a:ahLst/>
            <a:cxnLst>
              <a:cxn ang="T8">
                <a:pos x="T0" y="T1"/>
              </a:cxn>
              <a:cxn ang="T9">
                <a:pos x="T2" y="T3"/>
              </a:cxn>
              <a:cxn ang="T10">
                <a:pos x="T4" y="T5"/>
              </a:cxn>
              <a:cxn ang="T11">
                <a:pos x="T6" y="T7"/>
              </a:cxn>
            </a:cxnLst>
            <a:rect l="T12" t="T13" r="T14" b="T15"/>
            <a:pathLst>
              <a:path w="94" h="165">
                <a:moveTo>
                  <a:pt x="94" y="50"/>
                </a:moveTo>
                <a:lnTo>
                  <a:pt x="0" y="0"/>
                </a:lnTo>
                <a:lnTo>
                  <a:pt x="49" y="165"/>
                </a:lnTo>
                <a:lnTo>
                  <a:pt x="94" y="5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1754" name="Freeform 378"/>
          <p:cNvSpPr>
            <a:spLocks/>
          </p:cNvSpPr>
          <p:nvPr/>
        </p:nvSpPr>
        <p:spPr bwMode="auto">
          <a:xfrm>
            <a:off x="6911987" y="3708400"/>
            <a:ext cx="227013" cy="287338"/>
          </a:xfrm>
          <a:custGeom>
            <a:avLst/>
            <a:gdLst>
              <a:gd name="T0" fmla="*/ 2147483647 w 98"/>
              <a:gd name="T1" fmla="*/ 0 h 110"/>
              <a:gd name="T2" fmla="*/ 2147483647 w 98"/>
              <a:gd name="T3" fmla="*/ 2147483647 h 110"/>
              <a:gd name="T4" fmla="*/ 0 w 98"/>
              <a:gd name="T5" fmla="*/ 2147483647 h 110"/>
              <a:gd name="T6" fmla="*/ 2147483647 w 98"/>
              <a:gd name="T7" fmla="*/ 0 h 110"/>
              <a:gd name="T8" fmla="*/ 0 60000 65536"/>
              <a:gd name="T9" fmla="*/ 0 60000 65536"/>
              <a:gd name="T10" fmla="*/ 0 60000 65536"/>
              <a:gd name="T11" fmla="*/ 0 60000 65536"/>
              <a:gd name="T12" fmla="*/ 0 w 98"/>
              <a:gd name="T13" fmla="*/ 0 h 110"/>
              <a:gd name="T14" fmla="*/ 98 w 98"/>
              <a:gd name="T15" fmla="*/ 110 h 110"/>
            </a:gdLst>
            <a:ahLst/>
            <a:cxnLst>
              <a:cxn ang="T8">
                <a:pos x="T0" y="T1"/>
              </a:cxn>
              <a:cxn ang="T9">
                <a:pos x="T2" y="T3"/>
              </a:cxn>
              <a:cxn ang="T10">
                <a:pos x="T4" y="T5"/>
              </a:cxn>
              <a:cxn ang="T11">
                <a:pos x="T6" y="T7"/>
              </a:cxn>
            </a:cxnLst>
            <a:rect l="T12" t="T13" r="T14" b="T15"/>
            <a:pathLst>
              <a:path w="98" h="110">
                <a:moveTo>
                  <a:pt x="49" y="0"/>
                </a:moveTo>
                <a:lnTo>
                  <a:pt x="98" y="110"/>
                </a:lnTo>
                <a:lnTo>
                  <a:pt x="0" y="18"/>
                </a:lnTo>
                <a:lnTo>
                  <a:pt x="49"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1755" name="Freeform 379"/>
          <p:cNvSpPr>
            <a:spLocks/>
          </p:cNvSpPr>
          <p:nvPr/>
        </p:nvSpPr>
        <p:spPr bwMode="auto">
          <a:xfrm>
            <a:off x="7024693" y="3708407"/>
            <a:ext cx="217487" cy="347663"/>
          </a:xfrm>
          <a:custGeom>
            <a:avLst/>
            <a:gdLst>
              <a:gd name="T0" fmla="*/ 2147483647 w 94"/>
              <a:gd name="T1" fmla="*/ 2147483647 h 133"/>
              <a:gd name="T2" fmla="*/ 0 w 94"/>
              <a:gd name="T3" fmla="*/ 0 h 133"/>
              <a:gd name="T4" fmla="*/ 2147483647 w 94"/>
              <a:gd name="T5" fmla="*/ 2147483647 h 133"/>
              <a:gd name="T6" fmla="*/ 2147483647 w 94"/>
              <a:gd name="T7" fmla="*/ 2147483647 h 133"/>
              <a:gd name="T8" fmla="*/ 0 60000 65536"/>
              <a:gd name="T9" fmla="*/ 0 60000 65536"/>
              <a:gd name="T10" fmla="*/ 0 60000 65536"/>
              <a:gd name="T11" fmla="*/ 0 60000 65536"/>
              <a:gd name="T12" fmla="*/ 0 w 94"/>
              <a:gd name="T13" fmla="*/ 0 h 133"/>
              <a:gd name="T14" fmla="*/ 94 w 94"/>
              <a:gd name="T15" fmla="*/ 133 h 133"/>
            </a:gdLst>
            <a:ahLst/>
            <a:cxnLst>
              <a:cxn ang="T8">
                <a:pos x="T0" y="T1"/>
              </a:cxn>
              <a:cxn ang="T9">
                <a:pos x="T2" y="T3"/>
              </a:cxn>
              <a:cxn ang="T10">
                <a:pos x="T4" y="T5"/>
              </a:cxn>
              <a:cxn ang="T11">
                <a:pos x="T6" y="T7"/>
              </a:cxn>
            </a:cxnLst>
            <a:rect l="T12" t="T13" r="T14" b="T15"/>
            <a:pathLst>
              <a:path w="94" h="133">
                <a:moveTo>
                  <a:pt x="94" y="133"/>
                </a:moveTo>
                <a:lnTo>
                  <a:pt x="0" y="0"/>
                </a:lnTo>
                <a:lnTo>
                  <a:pt x="49" y="110"/>
                </a:lnTo>
                <a:lnTo>
                  <a:pt x="94" y="133"/>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1756" name="Freeform 380"/>
          <p:cNvSpPr>
            <a:spLocks/>
          </p:cNvSpPr>
          <p:nvPr/>
        </p:nvSpPr>
        <p:spPr bwMode="auto">
          <a:xfrm>
            <a:off x="6146800" y="3178175"/>
            <a:ext cx="217488" cy="300038"/>
          </a:xfrm>
          <a:custGeom>
            <a:avLst/>
            <a:gdLst>
              <a:gd name="T0" fmla="*/ 2147483647 w 94"/>
              <a:gd name="T1" fmla="*/ 0 h 115"/>
              <a:gd name="T2" fmla="*/ 2147483647 w 94"/>
              <a:gd name="T3" fmla="*/ 2147483647 h 115"/>
              <a:gd name="T4" fmla="*/ 0 w 94"/>
              <a:gd name="T5" fmla="*/ 2147483647 h 115"/>
              <a:gd name="T6" fmla="*/ 2147483647 w 94"/>
              <a:gd name="T7" fmla="*/ 0 h 115"/>
              <a:gd name="T8" fmla="*/ 0 60000 65536"/>
              <a:gd name="T9" fmla="*/ 0 60000 65536"/>
              <a:gd name="T10" fmla="*/ 0 60000 65536"/>
              <a:gd name="T11" fmla="*/ 0 60000 65536"/>
              <a:gd name="T12" fmla="*/ 0 w 94"/>
              <a:gd name="T13" fmla="*/ 0 h 115"/>
              <a:gd name="T14" fmla="*/ 94 w 94"/>
              <a:gd name="T15" fmla="*/ 115 h 115"/>
            </a:gdLst>
            <a:ahLst/>
            <a:cxnLst>
              <a:cxn ang="T8">
                <a:pos x="T0" y="T1"/>
              </a:cxn>
              <a:cxn ang="T9">
                <a:pos x="T2" y="T3"/>
              </a:cxn>
              <a:cxn ang="T10">
                <a:pos x="T4" y="T5"/>
              </a:cxn>
              <a:cxn ang="T11">
                <a:pos x="T6" y="T7"/>
              </a:cxn>
            </a:cxnLst>
            <a:rect l="T12" t="T13" r="T14" b="T15"/>
            <a:pathLst>
              <a:path w="94" h="115">
                <a:moveTo>
                  <a:pt x="49" y="0"/>
                </a:moveTo>
                <a:lnTo>
                  <a:pt x="94" y="115"/>
                </a:lnTo>
                <a:lnTo>
                  <a:pt x="0" y="97"/>
                </a:lnTo>
                <a:lnTo>
                  <a:pt x="49"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1757" name="Freeform 381"/>
          <p:cNvSpPr>
            <a:spLocks/>
          </p:cNvSpPr>
          <p:nvPr/>
        </p:nvSpPr>
        <p:spPr bwMode="auto">
          <a:xfrm>
            <a:off x="6261100" y="3178175"/>
            <a:ext cx="217488" cy="300038"/>
          </a:xfrm>
          <a:custGeom>
            <a:avLst/>
            <a:gdLst>
              <a:gd name="T0" fmla="*/ 2147483647 w 94"/>
              <a:gd name="T1" fmla="*/ 2147483647 h 115"/>
              <a:gd name="T2" fmla="*/ 0 w 94"/>
              <a:gd name="T3" fmla="*/ 0 h 115"/>
              <a:gd name="T4" fmla="*/ 2147483647 w 94"/>
              <a:gd name="T5" fmla="*/ 2147483647 h 115"/>
              <a:gd name="T6" fmla="*/ 2147483647 w 94"/>
              <a:gd name="T7" fmla="*/ 2147483647 h 115"/>
              <a:gd name="T8" fmla="*/ 0 60000 65536"/>
              <a:gd name="T9" fmla="*/ 0 60000 65536"/>
              <a:gd name="T10" fmla="*/ 0 60000 65536"/>
              <a:gd name="T11" fmla="*/ 0 60000 65536"/>
              <a:gd name="T12" fmla="*/ 0 w 94"/>
              <a:gd name="T13" fmla="*/ 0 h 115"/>
              <a:gd name="T14" fmla="*/ 94 w 94"/>
              <a:gd name="T15" fmla="*/ 115 h 115"/>
            </a:gdLst>
            <a:ahLst/>
            <a:cxnLst>
              <a:cxn ang="T8">
                <a:pos x="T0" y="T1"/>
              </a:cxn>
              <a:cxn ang="T9">
                <a:pos x="T2" y="T3"/>
              </a:cxn>
              <a:cxn ang="T10">
                <a:pos x="T4" y="T5"/>
              </a:cxn>
              <a:cxn ang="T11">
                <a:pos x="T6" y="T7"/>
              </a:cxn>
            </a:cxnLst>
            <a:rect l="T12" t="T13" r="T14" b="T15"/>
            <a:pathLst>
              <a:path w="94" h="115">
                <a:moveTo>
                  <a:pt x="94" y="65"/>
                </a:moveTo>
                <a:lnTo>
                  <a:pt x="0" y="0"/>
                </a:lnTo>
                <a:lnTo>
                  <a:pt x="45" y="115"/>
                </a:lnTo>
                <a:lnTo>
                  <a:pt x="94" y="65"/>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1758" name="Freeform 382"/>
          <p:cNvSpPr>
            <a:spLocks/>
          </p:cNvSpPr>
          <p:nvPr/>
        </p:nvSpPr>
        <p:spPr bwMode="auto">
          <a:xfrm>
            <a:off x="4621213" y="4691085"/>
            <a:ext cx="214312" cy="96837"/>
          </a:xfrm>
          <a:custGeom>
            <a:avLst/>
            <a:gdLst>
              <a:gd name="T0" fmla="*/ 2147483647 w 93"/>
              <a:gd name="T1" fmla="*/ 0 h 37"/>
              <a:gd name="T2" fmla="*/ 2147483647 w 93"/>
              <a:gd name="T3" fmla="*/ 2147483647 h 37"/>
              <a:gd name="T4" fmla="*/ 0 w 93"/>
              <a:gd name="T5" fmla="*/ 2147483647 h 37"/>
              <a:gd name="T6" fmla="*/ 2147483647 w 93"/>
              <a:gd name="T7" fmla="*/ 0 h 37"/>
              <a:gd name="T8" fmla="*/ 0 60000 65536"/>
              <a:gd name="T9" fmla="*/ 0 60000 65536"/>
              <a:gd name="T10" fmla="*/ 0 60000 65536"/>
              <a:gd name="T11" fmla="*/ 0 60000 65536"/>
              <a:gd name="T12" fmla="*/ 0 w 93"/>
              <a:gd name="T13" fmla="*/ 0 h 37"/>
              <a:gd name="T14" fmla="*/ 93 w 93"/>
              <a:gd name="T15" fmla="*/ 37 h 37"/>
            </a:gdLst>
            <a:ahLst/>
            <a:cxnLst>
              <a:cxn ang="T8">
                <a:pos x="T0" y="T1"/>
              </a:cxn>
              <a:cxn ang="T9">
                <a:pos x="T2" y="T3"/>
              </a:cxn>
              <a:cxn ang="T10">
                <a:pos x="T4" y="T5"/>
              </a:cxn>
              <a:cxn ang="T11">
                <a:pos x="T6" y="T7"/>
              </a:cxn>
            </a:cxnLst>
            <a:rect l="T12" t="T13" r="T14" b="T15"/>
            <a:pathLst>
              <a:path w="93" h="37">
                <a:moveTo>
                  <a:pt x="49" y="0"/>
                </a:moveTo>
                <a:lnTo>
                  <a:pt x="93" y="37"/>
                </a:lnTo>
                <a:lnTo>
                  <a:pt x="0" y="23"/>
                </a:lnTo>
                <a:lnTo>
                  <a:pt x="49"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1759" name="Freeform 383"/>
          <p:cNvSpPr>
            <a:spLocks/>
          </p:cNvSpPr>
          <p:nvPr/>
        </p:nvSpPr>
        <p:spPr bwMode="auto">
          <a:xfrm>
            <a:off x="4733925" y="4691085"/>
            <a:ext cx="215900" cy="96837"/>
          </a:xfrm>
          <a:custGeom>
            <a:avLst/>
            <a:gdLst>
              <a:gd name="T0" fmla="*/ 2147483647 w 93"/>
              <a:gd name="T1" fmla="*/ 2147483647 h 37"/>
              <a:gd name="T2" fmla="*/ 0 w 93"/>
              <a:gd name="T3" fmla="*/ 0 h 37"/>
              <a:gd name="T4" fmla="*/ 2147483647 w 93"/>
              <a:gd name="T5" fmla="*/ 2147483647 h 37"/>
              <a:gd name="T6" fmla="*/ 2147483647 w 93"/>
              <a:gd name="T7" fmla="*/ 2147483647 h 37"/>
              <a:gd name="T8" fmla="*/ 0 60000 65536"/>
              <a:gd name="T9" fmla="*/ 0 60000 65536"/>
              <a:gd name="T10" fmla="*/ 0 60000 65536"/>
              <a:gd name="T11" fmla="*/ 0 60000 65536"/>
              <a:gd name="T12" fmla="*/ 0 w 93"/>
              <a:gd name="T13" fmla="*/ 0 h 37"/>
              <a:gd name="T14" fmla="*/ 93 w 93"/>
              <a:gd name="T15" fmla="*/ 37 h 37"/>
            </a:gdLst>
            <a:ahLst/>
            <a:cxnLst>
              <a:cxn ang="T8">
                <a:pos x="T0" y="T1"/>
              </a:cxn>
              <a:cxn ang="T9">
                <a:pos x="T2" y="T3"/>
              </a:cxn>
              <a:cxn ang="T10">
                <a:pos x="T4" y="T5"/>
              </a:cxn>
              <a:cxn ang="T11">
                <a:pos x="T6" y="T7"/>
              </a:cxn>
            </a:cxnLst>
            <a:rect l="T12" t="T13" r="T14" b="T15"/>
            <a:pathLst>
              <a:path w="93" h="37">
                <a:moveTo>
                  <a:pt x="93" y="9"/>
                </a:moveTo>
                <a:lnTo>
                  <a:pt x="0" y="0"/>
                </a:lnTo>
                <a:lnTo>
                  <a:pt x="44" y="37"/>
                </a:lnTo>
                <a:lnTo>
                  <a:pt x="93" y="9"/>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1760" name="Line 384"/>
          <p:cNvSpPr>
            <a:spLocks noChangeShapeType="1"/>
          </p:cNvSpPr>
          <p:nvPr/>
        </p:nvSpPr>
        <p:spPr bwMode="auto">
          <a:xfrm flipH="1" flipV="1">
            <a:off x="5713425" y="3203597"/>
            <a:ext cx="217487" cy="131763"/>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1761" name="Line 385"/>
          <p:cNvSpPr>
            <a:spLocks noChangeShapeType="1"/>
          </p:cNvSpPr>
          <p:nvPr/>
        </p:nvSpPr>
        <p:spPr bwMode="auto">
          <a:xfrm flipV="1">
            <a:off x="5600702" y="3203597"/>
            <a:ext cx="112713" cy="37147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1762" name="Line 386"/>
          <p:cNvSpPr>
            <a:spLocks noChangeShapeType="1"/>
          </p:cNvSpPr>
          <p:nvPr/>
        </p:nvSpPr>
        <p:spPr bwMode="auto">
          <a:xfrm flipH="1" flipV="1">
            <a:off x="7024693" y="3708407"/>
            <a:ext cx="217487" cy="347663"/>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1763" name="Line 387"/>
          <p:cNvSpPr>
            <a:spLocks noChangeShapeType="1"/>
          </p:cNvSpPr>
          <p:nvPr/>
        </p:nvSpPr>
        <p:spPr bwMode="auto">
          <a:xfrm flipV="1">
            <a:off x="6911977" y="3708404"/>
            <a:ext cx="112713" cy="4762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1764" name="Line 388"/>
          <p:cNvSpPr>
            <a:spLocks noChangeShapeType="1"/>
          </p:cNvSpPr>
          <p:nvPr/>
        </p:nvSpPr>
        <p:spPr bwMode="auto">
          <a:xfrm flipH="1" flipV="1">
            <a:off x="6261100" y="3178197"/>
            <a:ext cx="217488" cy="169863"/>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1765" name="Line 389"/>
          <p:cNvSpPr>
            <a:spLocks noChangeShapeType="1"/>
          </p:cNvSpPr>
          <p:nvPr/>
        </p:nvSpPr>
        <p:spPr bwMode="auto">
          <a:xfrm flipH="1" flipV="1">
            <a:off x="4733925" y="4691063"/>
            <a:ext cx="215900" cy="23812"/>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1766" name="Freeform 390"/>
          <p:cNvSpPr>
            <a:spLocks/>
          </p:cNvSpPr>
          <p:nvPr/>
        </p:nvSpPr>
        <p:spPr bwMode="auto">
          <a:xfrm>
            <a:off x="7139000" y="3995738"/>
            <a:ext cx="217487" cy="334962"/>
          </a:xfrm>
          <a:custGeom>
            <a:avLst/>
            <a:gdLst>
              <a:gd name="T0" fmla="*/ 2147483647 w 94"/>
              <a:gd name="T1" fmla="*/ 2147483647 h 128"/>
              <a:gd name="T2" fmla="*/ 2147483647 w 94"/>
              <a:gd name="T3" fmla="*/ 2147483647 h 128"/>
              <a:gd name="T4" fmla="*/ 0 w 94"/>
              <a:gd name="T5" fmla="*/ 0 h 128"/>
              <a:gd name="T6" fmla="*/ 2147483647 w 94"/>
              <a:gd name="T7" fmla="*/ 2147483647 h 128"/>
              <a:gd name="T8" fmla="*/ 0 60000 65536"/>
              <a:gd name="T9" fmla="*/ 0 60000 65536"/>
              <a:gd name="T10" fmla="*/ 0 60000 65536"/>
              <a:gd name="T11" fmla="*/ 0 60000 65536"/>
              <a:gd name="T12" fmla="*/ 0 w 94"/>
              <a:gd name="T13" fmla="*/ 0 h 128"/>
              <a:gd name="T14" fmla="*/ 94 w 94"/>
              <a:gd name="T15" fmla="*/ 128 h 128"/>
            </a:gdLst>
            <a:ahLst/>
            <a:cxnLst>
              <a:cxn ang="T8">
                <a:pos x="T0" y="T1"/>
              </a:cxn>
              <a:cxn ang="T9">
                <a:pos x="T2" y="T3"/>
              </a:cxn>
              <a:cxn ang="T10">
                <a:pos x="T4" y="T5"/>
              </a:cxn>
              <a:cxn ang="T11">
                <a:pos x="T6" y="T7"/>
              </a:cxn>
            </a:cxnLst>
            <a:rect l="T12" t="T13" r="T14" b="T15"/>
            <a:pathLst>
              <a:path w="94" h="128">
                <a:moveTo>
                  <a:pt x="45" y="23"/>
                </a:moveTo>
                <a:lnTo>
                  <a:pt x="94" y="128"/>
                </a:lnTo>
                <a:lnTo>
                  <a:pt x="0" y="0"/>
                </a:lnTo>
                <a:lnTo>
                  <a:pt x="45" y="23"/>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1767" name="Freeform 391"/>
          <p:cNvSpPr>
            <a:spLocks/>
          </p:cNvSpPr>
          <p:nvPr/>
        </p:nvSpPr>
        <p:spPr bwMode="auto">
          <a:xfrm>
            <a:off x="7242175" y="4056072"/>
            <a:ext cx="215900" cy="274637"/>
          </a:xfrm>
          <a:custGeom>
            <a:avLst/>
            <a:gdLst>
              <a:gd name="T0" fmla="*/ 2147483647 w 93"/>
              <a:gd name="T1" fmla="*/ 2147483647 h 105"/>
              <a:gd name="T2" fmla="*/ 0 w 93"/>
              <a:gd name="T3" fmla="*/ 0 h 105"/>
              <a:gd name="T4" fmla="*/ 2147483647 w 93"/>
              <a:gd name="T5" fmla="*/ 2147483647 h 105"/>
              <a:gd name="T6" fmla="*/ 2147483647 w 93"/>
              <a:gd name="T7" fmla="*/ 2147483647 h 105"/>
              <a:gd name="T8" fmla="*/ 0 60000 65536"/>
              <a:gd name="T9" fmla="*/ 0 60000 65536"/>
              <a:gd name="T10" fmla="*/ 0 60000 65536"/>
              <a:gd name="T11" fmla="*/ 0 60000 65536"/>
              <a:gd name="T12" fmla="*/ 0 w 93"/>
              <a:gd name="T13" fmla="*/ 0 h 105"/>
              <a:gd name="T14" fmla="*/ 93 w 93"/>
              <a:gd name="T15" fmla="*/ 105 h 105"/>
            </a:gdLst>
            <a:ahLst/>
            <a:cxnLst>
              <a:cxn ang="T8">
                <a:pos x="T0" y="T1"/>
              </a:cxn>
              <a:cxn ang="T9">
                <a:pos x="T2" y="T3"/>
              </a:cxn>
              <a:cxn ang="T10">
                <a:pos x="T4" y="T5"/>
              </a:cxn>
              <a:cxn ang="T11">
                <a:pos x="T6" y="T7"/>
              </a:cxn>
            </a:cxnLst>
            <a:rect l="T12" t="T13" r="T14" b="T15"/>
            <a:pathLst>
              <a:path w="93" h="105">
                <a:moveTo>
                  <a:pt x="93" y="87"/>
                </a:moveTo>
                <a:lnTo>
                  <a:pt x="0" y="0"/>
                </a:lnTo>
                <a:lnTo>
                  <a:pt x="49" y="105"/>
                </a:lnTo>
                <a:lnTo>
                  <a:pt x="93" y="87"/>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1768" name="Freeform 392"/>
          <p:cNvSpPr>
            <a:spLocks/>
          </p:cNvSpPr>
          <p:nvPr/>
        </p:nvSpPr>
        <p:spPr bwMode="auto">
          <a:xfrm>
            <a:off x="4949825" y="4032272"/>
            <a:ext cx="217488" cy="682625"/>
          </a:xfrm>
          <a:custGeom>
            <a:avLst/>
            <a:gdLst>
              <a:gd name="T0" fmla="*/ 2147483647 w 94"/>
              <a:gd name="T1" fmla="*/ 0 h 261"/>
              <a:gd name="T2" fmla="*/ 2147483647 w 94"/>
              <a:gd name="T3" fmla="*/ 2147483647 h 261"/>
              <a:gd name="T4" fmla="*/ 0 w 94"/>
              <a:gd name="T5" fmla="*/ 2147483647 h 261"/>
              <a:gd name="T6" fmla="*/ 2147483647 w 94"/>
              <a:gd name="T7" fmla="*/ 0 h 261"/>
              <a:gd name="T8" fmla="*/ 0 60000 65536"/>
              <a:gd name="T9" fmla="*/ 0 60000 65536"/>
              <a:gd name="T10" fmla="*/ 0 60000 65536"/>
              <a:gd name="T11" fmla="*/ 0 60000 65536"/>
              <a:gd name="T12" fmla="*/ 0 w 94"/>
              <a:gd name="T13" fmla="*/ 0 h 261"/>
              <a:gd name="T14" fmla="*/ 94 w 94"/>
              <a:gd name="T15" fmla="*/ 261 h 261"/>
            </a:gdLst>
            <a:ahLst/>
            <a:cxnLst>
              <a:cxn ang="T8">
                <a:pos x="T0" y="T1"/>
              </a:cxn>
              <a:cxn ang="T9">
                <a:pos x="T2" y="T3"/>
              </a:cxn>
              <a:cxn ang="T10">
                <a:pos x="T4" y="T5"/>
              </a:cxn>
              <a:cxn ang="T11">
                <a:pos x="T6" y="T7"/>
              </a:cxn>
            </a:cxnLst>
            <a:rect l="T12" t="T13" r="T14" b="T15"/>
            <a:pathLst>
              <a:path w="94" h="261">
                <a:moveTo>
                  <a:pt x="45" y="0"/>
                </a:moveTo>
                <a:lnTo>
                  <a:pt x="94" y="96"/>
                </a:lnTo>
                <a:lnTo>
                  <a:pt x="0" y="261"/>
                </a:lnTo>
                <a:lnTo>
                  <a:pt x="45"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1769" name="Freeform 393"/>
          <p:cNvSpPr>
            <a:spLocks/>
          </p:cNvSpPr>
          <p:nvPr/>
        </p:nvSpPr>
        <p:spPr bwMode="auto">
          <a:xfrm>
            <a:off x="5053013" y="3913192"/>
            <a:ext cx="227012" cy="369887"/>
          </a:xfrm>
          <a:custGeom>
            <a:avLst/>
            <a:gdLst>
              <a:gd name="T0" fmla="*/ 2147483647 w 98"/>
              <a:gd name="T1" fmla="*/ 0 h 142"/>
              <a:gd name="T2" fmla="*/ 0 w 98"/>
              <a:gd name="T3" fmla="*/ 2147483647 h 142"/>
              <a:gd name="T4" fmla="*/ 2147483647 w 98"/>
              <a:gd name="T5" fmla="*/ 2147483647 h 142"/>
              <a:gd name="T6" fmla="*/ 2147483647 w 98"/>
              <a:gd name="T7" fmla="*/ 0 h 142"/>
              <a:gd name="T8" fmla="*/ 0 60000 65536"/>
              <a:gd name="T9" fmla="*/ 0 60000 65536"/>
              <a:gd name="T10" fmla="*/ 0 60000 65536"/>
              <a:gd name="T11" fmla="*/ 0 60000 65536"/>
              <a:gd name="T12" fmla="*/ 0 w 98"/>
              <a:gd name="T13" fmla="*/ 0 h 142"/>
              <a:gd name="T14" fmla="*/ 98 w 98"/>
              <a:gd name="T15" fmla="*/ 142 h 142"/>
            </a:gdLst>
            <a:ahLst/>
            <a:cxnLst>
              <a:cxn ang="T8">
                <a:pos x="T0" y="T1"/>
              </a:cxn>
              <a:cxn ang="T9">
                <a:pos x="T2" y="T3"/>
              </a:cxn>
              <a:cxn ang="T10">
                <a:pos x="T4" y="T5"/>
              </a:cxn>
              <a:cxn ang="T11">
                <a:pos x="T6" y="T7"/>
              </a:cxn>
            </a:cxnLst>
            <a:rect l="T12" t="T13" r="T14" b="T15"/>
            <a:pathLst>
              <a:path w="98" h="142">
                <a:moveTo>
                  <a:pt x="98" y="0"/>
                </a:moveTo>
                <a:lnTo>
                  <a:pt x="0" y="46"/>
                </a:lnTo>
                <a:lnTo>
                  <a:pt x="49" y="142"/>
                </a:lnTo>
                <a:lnTo>
                  <a:pt x="98"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1770" name="Freeform 394"/>
          <p:cNvSpPr>
            <a:spLocks/>
          </p:cNvSpPr>
          <p:nvPr/>
        </p:nvSpPr>
        <p:spPr bwMode="auto">
          <a:xfrm>
            <a:off x="5280037" y="3478213"/>
            <a:ext cx="219075" cy="481012"/>
          </a:xfrm>
          <a:custGeom>
            <a:avLst/>
            <a:gdLst>
              <a:gd name="T0" fmla="*/ 2147483647 w 94"/>
              <a:gd name="T1" fmla="*/ 0 h 184"/>
              <a:gd name="T2" fmla="*/ 2147483647 w 94"/>
              <a:gd name="T3" fmla="*/ 2147483647 h 184"/>
              <a:gd name="T4" fmla="*/ 0 w 94"/>
              <a:gd name="T5" fmla="*/ 2147483647 h 184"/>
              <a:gd name="T6" fmla="*/ 2147483647 w 94"/>
              <a:gd name="T7" fmla="*/ 0 h 184"/>
              <a:gd name="T8" fmla="*/ 0 60000 65536"/>
              <a:gd name="T9" fmla="*/ 0 60000 65536"/>
              <a:gd name="T10" fmla="*/ 0 60000 65536"/>
              <a:gd name="T11" fmla="*/ 0 60000 65536"/>
              <a:gd name="T12" fmla="*/ 0 w 94"/>
              <a:gd name="T13" fmla="*/ 0 h 184"/>
              <a:gd name="T14" fmla="*/ 94 w 94"/>
              <a:gd name="T15" fmla="*/ 184 h 184"/>
            </a:gdLst>
            <a:ahLst/>
            <a:cxnLst>
              <a:cxn ang="T8">
                <a:pos x="T0" y="T1"/>
              </a:cxn>
              <a:cxn ang="T9">
                <a:pos x="T2" y="T3"/>
              </a:cxn>
              <a:cxn ang="T10">
                <a:pos x="T4" y="T5"/>
              </a:cxn>
              <a:cxn ang="T11">
                <a:pos x="T6" y="T7"/>
              </a:cxn>
            </a:cxnLst>
            <a:rect l="T12" t="T13" r="T14" b="T15"/>
            <a:pathLst>
              <a:path w="94" h="184">
                <a:moveTo>
                  <a:pt x="45" y="0"/>
                </a:moveTo>
                <a:lnTo>
                  <a:pt x="94" y="184"/>
                </a:lnTo>
                <a:lnTo>
                  <a:pt x="0" y="166"/>
                </a:lnTo>
                <a:lnTo>
                  <a:pt x="45"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1771" name="Freeform 395"/>
          <p:cNvSpPr>
            <a:spLocks/>
          </p:cNvSpPr>
          <p:nvPr/>
        </p:nvSpPr>
        <p:spPr bwMode="auto">
          <a:xfrm>
            <a:off x="5384800" y="3478213"/>
            <a:ext cx="215900" cy="481012"/>
          </a:xfrm>
          <a:custGeom>
            <a:avLst/>
            <a:gdLst>
              <a:gd name="T0" fmla="*/ 2147483647 w 93"/>
              <a:gd name="T1" fmla="*/ 2147483647 h 184"/>
              <a:gd name="T2" fmla="*/ 0 w 93"/>
              <a:gd name="T3" fmla="*/ 0 h 184"/>
              <a:gd name="T4" fmla="*/ 2147483647 w 93"/>
              <a:gd name="T5" fmla="*/ 2147483647 h 184"/>
              <a:gd name="T6" fmla="*/ 2147483647 w 93"/>
              <a:gd name="T7" fmla="*/ 2147483647 h 184"/>
              <a:gd name="T8" fmla="*/ 0 60000 65536"/>
              <a:gd name="T9" fmla="*/ 0 60000 65536"/>
              <a:gd name="T10" fmla="*/ 0 60000 65536"/>
              <a:gd name="T11" fmla="*/ 0 60000 65536"/>
              <a:gd name="T12" fmla="*/ 0 w 93"/>
              <a:gd name="T13" fmla="*/ 0 h 184"/>
              <a:gd name="T14" fmla="*/ 93 w 93"/>
              <a:gd name="T15" fmla="*/ 184 h 184"/>
            </a:gdLst>
            <a:ahLst/>
            <a:cxnLst>
              <a:cxn ang="T8">
                <a:pos x="T0" y="T1"/>
              </a:cxn>
              <a:cxn ang="T9">
                <a:pos x="T2" y="T3"/>
              </a:cxn>
              <a:cxn ang="T10">
                <a:pos x="T4" y="T5"/>
              </a:cxn>
              <a:cxn ang="T11">
                <a:pos x="T6" y="T7"/>
              </a:cxn>
            </a:cxnLst>
            <a:rect l="T12" t="T13" r="T14" b="T15"/>
            <a:pathLst>
              <a:path w="93" h="184">
                <a:moveTo>
                  <a:pt x="93" y="37"/>
                </a:moveTo>
                <a:lnTo>
                  <a:pt x="0" y="0"/>
                </a:lnTo>
                <a:lnTo>
                  <a:pt x="49" y="184"/>
                </a:lnTo>
                <a:lnTo>
                  <a:pt x="93" y="37"/>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1772" name="Line 396"/>
          <p:cNvSpPr>
            <a:spLocks noChangeShapeType="1"/>
          </p:cNvSpPr>
          <p:nvPr/>
        </p:nvSpPr>
        <p:spPr bwMode="auto">
          <a:xfrm flipH="1" flipV="1">
            <a:off x="7242175" y="4056063"/>
            <a:ext cx="215900" cy="227012"/>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1773" name="Line 397"/>
          <p:cNvSpPr>
            <a:spLocks noChangeShapeType="1"/>
          </p:cNvSpPr>
          <p:nvPr/>
        </p:nvSpPr>
        <p:spPr bwMode="auto">
          <a:xfrm>
            <a:off x="7138990" y="3995741"/>
            <a:ext cx="103187" cy="6032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1774" name="Line 398"/>
          <p:cNvSpPr>
            <a:spLocks noChangeShapeType="1"/>
          </p:cNvSpPr>
          <p:nvPr/>
        </p:nvSpPr>
        <p:spPr bwMode="auto">
          <a:xfrm flipV="1">
            <a:off x="4949825" y="4032272"/>
            <a:ext cx="103188" cy="682625"/>
          </a:xfrm>
          <a:prstGeom prst="line">
            <a:avLst/>
          </a:prstGeom>
          <a:noFill/>
          <a:ln w="9525">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1775" name="Line 399"/>
          <p:cNvSpPr>
            <a:spLocks noChangeShapeType="1"/>
          </p:cNvSpPr>
          <p:nvPr/>
        </p:nvSpPr>
        <p:spPr bwMode="auto">
          <a:xfrm flipH="1" flipV="1">
            <a:off x="5384800" y="3478222"/>
            <a:ext cx="215900" cy="96837"/>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1776" name="Line 400"/>
          <p:cNvSpPr>
            <a:spLocks noChangeShapeType="1"/>
          </p:cNvSpPr>
          <p:nvPr/>
        </p:nvSpPr>
        <p:spPr bwMode="auto">
          <a:xfrm flipV="1">
            <a:off x="5280031" y="3478215"/>
            <a:ext cx="104775" cy="43497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1777" name="Freeform 401"/>
          <p:cNvSpPr>
            <a:spLocks/>
          </p:cNvSpPr>
          <p:nvPr/>
        </p:nvSpPr>
        <p:spPr bwMode="auto">
          <a:xfrm>
            <a:off x="6364288" y="3348040"/>
            <a:ext cx="227012" cy="300037"/>
          </a:xfrm>
          <a:custGeom>
            <a:avLst/>
            <a:gdLst>
              <a:gd name="T0" fmla="*/ 2147483647 w 98"/>
              <a:gd name="T1" fmla="*/ 0 h 115"/>
              <a:gd name="T2" fmla="*/ 2147483647 w 98"/>
              <a:gd name="T3" fmla="*/ 2147483647 h 115"/>
              <a:gd name="T4" fmla="*/ 0 w 98"/>
              <a:gd name="T5" fmla="*/ 2147483647 h 115"/>
              <a:gd name="T6" fmla="*/ 2147483647 w 98"/>
              <a:gd name="T7" fmla="*/ 0 h 115"/>
              <a:gd name="T8" fmla="*/ 0 60000 65536"/>
              <a:gd name="T9" fmla="*/ 0 60000 65536"/>
              <a:gd name="T10" fmla="*/ 0 60000 65536"/>
              <a:gd name="T11" fmla="*/ 0 60000 65536"/>
              <a:gd name="T12" fmla="*/ 0 w 98"/>
              <a:gd name="T13" fmla="*/ 0 h 115"/>
              <a:gd name="T14" fmla="*/ 98 w 98"/>
              <a:gd name="T15" fmla="*/ 115 h 115"/>
            </a:gdLst>
            <a:ahLst/>
            <a:cxnLst>
              <a:cxn ang="T8">
                <a:pos x="T0" y="T1"/>
              </a:cxn>
              <a:cxn ang="T9">
                <a:pos x="T2" y="T3"/>
              </a:cxn>
              <a:cxn ang="T10">
                <a:pos x="T4" y="T5"/>
              </a:cxn>
              <a:cxn ang="T11">
                <a:pos x="T6" y="T7"/>
              </a:cxn>
            </a:cxnLst>
            <a:rect l="T12" t="T13" r="T14" b="T15"/>
            <a:pathLst>
              <a:path w="98" h="115">
                <a:moveTo>
                  <a:pt x="49" y="0"/>
                </a:moveTo>
                <a:lnTo>
                  <a:pt x="98" y="115"/>
                </a:lnTo>
                <a:lnTo>
                  <a:pt x="0" y="50"/>
                </a:lnTo>
                <a:lnTo>
                  <a:pt x="49"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1778" name="Freeform 402"/>
          <p:cNvSpPr>
            <a:spLocks/>
          </p:cNvSpPr>
          <p:nvPr/>
        </p:nvSpPr>
        <p:spPr bwMode="auto">
          <a:xfrm>
            <a:off x="6478600" y="3348040"/>
            <a:ext cx="217487" cy="300037"/>
          </a:xfrm>
          <a:custGeom>
            <a:avLst/>
            <a:gdLst>
              <a:gd name="T0" fmla="*/ 2147483647 w 94"/>
              <a:gd name="T1" fmla="*/ 2147483647 h 115"/>
              <a:gd name="T2" fmla="*/ 0 w 94"/>
              <a:gd name="T3" fmla="*/ 0 h 115"/>
              <a:gd name="T4" fmla="*/ 2147483647 w 94"/>
              <a:gd name="T5" fmla="*/ 2147483647 h 115"/>
              <a:gd name="T6" fmla="*/ 2147483647 w 94"/>
              <a:gd name="T7" fmla="*/ 2147483647 h 115"/>
              <a:gd name="T8" fmla="*/ 0 60000 65536"/>
              <a:gd name="T9" fmla="*/ 0 60000 65536"/>
              <a:gd name="T10" fmla="*/ 0 60000 65536"/>
              <a:gd name="T11" fmla="*/ 0 60000 65536"/>
              <a:gd name="T12" fmla="*/ 0 w 94"/>
              <a:gd name="T13" fmla="*/ 0 h 115"/>
              <a:gd name="T14" fmla="*/ 94 w 94"/>
              <a:gd name="T15" fmla="*/ 115 h 115"/>
            </a:gdLst>
            <a:ahLst/>
            <a:cxnLst>
              <a:cxn ang="T8">
                <a:pos x="T0" y="T1"/>
              </a:cxn>
              <a:cxn ang="T9">
                <a:pos x="T2" y="T3"/>
              </a:cxn>
              <a:cxn ang="T10">
                <a:pos x="T4" y="T5"/>
              </a:cxn>
              <a:cxn ang="T11">
                <a:pos x="T6" y="T7"/>
              </a:cxn>
            </a:cxnLst>
            <a:rect l="T12" t="T13" r="T14" b="T15"/>
            <a:pathLst>
              <a:path w="94" h="115">
                <a:moveTo>
                  <a:pt x="94" y="82"/>
                </a:moveTo>
                <a:lnTo>
                  <a:pt x="0" y="0"/>
                </a:lnTo>
                <a:lnTo>
                  <a:pt x="49" y="115"/>
                </a:lnTo>
                <a:lnTo>
                  <a:pt x="94" y="82"/>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1779" name="Freeform 403"/>
          <p:cNvSpPr>
            <a:spLocks/>
          </p:cNvSpPr>
          <p:nvPr/>
        </p:nvSpPr>
        <p:spPr bwMode="auto">
          <a:xfrm>
            <a:off x="5827725" y="3335347"/>
            <a:ext cx="217487" cy="300037"/>
          </a:xfrm>
          <a:custGeom>
            <a:avLst/>
            <a:gdLst>
              <a:gd name="T0" fmla="*/ 2147483647 w 94"/>
              <a:gd name="T1" fmla="*/ 0 h 115"/>
              <a:gd name="T2" fmla="*/ 2147483647 w 94"/>
              <a:gd name="T3" fmla="*/ 2147483647 h 115"/>
              <a:gd name="T4" fmla="*/ 0 w 94"/>
              <a:gd name="T5" fmla="*/ 2147483647 h 115"/>
              <a:gd name="T6" fmla="*/ 2147483647 w 94"/>
              <a:gd name="T7" fmla="*/ 0 h 115"/>
              <a:gd name="T8" fmla="*/ 0 60000 65536"/>
              <a:gd name="T9" fmla="*/ 0 60000 65536"/>
              <a:gd name="T10" fmla="*/ 0 60000 65536"/>
              <a:gd name="T11" fmla="*/ 0 60000 65536"/>
              <a:gd name="T12" fmla="*/ 0 w 94"/>
              <a:gd name="T13" fmla="*/ 0 h 115"/>
              <a:gd name="T14" fmla="*/ 94 w 94"/>
              <a:gd name="T15" fmla="*/ 115 h 115"/>
            </a:gdLst>
            <a:ahLst/>
            <a:cxnLst>
              <a:cxn ang="T8">
                <a:pos x="T0" y="T1"/>
              </a:cxn>
              <a:cxn ang="T9">
                <a:pos x="T2" y="T3"/>
              </a:cxn>
              <a:cxn ang="T10">
                <a:pos x="T4" y="T5"/>
              </a:cxn>
              <a:cxn ang="T11">
                <a:pos x="T6" y="T7"/>
              </a:cxn>
            </a:cxnLst>
            <a:rect l="T12" t="T13" r="T14" b="T15"/>
            <a:pathLst>
              <a:path w="94" h="115">
                <a:moveTo>
                  <a:pt x="45" y="0"/>
                </a:moveTo>
                <a:lnTo>
                  <a:pt x="94" y="115"/>
                </a:lnTo>
                <a:lnTo>
                  <a:pt x="0" y="115"/>
                </a:lnTo>
                <a:lnTo>
                  <a:pt x="45"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1780" name="Line 404"/>
          <p:cNvSpPr>
            <a:spLocks noChangeShapeType="1"/>
          </p:cNvSpPr>
          <p:nvPr/>
        </p:nvSpPr>
        <p:spPr bwMode="auto">
          <a:xfrm flipH="1" flipV="1">
            <a:off x="6478600" y="3348038"/>
            <a:ext cx="217487" cy="214312"/>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1781" name="Line 405"/>
          <p:cNvSpPr>
            <a:spLocks noChangeShapeType="1"/>
          </p:cNvSpPr>
          <p:nvPr/>
        </p:nvSpPr>
        <p:spPr bwMode="auto">
          <a:xfrm flipV="1">
            <a:off x="6364288" y="3348060"/>
            <a:ext cx="114300" cy="13017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1782" name="Line 406"/>
          <p:cNvSpPr>
            <a:spLocks noChangeShapeType="1"/>
          </p:cNvSpPr>
          <p:nvPr/>
        </p:nvSpPr>
        <p:spPr bwMode="auto">
          <a:xfrm flipH="1" flipV="1">
            <a:off x="5930900" y="3335360"/>
            <a:ext cx="215900" cy="96837"/>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1783" name="Line 407"/>
          <p:cNvSpPr>
            <a:spLocks noChangeShapeType="1"/>
          </p:cNvSpPr>
          <p:nvPr/>
        </p:nvSpPr>
        <p:spPr bwMode="auto">
          <a:xfrm flipV="1">
            <a:off x="5827715" y="3335347"/>
            <a:ext cx="103187" cy="300037"/>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1784" name="Freeform 408"/>
          <p:cNvSpPr>
            <a:spLocks/>
          </p:cNvSpPr>
          <p:nvPr/>
        </p:nvSpPr>
        <p:spPr bwMode="auto">
          <a:xfrm>
            <a:off x="7356477" y="4283097"/>
            <a:ext cx="214313" cy="504825"/>
          </a:xfrm>
          <a:custGeom>
            <a:avLst/>
            <a:gdLst>
              <a:gd name="T0" fmla="*/ 2147483647 w 93"/>
              <a:gd name="T1" fmla="*/ 0 h 193"/>
              <a:gd name="T2" fmla="*/ 2147483647 w 93"/>
              <a:gd name="T3" fmla="*/ 2147483647 h 193"/>
              <a:gd name="T4" fmla="*/ 0 w 93"/>
              <a:gd name="T5" fmla="*/ 2147483647 h 193"/>
              <a:gd name="T6" fmla="*/ 2147483647 w 93"/>
              <a:gd name="T7" fmla="*/ 0 h 193"/>
              <a:gd name="T8" fmla="*/ 0 60000 65536"/>
              <a:gd name="T9" fmla="*/ 0 60000 65536"/>
              <a:gd name="T10" fmla="*/ 0 60000 65536"/>
              <a:gd name="T11" fmla="*/ 0 60000 65536"/>
              <a:gd name="T12" fmla="*/ 0 w 93"/>
              <a:gd name="T13" fmla="*/ 0 h 193"/>
              <a:gd name="T14" fmla="*/ 93 w 93"/>
              <a:gd name="T15" fmla="*/ 193 h 193"/>
            </a:gdLst>
            <a:ahLst/>
            <a:cxnLst>
              <a:cxn ang="T8">
                <a:pos x="T0" y="T1"/>
              </a:cxn>
              <a:cxn ang="T9">
                <a:pos x="T2" y="T3"/>
              </a:cxn>
              <a:cxn ang="T10">
                <a:pos x="T4" y="T5"/>
              </a:cxn>
              <a:cxn ang="T11">
                <a:pos x="T6" y="T7"/>
              </a:cxn>
            </a:cxnLst>
            <a:rect l="T12" t="T13" r="T14" b="T15"/>
            <a:pathLst>
              <a:path w="93" h="193">
                <a:moveTo>
                  <a:pt x="44" y="0"/>
                </a:moveTo>
                <a:lnTo>
                  <a:pt x="93" y="193"/>
                </a:lnTo>
                <a:lnTo>
                  <a:pt x="0" y="18"/>
                </a:lnTo>
                <a:lnTo>
                  <a:pt x="44"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1785" name="Freeform 409"/>
          <p:cNvSpPr>
            <a:spLocks/>
          </p:cNvSpPr>
          <p:nvPr/>
        </p:nvSpPr>
        <p:spPr bwMode="auto">
          <a:xfrm>
            <a:off x="7458075" y="4283097"/>
            <a:ext cx="228600" cy="504825"/>
          </a:xfrm>
          <a:custGeom>
            <a:avLst/>
            <a:gdLst>
              <a:gd name="T0" fmla="*/ 2147483647 w 99"/>
              <a:gd name="T1" fmla="*/ 2147483647 h 193"/>
              <a:gd name="T2" fmla="*/ 0 w 99"/>
              <a:gd name="T3" fmla="*/ 0 h 193"/>
              <a:gd name="T4" fmla="*/ 2147483647 w 99"/>
              <a:gd name="T5" fmla="*/ 2147483647 h 193"/>
              <a:gd name="T6" fmla="*/ 2147483647 w 99"/>
              <a:gd name="T7" fmla="*/ 2147483647 h 193"/>
              <a:gd name="T8" fmla="*/ 0 60000 65536"/>
              <a:gd name="T9" fmla="*/ 0 60000 65536"/>
              <a:gd name="T10" fmla="*/ 0 60000 65536"/>
              <a:gd name="T11" fmla="*/ 0 60000 65536"/>
              <a:gd name="T12" fmla="*/ 0 w 99"/>
              <a:gd name="T13" fmla="*/ 0 h 193"/>
              <a:gd name="T14" fmla="*/ 99 w 99"/>
              <a:gd name="T15" fmla="*/ 193 h 193"/>
            </a:gdLst>
            <a:ahLst/>
            <a:cxnLst>
              <a:cxn ang="T8">
                <a:pos x="T0" y="T1"/>
              </a:cxn>
              <a:cxn ang="T9">
                <a:pos x="T2" y="T3"/>
              </a:cxn>
              <a:cxn ang="T10">
                <a:pos x="T4" y="T5"/>
              </a:cxn>
              <a:cxn ang="T11">
                <a:pos x="T6" y="T7"/>
              </a:cxn>
            </a:cxnLst>
            <a:rect l="T12" t="T13" r="T14" b="T15"/>
            <a:pathLst>
              <a:path w="99" h="193">
                <a:moveTo>
                  <a:pt x="99" y="165"/>
                </a:moveTo>
                <a:lnTo>
                  <a:pt x="0" y="0"/>
                </a:lnTo>
                <a:lnTo>
                  <a:pt x="49" y="193"/>
                </a:lnTo>
                <a:lnTo>
                  <a:pt x="99" y="165"/>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1786" name="Line 410"/>
          <p:cNvSpPr>
            <a:spLocks noChangeShapeType="1"/>
          </p:cNvSpPr>
          <p:nvPr/>
        </p:nvSpPr>
        <p:spPr bwMode="auto">
          <a:xfrm>
            <a:off x="7458087" y="4283075"/>
            <a:ext cx="11113" cy="14288"/>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1787" name="Line 411"/>
          <p:cNvSpPr>
            <a:spLocks noChangeShapeType="1"/>
          </p:cNvSpPr>
          <p:nvPr/>
        </p:nvSpPr>
        <p:spPr bwMode="auto">
          <a:xfrm flipH="1" flipV="1">
            <a:off x="7458075" y="4283075"/>
            <a:ext cx="228600" cy="431800"/>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1788" name="Line 412"/>
          <p:cNvSpPr>
            <a:spLocks noChangeShapeType="1"/>
          </p:cNvSpPr>
          <p:nvPr/>
        </p:nvSpPr>
        <p:spPr bwMode="auto">
          <a:xfrm flipV="1">
            <a:off x="7356475" y="4283097"/>
            <a:ext cx="101600" cy="4762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1789" name="Freeform 413"/>
          <p:cNvSpPr>
            <a:spLocks/>
          </p:cNvSpPr>
          <p:nvPr/>
        </p:nvSpPr>
        <p:spPr bwMode="auto">
          <a:xfrm>
            <a:off x="4835525" y="4714875"/>
            <a:ext cx="217488" cy="96838"/>
          </a:xfrm>
          <a:custGeom>
            <a:avLst/>
            <a:gdLst>
              <a:gd name="T0" fmla="*/ 2147483647 w 94"/>
              <a:gd name="T1" fmla="*/ 0 h 37"/>
              <a:gd name="T2" fmla="*/ 2147483647 w 94"/>
              <a:gd name="T3" fmla="*/ 2147483647 h 37"/>
              <a:gd name="T4" fmla="*/ 0 w 94"/>
              <a:gd name="T5" fmla="*/ 2147483647 h 37"/>
              <a:gd name="T6" fmla="*/ 2147483647 w 94"/>
              <a:gd name="T7" fmla="*/ 0 h 37"/>
              <a:gd name="T8" fmla="*/ 0 60000 65536"/>
              <a:gd name="T9" fmla="*/ 0 60000 65536"/>
              <a:gd name="T10" fmla="*/ 0 60000 65536"/>
              <a:gd name="T11" fmla="*/ 0 60000 65536"/>
              <a:gd name="T12" fmla="*/ 0 w 94"/>
              <a:gd name="T13" fmla="*/ 0 h 37"/>
              <a:gd name="T14" fmla="*/ 94 w 94"/>
              <a:gd name="T15" fmla="*/ 37 h 37"/>
            </a:gdLst>
            <a:ahLst/>
            <a:cxnLst>
              <a:cxn ang="T8">
                <a:pos x="T0" y="T1"/>
              </a:cxn>
              <a:cxn ang="T9">
                <a:pos x="T2" y="T3"/>
              </a:cxn>
              <a:cxn ang="T10">
                <a:pos x="T4" y="T5"/>
              </a:cxn>
              <a:cxn ang="T11">
                <a:pos x="T6" y="T7"/>
              </a:cxn>
            </a:cxnLst>
            <a:rect l="T12" t="T13" r="T14" b="T15"/>
            <a:pathLst>
              <a:path w="94" h="37">
                <a:moveTo>
                  <a:pt x="49" y="0"/>
                </a:moveTo>
                <a:lnTo>
                  <a:pt x="94" y="37"/>
                </a:lnTo>
                <a:lnTo>
                  <a:pt x="0" y="28"/>
                </a:lnTo>
                <a:lnTo>
                  <a:pt x="49"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1790" name="Freeform 414"/>
          <p:cNvSpPr>
            <a:spLocks/>
          </p:cNvSpPr>
          <p:nvPr/>
        </p:nvSpPr>
        <p:spPr bwMode="auto">
          <a:xfrm>
            <a:off x="4949825" y="4283075"/>
            <a:ext cx="217488" cy="528638"/>
          </a:xfrm>
          <a:custGeom>
            <a:avLst/>
            <a:gdLst>
              <a:gd name="T0" fmla="*/ 2147483647 w 94"/>
              <a:gd name="T1" fmla="*/ 0 h 202"/>
              <a:gd name="T2" fmla="*/ 0 w 94"/>
              <a:gd name="T3" fmla="*/ 2147483647 h 202"/>
              <a:gd name="T4" fmla="*/ 2147483647 w 94"/>
              <a:gd name="T5" fmla="*/ 2147483647 h 202"/>
              <a:gd name="T6" fmla="*/ 2147483647 w 94"/>
              <a:gd name="T7" fmla="*/ 0 h 202"/>
              <a:gd name="T8" fmla="*/ 0 60000 65536"/>
              <a:gd name="T9" fmla="*/ 0 60000 65536"/>
              <a:gd name="T10" fmla="*/ 0 60000 65536"/>
              <a:gd name="T11" fmla="*/ 0 60000 65536"/>
              <a:gd name="T12" fmla="*/ 0 w 94"/>
              <a:gd name="T13" fmla="*/ 0 h 202"/>
              <a:gd name="T14" fmla="*/ 94 w 94"/>
              <a:gd name="T15" fmla="*/ 202 h 202"/>
            </a:gdLst>
            <a:ahLst/>
            <a:cxnLst>
              <a:cxn ang="T8">
                <a:pos x="T0" y="T1"/>
              </a:cxn>
              <a:cxn ang="T9">
                <a:pos x="T2" y="T3"/>
              </a:cxn>
              <a:cxn ang="T10">
                <a:pos x="T4" y="T5"/>
              </a:cxn>
              <a:cxn ang="T11">
                <a:pos x="T6" y="T7"/>
              </a:cxn>
            </a:cxnLst>
            <a:rect l="T12" t="T13" r="T14" b="T15"/>
            <a:pathLst>
              <a:path w="94" h="202">
                <a:moveTo>
                  <a:pt x="94" y="0"/>
                </a:moveTo>
                <a:lnTo>
                  <a:pt x="0" y="165"/>
                </a:lnTo>
                <a:lnTo>
                  <a:pt x="45" y="202"/>
                </a:lnTo>
                <a:lnTo>
                  <a:pt x="94"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1791" name="Freeform 415"/>
          <p:cNvSpPr>
            <a:spLocks/>
          </p:cNvSpPr>
          <p:nvPr/>
        </p:nvSpPr>
        <p:spPr bwMode="auto">
          <a:xfrm>
            <a:off x="7570800" y="4714875"/>
            <a:ext cx="219075" cy="96838"/>
          </a:xfrm>
          <a:custGeom>
            <a:avLst/>
            <a:gdLst>
              <a:gd name="T0" fmla="*/ 2147483647 w 94"/>
              <a:gd name="T1" fmla="*/ 0 h 37"/>
              <a:gd name="T2" fmla="*/ 2147483647 w 94"/>
              <a:gd name="T3" fmla="*/ 2147483647 h 37"/>
              <a:gd name="T4" fmla="*/ 0 w 94"/>
              <a:gd name="T5" fmla="*/ 2147483647 h 37"/>
              <a:gd name="T6" fmla="*/ 2147483647 w 94"/>
              <a:gd name="T7" fmla="*/ 0 h 37"/>
              <a:gd name="T8" fmla="*/ 0 60000 65536"/>
              <a:gd name="T9" fmla="*/ 0 60000 65536"/>
              <a:gd name="T10" fmla="*/ 0 60000 65536"/>
              <a:gd name="T11" fmla="*/ 0 60000 65536"/>
              <a:gd name="T12" fmla="*/ 0 w 94"/>
              <a:gd name="T13" fmla="*/ 0 h 37"/>
              <a:gd name="T14" fmla="*/ 94 w 94"/>
              <a:gd name="T15" fmla="*/ 37 h 37"/>
            </a:gdLst>
            <a:ahLst/>
            <a:cxnLst>
              <a:cxn ang="T8">
                <a:pos x="T0" y="T1"/>
              </a:cxn>
              <a:cxn ang="T9">
                <a:pos x="T2" y="T3"/>
              </a:cxn>
              <a:cxn ang="T10">
                <a:pos x="T4" y="T5"/>
              </a:cxn>
              <a:cxn ang="T11">
                <a:pos x="T6" y="T7"/>
              </a:cxn>
            </a:cxnLst>
            <a:rect l="T12" t="T13" r="T14" b="T15"/>
            <a:pathLst>
              <a:path w="94" h="37">
                <a:moveTo>
                  <a:pt x="50" y="0"/>
                </a:moveTo>
                <a:lnTo>
                  <a:pt x="94" y="37"/>
                </a:lnTo>
                <a:lnTo>
                  <a:pt x="0" y="28"/>
                </a:lnTo>
                <a:lnTo>
                  <a:pt x="50"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1792" name="Freeform 416"/>
          <p:cNvSpPr>
            <a:spLocks/>
          </p:cNvSpPr>
          <p:nvPr/>
        </p:nvSpPr>
        <p:spPr bwMode="auto">
          <a:xfrm>
            <a:off x="7686675" y="4714875"/>
            <a:ext cx="215900" cy="96838"/>
          </a:xfrm>
          <a:custGeom>
            <a:avLst/>
            <a:gdLst>
              <a:gd name="T0" fmla="*/ 2147483647 w 93"/>
              <a:gd name="T1" fmla="*/ 2147483647 h 37"/>
              <a:gd name="T2" fmla="*/ 0 w 93"/>
              <a:gd name="T3" fmla="*/ 0 h 37"/>
              <a:gd name="T4" fmla="*/ 2147483647 w 93"/>
              <a:gd name="T5" fmla="*/ 2147483647 h 37"/>
              <a:gd name="T6" fmla="*/ 2147483647 w 93"/>
              <a:gd name="T7" fmla="*/ 2147483647 h 37"/>
              <a:gd name="T8" fmla="*/ 0 60000 65536"/>
              <a:gd name="T9" fmla="*/ 0 60000 65536"/>
              <a:gd name="T10" fmla="*/ 0 60000 65536"/>
              <a:gd name="T11" fmla="*/ 0 60000 65536"/>
              <a:gd name="T12" fmla="*/ 0 w 93"/>
              <a:gd name="T13" fmla="*/ 0 h 37"/>
              <a:gd name="T14" fmla="*/ 93 w 93"/>
              <a:gd name="T15" fmla="*/ 37 h 37"/>
            </a:gdLst>
            <a:ahLst/>
            <a:cxnLst>
              <a:cxn ang="T8">
                <a:pos x="T0" y="T1"/>
              </a:cxn>
              <a:cxn ang="T9">
                <a:pos x="T2" y="T3"/>
              </a:cxn>
              <a:cxn ang="T10">
                <a:pos x="T4" y="T5"/>
              </a:cxn>
              <a:cxn ang="T11">
                <a:pos x="T6" y="T7"/>
              </a:cxn>
            </a:cxnLst>
            <a:rect l="T12" t="T13" r="T14" b="T15"/>
            <a:pathLst>
              <a:path w="93" h="37">
                <a:moveTo>
                  <a:pt x="93" y="14"/>
                </a:moveTo>
                <a:lnTo>
                  <a:pt x="0" y="0"/>
                </a:lnTo>
                <a:lnTo>
                  <a:pt x="44" y="37"/>
                </a:lnTo>
                <a:lnTo>
                  <a:pt x="93" y="14"/>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1793" name="Freeform 417"/>
          <p:cNvSpPr>
            <a:spLocks/>
          </p:cNvSpPr>
          <p:nvPr/>
        </p:nvSpPr>
        <p:spPr bwMode="auto">
          <a:xfrm>
            <a:off x="4289425" y="4714875"/>
            <a:ext cx="217488" cy="96838"/>
          </a:xfrm>
          <a:custGeom>
            <a:avLst/>
            <a:gdLst>
              <a:gd name="T0" fmla="*/ 2147483647 w 94"/>
              <a:gd name="T1" fmla="*/ 0 h 37"/>
              <a:gd name="T2" fmla="*/ 2147483647 w 94"/>
              <a:gd name="T3" fmla="*/ 2147483647 h 37"/>
              <a:gd name="T4" fmla="*/ 0 w 94"/>
              <a:gd name="T5" fmla="*/ 2147483647 h 37"/>
              <a:gd name="T6" fmla="*/ 2147483647 w 94"/>
              <a:gd name="T7" fmla="*/ 0 h 37"/>
              <a:gd name="T8" fmla="*/ 0 60000 65536"/>
              <a:gd name="T9" fmla="*/ 0 60000 65536"/>
              <a:gd name="T10" fmla="*/ 0 60000 65536"/>
              <a:gd name="T11" fmla="*/ 0 60000 65536"/>
              <a:gd name="T12" fmla="*/ 0 w 94"/>
              <a:gd name="T13" fmla="*/ 0 h 37"/>
              <a:gd name="T14" fmla="*/ 94 w 94"/>
              <a:gd name="T15" fmla="*/ 37 h 37"/>
            </a:gdLst>
            <a:ahLst/>
            <a:cxnLst>
              <a:cxn ang="T8">
                <a:pos x="T0" y="T1"/>
              </a:cxn>
              <a:cxn ang="T9">
                <a:pos x="T2" y="T3"/>
              </a:cxn>
              <a:cxn ang="T10">
                <a:pos x="T4" y="T5"/>
              </a:cxn>
              <a:cxn ang="T11">
                <a:pos x="T6" y="T7"/>
              </a:cxn>
            </a:cxnLst>
            <a:rect l="T12" t="T13" r="T14" b="T15"/>
            <a:pathLst>
              <a:path w="94" h="37">
                <a:moveTo>
                  <a:pt x="49" y="0"/>
                </a:moveTo>
                <a:lnTo>
                  <a:pt x="94" y="37"/>
                </a:lnTo>
                <a:lnTo>
                  <a:pt x="0" y="28"/>
                </a:lnTo>
                <a:lnTo>
                  <a:pt x="49"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1794" name="Freeform 418"/>
          <p:cNvSpPr>
            <a:spLocks/>
          </p:cNvSpPr>
          <p:nvPr/>
        </p:nvSpPr>
        <p:spPr bwMode="auto">
          <a:xfrm>
            <a:off x="4402150" y="4714875"/>
            <a:ext cx="219075" cy="96838"/>
          </a:xfrm>
          <a:custGeom>
            <a:avLst/>
            <a:gdLst>
              <a:gd name="T0" fmla="*/ 2147483647 w 94"/>
              <a:gd name="T1" fmla="*/ 2147483647 h 37"/>
              <a:gd name="T2" fmla="*/ 0 w 94"/>
              <a:gd name="T3" fmla="*/ 0 h 37"/>
              <a:gd name="T4" fmla="*/ 2147483647 w 94"/>
              <a:gd name="T5" fmla="*/ 2147483647 h 37"/>
              <a:gd name="T6" fmla="*/ 2147483647 w 94"/>
              <a:gd name="T7" fmla="*/ 2147483647 h 37"/>
              <a:gd name="T8" fmla="*/ 0 60000 65536"/>
              <a:gd name="T9" fmla="*/ 0 60000 65536"/>
              <a:gd name="T10" fmla="*/ 0 60000 65536"/>
              <a:gd name="T11" fmla="*/ 0 60000 65536"/>
              <a:gd name="T12" fmla="*/ 0 w 94"/>
              <a:gd name="T13" fmla="*/ 0 h 37"/>
              <a:gd name="T14" fmla="*/ 94 w 94"/>
              <a:gd name="T15" fmla="*/ 37 h 37"/>
            </a:gdLst>
            <a:ahLst/>
            <a:cxnLst>
              <a:cxn ang="T8">
                <a:pos x="T0" y="T1"/>
              </a:cxn>
              <a:cxn ang="T9">
                <a:pos x="T2" y="T3"/>
              </a:cxn>
              <a:cxn ang="T10">
                <a:pos x="T4" y="T5"/>
              </a:cxn>
              <a:cxn ang="T11">
                <a:pos x="T6" y="T7"/>
              </a:cxn>
            </a:cxnLst>
            <a:rect l="T12" t="T13" r="T14" b="T15"/>
            <a:pathLst>
              <a:path w="94" h="37">
                <a:moveTo>
                  <a:pt x="94" y="14"/>
                </a:moveTo>
                <a:lnTo>
                  <a:pt x="0" y="0"/>
                </a:lnTo>
                <a:lnTo>
                  <a:pt x="45" y="37"/>
                </a:lnTo>
                <a:lnTo>
                  <a:pt x="94" y="14"/>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1795" name="Line 419"/>
          <p:cNvSpPr>
            <a:spLocks noChangeShapeType="1"/>
          </p:cNvSpPr>
          <p:nvPr/>
        </p:nvSpPr>
        <p:spPr bwMode="auto">
          <a:xfrm flipH="1">
            <a:off x="4949825" y="4283075"/>
            <a:ext cx="217488" cy="431800"/>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1796" name="Line 420"/>
          <p:cNvSpPr>
            <a:spLocks noChangeShapeType="1"/>
          </p:cNvSpPr>
          <p:nvPr/>
        </p:nvSpPr>
        <p:spPr bwMode="auto">
          <a:xfrm flipV="1">
            <a:off x="4835525" y="4714897"/>
            <a:ext cx="114300" cy="73025"/>
          </a:xfrm>
          <a:prstGeom prst="line">
            <a:avLst/>
          </a:prstGeom>
          <a:noFill/>
          <a:ln w="9525">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1797" name="Line 421"/>
          <p:cNvSpPr>
            <a:spLocks noChangeShapeType="1"/>
          </p:cNvSpPr>
          <p:nvPr/>
        </p:nvSpPr>
        <p:spPr bwMode="auto">
          <a:xfrm flipH="1" flipV="1">
            <a:off x="4402150" y="4714897"/>
            <a:ext cx="219075" cy="36513"/>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1798" name="Line 422"/>
          <p:cNvSpPr>
            <a:spLocks noChangeShapeType="1"/>
          </p:cNvSpPr>
          <p:nvPr/>
        </p:nvSpPr>
        <p:spPr bwMode="auto">
          <a:xfrm flipH="1" flipV="1">
            <a:off x="7686675" y="4714897"/>
            <a:ext cx="215900" cy="36513"/>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1799" name="Line 423"/>
          <p:cNvSpPr>
            <a:spLocks noChangeShapeType="1"/>
          </p:cNvSpPr>
          <p:nvPr/>
        </p:nvSpPr>
        <p:spPr bwMode="auto">
          <a:xfrm flipH="1">
            <a:off x="7570795" y="4714897"/>
            <a:ext cx="115887" cy="7302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1800" name="Line 424"/>
          <p:cNvSpPr>
            <a:spLocks noChangeShapeType="1"/>
          </p:cNvSpPr>
          <p:nvPr/>
        </p:nvSpPr>
        <p:spPr bwMode="auto">
          <a:xfrm flipV="1">
            <a:off x="4289434" y="4714897"/>
            <a:ext cx="112713" cy="7302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1801" name="Freeform 425"/>
          <p:cNvSpPr>
            <a:spLocks/>
          </p:cNvSpPr>
          <p:nvPr/>
        </p:nvSpPr>
        <p:spPr bwMode="auto">
          <a:xfrm>
            <a:off x="5499102" y="3575059"/>
            <a:ext cx="214313" cy="384175"/>
          </a:xfrm>
          <a:custGeom>
            <a:avLst/>
            <a:gdLst>
              <a:gd name="T0" fmla="*/ 2147483647 w 93"/>
              <a:gd name="T1" fmla="*/ 0 h 147"/>
              <a:gd name="T2" fmla="*/ 2147483647 w 93"/>
              <a:gd name="T3" fmla="*/ 2147483647 h 147"/>
              <a:gd name="T4" fmla="*/ 0 w 93"/>
              <a:gd name="T5" fmla="*/ 2147483647 h 147"/>
              <a:gd name="T6" fmla="*/ 2147483647 w 93"/>
              <a:gd name="T7" fmla="*/ 0 h 147"/>
              <a:gd name="T8" fmla="*/ 0 60000 65536"/>
              <a:gd name="T9" fmla="*/ 0 60000 65536"/>
              <a:gd name="T10" fmla="*/ 0 60000 65536"/>
              <a:gd name="T11" fmla="*/ 0 60000 65536"/>
              <a:gd name="T12" fmla="*/ 0 w 93"/>
              <a:gd name="T13" fmla="*/ 0 h 147"/>
              <a:gd name="T14" fmla="*/ 93 w 93"/>
              <a:gd name="T15" fmla="*/ 147 h 147"/>
            </a:gdLst>
            <a:ahLst/>
            <a:cxnLst>
              <a:cxn ang="T8">
                <a:pos x="T0" y="T1"/>
              </a:cxn>
              <a:cxn ang="T9">
                <a:pos x="T2" y="T3"/>
              </a:cxn>
              <a:cxn ang="T10">
                <a:pos x="T4" y="T5"/>
              </a:cxn>
              <a:cxn ang="T11">
                <a:pos x="T6" y="T7"/>
              </a:cxn>
            </a:cxnLst>
            <a:rect l="T12" t="T13" r="T14" b="T15"/>
            <a:pathLst>
              <a:path w="93" h="147">
                <a:moveTo>
                  <a:pt x="44" y="0"/>
                </a:moveTo>
                <a:lnTo>
                  <a:pt x="93" y="142"/>
                </a:lnTo>
                <a:lnTo>
                  <a:pt x="0" y="147"/>
                </a:lnTo>
                <a:lnTo>
                  <a:pt x="44"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1802" name="Freeform 426"/>
          <p:cNvSpPr>
            <a:spLocks/>
          </p:cNvSpPr>
          <p:nvPr/>
        </p:nvSpPr>
        <p:spPr bwMode="auto">
          <a:xfrm>
            <a:off x="5600712" y="3575053"/>
            <a:ext cx="227013" cy="371475"/>
          </a:xfrm>
          <a:custGeom>
            <a:avLst/>
            <a:gdLst>
              <a:gd name="T0" fmla="*/ 2147483647 w 98"/>
              <a:gd name="T1" fmla="*/ 2147483647 h 142"/>
              <a:gd name="T2" fmla="*/ 0 w 98"/>
              <a:gd name="T3" fmla="*/ 0 h 142"/>
              <a:gd name="T4" fmla="*/ 2147483647 w 98"/>
              <a:gd name="T5" fmla="*/ 2147483647 h 142"/>
              <a:gd name="T6" fmla="*/ 2147483647 w 98"/>
              <a:gd name="T7" fmla="*/ 2147483647 h 142"/>
              <a:gd name="T8" fmla="*/ 0 60000 65536"/>
              <a:gd name="T9" fmla="*/ 0 60000 65536"/>
              <a:gd name="T10" fmla="*/ 0 60000 65536"/>
              <a:gd name="T11" fmla="*/ 0 60000 65536"/>
              <a:gd name="T12" fmla="*/ 0 w 98"/>
              <a:gd name="T13" fmla="*/ 0 h 142"/>
              <a:gd name="T14" fmla="*/ 98 w 98"/>
              <a:gd name="T15" fmla="*/ 142 h 142"/>
            </a:gdLst>
            <a:ahLst/>
            <a:cxnLst>
              <a:cxn ang="T8">
                <a:pos x="T0" y="T1"/>
              </a:cxn>
              <a:cxn ang="T9">
                <a:pos x="T2" y="T3"/>
              </a:cxn>
              <a:cxn ang="T10">
                <a:pos x="T4" y="T5"/>
              </a:cxn>
              <a:cxn ang="T11">
                <a:pos x="T6" y="T7"/>
              </a:cxn>
            </a:cxnLst>
            <a:rect l="T12" t="T13" r="T14" b="T15"/>
            <a:pathLst>
              <a:path w="98" h="142">
                <a:moveTo>
                  <a:pt x="98" y="23"/>
                </a:moveTo>
                <a:lnTo>
                  <a:pt x="0" y="0"/>
                </a:lnTo>
                <a:lnTo>
                  <a:pt x="49" y="142"/>
                </a:lnTo>
                <a:lnTo>
                  <a:pt x="98" y="23"/>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1803" name="Freeform 427"/>
          <p:cNvSpPr>
            <a:spLocks/>
          </p:cNvSpPr>
          <p:nvPr/>
        </p:nvSpPr>
        <p:spPr bwMode="auto">
          <a:xfrm>
            <a:off x="6591300" y="3562350"/>
            <a:ext cx="217488" cy="323850"/>
          </a:xfrm>
          <a:custGeom>
            <a:avLst/>
            <a:gdLst>
              <a:gd name="T0" fmla="*/ 2147483647 w 94"/>
              <a:gd name="T1" fmla="*/ 0 h 124"/>
              <a:gd name="T2" fmla="*/ 2147483647 w 94"/>
              <a:gd name="T3" fmla="*/ 2147483647 h 124"/>
              <a:gd name="T4" fmla="*/ 0 w 94"/>
              <a:gd name="T5" fmla="*/ 2147483647 h 124"/>
              <a:gd name="T6" fmla="*/ 2147483647 w 94"/>
              <a:gd name="T7" fmla="*/ 0 h 124"/>
              <a:gd name="T8" fmla="*/ 0 60000 65536"/>
              <a:gd name="T9" fmla="*/ 0 60000 65536"/>
              <a:gd name="T10" fmla="*/ 0 60000 65536"/>
              <a:gd name="T11" fmla="*/ 0 60000 65536"/>
              <a:gd name="T12" fmla="*/ 0 w 94"/>
              <a:gd name="T13" fmla="*/ 0 h 124"/>
              <a:gd name="T14" fmla="*/ 94 w 94"/>
              <a:gd name="T15" fmla="*/ 124 h 124"/>
            </a:gdLst>
            <a:ahLst/>
            <a:cxnLst>
              <a:cxn ang="T8">
                <a:pos x="T0" y="T1"/>
              </a:cxn>
              <a:cxn ang="T9">
                <a:pos x="T2" y="T3"/>
              </a:cxn>
              <a:cxn ang="T10">
                <a:pos x="T4" y="T5"/>
              </a:cxn>
              <a:cxn ang="T11">
                <a:pos x="T6" y="T7"/>
              </a:cxn>
            </a:cxnLst>
            <a:rect l="T12" t="T13" r="T14" b="T15"/>
            <a:pathLst>
              <a:path w="94" h="124">
                <a:moveTo>
                  <a:pt x="45" y="0"/>
                </a:moveTo>
                <a:lnTo>
                  <a:pt x="94" y="124"/>
                </a:lnTo>
                <a:lnTo>
                  <a:pt x="0" y="33"/>
                </a:lnTo>
                <a:lnTo>
                  <a:pt x="45"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1804" name="Freeform 428"/>
          <p:cNvSpPr>
            <a:spLocks/>
          </p:cNvSpPr>
          <p:nvPr/>
        </p:nvSpPr>
        <p:spPr bwMode="auto">
          <a:xfrm>
            <a:off x="6696075" y="3562350"/>
            <a:ext cx="215900" cy="323850"/>
          </a:xfrm>
          <a:custGeom>
            <a:avLst/>
            <a:gdLst>
              <a:gd name="T0" fmla="*/ 2147483647 w 93"/>
              <a:gd name="T1" fmla="*/ 2147483647 h 124"/>
              <a:gd name="T2" fmla="*/ 0 w 93"/>
              <a:gd name="T3" fmla="*/ 0 h 124"/>
              <a:gd name="T4" fmla="*/ 2147483647 w 93"/>
              <a:gd name="T5" fmla="*/ 2147483647 h 124"/>
              <a:gd name="T6" fmla="*/ 2147483647 w 93"/>
              <a:gd name="T7" fmla="*/ 2147483647 h 124"/>
              <a:gd name="T8" fmla="*/ 0 60000 65536"/>
              <a:gd name="T9" fmla="*/ 0 60000 65536"/>
              <a:gd name="T10" fmla="*/ 0 60000 65536"/>
              <a:gd name="T11" fmla="*/ 0 60000 65536"/>
              <a:gd name="T12" fmla="*/ 0 w 93"/>
              <a:gd name="T13" fmla="*/ 0 h 124"/>
              <a:gd name="T14" fmla="*/ 93 w 93"/>
              <a:gd name="T15" fmla="*/ 124 h 124"/>
            </a:gdLst>
            <a:ahLst/>
            <a:cxnLst>
              <a:cxn ang="T8">
                <a:pos x="T0" y="T1"/>
              </a:cxn>
              <a:cxn ang="T9">
                <a:pos x="T2" y="T3"/>
              </a:cxn>
              <a:cxn ang="T10">
                <a:pos x="T4" y="T5"/>
              </a:cxn>
              <a:cxn ang="T11">
                <a:pos x="T6" y="T7"/>
              </a:cxn>
            </a:cxnLst>
            <a:rect l="T12" t="T13" r="T14" b="T15"/>
            <a:pathLst>
              <a:path w="93" h="124">
                <a:moveTo>
                  <a:pt x="93" y="74"/>
                </a:moveTo>
                <a:lnTo>
                  <a:pt x="0" y="0"/>
                </a:lnTo>
                <a:lnTo>
                  <a:pt x="49" y="124"/>
                </a:lnTo>
                <a:lnTo>
                  <a:pt x="93" y="74"/>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1805" name="Line 429"/>
          <p:cNvSpPr>
            <a:spLocks noChangeShapeType="1"/>
          </p:cNvSpPr>
          <p:nvPr/>
        </p:nvSpPr>
        <p:spPr bwMode="auto">
          <a:xfrm flipH="1" flipV="1">
            <a:off x="5600712" y="3575057"/>
            <a:ext cx="227013" cy="6032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1806" name="Line 430"/>
          <p:cNvSpPr>
            <a:spLocks noChangeShapeType="1"/>
          </p:cNvSpPr>
          <p:nvPr/>
        </p:nvSpPr>
        <p:spPr bwMode="auto">
          <a:xfrm flipV="1">
            <a:off x="5499100" y="3575059"/>
            <a:ext cx="101600" cy="38417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1807" name="Line 431"/>
          <p:cNvSpPr>
            <a:spLocks noChangeShapeType="1"/>
          </p:cNvSpPr>
          <p:nvPr/>
        </p:nvSpPr>
        <p:spPr bwMode="auto">
          <a:xfrm flipH="1" flipV="1">
            <a:off x="6696075" y="3562352"/>
            <a:ext cx="215900" cy="19367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1808" name="Line 432"/>
          <p:cNvSpPr>
            <a:spLocks noChangeShapeType="1"/>
          </p:cNvSpPr>
          <p:nvPr/>
        </p:nvSpPr>
        <p:spPr bwMode="auto">
          <a:xfrm flipV="1">
            <a:off x="6591307" y="3562357"/>
            <a:ext cx="104775" cy="8572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1809" name="Freeform 433"/>
          <p:cNvSpPr>
            <a:spLocks/>
          </p:cNvSpPr>
          <p:nvPr/>
        </p:nvSpPr>
        <p:spPr bwMode="auto">
          <a:xfrm>
            <a:off x="6146800" y="3432175"/>
            <a:ext cx="217488" cy="215900"/>
          </a:xfrm>
          <a:custGeom>
            <a:avLst/>
            <a:gdLst>
              <a:gd name="T0" fmla="*/ 2147483647 w 94"/>
              <a:gd name="T1" fmla="*/ 2147483647 h 83"/>
              <a:gd name="T2" fmla="*/ 0 w 94"/>
              <a:gd name="T3" fmla="*/ 0 h 83"/>
              <a:gd name="T4" fmla="*/ 2147483647 w 94"/>
              <a:gd name="T5" fmla="*/ 2147483647 h 83"/>
              <a:gd name="T6" fmla="*/ 2147483647 w 94"/>
              <a:gd name="T7" fmla="*/ 2147483647 h 83"/>
              <a:gd name="T8" fmla="*/ 0 60000 65536"/>
              <a:gd name="T9" fmla="*/ 0 60000 65536"/>
              <a:gd name="T10" fmla="*/ 0 60000 65536"/>
              <a:gd name="T11" fmla="*/ 0 60000 65536"/>
              <a:gd name="T12" fmla="*/ 0 w 94"/>
              <a:gd name="T13" fmla="*/ 0 h 83"/>
              <a:gd name="T14" fmla="*/ 94 w 94"/>
              <a:gd name="T15" fmla="*/ 83 h 83"/>
            </a:gdLst>
            <a:ahLst/>
            <a:cxnLst>
              <a:cxn ang="T8">
                <a:pos x="T0" y="T1"/>
              </a:cxn>
              <a:cxn ang="T9">
                <a:pos x="T2" y="T3"/>
              </a:cxn>
              <a:cxn ang="T10">
                <a:pos x="T4" y="T5"/>
              </a:cxn>
              <a:cxn ang="T11">
                <a:pos x="T6" y="T7"/>
              </a:cxn>
            </a:cxnLst>
            <a:rect l="T12" t="T13" r="T14" b="T15"/>
            <a:pathLst>
              <a:path w="94" h="83">
                <a:moveTo>
                  <a:pt x="94" y="18"/>
                </a:moveTo>
                <a:lnTo>
                  <a:pt x="0" y="0"/>
                </a:lnTo>
                <a:lnTo>
                  <a:pt x="49" y="83"/>
                </a:lnTo>
                <a:lnTo>
                  <a:pt x="94" y="18"/>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1810" name="Freeform 434"/>
          <p:cNvSpPr>
            <a:spLocks/>
          </p:cNvSpPr>
          <p:nvPr/>
        </p:nvSpPr>
        <p:spPr bwMode="auto">
          <a:xfrm>
            <a:off x="5167325" y="3913192"/>
            <a:ext cx="217487" cy="369887"/>
          </a:xfrm>
          <a:custGeom>
            <a:avLst/>
            <a:gdLst>
              <a:gd name="T0" fmla="*/ 2147483647 w 94"/>
              <a:gd name="T1" fmla="*/ 0 h 142"/>
              <a:gd name="T2" fmla="*/ 2147483647 w 94"/>
              <a:gd name="T3" fmla="*/ 2147483647 h 142"/>
              <a:gd name="T4" fmla="*/ 0 w 94"/>
              <a:gd name="T5" fmla="*/ 2147483647 h 142"/>
              <a:gd name="T6" fmla="*/ 2147483647 w 94"/>
              <a:gd name="T7" fmla="*/ 0 h 142"/>
              <a:gd name="T8" fmla="*/ 0 60000 65536"/>
              <a:gd name="T9" fmla="*/ 0 60000 65536"/>
              <a:gd name="T10" fmla="*/ 0 60000 65536"/>
              <a:gd name="T11" fmla="*/ 0 60000 65536"/>
              <a:gd name="T12" fmla="*/ 0 w 94"/>
              <a:gd name="T13" fmla="*/ 0 h 142"/>
              <a:gd name="T14" fmla="*/ 94 w 94"/>
              <a:gd name="T15" fmla="*/ 142 h 142"/>
            </a:gdLst>
            <a:ahLst/>
            <a:cxnLst>
              <a:cxn ang="T8">
                <a:pos x="T0" y="T1"/>
              </a:cxn>
              <a:cxn ang="T9">
                <a:pos x="T2" y="T3"/>
              </a:cxn>
              <a:cxn ang="T10">
                <a:pos x="T4" y="T5"/>
              </a:cxn>
              <a:cxn ang="T11">
                <a:pos x="T6" y="T7"/>
              </a:cxn>
            </a:cxnLst>
            <a:rect l="T12" t="T13" r="T14" b="T15"/>
            <a:pathLst>
              <a:path w="94" h="142">
                <a:moveTo>
                  <a:pt x="49" y="0"/>
                </a:moveTo>
                <a:lnTo>
                  <a:pt x="94" y="124"/>
                </a:lnTo>
                <a:lnTo>
                  <a:pt x="0" y="142"/>
                </a:lnTo>
                <a:lnTo>
                  <a:pt x="49"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1811" name="Freeform 435"/>
          <p:cNvSpPr>
            <a:spLocks/>
          </p:cNvSpPr>
          <p:nvPr/>
        </p:nvSpPr>
        <p:spPr bwMode="auto">
          <a:xfrm>
            <a:off x="5280037" y="3913188"/>
            <a:ext cx="219075" cy="323850"/>
          </a:xfrm>
          <a:custGeom>
            <a:avLst/>
            <a:gdLst>
              <a:gd name="T0" fmla="*/ 2147483647 w 94"/>
              <a:gd name="T1" fmla="*/ 2147483647 h 124"/>
              <a:gd name="T2" fmla="*/ 0 w 94"/>
              <a:gd name="T3" fmla="*/ 0 h 124"/>
              <a:gd name="T4" fmla="*/ 2147483647 w 94"/>
              <a:gd name="T5" fmla="*/ 2147483647 h 124"/>
              <a:gd name="T6" fmla="*/ 2147483647 w 94"/>
              <a:gd name="T7" fmla="*/ 2147483647 h 124"/>
              <a:gd name="T8" fmla="*/ 0 60000 65536"/>
              <a:gd name="T9" fmla="*/ 0 60000 65536"/>
              <a:gd name="T10" fmla="*/ 0 60000 65536"/>
              <a:gd name="T11" fmla="*/ 0 60000 65536"/>
              <a:gd name="T12" fmla="*/ 0 w 94"/>
              <a:gd name="T13" fmla="*/ 0 h 124"/>
              <a:gd name="T14" fmla="*/ 94 w 94"/>
              <a:gd name="T15" fmla="*/ 124 h 124"/>
            </a:gdLst>
            <a:ahLst/>
            <a:cxnLst>
              <a:cxn ang="T8">
                <a:pos x="T0" y="T1"/>
              </a:cxn>
              <a:cxn ang="T9">
                <a:pos x="T2" y="T3"/>
              </a:cxn>
              <a:cxn ang="T10">
                <a:pos x="T4" y="T5"/>
              </a:cxn>
              <a:cxn ang="T11">
                <a:pos x="T6" y="T7"/>
              </a:cxn>
            </a:cxnLst>
            <a:rect l="T12" t="T13" r="T14" b="T15"/>
            <a:pathLst>
              <a:path w="94" h="124">
                <a:moveTo>
                  <a:pt x="94" y="18"/>
                </a:moveTo>
                <a:lnTo>
                  <a:pt x="0" y="0"/>
                </a:lnTo>
                <a:lnTo>
                  <a:pt x="45" y="124"/>
                </a:lnTo>
                <a:lnTo>
                  <a:pt x="94" y="18"/>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1812" name="Line 436"/>
          <p:cNvSpPr>
            <a:spLocks noChangeShapeType="1"/>
          </p:cNvSpPr>
          <p:nvPr/>
        </p:nvSpPr>
        <p:spPr bwMode="auto">
          <a:xfrm flipH="1" flipV="1">
            <a:off x="6146800" y="3432175"/>
            <a:ext cx="217488" cy="46038"/>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1813" name="Line 437"/>
          <p:cNvSpPr>
            <a:spLocks noChangeShapeType="1"/>
          </p:cNvSpPr>
          <p:nvPr/>
        </p:nvSpPr>
        <p:spPr bwMode="auto">
          <a:xfrm flipV="1">
            <a:off x="5167313" y="3913192"/>
            <a:ext cx="112712" cy="369887"/>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1814" name="Freeform 438"/>
          <p:cNvSpPr>
            <a:spLocks/>
          </p:cNvSpPr>
          <p:nvPr/>
        </p:nvSpPr>
        <p:spPr bwMode="auto">
          <a:xfrm>
            <a:off x="6808788" y="3756027"/>
            <a:ext cx="215900" cy="360363"/>
          </a:xfrm>
          <a:custGeom>
            <a:avLst/>
            <a:gdLst>
              <a:gd name="T0" fmla="*/ 2147483647 w 93"/>
              <a:gd name="T1" fmla="*/ 0 h 138"/>
              <a:gd name="T2" fmla="*/ 2147483647 w 93"/>
              <a:gd name="T3" fmla="*/ 2147483647 h 138"/>
              <a:gd name="T4" fmla="*/ 0 w 93"/>
              <a:gd name="T5" fmla="*/ 2147483647 h 138"/>
              <a:gd name="T6" fmla="*/ 2147483647 w 93"/>
              <a:gd name="T7" fmla="*/ 0 h 138"/>
              <a:gd name="T8" fmla="*/ 0 60000 65536"/>
              <a:gd name="T9" fmla="*/ 0 60000 65536"/>
              <a:gd name="T10" fmla="*/ 0 60000 65536"/>
              <a:gd name="T11" fmla="*/ 0 60000 65536"/>
              <a:gd name="T12" fmla="*/ 0 w 93"/>
              <a:gd name="T13" fmla="*/ 0 h 138"/>
              <a:gd name="T14" fmla="*/ 93 w 93"/>
              <a:gd name="T15" fmla="*/ 138 h 138"/>
            </a:gdLst>
            <a:ahLst/>
            <a:cxnLst>
              <a:cxn ang="T8">
                <a:pos x="T0" y="T1"/>
              </a:cxn>
              <a:cxn ang="T9">
                <a:pos x="T2" y="T3"/>
              </a:cxn>
              <a:cxn ang="T10">
                <a:pos x="T4" y="T5"/>
              </a:cxn>
              <a:cxn ang="T11">
                <a:pos x="T6" y="T7"/>
              </a:cxn>
            </a:cxnLst>
            <a:rect l="T12" t="T13" r="T14" b="T15"/>
            <a:pathLst>
              <a:path w="93" h="138">
                <a:moveTo>
                  <a:pt x="44" y="0"/>
                </a:moveTo>
                <a:lnTo>
                  <a:pt x="93" y="138"/>
                </a:lnTo>
                <a:lnTo>
                  <a:pt x="0" y="50"/>
                </a:lnTo>
                <a:lnTo>
                  <a:pt x="44"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1815" name="Freeform 439"/>
          <p:cNvSpPr>
            <a:spLocks/>
          </p:cNvSpPr>
          <p:nvPr/>
        </p:nvSpPr>
        <p:spPr bwMode="auto">
          <a:xfrm>
            <a:off x="6911987" y="3756027"/>
            <a:ext cx="227013" cy="360363"/>
          </a:xfrm>
          <a:custGeom>
            <a:avLst/>
            <a:gdLst>
              <a:gd name="T0" fmla="*/ 2147483647 w 98"/>
              <a:gd name="T1" fmla="*/ 2147483647 h 138"/>
              <a:gd name="T2" fmla="*/ 0 w 98"/>
              <a:gd name="T3" fmla="*/ 0 h 138"/>
              <a:gd name="T4" fmla="*/ 2147483647 w 98"/>
              <a:gd name="T5" fmla="*/ 2147483647 h 138"/>
              <a:gd name="T6" fmla="*/ 2147483647 w 98"/>
              <a:gd name="T7" fmla="*/ 2147483647 h 138"/>
              <a:gd name="T8" fmla="*/ 0 60000 65536"/>
              <a:gd name="T9" fmla="*/ 0 60000 65536"/>
              <a:gd name="T10" fmla="*/ 0 60000 65536"/>
              <a:gd name="T11" fmla="*/ 0 60000 65536"/>
              <a:gd name="T12" fmla="*/ 0 w 98"/>
              <a:gd name="T13" fmla="*/ 0 h 138"/>
              <a:gd name="T14" fmla="*/ 98 w 98"/>
              <a:gd name="T15" fmla="*/ 138 h 138"/>
            </a:gdLst>
            <a:ahLst/>
            <a:cxnLst>
              <a:cxn ang="T8">
                <a:pos x="T0" y="T1"/>
              </a:cxn>
              <a:cxn ang="T9">
                <a:pos x="T2" y="T3"/>
              </a:cxn>
              <a:cxn ang="T10">
                <a:pos x="T4" y="T5"/>
              </a:cxn>
              <a:cxn ang="T11">
                <a:pos x="T6" y="T7"/>
              </a:cxn>
            </a:cxnLst>
            <a:rect l="T12" t="T13" r="T14" b="T15"/>
            <a:pathLst>
              <a:path w="98" h="138">
                <a:moveTo>
                  <a:pt x="98" y="92"/>
                </a:moveTo>
                <a:lnTo>
                  <a:pt x="0" y="0"/>
                </a:lnTo>
                <a:lnTo>
                  <a:pt x="49" y="138"/>
                </a:lnTo>
                <a:lnTo>
                  <a:pt x="98" y="92"/>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1816" name="Freeform 440"/>
          <p:cNvSpPr>
            <a:spLocks/>
          </p:cNvSpPr>
          <p:nvPr/>
        </p:nvSpPr>
        <p:spPr bwMode="auto">
          <a:xfrm>
            <a:off x="4506913" y="4751410"/>
            <a:ext cx="227012" cy="96837"/>
          </a:xfrm>
          <a:custGeom>
            <a:avLst/>
            <a:gdLst>
              <a:gd name="T0" fmla="*/ 2147483647 w 98"/>
              <a:gd name="T1" fmla="*/ 0 h 37"/>
              <a:gd name="T2" fmla="*/ 2147483647 w 98"/>
              <a:gd name="T3" fmla="*/ 2147483647 h 37"/>
              <a:gd name="T4" fmla="*/ 0 w 98"/>
              <a:gd name="T5" fmla="*/ 2147483647 h 37"/>
              <a:gd name="T6" fmla="*/ 2147483647 w 98"/>
              <a:gd name="T7" fmla="*/ 0 h 37"/>
              <a:gd name="T8" fmla="*/ 0 60000 65536"/>
              <a:gd name="T9" fmla="*/ 0 60000 65536"/>
              <a:gd name="T10" fmla="*/ 0 60000 65536"/>
              <a:gd name="T11" fmla="*/ 0 60000 65536"/>
              <a:gd name="T12" fmla="*/ 0 w 98"/>
              <a:gd name="T13" fmla="*/ 0 h 37"/>
              <a:gd name="T14" fmla="*/ 98 w 98"/>
              <a:gd name="T15" fmla="*/ 37 h 37"/>
            </a:gdLst>
            <a:ahLst/>
            <a:cxnLst>
              <a:cxn ang="T8">
                <a:pos x="T0" y="T1"/>
              </a:cxn>
              <a:cxn ang="T9">
                <a:pos x="T2" y="T3"/>
              </a:cxn>
              <a:cxn ang="T10">
                <a:pos x="T4" y="T5"/>
              </a:cxn>
              <a:cxn ang="T11">
                <a:pos x="T6" y="T7"/>
              </a:cxn>
            </a:cxnLst>
            <a:rect l="T12" t="T13" r="T14" b="T15"/>
            <a:pathLst>
              <a:path w="98" h="37">
                <a:moveTo>
                  <a:pt x="49" y="0"/>
                </a:moveTo>
                <a:lnTo>
                  <a:pt x="98" y="37"/>
                </a:lnTo>
                <a:lnTo>
                  <a:pt x="0" y="23"/>
                </a:lnTo>
                <a:lnTo>
                  <a:pt x="49"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1817" name="Freeform 441"/>
          <p:cNvSpPr>
            <a:spLocks/>
          </p:cNvSpPr>
          <p:nvPr/>
        </p:nvSpPr>
        <p:spPr bwMode="auto">
          <a:xfrm>
            <a:off x="4621213" y="4751410"/>
            <a:ext cx="214312" cy="96837"/>
          </a:xfrm>
          <a:custGeom>
            <a:avLst/>
            <a:gdLst>
              <a:gd name="T0" fmla="*/ 2147483647 w 93"/>
              <a:gd name="T1" fmla="*/ 2147483647 h 37"/>
              <a:gd name="T2" fmla="*/ 0 w 93"/>
              <a:gd name="T3" fmla="*/ 0 h 37"/>
              <a:gd name="T4" fmla="*/ 2147483647 w 93"/>
              <a:gd name="T5" fmla="*/ 2147483647 h 37"/>
              <a:gd name="T6" fmla="*/ 2147483647 w 93"/>
              <a:gd name="T7" fmla="*/ 2147483647 h 37"/>
              <a:gd name="T8" fmla="*/ 0 60000 65536"/>
              <a:gd name="T9" fmla="*/ 0 60000 65536"/>
              <a:gd name="T10" fmla="*/ 0 60000 65536"/>
              <a:gd name="T11" fmla="*/ 0 60000 65536"/>
              <a:gd name="T12" fmla="*/ 0 w 93"/>
              <a:gd name="T13" fmla="*/ 0 h 37"/>
              <a:gd name="T14" fmla="*/ 93 w 93"/>
              <a:gd name="T15" fmla="*/ 37 h 37"/>
            </a:gdLst>
            <a:ahLst/>
            <a:cxnLst>
              <a:cxn ang="T8">
                <a:pos x="T0" y="T1"/>
              </a:cxn>
              <a:cxn ang="T9">
                <a:pos x="T2" y="T3"/>
              </a:cxn>
              <a:cxn ang="T10">
                <a:pos x="T4" y="T5"/>
              </a:cxn>
              <a:cxn ang="T11">
                <a:pos x="T6" y="T7"/>
              </a:cxn>
            </a:cxnLst>
            <a:rect l="T12" t="T13" r="T14" b="T15"/>
            <a:pathLst>
              <a:path w="93" h="37">
                <a:moveTo>
                  <a:pt x="93" y="14"/>
                </a:moveTo>
                <a:lnTo>
                  <a:pt x="0" y="0"/>
                </a:lnTo>
                <a:lnTo>
                  <a:pt x="49" y="37"/>
                </a:lnTo>
                <a:lnTo>
                  <a:pt x="93" y="14"/>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1818" name="Line 442"/>
          <p:cNvSpPr>
            <a:spLocks noChangeShapeType="1"/>
          </p:cNvSpPr>
          <p:nvPr/>
        </p:nvSpPr>
        <p:spPr bwMode="auto">
          <a:xfrm flipH="1" flipV="1">
            <a:off x="6911987" y="3756027"/>
            <a:ext cx="227013" cy="239713"/>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1819" name="Line 443"/>
          <p:cNvSpPr>
            <a:spLocks noChangeShapeType="1"/>
          </p:cNvSpPr>
          <p:nvPr/>
        </p:nvSpPr>
        <p:spPr bwMode="auto">
          <a:xfrm flipV="1">
            <a:off x="6808797" y="3756028"/>
            <a:ext cx="103187" cy="13017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1820" name="Line 444"/>
          <p:cNvSpPr>
            <a:spLocks noChangeShapeType="1"/>
          </p:cNvSpPr>
          <p:nvPr/>
        </p:nvSpPr>
        <p:spPr bwMode="auto">
          <a:xfrm flipH="1" flipV="1">
            <a:off x="4621213" y="4751388"/>
            <a:ext cx="214312" cy="36512"/>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1821" name="Line 445"/>
          <p:cNvSpPr>
            <a:spLocks noChangeShapeType="1"/>
          </p:cNvSpPr>
          <p:nvPr/>
        </p:nvSpPr>
        <p:spPr bwMode="auto">
          <a:xfrm flipV="1">
            <a:off x="7789863" y="4751410"/>
            <a:ext cx="112712" cy="6032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1822" name="Freeform 446"/>
          <p:cNvSpPr>
            <a:spLocks/>
          </p:cNvSpPr>
          <p:nvPr/>
        </p:nvSpPr>
        <p:spPr bwMode="auto">
          <a:xfrm>
            <a:off x="5713425" y="3635375"/>
            <a:ext cx="217487" cy="311150"/>
          </a:xfrm>
          <a:custGeom>
            <a:avLst/>
            <a:gdLst>
              <a:gd name="T0" fmla="*/ 2147483647 w 94"/>
              <a:gd name="T1" fmla="*/ 0 h 119"/>
              <a:gd name="T2" fmla="*/ 2147483647 w 94"/>
              <a:gd name="T3" fmla="*/ 2147483647 h 119"/>
              <a:gd name="T4" fmla="*/ 0 w 94"/>
              <a:gd name="T5" fmla="*/ 2147483647 h 119"/>
              <a:gd name="T6" fmla="*/ 2147483647 w 94"/>
              <a:gd name="T7" fmla="*/ 0 h 119"/>
              <a:gd name="T8" fmla="*/ 0 60000 65536"/>
              <a:gd name="T9" fmla="*/ 0 60000 65536"/>
              <a:gd name="T10" fmla="*/ 0 60000 65536"/>
              <a:gd name="T11" fmla="*/ 0 60000 65536"/>
              <a:gd name="T12" fmla="*/ 0 w 94"/>
              <a:gd name="T13" fmla="*/ 0 h 119"/>
              <a:gd name="T14" fmla="*/ 94 w 94"/>
              <a:gd name="T15" fmla="*/ 119 h 119"/>
            </a:gdLst>
            <a:ahLst/>
            <a:cxnLst>
              <a:cxn ang="T8">
                <a:pos x="T0" y="T1"/>
              </a:cxn>
              <a:cxn ang="T9">
                <a:pos x="T2" y="T3"/>
              </a:cxn>
              <a:cxn ang="T10">
                <a:pos x="T4" y="T5"/>
              </a:cxn>
              <a:cxn ang="T11">
                <a:pos x="T6" y="T7"/>
              </a:cxn>
            </a:cxnLst>
            <a:rect l="T12" t="T13" r="T14" b="T15"/>
            <a:pathLst>
              <a:path w="94" h="119">
                <a:moveTo>
                  <a:pt x="49" y="0"/>
                </a:moveTo>
                <a:lnTo>
                  <a:pt x="94" y="101"/>
                </a:lnTo>
                <a:lnTo>
                  <a:pt x="0" y="119"/>
                </a:lnTo>
                <a:lnTo>
                  <a:pt x="49"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1823" name="Freeform 447"/>
          <p:cNvSpPr>
            <a:spLocks/>
          </p:cNvSpPr>
          <p:nvPr/>
        </p:nvSpPr>
        <p:spPr bwMode="auto">
          <a:xfrm>
            <a:off x="5827725" y="3635384"/>
            <a:ext cx="217487" cy="263525"/>
          </a:xfrm>
          <a:custGeom>
            <a:avLst/>
            <a:gdLst>
              <a:gd name="T0" fmla="*/ 2147483647 w 94"/>
              <a:gd name="T1" fmla="*/ 0 h 101"/>
              <a:gd name="T2" fmla="*/ 0 w 94"/>
              <a:gd name="T3" fmla="*/ 0 h 101"/>
              <a:gd name="T4" fmla="*/ 2147483647 w 94"/>
              <a:gd name="T5" fmla="*/ 2147483647 h 101"/>
              <a:gd name="T6" fmla="*/ 2147483647 w 94"/>
              <a:gd name="T7" fmla="*/ 0 h 101"/>
              <a:gd name="T8" fmla="*/ 0 60000 65536"/>
              <a:gd name="T9" fmla="*/ 0 60000 65536"/>
              <a:gd name="T10" fmla="*/ 0 60000 65536"/>
              <a:gd name="T11" fmla="*/ 0 60000 65536"/>
              <a:gd name="T12" fmla="*/ 0 w 94"/>
              <a:gd name="T13" fmla="*/ 0 h 101"/>
              <a:gd name="T14" fmla="*/ 94 w 94"/>
              <a:gd name="T15" fmla="*/ 101 h 101"/>
            </a:gdLst>
            <a:ahLst/>
            <a:cxnLst>
              <a:cxn ang="T8">
                <a:pos x="T0" y="T1"/>
              </a:cxn>
              <a:cxn ang="T9">
                <a:pos x="T2" y="T3"/>
              </a:cxn>
              <a:cxn ang="T10">
                <a:pos x="T4" y="T5"/>
              </a:cxn>
              <a:cxn ang="T11">
                <a:pos x="T6" y="T7"/>
              </a:cxn>
            </a:cxnLst>
            <a:rect l="T12" t="T13" r="T14" b="T15"/>
            <a:pathLst>
              <a:path w="94" h="101">
                <a:moveTo>
                  <a:pt x="94" y="0"/>
                </a:moveTo>
                <a:lnTo>
                  <a:pt x="0" y="0"/>
                </a:lnTo>
                <a:lnTo>
                  <a:pt x="45" y="101"/>
                </a:lnTo>
                <a:lnTo>
                  <a:pt x="94"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1824" name="Line 448"/>
          <p:cNvSpPr>
            <a:spLocks noChangeShapeType="1"/>
          </p:cNvSpPr>
          <p:nvPr/>
        </p:nvSpPr>
        <p:spPr bwMode="auto">
          <a:xfrm flipH="1">
            <a:off x="5827725" y="3635384"/>
            <a:ext cx="217487" cy="317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1825" name="Line 449"/>
          <p:cNvSpPr>
            <a:spLocks noChangeShapeType="1"/>
          </p:cNvSpPr>
          <p:nvPr/>
        </p:nvSpPr>
        <p:spPr bwMode="auto">
          <a:xfrm flipV="1">
            <a:off x="5713416" y="3635375"/>
            <a:ext cx="114300" cy="311150"/>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1826" name="Freeform 450"/>
          <p:cNvSpPr>
            <a:spLocks/>
          </p:cNvSpPr>
          <p:nvPr/>
        </p:nvSpPr>
        <p:spPr bwMode="auto">
          <a:xfrm>
            <a:off x="7024693" y="3995747"/>
            <a:ext cx="217487" cy="371475"/>
          </a:xfrm>
          <a:custGeom>
            <a:avLst/>
            <a:gdLst>
              <a:gd name="T0" fmla="*/ 2147483647 w 94"/>
              <a:gd name="T1" fmla="*/ 0 h 142"/>
              <a:gd name="T2" fmla="*/ 2147483647 w 94"/>
              <a:gd name="T3" fmla="*/ 2147483647 h 142"/>
              <a:gd name="T4" fmla="*/ 0 w 94"/>
              <a:gd name="T5" fmla="*/ 2147483647 h 142"/>
              <a:gd name="T6" fmla="*/ 2147483647 w 94"/>
              <a:gd name="T7" fmla="*/ 0 h 142"/>
              <a:gd name="T8" fmla="*/ 0 60000 65536"/>
              <a:gd name="T9" fmla="*/ 0 60000 65536"/>
              <a:gd name="T10" fmla="*/ 0 60000 65536"/>
              <a:gd name="T11" fmla="*/ 0 60000 65536"/>
              <a:gd name="T12" fmla="*/ 0 w 94"/>
              <a:gd name="T13" fmla="*/ 0 h 142"/>
              <a:gd name="T14" fmla="*/ 94 w 94"/>
              <a:gd name="T15" fmla="*/ 142 h 142"/>
            </a:gdLst>
            <a:ahLst/>
            <a:cxnLst>
              <a:cxn ang="T8">
                <a:pos x="T0" y="T1"/>
              </a:cxn>
              <a:cxn ang="T9">
                <a:pos x="T2" y="T3"/>
              </a:cxn>
              <a:cxn ang="T10">
                <a:pos x="T4" y="T5"/>
              </a:cxn>
              <a:cxn ang="T11">
                <a:pos x="T6" y="T7"/>
              </a:cxn>
            </a:cxnLst>
            <a:rect l="T12" t="T13" r="T14" b="T15"/>
            <a:pathLst>
              <a:path w="94" h="142">
                <a:moveTo>
                  <a:pt x="49" y="0"/>
                </a:moveTo>
                <a:lnTo>
                  <a:pt x="94" y="142"/>
                </a:lnTo>
                <a:lnTo>
                  <a:pt x="0" y="46"/>
                </a:lnTo>
                <a:lnTo>
                  <a:pt x="49"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1827" name="Freeform 451"/>
          <p:cNvSpPr>
            <a:spLocks/>
          </p:cNvSpPr>
          <p:nvPr/>
        </p:nvSpPr>
        <p:spPr bwMode="auto">
          <a:xfrm>
            <a:off x="7139000" y="3995747"/>
            <a:ext cx="217487" cy="371475"/>
          </a:xfrm>
          <a:custGeom>
            <a:avLst/>
            <a:gdLst>
              <a:gd name="T0" fmla="*/ 2147483647 w 94"/>
              <a:gd name="T1" fmla="*/ 2147483647 h 142"/>
              <a:gd name="T2" fmla="*/ 0 w 94"/>
              <a:gd name="T3" fmla="*/ 0 h 142"/>
              <a:gd name="T4" fmla="*/ 2147483647 w 94"/>
              <a:gd name="T5" fmla="*/ 2147483647 h 142"/>
              <a:gd name="T6" fmla="*/ 2147483647 w 94"/>
              <a:gd name="T7" fmla="*/ 2147483647 h 142"/>
              <a:gd name="T8" fmla="*/ 0 60000 65536"/>
              <a:gd name="T9" fmla="*/ 0 60000 65536"/>
              <a:gd name="T10" fmla="*/ 0 60000 65536"/>
              <a:gd name="T11" fmla="*/ 0 60000 65536"/>
              <a:gd name="T12" fmla="*/ 0 w 94"/>
              <a:gd name="T13" fmla="*/ 0 h 142"/>
              <a:gd name="T14" fmla="*/ 94 w 94"/>
              <a:gd name="T15" fmla="*/ 142 h 142"/>
            </a:gdLst>
            <a:ahLst/>
            <a:cxnLst>
              <a:cxn ang="T8">
                <a:pos x="T0" y="T1"/>
              </a:cxn>
              <a:cxn ang="T9">
                <a:pos x="T2" y="T3"/>
              </a:cxn>
              <a:cxn ang="T10">
                <a:pos x="T4" y="T5"/>
              </a:cxn>
              <a:cxn ang="T11">
                <a:pos x="T6" y="T7"/>
              </a:cxn>
            </a:cxnLst>
            <a:rect l="T12" t="T13" r="T14" b="T15"/>
            <a:pathLst>
              <a:path w="94" h="142">
                <a:moveTo>
                  <a:pt x="94" y="128"/>
                </a:moveTo>
                <a:lnTo>
                  <a:pt x="0" y="0"/>
                </a:lnTo>
                <a:lnTo>
                  <a:pt x="45" y="142"/>
                </a:lnTo>
                <a:lnTo>
                  <a:pt x="94" y="128"/>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1828" name="Freeform 452"/>
          <p:cNvSpPr>
            <a:spLocks/>
          </p:cNvSpPr>
          <p:nvPr/>
        </p:nvSpPr>
        <p:spPr bwMode="auto">
          <a:xfrm>
            <a:off x="6261100" y="3478218"/>
            <a:ext cx="217488" cy="301625"/>
          </a:xfrm>
          <a:custGeom>
            <a:avLst/>
            <a:gdLst>
              <a:gd name="T0" fmla="*/ 2147483647 w 94"/>
              <a:gd name="T1" fmla="*/ 0 h 115"/>
              <a:gd name="T2" fmla="*/ 2147483647 w 94"/>
              <a:gd name="T3" fmla="*/ 2147483647 h 115"/>
              <a:gd name="T4" fmla="*/ 0 w 94"/>
              <a:gd name="T5" fmla="*/ 2147483647 h 115"/>
              <a:gd name="T6" fmla="*/ 2147483647 w 94"/>
              <a:gd name="T7" fmla="*/ 0 h 115"/>
              <a:gd name="T8" fmla="*/ 0 60000 65536"/>
              <a:gd name="T9" fmla="*/ 0 60000 65536"/>
              <a:gd name="T10" fmla="*/ 0 60000 65536"/>
              <a:gd name="T11" fmla="*/ 0 60000 65536"/>
              <a:gd name="T12" fmla="*/ 0 w 94"/>
              <a:gd name="T13" fmla="*/ 0 h 115"/>
              <a:gd name="T14" fmla="*/ 94 w 94"/>
              <a:gd name="T15" fmla="*/ 115 h 115"/>
            </a:gdLst>
            <a:ahLst/>
            <a:cxnLst>
              <a:cxn ang="T8">
                <a:pos x="T0" y="T1"/>
              </a:cxn>
              <a:cxn ang="T9">
                <a:pos x="T2" y="T3"/>
              </a:cxn>
              <a:cxn ang="T10">
                <a:pos x="T4" y="T5"/>
              </a:cxn>
              <a:cxn ang="T11">
                <a:pos x="T6" y="T7"/>
              </a:cxn>
            </a:cxnLst>
            <a:rect l="T12" t="T13" r="T14" b="T15"/>
            <a:pathLst>
              <a:path w="94" h="115">
                <a:moveTo>
                  <a:pt x="45" y="0"/>
                </a:moveTo>
                <a:lnTo>
                  <a:pt x="94" y="115"/>
                </a:lnTo>
                <a:lnTo>
                  <a:pt x="0" y="65"/>
                </a:lnTo>
                <a:lnTo>
                  <a:pt x="45"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1829" name="Freeform 453"/>
          <p:cNvSpPr>
            <a:spLocks/>
          </p:cNvSpPr>
          <p:nvPr/>
        </p:nvSpPr>
        <p:spPr bwMode="auto">
          <a:xfrm>
            <a:off x="6364288" y="3478218"/>
            <a:ext cx="227012" cy="301625"/>
          </a:xfrm>
          <a:custGeom>
            <a:avLst/>
            <a:gdLst>
              <a:gd name="T0" fmla="*/ 2147483647 w 98"/>
              <a:gd name="T1" fmla="*/ 2147483647 h 115"/>
              <a:gd name="T2" fmla="*/ 0 w 98"/>
              <a:gd name="T3" fmla="*/ 0 h 115"/>
              <a:gd name="T4" fmla="*/ 2147483647 w 98"/>
              <a:gd name="T5" fmla="*/ 2147483647 h 115"/>
              <a:gd name="T6" fmla="*/ 2147483647 w 98"/>
              <a:gd name="T7" fmla="*/ 2147483647 h 115"/>
              <a:gd name="T8" fmla="*/ 0 60000 65536"/>
              <a:gd name="T9" fmla="*/ 0 60000 65536"/>
              <a:gd name="T10" fmla="*/ 0 60000 65536"/>
              <a:gd name="T11" fmla="*/ 0 60000 65536"/>
              <a:gd name="T12" fmla="*/ 0 w 98"/>
              <a:gd name="T13" fmla="*/ 0 h 115"/>
              <a:gd name="T14" fmla="*/ 98 w 98"/>
              <a:gd name="T15" fmla="*/ 115 h 115"/>
            </a:gdLst>
            <a:ahLst/>
            <a:cxnLst>
              <a:cxn ang="T8">
                <a:pos x="T0" y="T1"/>
              </a:cxn>
              <a:cxn ang="T9">
                <a:pos x="T2" y="T3"/>
              </a:cxn>
              <a:cxn ang="T10">
                <a:pos x="T4" y="T5"/>
              </a:cxn>
              <a:cxn ang="T11">
                <a:pos x="T6" y="T7"/>
              </a:cxn>
            </a:cxnLst>
            <a:rect l="T12" t="T13" r="T14" b="T15"/>
            <a:pathLst>
              <a:path w="98" h="115">
                <a:moveTo>
                  <a:pt x="98" y="65"/>
                </a:moveTo>
                <a:lnTo>
                  <a:pt x="0" y="0"/>
                </a:lnTo>
                <a:lnTo>
                  <a:pt x="49" y="115"/>
                </a:lnTo>
                <a:lnTo>
                  <a:pt x="98" y="65"/>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1830" name="Freeform 454"/>
          <p:cNvSpPr>
            <a:spLocks/>
          </p:cNvSpPr>
          <p:nvPr/>
        </p:nvSpPr>
        <p:spPr bwMode="auto">
          <a:xfrm>
            <a:off x="5384800" y="3959229"/>
            <a:ext cx="215900" cy="277813"/>
          </a:xfrm>
          <a:custGeom>
            <a:avLst/>
            <a:gdLst>
              <a:gd name="T0" fmla="*/ 2147483647 w 93"/>
              <a:gd name="T1" fmla="*/ 0 h 106"/>
              <a:gd name="T2" fmla="*/ 2147483647 w 93"/>
              <a:gd name="T3" fmla="*/ 2147483647 h 106"/>
              <a:gd name="T4" fmla="*/ 0 w 93"/>
              <a:gd name="T5" fmla="*/ 2147483647 h 106"/>
              <a:gd name="T6" fmla="*/ 2147483647 w 93"/>
              <a:gd name="T7" fmla="*/ 0 h 106"/>
              <a:gd name="T8" fmla="*/ 0 60000 65536"/>
              <a:gd name="T9" fmla="*/ 0 60000 65536"/>
              <a:gd name="T10" fmla="*/ 0 60000 65536"/>
              <a:gd name="T11" fmla="*/ 0 60000 65536"/>
              <a:gd name="T12" fmla="*/ 0 w 93"/>
              <a:gd name="T13" fmla="*/ 0 h 106"/>
              <a:gd name="T14" fmla="*/ 93 w 93"/>
              <a:gd name="T15" fmla="*/ 106 h 106"/>
            </a:gdLst>
            <a:ahLst/>
            <a:cxnLst>
              <a:cxn ang="T8">
                <a:pos x="T0" y="T1"/>
              </a:cxn>
              <a:cxn ang="T9">
                <a:pos x="T2" y="T3"/>
              </a:cxn>
              <a:cxn ang="T10">
                <a:pos x="T4" y="T5"/>
              </a:cxn>
              <a:cxn ang="T11">
                <a:pos x="T6" y="T7"/>
              </a:cxn>
            </a:cxnLst>
            <a:rect l="T12" t="T13" r="T14" b="T15"/>
            <a:pathLst>
              <a:path w="93" h="106">
                <a:moveTo>
                  <a:pt x="49" y="0"/>
                </a:moveTo>
                <a:lnTo>
                  <a:pt x="93" y="101"/>
                </a:lnTo>
                <a:lnTo>
                  <a:pt x="0" y="106"/>
                </a:lnTo>
                <a:lnTo>
                  <a:pt x="49"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1831" name="Freeform 455"/>
          <p:cNvSpPr>
            <a:spLocks/>
          </p:cNvSpPr>
          <p:nvPr/>
        </p:nvSpPr>
        <p:spPr bwMode="auto">
          <a:xfrm>
            <a:off x="5499102" y="3946527"/>
            <a:ext cx="214313" cy="277813"/>
          </a:xfrm>
          <a:custGeom>
            <a:avLst/>
            <a:gdLst>
              <a:gd name="T0" fmla="*/ 2147483647 w 93"/>
              <a:gd name="T1" fmla="*/ 0 h 106"/>
              <a:gd name="T2" fmla="*/ 0 w 93"/>
              <a:gd name="T3" fmla="*/ 2147483647 h 106"/>
              <a:gd name="T4" fmla="*/ 2147483647 w 93"/>
              <a:gd name="T5" fmla="*/ 2147483647 h 106"/>
              <a:gd name="T6" fmla="*/ 2147483647 w 93"/>
              <a:gd name="T7" fmla="*/ 0 h 106"/>
              <a:gd name="T8" fmla="*/ 0 60000 65536"/>
              <a:gd name="T9" fmla="*/ 0 60000 65536"/>
              <a:gd name="T10" fmla="*/ 0 60000 65536"/>
              <a:gd name="T11" fmla="*/ 0 60000 65536"/>
              <a:gd name="T12" fmla="*/ 0 w 93"/>
              <a:gd name="T13" fmla="*/ 0 h 106"/>
              <a:gd name="T14" fmla="*/ 93 w 93"/>
              <a:gd name="T15" fmla="*/ 106 h 106"/>
            </a:gdLst>
            <a:ahLst/>
            <a:cxnLst>
              <a:cxn ang="T8">
                <a:pos x="T0" y="T1"/>
              </a:cxn>
              <a:cxn ang="T9">
                <a:pos x="T2" y="T3"/>
              </a:cxn>
              <a:cxn ang="T10">
                <a:pos x="T4" y="T5"/>
              </a:cxn>
              <a:cxn ang="T11">
                <a:pos x="T6" y="T7"/>
              </a:cxn>
            </a:cxnLst>
            <a:rect l="T12" t="T13" r="T14" b="T15"/>
            <a:pathLst>
              <a:path w="93" h="106">
                <a:moveTo>
                  <a:pt x="93" y="0"/>
                </a:moveTo>
                <a:lnTo>
                  <a:pt x="0" y="5"/>
                </a:lnTo>
                <a:lnTo>
                  <a:pt x="44" y="106"/>
                </a:lnTo>
                <a:lnTo>
                  <a:pt x="93"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1832" name="Line 456"/>
          <p:cNvSpPr>
            <a:spLocks noChangeShapeType="1"/>
          </p:cNvSpPr>
          <p:nvPr/>
        </p:nvSpPr>
        <p:spPr bwMode="auto">
          <a:xfrm flipH="1" flipV="1">
            <a:off x="7139000" y="3995738"/>
            <a:ext cx="217487" cy="334962"/>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1833" name="Line 457"/>
          <p:cNvSpPr>
            <a:spLocks noChangeShapeType="1"/>
          </p:cNvSpPr>
          <p:nvPr/>
        </p:nvSpPr>
        <p:spPr bwMode="auto">
          <a:xfrm flipV="1">
            <a:off x="7024692" y="3995738"/>
            <a:ext cx="114300" cy="120650"/>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1834" name="Line 458"/>
          <p:cNvSpPr>
            <a:spLocks noChangeShapeType="1"/>
          </p:cNvSpPr>
          <p:nvPr/>
        </p:nvSpPr>
        <p:spPr bwMode="auto">
          <a:xfrm flipH="1" flipV="1">
            <a:off x="6364288" y="3478213"/>
            <a:ext cx="227012" cy="169862"/>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1835" name="Line 459"/>
          <p:cNvSpPr>
            <a:spLocks noChangeShapeType="1"/>
          </p:cNvSpPr>
          <p:nvPr/>
        </p:nvSpPr>
        <p:spPr bwMode="auto">
          <a:xfrm flipV="1">
            <a:off x="6261100" y="3478213"/>
            <a:ext cx="103188" cy="169862"/>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1836" name="Line 460"/>
          <p:cNvSpPr>
            <a:spLocks noChangeShapeType="1"/>
          </p:cNvSpPr>
          <p:nvPr/>
        </p:nvSpPr>
        <p:spPr bwMode="auto">
          <a:xfrm flipV="1">
            <a:off x="5384800" y="3959229"/>
            <a:ext cx="114300" cy="277813"/>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1837" name="Freeform 461"/>
          <p:cNvSpPr>
            <a:spLocks/>
          </p:cNvSpPr>
          <p:nvPr/>
        </p:nvSpPr>
        <p:spPr bwMode="auto">
          <a:xfrm>
            <a:off x="7242175" y="4330722"/>
            <a:ext cx="215900" cy="314325"/>
          </a:xfrm>
          <a:custGeom>
            <a:avLst/>
            <a:gdLst>
              <a:gd name="T0" fmla="*/ 2147483647 w 93"/>
              <a:gd name="T1" fmla="*/ 0 h 120"/>
              <a:gd name="T2" fmla="*/ 2147483647 w 93"/>
              <a:gd name="T3" fmla="*/ 2147483647 h 120"/>
              <a:gd name="T4" fmla="*/ 0 w 93"/>
              <a:gd name="T5" fmla="*/ 2147483647 h 120"/>
              <a:gd name="T6" fmla="*/ 2147483647 w 93"/>
              <a:gd name="T7" fmla="*/ 0 h 120"/>
              <a:gd name="T8" fmla="*/ 0 60000 65536"/>
              <a:gd name="T9" fmla="*/ 0 60000 65536"/>
              <a:gd name="T10" fmla="*/ 0 60000 65536"/>
              <a:gd name="T11" fmla="*/ 0 60000 65536"/>
              <a:gd name="T12" fmla="*/ 0 w 93"/>
              <a:gd name="T13" fmla="*/ 0 h 120"/>
              <a:gd name="T14" fmla="*/ 93 w 93"/>
              <a:gd name="T15" fmla="*/ 120 h 120"/>
            </a:gdLst>
            <a:ahLst/>
            <a:cxnLst>
              <a:cxn ang="T8">
                <a:pos x="T0" y="T1"/>
              </a:cxn>
              <a:cxn ang="T9">
                <a:pos x="T2" y="T3"/>
              </a:cxn>
              <a:cxn ang="T10">
                <a:pos x="T4" y="T5"/>
              </a:cxn>
              <a:cxn ang="T11">
                <a:pos x="T6" y="T7"/>
              </a:cxn>
            </a:cxnLst>
            <a:rect l="T12" t="T13" r="T14" b="T15"/>
            <a:pathLst>
              <a:path w="93" h="120">
                <a:moveTo>
                  <a:pt x="49" y="0"/>
                </a:moveTo>
                <a:lnTo>
                  <a:pt x="93" y="120"/>
                </a:lnTo>
                <a:lnTo>
                  <a:pt x="0" y="14"/>
                </a:lnTo>
                <a:lnTo>
                  <a:pt x="49"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1838" name="Freeform 462"/>
          <p:cNvSpPr>
            <a:spLocks/>
          </p:cNvSpPr>
          <p:nvPr/>
        </p:nvSpPr>
        <p:spPr bwMode="auto">
          <a:xfrm>
            <a:off x="7356477" y="4330700"/>
            <a:ext cx="214313" cy="457200"/>
          </a:xfrm>
          <a:custGeom>
            <a:avLst/>
            <a:gdLst>
              <a:gd name="T0" fmla="*/ 2147483647 w 93"/>
              <a:gd name="T1" fmla="*/ 2147483647 h 175"/>
              <a:gd name="T2" fmla="*/ 0 w 93"/>
              <a:gd name="T3" fmla="*/ 0 h 175"/>
              <a:gd name="T4" fmla="*/ 2147483647 w 93"/>
              <a:gd name="T5" fmla="*/ 2147483647 h 175"/>
              <a:gd name="T6" fmla="*/ 2147483647 w 93"/>
              <a:gd name="T7" fmla="*/ 2147483647 h 175"/>
              <a:gd name="T8" fmla="*/ 0 60000 65536"/>
              <a:gd name="T9" fmla="*/ 0 60000 65536"/>
              <a:gd name="T10" fmla="*/ 0 60000 65536"/>
              <a:gd name="T11" fmla="*/ 0 60000 65536"/>
              <a:gd name="T12" fmla="*/ 0 w 93"/>
              <a:gd name="T13" fmla="*/ 0 h 175"/>
              <a:gd name="T14" fmla="*/ 93 w 93"/>
              <a:gd name="T15" fmla="*/ 175 h 175"/>
            </a:gdLst>
            <a:ahLst/>
            <a:cxnLst>
              <a:cxn ang="T8">
                <a:pos x="T0" y="T1"/>
              </a:cxn>
              <a:cxn ang="T9">
                <a:pos x="T2" y="T3"/>
              </a:cxn>
              <a:cxn ang="T10">
                <a:pos x="T4" y="T5"/>
              </a:cxn>
              <a:cxn ang="T11">
                <a:pos x="T6" y="T7"/>
              </a:cxn>
            </a:cxnLst>
            <a:rect l="T12" t="T13" r="T14" b="T15"/>
            <a:pathLst>
              <a:path w="93" h="175">
                <a:moveTo>
                  <a:pt x="93" y="175"/>
                </a:moveTo>
                <a:lnTo>
                  <a:pt x="0" y="0"/>
                </a:lnTo>
                <a:lnTo>
                  <a:pt x="44" y="120"/>
                </a:lnTo>
                <a:lnTo>
                  <a:pt x="93" y="175"/>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1839" name="Freeform 463"/>
          <p:cNvSpPr>
            <a:spLocks/>
          </p:cNvSpPr>
          <p:nvPr/>
        </p:nvSpPr>
        <p:spPr bwMode="auto">
          <a:xfrm>
            <a:off x="5053013" y="4283075"/>
            <a:ext cx="227012" cy="565150"/>
          </a:xfrm>
          <a:custGeom>
            <a:avLst/>
            <a:gdLst>
              <a:gd name="T0" fmla="*/ 2147483647 w 98"/>
              <a:gd name="T1" fmla="*/ 0 h 216"/>
              <a:gd name="T2" fmla="*/ 2147483647 w 98"/>
              <a:gd name="T3" fmla="*/ 2147483647 h 216"/>
              <a:gd name="T4" fmla="*/ 0 w 98"/>
              <a:gd name="T5" fmla="*/ 2147483647 h 216"/>
              <a:gd name="T6" fmla="*/ 2147483647 w 98"/>
              <a:gd name="T7" fmla="*/ 0 h 216"/>
              <a:gd name="T8" fmla="*/ 0 60000 65536"/>
              <a:gd name="T9" fmla="*/ 0 60000 65536"/>
              <a:gd name="T10" fmla="*/ 0 60000 65536"/>
              <a:gd name="T11" fmla="*/ 0 60000 65536"/>
              <a:gd name="T12" fmla="*/ 0 w 98"/>
              <a:gd name="T13" fmla="*/ 0 h 216"/>
              <a:gd name="T14" fmla="*/ 98 w 98"/>
              <a:gd name="T15" fmla="*/ 216 h 216"/>
            </a:gdLst>
            <a:ahLst/>
            <a:cxnLst>
              <a:cxn ang="T8">
                <a:pos x="T0" y="T1"/>
              </a:cxn>
              <a:cxn ang="T9">
                <a:pos x="T2" y="T3"/>
              </a:cxn>
              <a:cxn ang="T10">
                <a:pos x="T4" y="T5"/>
              </a:cxn>
              <a:cxn ang="T11">
                <a:pos x="T6" y="T7"/>
              </a:cxn>
            </a:cxnLst>
            <a:rect l="T12" t="T13" r="T14" b="T15"/>
            <a:pathLst>
              <a:path w="98" h="216">
                <a:moveTo>
                  <a:pt x="49" y="0"/>
                </a:moveTo>
                <a:lnTo>
                  <a:pt x="98" y="216"/>
                </a:lnTo>
                <a:lnTo>
                  <a:pt x="0" y="202"/>
                </a:lnTo>
                <a:lnTo>
                  <a:pt x="49"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1840" name="Freeform 464"/>
          <p:cNvSpPr>
            <a:spLocks/>
          </p:cNvSpPr>
          <p:nvPr/>
        </p:nvSpPr>
        <p:spPr bwMode="auto">
          <a:xfrm>
            <a:off x="5167325" y="4237060"/>
            <a:ext cx="217487" cy="611187"/>
          </a:xfrm>
          <a:custGeom>
            <a:avLst/>
            <a:gdLst>
              <a:gd name="T0" fmla="*/ 2147483647 w 94"/>
              <a:gd name="T1" fmla="*/ 0 h 234"/>
              <a:gd name="T2" fmla="*/ 0 w 94"/>
              <a:gd name="T3" fmla="*/ 2147483647 h 234"/>
              <a:gd name="T4" fmla="*/ 2147483647 w 94"/>
              <a:gd name="T5" fmla="*/ 2147483647 h 234"/>
              <a:gd name="T6" fmla="*/ 2147483647 w 94"/>
              <a:gd name="T7" fmla="*/ 0 h 234"/>
              <a:gd name="T8" fmla="*/ 0 60000 65536"/>
              <a:gd name="T9" fmla="*/ 0 60000 65536"/>
              <a:gd name="T10" fmla="*/ 0 60000 65536"/>
              <a:gd name="T11" fmla="*/ 0 60000 65536"/>
              <a:gd name="T12" fmla="*/ 0 w 94"/>
              <a:gd name="T13" fmla="*/ 0 h 234"/>
              <a:gd name="T14" fmla="*/ 94 w 94"/>
              <a:gd name="T15" fmla="*/ 234 h 234"/>
            </a:gdLst>
            <a:ahLst/>
            <a:cxnLst>
              <a:cxn ang="T8">
                <a:pos x="T0" y="T1"/>
              </a:cxn>
              <a:cxn ang="T9">
                <a:pos x="T2" y="T3"/>
              </a:cxn>
              <a:cxn ang="T10">
                <a:pos x="T4" y="T5"/>
              </a:cxn>
              <a:cxn ang="T11">
                <a:pos x="T6" y="T7"/>
              </a:cxn>
            </a:cxnLst>
            <a:rect l="T12" t="T13" r="T14" b="T15"/>
            <a:pathLst>
              <a:path w="94" h="234">
                <a:moveTo>
                  <a:pt x="94" y="0"/>
                </a:moveTo>
                <a:lnTo>
                  <a:pt x="0" y="18"/>
                </a:lnTo>
                <a:lnTo>
                  <a:pt x="49" y="234"/>
                </a:lnTo>
                <a:lnTo>
                  <a:pt x="94"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1841" name="Freeform 465"/>
          <p:cNvSpPr>
            <a:spLocks/>
          </p:cNvSpPr>
          <p:nvPr/>
        </p:nvSpPr>
        <p:spPr bwMode="auto">
          <a:xfrm>
            <a:off x="4733925" y="4787900"/>
            <a:ext cx="215900" cy="84138"/>
          </a:xfrm>
          <a:custGeom>
            <a:avLst/>
            <a:gdLst>
              <a:gd name="T0" fmla="*/ 2147483647 w 93"/>
              <a:gd name="T1" fmla="*/ 0 h 32"/>
              <a:gd name="T2" fmla="*/ 2147483647 w 93"/>
              <a:gd name="T3" fmla="*/ 2147483647 h 32"/>
              <a:gd name="T4" fmla="*/ 0 w 93"/>
              <a:gd name="T5" fmla="*/ 2147483647 h 32"/>
              <a:gd name="T6" fmla="*/ 2147483647 w 93"/>
              <a:gd name="T7" fmla="*/ 0 h 32"/>
              <a:gd name="T8" fmla="*/ 0 60000 65536"/>
              <a:gd name="T9" fmla="*/ 0 60000 65536"/>
              <a:gd name="T10" fmla="*/ 0 60000 65536"/>
              <a:gd name="T11" fmla="*/ 0 60000 65536"/>
              <a:gd name="T12" fmla="*/ 0 w 93"/>
              <a:gd name="T13" fmla="*/ 0 h 32"/>
              <a:gd name="T14" fmla="*/ 93 w 93"/>
              <a:gd name="T15" fmla="*/ 32 h 32"/>
            </a:gdLst>
            <a:ahLst/>
            <a:cxnLst>
              <a:cxn ang="T8">
                <a:pos x="T0" y="T1"/>
              </a:cxn>
              <a:cxn ang="T9">
                <a:pos x="T2" y="T3"/>
              </a:cxn>
              <a:cxn ang="T10">
                <a:pos x="T4" y="T5"/>
              </a:cxn>
              <a:cxn ang="T11">
                <a:pos x="T6" y="T7"/>
              </a:cxn>
            </a:cxnLst>
            <a:rect l="T12" t="T13" r="T14" b="T15"/>
            <a:pathLst>
              <a:path w="93" h="32">
                <a:moveTo>
                  <a:pt x="44" y="0"/>
                </a:moveTo>
                <a:lnTo>
                  <a:pt x="93" y="32"/>
                </a:lnTo>
                <a:lnTo>
                  <a:pt x="0" y="23"/>
                </a:lnTo>
                <a:lnTo>
                  <a:pt x="44"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1842" name="Freeform 466"/>
          <p:cNvSpPr>
            <a:spLocks/>
          </p:cNvSpPr>
          <p:nvPr/>
        </p:nvSpPr>
        <p:spPr bwMode="auto">
          <a:xfrm>
            <a:off x="4835525" y="4787900"/>
            <a:ext cx="217488" cy="84138"/>
          </a:xfrm>
          <a:custGeom>
            <a:avLst/>
            <a:gdLst>
              <a:gd name="T0" fmla="*/ 2147483647 w 94"/>
              <a:gd name="T1" fmla="*/ 2147483647 h 32"/>
              <a:gd name="T2" fmla="*/ 0 w 94"/>
              <a:gd name="T3" fmla="*/ 0 h 32"/>
              <a:gd name="T4" fmla="*/ 2147483647 w 94"/>
              <a:gd name="T5" fmla="*/ 2147483647 h 32"/>
              <a:gd name="T6" fmla="*/ 2147483647 w 94"/>
              <a:gd name="T7" fmla="*/ 2147483647 h 32"/>
              <a:gd name="T8" fmla="*/ 0 60000 65536"/>
              <a:gd name="T9" fmla="*/ 0 60000 65536"/>
              <a:gd name="T10" fmla="*/ 0 60000 65536"/>
              <a:gd name="T11" fmla="*/ 0 60000 65536"/>
              <a:gd name="T12" fmla="*/ 0 w 94"/>
              <a:gd name="T13" fmla="*/ 0 h 32"/>
              <a:gd name="T14" fmla="*/ 94 w 94"/>
              <a:gd name="T15" fmla="*/ 32 h 32"/>
            </a:gdLst>
            <a:ahLst/>
            <a:cxnLst>
              <a:cxn ang="T8">
                <a:pos x="T0" y="T1"/>
              </a:cxn>
              <a:cxn ang="T9">
                <a:pos x="T2" y="T3"/>
              </a:cxn>
              <a:cxn ang="T10">
                <a:pos x="T4" y="T5"/>
              </a:cxn>
              <a:cxn ang="T11">
                <a:pos x="T6" y="T7"/>
              </a:cxn>
            </a:cxnLst>
            <a:rect l="T12" t="T13" r="T14" b="T15"/>
            <a:pathLst>
              <a:path w="94" h="32">
                <a:moveTo>
                  <a:pt x="94" y="9"/>
                </a:moveTo>
                <a:lnTo>
                  <a:pt x="0" y="0"/>
                </a:lnTo>
                <a:lnTo>
                  <a:pt x="49" y="32"/>
                </a:lnTo>
                <a:lnTo>
                  <a:pt x="94" y="9"/>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1843" name="Freeform 467"/>
          <p:cNvSpPr>
            <a:spLocks/>
          </p:cNvSpPr>
          <p:nvPr/>
        </p:nvSpPr>
        <p:spPr bwMode="auto">
          <a:xfrm>
            <a:off x="7570800" y="4787900"/>
            <a:ext cx="219075" cy="84138"/>
          </a:xfrm>
          <a:custGeom>
            <a:avLst/>
            <a:gdLst>
              <a:gd name="T0" fmla="*/ 2147483647 w 94"/>
              <a:gd name="T1" fmla="*/ 2147483647 h 32"/>
              <a:gd name="T2" fmla="*/ 0 w 94"/>
              <a:gd name="T3" fmla="*/ 0 h 32"/>
              <a:gd name="T4" fmla="*/ 2147483647 w 94"/>
              <a:gd name="T5" fmla="*/ 2147483647 h 32"/>
              <a:gd name="T6" fmla="*/ 2147483647 w 94"/>
              <a:gd name="T7" fmla="*/ 2147483647 h 32"/>
              <a:gd name="T8" fmla="*/ 0 60000 65536"/>
              <a:gd name="T9" fmla="*/ 0 60000 65536"/>
              <a:gd name="T10" fmla="*/ 0 60000 65536"/>
              <a:gd name="T11" fmla="*/ 0 60000 65536"/>
              <a:gd name="T12" fmla="*/ 0 w 94"/>
              <a:gd name="T13" fmla="*/ 0 h 32"/>
              <a:gd name="T14" fmla="*/ 94 w 94"/>
              <a:gd name="T15" fmla="*/ 32 h 32"/>
            </a:gdLst>
            <a:ahLst/>
            <a:cxnLst>
              <a:cxn ang="T8">
                <a:pos x="T0" y="T1"/>
              </a:cxn>
              <a:cxn ang="T9">
                <a:pos x="T2" y="T3"/>
              </a:cxn>
              <a:cxn ang="T10">
                <a:pos x="T4" y="T5"/>
              </a:cxn>
              <a:cxn ang="T11">
                <a:pos x="T6" y="T7"/>
              </a:cxn>
            </a:cxnLst>
            <a:rect l="T12" t="T13" r="T14" b="T15"/>
            <a:pathLst>
              <a:path w="94" h="32">
                <a:moveTo>
                  <a:pt x="94" y="9"/>
                </a:moveTo>
                <a:lnTo>
                  <a:pt x="0" y="0"/>
                </a:lnTo>
                <a:lnTo>
                  <a:pt x="50" y="32"/>
                </a:lnTo>
                <a:lnTo>
                  <a:pt x="94" y="9"/>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1844" name="Line 468"/>
          <p:cNvSpPr>
            <a:spLocks noChangeShapeType="1"/>
          </p:cNvSpPr>
          <p:nvPr/>
        </p:nvSpPr>
        <p:spPr bwMode="auto">
          <a:xfrm flipH="1" flipV="1">
            <a:off x="7356477" y="4330700"/>
            <a:ext cx="214313" cy="457200"/>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1845" name="Line 469"/>
          <p:cNvSpPr>
            <a:spLocks noChangeShapeType="1"/>
          </p:cNvSpPr>
          <p:nvPr/>
        </p:nvSpPr>
        <p:spPr bwMode="auto">
          <a:xfrm flipH="1" flipV="1">
            <a:off x="7570800" y="4787922"/>
            <a:ext cx="219075" cy="23813"/>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1846" name="Freeform 470"/>
          <p:cNvSpPr>
            <a:spLocks/>
          </p:cNvSpPr>
          <p:nvPr/>
        </p:nvSpPr>
        <p:spPr bwMode="auto">
          <a:xfrm>
            <a:off x="7458075" y="4645047"/>
            <a:ext cx="228600" cy="227013"/>
          </a:xfrm>
          <a:custGeom>
            <a:avLst/>
            <a:gdLst>
              <a:gd name="T0" fmla="*/ 2147483647 w 99"/>
              <a:gd name="T1" fmla="*/ 2147483647 h 87"/>
              <a:gd name="T2" fmla="*/ 2147483647 w 99"/>
              <a:gd name="T3" fmla="*/ 2147483647 h 87"/>
              <a:gd name="T4" fmla="*/ 0 w 99"/>
              <a:gd name="T5" fmla="*/ 0 h 87"/>
              <a:gd name="T6" fmla="*/ 2147483647 w 99"/>
              <a:gd name="T7" fmla="*/ 2147483647 h 87"/>
              <a:gd name="T8" fmla="*/ 0 60000 65536"/>
              <a:gd name="T9" fmla="*/ 0 60000 65536"/>
              <a:gd name="T10" fmla="*/ 0 60000 65536"/>
              <a:gd name="T11" fmla="*/ 0 60000 65536"/>
              <a:gd name="T12" fmla="*/ 0 w 99"/>
              <a:gd name="T13" fmla="*/ 0 h 87"/>
              <a:gd name="T14" fmla="*/ 99 w 99"/>
              <a:gd name="T15" fmla="*/ 87 h 87"/>
            </a:gdLst>
            <a:ahLst/>
            <a:cxnLst>
              <a:cxn ang="T8">
                <a:pos x="T0" y="T1"/>
              </a:cxn>
              <a:cxn ang="T9">
                <a:pos x="T2" y="T3"/>
              </a:cxn>
              <a:cxn ang="T10">
                <a:pos x="T4" y="T5"/>
              </a:cxn>
              <a:cxn ang="T11">
                <a:pos x="T6" y="T7"/>
              </a:cxn>
            </a:cxnLst>
            <a:rect l="T12" t="T13" r="T14" b="T15"/>
            <a:pathLst>
              <a:path w="99" h="87">
                <a:moveTo>
                  <a:pt x="49" y="55"/>
                </a:moveTo>
                <a:lnTo>
                  <a:pt x="99" y="87"/>
                </a:lnTo>
                <a:lnTo>
                  <a:pt x="0" y="0"/>
                </a:lnTo>
                <a:lnTo>
                  <a:pt x="49" y="55"/>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1847" name="Line 471"/>
          <p:cNvSpPr>
            <a:spLocks noChangeShapeType="1"/>
          </p:cNvSpPr>
          <p:nvPr/>
        </p:nvSpPr>
        <p:spPr bwMode="auto">
          <a:xfrm flipV="1">
            <a:off x="7242180" y="4330722"/>
            <a:ext cx="114300" cy="36513"/>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1848" name="Line 472"/>
          <p:cNvSpPr>
            <a:spLocks noChangeShapeType="1"/>
          </p:cNvSpPr>
          <p:nvPr/>
        </p:nvSpPr>
        <p:spPr bwMode="auto">
          <a:xfrm flipV="1">
            <a:off x="5053013" y="4283075"/>
            <a:ext cx="114300" cy="528638"/>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1849" name="Line 473"/>
          <p:cNvSpPr>
            <a:spLocks noChangeShapeType="1"/>
          </p:cNvSpPr>
          <p:nvPr/>
        </p:nvSpPr>
        <p:spPr bwMode="auto">
          <a:xfrm flipH="1">
            <a:off x="5167325" y="4237060"/>
            <a:ext cx="217487" cy="46037"/>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1850" name="Line 474"/>
          <p:cNvSpPr>
            <a:spLocks noChangeShapeType="1"/>
          </p:cNvSpPr>
          <p:nvPr/>
        </p:nvSpPr>
        <p:spPr bwMode="auto">
          <a:xfrm flipH="1" flipV="1">
            <a:off x="4835525" y="4787922"/>
            <a:ext cx="217488" cy="23813"/>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1851" name="Line 475"/>
          <p:cNvSpPr>
            <a:spLocks noChangeShapeType="1"/>
          </p:cNvSpPr>
          <p:nvPr/>
        </p:nvSpPr>
        <p:spPr bwMode="auto">
          <a:xfrm flipV="1">
            <a:off x="4733930" y="4787922"/>
            <a:ext cx="101600" cy="60325"/>
          </a:xfrm>
          <a:prstGeom prst="line">
            <a:avLst/>
          </a:prstGeom>
          <a:noFill/>
          <a:ln w="9525">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1852" name="Line 476"/>
          <p:cNvSpPr>
            <a:spLocks noChangeShapeType="1"/>
          </p:cNvSpPr>
          <p:nvPr/>
        </p:nvSpPr>
        <p:spPr bwMode="auto">
          <a:xfrm>
            <a:off x="7469188" y="4645047"/>
            <a:ext cx="101600" cy="14287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1853" name="Line 477"/>
          <p:cNvSpPr>
            <a:spLocks noChangeShapeType="1"/>
          </p:cNvSpPr>
          <p:nvPr/>
        </p:nvSpPr>
        <p:spPr bwMode="auto">
          <a:xfrm flipH="1" flipV="1">
            <a:off x="4289425" y="4787922"/>
            <a:ext cx="217488" cy="23813"/>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1854" name="Freeform 478"/>
          <p:cNvSpPr>
            <a:spLocks/>
          </p:cNvSpPr>
          <p:nvPr/>
        </p:nvSpPr>
        <p:spPr bwMode="auto">
          <a:xfrm>
            <a:off x="6478600" y="3648078"/>
            <a:ext cx="217487" cy="384175"/>
          </a:xfrm>
          <a:custGeom>
            <a:avLst/>
            <a:gdLst>
              <a:gd name="T0" fmla="*/ 2147483647 w 94"/>
              <a:gd name="T1" fmla="*/ 0 h 147"/>
              <a:gd name="T2" fmla="*/ 2147483647 w 94"/>
              <a:gd name="T3" fmla="*/ 2147483647 h 147"/>
              <a:gd name="T4" fmla="*/ 0 w 94"/>
              <a:gd name="T5" fmla="*/ 2147483647 h 147"/>
              <a:gd name="T6" fmla="*/ 2147483647 w 94"/>
              <a:gd name="T7" fmla="*/ 0 h 147"/>
              <a:gd name="T8" fmla="*/ 0 60000 65536"/>
              <a:gd name="T9" fmla="*/ 0 60000 65536"/>
              <a:gd name="T10" fmla="*/ 0 60000 65536"/>
              <a:gd name="T11" fmla="*/ 0 60000 65536"/>
              <a:gd name="T12" fmla="*/ 0 w 94"/>
              <a:gd name="T13" fmla="*/ 0 h 147"/>
              <a:gd name="T14" fmla="*/ 94 w 94"/>
              <a:gd name="T15" fmla="*/ 147 h 147"/>
            </a:gdLst>
            <a:ahLst/>
            <a:cxnLst>
              <a:cxn ang="T8">
                <a:pos x="T0" y="T1"/>
              </a:cxn>
              <a:cxn ang="T9">
                <a:pos x="T2" y="T3"/>
              </a:cxn>
              <a:cxn ang="T10">
                <a:pos x="T4" y="T5"/>
              </a:cxn>
              <a:cxn ang="T11">
                <a:pos x="T6" y="T7"/>
              </a:cxn>
            </a:cxnLst>
            <a:rect l="T12" t="T13" r="T14" b="T15"/>
            <a:pathLst>
              <a:path w="94" h="147">
                <a:moveTo>
                  <a:pt x="49" y="0"/>
                </a:moveTo>
                <a:lnTo>
                  <a:pt x="94" y="147"/>
                </a:lnTo>
                <a:lnTo>
                  <a:pt x="0" y="50"/>
                </a:lnTo>
                <a:lnTo>
                  <a:pt x="49"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1855" name="Freeform 479"/>
          <p:cNvSpPr>
            <a:spLocks/>
          </p:cNvSpPr>
          <p:nvPr/>
        </p:nvSpPr>
        <p:spPr bwMode="auto">
          <a:xfrm>
            <a:off x="6591300" y="3648078"/>
            <a:ext cx="217488" cy="384175"/>
          </a:xfrm>
          <a:custGeom>
            <a:avLst/>
            <a:gdLst>
              <a:gd name="T0" fmla="*/ 2147483647 w 94"/>
              <a:gd name="T1" fmla="*/ 2147483647 h 147"/>
              <a:gd name="T2" fmla="*/ 0 w 94"/>
              <a:gd name="T3" fmla="*/ 0 h 147"/>
              <a:gd name="T4" fmla="*/ 2147483647 w 94"/>
              <a:gd name="T5" fmla="*/ 2147483647 h 147"/>
              <a:gd name="T6" fmla="*/ 2147483647 w 94"/>
              <a:gd name="T7" fmla="*/ 2147483647 h 147"/>
              <a:gd name="T8" fmla="*/ 0 60000 65536"/>
              <a:gd name="T9" fmla="*/ 0 60000 65536"/>
              <a:gd name="T10" fmla="*/ 0 60000 65536"/>
              <a:gd name="T11" fmla="*/ 0 60000 65536"/>
              <a:gd name="T12" fmla="*/ 0 w 94"/>
              <a:gd name="T13" fmla="*/ 0 h 147"/>
              <a:gd name="T14" fmla="*/ 94 w 94"/>
              <a:gd name="T15" fmla="*/ 147 h 147"/>
            </a:gdLst>
            <a:ahLst/>
            <a:cxnLst>
              <a:cxn ang="T8">
                <a:pos x="T0" y="T1"/>
              </a:cxn>
              <a:cxn ang="T9">
                <a:pos x="T2" y="T3"/>
              </a:cxn>
              <a:cxn ang="T10">
                <a:pos x="T4" y="T5"/>
              </a:cxn>
              <a:cxn ang="T11">
                <a:pos x="T6" y="T7"/>
              </a:cxn>
            </a:cxnLst>
            <a:rect l="T12" t="T13" r="T14" b="T15"/>
            <a:pathLst>
              <a:path w="94" h="147">
                <a:moveTo>
                  <a:pt x="94" y="91"/>
                </a:moveTo>
                <a:lnTo>
                  <a:pt x="0" y="0"/>
                </a:lnTo>
                <a:lnTo>
                  <a:pt x="45" y="147"/>
                </a:lnTo>
                <a:lnTo>
                  <a:pt x="94" y="91"/>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1856" name="Freeform 480"/>
          <p:cNvSpPr>
            <a:spLocks/>
          </p:cNvSpPr>
          <p:nvPr/>
        </p:nvSpPr>
        <p:spPr bwMode="auto">
          <a:xfrm>
            <a:off x="5930900" y="3635384"/>
            <a:ext cx="215900" cy="263525"/>
          </a:xfrm>
          <a:custGeom>
            <a:avLst/>
            <a:gdLst>
              <a:gd name="T0" fmla="*/ 2147483647 w 93"/>
              <a:gd name="T1" fmla="*/ 0 h 101"/>
              <a:gd name="T2" fmla="*/ 2147483647 w 93"/>
              <a:gd name="T3" fmla="*/ 2147483647 h 101"/>
              <a:gd name="T4" fmla="*/ 0 w 93"/>
              <a:gd name="T5" fmla="*/ 2147483647 h 101"/>
              <a:gd name="T6" fmla="*/ 2147483647 w 93"/>
              <a:gd name="T7" fmla="*/ 0 h 101"/>
              <a:gd name="T8" fmla="*/ 0 60000 65536"/>
              <a:gd name="T9" fmla="*/ 0 60000 65536"/>
              <a:gd name="T10" fmla="*/ 0 60000 65536"/>
              <a:gd name="T11" fmla="*/ 0 60000 65536"/>
              <a:gd name="T12" fmla="*/ 0 w 93"/>
              <a:gd name="T13" fmla="*/ 0 h 101"/>
              <a:gd name="T14" fmla="*/ 93 w 93"/>
              <a:gd name="T15" fmla="*/ 101 h 101"/>
            </a:gdLst>
            <a:ahLst/>
            <a:cxnLst>
              <a:cxn ang="T8">
                <a:pos x="T0" y="T1"/>
              </a:cxn>
              <a:cxn ang="T9">
                <a:pos x="T2" y="T3"/>
              </a:cxn>
              <a:cxn ang="T10">
                <a:pos x="T4" y="T5"/>
              </a:cxn>
              <a:cxn ang="T11">
                <a:pos x="T6" y="T7"/>
              </a:cxn>
            </a:cxnLst>
            <a:rect l="T12" t="T13" r="T14" b="T15"/>
            <a:pathLst>
              <a:path w="93" h="101">
                <a:moveTo>
                  <a:pt x="49" y="0"/>
                </a:moveTo>
                <a:lnTo>
                  <a:pt x="93" y="92"/>
                </a:lnTo>
                <a:lnTo>
                  <a:pt x="0" y="101"/>
                </a:lnTo>
                <a:lnTo>
                  <a:pt x="49"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1857" name="Freeform 481"/>
          <p:cNvSpPr>
            <a:spLocks/>
          </p:cNvSpPr>
          <p:nvPr/>
        </p:nvSpPr>
        <p:spPr bwMode="auto">
          <a:xfrm>
            <a:off x="6045200" y="3635375"/>
            <a:ext cx="215900" cy="241300"/>
          </a:xfrm>
          <a:custGeom>
            <a:avLst/>
            <a:gdLst>
              <a:gd name="T0" fmla="*/ 2147483647 w 93"/>
              <a:gd name="T1" fmla="*/ 2147483647 h 92"/>
              <a:gd name="T2" fmla="*/ 0 w 93"/>
              <a:gd name="T3" fmla="*/ 0 h 92"/>
              <a:gd name="T4" fmla="*/ 2147483647 w 93"/>
              <a:gd name="T5" fmla="*/ 2147483647 h 92"/>
              <a:gd name="T6" fmla="*/ 2147483647 w 93"/>
              <a:gd name="T7" fmla="*/ 2147483647 h 92"/>
              <a:gd name="T8" fmla="*/ 0 60000 65536"/>
              <a:gd name="T9" fmla="*/ 0 60000 65536"/>
              <a:gd name="T10" fmla="*/ 0 60000 65536"/>
              <a:gd name="T11" fmla="*/ 0 60000 65536"/>
              <a:gd name="T12" fmla="*/ 0 w 93"/>
              <a:gd name="T13" fmla="*/ 0 h 92"/>
              <a:gd name="T14" fmla="*/ 93 w 93"/>
              <a:gd name="T15" fmla="*/ 92 h 92"/>
            </a:gdLst>
            <a:ahLst/>
            <a:cxnLst>
              <a:cxn ang="T8">
                <a:pos x="T0" y="T1"/>
              </a:cxn>
              <a:cxn ang="T9">
                <a:pos x="T2" y="T3"/>
              </a:cxn>
              <a:cxn ang="T10">
                <a:pos x="T4" y="T5"/>
              </a:cxn>
              <a:cxn ang="T11">
                <a:pos x="T6" y="T7"/>
              </a:cxn>
            </a:cxnLst>
            <a:rect l="T12" t="T13" r="T14" b="T15"/>
            <a:pathLst>
              <a:path w="93" h="92">
                <a:moveTo>
                  <a:pt x="93" y="5"/>
                </a:moveTo>
                <a:lnTo>
                  <a:pt x="0" y="0"/>
                </a:lnTo>
                <a:lnTo>
                  <a:pt x="44" y="92"/>
                </a:lnTo>
                <a:lnTo>
                  <a:pt x="93" y="5"/>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1858" name="Line 482"/>
          <p:cNvSpPr>
            <a:spLocks noChangeShapeType="1"/>
          </p:cNvSpPr>
          <p:nvPr/>
        </p:nvSpPr>
        <p:spPr bwMode="auto">
          <a:xfrm flipH="1" flipV="1">
            <a:off x="6591300" y="3648084"/>
            <a:ext cx="217488" cy="23812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1859" name="Line 483"/>
          <p:cNvSpPr>
            <a:spLocks noChangeShapeType="1"/>
          </p:cNvSpPr>
          <p:nvPr/>
        </p:nvSpPr>
        <p:spPr bwMode="auto">
          <a:xfrm flipV="1">
            <a:off x="6478588" y="3648082"/>
            <a:ext cx="112712" cy="131763"/>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1860" name="Line 484"/>
          <p:cNvSpPr>
            <a:spLocks noChangeShapeType="1"/>
          </p:cNvSpPr>
          <p:nvPr/>
        </p:nvSpPr>
        <p:spPr bwMode="auto">
          <a:xfrm flipH="1" flipV="1">
            <a:off x="6045200" y="3635375"/>
            <a:ext cx="215900" cy="12700"/>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1861" name="Freeform 485"/>
          <p:cNvSpPr>
            <a:spLocks/>
          </p:cNvSpPr>
          <p:nvPr/>
        </p:nvSpPr>
        <p:spPr bwMode="auto">
          <a:xfrm>
            <a:off x="5600712" y="3946527"/>
            <a:ext cx="227013" cy="277813"/>
          </a:xfrm>
          <a:custGeom>
            <a:avLst/>
            <a:gdLst>
              <a:gd name="T0" fmla="*/ 2147483647 w 98"/>
              <a:gd name="T1" fmla="*/ 0 h 106"/>
              <a:gd name="T2" fmla="*/ 2147483647 w 98"/>
              <a:gd name="T3" fmla="*/ 2147483647 h 106"/>
              <a:gd name="T4" fmla="*/ 0 w 98"/>
              <a:gd name="T5" fmla="*/ 2147483647 h 106"/>
              <a:gd name="T6" fmla="*/ 2147483647 w 98"/>
              <a:gd name="T7" fmla="*/ 0 h 106"/>
              <a:gd name="T8" fmla="*/ 0 60000 65536"/>
              <a:gd name="T9" fmla="*/ 0 60000 65536"/>
              <a:gd name="T10" fmla="*/ 0 60000 65536"/>
              <a:gd name="T11" fmla="*/ 0 60000 65536"/>
              <a:gd name="T12" fmla="*/ 0 w 98"/>
              <a:gd name="T13" fmla="*/ 0 h 106"/>
              <a:gd name="T14" fmla="*/ 98 w 98"/>
              <a:gd name="T15" fmla="*/ 106 h 106"/>
            </a:gdLst>
            <a:ahLst/>
            <a:cxnLst>
              <a:cxn ang="T8">
                <a:pos x="T0" y="T1"/>
              </a:cxn>
              <a:cxn ang="T9">
                <a:pos x="T2" y="T3"/>
              </a:cxn>
              <a:cxn ang="T10">
                <a:pos x="T4" y="T5"/>
              </a:cxn>
              <a:cxn ang="T11">
                <a:pos x="T6" y="T7"/>
              </a:cxn>
            </a:cxnLst>
            <a:rect l="T12" t="T13" r="T14" b="T15"/>
            <a:pathLst>
              <a:path w="98" h="106">
                <a:moveTo>
                  <a:pt x="49" y="0"/>
                </a:moveTo>
                <a:lnTo>
                  <a:pt x="98" y="97"/>
                </a:lnTo>
                <a:lnTo>
                  <a:pt x="0" y="106"/>
                </a:lnTo>
                <a:lnTo>
                  <a:pt x="49"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1862" name="Freeform 486"/>
          <p:cNvSpPr>
            <a:spLocks/>
          </p:cNvSpPr>
          <p:nvPr/>
        </p:nvSpPr>
        <p:spPr bwMode="auto">
          <a:xfrm>
            <a:off x="5713425" y="3898903"/>
            <a:ext cx="217487" cy="301625"/>
          </a:xfrm>
          <a:custGeom>
            <a:avLst/>
            <a:gdLst>
              <a:gd name="T0" fmla="*/ 2147483647 w 94"/>
              <a:gd name="T1" fmla="*/ 0 h 115"/>
              <a:gd name="T2" fmla="*/ 0 w 94"/>
              <a:gd name="T3" fmla="*/ 2147483647 h 115"/>
              <a:gd name="T4" fmla="*/ 2147483647 w 94"/>
              <a:gd name="T5" fmla="*/ 2147483647 h 115"/>
              <a:gd name="T6" fmla="*/ 2147483647 w 94"/>
              <a:gd name="T7" fmla="*/ 0 h 115"/>
              <a:gd name="T8" fmla="*/ 0 60000 65536"/>
              <a:gd name="T9" fmla="*/ 0 60000 65536"/>
              <a:gd name="T10" fmla="*/ 0 60000 65536"/>
              <a:gd name="T11" fmla="*/ 0 60000 65536"/>
              <a:gd name="T12" fmla="*/ 0 w 94"/>
              <a:gd name="T13" fmla="*/ 0 h 115"/>
              <a:gd name="T14" fmla="*/ 94 w 94"/>
              <a:gd name="T15" fmla="*/ 115 h 115"/>
            </a:gdLst>
            <a:ahLst/>
            <a:cxnLst>
              <a:cxn ang="T8">
                <a:pos x="T0" y="T1"/>
              </a:cxn>
              <a:cxn ang="T9">
                <a:pos x="T2" y="T3"/>
              </a:cxn>
              <a:cxn ang="T10">
                <a:pos x="T4" y="T5"/>
              </a:cxn>
              <a:cxn ang="T11">
                <a:pos x="T6" y="T7"/>
              </a:cxn>
            </a:cxnLst>
            <a:rect l="T12" t="T13" r="T14" b="T15"/>
            <a:pathLst>
              <a:path w="94" h="115">
                <a:moveTo>
                  <a:pt x="94" y="0"/>
                </a:moveTo>
                <a:lnTo>
                  <a:pt x="0" y="18"/>
                </a:lnTo>
                <a:lnTo>
                  <a:pt x="49" y="115"/>
                </a:lnTo>
                <a:lnTo>
                  <a:pt x="94"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1863" name="Freeform 487"/>
          <p:cNvSpPr>
            <a:spLocks/>
          </p:cNvSpPr>
          <p:nvPr/>
        </p:nvSpPr>
        <p:spPr bwMode="auto">
          <a:xfrm>
            <a:off x="6696075" y="3886208"/>
            <a:ext cx="215900" cy="396875"/>
          </a:xfrm>
          <a:custGeom>
            <a:avLst/>
            <a:gdLst>
              <a:gd name="T0" fmla="*/ 2147483647 w 93"/>
              <a:gd name="T1" fmla="*/ 0 h 152"/>
              <a:gd name="T2" fmla="*/ 2147483647 w 93"/>
              <a:gd name="T3" fmla="*/ 2147483647 h 152"/>
              <a:gd name="T4" fmla="*/ 0 w 93"/>
              <a:gd name="T5" fmla="*/ 2147483647 h 152"/>
              <a:gd name="T6" fmla="*/ 2147483647 w 93"/>
              <a:gd name="T7" fmla="*/ 0 h 152"/>
              <a:gd name="T8" fmla="*/ 0 60000 65536"/>
              <a:gd name="T9" fmla="*/ 0 60000 65536"/>
              <a:gd name="T10" fmla="*/ 0 60000 65536"/>
              <a:gd name="T11" fmla="*/ 0 60000 65536"/>
              <a:gd name="T12" fmla="*/ 0 w 93"/>
              <a:gd name="T13" fmla="*/ 0 h 152"/>
              <a:gd name="T14" fmla="*/ 93 w 93"/>
              <a:gd name="T15" fmla="*/ 152 h 152"/>
            </a:gdLst>
            <a:ahLst/>
            <a:cxnLst>
              <a:cxn ang="T8">
                <a:pos x="T0" y="T1"/>
              </a:cxn>
              <a:cxn ang="T9">
                <a:pos x="T2" y="T3"/>
              </a:cxn>
              <a:cxn ang="T10">
                <a:pos x="T4" y="T5"/>
              </a:cxn>
              <a:cxn ang="T11">
                <a:pos x="T6" y="T7"/>
              </a:cxn>
            </a:cxnLst>
            <a:rect l="T12" t="T13" r="T14" b="T15"/>
            <a:pathLst>
              <a:path w="93" h="152">
                <a:moveTo>
                  <a:pt x="49" y="0"/>
                </a:moveTo>
                <a:lnTo>
                  <a:pt x="93" y="152"/>
                </a:lnTo>
                <a:lnTo>
                  <a:pt x="0" y="56"/>
                </a:lnTo>
                <a:lnTo>
                  <a:pt x="49"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1864" name="Freeform 488"/>
          <p:cNvSpPr>
            <a:spLocks/>
          </p:cNvSpPr>
          <p:nvPr/>
        </p:nvSpPr>
        <p:spPr bwMode="auto">
          <a:xfrm>
            <a:off x="6808788" y="3886208"/>
            <a:ext cx="215900" cy="396875"/>
          </a:xfrm>
          <a:custGeom>
            <a:avLst/>
            <a:gdLst>
              <a:gd name="T0" fmla="*/ 2147483647 w 93"/>
              <a:gd name="T1" fmla="*/ 2147483647 h 152"/>
              <a:gd name="T2" fmla="*/ 0 w 93"/>
              <a:gd name="T3" fmla="*/ 0 h 152"/>
              <a:gd name="T4" fmla="*/ 2147483647 w 93"/>
              <a:gd name="T5" fmla="*/ 2147483647 h 152"/>
              <a:gd name="T6" fmla="*/ 2147483647 w 93"/>
              <a:gd name="T7" fmla="*/ 2147483647 h 152"/>
              <a:gd name="T8" fmla="*/ 0 60000 65536"/>
              <a:gd name="T9" fmla="*/ 0 60000 65536"/>
              <a:gd name="T10" fmla="*/ 0 60000 65536"/>
              <a:gd name="T11" fmla="*/ 0 60000 65536"/>
              <a:gd name="T12" fmla="*/ 0 w 93"/>
              <a:gd name="T13" fmla="*/ 0 h 152"/>
              <a:gd name="T14" fmla="*/ 93 w 93"/>
              <a:gd name="T15" fmla="*/ 152 h 152"/>
            </a:gdLst>
            <a:ahLst/>
            <a:cxnLst>
              <a:cxn ang="T8">
                <a:pos x="T0" y="T1"/>
              </a:cxn>
              <a:cxn ang="T9">
                <a:pos x="T2" y="T3"/>
              </a:cxn>
              <a:cxn ang="T10">
                <a:pos x="T4" y="T5"/>
              </a:cxn>
              <a:cxn ang="T11">
                <a:pos x="T6" y="T7"/>
              </a:cxn>
            </a:cxnLst>
            <a:rect l="T12" t="T13" r="T14" b="T15"/>
            <a:pathLst>
              <a:path w="93" h="152">
                <a:moveTo>
                  <a:pt x="93" y="88"/>
                </a:moveTo>
                <a:lnTo>
                  <a:pt x="0" y="0"/>
                </a:lnTo>
                <a:lnTo>
                  <a:pt x="44" y="152"/>
                </a:lnTo>
                <a:lnTo>
                  <a:pt x="93" y="88"/>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1865" name="Line 489"/>
          <p:cNvSpPr>
            <a:spLocks noChangeShapeType="1"/>
          </p:cNvSpPr>
          <p:nvPr/>
        </p:nvSpPr>
        <p:spPr bwMode="auto">
          <a:xfrm flipV="1">
            <a:off x="5600702" y="3946527"/>
            <a:ext cx="112713" cy="277813"/>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1866" name="Line 490"/>
          <p:cNvSpPr>
            <a:spLocks noChangeShapeType="1"/>
          </p:cNvSpPr>
          <p:nvPr/>
        </p:nvSpPr>
        <p:spPr bwMode="auto">
          <a:xfrm flipH="1" flipV="1">
            <a:off x="6808788" y="3886200"/>
            <a:ext cx="215900" cy="230188"/>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1867" name="Line 491"/>
          <p:cNvSpPr>
            <a:spLocks noChangeShapeType="1"/>
          </p:cNvSpPr>
          <p:nvPr/>
        </p:nvSpPr>
        <p:spPr bwMode="auto">
          <a:xfrm flipV="1">
            <a:off x="6696082" y="3886200"/>
            <a:ext cx="112713" cy="146050"/>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1868" name="Freeform 492"/>
          <p:cNvSpPr>
            <a:spLocks/>
          </p:cNvSpPr>
          <p:nvPr/>
        </p:nvSpPr>
        <p:spPr bwMode="auto">
          <a:xfrm>
            <a:off x="4949825" y="4811735"/>
            <a:ext cx="217488" cy="96837"/>
          </a:xfrm>
          <a:custGeom>
            <a:avLst/>
            <a:gdLst>
              <a:gd name="T0" fmla="*/ 2147483647 w 94"/>
              <a:gd name="T1" fmla="*/ 0 h 37"/>
              <a:gd name="T2" fmla="*/ 2147483647 w 94"/>
              <a:gd name="T3" fmla="*/ 2147483647 h 37"/>
              <a:gd name="T4" fmla="*/ 0 w 94"/>
              <a:gd name="T5" fmla="*/ 2147483647 h 37"/>
              <a:gd name="T6" fmla="*/ 2147483647 w 94"/>
              <a:gd name="T7" fmla="*/ 0 h 37"/>
              <a:gd name="T8" fmla="*/ 0 60000 65536"/>
              <a:gd name="T9" fmla="*/ 0 60000 65536"/>
              <a:gd name="T10" fmla="*/ 0 60000 65536"/>
              <a:gd name="T11" fmla="*/ 0 60000 65536"/>
              <a:gd name="T12" fmla="*/ 0 w 94"/>
              <a:gd name="T13" fmla="*/ 0 h 37"/>
              <a:gd name="T14" fmla="*/ 94 w 94"/>
              <a:gd name="T15" fmla="*/ 37 h 37"/>
            </a:gdLst>
            <a:ahLst/>
            <a:cxnLst>
              <a:cxn ang="T8">
                <a:pos x="T0" y="T1"/>
              </a:cxn>
              <a:cxn ang="T9">
                <a:pos x="T2" y="T3"/>
              </a:cxn>
              <a:cxn ang="T10">
                <a:pos x="T4" y="T5"/>
              </a:cxn>
              <a:cxn ang="T11">
                <a:pos x="T6" y="T7"/>
              </a:cxn>
            </a:cxnLst>
            <a:rect l="T12" t="T13" r="T14" b="T15"/>
            <a:pathLst>
              <a:path w="94" h="37">
                <a:moveTo>
                  <a:pt x="45" y="0"/>
                </a:moveTo>
                <a:lnTo>
                  <a:pt x="94" y="37"/>
                </a:lnTo>
                <a:lnTo>
                  <a:pt x="0" y="23"/>
                </a:lnTo>
                <a:lnTo>
                  <a:pt x="45"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1869" name="Freeform 493"/>
          <p:cNvSpPr>
            <a:spLocks/>
          </p:cNvSpPr>
          <p:nvPr/>
        </p:nvSpPr>
        <p:spPr bwMode="auto">
          <a:xfrm>
            <a:off x="5053013" y="4811735"/>
            <a:ext cx="227012" cy="96837"/>
          </a:xfrm>
          <a:custGeom>
            <a:avLst/>
            <a:gdLst>
              <a:gd name="T0" fmla="*/ 2147483647 w 98"/>
              <a:gd name="T1" fmla="*/ 2147483647 h 37"/>
              <a:gd name="T2" fmla="*/ 0 w 98"/>
              <a:gd name="T3" fmla="*/ 0 h 37"/>
              <a:gd name="T4" fmla="*/ 2147483647 w 98"/>
              <a:gd name="T5" fmla="*/ 2147483647 h 37"/>
              <a:gd name="T6" fmla="*/ 2147483647 w 98"/>
              <a:gd name="T7" fmla="*/ 2147483647 h 37"/>
              <a:gd name="T8" fmla="*/ 0 60000 65536"/>
              <a:gd name="T9" fmla="*/ 0 60000 65536"/>
              <a:gd name="T10" fmla="*/ 0 60000 65536"/>
              <a:gd name="T11" fmla="*/ 0 60000 65536"/>
              <a:gd name="T12" fmla="*/ 0 w 98"/>
              <a:gd name="T13" fmla="*/ 0 h 37"/>
              <a:gd name="T14" fmla="*/ 98 w 98"/>
              <a:gd name="T15" fmla="*/ 37 h 37"/>
            </a:gdLst>
            <a:ahLst/>
            <a:cxnLst>
              <a:cxn ang="T8">
                <a:pos x="T0" y="T1"/>
              </a:cxn>
              <a:cxn ang="T9">
                <a:pos x="T2" y="T3"/>
              </a:cxn>
              <a:cxn ang="T10">
                <a:pos x="T4" y="T5"/>
              </a:cxn>
              <a:cxn ang="T11">
                <a:pos x="T6" y="T7"/>
              </a:cxn>
            </a:cxnLst>
            <a:rect l="T12" t="T13" r="T14" b="T15"/>
            <a:pathLst>
              <a:path w="98" h="37">
                <a:moveTo>
                  <a:pt x="98" y="14"/>
                </a:moveTo>
                <a:lnTo>
                  <a:pt x="0" y="0"/>
                </a:lnTo>
                <a:lnTo>
                  <a:pt x="49" y="37"/>
                </a:lnTo>
                <a:lnTo>
                  <a:pt x="98" y="14"/>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1870" name="Freeform 494"/>
          <p:cNvSpPr>
            <a:spLocks/>
          </p:cNvSpPr>
          <p:nvPr/>
        </p:nvSpPr>
        <p:spPr bwMode="auto">
          <a:xfrm>
            <a:off x="5280037" y="4237060"/>
            <a:ext cx="219075" cy="611187"/>
          </a:xfrm>
          <a:custGeom>
            <a:avLst/>
            <a:gdLst>
              <a:gd name="T0" fmla="*/ 2147483647 w 94"/>
              <a:gd name="T1" fmla="*/ 0 h 234"/>
              <a:gd name="T2" fmla="*/ 2147483647 w 94"/>
              <a:gd name="T3" fmla="*/ 2147483647 h 234"/>
              <a:gd name="T4" fmla="*/ 0 w 94"/>
              <a:gd name="T5" fmla="*/ 2147483647 h 234"/>
              <a:gd name="T6" fmla="*/ 2147483647 w 94"/>
              <a:gd name="T7" fmla="*/ 0 h 234"/>
              <a:gd name="T8" fmla="*/ 0 60000 65536"/>
              <a:gd name="T9" fmla="*/ 0 60000 65536"/>
              <a:gd name="T10" fmla="*/ 0 60000 65536"/>
              <a:gd name="T11" fmla="*/ 0 60000 65536"/>
              <a:gd name="T12" fmla="*/ 0 w 94"/>
              <a:gd name="T13" fmla="*/ 0 h 234"/>
              <a:gd name="T14" fmla="*/ 94 w 94"/>
              <a:gd name="T15" fmla="*/ 234 h 234"/>
            </a:gdLst>
            <a:ahLst/>
            <a:cxnLst>
              <a:cxn ang="T8">
                <a:pos x="T0" y="T1"/>
              </a:cxn>
              <a:cxn ang="T9">
                <a:pos x="T2" y="T3"/>
              </a:cxn>
              <a:cxn ang="T10">
                <a:pos x="T4" y="T5"/>
              </a:cxn>
              <a:cxn ang="T11">
                <a:pos x="T6" y="T7"/>
              </a:cxn>
            </a:cxnLst>
            <a:rect l="T12" t="T13" r="T14" b="T15"/>
            <a:pathLst>
              <a:path w="94" h="234">
                <a:moveTo>
                  <a:pt x="45" y="0"/>
                </a:moveTo>
                <a:lnTo>
                  <a:pt x="94" y="55"/>
                </a:lnTo>
                <a:lnTo>
                  <a:pt x="0" y="234"/>
                </a:lnTo>
                <a:lnTo>
                  <a:pt x="45"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1871" name="Freeform 495"/>
          <p:cNvSpPr>
            <a:spLocks/>
          </p:cNvSpPr>
          <p:nvPr/>
        </p:nvSpPr>
        <p:spPr bwMode="auto">
          <a:xfrm>
            <a:off x="5384800" y="4224360"/>
            <a:ext cx="215900" cy="155575"/>
          </a:xfrm>
          <a:custGeom>
            <a:avLst/>
            <a:gdLst>
              <a:gd name="T0" fmla="*/ 2147483647 w 93"/>
              <a:gd name="T1" fmla="*/ 0 h 60"/>
              <a:gd name="T2" fmla="*/ 0 w 93"/>
              <a:gd name="T3" fmla="*/ 2147483647 h 60"/>
              <a:gd name="T4" fmla="*/ 2147483647 w 93"/>
              <a:gd name="T5" fmla="*/ 2147483647 h 60"/>
              <a:gd name="T6" fmla="*/ 2147483647 w 93"/>
              <a:gd name="T7" fmla="*/ 0 h 60"/>
              <a:gd name="T8" fmla="*/ 0 60000 65536"/>
              <a:gd name="T9" fmla="*/ 0 60000 65536"/>
              <a:gd name="T10" fmla="*/ 0 60000 65536"/>
              <a:gd name="T11" fmla="*/ 0 60000 65536"/>
              <a:gd name="T12" fmla="*/ 0 w 93"/>
              <a:gd name="T13" fmla="*/ 0 h 60"/>
              <a:gd name="T14" fmla="*/ 93 w 93"/>
              <a:gd name="T15" fmla="*/ 60 h 60"/>
            </a:gdLst>
            <a:ahLst/>
            <a:cxnLst>
              <a:cxn ang="T8">
                <a:pos x="T0" y="T1"/>
              </a:cxn>
              <a:cxn ang="T9">
                <a:pos x="T2" y="T3"/>
              </a:cxn>
              <a:cxn ang="T10">
                <a:pos x="T4" y="T5"/>
              </a:cxn>
              <a:cxn ang="T11">
                <a:pos x="T6" y="T7"/>
              </a:cxn>
            </a:cxnLst>
            <a:rect l="T12" t="T13" r="T14" b="T15"/>
            <a:pathLst>
              <a:path w="93" h="60">
                <a:moveTo>
                  <a:pt x="93" y="0"/>
                </a:moveTo>
                <a:lnTo>
                  <a:pt x="0" y="5"/>
                </a:lnTo>
                <a:lnTo>
                  <a:pt x="49" y="60"/>
                </a:lnTo>
                <a:lnTo>
                  <a:pt x="93"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1872" name="Line 496"/>
          <p:cNvSpPr>
            <a:spLocks noChangeShapeType="1"/>
          </p:cNvSpPr>
          <p:nvPr/>
        </p:nvSpPr>
        <p:spPr bwMode="auto">
          <a:xfrm flipH="1" flipV="1">
            <a:off x="5053013" y="4811713"/>
            <a:ext cx="227012" cy="36512"/>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1873" name="Line 497"/>
          <p:cNvSpPr>
            <a:spLocks noChangeShapeType="1"/>
          </p:cNvSpPr>
          <p:nvPr/>
        </p:nvSpPr>
        <p:spPr bwMode="auto">
          <a:xfrm flipV="1">
            <a:off x="4949825" y="4811735"/>
            <a:ext cx="103188" cy="6032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1874" name="Line 498"/>
          <p:cNvSpPr>
            <a:spLocks noChangeShapeType="1"/>
          </p:cNvSpPr>
          <p:nvPr/>
        </p:nvSpPr>
        <p:spPr bwMode="auto">
          <a:xfrm flipH="1" flipV="1">
            <a:off x="4506913" y="4811713"/>
            <a:ext cx="227012" cy="36512"/>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1875" name="Line 499"/>
          <p:cNvSpPr>
            <a:spLocks noChangeShapeType="1"/>
          </p:cNvSpPr>
          <p:nvPr/>
        </p:nvSpPr>
        <p:spPr bwMode="auto">
          <a:xfrm flipV="1">
            <a:off x="7686675" y="4811735"/>
            <a:ext cx="103188" cy="6032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1876" name="Freeform 500"/>
          <p:cNvSpPr>
            <a:spLocks/>
          </p:cNvSpPr>
          <p:nvPr/>
        </p:nvSpPr>
        <p:spPr bwMode="auto">
          <a:xfrm>
            <a:off x="6146800" y="3648084"/>
            <a:ext cx="217488" cy="334963"/>
          </a:xfrm>
          <a:custGeom>
            <a:avLst/>
            <a:gdLst>
              <a:gd name="T0" fmla="*/ 2147483647 w 94"/>
              <a:gd name="T1" fmla="*/ 0 h 128"/>
              <a:gd name="T2" fmla="*/ 2147483647 w 94"/>
              <a:gd name="T3" fmla="*/ 2147483647 h 128"/>
              <a:gd name="T4" fmla="*/ 0 w 94"/>
              <a:gd name="T5" fmla="*/ 2147483647 h 128"/>
              <a:gd name="T6" fmla="*/ 2147483647 w 94"/>
              <a:gd name="T7" fmla="*/ 0 h 128"/>
              <a:gd name="T8" fmla="*/ 0 60000 65536"/>
              <a:gd name="T9" fmla="*/ 0 60000 65536"/>
              <a:gd name="T10" fmla="*/ 0 60000 65536"/>
              <a:gd name="T11" fmla="*/ 0 60000 65536"/>
              <a:gd name="T12" fmla="*/ 0 w 94"/>
              <a:gd name="T13" fmla="*/ 0 h 128"/>
              <a:gd name="T14" fmla="*/ 94 w 94"/>
              <a:gd name="T15" fmla="*/ 128 h 128"/>
            </a:gdLst>
            <a:ahLst/>
            <a:cxnLst>
              <a:cxn ang="T8">
                <a:pos x="T0" y="T1"/>
              </a:cxn>
              <a:cxn ang="T9">
                <a:pos x="T2" y="T3"/>
              </a:cxn>
              <a:cxn ang="T10">
                <a:pos x="T4" y="T5"/>
              </a:cxn>
              <a:cxn ang="T11">
                <a:pos x="T6" y="T7"/>
              </a:cxn>
            </a:cxnLst>
            <a:rect l="T12" t="T13" r="T14" b="T15"/>
            <a:pathLst>
              <a:path w="94" h="128">
                <a:moveTo>
                  <a:pt x="49" y="0"/>
                </a:moveTo>
                <a:lnTo>
                  <a:pt x="94" y="128"/>
                </a:lnTo>
                <a:lnTo>
                  <a:pt x="0" y="87"/>
                </a:lnTo>
                <a:lnTo>
                  <a:pt x="49"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1877" name="Freeform 501"/>
          <p:cNvSpPr>
            <a:spLocks/>
          </p:cNvSpPr>
          <p:nvPr/>
        </p:nvSpPr>
        <p:spPr bwMode="auto">
          <a:xfrm>
            <a:off x="6261100" y="3648084"/>
            <a:ext cx="217488" cy="334963"/>
          </a:xfrm>
          <a:custGeom>
            <a:avLst/>
            <a:gdLst>
              <a:gd name="T0" fmla="*/ 2147483647 w 94"/>
              <a:gd name="T1" fmla="*/ 2147483647 h 128"/>
              <a:gd name="T2" fmla="*/ 0 w 94"/>
              <a:gd name="T3" fmla="*/ 0 h 128"/>
              <a:gd name="T4" fmla="*/ 2147483647 w 94"/>
              <a:gd name="T5" fmla="*/ 2147483647 h 128"/>
              <a:gd name="T6" fmla="*/ 2147483647 w 94"/>
              <a:gd name="T7" fmla="*/ 2147483647 h 128"/>
              <a:gd name="T8" fmla="*/ 0 60000 65536"/>
              <a:gd name="T9" fmla="*/ 0 60000 65536"/>
              <a:gd name="T10" fmla="*/ 0 60000 65536"/>
              <a:gd name="T11" fmla="*/ 0 60000 65536"/>
              <a:gd name="T12" fmla="*/ 0 w 94"/>
              <a:gd name="T13" fmla="*/ 0 h 128"/>
              <a:gd name="T14" fmla="*/ 94 w 94"/>
              <a:gd name="T15" fmla="*/ 128 h 128"/>
            </a:gdLst>
            <a:ahLst/>
            <a:cxnLst>
              <a:cxn ang="T8">
                <a:pos x="T0" y="T1"/>
              </a:cxn>
              <a:cxn ang="T9">
                <a:pos x="T2" y="T3"/>
              </a:cxn>
              <a:cxn ang="T10">
                <a:pos x="T4" y="T5"/>
              </a:cxn>
              <a:cxn ang="T11">
                <a:pos x="T6" y="T7"/>
              </a:cxn>
            </a:cxnLst>
            <a:rect l="T12" t="T13" r="T14" b="T15"/>
            <a:pathLst>
              <a:path w="94" h="128">
                <a:moveTo>
                  <a:pt x="94" y="50"/>
                </a:moveTo>
                <a:lnTo>
                  <a:pt x="0" y="0"/>
                </a:lnTo>
                <a:lnTo>
                  <a:pt x="45" y="128"/>
                </a:lnTo>
                <a:lnTo>
                  <a:pt x="94" y="5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1878" name="Line 502"/>
          <p:cNvSpPr>
            <a:spLocks noChangeShapeType="1"/>
          </p:cNvSpPr>
          <p:nvPr/>
        </p:nvSpPr>
        <p:spPr bwMode="auto">
          <a:xfrm flipV="1">
            <a:off x="5280031" y="4237060"/>
            <a:ext cx="104775" cy="611187"/>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1879" name="Line 503"/>
          <p:cNvSpPr>
            <a:spLocks noChangeShapeType="1"/>
          </p:cNvSpPr>
          <p:nvPr/>
        </p:nvSpPr>
        <p:spPr bwMode="auto">
          <a:xfrm flipH="1">
            <a:off x="5384800" y="4224338"/>
            <a:ext cx="215900" cy="12700"/>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1880" name="Freeform 504"/>
          <p:cNvSpPr>
            <a:spLocks/>
          </p:cNvSpPr>
          <p:nvPr/>
        </p:nvSpPr>
        <p:spPr bwMode="auto">
          <a:xfrm>
            <a:off x="6911987" y="4116410"/>
            <a:ext cx="227013" cy="407987"/>
          </a:xfrm>
          <a:custGeom>
            <a:avLst/>
            <a:gdLst>
              <a:gd name="T0" fmla="*/ 2147483647 w 98"/>
              <a:gd name="T1" fmla="*/ 0 h 156"/>
              <a:gd name="T2" fmla="*/ 2147483647 w 98"/>
              <a:gd name="T3" fmla="*/ 2147483647 h 156"/>
              <a:gd name="T4" fmla="*/ 0 w 98"/>
              <a:gd name="T5" fmla="*/ 2147483647 h 156"/>
              <a:gd name="T6" fmla="*/ 2147483647 w 98"/>
              <a:gd name="T7" fmla="*/ 0 h 156"/>
              <a:gd name="T8" fmla="*/ 0 60000 65536"/>
              <a:gd name="T9" fmla="*/ 0 60000 65536"/>
              <a:gd name="T10" fmla="*/ 0 60000 65536"/>
              <a:gd name="T11" fmla="*/ 0 60000 65536"/>
              <a:gd name="T12" fmla="*/ 0 w 98"/>
              <a:gd name="T13" fmla="*/ 0 h 156"/>
              <a:gd name="T14" fmla="*/ 98 w 98"/>
              <a:gd name="T15" fmla="*/ 156 h 156"/>
            </a:gdLst>
            <a:ahLst/>
            <a:cxnLst>
              <a:cxn ang="T8">
                <a:pos x="T0" y="T1"/>
              </a:cxn>
              <a:cxn ang="T9">
                <a:pos x="T2" y="T3"/>
              </a:cxn>
              <a:cxn ang="T10">
                <a:pos x="T4" y="T5"/>
              </a:cxn>
              <a:cxn ang="T11">
                <a:pos x="T6" y="T7"/>
              </a:cxn>
            </a:cxnLst>
            <a:rect l="T12" t="T13" r="T14" b="T15"/>
            <a:pathLst>
              <a:path w="98" h="156">
                <a:moveTo>
                  <a:pt x="49" y="0"/>
                </a:moveTo>
                <a:lnTo>
                  <a:pt x="98" y="156"/>
                </a:lnTo>
                <a:lnTo>
                  <a:pt x="0" y="64"/>
                </a:lnTo>
                <a:lnTo>
                  <a:pt x="49"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1881" name="Freeform 505"/>
          <p:cNvSpPr>
            <a:spLocks/>
          </p:cNvSpPr>
          <p:nvPr/>
        </p:nvSpPr>
        <p:spPr bwMode="auto">
          <a:xfrm>
            <a:off x="7024693" y="4116410"/>
            <a:ext cx="217487" cy="407987"/>
          </a:xfrm>
          <a:custGeom>
            <a:avLst/>
            <a:gdLst>
              <a:gd name="T0" fmla="*/ 2147483647 w 94"/>
              <a:gd name="T1" fmla="*/ 2147483647 h 156"/>
              <a:gd name="T2" fmla="*/ 0 w 94"/>
              <a:gd name="T3" fmla="*/ 0 h 156"/>
              <a:gd name="T4" fmla="*/ 2147483647 w 94"/>
              <a:gd name="T5" fmla="*/ 2147483647 h 156"/>
              <a:gd name="T6" fmla="*/ 2147483647 w 94"/>
              <a:gd name="T7" fmla="*/ 2147483647 h 156"/>
              <a:gd name="T8" fmla="*/ 0 60000 65536"/>
              <a:gd name="T9" fmla="*/ 0 60000 65536"/>
              <a:gd name="T10" fmla="*/ 0 60000 65536"/>
              <a:gd name="T11" fmla="*/ 0 60000 65536"/>
              <a:gd name="T12" fmla="*/ 0 w 94"/>
              <a:gd name="T13" fmla="*/ 0 h 156"/>
              <a:gd name="T14" fmla="*/ 94 w 94"/>
              <a:gd name="T15" fmla="*/ 156 h 156"/>
            </a:gdLst>
            <a:ahLst/>
            <a:cxnLst>
              <a:cxn ang="T8">
                <a:pos x="T0" y="T1"/>
              </a:cxn>
              <a:cxn ang="T9">
                <a:pos x="T2" y="T3"/>
              </a:cxn>
              <a:cxn ang="T10">
                <a:pos x="T4" y="T5"/>
              </a:cxn>
              <a:cxn ang="T11">
                <a:pos x="T6" y="T7"/>
              </a:cxn>
            </a:cxnLst>
            <a:rect l="T12" t="T13" r="T14" b="T15"/>
            <a:pathLst>
              <a:path w="94" h="156">
                <a:moveTo>
                  <a:pt x="94" y="96"/>
                </a:moveTo>
                <a:lnTo>
                  <a:pt x="0" y="0"/>
                </a:lnTo>
                <a:lnTo>
                  <a:pt x="49" y="156"/>
                </a:lnTo>
                <a:lnTo>
                  <a:pt x="94" y="96"/>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1882" name="Line 506"/>
          <p:cNvSpPr>
            <a:spLocks noChangeShapeType="1"/>
          </p:cNvSpPr>
          <p:nvPr/>
        </p:nvSpPr>
        <p:spPr bwMode="auto">
          <a:xfrm flipH="1" flipV="1">
            <a:off x="6261100" y="3648082"/>
            <a:ext cx="217488" cy="131763"/>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1883" name="Line 507"/>
          <p:cNvSpPr>
            <a:spLocks noChangeShapeType="1"/>
          </p:cNvSpPr>
          <p:nvPr/>
        </p:nvSpPr>
        <p:spPr bwMode="auto">
          <a:xfrm flipV="1">
            <a:off x="6146800" y="3648075"/>
            <a:ext cx="114300" cy="228600"/>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1884" name="Line 508"/>
          <p:cNvSpPr>
            <a:spLocks noChangeShapeType="1"/>
          </p:cNvSpPr>
          <p:nvPr/>
        </p:nvSpPr>
        <p:spPr bwMode="auto">
          <a:xfrm flipH="1" flipV="1">
            <a:off x="7024693" y="4116410"/>
            <a:ext cx="217487" cy="25082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1885" name="Line 509"/>
          <p:cNvSpPr>
            <a:spLocks noChangeShapeType="1"/>
          </p:cNvSpPr>
          <p:nvPr/>
        </p:nvSpPr>
        <p:spPr bwMode="auto">
          <a:xfrm flipV="1">
            <a:off x="6911977" y="4116410"/>
            <a:ext cx="112713" cy="166687"/>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1886" name="Freeform 510"/>
          <p:cNvSpPr>
            <a:spLocks/>
          </p:cNvSpPr>
          <p:nvPr/>
        </p:nvSpPr>
        <p:spPr bwMode="auto">
          <a:xfrm>
            <a:off x="5827725" y="3898903"/>
            <a:ext cx="217487" cy="301625"/>
          </a:xfrm>
          <a:custGeom>
            <a:avLst/>
            <a:gdLst>
              <a:gd name="T0" fmla="*/ 2147483647 w 94"/>
              <a:gd name="T1" fmla="*/ 0 h 115"/>
              <a:gd name="T2" fmla="*/ 2147483647 w 94"/>
              <a:gd name="T3" fmla="*/ 2147483647 h 115"/>
              <a:gd name="T4" fmla="*/ 0 w 94"/>
              <a:gd name="T5" fmla="*/ 2147483647 h 115"/>
              <a:gd name="T6" fmla="*/ 2147483647 w 94"/>
              <a:gd name="T7" fmla="*/ 0 h 115"/>
              <a:gd name="T8" fmla="*/ 0 60000 65536"/>
              <a:gd name="T9" fmla="*/ 0 60000 65536"/>
              <a:gd name="T10" fmla="*/ 0 60000 65536"/>
              <a:gd name="T11" fmla="*/ 0 60000 65536"/>
              <a:gd name="T12" fmla="*/ 0 w 94"/>
              <a:gd name="T13" fmla="*/ 0 h 115"/>
              <a:gd name="T14" fmla="*/ 94 w 94"/>
              <a:gd name="T15" fmla="*/ 115 h 115"/>
            </a:gdLst>
            <a:ahLst/>
            <a:cxnLst>
              <a:cxn ang="T8">
                <a:pos x="T0" y="T1"/>
              </a:cxn>
              <a:cxn ang="T9">
                <a:pos x="T2" y="T3"/>
              </a:cxn>
              <a:cxn ang="T10">
                <a:pos x="T4" y="T5"/>
              </a:cxn>
              <a:cxn ang="T11">
                <a:pos x="T6" y="T7"/>
              </a:cxn>
            </a:cxnLst>
            <a:rect l="T12" t="T13" r="T14" b="T15"/>
            <a:pathLst>
              <a:path w="94" h="115">
                <a:moveTo>
                  <a:pt x="45" y="0"/>
                </a:moveTo>
                <a:lnTo>
                  <a:pt x="94" y="92"/>
                </a:lnTo>
                <a:lnTo>
                  <a:pt x="0" y="115"/>
                </a:lnTo>
                <a:lnTo>
                  <a:pt x="45"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1887" name="Freeform 511"/>
          <p:cNvSpPr>
            <a:spLocks/>
          </p:cNvSpPr>
          <p:nvPr/>
        </p:nvSpPr>
        <p:spPr bwMode="auto">
          <a:xfrm>
            <a:off x="5930900" y="3876677"/>
            <a:ext cx="215900" cy="263525"/>
          </a:xfrm>
          <a:custGeom>
            <a:avLst/>
            <a:gdLst>
              <a:gd name="T0" fmla="*/ 2147483647 w 93"/>
              <a:gd name="T1" fmla="*/ 0 h 101"/>
              <a:gd name="T2" fmla="*/ 0 w 93"/>
              <a:gd name="T3" fmla="*/ 2147483647 h 101"/>
              <a:gd name="T4" fmla="*/ 2147483647 w 93"/>
              <a:gd name="T5" fmla="*/ 2147483647 h 101"/>
              <a:gd name="T6" fmla="*/ 2147483647 w 93"/>
              <a:gd name="T7" fmla="*/ 0 h 101"/>
              <a:gd name="T8" fmla="*/ 0 60000 65536"/>
              <a:gd name="T9" fmla="*/ 0 60000 65536"/>
              <a:gd name="T10" fmla="*/ 0 60000 65536"/>
              <a:gd name="T11" fmla="*/ 0 60000 65536"/>
              <a:gd name="T12" fmla="*/ 0 w 93"/>
              <a:gd name="T13" fmla="*/ 0 h 101"/>
              <a:gd name="T14" fmla="*/ 93 w 93"/>
              <a:gd name="T15" fmla="*/ 101 h 101"/>
            </a:gdLst>
            <a:ahLst/>
            <a:cxnLst>
              <a:cxn ang="T8">
                <a:pos x="T0" y="T1"/>
              </a:cxn>
              <a:cxn ang="T9">
                <a:pos x="T2" y="T3"/>
              </a:cxn>
              <a:cxn ang="T10">
                <a:pos x="T4" y="T5"/>
              </a:cxn>
              <a:cxn ang="T11">
                <a:pos x="T6" y="T7"/>
              </a:cxn>
            </a:cxnLst>
            <a:rect l="T12" t="T13" r="T14" b="T15"/>
            <a:pathLst>
              <a:path w="93" h="101">
                <a:moveTo>
                  <a:pt x="93" y="0"/>
                </a:moveTo>
                <a:lnTo>
                  <a:pt x="0" y="9"/>
                </a:lnTo>
                <a:lnTo>
                  <a:pt x="49" y="101"/>
                </a:lnTo>
                <a:lnTo>
                  <a:pt x="93"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1888" name="Freeform 512"/>
          <p:cNvSpPr>
            <a:spLocks/>
          </p:cNvSpPr>
          <p:nvPr/>
        </p:nvSpPr>
        <p:spPr bwMode="auto">
          <a:xfrm>
            <a:off x="7139000" y="4367213"/>
            <a:ext cx="217487" cy="360362"/>
          </a:xfrm>
          <a:custGeom>
            <a:avLst/>
            <a:gdLst>
              <a:gd name="T0" fmla="*/ 2147483647 w 94"/>
              <a:gd name="T1" fmla="*/ 0 h 138"/>
              <a:gd name="T2" fmla="*/ 2147483647 w 94"/>
              <a:gd name="T3" fmla="*/ 2147483647 h 138"/>
              <a:gd name="T4" fmla="*/ 0 w 94"/>
              <a:gd name="T5" fmla="*/ 2147483647 h 138"/>
              <a:gd name="T6" fmla="*/ 2147483647 w 94"/>
              <a:gd name="T7" fmla="*/ 0 h 138"/>
              <a:gd name="T8" fmla="*/ 0 60000 65536"/>
              <a:gd name="T9" fmla="*/ 0 60000 65536"/>
              <a:gd name="T10" fmla="*/ 0 60000 65536"/>
              <a:gd name="T11" fmla="*/ 0 60000 65536"/>
              <a:gd name="T12" fmla="*/ 0 w 94"/>
              <a:gd name="T13" fmla="*/ 0 h 138"/>
              <a:gd name="T14" fmla="*/ 94 w 94"/>
              <a:gd name="T15" fmla="*/ 138 h 138"/>
            </a:gdLst>
            <a:ahLst/>
            <a:cxnLst>
              <a:cxn ang="T8">
                <a:pos x="T0" y="T1"/>
              </a:cxn>
              <a:cxn ang="T9">
                <a:pos x="T2" y="T3"/>
              </a:cxn>
              <a:cxn ang="T10">
                <a:pos x="T4" y="T5"/>
              </a:cxn>
              <a:cxn ang="T11">
                <a:pos x="T6" y="T7"/>
              </a:cxn>
            </a:cxnLst>
            <a:rect l="T12" t="T13" r="T14" b="T15"/>
            <a:pathLst>
              <a:path w="94" h="138">
                <a:moveTo>
                  <a:pt x="45" y="0"/>
                </a:moveTo>
                <a:lnTo>
                  <a:pt x="94" y="138"/>
                </a:lnTo>
                <a:lnTo>
                  <a:pt x="0" y="60"/>
                </a:lnTo>
                <a:lnTo>
                  <a:pt x="45"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1889" name="Freeform 513"/>
          <p:cNvSpPr>
            <a:spLocks/>
          </p:cNvSpPr>
          <p:nvPr/>
        </p:nvSpPr>
        <p:spPr bwMode="auto">
          <a:xfrm>
            <a:off x="7242175" y="4367213"/>
            <a:ext cx="215900" cy="360362"/>
          </a:xfrm>
          <a:custGeom>
            <a:avLst/>
            <a:gdLst>
              <a:gd name="T0" fmla="*/ 2147483647 w 93"/>
              <a:gd name="T1" fmla="*/ 2147483647 h 138"/>
              <a:gd name="T2" fmla="*/ 0 w 93"/>
              <a:gd name="T3" fmla="*/ 0 h 138"/>
              <a:gd name="T4" fmla="*/ 2147483647 w 93"/>
              <a:gd name="T5" fmla="*/ 2147483647 h 138"/>
              <a:gd name="T6" fmla="*/ 2147483647 w 93"/>
              <a:gd name="T7" fmla="*/ 2147483647 h 138"/>
              <a:gd name="T8" fmla="*/ 0 60000 65536"/>
              <a:gd name="T9" fmla="*/ 0 60000 65536"/>
              <a:gd name="T10" fmla="*/ 0 60000 65536"/>
              <a:gd name="T11" fmla="*/ 0 60000 65536"/>
              <a:gd name="T12" fmla="*/ 0 w 93"/>
              <a:gd name="T13" fmla="*/ 0 h 138"/>
              <a:gd name="T14" fmla="*/ 93 w 93"/>
              <a:gd name="T15" fmla="*/ 138 h 138"/>
            </a:gdLst>
            <a:ahLst/>
            <a:cxnLst>
              <a:cxn ang="T8">
                <a:pos x="T0" y="T1"/>
              </a:cxn>
              <a:cxn ang="T9">
                <a:pos x="T2" y="T3"/>
              </a:cxn>
              <a:cxn ang="T10">
                <a:pos x="T4" y="T5"/>
              </a:cxn>
              <a:cxn ang="T11">
                <a:pos x="T6" y="T7"/>
              </a:cxn>
            </a:cxnLst>
            <a:rect l="T12" t="T13" r="T14" b="T15"/>
            <a:pathLst>
              <a:path w="93" h="138">
                <a:moveTo>
                  <a:pt x="93" y="106"/>
                </a:moveTo>
                <a:lnTo>
                  <a:pt x="0" y="0"/>
                </a:lnTo>
                <a:lnTo>
                  <a:pt x="49" y="138"/>
                </a:lnTo>
                <a:lnTo>
                  <a:pt x="93" y="106"/>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1890" name="Freeform 514"/>
          <p:cNvSpPr>
            <a:spLocks/>
          </p:cNvSpPr>
          <p:nvPr/>
        </p:nvSpPr>
        <p:spPr bwMode="auto">
          <a:xfrm>
            <a:off x="5167325" y="4848225"/>
            <a:ext cx="217487" cy="96838"/>
          </a:xfrm>
          <a:custGeom>
            <a:avLst/>
            <a:gdLst>
              <a:gd name="T0" fmla="*/ 2147483647 w 94"/>
              <a:gd name="T1" fmla="*/ 0 h 37"/>
              <a:gd name="T2" fmla="*/ 2147483647 w 94"/>
              <a:gd name="T3" fmla="*/ 2147483647 h 37"/>
              <a:gd name="T4" fmla="*/ 0 w 94"/>
              <a:gd name="T5" fmla="*/ 2147483647 h 37"/>
              <a:gd name="T6" fmla="*/ 2147483647 w 94"/>
              <a:gd name="T7" fmla="*/ 0 h 37"/>
              <a:gd name="T8" fmla="*/ 0 60000 65536"/>
              <a:gd name="T9" fmla="*/ 0 60000 65536"/>
              <a:gd name="T10" fmla="*/ 0 60000 65536"/>
              <a:gd name="T11" fmla="*/ 0 60000 65536"/>
              <a:gd name="T12" fmla="*/ 0 w 94"/>
              <a:gd name="T13" fmla="*/ 0 h 37"/>
              <a:gd name="T14" fmla="*/ 94 w 94"/>
              <a:gd name="T15" fmla="*/ 37 h 37"/>
            </a:gdLst>
            <a:ahLst/>
            <a:cxnLst>
              <a:cxn ang="T8">
                <a:pos x="T0" y="T1"/>
              </a:cxn>
              <a:cxn ang="T9">
                <a:pos x="T2" y="T3"/>
              </a:cxn>
              <a:cxn ang="T10">
                <a:pos x="T4" y="T5"/>
              </a:cxn>
              <a:cxn ang="T11">
                <a:pos x="T6" y="T7"/>
              </a:cxn>
            </a:cxnLst>
            <a:rect l="T12" t="T13" r="T14" b="T15"/>
            <a:pathLst>
              <a:path w="94" h="37">
                <a:moveTo>
                  <a:pt x="49" y="0"/>
                </a:moveTo>
                <a:lnTo>
                  <a:pt x="94" y="37"/>
                </a:lnTo>
                <a:lnTo>
                  <a:pt x="0" y="23"/>
                </a:lnTo>
                <a:lnTo>
                  <a:pt x="49"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1891" name="Freeform 515"/>
          <p:cNvSpPr>
            <a:spLocks/>
          </p:cNvSpPr>
          <p:nvPr/>
        </p:nvSpPr>
        <p:spPr bwMode="auto">
          <a:xfrm>
            <a:off x="5280037" y="4379913"/>
            <a:ext cx="219075" cy="565150"/>
          </a:xfrm>
          <a:custGeom>
            <a:avLst/>
            <a:gdLst>
              <a:gd name="T0" fmla="*/ 2147483647 w 94"/>
              <a:gd name="T1" fmla="*/ 0 h 216"/>
              <a:gd name="T2" fmla="*/ 0 w 94"/>
              <a:gd name="T3" fmla="*/ 2147483647 h 216"/>
              <a:gd name="T4" fmla="*/ 2147483647 w 94"/>
              <a:gd name="T5" fmla="*/ 2147483647 h 216"/>
              <a:gd name="T6" fmla="*/ 2147483647 w 94"/>
              <a:gd name="T7" fmla="*/ 0 h 216"/>
              <a:gd name="T8" fmla="*/ 0 60000 65536"/>
              <a:gd name="T9" fmla="*/ 0 60000 65536"/>
              <a:gd name="T10" fmla="*/ 0 60000 65536"/>
              <a:gd name="T11" fmla="*/ 0 60000 65536"/>
              <a:gd name="T12" fmla="*/ 0 w 94"/>
              <a:gd name="T13" fmla="*/ 0 h 216"/>
              <a:gd name="T14" fmla="*/ 94 w 94"/>
              <a:gd name="T15" fmla="*/ 216 h 216"/>
            </a:gdLst>
            <a:ahLst/>
            <a:cxnLst>
              <a:cxn ang="T8">
                <a:pos x="T0" y="T1"/>
              </a:cxn>
              <a:cxn ang="T9">
                <a:pos x="T2" y="T3"/>
              </a:cxn>
              <a:cxn ang="T10">
                <a:pos x="T4" y="T5"/>
              </a:cxn>
              <a:cxn ang="T11">
                <a:pos x="T6" y="T7"/>
              </a:cxn>
            </a:cxnLst>
            <a:rect l="T12" t="T13" r="T14" b="T15"/>
            <a:pathLst>
              <a:path w="94" h="216">
                <a:moveTo>
                  <a:pt x="94" y="0"/>
                </a:moveTo>
                <a:lnTo>
                  <a:pt x="0" y="179"/>
                </a:lnTo>
                <a:lnTo>
                  <a:pt x="45" y="216"/>
                </a:lnTo>
                <a:lnTo>
                  <a:pt x="94"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1892" name="Freeform 516"/>
          <p:cNvSpPr>
            <a:spLocks/>
          </p:cNvSpPr>
          <p:nvPr/>
        </p:nvSpPr>
        <p:spPr bwMode="auto">
          <a:xfrm>
            <a:off x="6364288" y="3779838"/>
            <a:ext cx="227012" cy="457200"/>
          </a:xfrm>
          <a:custGeom>
            <a:avLst/>
            <a:gdLst>
              <a:gd name="T0" fmla="*/ 2147483647 w 98"/>
              <a:gd name="T1" fmla="*/ 0 h 175"/>
              <a:gd name="T2" fmla="*/ 2147483647 w 98"/>
              <a:gd name="T3" fmla="*/ 2147483647 h 175"/>
              <a:gd name="T4" fmla="*/ 0 w 98"/>
              <a:gd name="T5" fmla="*/ 2147483647 h 175"/>
              <a:gd name="T6" fmla="*/ 2147483647 w 98"/>
              <a:gd name="T7" fmla="*/ 0 h 175"/>
              <a:gd name="T8" fmla="*/ 0 60000 65536"/>
              <a:gd name="T9" fmla="*/ 0 60000 65536"/>
              <a:gd name="T10" fmla="*/ 0 60000 65536"/>
              <a:gd name="T11" fmla="*/ 0 60000 65536"/>
              <a:gd name="T12" fmla="*/ 0 w 98"/>
              <a:gd name="T13" fmla="*/ 0 h 175"/>
              <a:gd name="T14" fmla="*/ 98 w 98"/>
              <a:gd name="T15" fmla="*/ 175 h 175"/>
            </a:gdLst>
            <a:ahLst/>
            <a:cxnLst>
              <a:cxn ang="T8">
                <a:pos x="T0" y="T1"/>
              </a:cxn>
              <a:cxn ang="T9">
                <a:pos x="T2" y="T3"/>
              </a:cxn>
              <a:cxn ang="T10">
                <a:pos x="T4" y="T5"/>
              </a:cxn>
              <a:cxn ang="T11">
                <a:pos x="T6" y="T7"/>
              </a:cxn>
            </a:cxnLst>
            <a:rect l="T12" t="T13" r="T14" b="T15"/>
            <a:pathLst>
              <a:path w="98" h="175">
                <a:moveTo>
                  <a:pt x="49" y="0"/>
                </a:moveTo>
                <a:lnTo>
                  <a:pt x="98" y="175"/>
                </a:lnTo>
                <a:lnTo>
                  <a:pt x="0" y="78"/>
                </a:lnTo>
                <a:lnTo>
                  <a:pt x="49"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1893" name="Freeform 517"/>
          <p:cNvSpPr>
            <a:spLocks/>
          </p:cNvSpPr>
          <p:nvPr/>
        </p:nvSpPr>
        <p:spPr bwMode="auto">
          <a:xfrm>
            <a:off x="6478600" y="3779838"/>
            <a:ext cx="217487" cy="457200"/>
          </a:xfrm>
          <a:custGeom>
            <a:avLst/>
            <a:gdLst>
              <a:gd name="T0" fmla="*/ 2147483647 w 94"/>
              <a:gd name="T1" fmla="*/ 2147483647 h 175"/>
              <a:gd name="T2" fmla="*/ 0 w 94"/>
              <a:gd name="T3" fmla="*/ 0 h 175"/>
              <a:gd name="T4" fmla="*/ 2147483647 w 94"/>
              <a:gd name="T5" fmla="*/ 2147483647 h 175"/>
              <a:gd name="T6" fmla="*/ 2147483647 w 94"/>
              <a:gd name="T7" fmla="*/ 2147483647 h 175"/>
              <a:gd name="T8" fmla="*/ 0 60000 65536"/>
              <a:gd name="T9" fmla="*/ 0 60000 65536"/>
              <a:gd name="T10" fmla="*/ 0 60000 65536"/>
              <a:gd name="T11" fmla="*/ 0 60000 65536"/>
              <a:gd name="T12" fmla="*/ 0 w 94"/>
              <a:gd name="T13" fmla="*/ 0 h 175"/>
              <a:gd name="T14" fmla="*/ 94 w 94"/>
              <a:gd name="T15" fmla="*/ 175 h 175"/>
            </a:gdLst>
            <a:ahLst/>
            <a:cxnLst>
              <a:cxn ang="T8">
                <a:pos x="T0" y="T1"/>
              </a:cxn>
              <a:cxn ang="T9">
                <a:pos x="T2" y="T3"/>
              </a:cxn>
              <a:cxn ang="T10">
                <a:pos x="T4" y="T5"/>
              </a:cxn>
              <a:cxn ang="T11">
                <a:pos x="T6" y="T7"/>
              </a:cxn>
            </a:cxnLst>
            <a:rect l="T12" t="T13" r="T14" b="T15"/>
            <a:pathLst>
              <a:path w="94" h="175">
                <a:moveTo>
                  <a:pt x="94" y="97"/>
                </a:moveTo>
                <a:lnTo>
                  <a:pt x="0" y="0"/>
                </a:lnTo>
                <a:lnTo>
                  <a:pt x="49" y="175"/>
                </a:lnTo>
                <a:lnTo>
                  <a:pt x="94" y="97"/>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1894" name="Line 518"/>
          <p:cNvSpPr>
            <a:spLocks noChangeShapeType="1"/>
          </p:cNvSpPr>
          <p:nvPr/>
        </p:nvSpPr>
        <p:spPr bwMode="auto">
          <a:xfrm flipH="1" flipV="1">
            <a:off x="7242175" y="4367213"/>
            <a:ext cx="215900" cy="277812"/>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1895" name="Line 519"/>
          <p:cNvSpPr>
            <a:spLocks noChangeShapeType="1"/>
          </p:cNvSpPr>
          <p:nvPr/>
        </p:nvSpPr>
        <p:spPr bwMode="auto">
          <a:xfrm flipV="1">
            <a:off x="7138990" y="4367213"/>
            <a:ext cx="103187" cy="157162"/>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1896" name="Line 520"/>
          <p:cNvSpPr>
            <a:spLocks noChangeShapeType="1"/>
          </p:cNvSpPr>
          <p:nvPr/>
        </p:nvSpPr>
        <p:spPr bwMode="auto">
          <a:xfrm flipV="1">
            <a:off x="5167313" y="4848247"/>
            <a:ext cx="112712" cy="6032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1897" name="Line 521"/>
          <p:cNvSpPr>
            <a:spLocks noChangeShapeType="1"/>
          </p:cNvSpPr>
          <p:nvPr/>
        </p:nvSpPr>
        <p:spPr bwMode="auto">
          <a:xfrm flipH="1">
            <a:off x="5280037" y="4379913"/>
            <a:ext cx="219075" cy="468312"/>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1898" name="Line 522"/>
          <p:cNvSpPr>
            <a:spLocks noChangeShapeType="1"/>
          </p:cNvSpPr>
          <p:nvPr/>
        </p:nvSpPr>
        <p:spPr bwMode="auto">
          <a:xfrm flipH="1" flipV="1">
            <a:off x="4733925" y="4848247"/>
            <a:ext cx="215900" cy="23813"/>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1899" name="Freeform 523"/>
          <p:cNvSpPr>
            <a:spLocks/>
          </p:cNvSpPr>
          <p:nvPr/>
        </p:nvSpPr>
        <p:spPr bwMode="auto">
          <a:xfrm>
            <a:off x="5499102" y="4224360"/>
            <a:ext cx="214313" cy="155575"/>
          </a:xfrm>
          <a:custGeom>
            <a:avLst/>
            <a:gdLst>
              <a:gd name="T0" fmla="*/ 2147483647 w 93"/>
              <a:gd name="T1" fmla="*/ 0 h 60"/>
              <a:gd name="T2" fmla="*/ 2147483647 w 93"/>
              <a:gd name="T3" fmla="*/ 2147483647 h 60"/>
              <a:gd name="T4" fmla="*/ 0 w 93"/>
              <a:gd name="T5" fmla="*/ 2147483647 h 60"/>
              <a:gd name="T6" fmla="*/ 2147483647 w 93"/>
              <a:gd name="T7" fmla="*/ 0 h 60"/>
              <a:gd name="T8" fmla="*/ 0 60000 65536"/>
              <a:gd name="T9" fmla="*/ 0 60000 65536"/>
              <a:gd name="T10" fmla="*/ 0 60000 65536"/>
              <a:gd name="T11" fmla="*/ 0 60000 65536"/>
              <a:gd name="T12" fmla="*/ 0 w 93"/>
              <a:gd name="T13" fmla="*/ 0 h 60"/>
              <a:gd name="T14" fmla="*/ 93 w 93"/>
              <a:gd name="T15" fmla="*/ 60 h 60"/>
            </a:gdLst>
            <a:ahLst/>
            <a:cxnLst>
              <a:cxn ang="T8">
                <a:pos x="T0" y="T1"/>
              </a:cxn>
              <a:cxn ang="T9">
                <a:pos x="T2" y="T3"/>
              </a:cxn>
              <a:cxn ang="T10">
                <a:pos x="T4" y="T5"/>
              </a:cxn>
              <a:cxn ang="T11">
                <a:pos x="T6" y="T7"/>
              </a:cxn>
            </a:cxnLst>
            <a:rect l="T12" t="T13" r="T14" b="T15"/>
            <a:pathLst>
              <a:path w="93" h="60">
                <a:moveTo>
                  <a:pt x="44" y="0"/>
                </a:moveTo>
                <a:lnTo>
                  <a:pt x="93" y="60"/>
                </a:lnTo>
                <a:lnTo>
                  <a:pt x="0" y="60"/>
                </a:lnTo>
                <a:lnTo>
                  <a:pt x="44"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1900" name="Freeform 524"/>
          <p:cNvSpPr>
            <a:spLocks/>
          </p:cNvSpPr>
          <p:nvPr/>
        </p:nvSpPr>
        <p:spPr bwMode="auto">
          <a:xfrm>
            <a:off x="5600712" y="4200525"/>
            <a:ext cx="227013" cy="179388"/>
          </a:xfrm>
          <a:custGeom>
            <a:avLst/>
            <a:gdLst>
              <a:gd name="T0" fmla="*/ 2147483647 w 98"/>
              <a:gd name="T1" fmla="*/ 0 h 69"/>
              <a:gd name="T2" fmla="*/ 0 w 98"/>
              <a:gd name="T3" fmla="*/ 2147483647 h 69"/>
              <a:gd name="T4" fmla="*/ 2147483647 w 98"/>
              <a:gd name="T5" fmla="*/ 2147483647 h 69"/>
              <a:gd name="T6" fmla="*/ 2147483647 w 98"/>
              <a:gd name="T7" fmla="*/ 0 h 69"/>
              <a:gd name="T8" fmla="*/ 0 60000 65536"/>
              <a:gd name="T9" fmla="*/ 0 60000 65536"/>
              <a:gd name="T10" fmla="*/ 0 60000 65536"/>
              <a:gd name="T11" fmla="*/ 0 60000 65536"/>
              <a:gd name="T12" fmla="*/ 0 w 98"/>
              <a:gd name="T13" fmla="*/ 0 h 69"/>
              <a:gd name="T14" fmla="*/ 98 w 98"/>
              <a:gd name="T15" fmla="*/ 69 h 69"/>
            </a:gdLst>
            <a:ahLst/>
            <a:cxnLst>
              <a:cxn ang="T8">
                <a:pos x="T0" y="T1"/>
              </a:cxn>
              <a:cxn ang="T9">
                <a:pos x="T2" y="T3"/>
              </a:cxn>
              <a:cxn ang="T10">
                <a:pos x="T4" y="T5"/>
              </a:cxn>
              <a:cxn ang="T11">
                <a:pos x="T6" y="T7"/>
              </a:cxn>
            </a:cxnLst>
            <a:rect l="T12" t="T13" r="T14" b="T15"/>
            <a:pathLst>
              <a:path w="98" h="69">
                <a:moveTo>
                  <a:pt x="98" y="0"/>
                </a:moveTo>
                <a:lnTo>
                  <a:pt x="0" y="9"/>
                </a:lnTo>
                <a:lnTo>
                  <a:pt x="49" y="69"/>
                </a:lnTo>
                <a:lnTo>
                  <a:pt x="98"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1901" name="Line 525"/>
          <p:cNvSpPr>
            <a:spLocks noChangeShapeType="1"/>
          </p:cNvSpPr>
          <p:nvPr/>
        </p:nvSpPr>
        <p:spPr bwMode="auto">
          <a:xfrm flipH="1" flipV="1">
            <a:off x="6478600" y="3779838"/>
            <a:ext cx="217487" cy="252412"/>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1902" name="Line 526"/>
          <p:cNvSpPr>
            <a:spLocks noChangeShapeType="1"/>
          </p:cNvSpPr>
          <p:nvPr/>
        </p:nvSpPr>
        <p:spPr bwMode="auto">
          <a:xfrm flipV="1">
            <a:off x="6364288" y="3779838"/>
            <a:ext cx="114300" cy="203200"/>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1903" name="Line 527"/>
          <p:cNvSpPr>
            <a:spLocks noChangeShapeType="1"/>
          </p:cNvSpPr>
          <p:nvPr/>
        </p:nvSpPr>
        <p:spPr bwMode="auto">
          <a:xfrm flipH="1">
            <a:off x="5600712" y="4200547"/>
            <a:ext cx="227013" cy="23813"/>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1904" name="Line 528"/>
          <p:cNvSpPr>
            <a:spLocks noChangeShapeType="1"/>
          </p:cNvSpPr>
          <p:nvPr/>
        </p:nvSpPr>
        <p:spPr bwMode="auto">
          <a:xfrm flipV="1">
            <a:off x="5499100" y="4224360"/>
            <a:ext cx="101600" cy="15557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1905" name="Freeform 529"/>
          <p:cNvSpPr>
            <a:spLocks/>
          </p:cNvSpPr>
          <p:nvPr/>
        </p:nvSpPr>
        <p:spPr bwMode="auto">
          <a:xfrm>
            <a:off x="7356477" y="4645025"/>
            <a:ext cx="214313" cy="300038"/>
          </a:xfrm>
          <a:custGeom>
            <a:avLst/>
            <a:gdLst>
              <a:gd name="T0" fmla="*/ 2147483647 w 93"/>
              <a:gd name="T1" fmla="*/ 0 h 115"/>
              <a:gd name="T2" fmla="*/ 2147483647 w 93"/>
              <a:gd name="T3" fmla="*/ 2147483647 h 115"/>
              <a:gd name="T4" fmla="*/ 0 w 93"/>
              <a:gd name="T5" fmla="*/ 2147483647 h 115"/>
              <a:gd name="T6" fmla="*/ 2147483647 w 93"/>
              <a:gd name="T7" fmla="*/ 0 h 115"/>
              <a:gd name="T8" fmla="*/ 0 60000 65536"/>
              <a:gd name="T9" fmla="*/ 0 60000 65536"/>
              <a:gd name="T10" fmla="*/ 0 60000 65536"/>
              <a:gd name="T11" fmla="*/ 0 60000 65536"/>
              <a:gd name="T12" fmla="*/ 0 w 93"/>
              <a:gd name="T13" fmla="*/ 0 h 115"/>
              <a:gd name="T14" fmla="*/ 93 w 93"/>
              <a:gd name="T15" fmla="*/ 115 h 115"/>
            </a:gdLst>
            <a:ahLst/>
            <a:cxnLst>
              <a:cxn ang="T8">
                <a:pos x="T0" y="T1"/>
              </a:cxn>
              <a:cxn ang="T9">
                <a:pos x="T2" y="T3"/>
              </a:cxn>
              <a:cxn ang="T10">
                <a:pos x="T4" y="T5"/>
              </a:cxn>
              <a:cxn ang="T11">
                <a:pos x="T6" y="T7"/>
              </a:cxn>
            </a:cxnLst>
            <a:rect l="T12" t="T13" r="T14" b="T15"/>
            <a:pathLst>
              <a:path w="93" h="115">
                <a:moveTo>
                  <a:pt x="44" y="0"/>
                </a:moveTo>
                <a:lnTo>
                  <a:pt x="93" y="115"/>
                </a:lnTo>
                <a:lnTo>
                  <a:pt x="0" y="32"/>
                </a:lnTo>
                <a:lnTo>
                  <a:pt x="44"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1906" name="Freeform 530"/>
          <p:cNvSpPr>
            <a:spLocks/>
          </p:cNvSpPr>
          <p:nvPr/>
        </p:nvSpPr>
        <p:spPr bwMode="auto">
          <a:xfrm>
            <a:off x="7458075" y="4645025"/>
            <a:ext cx="228600" cy="300038"/>
          </a:xfrm>
          <a:custGeom>
            <a:avLst/>
            <a:gdLst>
              <a:gd name="T0" fmla="*/ 2147483647 w 99"/>
              <a:gd name="T1" fmla="*/ 2147483647 h 115"/>
              <a:gd name="T2" fmla="*/ 0 w 99"/>
              <a:gd name="T3" fmla="*/ 0 h 115"/>
              <a:gd name="T4" fmla="*/ 2147483647 w 99"/>
              <a:gd name="T5" fmla="*/ 2147483647 h 115"/>
              <a:gd name="T6" fmla="*/ 2147483647 w 99"/>
              <a:gd name="T7" fmla="*/ 2147483647 h 115"/>
              <a:gd name="T8" fmla="*/ 0 60000 65536"/>
              <a:gd name="T9" fmla="*/ 0 60000 65536"/>
              <a:gd name="T10" fmla="*/ 0 60000 65536"/>
              <a:gd name="T11" fmla="*/ 0 60000 65536"/>
              <a:gd name="T12" fmla="*/ 0 w 99"/>
              <a:gd name="T13" fmla="*/ 0 h 115"/>
              <a:gd name="T14" fmla="*/ 99 w 99"/>
              <a:gd name="T15" fmla="*/ 115 h 115"/>
            </a:gdLst>
            <a:ahLst/>
            <a:cxnLst>
              <a:cxn ang="T8">
                <a:pos x="T0" y="T1"/>
              </a:cxn>
              <a:cxn ang="T9">
                <a:pos x="T2" y="T3"/>
              </a:cxn>
              <a:cxn ang="T10">
                <a:pos x="T4" y="T5"/>
              </a:cxn>
              <a:cxn ang="T11">
                <a:pos x="T6" y="T7"/>
              </a:cxn>
            </a:cxnLst>
            <a:rect l="T12" t="T13" r="T14" b="T15"/>
            <a:pathLst>
              <a:path w="99" h="115">
                <a:moveTo>
                  <a:pt x="99" y="87"/>
                </a:moveTo>
                <a:lnTo>
                  <a:pt x="0" y="0"/>
                </a:lnTo>
                <a:lnTo>
                  <a:pt x="49" y="115"/>
                </a:lnTo>
                <a:lnTo>
                  <a:pt x="99" y="87"/>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1907" name="Line 531"/>
          <p:cNvSpPr>
            <a:spLocks noChangeShapeType="1"/>
          </p:cNvSpPr>
          <p:nvPr/>
        </p:nvSpPr>
        <p:spPr bwMode="auto">
          <a:xfrm>
            <a:off x="7458087" y="4645025"/>
            <a:ext cx="11113" cy="1588"/>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1908" name="Line 532"/>
          <p:cNvSpPr>
            <a:spLocks noChangeShapeType="1"/>
          </p:cNvSpPr>
          <p:nvPr/>
        </p:nvSpPr>
        <p:spPr bwMode="auto">
          <a:xfrm flipH="1" flipV="1">
            <a:off x="7458075" y="4645047"/>
            <a:ext cx="228600" cy="227013"/>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1909" name="Line 533"/>
          <p:cNvSpPr>
            <a:spLocks noChangeShapeType="1"/>
          </p:cNvSpPr>
          <p:nvPr/>
        </p:nvSpPr>
        <p:spPr bwMode="auto">
          <a:xfrm flipH="1">
            <a:off x="7356475" y="4645025"/>
            <a:ext cx="101600" cy="82550"/>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1910" name="Freeform 534"/>
          <p:cNvSpPr>
            <a:spLocks/>
          </p:cNvSpPr>
          <p:nvPr/>
        </p:nvSpPr>
        <p:spPr bwMode="auto">
          <a:xfrm>
            <a:off x="6591300" y="4032250"/>
            <a:ext cx="217488" cy="431800"/>
          </a:xfrm>
          <a:custGeom>
            <a:avLst/>
            <a:gdLst>
              <a:gd name="T0" fmla="*/ 2147483647 w 94"/>
              <a:gd name="T1" fmla="*/ 0 h 165"/>
              <a:gd name="T2" fmla="*/ 2147483647 w 94"/>
              <a:gd name="T3" fmla="*/ 2147483647 h 165"/>
              <a:gd name="T4" fmla="*/ 0 w 94"/>
              <a:gd name="T5" fmla="*/ 2147483647 h 165"/>
              <a:gd name="T6" fmla="*/ 2147483647 w 94"/>
              <a:gd name="T7" fmla="*/ 0 h 165"/>
              <a:gd name="T8" fmla="*/ 0 60000 65536"/>
              <a:gd name="T9" fmla="*/ 0 60000 65536"/>
              <a:gd name="T10" fmla="*/ 0 60000 65536"/>
              <a:gd name="T11" fmla="*/ 0 60000 65536"/>
              <a:gd name="T12" fmla="*/ 0 w 94"/>
              <a:gd name="T13" fmla="*/ 0 h 165"/>
              <a:gd name="T14" fmla="*/ 94 w 94"/>
              <a:gd name="T15" fmla="*/ 165 h 165"/>
            </a:gdLst>
            <a:ahLst/>
            <a:cxnLst>
              <a:cxn ang="T8">
                <a:pos x="T0" y="T1"/>
              </a:cxn>
              <a:cxn ang="T9">
                <a:pos x="T2" y="T3"/>
              </a:cxn>
              <a:cxn ang="T10">
                <a:pos x="T4" y="T5"/>
              </a:cxn>
              <a:cxn ang="T11">
                <a:pos x="T6" y="T7"/>
              </a:cxn>
            </a:cxnLst>
            <a:rect l="T12" t="T13" r="T14" b="T15"/>
            <a:pathLst>
              <a:path w="94" h="165">
                <a:moveTo>
                  <a:pt x="45" y="0"/>
                </a:moveTo>
                <a:lnTo>
                  <a:pt x="94" y="165"/>
                </a:lnTo>
                <a:lnTo>
                  <a:pt x="0" y="78"/>
                </a:lnTo>
                <a:lnTo>
                  <a:pt x="45"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1911" name="Freeform 535"/>
          <p:cNvSpPr>
            <a:spLocks/>
          </p:cNvSpPr>
          <p:nvPr/>
        </p:nvSpPr>
        <p:spPr bwMode="auto">
          <a:xfrm>
            <a:off x="6696075" y="4032250"/>
            <a:ext cx="215900" cy="431800"/>
          </a:xfrm>
          <a:custGeom>
            <a:avLst/>
            <a:gdLst>
              <a:gd name="T0" fmla="*/ 2147483647 w 93"/>
              <a:gd name="T1" fmla="*/ 2147483647 h 165"/>
              <a:gd name="T2" fmla="*/ 0 w 93"/>
              <a:gd name="T3" fmla="*/ 0 h 165"/>
              <a:gd name="T4" fmla="*/ 2147483647 w 93"/>
              <a:gd name="T5" fmla="*/ 2147483647 h 165"/>
              <a:gd name="T6" fmla="*/ 2147483647 w 93"/>
              <a:gd name="T7" fmla="*/ 2147483647 h 165"/>
              <a:gd name="T8" fmla="*/ 0 60000 65536"/>
              <a:gd name="T9" fmla="*/ 0 60000 65536"/>
              <a:gd name="T10" fmla="*/ 0 60000 65536"/>
              <a:gd name="T11" fmla="*/ 0 60000 65536"/>
              <a:gd name="T12" fmla="*/ 0 w 93"/>
              <a:gd name="T13" fmla="*/ 0 h 165"/>
              <a:gd name="T14" fmla="*/ 93 w 93"/>
              <a:gd name="T15" fmla="*/ 165 h 165"/>
            </a:gdLst>
            <a:ahLst/>
            <a:cxnLst>
              <a:cxn ang="T8">
                <a:pos x="T0" y="T1"/>
              </a:cxn>
              <a:cxn ang="T9">
                <a:pos x="T2" y="T3"/>
              </a:cxn>
              <a:cxn ang="T10">
                <a:pos x="T4" y="T5"/>
              </a:cxn>
              <a:cxn ang="T11">
                <a:pos x="T6" y="T7"/>
              </a:cxn>
            </a:cxnLst>
            <a:rect l="T12" t="T13" r="T14" b="T15"/>
            <a:pathLst>
              <a:path w="93" h="165">
                <a:moveTo>
                  <a:pt x="93" y="96"/>
                </a:moveTo>
                <a:lnTo>
                  <a:pt x="0" y="0"/>
                </a:lnTo>
                <a:lnTo>
                  <a:pt x="49" y="165"/>
                </a:lnTo>
                <a:lnTo>
                  <a:pt x="93" y="96"/>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1912" name="Line 536"/>
          <p:cNvSpPr>
            <a:spLocks noChangeShapeType="1"/>
          </p:cNvSpPr>
          <p:nvPr/>
        </p:nvSpPr>
        <p:spPr bwMode="auto">
          <a:xfrm flipH="1" flipV="1">
            <a:off x="6696075" y="4032252"/>
            <a:ext cx="215900" cy="25082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1913" name="Line 537"/>
          <p:cNvSpPr>
            <a:spLocks noChangeShapeType="1"/>
          </p:cNvSpPr>
          <p:nvPr/>
        </p:nvSpPr>
        <p:spPr bwMode="auto">
          <a:xfrm flipV="1">
            <a:off x="6591307" y="4032250"/>
            <a:ext cx="104775" cy="204788"/>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1914" name="Freeform 538"/>
          <p:cNvSpPr>
            <a:spLocks/>
          </p:cNvSpPr>
          <p:nvPr/>
        </p:nvSpPr>
        <p:spPr bwMode="auto">
          <a:xfrm>
            <a:off x="6045200" y="3876675"/>
            <a:ext cx="215900" cy="369888"/>
          </a:xfrm>
          <a:custGeom>
            <a:avLst/>
            <a:gdLst>
              <a:gd name="T0" fmla="*/ 2147483647 w 93"/>
              <a:gd name="T1" fmla="*/ 0 h 142"/>
              <a:gd name="T2" fmla="*/ 2147483647 w 93"/>
              <a:gd name="T3" fmla="*/ 2147483647 h 142"/>
              <a:gd name="T4" fmla="*/ 0 w 93"/>
              <a:gd name="T5" fmla="*/ 2147483647 h 142"/>
              <a:gd name="T6" fmla="*/ 2147483647 w 93"/>
              <a:gd name="T7" fmla="*/ 0 h 142"/>
              <a:gd name="T8" fmla="*/ 0 60000 65536"/>
              <a:gd name="T9" fmla="*/ 0 60000 65536"/>
              <a:gd name="T10" fmla="*/ 0 60000 65536"/>
              <a:gd name="T11" fmla="*/ 0 60000 65536"/>
              <a:gd name="T12" fmla="*/ 0 w 93"/>
              <a:gd name="T13" fmla="*/ 0 h 142"/>
              <a:gd name="T14" fmla="*/ 93 w 93"/>
              <a:gd name="T15" fmla="*/ 142 h 142"/>
            </a:gdLst>
            <a:ahLst/>
            <a:cxnLst>
              <a:cxn ang="T8">
                <a:pos x="T0" y="T1"/>
              </a:cxn>
              <a:cxn ang="T9">
                <a:pos x="T2" y="T3"/>
              </a:cxn>
              <a:cxn ang="T10">
                <a:pos x="T4" y="T5"/>
              </a:cxn>
              <a:cxn ang="T11">
                <a:pos x="T6" y="T7"/>
              </a:cxn>
            </a:cxnLst>
            <a:rect l="T12" t="T13" r="T14" b="T15"/>
            <a:pathLst>
              <a:path w="93" h="142">
                <a:moveTo>
                  <a:pt x="44" y="0"/>
                </a:moveTo>
                <a:lnTo>
                  <a:pt x="93" y="142"/>
                </a:lnTo>
                <a:lnTo>
                  <a:pt x="0" y="101"/>
                </a:lnTo>
                <a:lnTo>
                  <a:pt x="44"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1915" name="Freeform 539"/>
          <p:cNvSpPr>
            <a:spLocks/>
          </p:cNvSpPr>
          <p:nvPr/>
        </p:nvSpPr>
        <p:spPr bwMode="auto">
          <a:xfrm>
            <a:off x="6146800" y="3876675"/>
            <a:ext cx="217488" cy="369888"/>
          </a:xfrm>
          <a:custGeom>
            <a:avLst/>
            <a:gdLst>
              <a:gd name="T0" fmla="*/ 2147483647 w 94"/>
              <a:gd name="T1" fmla="*/ 2147483647 h 142"/>
              <a:gd name="T2" fmla="*/ 0 w 94"/>
              <a:gd name="T3" fmla="*/ 0 h 142"/>
              <a:gd name="T4" fmla="*/ 2147483647 w 94"/>
              <a:gd name="T5" fmla="*/ 2147483647 h 142"/>
              <a:gd name="T6" fmla="*/ 2147483647 w 94"/>
              <a:gd name="T7" fmla="*/ 2147483647 h 142"/>
              <a:gd name="T8" fmla="*/ 0 60000 65536"/>
              <a:gd name="T9" fmla="*/ 0 60000 65536"/>
              <a:gd name="T10" fmla="*/ 0 60000 65536"/>
              <a:gd name="T11" fmla="*/ 0 60000 65536"/>
              <a:gd name="T12" fmla="*/ 0 w 94"/>
              <a:gd name="T13" fmla="*/ 0 h 142"/>
              <a:gd name="T14" fmla="*/ 94 w 94"/>
              <a:gd name="T15" fmla="*/ 142 h 142"/>
            </a:gdLst>
            <a:ahLst/>
            <a:cxnLst>
              <a:cxn ang="T8">
                <a:pos x="T0" y="T1"/>
              </a:cxn>
              <a:cxn ang="T9">
                <a:pos x="T2" y="T3"/>
              </a:cxn>
              <a:cxn ang="T10">
                <a:pos x="T4" y="T5"/>
              </a:cxn>
              <a:cxn ang="T11">
                <a:pos x="T6" y="T7"/>
              </a:cxn>
            </a:cxnLst>
            <a:rect l="T12" t="T13" r="T14" b="T15"/>
            <a:pathLst>
              <a:path w="94" h="142">
                <a:moveTo>
                  <a:pt x="94" y="41"/>
                </a:moveTo>
                <a:lnTo>
                  <a:pt x="0" y="0"/>
                </a:lnTo>
                <a:lnTo>
                  <a:pt x="49" y="142"/>
                </a:lnTo>
                <a:lnTo>
                  <a:pt x="94" y="41"/>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1916" name="Line 540"/>
          <p:cNvSpPr>
            <a:spLocks noChangeShapeType="1"/>
          </p:cNvSpPr>
          <p:nvPr/>
        </p:nvSpPr>
        <p:spPr bwMode="auto">
          <a:xfrm flipV="1">
            <a:off x="6045206" y="3876677"/>
            <a:ext cx="101600" cy="26352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1917" name="Line 541"/>
          <p:cNvSpPr>
            <a:spLocks noChangeShapeType="1"/>
          </p:cNvSpPr>
          <p:nvPr/>
        </p:nvSpPr>
        <p:spPr bwMode="auto">
          <a:xfrm flipH="1" flipV="1">
            <a:off x="4949825" y="4872038"/>
            <a:ext cx="217488" cy="36512"/>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1918" name="Line 542"/>
          <p:cNvSpPr>
            <a:spLocks noChangeShapeType="1"/>
          </p:cNvSpPr>
          <p:nvPr/>
        </p:nvSpPr>
        <p:spPr bwMode="auto">
          <a:xfrm flipV="1">
            <a:off x="7570795" y="4872060"/>
            <a:ext cx="115887" cy="7302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1919" name="Freeform 543"/>
          <p:cNvSpPr>
            <a:spLocks/>
          </p:cNvSpPr>
          <p:nvPr/>
        </p:nvSpPr>
        <p:spPr bwMode="auto">
          <a:xfrm>
            <a:off x="6808788" y="4283097"/>
            <a:ext cx="215900" cy="398463"/>
          </a:xfrm>
          <a:custGeom>
            <a:avLst/>
            <a:gdLst>
              <a:gd name="T0" fmla="*/ 2147483647 w 93"/>
              <a:gd name="T1" fmla="*/ 0 h 152"/>
              <a:gd name="T2" fmla="*/ 2147483647 w 93"/>
              <a:gd name="T3" fmla="*/ 2147483647 h 152"/>
              <a:gd name="T4" fmla="*/ 0 w 93"/>
              <a:gd name="T5" fmla="*/ 2147483647 h 152"/>
              <a:gd name="T6" fmla="*/ 2147483647 w 93"/>
              <a:gd name="T7" fmla="*/ 0 h 152"/>
              <a:gd name="T8" fmla="*/ 0 60000 65536"/>
              <a:gd name="T9" fmla="*/ 0 60000 65536"/>
              <a:gd name="T10" fmla="*/ 0 60000 65536"/>
              <a:gd name="T11" fmla="*/ 0 60000 65536"/>
              <a:gd name="T12" fmla="*/ 0 w 93"/>
              <a:gd name="T13" fmla="*/ 0 h 152"/>
              <a:gd name="T14" fmla="*/ 93 w 93"/>
              <a:gd name="T15" fmla="*/ 152 h 152"/>
            </a:gdLst>
            <a:ahLst/>
            <a:cxnLst>
              <a:cxn ang="T8">
                <a:pos x="T0" y="T1"/>
              </a:cxn>
              <a:cxn ang="T9">
                <a:pos x="T2" y="T3"/>
              </a:cxn>
              <a:cxn ang="T10">
                <a:pos x="T4" y="T5"/>
              </a:cxn>
              <a:cxn ang="T11">
                <a:pos x="T6" y="T7"/>
              </a:cxn>
            </a:cxnLst>
            <a:rect l="T12" t="T13" r="T14" b="T15"/>
            <a:pathLst>
              <a:path w="93" h="152">
                <a:moveTo>
                  <a:pt x="44" y="0"/>
                </a:moveTo>
                <a:lnTo>
                  <a:pt x="93" y="152"/>
                </a:lnTo>
                <a:lnTo>
                  <a:pt x="0" y="69"/>
                </a:lnTo>
                <a:lnTo>
                  <a:pt x="44"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1920" name="Freeform 544"/>
          <p:cNvSpPr>
            <a:spLocks/>
          </p:cNvSpPr>
          <p:nvPr/>
        </p:nvSpPr>
        <p:spPr bwMode="auto">
          <a:xfrm>
            <a:off x="6911987" y="4283097"/>
            <a:ext cx="227013" cy="398463"/>
          </a:xfrm>
          <a:custGeom>
            <a:avLst/>
            <a:gdLst>
              <a:gd name="T0" fmla="*/ 2147483647 w 98"/>
              <a:gd name="T1" fmla="*/ 2147483647 h 152"/>
              <a:gd name="T2" fmla="*/ 0 w 98"/>
              <a:gd name="T3" fmla="*/ 0 h 152"/>
              <a:gd name="T4" fmla="*/ 2147483647 w 98"/>
              <a:gd name="T5" fmla="*/ 2147483647 h 152"/>
              <a:gd name="T6" fmla="*/ 2147483647 w 98"/>
              <a:gd name="T7" fmla="*/ 2147483647 h 152"/>
              <a:gd name="T8" fmla="*/ 0 60000 65536"/>
              <a:gd name="T9" fmla="*/ 0 60000 65536"/>
              <a:gd name="T10" fmla="*/ 0 60000 65536"/>
              <a:gd name="T11" fmla="*/ 0 60000 65536"/>
              <a:gd name="T12" fmla="*/ 0 w 98"/>
              <a:gd name="T13" fmla="*/ 0 h 152"/>
              <a:gd name="T14" fmla="*/ 98 w 98"/>
              <a:gd name="T15" fmla="*/ 152 h 152"/>
            </a:gdLst>
            <a:ahLst/>
            <a:cxnLst>
              <a:cxn ang="T8">
                <a:pos x="T0" y="T1"/>
              </a:cxn>
              <a:cxn ang="T9">
                <a:pos x="T2" y="T3"/>
              </a:cxn>
              <a:cxn ang="T10">
                <a:pos x="T4" y="T5"/>
              </a:cxn>
              <a:cxn ang="T11">
                <a:pos x="T6" y="T7"/>
              </a:cxn>
            </a:cxnLst>
            <a:rect l="T12" t="T13" r="T14" b="T15"/>
            <a:pathLst>
              <a:path w="98" h="152">
                <a:moveTo>
                  <a:pt x="98" y="92"/>
                </a:moveTo>
                <a:lnTo>
                  <a:pt x="0" y="0"/>
                </a:lnTo>
                <a:lnTo>
                  <a:pt x="49" y="152"/>
                </a:lnTo>
                <a:lnTo>
                  <a:pt x="98" y="92"/>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1921" name="Line 545"/>
          <p:cNvSpPr>
            <a:spLocks noChangeShapeType="1"/>
          </p:cNvSpPr>
          <p:nvPr/>
        </p:nvSpPr>
        <p:spPr bwMode="auto">
          <a:xfrm flipH="1" flipV="1">
            <a:off x="6911987" y="4283075"/>
            <a:ext cx="227013" cy="241300"/>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1922" name="Line 546"/>
          <p:cNvSpPr>
            <a:spLocks noChangeShapeType="1"/>
          </p:cNvSpPr>
          <p:nvPr/>
        </p:nvSpPr>
        <p:spPr bwMode="auto">
          <a:xfrm flipV="1">
            <a:off x="6808797" y="4283097"/>
            <a:ext cx="103187" cy="18097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1923" name="Freeform 547"/>
          <p:cNvSpPr>
            <a:spLocks/>
          </p:cNvSpPr>
          <p:nvPr/>
        </p:nvSpPr>
        <p:spPr bwMode="auto">
          <a:xfrm>
            <a:off x="5713425" y="4200525"/>
            <a:ext cx="217487" cy="215900"/>
          </a:xfrm>
          <a:custGeom>
            <a:avLst/>
            <a:gdLst>
              <a:gd name="T0" fmla="*/ 2147483647 w 94"/>
              <a:gd name="T1" fmla="*/ 0 h 83"/>
              <a:gd name="T2" fmla="*/ 2147483647 w 94"/>
              <a:gd name="T3" fmla="*/ 2147483647 h 83"/>
              <a:gd name="T4" fmla="*/ 0 w 94"/>
              <a:gd name="T5" fmla="*/ 2147483647 h 83"/>
              <a:gd name="T6" fmla="*/ 2147483647 w 94"/>
              <a:gd name="T7" fmla="*/ 0 h 83"/>
              <a:gd name="T8" fmla="*/ 0 60000 65536"/>
              <a:gd name="T9" fmla="*/ 0 60000 65536"/>
              <a:gd name="T10" fmla="*/ 0 60000 65536"/>
              <a:gd name="T11" fmla="*/ 0 60000 65536"/>
              <a:gd name="T12" fmla="*/ 0 w 94"/>
              <a:gd name="T13" fmla="*/ 0 h 83"/>
              <a:gd name="T14" fmla="*/ 94 w 94"/>
              <a:gd name="T15" fmla="*/ 83 h 83"/>
            </a:gdLst>
            <a:ahLst/>
            <a:cxnLst>
              <a:cxn ang="T8">
                <a:pos x="T0" y="T1"/>
              </a:cxn>
              <a:cxn ang="T9">
                <a:pos x="T2" y="T3"/>
              </a:cxn>
              <a:cxn ang="T10">
                <a:pos x="T4" y="T5"/>
              </a:cxn>
              <a:cxn ang="T11">
                <a:pos x="T6" y="T7"/>
              </a:cxn>
            </a:cxnLst>
            <a:rect l="T12" t="T13" r="T14" b="T15"/>
            <a:pathLst>
              <a:path w="94" h="83">
                <a:moveTo>
                  <a:pt x="49" y="0"/>
                </a:moveTo>
                <a:lnTo>
                  <a:pt x="94" y="83"/>
                </a:lnTo>
                <a:lnTo>
                  <a:pt x="0" y="69"/>
                </a:lnTo>
                <a:lnTo>
                  <a:pt x="49"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1924" name="Freeform 548"/>
          <p:cNvSpPr>
            <a:spLocks/>
          </p:cNvSpPr>
          <p:nvPr/>
        </p:nvSpPr>
        <p:spPr bwMode="auto">
          <a:xfrm>
            <a:off x="5827725" y="4140222"/>
            <a:ext cx="217487" cy="276225"/>
          </a:xfrm>
          <a:custGeom>
            <a:avLst/>
            <a:gdLst>
              <a:gd name="T0" fmla="*/ 2147483647 w 94"/>
              <a:gd name="T1" fmla="*/ 0 h 106"/>
              <a:gd name="T2" fmla="*/ 0 w 94"/>
              <a:gd name="T3" fmla="*/ 2147483647 h 106"/>
              <a:gd name="T4" fmla="*/ 2147483647 w 94"/>
              <a:gd name="T5" fmla="*/ 2147483647 h 106"/>
              <a:gd name="T6" fmla="*/ 2147483647 w 94"/>
              <a:gd name="T7" fmla="*/ 0 h 106"/>
              <a:gd name="T8" fmla="*/ 0 60000 65536"/>
              <a:gd name="T9" fmla="*/ 0 60000 65536"/>
              <a:gd name="T10" fmla="*/ 0 60000 65536"/>
              <a:gd name="T11" fmla="*/ 0 60000 65536"/>
              <a:gd name="T12" fmla="*/ 0 w 94"/>
              <a:gd name="T13" fmla="*/ 0 h 106"/>
              <a:gd name="T14" fmla="*/ 94 w 94"/>
              <a:gd name="T15" fmla="*/ 106 h 106"/>
            </a:gdLst>
            <a:ahLst/>
            <a:cxnLst>
              <a:cxn ang="T8">
                <a:pos x="T0" y="T1"/>
              </a:cxn>
              <a:cxn ang="T9">
                <a:pos x="T2" y="T3"/>
              </a:cxn>
              <a:cxn ang="T10">
                <a:pos x="T4" y="T5"/>
              </a:cxn>
              <a:cxn ang="T11">
                <a:pos x="T6" y="T7"/>
              </a:cxn>
            </a:cxnLst>
            <a:rect l="T12" t="T13" r="T14" b="T15"/>
            <a:pathLst>
              <a:path w="94" h="106">
                <a:moveTo>
                  <a:pt x="94" y="0"/>
                </a:moveTo>
                <a:lnTo>
                  <a:pt x="0" y="23"/>
                </a:lnTo>
                <a:lnTo>
                  <a:pt x="45" y="106"/>
                </a:lnTo>
                <a:lnTo>
                  <a:pt x="94"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1925" name="Line 549"/>
          <p:cNvSpPr>
            <a:spLocks noChangeShapeType="1"/>
          </p:cNvSpPr>
          <p:nvPr/>
        </p:nvSpPr>
        <p:spPr bwMode="auto">
          <a:xfrm flipH="1">
            <a:off x="5827725" y="4140204"/>
            <a:ext cx="217487" cy="6032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1926" name="Freeform 550"/>
          <p:cNvSpPr>
            <a:spLocks/>
          </p:cNvSpPr>
          <p:nvPr/>
        </p:nvSpPr>
        <p:spPr bwMode="auto">
          <a:xfrm>
            <a:off x="7024693" y="4524375"/>
            <a:ext cx="217487" cy="311150"/>
          </a:xfrm>
          <a:custGeom>
            <a:avLst/>
            <a:gdLst>
              <a:gd name="T0" fmla="*/ 2147483647 w 94"/>
              <a:gd name="T1" fmla="*/ 0 h 119"/>
              <a:gd name="T2" fmla="*/ 2147483647 w 94"/>
              <a:gd name="T3" fmla="*/ 2147483647 h 119"/>
              <a:gd name="T4" fmla="*/ 0 w 94"/>
              <a:gd name="T5" fmla="*/ 2147483647 h 119"/>
              <a:gd name="T6" fmla="*/ 2147483647 w 94"/>
              <a:gd name="T7" fmla="*/ 0 h 119"/>
              <a:gd name="T8" fmla="*/ 0 60000 65536"/>
              <a:gd name="T9" fmla="*/ 0 60000 65536"/>
              <a:gd name="T10" fmla="*/ 0 60000 65536"/>
              <a:gd name="T11" fmla="*/ 0 60000 65536"/>
              <a:gd name="T12" fmla="*/ 0 w 94"/>
              <a:gd name="T13" fmla="*/ 0 h 119"/>
              <a:gd name="T14" fmla="*/ 94 w 94"/>
              <a:gd name="T15" fmla="*/ 119 h 119"/>
            </a:gdLst>
            <a:ahLst/>
            <a:cxnLst>
              <a:cxn ang="T8">
                <a:pos x="T0" y="T1"/>
              </a:cxn>
              <a:cxn ang="T9">
                <a:pos x="T2" y="T3"/>
              </a:cxn>
              <a:cxn ang="T10">
                <a:pos x="T4" y="T5"/>
              </a:cxn>
              <a:cxn ang="T11">
                <a:pos x="T6" y="T7"/>
              </a:cxn>
            </a:cxnLst>
            <a:rect l="T12" t="T13" r="T14" b="T15"/>
            <a:pathLst>
              <a:path w="94" h="119">
                <a:moveTo>
                  <a:pt x="49" y="0"/>
                </a:moveTo>
                <a:lnTo>
                  <a:pt x="94" y="119"/>
                </a:lnTo>
                <a:lnTo>
                  <a:pt x="0" y="60"/>
                </a:lnTo>
                <a:lnTo>
                  <a:pt x="49"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1927" name="Freeform 551"/>
          <p:cNvSpPr>
            <a:spLocks/>
          </p:cNvSpPr>
          <p:nvPr/>
        </p:nvSpPr>
        <p:spPr bwMode="auto">
          <a:xfrm>
            <a:off x="7139000" y="4524375"/>
            <a:ext cx="217487" cy="311150"/>
          </a:xfrm>
          <a:custGeom>
            <a:avLst/>
            <a:gdLst>
              <a:gd name="T0" fmla="*/ 2147483647 w 94"/>
              <a:gd name="T1" fmla="*/ 2147483647 h 119"/>
              <a:gd name="T2" fmla="*/ 0 w 94"/>
              <a:gd name="T3" fmla="*/ 0 h 119"/>
              <a:gd name="T4" fmla="*/ 2147483647 w 94"/>
              <a:gd name="T5" fmla="*/ 2147483647 h 119"/>
              <a:gd name="T6" fmla="*/ 2147483647 w 94"/>
              <a:gd name="T7" fmla="*/ 2147483647 h 119"/>
              <a:gd name="T8" fmla="*/ 0 60000 65536"/>
              <a:gd name="T9" fmla="*/ 0 60000 65536"/>
              <a:gd name="T10" fmla="*/ 0 60000 65536"/>
              <a:gd name="T11" fmla="*/ 0 60000 65536"/>
              <a:gd name="T12" fmla="*/ 0 w 94"/>
              <a:gd name="T13" fmla="*/ 0 h 119"/>
              <a:gd name="T14" fmla="*/ 94 w 94"/>
              <a:gd name="T15" fmla="*/ 119 h 119"/>
            </a:gdLst>
            <a:ahLst/>
            <a:cxnLst>
              <a:cxn ang="T8">
                <a:pos x="T0" y="T1"/>
              </a:cxn>
              <a:cxn ang="T9">
                <a:pos x="T2" y="T3"/>
              </a:cxn>
              <a:cxn ang="T10">
                <a:pos x="T4" y="T5"/>
              </a:cxn>
              <a:cxn ang="T11">
                <a:pos x="T6" y="T7"/>
              </a:cxn>
            </a:cxnLst>
            <a:rect l="T12" t="T13" r="T14" b="T15"/>
            <a:pathLst>
              <a:path w="94" h="119">
                <a:moveTo>
                  <a:pt x="94" y="78"/>
                </a:moveTo>
                <a:lnTo>
                  <a:pt x="0" y="0"/>
                </a:lnTo>
                <a:lnTo>
                  <a:pt x="45" y="119"/>
                </a:lnTo>
                <a:lnTo>
                  <a:pt x="94" y="78"/>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1928" name="Freeform 552"/>
          <p:cNvSpPr>
            <a:spLocks/>
          </p:cNvSpPr>
          <p:nvPr/>
        </p:nvSpPr>
        <p:spPr bwMode="auto">
          <a:xfrm>
            <a:off x="6261100" y="3983038"/>
            <a:ext cx="217488" cy="481012"/>
          </a:xfrm>
          <a:custGeom>
            <a:avLst/>
            <a:gdLst>
              <a:gd name="T0" fmla="*/ 2147483647 w 94"/>
              <a:gd name="T1" fmla="*/ 0 h 184"/>
              <a:gd name="T2" fmla="*/ 2147483647 w 94"/>
              <a:gd name="T3" fmla="*/ 2147483647 h 184"/>
              <a:gd name="T4" fmla="*/ 0 w 94"/>
              <a:gd name="T5" fmla="*/ 2147483647 h 184"/>
              <a:gd name="T6" fmla="*/ 2147483647 w 94"/>
              <a:gd name="T7" fmla="*/ 0 h 184"/>
              <a:gd name="T8" fmla="*/ 0 60000 65536"/>
              <a:gd name="T9" fmla="*/ 0 60000 65536"/>
              <a:gd name="T10" fmla="*/ 0 60000 65536"/>
              <a:gd name="T11" fmla="*/ 0 60000 65536"/>
              <a:gd name="T12" fmla="*/ 0 w 94"/>
              <a:gd name="T13" fmla="*/ 0 h 184"/>
              <a:gd name="T14" fmla="*/ 94 w 94"/>
              <a:gd name="T15" fmla="*/ 184 h 184"/>
            </a:gdLst>
            <a:ahLst/>
            <a:cxnLst>
              <a:cxn ang="T8">
                <a:pos x="T0" y="T1"/>
              </a:cxn>
              <a:cxn ang="T9">
                <a:pos x="T2" y="T3"/>
              </a:cxn>
              <a:cxn ang="T10">
                <a:pos x="T4" y="T5"/>
              </a:cxn>
              <a:cxn ang="T11">
                <a:pos x="T6" y="T7"/>
              </a:cxn>
            </a:cxnLst>
            <a:rect l="T12" t="T13" r="T14" b="T15"/>
            <a:pathLst>
              <a:path w="94" h="184">
                <a:moveTo>
                  <a:pt x="45" y="0"/>
                </a:moveTo>
                <a:lnTo>
                  <a:pt x="94" y="184"/>
                </a:lnTo>
                <a:lnTo>
                  <a:pt x="0" y="101"/>
                </a:lnTo>
                <a:lnTo>
                  <a:pt x="45"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1929" name="Freeform 553"/>
          <p:cNvSpPr>
            <a:spLocks/>
          </p:cNvSpPr>
          <p:nvPr/>
        </p:nvSpPr>
        <p:spPr bwMode="auto">
          <a:xfrm>
            <a:off x="6364288" y="3983038"/>
            <a:ext cx="227012" cy="481012"/>
          </a:xfrm>
          <a:custGeom>
            <a:avLst/>
            <a:gdLst>
              <a:gd name="T0" fmla="*/ 2147483647 w 98"/>
              <a:gd name="T1" fmla="*/ 2147483647 h 184"/>
              <a:gd name="T2" fmla="*/ 0 w 98"/>
              <a:gd name="T3" fmla="*/ 0 h 184"/>
              <a:gd name="T4" fmla="*/ 2147483647 w 98"/>
              <a:gd name="T5" fmla="*/ 2147483647 h 184"/>
              <a:gd name="T6" fmla="*/ 2147483647 w 98"/>
              <a:gd name="T7" fmla="*/ 2147483647 h 184"/>
              <a:gd name="T8" fmla="*/ 0 60000 65536"/>
              <a:gd name="T9" fmla="*/ 0 60000 65536"/>
              <a:gd name="T10" fmla="*/ 0 60000 65536"/>
              <a:gd name="T11" fmla="*/ 0 60000 65536"/>
              <a:gd name="T12" fmla="*/ 0 w 98"/>
              <a:gd name="T13" fmla="*/ 0 h 184"/>
              <a:gd name="T14" fmla="*/ 98 w 98"/>
              <a:gd name="T15" fmla="*/ 184 h 184"/>
            </a:gdLst>
            <a:ahLst/>
            <a:cxnLst>
              <a:cxn ang="T8">
                <a:pos x="T0" y="T1"/>
              </a:cxn>
              <a:cxn ang="T9">
                <a:pos x="T2" y="T3"/>
              </a:cxn>
              <a:cxn ang="T10">
                <a:pos x="T4" y="T5"/>
              </a:cxn>
              <a:cxn ang="T11">
                <a:pos x="T6" y="T7"/>
              </a:cxn>
            </a:cxnLst>
            <a:rect l="T12" t="T13" r="T14" b="T15"/>
            <a:pathLst>
              <a:path w="98" h="184">
                <a:moveTo>
                  <a:pt x="98" y="97"/>
                </a:moveTo>
                <a:lnTo>
                  <a:pt x="0" y="0"/>
                </a:lnTo>
                <a:lnTo>
                  <a:pt x="49" y="184"/>
                </a:lnTo>
                <a:lnTo>
                  <a:pt x="98" y="97"/>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1930" name="Line 554"/>
          <p:cNvSpPr>
            <a:spLocks noChangeShapeType="1"/>
          </p:cNvSpPr>
          <p:nvPr/>
        </p:nvSpPr>
        <p:spPr bwMode="auto">
          <a:xfrm flipH="1" flipV="1">
            <a:off x="7139000" y="4524375"/>
            <a:ext cx="217487" cy="203200"/>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1931" name="Line 555"/>
          <p:cNvSpPr>
            <a:spLocks noChangeShapeType="1"/>
          </p:cNvSpPr>
          <p:nvPr/>
        </p:nvSpPr>
        <p:spPr bwMode="auto">
          <a:xfrm flipV="1">
            <a:off x="7024692" y="4524397"/>
            <a:ext cx="114300" cy="157163"/>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1932" name="Line 556"/>
          <p:cNvSpPr>
            <a:spLocks noChangeShapeType="1"/>
          </p:cNvSpPr>
          <p:nvPr/>
        </p:nvSpPr>
        <p:spPr bwMode="auto">
          <a:xfrm flipV="1">
            <a:off x="6261100" y="3983041"/>
            <a:ext cx="103188" cy="26352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1933" name="Freeform 557"/>
          <p:cNvSpPr>
            <a:spLocks/>
          </p:cNvSpPr>
          <p:nvPr/>
        </p:nvSpPr>
        <p:spPr bwMode="auto">
          <a:xfrm>
            <a:off x="5384800" y="4379913"/>
            <a:ext cx="215900" cy="588962"/>
          </a:xfrm>
          <a:custGeom>
            <a:avLst/>
            <a:gdLst>
              <a:gd name="T0" fmla="*/ 2147483647 w 93"/>
              <a:gd name="T1" fmla="*/ 0 h 225"/>
              <a:gd name="T2" fmla="*/ 2147483647 w 93"/>
              <a:gd name="T3" fmla="*/ 2147483647 h 225"/>
              <a:gd name="T4" fmla="*/ 0 w 93"/>
              <a:gd name="T5" fmla="*/ 2147483647 h 225"/>
              <a:gd name="T6" fmla="*/ 2147483647 w 93"/>
              <a:gd name="T7" fmla="*/ 0 h 225"/>
              <a:gd name="T8" fmla="*/ 0 60000 65536"/>
              <a:gd name="T9" fmla="*/ 0 60000 65536"/>
              <a:gd name="T10" fmla="*/ 0 60000 65536"/>
              <a:gd name="T11" fmla="*/ 0 60000 65536"/>
              <a:gd name="T12" fmla="*/ 0 w 93"/>
              <a:gd name="T13" fmla="*/ 0 h 225"/>
              <a:gd name="T14" fmla="*/ 93 w 93"/>
              <a:gd name="T15" fmla="*/ 225 h 225"/>
            </a:gdLst>
            <a:ahLst/>
            <a:cxnLst>
              <a:cxn ang="T8">
                <a:pos x="T0" y="T1"/>
              </a:cxn>
              <a:cxn ang="T9">
                <a:pos x="T2" y="T3"/>
              </a:cxn>
              <a:cxn ang="T10">
                <a:pos x="T4" y="T5"/>
              </a:cxn>
              <a:cxn ang="T11">
                <a:pos x="T6" y="T7"/>
              </a:cxn>
            </a:cxnLst>
            <a:rect l="T12" t="T13" r="T14" b="T15"/>
            <a:pathLst>
              <a:path w="93" h="225">
                <a:moveTo>
                  <a:pt x="49" y="0"/>
                </a:moveTo>
                <a:lnTo>
                  <a:pt x="93" y="225"/>
                </a:lnTo>
                <a:lnTo>
                  <a:pt x="0" y="216"/>
                </a:lnTo>
                <a:lnTo>
                  <a:pt x="49"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1934" name="Freeform 558"/>
          <p:cNvSpPr>
            <a:spLocks/>
          </p:cNvSpPr>
          <p:nvPr/>
        </p:nvSpPr>
        <p:spPr bwMode="auto">
          <a:xfrm>
            <a:off x="5499102" y="4379913"/>
            <a:ext cx="214313" cy="588962"/>
          </a:xfrm>
          <a:custGeom>
            <a:avLst/>
            <a:gdLst>
              <a:gd name="T0" fmla="*/ 2147483647 w 93"/>
              <a:gd name="T1" fmla="*/ 0 h 225"/>
              <a:gd name="T2" fmla="*/ 0 w 93"/>
              <a:gd name="T3" fmla="*/ 0 h 225"/>
              <a:gd name="T4" fmla="*/ 2147483647 w 93"/>
              <a:gd name="T5" fmla="*/ 2147483647 h 225"/>
              <a:gd name="T6" fmla="*/ 2147483647 w 93"/>
              <a:gd name="T7" fmla="*/ 0 h 225"/>
              <a:gd name="T8" fmla="*/ 0 60000 65536"/>
              <a:gd name="T9" fmla="*/ 0 60000 65536"/>
              <a:gd name="T10" fmla="*/ 0 60000 65536"/>
              <a:gd name="T11" fmla="*/ 0 60000 65536"/>
              <a:gd name="T12" fmla="*/ 0 w 93"/>
              <a:gd name="T13" fmla="*/ 0 h 225"/>
              <a:gd name="T14" fmla="*/ 93 w 93"/>
              <a:gd name="T15" fmla="*/ 225 h 225"/>
            </a:gdLst>
            <a:ahLst/>
            <a:cxnLst>
              <a:cxn ang="T8">
                <a:pos x="T0" y="T1"/>
              </a:cxn>
              <a:cxn ang="T9">
                <a:pos x="T2" y="T3"/>
              </a:cxn>
              <a:cxn ang="T10">
                <a:pos x="T4" y="T5"/>
              </a:cxn>
              <a:cxn ang="T11">
                <a:pos x="T6" y="T7"/>
              </a:cxn>
            </a:cxnLst>
            <a:rect l="T12" t="T13" r="T14" b="T15"/>
            <a:pathLst>
              <a:path w="93" h="225">
                <a:moveTo>
                  <a:pt x="93" y="0"/>
                </a:moveTo>
                <a:lnTo>
                  <a:pt x="0" y="0"/>
                </a:lnTo>
                <a:lnTo>
                  <a:pt x="44" y="225"/>
                </a:lnTo>
                <a:lnTo>
                  <a:pt x="93"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1935" name="Line 559"/>
          <p:cNvSpPr>
            <a:spLocks noChangeShapeType="1"/>
          </p:cNvSpPr>
          <p:nvPr/>
        </p:nvSpPr>
        <p:spPr bwMode="auto">
          <a:xfrm flipH="1" flipV="1">
            <a:off x="5167325" y="4908572"/>
            <a:ext cx="217487" cy="36513"/>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1936" name="Line 560"/>
          <p:cNvSpPr>
            <a:spLocks noChangeShapeType="1"/>
          </p:cNvSpPr>
          <p:nvPr/>
        </p:nvSpPr>
        <p:spPr bwMode="auto">
          <a:xfrm flipV="1">
            <a:off x="5384800" y="4379913"/>
            <a:ext cx="114300" cy="565150"/>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1937" name="Line 561"/>
          <p:cNvSpPr>
            <a:spLocks noChangeShapeType="1"/>
          </p:cNvSpPr>
          <p:nvPr/>
        </p:nvSpPr>
        <p:spPr bwMode="auto">
          <a:xfrm flipH="1">
            <a:off x="5499102" y="4379935"/>
            <a:ext cx="214313" cy="317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1938" name="Freeform 562"/>
          <p:cNvSpPr>
            <a:spLocks/>
          </p:cNvSpPr>
          <p:nvPr/>
        </p:nvSpPr>
        <p:spPr bwMode="auto">
          <a:xfrm>
            <a:off x="6478600" y="4237060"/>
            <a:ext cx="217487" cy="407987"/>
          </a:xfrm>
          <a:custGeom>
            <a:avLst/>
            <a:gdLst>
              <a:gd name="T0" fmla="*/ 2147483647 w 94"/>
              <a:gd name="T1" fmla="*/ 0 h 156"/>
              <a:gd name="T2" fmla="*/ 2147483647 w 94"/>
              <a:gd name="T3" fmla="*/ 2147483647 h 156"/>
              <a:gd name="T4" fmla="*/ 0 w 94"/>
              <a:gd name="T5" fmla="*/ 2147483647 h 156"/>
              <a:gd name="T6" fmla="*/ 2147483647 w 94"/>
              <a:gd name="T7" fmla="*/ 0 h 156"/>
              <a:gd name="T8" fmla="*/ 0 60000 65536"/>
              <a:gd name="T9" fmla="*/ 0 60000 65536"/>
              <a:gd name="T10" fmla="*/ 0 60000 65536"/>
              <a:gd name="T11" fmla="*/ 0 60000 65536"/>
              <a:gd name="T12" fmla="*/ 0 w 94"/>
              <a:gd name="T13" fmla="*/ 0 h 156"/>
              <a:gd name="T14" fmla="*/ 94 w 94"/>
              <a:gd name="T15" fmla="*/ 156 h 156"/>
            </a:gdLst>
            <a:ahLst/>
            <a:cxnLst>
              <a:cxn ang="T8">
                <a:pos x="T0" y="T1"/>
              </a:cxn>
              <a:cxn ang="T9">
                <a:pos x="T2" y="T3"/>
              </a:cxn>
              <a:cxn ang="T10">
                <a:pos x="T4" y="T5"/>
              </a:cxn>
              <a:cxn ang="T11">
                <a:pos x="T6" y="T7"/>
              </a:cxn>
            </a:cxnLst>
            <a:rect l="T12" t="T13" r="T14" b="T15"/>
            <a:pathLst>
              <a:path w="94" h="156">
                <a:moveTo>
                  <a:pt x="49" y="0"/>
                </a:moveTo>
                <a:lnTo>
                  <a:pt x="94" y="156"/>
                </a:lnTo>
                <a:lnTo>
                  <a:pt x="0" y="87"/>
                </a:lnTo>
                <a:lnTo>
                  <a:pt x="49"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1939" name="Freeform 563"/>
          <p:cNvSpPr>
            <a:spLocks/>
          </p:cNvSpPr>
          <p:nvPr/>
        </p:nvSpPr>
        <p:spPr bwMode="auto">
          <a:xfrm>
            <a:off x="6591300" y="4237060"/>
            <a:ext cx="217488" cy="407987"/>
          </a:xfrm>
          <a:custGeom>
            <a:avLst/>
            <a:gdLst>
              <a:gd name="T0" fmla="*/ 2147483647 w 94"/>
              <a:gd name="T1" fmla="*/ 2147483647 h 156"/>
              <a:gd name="T2" fmla="*/ 0 w 94"/>
              <a:gd name="T3" fmla="*/ 0 h 156"/>
              <a:gd name="T4" fmla="*/ 2147483647 w 94"/>
              <a:gd name="T5" fmla="*/ 2147483647 h 156"/>
              <a:gd name="T6" fmla="*/ 2147483647 w 94"/>
              <a:gd name="T7" fmla="*/ 2147483647 h 156"/>
              <a:gd name="T8" fmla="*/ 0 60000 65536"/>
              <a:gd name="T9" fmla="*/ 0 60000 65536"/>
              <a:gd name="T10" fmla="*/ 0 60000 65536"/>
              <a:gd name="T11" fmla="*/ 0 60000 65536"/>
              <a:gd name="T12" fmla="*/ 0 w 94"/>
              <a:gd name="T13" fmla="*/ 0 h 156"/>
              <a:gd name="T14" fmla="*/ 94 w 94"/>
              <a:gd name="T15" fmla="*/ 156 h 156"/>
            </a:gdLst>
            <a:ahLst/>
            <a:cxnLst>
              <a:cxn ang="T8">
                <a:pos x="T0" y="T1"/>
              </a:cxn>
              <a:cxn ang="T9">
                <a:pos x="T2" y="T3"/>
              </a:cxn>
              <a:cxn ang="T10">
                <a:pos x="T4" y="T5"/>
              </a:cxn>
              <a:cxn ang="T11">
                <a:pos x="T6" y="T7"/>
              </a:cxn>
            </a:cxnLst>
            <a:rect l="T12" t="T13" r="T14" b="T15"/>
            <a:pathLst>
              <a:path w="94" h="156">
                <a:moveTo>
                  <a:pt x="94" y="87"/>
                </a:moveTo>
                <a:lnTo>
                  <a:pt x="0" y="0"/>
                </a:lnTo>
                <a:lnTo>
                  <a:pt x="45" y="156"/>
                </a:lnTo>
                <a:lnTo>
                  <a:pt x="94" y="87"/>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1940" name="Freeform 564"/>
          <p:cNvSpPr>
            <a:spLocks/>
          </p:cNvSpPr>
          <p:nvPr/>
        </p:nvSpPr>
        <p:spPr bwMode="auto">
          <a:xfrm>
            <a:off x="7242175" y="4727597"/>
            <a:ext cx="215900" cy="277813"/>
          </a:xfrm>
          <a:custGeom>
            <a:avLst/>
            <a:gdLst>
              <a:gd name="T0" fmla="*/ 2147483647 w 93"/>
              <a:gd name="T1" fmla="*/ 0 h 106"/>
              <a:gd name="T2" fmla="*/ 2147483647 w 93"/>
              <a:gd name="T3" fmla="*/ 2147483647 h 106"/>
              <a:gd name="T4" fmla="*/ 0 w 93"/>
              <a:gd name="T5" fmla="*/ 2147483647 h 106"/>
              <a:gd name="T6" fmla="*/ 2147483647 w 93"/>
              <a:gd name="T7" fmla="*/ 0 h 106"/>
              <a:gd name="T8" fmla="*/ 0 60000 65536"/>
              <a:gd name="T9" fmla="*/ 0 60000 65536"/>
              <a:gd name="T10" fmla="*/ 0 60000 65536"/>
              <a:gd name="T11" fmla="*/ 0 60000 65536"/>
              <a:gd name="T12" fmla="*/ 0 w 93"/>
              <a:gd name="T13" fmla="*/ 0 h 106"/>
              <a:gd name="T14" fmla="*/ 93 w 93"/>
              <a:gd name="T15" fmla="*/ 106 h 106"/>
            </a:gdLst>
            <a:ahLst/>
            <a:cxnLst>
              <a:cxn ang="T8">
                <a:pos x="T0" y="T1"/>
              </a:cxn>
              <a:cxn ang="T9">
                <a:pos x="T2" y="T3"/>
              </a:cxn>
              <a:cxn ang="T10">
                <a:pos x="T4" y="T5"/>
              </a:cxn>
              <a:cxn ang="T11">
                <a:pos x="T6" y="T7"/>
              </a:cxn>
            </a:cxnLst>
            <a:rect l="T12" t="T13" r="T14" b="T15"/>
            <a:pathLst>
              <a:path w="93" h="106">
                <a:moveTo>
                  <a:pt x="49" y="0"/>
                </a:moveTo>
                <a:lnTo>
                  <a:pt x="93" y="106"/>
                </a:lnTo>
                <a:lnTo>
                  <a:pt x="0" y="41"/>
                </a:lnTo>
                <a:lnTo>
                  <a:pt x="49"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1941" name="Freeform 565"/>
          <p:cNvSpPr>
            <a:spLocks/>
          </p:cNvSpPr>
          <p:nvPr/>
        </p:nvSpPr>
        <p:spPr bwMode="auto">
          <a:xfrm>
            <a:off x="7356477" y="4727597"/>
            <a:ext cx="214313" cy="277813"/>
          </a:xfrm>
          <a:custGeom>
            <a:avLst/>
            <a:gdLst>
              <a:gd name="T0" fmla="*/ 2147483647 w 93"/>
              <a:gd name="T1" fmla="*/ 2147483647 h 106"/>
              <a:gd name="T2" fmla="*/ 0 w 93"/>
              <a:gd name="T3" fmla="*/ 0 h 106"/>
              <a:gd name="T4" fmla="*/ 2147483647 w 93"/>
              <a:gd name="T5" fmla="*/ 2147483647 h 106"/>
              <a:gd name="T6" fmla="*/ 2147483647 w 93"/>
              <a:gd name="T7" fmla="*/ 2147483647 h 106"/>
              <a:gd name="T8" fmla="*/ 0 60000 65536"/>
              <a:gd name="T9" fmla="*/ 0 60000 65536"/>
              <a:gd name="T10" fmla="*/ 0 60000 65536"/>
              <a:gd name="T11" fmla="*/ 0 60000 65536"/>
              <a:gd name="T12" fmla="*/ 0 w 93"/>
              <a:gd name="T13" fmla="*/ 0 h 106"/>
              <a:gd name="T14" fmla="*/ 93 w 93"/>
              <a:gd name="T15" fmla="*/ 106 h 106"/>
            </a:gdLst>
            <a:ahLst/>
            <a:cxnLst>
              <a:cxn ang="T8">
                <a:pos x="T0" y="T1"/>
              </a:cxn>
              <a:cxn ang="T9">
                <a:pos x="T2" y="T3"/>
              </a:cxn>
              <a:cxn ang="T10">
                <a:pos x="T4" y="T5"/>
              </a:cxn>
              <a:cxn ang="T11">
                <a:pos x="T6" y="T7"/>
              </a:cxn>
            </a:cxnLst>
            <a:rect l="T12" t="T13" r="T14" b="T15"/>
            <a:pathLst>
              <a:path w="93" h="106">
                <a:moveTo>
                  <a:pt x="93" y="83"/>
                </a:moveTo>
                <a:lnTo>
                  <a:pt x="0" y="0"/>
                </a:lnTo>
                <a:lnTo>
                  <a:pt x="44" y="106"/>
                </a:lnTo>
                <a:lnTo>
                  <a:pt x="93" y="83"/>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1942" name="Line 566"/>
          <p:cNvSpPr>
            <a:spLocks noChangeShapeType="1"/>
          </p:cNvSpPr>
          <p:nvPr/>
        </p:nvSpPr>
        <p:spPr bwMode="auto">
          <a:xfrm flipV="1">
            <a:off x="6478588" y="4237038"/>
            <a:ext cx="112712" cy="227012"/>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1943" name="Freeform 567"/>
          <p:cNvSpPr>
            <a:spLocks/>
          </p:cNvSpPr>
          <p:nvPr/>
        </p:nvSpPr>
        <p:spPr bwMode="auto">
          <a:xfrm>
            <a:off x="5930900" y="4140222"/>
            <a:ext cx="215900" cy="371475"/>
          </a:xfrm>
          <a:custGeom>
            <a:avLst/>
            <a:gdLst>
              <a:gd name="T0" fmla="*/ 2147483647 w 93"/>
              <a:gd name="T1" fmla="*/ 0 h 142"/>
              <a:gd name="T2" fmla="*/ 2147483647 w 93"/>
              <a:gd name="T3" fmla="*/ 2147483647 h 142"/>
              <a:gd name="T4" fmla="*/ 0 w 93"/>
              <a:gd name="T5" fmla="*/ 2147483647 h 142"/>
              <a:gd name="T6" fmla="*/ 2147483647 w 93"/>
              <a:gd name="T7" fmla="*/ 0 h 142"/>
              <a:gd name="T8" fmla="*/ 0 60000 65536"/>
              <a:gd name="T9" fmla="*/ 0 60000 65536"/>
              <a:gd name="T10" fmla="*/ 0 60000 65536"/>
              <a:gd name="T11" fmla="*/ 0 60000 65536"/>
              <a:gd name="T12" fmla="*/ 0 w 93"/>
              <a:gd name="T13" fmla="*/ 0 h 142"/>
              <a:gd name="T14" fmla="*/ 93 w 93"/>
              <a:gd name="T15" fmla="*/ 142 h 142"/>
            </a:gdLst>
            <a:ahLst/>
            <a:cxnLst>
              <a:cxn ang="T8">
                <a:pos x="T0" y="T1"/>
              </a:cxn>
              <a:cxn ang="T9">
                <a:pos x="T2" y="T3"/>
              </a:cxn>
              <a:cxn ang="T10">
                <a:pos x="T4" y="T5"/>
              </a:cxn>
              <a:cxn ang="T11">
                <a:pos x="T6" y="T7"/>
              </a:cxn>
            </a:cxnLst>
            <a:rect l="T12" t="T13" r="T14" b="T15"/>
            <a:pathLst>
              <a:path w="93" h="142">
                <a:moveTo>
                  <a:pt x="49" y="0"/>
                </a:moveTo>
                <a:lnTo>
                  <a:pt x="93" y="142"/>
                </a:lnTo>
                <a:lnTo>
                  <a:pt x="0" y="106"/>
                </a:lnTo>
                <a:lnTo>
                  <a:pt x="49"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1944" name="Freeform 568"/>
          <p:cNvSpPr>
            <a:spLocks/>
          </p:cNvSpPr>
          <p:nvPr/>
        </p:nvSpPr>
        <p:spPr bwMode="auto">
          <a:xfrm>
            <a:off x="6045200" y="4140222"/>
            <a:ext cx="215900" cy="371475"/>
          </a:xfrm>
          <a:custGeom>
            <a:avLst/>
            <a:gdLst>
              <a:gd name="T0" fmla="*/ 2147483647 w 93"/>
              <a:gd name="T1" fmla="*/ 2147483647 h 142"/>
              <a:gd name="T2" fmla="*/ 0 w 93"/>
              <a:gd name="T3" fmla="*/ 0 h 142"/>
              <a:gd name="T4" fmla="*/ 2147483647 w 93"/>
              <a:gd name="T5" fmla="*/ 2147483647 h 142"/>
              <a:gd name="T6" fmla="*/ 2147483647 w 93"/>
              <a:gd name="T7" fmla="*/ 2147483647 h 142"/>
              <a:gd name="T8" fmla="*/ 0 60000 65536"/>
              <a:gd name="T9" fmla="*/ 0 60000 65536"/>
              <a:gd name="T10" fmla="*/ 0 60000 65536"/>
              <a:gd name="T11" fmla="*/ 0 60000 65536"/>
              <a:gd name="T12" fmla="*/ 0 w 93"/>
              <a:gd name="T13" fmla="*/ 0 h 142"/>
              <a:gd name="T14" fmla="*/ 93 w 93"/>
              <a:gd name="T15" fmla="*/ 142 h 142"/>
            </a:gdLst>
            <a:ahLst/>
            <a:cxnLst>
              <a:cxn ang="T8">
                <a:pos x="T0" y="T1"/>
              </a:cxn>
              <a:cxn ang="T9">
                <a:pos x="T2" y="T3"/>
              </a:cxn>
              <a:cxn ang="T10">
                <a:pos x="T4" y="T5"/>
              </a:cxn>
              <a:cxn ang="T11">
                <a:pos x="T6" y="T7"/>
              </a:cxn>
            </a:cxnLst>
            <a:rect l="T12" t="T13" r="T14" b="T15"/>
            <a:pathLst>
              <a:path w="93" h="142">
                <a:moveTo>
                  <a:pt x="93" y="41"/>
                </a:moveTo>
                <a:lnTo>
                  <a:pt x="0" y="0"/>
                </a:lnTo>
                <a:lnTo>
                  <a:pt x="44" y="142"/>
                </a:lnTo>
                <a:lnTo>
                  <a:pt x="93" y="41"/>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1945" name="Line 569"/>
          <p:cNvSpPr>
            <a:spLocks noChangeShapeType="1"/>
          </p:cNvSpPr>
          <p:nvPr/>
        </p:nvSpPr>
        <p:spPr bwMode="auto">
          <a:xfrm flipH="1" flipV="1">
            <a:off x="7356477" y="4727575"/>
            <a:ext cx="214313" cy="217488"/>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1946" name="Line 570"/>
          <p:cNvSpPr>
            <a:spLocks noChangeShapeType="1"/>
          </p:cNvSpPr>
          <p:nvPr/>
        </p:nvSpPr>
        <p:spPr bwMode="auto">
          <a:xfrm flipH="1">
            <a:off x="7242180" y="4727575"/>
            <a:ext cx="114300" cy="107950"/>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1947" name="Line 571"/>
          <p:cNvSpPr>
            <a:spLocks noChangeShapeType="1"/>
          </p:cNvSpPr>
          <p:nvPr/>
        </p:nvSpPr>
        <p:spPr bwMode="auto">
          <a:xfrm flipH="1" flipV="1">
            <a:off x="6045200" y="4140209"/>
            <a:ext cx="215900" cy="106363"/>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1948" name="Line 572"/>
          <p:cNvSpPr>
            <a:spLocks noChangeShapeType="1"/>
          </p:cNvSpPr>
          <p:nvPr/>
        </p:nvSpPr>
        <p:spPr bwMode="auto">
          <a:xfrm flipV="1">
            <a:off x="5930904" y="4140222"/>
            <a:ext cx="114300" cy="27622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1949" name="Freeform 573"/>
          <p:cNvSpPr>
            <a:spLocks/>
          </p:cNvSpPr>
          <p:nvPr/>
        </p:nvSpPr>
        <p:spPr bwMode="auto">
          <a:xfrm>
            <a:off x="6696075" y="4464050"/>
            <a:ext cx="215900" cy="541338"/>
          </a:xfrm>
          <a:custGeom>
            <a:avLst/>
            <a:gdLst>
              <a:gd name="T0" fmla="*/ 2147483647 w 93"/>
              <a:gd name="T1" fmla="*/ 0 h 207"/>
              <a:gd name="T2" fmla="*/ 2147483647 w 93"/>
              <a:gd name="T3" fmla="*/ 2147483647 h 207"/>
              <a:gd name="T4" fmla="*/ 0 w 93"/>
              <a:gd name="T5" fmla="*/ 2147483647 h 207"/>
              <a:gd name="T6" fmla="*/ 2147483647 w 93"/>
              <a:gd name="T7" fmla="*/ 0 h 207"/>
              <a:gd name="T8" fmla="*/ 0 60000 65536"/>
              <a:gd name="T9" fmla="*/ 0 60000 65536"/>
              <a:gd name="T10" fmla="*/ 0 60000 65536"/>
              <a:gd name="T11" fmla="*/ 0 60000 65536"/>
              <a:gd name="T12" fmla="*/ 0 w 93"/>
              <a:gd name="T13" fmla="*/ 0 h 207"/>
              <a:gd name="T14" fmla="*/ 93 w 93"/>
              <a:gd name="T15" fmla="*/ 207 h 207"/>
            </a:gdLst>
            <a:ahLst/>
            <a:cxnLst>
              <a:cxn ang="T8">
                <a:pos x="T0" y="T1"/>
              </a:cxn>
              <a:cxn ang="T9">
                <a:pos x="T2" y="T3"/>
              </a:cxn>
              <a:cxn ang="T10">
                <a:pos x="T4" y="T5"/>
              </a:cxn>
              <a:cxn ang="T11">
                <a:pos x="T6" y="T7"/>
              </a:cxn>
            </a:cxnLst>
            <a:rect l="T12" t="T13" r="T14" b="T15"/>
            <a:pathLst>
              <a:path w="93" h="207">
                <a:moveTo>
                  <a:pt x="49" y="0"/>
                </a:moveTo>
                <a:lnTo>
                  <a:pt x="93" y="207"/>
                </a:lnTo>
                <a:lnTo>
                  <a:pt x="0" y="69"/>
                </a:lnTo>
                <a:lnTo>
                  <a:pt x="49"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1950" name="Freeform 574"/>
          <p:cNvSpPr>
            <a:spLocks/>
          </p:cNvSpPr>
          <p:nvPr/>
        </p:nvSpPr>
        <p:spPr bwMode="auto">
          <a:xfrm>
            <a:off x="6808788" y="4464050"/>
            <a:ext cx="215900" cy="541338"/>
          </a:xfrm>
          <a:custGeom>
            <a:avLst/>
            <a:gdLst>
              <a:gd name="T0" fmla="*/ 2147483647 w 93"/>
              <a:gd name="T1" fmla="*/ 2147483647 h 207"/>
              <a:gd name="T2" fmla="*/ 0 w 93"/>
              <a:gd name="T3" fmla="*/ 0 h 207"/>
              <a:gd name="T4" fmla="*/ 2147483647 w 93"/>
              <a:gd name="T5" fmla="*/ 2147483647 h 207"/>
              <a:gd name="T6" fmla="*/ 2147483647 w 93"/>
              <a:gd name="T7" fmla="*/ 2147483647 h 207"/>
              <a:gd name="T8" fmla="*/ 0 60000 65536"/>
              <a:gd name="T9" fmla="*/ 0 60000 65536"/>
              <a:gd name="T10" fmla="*/ 0 60000 65536"/>
              <a:gd name="T11" fmla="*/ 0 60000 65536"/>
              <a:gd name="T12" fmla="*/ 0 w 93"/>
              <a:gd name="T13" fmla="*/ 0 h 207"/>
              <a:gd name="T14" fmla="*/ 93 w 93"/>
              <a:gd name="T15" fmla="*/ 207 h 207"/>
            </a:gdLst>
            <a:ahLst/>
            <a:cxnLst>
              <a:cxn ang="T8">
                <a:pos x="T0" y="T1"/>
              </a:cxn>
              <a:cxn ang="T9">
                <a:pos x="T2" y="T3"/>
              </a:cxn>
              <a:cxn ang="T10">
                <a:pos x="T4" y="T5"/>
              </a:cxn>
              <a:cxn ang="T11">
                <a:pos x="T6" y="T7"/>
              </a:cxn>
            </a:cxnLst>
            <a:rect l="T12" t="T13" r="T14" b="T15"/>
            <a:pathLst>
              <a:path w="93" h="207">
                <a:moveTo>
                  <a:pt x="93" y="83"/>
                </a:moveTo>
                <a:lnTo>
                  <a:pt x="0" y="0"/>
                </a:lnTo>
                <a:lnTo>
                  <a:pt x="44" y="207"/>
                </a:lnTo>
                <a:lnTo>
                  <a:pt x="93" y="83"/>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1951" name="Line 575"/>
          <p:cNvSpPr>
            <a:spLocks noChangeShapeType="1"/>
          </p:cNvSpPr>
          <p:nvPr/>
        </p:nvSpPr>
        <p:spPr bwMode="auto">
          <a:xfrm flipV="1">
            <a:off x="6696082" y="4464072"/>
            <a:ext cx="112713" cy="18097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1952" name="Freeform 576"/>
          <p:cNvSpPr>
            <a:spLocks/>
          </p:cNvSpPr>
          <p:nvPr/>
        </p:nvSpPr>
        <p:spPr bwMode="auto">
          <a:xfrm>
            <a:off x="5600712" y="4379935"/>
            <a:ext cx="227013" cy="625475"/>
          </a:xfrm>
          <a:custGeom>
            <a:avLst/>
            <a:gdLst>
              <a:gd name="T0" fmla="*/ 2147483647 w 98"/>
              <a:gd name="T1" fmla="*/ 0 h 239"/>
              <a:gd name="T2" fmla="*/ 2147483647 w 98"/>
              <a:gd name="T3" fmla="*/ 2147483647 h 239"/>
              <a:gd name="T4" fmla="*/ 0 w 98"/>
              <a:gd name="T5" fmla="*/ 2147483647 h 239"/>
              <a:gd name="T6" fmla="*/ 2147483647 w 98"/>
              <a:gd name="T7" fmla="*/ 0 h 239"/>
              <a:gd name="T8" fmla="*/ 0 60000 65536"/>
              <a:gd name="T9" fmla="*/ 0 60000 65536"/>
              <a:gd name="T10" fmla="*/ 0 60000 65536"/>
              <a:gd name="T11" fmla="*/ 0 60000 65536"/>
              <a:gd name="T12" fmla="*/ 0 w 98"/>
              <a:gd name="T13" fmla="*/ 0 h 239"/>
              <a:gd name="T14" fmla="*/ 98 w 98"/>
              <a:gd name="T15" fmla="*/ 239 h 239"/>
            </a:gdLst>
            <a:ahLst/>
            <a:cxnLst>
              <a:cxn ang="T8">
                <a:pos x="T0" y="T1"/>
              </a:cxn>
              <a:cxn ang="T9">
                <a:pos x="T2" y="T3"/>
              </a:cxn>
              <a:cxn ang="T10">
                <a:pos x="T4" y="T5"/>
              </a:cxn>
              <a:cxn ang="T11">
                <a:pos x="T6" y="T7"/>
              </a:cxn>
            </a:cxnLst>
            <a:rect l="T12" t="T13" r="T14" b="T15"/>
            <a:pathLst>
              <a:path w="98" h="239">
                <a:moveTo>
                  <a:pt x="49" y="0"/>
                </a:moveTo>
                <a:lnTo>
                  <a:pt x="98" y="239"/>
                </a:lnTo>
                <a:lnTo>
                  <a:pt x="0" y="225"/>
                </a:lnTo>
                <a:lnTo>
                  <a:pt x="49"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1953" name="Freeform 577"/>
          <p:cNvSpPr>
            <a:spLocks/>
          </p:cNvSpPr>
          <p:nvPr/>
        </p:nvSpPr>
        <p:spPr bwMode="auto">
          <a:xfrm>
            <a:off x="5713425" y="4379935"/>
            <a:ext cx="217487" cy="625475"/>
          </a:xfrm>
          <a:custGeom>
            <a:avLst/>
            <a:gdLst>
              <a:gd name="T0" fmla="*/ 2147483647 w 94"/>
              <a:gd name="T1" fmla="*/ 2147483647 h 239"/>
              <a:gd name="T2" fmla="*/ 0 w 94"/>
              <a:gd name="T3" fmla="*/ 0 h 239"/>
              <a:gd name="T4" fmla="*/ 2147483647 w 94"/>
              <a:gd name="T5" fmla="*/ 2147483647 h 239"/>
              <a:gd name="T6" fmla="*/ 2147483647 w 94"/>
              <a:gd name="T7" fmla="*/ 2147483647 h 239"/>
              <a:gd name="T8" fmla="*/ 0 60000 65536"/>
              <a:gd name="T9" fmla="*/ 0 60000 65536"/>
              <a:gd name="T10" fmla="*/ 0 60000 65536"/>
              <a:gd name="T11" fmla="*/ 0 60000 65536"/>
              <a:gd name="T12" fmla="*/ 0 w 94"/>
              <a:gd name="T13" fmla="*/ 0 h 239"/>
              <a:gd name="T14" fmla="*/ 94 w 94"/>
              <a:gd name="T15" fmla="*/ 239 h 239"/>
            </a:gdLst>
            <a:ahLst/>
            <a:cxnLst>
              <a:cxn ang="T8">
                <a:pos x="T0" y="T1"/>
              </a:cxn>
              <a:cxn ang="T9">
                <a:pos x="T2" y="T3"/>
              </a:cxn>
              <a:cxn ang="T10">
                <a:pos x="T4" y="T5"/>
              </a:cxn>
              <a:cxn ang="T11">
                <a:pos x="T6" y="T7"/>
              </a:cxn>
            </a:cxnLst>
            <a:rect l="T12" t="T13" r="T14" b="T15"/>
            <a:pathLst>
              <a:path w="94" h="239">
                <a:moveTo>
                  <a:pt x="94" y="14"/>
                </a:moveTo>
                <a:lnTo>
                  <a:pt x="0" y="0"/>
                </a:lnTo>
                <a:lnTo>
                  <a:pt x="49" y="239"/>
                </a:lnTo>
                <a:lnTo>
                  <a:pt x="94" y="14"/>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1954" name="Line 578"/>
          <p:cNvSpPr>
            <a:spLocks noChangeShapeType="1"/>
          </p:cNvSpPr>
          <p:nvPr/>
        </p:nvSpPr>
        <p:spPr bwMode="auto">
          <a:xfrm flipH="1" flipV="1">
            <a:off x="5384800" y="4945063"/>
            <a:ext cx="215900" cy="23812"/>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1955" name="Line 579"/>
          <p:cNvSpPr>
            <a:spLocks noChangeShapeType="1"/>
          </p:cNvSpPr>
          <p:nvPr/>
        </p:nvSpPr>
        <p:spPr bwMode="auto">
          <a:xfrm flipV="1">
            <a:off x="7458082" y="4945085"/>
            <a:ext cx="112713" cy="6032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1956" name="Line 580"/>
          <p:cNvSpPr>
            <a:spLocks noChangeShapeType="1"/>
          </p:cNvSpPr>
          <p:nvPr/>
        </p:nvSpPr>
        <p:spPr bwMode="auto">
          <a:xfrm flipH="1" flipV="1">
            <a:off x="5713425" y="4379913"/>
            <a:ext cx="217487" cy="36512"/>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1957" name="Freeform 581"/>
          <p:cNvSpPr>
            <a:spLocks/>
          </p:cNvSpPr>
          <p:nvPr/>
        </p:nvSpPr>
        <p:spPr bwMode="auto">
          <a:xfrm>
            <a:off x="6146800" y="4246563"/>
            <a:ext cx="230188" cy="398462"/>
          </a:xfrm>
          <a:custGeom>
            <a:avLst/>
            <a:gdLst>
              <a:gd name="T0" fmla="*/ 2147483647 w 99"/>
              <a:gd name="T1" fmla="*/ 0 h 152"/>
              <a:gd name="T2" fmla="*/ 2147483647 w 99"/>
              <a:gd name="T3" fmla="*/ 2147483647 h 152"/>
              <a:gd name="T4" fmla="*/ 0 w 99"/>
              <a:gd name="T5" fmla="*/ 2147483647 h 152"/>
              <a:gd name="T6" fmla="*/ 2147483647 w 99"/>
              <a:gd name="T7" fmla="*/ 0 h 152"/>
              <a:gd name="T8" fmla="*/ 0 60000 65536"/>
              <a:gd name="T9" fmla="*/ 0 60000 65536"/>
              <a:gd name="T10" fmla="*/ 0 60000 65536"/>
              <a:gd name="T11" fmla="*/ 0 60000 65536"/>
              <a:gd name="T12" fmla="*/ 0 w 99"/>
              <a:gd name="T13" fmla="*/ 0 h 152"/>
              <a:gd name="T14" fmla="*/ 99 w 99"/>
              <a:gd name="T15" fmla="*/ 152 h 152"/>
            </a:gdLst>
            <a:ahLst/>
            <a:cxnLst>
              <a:cxn ang="T8">
                <a:pos x="T0" y="T1"/>
              </a:cxn>
              <a:cxn ang="T9">
                <a:pos x="T2" y="T3"/>
              </a:cxn>
              <a:cxn ang="T10">
                <a:pos x="T4" y="T5"/>
              </a:cxn>
              <a:cxn ang="T11">
                <a:pos x="T6" y="T7"/>
              </a:cxn>
            </a:cxnLst>
            <a:rect l="T12" t="T13" r="T14" b="T15"/>
            <a:pathLst>
              <a:path w="99" h="152">
                <a:moveTo>
                  <a:pt x="49" y="0"/>
                </a:moveTo>
                <a:lnTo>
                  <a:pt x="99" y="152"/>
                </a:lnTo>
                <a:lnTo>
                  <a:pt x="0" y="101"/>
                </a:lnTo>
                <a:lnTo>
                  <a:pt x="49"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1958" name="Freeform 582"/>
          <p:cNvSpPr>
            <a:spLocks/>
          </p:cNvSpPr>
          <p:nvPr/>
        </p:nvSpPr>
        <p:spPr bwMode="auto">
          <a:xfrm>
            <a:off x="6261100" y="4246563"/>
            <a:ext cx="217488" cy="398462"/>
          </a:xfrm>
          <a:custGeom>
            <a:avLst/>
            <a:gdLst>
              <a:gd name="T0" fmla="*/ 2147483647 w 94"/>
              <a:gd name="T1" fmla="*/ 2147483647 h 152"/>
              <a:gd name="T2" fmla="*/ 0 w 94"/>
              <a:gd name="T3" fmla="*/ 0 h 152"/>
              <a:gd name="T4" fmla="*/ 2147483647 w 94"/>
              <a:gd name="T5" fmla="*/ 2147483647 h 152"/>
              <a:gd name="T6" fmla="*/ 2147483647 w 94"/>
              <a:gd name="T7" fmla="*/ 2147483647 h 152"/>
              <a:gd name="T8" fmla="*/ 0 60000 65536"/>
              <a:gd name="T9" fmla="*/ 0 60000 65536"/>
              <a:gd name="T10" fmla="*/ 0 60000 65536"/>
              <a:gd name="T11" fmla="*/ 0 60000 65536"/>
              <a:gd name="T12" fmla="*/ 0 w 94"/>
              <a:gd name="T13" fmla="*/ 0 h 152"/>
              <a:gd name="T14" fmla="*/ 94 w 94"/>
              <a:gd name="T15" fmla="*/ 152 h 152"/>
            </a:gdLst>
            <a:ahLst/>
            <a:cxnLst>
              <a:cxn ang="T8">
                <a:pos x="T0" y="T1"/>
              </a:cxn>
              <a:cxn ang="T9">
                <a:pos x="T2" y="T3"/>
              </a:cxn>
              <a:cxn ang="T10">
                <a:pos x="T4" y="T5"/>
              </a:cxn>
              <a:cxn ang="T11">
                <a:pos x="T6" y="T7"/>
              </a:cxn>
            </a:cxnLst>
            <a:rect l="T12" t="T13" r="T14" b="T15"/>
            <a:pathLst>
              <a:path w="94" h="152">
                <a:moveTo>
                  <a:pt x="94" y="83"/>
                </a:moveTo>
                <a:lnTo>
                  <a:pt x="0" y="0"/>
                </a:lnTo>
                <a:lnTo>
                  <a:pt x="50" y="152"/>
                </a:lnTo>
                <a:lnTo>
                  <a:pt x="94" y="83"/>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1959" name="Freeform 583"/>
          <p:cNvSpPr>
            <a:spLocks/>
          </p:cNvSpPr>
          <p:nvPr/>
        </p:nvSpPr>
        <p:spPr bwMode="auto">
          <a:xfrm>
            <a:off x="6911987" y="4681560"/>
            <a:ext cx="227013" cy="357187"/>
          </a:xfrm>
          <a:custGeom>
            <a:avLst/>
            <a:gdLst>
              <a:gd name="T0" fmla="*/ 2147483647 w 98"/>
              <a:gd name="T1" fmla="*/ 0 h 137"/>
              <a:gd name="T2" fmla="*/ 2147483647 w 98"/>
              <a:gd name="T3" fmla="*/ 2147483647 h 137"/>
              <a:gd name="T4" fmla="*/ 0 w 98"/>
              <a:gd name="T5" fmla="*/ 2147483647 h 137"/>
              <a:gd name="T6" fmla="*/ 2147483647 w 98"/>
              <a:gd name="T7" fmla="*/ 0 h 137"/>
              <a:gd name="T8" fmla="*/ 0 60000 65536"/>
              <a:gd name="T9" fmla="*/ 0 60000 65536"/>
              <a:gd name="T10" fmla="*/ 0 60000 65536"/>
              <a:gd name="T11" fmla="*/ 0 60000 65536"/>
              <a:gd name="T12" fmla="*/ 0 w 98"/>
              <a:gd name="T13" fmla="*/ 0 h 137"/>
              <a:gd name="T14" fmla="*/ 98 w 98"/>
              <a:gd name="T15" fmla="*/ 137 h 137"/>
            </a:gdLst>
            <a:ahLst/>
            <a:cxnLst>
              <a:cxn ang="T8">
                <a:pos x="T0" y="T1"/>
              </a:cxn>
              <a:cxn ang="T9">
                <a:pos x="T2" y="T3"/>
              </a:cxn>
              <a:cxn ang="T10">
                <a:pos x="T4" y="T5"/>
              </a:cxn>
              <a:cxn ang="T11">
                <a:pos x="T6" y="T7"/>
              </a:cxn>
            </a:cxnLst>
            <a:rect l="T12" t="T13" r="T14" b="T15"/>
            <a:pathLst>
              <a:path w="98" h="137">
                <a:moveTo>
                  <a:pt x="49" y="0"/>
                </a:moveTo>
                <a:lnTo>
                  <a:pt x="98" y="137"/>
                </a:lnTo>
                <a:lnTo>
                  <a:pt x="0" y="124"/>
                </a:lnTo>
                <a:lnTo>
                  <a:pt x="49"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1960" name="Freeform 584"/>
          <p:cNvSpPr>
            <a:spLocks/>
          </p:cNvSpPr>
          <p:nvPr/>
        </p:nvSpPr>
        <p:spPr bwMode="auto">
          <a:xfrm>
            <a:off x="7024693" y="4681560"/>
            <a:ext cx="217487" cy="357187"/>
          </a:xfrm>
          <a:custGeom>
            <a:avLst/>
            <a:gdLst>
              <a:gd name="T0" fmla="*/ 2147483647 w 94"/>
              <a:gd name="T1" fmla="*/ 2147483647 h 137"/>
              <a:gd name="T2" fmla="*/ 0 w 94"/>
              <a:gd name="T3" fmla="*/ 0 h 137"/>
              <a:gd name="T4" fmla="*/ 2147483647 w 94"/>
              <a:gd name="T5" fmla="*/ 2147483647 h 137"/>
              <a:gd name="T6" fmla="*/ 2147483647 w 94"/>
              <a:gd name="T7" fmla="*/ 2147483647 h 137"/>
              <a:gd name="T8" fmla="*/ 0 60000 65536"/>
              <a:gd name="T9" fmla="*/ 0 60000 65536"/>
              <a:gd name="T10" fmla="*/ 0 60000 65536"/>
              <a:gd name="T11" fmla="*/ 0 60000 65536"/>
              <a:gd name="T12" fmla="*/ 0 w 94"/>
              <a:gd name="T13" fmla="*/ 0 h 137"/>
              <a:gd name="T14" fmla="*/ 94 w 94"/>
              <a:gd name="T15" fmla="*/ 137 h 137"/>
            </a:gdLst>
            <a:ahLst/>
            <a:cxnLst>
              <a:cxn ang="T8">
                <a:pos x="T0" y="T1"/>
              </a:cxn>
              <a:cxn ang="T9">
                <a:pos x="T2" y="T3"/>
              </a:cxn>
              <a:cxn ang="T10">
                <a:pos x="T4" y="T5"/>
              </a:cxn>
              <a:cxn ang="T11">
                <a:pos x="T6" y="T7"/>
              </a:cxn>
            </a:cxnLst>
            <a:rect l="T12" t="T13" r="T14" b="T15"/>
            <a:pathLst>
              <a:path w="94" h="137">
                <a:moveTo>
                  <a:pt x="94" y="59"/>
                </a:moveTo>
                <a:lnTo>
                  <a:pt x="0" y="0"/>
                </a:lnTo>
                <a:lnTo>
                  <a:pt x="49" y="137"/>
                </a:lnTo>
                <a:lnTo>
                  <a:pt x="94" y="59"/>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1961" name="Line 585"/>
          <p:cNvSpPr>
            <a:spLocks noChangeShapeType="1"/>
          </p:cNvSpPr>
          <p:nvPr/>
        </p:nvSpPr>
        <p:spPr bwMode="auto">
          <a:xfrm flipH="1" flipV="1">
            <a:off x="6261100" y="4246585"/>
            <a:ext cx="217488" cy="217487"/>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1962" name="Line 586"/>
          <p:cNvSpPr>
            <a:spLocks noChangeShapeType="1"/>
          </p:cNvSpPr>
          <p:nvPr/>
        </p:nvSpPr>
        <p:spPr bwMode="auto">
          <a:xfrm flipV="1">
            <a:off x="6146800" y="4246563"/>
            <a:ext cx="114300" cy="265112"/>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1963" name="Line 587"/>
          <p:cNvSpPr>
            <a:spLocks noChangeShapeType="1"/>
          </p:cNvSpPr>
          <p:nvPr/>
        </p:nvSpPr>
        <p:spPr bwMode="auto">
          <a:xfrm flipV="1">
            <a:off x="6911977" y="4681538"/>
            <a:ext cx="112713" cy="323850"/>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1964" name="Freeform 588"/>
          <p:cNvSpPr>
            <a:spLocks/>
          </p:cNvSpPr>
          <p:nvPr/>
        </p:nvSpPr>
        <p:spPr bwMode="auto">
          <a:xfrm>
            <a:off x="6376990" y="4464072"/>
            <a:ext cx="214312" cy="574675"/>
          </a:xfrm>
          <a:custGeom>
            <a:avLst/>
            <a:gdLst>
              <a:gd name="T0" fmla="*/ 2147483647 w 93"/>
              <a:gd name="T1" fmla="*/ 0 h 220"/>
              <a:gd name="T2" fmla="*/ 2147483647 w 93"/>
              <a:gd name="T3" fmla="*/ 2147483647 h 220"/>
              <a:gd name="T4" fmla="*/ 0 w 93"/>
              <a:gd name="T5" fmla="*/ 2147483647 h 220"/>
              <a:gd name="T6" fmla="*/ 2147483647 w 93"/>
              <a:gd name="T7" fmla="*/ 0 h 220"/>
              <a:gd name="T8" fmla="*/ 0 60000 65536"/>
              <a:gd name="T9" fmla="*/ 0 60000 65536"/>
              <a:gd name="T10" fmla="*/ 0 60000 65536"/>
              <a:gd name="T11" fmla="*/ 0 60000 65536"/>
              <a:gd name="T12" fmla="*/ 0 w 93"/>
              <a:gd name="T13" fmla="*/ 0 h 220"/>
              <a:gd name="T14" fmla="*/ 93 w 93"/>
              <a:gd name="T15" fmla="*/ 220 h 220"/>
            </a:gdLst>
            <a:ahLst/>
            <a:cxnLst>
              <a:cxn ang="T8">
                <a:pos x="T0" y="T1"/>
              </a:cxn>
              <a:cxn ang="T9">
                <a:pos x="T2" y="T3"/>
              </a:cxn>
              <a:cxn ang="T10">
                <a:pos x="T4" y="T5"/>
              </a:cxn>
              <a:cxn ang="T11">
                <a:pos x="T6" y="T7"/>
              </a:cxn>
            </a:cxnLst>
            <a:rect l="T12" t="T13" r="T14" b="T15"/>
            <a:pathLst>
              <a:path w="93" h="220">
                <a:moveTo>
                  <a:pt x="44" y="0"/>
                </a:moveTo>
                <a:lnTo>
                  <a:pt x="93" y="220"/>
                </a:lnTo>
                <a:lnTo>
                  <a:pt x="0" y="69"/>
                </a:lnTo>
                <a:lnTo>
                  <a:pt x="44"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1965" name="Freeform 589"/>
          <p:cNvSpPr>
            <a:spLocks/>
          </p:cNvSpPr>
          <p:nvPr/>
        </p:nvSpPr>
        <p:spPr bwMode="auto">
          <a:xfrm>
            <a:off x="6478600" y="4464072"/>
            <a:ext cx="217487" cy="574675"/>
          </a:xfrm>
          <a:custGeom>
            <a:avLst/>
            <a:gdLst>
              <a:gd name="T0" fmla="*/ 2147483647 w 94"/>
              <a:gd name="T1" fmla="*/ 2147483647 h 220"/>
              <a:gd name="T2" fmla="*/ 0 w 94"/>
              <a:gd name="T3" fmla="*/ 0 h 220"/>
              <a:gd name="T4" fmla="*/ 2147483647 w 94"/>
              <a:gd name="T5" fmla="*/ 2147483647 h 220"/>
              <a:gd name="T6" fmla="*/ 2147483647 w 94"/>
              <a:gd name="T7" fmla="*/ 2147483647 h 220"/>
              <a:gd name="T8" fmla="*/ 0 60000 65536"/>
              <a:gd name="T9" fmla="*/ 0 60000 65536"/>
              <a:gd name="T10" fmla="*/ 0 60000 65536"/>
              <a:gd name="T11" fmla="*/ 0 60000 65536"/>
              <a:gd name="T12" fmla="*/ 0 w 94"/>
              <a:gd name="T13" fmla="*/ 0 h 220"/>
              <a:gd name="T14" fmla="*/ 94 w 94"/>
              <a:gd name="T15" fmla="*/ 220 h 220"/>
            </a:gdLst>
            <a:ahLst/>
            <a:cxnLst>
              <a:cxn ang="T8">
                <a:pos x="T0" y="T1"/>
              </a:cxn>
              <a:cxn ang="T9">
                <a:pos x="T2" y="T3"/>
              </a:cxn>
              <a:cxn ang="T10">
                <a:pos x="T4" y="T5"/>
              </a:cxn>
              <a:cxn ang="T11">
                <a:pos x="T6" y="T7"/>
              </a:cxn>
            </a:cxnLst>
            <a:rect l="T12" t="T13" r="T14" b="T15"/>
            <a:pathLst>
              <a:path w="94" h="220">
                <a:moveTo>
                  <a:pt x="94" y="69"/>
                </a:moveTo>
                <a:lnTo>
                  <a:pt x="0" y="0"/>
                </a:lnTo>
                <a:lnTo>
                  <a:pt x="49" y="220"/>
                </a:lnTo>
                <a:lnTo>
                  <a:pt x="94" y="69"/>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1966" name="Freeform 590"/>
          <p:cNvSpPr>
            <a:spLocks/>
          </p:cNvSpPr>
          <p:nvPr/>
        </p:nvSpPr>
        <p:spPr bwMode="auto">
          <a:xfrm>
            <a:off x="5827725" y="4416425"/>
            <a:ext cx="217487" cy="622300"/>
          </a:xfrm>
          <a:custGeom>
            <a:avLst/>
            <a:gdLst>
              <a:gd name="T0" fmla="*/ 2147483647 w 94"/>
              <a:gd name="T1" fmla="*/ 0 h 238"/>
              <a:gd name="T2" fmla="*/ 2147483647 w 94"/>
              <a:gd name="T3" fmla="*/ 2147483647 h 238"/>
              <a:gd name="T4" fmla="*/ 0 w 94"/>
              <a:gd name="T5" fmla="*/ 2147483647 h 238"/>
              <a:gd name="T6" fmla="*/ 2147483647 w 94"/>
              <a:gd name="T7" fmla="*/ 0 h 238"/>
              <a:gd name="T8" fmla="*/ 0 60000 65536"/>
              <a:gd name="T9" fmla="*/ 0 60000 65536"/>
              <a:gd name="T10" fmla="*/ 0 60000 65536"/>
              <a:gd name="T11" fmla="*/ 0 60000 65536"/>
              <a:gd name="T12" fmla="*/ 0 w 94"/>
              <a:gd name="T13" fmla="*/ 0 h 238"/>
              <a:gd name="T14" fmla="*/ 94 w 94"/>
              <a:gd name="T15" fmla="*/ 238 h 238"/>
            </a:gdLst>
            <a:ahLst/>
            <a:cxnLst>
              <a:cxn ang="T8">
                <a:pos x="T0" y="T1"/>
              </a:cxn>
              <a:cxn ang="T9">
                <a:pos x="T2" y="T3"/>
              </a:cxn>
              <a:cxn ang="T10">
                <a:pos x="T4" y="T5"/>
              </a:cxn>
              <a:cxn ang="T11">
                <a:pos x="T6" y="T7"/>
              </a:cxn>
            </a:cxnLst>
            <a:rect l="T12" t="T13" r="T14" b="T15"/>
            <a:pathLst>
              <a:path w="94" h="238">
                <a:moveTo>
                  <a:pt x="45" y="0"/>
                </a:moveTo>
                <a:lnTo>
                  <a:pt x="94" y="238"/>
                </a:lnTo>
                <a:lnTo>
                  <a:pt x="0" y="225"/>
                </a:lnTo>
                <a:lnTo>
                  <a:pt x="45"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1967" name="Freeform 591"/>
          <p:cNvSpPr>
            <a:spLocks/>
          </p:cNvSpPr>
          <p:nvPr/>
        </p:nvSpPr>
        <p:spPr bwMode="auto">
          <a:xfrm>
            <a:off x="5930900" y="4416425"/>
            <a:ext cx="215900" cy="622300"/>
          </a:xfrm>
          <a:custGeom>
            <a:avLst/>
            <a:gdLst>
              <a:gd name="T0" fmla="*/ 2147483647 w 93"/>
              <a:gd name="T1" fmla="*/ 2147483647 h 238"/>
              <a:gd name="T2" fmla="*/ 0 w 93"/>
              <a:gd name="T3" fmla="*/ 0 h 238"/>
              <a:gd name="T4" fmla="*/ 2147483647 w 93"/>
              <a:gd name="T5" fmla="*/ 2147483647 h 238"/>
              <a:gd name="T6" fmla="*/ 2147483647 w 93"/>
              <a:gd name="T7" fmla="*/ 2147483647 h 238"/>
              <a:gd name="T8" fmla="*/ 0 60000 65536"/>
              <a:gd name="T9" fmla="*/ 0 60000 65536"/>
              <a:gd name="T10" fmla="*/ 0 60000 65536"/>
              <a:gd name="T11" fmla="*/ 0 60000 65536"/>
              <a:gd name="T12" fmla="*/ 0 w 93"/>
              <a:gd name="T13" fmla="*/ 0 h 238"/>
              <a:gd name="T14" fmla="*/ 93 w 93"/>
              <a:gd name="T15" fmla="*/ 238 h 238"/>
            </a:gdLst>
            <a:ahLst/>
            <a:cxnLst>
              <a:cxn ang="T8">
                <a:pos x="T0" y="T1"/>
              </a:cxn>
              <a:cxn ang="T9">
                <a:pos x="T2" y="T3"/>
              </a:cxn>
              <a:cxn ang="T10">
                <a:pos x="T4" y="T5"/>
              </a:cxn>
              <a:cxn ang="T11">
                <a:pos x="T6" y="T7"/>
              </a:cxn>
            </a:cxnLst>
            <a:rect l="T12" t="T13" r="T14" b="T15"/>
            <a:pathLst>
              <a:path w="93" h="238">
                <a:moveTo>
                  <a:pt x="93" y="36"/>
                </a:moveTo>
                <a:lnTo>
                  <a:pt x="0" y="0"/>
                </a:lnTo>
                <a:lnTo>
                  <a:pt x="49" y="238"/>
                </a:lnTo>
                <a:lnTo>
                  <a:pt x="93" y="36"/>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1968" name="Line 592"/>
          <p:cNvSpPr>
            <a:spLocks noChangeShapeType="1"/>
          </p:cNvSpPr>
          <p:nvPr/>
        </p:nvSpPr>
        <p:spPr bwMode="auto">
          <a:xfrm flipH="1" flipV="1">
            <a:off x="6478600" y="4464072"/>
            <a:ext cx="217487" cy="18097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1969" name="Line 593"/>
          <p:cNvSpPr>
            <a:spLocks noChangeShapeType="1"/>
          </p:cNvSpPr>
          <p:nvPr/>
        </p:nvSpPr>
        <p:spPr bwMode="auto">
          <a:xfrm flipV="1">
            <a:off x="6376994" y="4464072"/>
            <a:ext cx="101600" cy="18097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1970" name="Line 594"/>
          <p:cNvSpPr>
            <a:spLocks noChangeShapeType="1"/>
          </p:cNvSpPr>
          <p:nvPr/>
        </p:nvSpPr>
        <p:spPr bwMode="auto">
          <a:xfrm flipH="1" flipV="1">
            <a:off x="5600712" y="4968897"/>
            <a:ext cx="227013" cy="36513"/>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1971" name="Line 595"/>
          <p:cNvSpPr>
            <a:spLocks noChangeShapeType="1"/>
          </p:cNvSpPr>
          <p:nvPr/>
        </p:nvSpPr>
        <p:spPr bwMode="auto">
          <a:xfrm flipH="1" flipV="1">
            <a:off x="5930900" y="4416425"/>
            <a:ext cx="215900" cy="95250"/>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1972" name="Line 596"/>
          <p:cNvSpPr>
            <a:spLocks noChangeShapeType="1"/>
          </p:cNvSpPr>
          <p:nvPr/>
        </p:nvSpPr>
        <p:spPr bwMode="auto">
          <a:xfrm flipV="1">
            <a:off x="5827715" y="4416447"/>
            <a:ext cx="103187" cy="588963"/>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1973" name="Freeform 597"/>
          <p:cNvSpPr>
            <a:spLocks/>
          </p:cNvSpPr>
          <p:nvPr/>
        </p:nvSpPr>
        <p:spPr bwMode="auto">
          <a:xfrm>
            <a:off x="7139000" y="4835525"/>
            <a:ext cx="217487" cy="230188"/>
          </a:xfrm>
          <a:custGeom>
            <a:avLst/>
            <a:gdLst>
              <a:gd name="T0" fmla="*/ 2147483647 w 94"/>
              <a:gd name="T1" fmla="*/ 0 h 88"/>
              <a:gd name="T2" fmla="*/ 2147483647 w 94"/>
              <a:gd name="T3" fmla="*/ 2147483647 h 88"/>
              <a:gd name="T4" fmla="*/ 0 w 94"/>
              <a:gd name="T5" fmla="*/ 2147483647 h 88"/>
              <a:gd name="T6" fmla="*/ 2147483647 w 94"/>
              <a:gd name="T7" fmla="*/ 0 h 88"/>
              <a:gd name="T8" fmla="*/ 0 60000 65536"/>
              <a:gd name="T9" fmla="*/ 0 60000 65536"/>
              <a:gd name="T10" fmla="*/ 0 60000 65536"/>
              <a:gd name="T11" fmla="*/ 0 60000 65536"/>
              <a:gd name="T12" fmla="*/ 0 w 94"/>
              <a:gd name="T13" fmla="*/ 0 h 88"/>
              <a:gd name="T14" fmla="*/ 94 w 94"/>
              <a:gd name="T15" fmla="*/ 88 h 88"/>
            </a:gdLst>
            <a:ahLst/>
            <a:cxnLst>
              <a:cxn ang="T8">
                <a:pos x="T0" y="T1"/>
              </a:cxn>
              <a:cxn ang="T9">
                <a:pos x="T2" y="T3"/>
              </a:cxn>
              <a:cxn ang="T10">
                <a:pos x="T4" y="T5"/>
              </a:cxn>
              <a:cxn ang="T11">
                <a:pos x="T6" y="T7"/>
              </a:cxn>
            </a:cxnLst>
            <a:rect l="T12" t="T13" r="T14" b="T15"/>
            <a:pathLst>
              <a:path w="94" h="88">
                <a:moveTo>
                  <a:pt x="45" y="0"/>
                </a:moveTo>
                <a:lnTo>
                  <a:pt x="94" y="88"/>
                </a:lnTo>
                <a:lnTo>
                  <a:pt x="0" y="78"/>
                </a:lnTo>
                <a:lnTo>
                  <a:pt x="45"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1974" name="Freeform 598"/>
          <p:cNvSpPr>
            <a:spLocks/>
          </p:cNvSpPr>
          <p:nvPr/>
        </p:nvSpPr>
        <p:spPr bwMode="auto">
          <a:xfrm>
            <a:off x="7242175" y="4835525"/>
            <a:ext cx="215900" cy="230188"/>
          </a:xfrm>
          <a:custGeom>
            <a:avLst/>
            <a:gdLst>
              <a:gd name="T0" fmla="*/ 2147483647 w 93"/>
              <a:gd name="T1" fmla="*/ 2147483647 h 88"/>
              <a:gd name="T2" fmla="*/ 0 w 93"/>
              <a:gd name="T3" fmla="*/ 0 h 88"/>
              <a:gd name="T4" fmla="*/ 2147483647 w 93"/>
              <a:gd name="T5" fmla="*/ 2147483647 h 88"/>
              <a:gd name="T6" fmla="*/ 2147483647 w 93"/>
              <a:gd name="T7" fmla="*/ 2147483647 h 88"/>
              <a:gd name="T8" fmla="*/ 0 60000 65536"/>
              <a:gd name="T9" fmla="*/ 0 60000 65536"/>
              <a:gd name="T10" fmla="*/ 0 60000 65536"/>
              <a:gd name="T11" fmla="*/ 0 60000 65536"/>
              <a:gd name="T12" fmla="*/ 0 w 93"/>
              <a:gd name="T13" fmla="*/ 0 h 88"/>
              <a:gd name="T14" fmla="*/ 93 w 93"/>
              <a:gd name="T15" fmla="*/ 88 h 88"/>
            </a:gdLst>
            <a:ahLst/>
            <a:cxnLst>
              <a:cxn ang="T8">
                <a:pos x="T0" y="T1"/>
              </a:cxn>
              <a:cxn ang="T9">
                <a:pos x="T2" y="T3"/>
              </a:cxn>
              <a:cxn ang="T10">
                <a:pos x="T4" y="T5"/>
              </a:cxn>
              <a:cxn ang="T11">
                <a:pos x="T6" y="T7"/>
              </a:cxn>
            </a:cxnLst>
            <a:rect l="T12" t="T13" r="T14" b="T15"/>
            <a:pathLst>
              <a:path w="93" h="88">
                <a:moveTo>
                  <a:pt x="93" y="65"/>
                </a:moveTo>
                <a:lnTo>
                  <a:pt x="0" y="0"/>
                </a:lnTo>
                <a:lnTo>
                  <a:pt x="49" y="88"/>
                </a:lnTo>
                <a:lnTo>
                  <a:pt x="93" y="65"/>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1975" name="Line 599"/>
          <p:cNvSpPr>
            <a:spLocks noChangeShapeType="1"/>
          </p:cNvSpPr>
          <p:nvPr/>
        </p:nvSpPr>
        <p:spPr bwMode="auto">
          <a:xfrm flipH="1">
            <a:off x="7138990" y="4835525"/>
            <a:ext cx="103187" cy="203200"/>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1976" name="Freeform 600"/>
          <p:cNvSpPr>
            <a:spLocks/>
          </p:cNvSpPr>
          <p:nvPr/>
        </p:nvSpPr>
        <p:spPr bwMode="auto">
          <a:xfrm>
            <a:off x="6591300" y="4645025"/>
            <a:ext cx="217488" cy="420688"/>
          </a:xfrm>
          <a:custGeom>
            <a:avLst/>
            <a:gdLst>
              <a:gd name="T0" fmla="*/ 2147483647 w 94"/>
              <a:gd name="T1" fmla="*/ 0 h 161"/>
              <a:gd name="T2" fmla="*/ 2147483647 w 94"/>
              <a:gd name="T3" fmla="*/ 2147483647 h 161"/>
              <a:gd name="T4" fmla="*/ 0 w 94"/>
              <a:gd name="T5" fmla="*/ 2147483647 h 161"/>
              <a:gd name="T6" fmla="*/ 2147483647 w 94"/>
              <a:gd name="T7" fmla="*/ 0 h 161"/>
              <a:gd name="T8" fmla="*/ 0 60000 65536"/>
              <a:gd name="T9" fmla="*/ 0 60000 65536"/>
              <a:gd name="T10" fmla="*/ 0 60000 65536"/>
              <a:gd name="T11" fmla="*/ 0 60000 65536"/>
              <a:gd name="T12" fmla="*/ 0 w 94"/>
              <a:gd name="T13" fmla="*/ 0 h 161"/>
              <a:gd name="T14" fmla="*/ 94 w 94"/>
              <a:gd name="T15" fmla="*/ 161 h 161"/>
            </a:gdLst>
            <a:ahLst/>
            <a:cxnLst>
              <a:cxn ang="T8">
                <a:pos x="T0" y="T1"/>
              </a:cxn>
              <a:cxn ang="T9">
                <a:pos x="T2" y="T3"/>
              </a:cxn>
              <a:cxn ang="T10">
                <a:pos x="T4" y="T5"/>
              </a:cxn>
              <a:cxn ang="T11">
                <a:pos x="T6" y="T7"/>
              </a:cxn>
            </a:cxnLst>
            <a:rect l="T12" t="T13" r="T14" b="T15"/>
            <a:pathLst>
              <a:path w="94" h="161">
                <a:moveTo>
                  <a:pt x="45" y="0"/>
                </a:moveTo>
                <a:lnTo>
                  <a:pt x="94" y="161"/>
                </a:lnTo>
                <a:lnTo>
                  <a:pt x="0" y="151"/>
                </a:lnTo>
                <a:lnTo>
                  <a:pt x="45"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1977" name="Freeform 601"/>
          <p:cNvSpPr>
            <a:spLocks/>
          </p:cNvSpPr>
          <p:nvPr/>
        </p:nvSpPr>
        <p:spPr bwMode="auto">
          <a:xfrm>
            <a:off x="6696075" y="4645025"/>
            <a:ext cx="215900" cy="420688"/>
          </a:xfrm>
          <a:custGeom>
            <a:avLst/>
            <a:gdLst>
              <a:gd name="T0" fmla="*/ 2147483647 w 93"/>
              <a:gd name="T1" fmla="*/ 2147483647 h 161"/>
              <a:gd name="T2" fmla="*/ 0 w 93"/>
              <a:gd name="T3" fmla="*/ 0 h 161"/>
              <a:gd name="T4" fmla="*/ 2147483647 w 93"/>
              <a:gd name="T5" fmla="*/ 2147483647 h 161"/>
              <a:gd name="T6" fmla="*/ 2147483647 w 93"/>
              <a:gd name="T7" fmla="*/ 2147483647 h 161"/>
              <a:gd name="T8" fmla="*/ 0 60000 65536"/>
              <a:gd name="T9" fmla="*/ 0 60000 65536"/>
              <a:gd name="T10" fmla="*/ 0 60000 65536"/>
              <a:gd name="T11" fmla="*/ 0 60000 65536"/>
              <a:gd name="T12" fmla="*/ 0 w 93"/>
              <a:gd name="T13" fmla="*/ 0 h 161"/>
              <a:gd name="T14" fmla="*/ 93 w 93"/>
              <a:gd name="T15" fmla="*/ 161 h 161"/>
            </a:gdLst>
            <a:ahLst/>
            <a:cxnLst>
              <a:cxn ang="T8">
                <a:pos x="T0" y="T1"/>
              </a:cxn>
              <a:cxn ang="T9">
                <a:pos x="T2" y="T3"/>
              </a:cxn>
              <a:cxn ang="T10">
                <a:pos x="T4" y="T5"/>
              </a:cxn>
              <a:cxn ang="T11">
                <a:pos x="T6" y="T7"/>
              </a:cxn>
            </a:cxnLst>
            <a:rect l="T12" t="T13" r="T14" b="T15"/>
            <a:pathLst>
              <a:path w="93" h="161">
                <a:moveTo>
                  <a:pt x="93" y="138"/>
                </a:moveTo>
                <a:lnTo>
                  <a:pt x="0" y="0"/>
                </a:lnTo>
                <a:lnTo>
                  <a:pt x="49" y="161"/>
                </a:lnTo>
                <a:lnTo>
                  <a:pt x="93" y="138"/>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1978" name="Line 602"/>
          <p:cNvSpPr>
            <a:spLocks noChangeShapeType="1"/>
          </p:cNvSpPr>
          <p:nvPr/>
        </p:nvSpPr>
        <p:spPr bwMode="auto">
          <a:xfrm flipH="1" flipV="1">
            <a:off x="6696075" y="4645047"/>
            <a:ext cx="215900" cy="360363"/>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1979" name="Line 603"/>
          <p:cNvSpPr>
            <a:spLocks noChangeShapeType="1"/>
          </p:cNvSpPr>
          <p:nvPr/>
        </p:nvSpPr>
        <p:spPr bwMode="auto">
          <a:xfrm flipV="1">
            <a:off x="6591307" y="4645025"/>
            <a:ext cx="104775" cy="393700"/>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1980" name="Freeform 604"/>
          <p:cNvSpPr>
            <a:spLocks/>
          </p:cNvSpPr>
          <p:nvPr/>
        </p:nvSpPr>
        <p:spPr bwMode="auto">
          <a:xfrm>
            <a:off x="6045200" y="4511675"/>
            <a:ext cx="215900" cy="554038"/>
          </a:xfrm>
          <a:custGeom>
            <a:avLst/>
            <a:gdLst>
              <a:gd name="T0" fmla="*/ 2147483647 w 93"/>
              <a:gd name="T1" fmla="*/ 0 h 212"/>
              <a:gd name="T2" fmla="*/ 2147483647 w 93"/>
              <a:gd name="T3" fmla="*/ 2147483647 h 212"/>
              <a:gd name="T4" fmla="*/ 0 w 93"/>
              <a:gd name="T5" fmla="*/ 2147483647 h 212"/>
              <a:gd name="T6" fmla="*/ 2147483647 w 93"/>
              <a:gd name="T7" fmla="*/ 0 h 212"/>
              <a:gd name="T8" fmla="*/ 0 60000 65536"/>
              <a:gd name="T9" fmla="*/ 0 60000 65536"/>
              <a:gd name="T10" fmla="*/ 0 60000 65536"/>
              <a:gd name="T11" fmla="*/ 0 60000 65536"/>
              <a:gd name="T12" fmla="*/ 0 w 93"/>
              <a:gd name="T13" fmla="*/ 0 h 212"/>
              <a:gd name="T14" fmla="*/ 93 w 93"/>
              <a:gd name="T15" fmla="*/ 212 h 212"/>
            </a:gdLst>
            <a:ahLst/>
            <a:cxnLst>
              <a:cxn ang="T8">
                <a:pos x="T0" y="T1"/>
              </a:cxn>
              <a:cxn ang="T9">
                <a:pos x="T2" y="T3"/>
              </a:cxn>
              <a:cxn ang="T10">
                <a:pos x="T4" y="T5"/>
              </a:cxn>
              <a:cxn ang="T11">
                <a:pos x="T6" y="T7"/>
              </a:cxn>
            </a:cxnLst>
            <a:rect l="T12" t="T13" r="T14" b="T15"/>
            <a:pathLst>
              <a:path w="93" h="212">
                <a:moveTo>
                  <a:pt x="44" y="0"/>
                </a:moveTo>
                <a:lnTo>
                  <a:pt x="93" y="212"/>
                </a:lnTo>
                <a:lnTo>
                  <a:pt x="0" y="202"/>
                </a:lnTo>
                <a:lnTo>
                  <a:pt x="44"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1981" name="Freeform 605"/>
          <p:cNvSpPr>
            <a:spLocks/>
          </p:cNvSpPr>
          <p:nvPr/>
        </p:nvSpPr>
        <p:spPr bwMode="auto">
          <a:xfrm>
            <a:off x="6146800" y="4511675"/>
            <a:ext cx="230188" cy="554038"/>
          </a:xfrm>
          <a:custGeom>
            <a:avLst/>
            <a:gdLst>
              <a:gd name="T0" fmla="*/ 2147483647 w 99"/>
              <a:gd name="T1" fmla="*/ 2147483647 h 212"/>
              <a:gd name="T2" fmla="*/ 0 w 99"/>
              <a:gd name="T3" fmla="*/ 0 h 212"/>
              <a:gd name="T4" fmla="*/ 2147483647 w 99"/>
              <a:gd name="T5" fmla="*/ 2147483647 h 212"/>
              <a:gd name="T6" fmla="*/ 2147483647 w 99"/>
              <a:gd name="T7" fmla="*/ 2147483647 h 212"/>
              <a:gd name="T8" fmla="*/ 0 60000 65536"/>
              <a:gd name="T9" fmla="*/ 0 60000 65536"/>
              <a:gd name="T10" fmla="*/ 0 60000 65536"/>
              <a:gd name="T11" fmla="*/ 0 60000 65536"/>
              <a:gd name="T12" fmla="*/ 0 w 99"/>
              <a:gd name="T13" fmla="*/ 0 h 212"/>
              <a:gd name="T14" fmla="*/ 99 w 99"/>
              <a:gd name="T15" fmla="*/ 212 h 212"/>
            </a:gdLst>
            <a:ahLst/>
            <a:cxnLst>
              <a:cxn ang="T8">
                <a:pos x="T0" y="T1"/>
              </a:cxn>
              <a:cxn ang="T9">
                <a:pos x="T2" y="T3"/>
              </a:cxn>
              <a:cxn ang="T10">
                <a:pos x="T4" y="T5"/>
              </a:cxn>
              <a:cxn ang="T11">
                <a:pos x="T6" y="T7"/>
              </a:cxn>
            </a:cxnLst>
            <a:rect l="T12" t="T13" r="T14" b="T15"/>
            <a:pathLst>
              <a:path w="99" h="212">
                <a:moveTo>
                  <a:pt x="99" y="51"/>
                </a:moveTo>
                <a:lnTo>
                  <a:pt x="0" y="0"/>
                </a:lnTo>
                <a:lnTo>
                  <a:pt x="49" y="212"/>
                </a:lnTo>
                <a:lnTo>
                  <a:pt x="99" y="51"/>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1982" name="Freeform 606"/>
          <p:cNvSpPr>
            <a:spLocks/>
          </p:cNvSpPr>
          <p:nvPr/>
        </p:nvSpPr>
        <p:spPr bwMode="auto">
          <a:xfrm>
            <a:off x="6808788" y="5005388"/>
            <a:ext cx="215900" cy="93662"/>
          </a:xfrm>
          <a:custGeom>
            <a:avLst/>
            <a:gdLst>
              <a:gd name="T0" fmla="*/ 2147483647 w 93"/>
              <a:gd name="T1" fmla="*/ 0 h 36"/>
              <a:gd name="T2" fmla="*/ 2147483647 w 93"/>
              <a:gd name="T3" fmla="*/ 2147483647 h 36"/>
              <a:gd name="T4" fmla="*/ 0 w 93"/>
              <a:gd name="T5" fmla="*/ 2147483647 h 36"/>
              <a:gd name="T6" fmla="*/ 2147483647 w 93"/>
              <a:gd name="T7" fmla="*/ 0 h 36"/>
              <a:gd name="T8" fmla="*/ 0 60000 65536"/>
              <a:gd name="T9" fmla="*/ 0 60000 65536"/>
              <a:gd name="T10" fmla="*/ 0 60000 65536"/>
              <a:gd name="T11" fmla="*/ 0 60000 65536"/>
              <a:gd name="T12" fmla="*/ 0 w 93"/>
              <a:gd name="T13" fmla="*/ 0 h 36"/>
              <a:gd name="T14" fmla="*/ 93 w 93"/>
              <a:gd name="T15" fmla="*/ 36 h 36"/>
            </a:gdLst>
            <a:ahLst/>
            <a:cxnLst>
              <a:cxn ang="T8">
                <a:pos x="T0" y="T1"/>
              </a:cxn>
              <a:cxn ang="T9">
                <a:pos x="T2" y="T3"/>
              </a:cxn>
              <a:cxn ang="T10">
                <a:pos x="T4" y="T5"/>
              </a:cxn>
              <a:cxn ang="T11">
                <a:pos x="T6" y="T7"/>
              </a:cxn>
            </a:cxnLst>
            <a:rect l="T12" t="T13" r="T14" b="T15"/>
            <a:pathLst>
              <a:path w="93" h="36">
                <a:moveTo>
                  <a:pt x="44" y="0"/>
                </a:moveTo>
                <a:lnTo>
                  <a:pt x="93" y="36"/>
                </a:lnTo>
                <a:lnTo>
                  <a:pt x="0" y="23"/>
                </a:lnTo>
                <a:lnTo>
                  <a:pt x="44"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1983" name="Freeform 607"/>
          <p:cNvSpPr>
            <a:spLocks/>
          </p:cNvSpPr>
          <p:nvPr/>
        </p:nvSpPr>
        <p:spPr bwMode="auto">
          <a:xfrm>
            <a:off x="6911987" y="5005388"/>
            <a:ext cx="227013" cy="93662"/>
          </a:xfrm>
          <a:custGeom>
            <a:avLst/>
            <a:gdLst>
              <a:gd name="T0" fmla="*/ 2147483647 w 98"/>
              <a:gd name="T1" fmla="*/ 2147483647 h 36"/>
              <a:gd name="T2" fmla="*/ 0 w 98"/>
              <a:gd name="T3" fmla="*/ 0 h 36"/>
              <a:gd name="T4" fmla="*/ 2147483647 w 98"/>
              <a:gd name="T5" fmla="*/ 2147483647 h 36"/>
              <a:gd name="T6" fmla="*/ 2147483647 w 98"/>
              <a:gd name="T7" fmla="*/ 2147483647 h 36"/>
              <a:gd name="T8" fmla="*/ 0 60000 65536"/>
              <a:gd name="T9" fmla="*/ 0 60000 65536"/>
              <a:gd name="T10" fmla="*/ 0 60000 65536"/>
              <a:gd name="T11" fmla="*/ 0 60000 65536"/>
              <a:gd name="T12" fmla="*/ 0 w 98"/>
              <a:gd name="T13" fmla="*/ 0 h 36"/>
              <a:gd name="T14" fmla="*/ 98 w 98"/>
              <a:gd name="T15" fmla="*/ 36 h 36"/>
            </a:gdLst>
            <a:ahLst/>
            <a:cxnLst>
              <a:cxn ang="T8">
                <a:pos x="T0" y="T1"/>
              </a:cxn>
              <a:cxn ang="T9">
                <a:pos x="T2" y="T3"/>
              </a:cxn>
              <a:cxn ang="T10">
                <a:pos x="T4" y="T5"/>
              </a:cxn>
              <a:cxn ang="T11">
                <a:pos x="T6" y="T7"/>
              </a:cxn>
            </a:cxnLst>
            <a:rect l="T12" t="T13" r="T14" b="T15"/>
            <a:pathLst>
              <a:path w="98" h="36">
                <a:moveTo>
                  <a:pt x="98" y="13"/>
                </a:moveTo>
                <a:lnTo>
                  <a:pt x="0" y="0"/>
                </a:lnTo>
                <a:lnTo>
                  <a:pt x="49" y="36"/>
                </a:lnTo>
                <a:lnTo>
                  <a:pt x="98" y="13"/>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1984" name="Line 608"/>
          <p:cNvSpPr>
            <a:spLocks noChangeShapeType="1"/>
          </p:cNvSpPr>
          <p:nvPr/>
        </p:nvSpPr>
        <p:spPr bwMode="auto">
          <a:xfrm flipH="1" flipV="1">
            <a:off x="6146800" y="4511675"/>
            <a:ext cx="230188" cy="133350"/>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1985" name="Line 609"/>
          <p:cNvSpPr>
            <a:spLocks noChangeShapeType="1"/>
          </p:cNvSpPr>
          <p:nvPr/>
        </p:nvSpPr>
        <p:spPr bwMode="auto">
          <a:xfrm flipV="1">
            <a:off x="6045206" y="4511675"/>
            <a:ext cx="101600" cy="527050"/>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1986" name="Line 610"/>
          <p:cNvSpPr>
            <a:spLocks noChangeShapeType="1"/>
          </p:cNvSpPr>
          <p:nvPr/>
        </p:nvSpPr>
        <p:spPr bwMode="auto">
          <a:xfrm flipH="1" flipV="1">
            <a:off x="6911987" y="5005410"/>
            <a:ext cx="227013" cy="33337"/>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1987" name="Line 611"/>
          <p:cNvSpPr>
            <a:spLocks noChangeShapeType="1"/>
          </p:cNvSpPr>
          <p:nvPr/>
        </p:nvSpPr>
        <p:spPr bwMode="auto">
          <a:xfrm flipV="1">
            <a:off x="6808797" y="5005410"/>
            <a:ext cx="103187" cy="6032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1988" name="Line 612"/>
          <p:cNvSpPr>
            <a:spLocks noChangeShapeType="1"/>
          </p:cNvSpPr>
          <p:nvPr/>
        </p:nvSpPr>
        <p:spPr bwMode="auto">
          <a:xfrm flipH="1" flipV="1">
            <a:off x="5827725" y="5005410"/>
            <a:ext cx="217487" cy="33337"/>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1989" name="Line 613"/>
          <p:cNvSpPr>
            <a:spLocks noChangeShapeType="1"/>
          </p:cNvSpPr>
          <p:nvPr/>
        </p:nvSpPr>
        <p:spPr bwMode="auto">
          <a:xfrm flipV="1">
            <a:off x="7356475" y="5005410"/>
            <a:ext cx="101600" cy="6032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1990" name="Freeform 614"/>
          <p:cNvSpPr>
            <a:spLocks/>
          </p:cNvSpPr>
          <p:nvPr/>
        </p:nvSpPr>
        <p:spPr bwMode="auto">
          <a:xfrm>
            <a:off x="6261100" y="4645047"/>
            <a:ext cx="217488" cy="454025"/>
          </a:xfrm>
          <a:custGeom>
            <a:avLst/>
            <a:gdLst>
              <a:gd name="T0" fmla="*/ 2147483647 w 94"/>
              <a:gd name="T1" fmla="*/ 0 h 174"/>
              <a:gd name="T2" fmla="*/ 2147483647 w 94"/>
              <a:gd name="T3" fmla="*/ 2147483647 h 174"/>
              <a:gd name="T4" fmla="*/ 0 w 94"/>
              <a:gd name="T5" fmla="*/ 2147483647 h 174"/>
              <a:gd name="T6" fmla="*/ 2147483647 w 94"/>
              <a:gd name="T7" fmla="*/ 0 h 174"/>
              <a:gd name="T8" fmla="*/ 0 60000 65536"/>
              <a:gd name="T9" fmla="*/ 0 60000 65536"/>
              <a:gd name="T10" fmla="*/ 0 60000 65536"/>
              <a:gd name="T11" fmla="*/ 0 60000 65536"/>
              <a:gd name="T12" fmla="*/ 0 w 94"/>
              <a:gd name="T13" fmla="*/ 0 h 174"/>
              <a:gd name="T14" fmla="*/ 94 w 94"/>
              <a:gd name="T15" fmla="*/ 174 h 174"/>
            </a:gdLst>
            <a:ahLst/>
            <a:cxnLst>
              <a:cxn ang="T8">
                <a:pos x="T0" y="T1"/>
              </a:cxn>
              <a:cxn ang="T9">
                <a:pos x="T2" y="T3"/>
              </a:cxn>
              <a:cxn ang="T10">
                <a:pos x="T4" y="T5"/>
              </a:cxn>
              <a:cxn ang="T11">
                <a:pos x="T6" y="T7"/>
              </a:cxn>
            </a:cxnLst>
            <a:rect l="T12" t="T13" r="T14" b="T15"/>
            <a:pathLst>
              <a:path w="94" h="174">
                <a:moveTo>
                  <a:pt x="50" y="0"/>
                </a:moveTo>
                <a:lnTo>
                  <a:pt x="94" y="174"/>
                </a:lnTo>
                <a:lnTo>
                  <a:pt x="0" y="161"/>
                </a:lnTo>
                <a:lnTo>
                  <a:pt x="50"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1991" name="Freeform 615"/>
          <p:cNvSpPr>
            <a:spLocks/>
          </p:cNvSpPr>
          <p:nvPr/>
        </p:nvSpPr>
        <p:spPr bwMode="auto">
          <a:xfrm>
            <a:off x="6376990" y="4645047"/>
            <a:ext cx="214312" cy="454025"/>
          </a:xfrm>
          <a:custGeom>
            <a:avLst/>
            <a:gdLst>
              <a:gd name="T0" fmla="*/ 2147483647 w 93"/>
              <a:gd name="T1" fmla="*/ 2147483647 h 174"/>
              <a:gd name="T2" fmla="*/ 0 w 93"/>
              <a:gd name="T3" fmla="*/ 0 h 174"/>
              <a:gd name="T4" fmla="*/ 2147483647 w 93"/>
              <a:gd name="T5" fmla="*/ 2147483647 h 174"/>
              <a:gd name="T6" fmla="*/ 2147483647 w 93"/>
              <a:gd name="T7" fmla="*/ 2147483647 h 174"/>
              <a:gd name="T8" fmla="*/ 0 60000 65536"/>
              <a:gd name="T9" fmla="*/ 0 60000 65536"/>
              <a:gd name="T10" fmla="*/ 0 60000 65536"/>
              <a:gd name="T11" fmla="*/ 0 60000 65536"/>
              <a:gd name="T12" fmla="*/ 0 w 93"/>
              <a:gd name="T13" fmla="*/ 0 h 174"/>
              <a:gd name="T14" fmla="*/ 93 w 93"/>
              <a:gd name="T15" fmla="*/ 174 h 174"/>
            </a:gdLst>
            <a:ahLst/>
            <a:cxnLst>
              <a:cxn ang="T8">
                <a:pos x="T0" y="T1"/>
              </a:cxn>
              <a:cxn ang="T9">
                <a:pos x="T2" y="T3"/>
              </a:cxn>
              <a:cxn ang="T10">
                <a:pos x="T4" y="T5"/>
              </a:cxn>
              <a:cxn ang="T11">
                <a:pos x="T6" y="T7"/>
              </a:cxn>
            </a:cxnLst>
            <a:rect l="T12" t="T13" r="T14" b="T15"/>
            <a:pathLst>
              <a:path w="93" h="174">
                <a:moveTo>
                  <a:pt x="93" y="151"/>
                </a:moveTo>
                <a:lnTo>
                  <a:pt x="0" y="0"/>
                </a:lnTo>
                <a:lnTo>
                  <a:pt x="44" y="174"/>
                </a:lnTo>
                <a:lnTo>
                  <a:pt x="93" y="151"/>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1992" name="Line 616"/>
          <p:cNvSpPr>
            <a:spLocks noChangeShapeType="1"/>
          </p:cNvSpPr>
          <p:nvPr/>
        </p:nvSpPr>
        <p:spPr bwMode="auto">
          <a:xfrm flipH="1" flipV="1">
            <a:off x="6376990" y="4645025"/>
            <a:ext cx="214312" cy="393700"/>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1993" name="Line 617"/>
          <p:cNvSpPr>
            <a:spLocks noChangeShapeType="1"/>
          </p:cNvSpPr>
          <p:nvPr/>
        </p:nvSpPr>
        <p:spPr bwMode="auto">
          <a:xfrm flipV="1">
            <a:off x="6261107" y="4645025"/>
            <a:ext cx="115888" cy="420688"/>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1994" name="Freeform 618"/>
          <p:cNvSpPr>
            <a:spLocks/>
          </p:cNvSpPr>
          <p:nvPr/>
        </p:nvSpPr>
        <p:spPr bwMode="auto">
          <a:xfrm>
            <a:off x="7024693" y="5038747"/>
            <a:ext cx="217487" cy="87313"/>
          </a:xfrm>
          <a:custGeom>
            <a:avLst/>
            <a:gdLst>
              <a:gd name="T0" fmla="*/ 2147483647 w 94"/>
              <a:gd name="T1" fmla="*/ 0 h 33"/>
              <a:gd name="T2" fmla="*/ 2147483647 w 94"/>
              <a:gd name="T3" fmla="*/ 2147483647 h 33"/>
              <a:gd name="T4" fmla="*/ 0 w 94"/>
              <a:gd name="T5" fmla="*/ 2147483647 h 33"/>
              <a:gd name="T6" fmla="*/ 2147483647 w 94"/>
              <a:gd name="T7" fmla="*/ 0 h 33"/>
              <a:gd name="T8" fmla="*/ 0 60000 65536"/>
              <a:gd name="T9" fmla="*/ 0 60000 65536"/>
              <a:gd name="T10" fmla="*/ 0 60000 65536"/>
              <a:gd name="T11" fmla="*/ 0 60000 65536"/>
              <a:gd name="T12" fmla="*/ 0 w 94"/>
              <a:gd name="T13" fmla="*/ 0 h 33"/>
              <a:gd name="T14" fmla="*/ 94 w 94"/>
              <a:gd name="T15" fmla="*/ 33 h 33"/>
            </a:gdLst>
            <a:ahLst/>
            <a:cxnLst>
              <a:cxn ang="T8">
                <a:pos x="T0" y="T1"/>
              </a:cxn>
              <a:cxn ang="T9">
                <a:pos x="T2" y="T3"/>
              </a:cxn>
              <a:cxn ang="T10">
                <a:pos x="T4" y="T5"/>
              </a:cxn>
              <a:cxn ang="T11">
                <a:pos x="T6" y="T7"/>
              </a:cxn>
            </a:cxnLst>
            <a:rect l="T12" t="T13" r="T14" b="T15"/>
            <a:pathLst>
              <a:path w="94" h="33">
                <a:moveTo>
                  <a:pt x="49" y="0"/>
                </a:moveTo>
                <a:lnTo>
                  <a:pt x="94" y="33"/>
                </a:lnTo>
                <a:lnTo>
                  <a:pt x="0" y="23"/>
                </a:lnTo>
                <a:lnTo>
                  <a:pt x="49"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1995" name="Freeform 619"/>
          <p:cNvSpPr>
            <a:spLocks/>
          </p:cNvSpPr>
          <p:nvPr/>
        </p:nvSpPr>
        <p:spPr bwMode="auto">
          <a:xfrm>
            <a:off x="7139000" y="5038747"/>
            <a:ext cx="217487" cy="87313"/>
          </a:xfrm>
          <a:custGeom>
            <a:avLst/>
            <a:gdLst>
              <a:gd name="T0" fmla="*/ 2147483647 w 94"/>
              <a:gd name="T1" fmla="*/ 2147483647 h 33"/>
              <a:gd name="T2" fmla="*/ 0 w 94"/>
              <a:gd name="T3" fmla="*/ 0 h 33"/>
              <a:gd name="T4" fmla="*/ 2147483647 w 94"/>
              <a:gd name="T5" fmla="*/ 2147483647 h 33"/>
              <a:gd name="T6" fmla="*/ 2147483647 w 94"/>
              <a:gd name="T7" fmla="*/ 2147483647 h 33"/>
              <a:gd name="T8" fmla="*/ 0 60000 65536"/>
              <a:gd name="T9" fmla="*/ 0 60000 65536"/>
              <a:gd name="T10" fmla="*/ 0 60000 65536"/>
              <a:gd name="T11" fmla="*/ 0 60000 65536"/>
              <a:gd name="T12" fmla="*/ 0 w 94"/>
              <a:gd name="T13" fmla="*/ 0 h 33"/>
              <a:gd name="T14" fmla="*/ 94 w 94"/>
              <a:gd name="T15" fmla="*/ 33 h 33"/>
            </a:gdLst>
            <a:ahLst/>
            <a:cxnLst>
              <a:cxn ang="T8">
                <a:pos x="T0" y="T1"/>
              </a:cxn>
              <a:cxn ang="T9">
                <a:pos x="T2" y="T3"/>
              </a:cxn>
              <a:cxn ang="T10">
                <a:pos x="T4" y="T5"/>
              </a:cxn>
              <a:cxn ang="T11">
                <a:pos x="T6" y="T7"/>
              </a:cxn>
            </a:cxnLst>
            <a:rect l="T12" t="T13" r="T14" b="T15"/>
            <a:pathLst>
              <a:path w="94" h="33">
                <a:moveTo>
                  <a:pt x="94" y="10"/>
                </a:moveTo>
                <a:lnTo>
                  <a:pt x="0" y="0"/>
                </a:lnTo>
                <a:lnTo>
                  <a:pt x="45" y="33"/>
                </a:lnTo>
                <a:lnTo>
                  <a:pt x="94" y="1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1996" name="Freeform 620"/>
          <p:cNvSpPr>
            <a:spLocks/>
          </p:cNvSpPr>
          <p:nvPr/>
        </p:nvSpPr>
        <p:spPr bwMode="auto">
          <a:xfrm>
            <a:off x="6478600" y="5038747"/>
            <a:ext cx="217487" cy="87313"/>
          </a:xfrm>
          <a:custGeom>
            <a:avLst/>
            <a:gdLst>
              <a:gd name="T0" fmla="*/ 2147483647 w 94"/>
              <a:gd name="T1" fmla="*/ 0 h 33"/>
              <a:gd name="T2" fmla="*/ 2147483647 w 94"/>
              <a:gd name="T3" fmla="*/ 2147483647 h 33"/>
              <a:gd name="T4" fmla="*/ 0 w 94"/>
              <a:gd name="T5" fmla="*/ 2147483647 h 33"/>
              <a:gd name="T6" fmla="*/ 2147483647 w 94"/>
              <a:gd name="T7" fmla="*/ 0 h 33"/>
              <a:gd name="T8" fmla="*/ 0 60000 65536"/>
              <a:gd name="T9" fmla="*/ 0 60000 65536"/>
              <a:gd name="T10" fmla="*/ 0 60000 65536"/>
              <a:gd name="T11" fmla="*/ 0 60000 65536"/>
              <a:gd name="T12" fmla="*/ 0 w 94"/>
              <a:gd name="T13" fmla="*/ 0 h 33"/>
              <a:gd name="T14" fmla="*/ 94 w 94"/>
              <a:gd name="T15" fmla="*/ 33 h 33"/>
            </a:gdLst>
            <a:ahLst/>
            <a:cxnLst>
              <a:cxn ang="T8">
                <a:pos x="T0" y="T1"/>
              </a:cxn>
              <a:cxn ang="T9">
                <a:pos x="T2" y="T3"/>
              </a:cxn>
              <a:cxn ang="T10">
                <a:pos x="T4" y="T5"/>
              </a:cxn>
              <a:cxn ang="T11">
                <a:pos x="T6" y="T7"/>
              </a:cxn>
            </a:cxnLst>
            <a:rect l="T12" t="T13" r="T14" b="T15"/>
            <a:pathLst>
              <a:path w="94" h="33">
                <a:moveTo>
                  <a:pt x="49" y="0"/>
                </a:moveTo>
                <a:lnTo>
                  <a:pt x="94" y="33"/>
                </a:lnTo>
                <a:lnTo>
                  <a:pt x="0" y="23"/>
                </a:lnTo>
                <a:lnTo>
                  <a:pt x="49"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1997" name="Freeform 621"/>
          <p:cNvSpPr>
            <a:spLocks/>
          </p:cNvSpPr>
          <p:nvPr/>
        </p:nvSpPr>
        <p:spPr bwMode="auto">
          <a:xfrm>
            <a:off x="6591300" y="5038747"/>
            <a:ext cx="217488" cy="87313"/>
          </a:xfrm>
          <a:custGeom>
            <a:avLst/>
            <a:gdLst>
              <a:gd name="T0" fmla="*/ 2147483647 w 94"/>
              <a:gd name="T1" fmla="*/ 2147483647 h 33"/>
              <a:gd name="T2" fmla="*/ 0 w 94"/>
              <a:gd name="T3" fmla="*/ 0 h 33"/>
              <a:gd name="T4" fmla="*/ 2147483647 w 94"/>
              <a:gd name="T5" fmla="*/ 2147483647 h 33"/>
              <a:gd name="T6" fmla="*/ 2147483647 w 94"/>
              <a:gd name="T7" fmla="*/ 2147483647 h 33"/>
              <a:gd name="T8" fmla="*/ 0 60000 65536"/>
              <a:gd name="T9" fmla="*/ 0 60000 65536"/>
              <a:gd name="T10" fmla="*/ 0 60000 65536"/>
              <a:gd name="T11" fmla="*/ 0 60000 65536"/>
              <a:gd name="T12" fmla="*/ 0 w 94"/>
              <a:gd name="T13" fmla="*/ 0 h 33"/>
              <a:gd name="T14" fmla="*/ 94 w 94"/>
              <a:gd name="T15" fmla="*/ 33 h 33"/>
            </a:gdLst>
            <a:ahLst/>
            <a:cxnLst>
              <a:cxn ang="T8">
                <a:pos x="T0" y="T1"/>
              </a:cxn>
              <a:cxn ang="T9">
                <a:pos x="T2" y="T3"/>
              </a:cxn>
              <a:cxn ang="T10">
                <a:pos x="T4" y="T5"/>
              </a:cxn>
              <a:cxn ang="T11">
                <a:pos x="T6" y="T7"/>
              </a:cxn>
            </a:cxnLst>
            <a:rect l="T12" t="T13" r="T14" b="T15"/>
            <a:pathLst>
              <a:path w="94" h="33">
                <a:moveTo>
                  <a:pt x="94" y="10"/>
                </a:moveTo>
                <a:lnTo>
                  <a:pt x="0" y="0"/>
                </a:lnTo>
                <a:lnTo>
                  <a:pt x="45" y="33"/>
                </a:lnTo>
                <a:lnTo>
                  <a:pt x="94" y="1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1998" name="Line 622"/>
          <p:cNvSpPr>
            <a:spLocks noChangeShapeType="1"/>
          </p:cNvSpPr>
          <p:nvPr/>
        </p:nvSpPr>
        <p:spPr bwMode="auto">
          <a:xfrm flipH="1" flipV="1">
            <a:off x="7139000" y="5038725"/>
            <a:ext cx="217487" cy="26988"/>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1999" name="Line 623"/>
          <p:cNvSpPr>
            <a:spLocks noChangeShapeType="1"/>
          </p:cNvSpPr>
          <p:nvPr/>
        </p:nvSpPr>
        <p:spPr bwMode="auto">
          <a:xfrm flipH="1">
            <a:off x="7024692" y="5038747"/>
            <a:ext cx="114300" cy="6032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2000" name="Line 624"/>
          <p:cNvSpPr>
            <a:spLocks noChangeShapeType="1"/>
          </p:cNvSpPr>
          <p:nvPr/>
        </p:nvSpPr>
        <p:spPr bwMode="auto">
          <a:xfrm flipH="1" flipV="1">
            <a:off x="6591300" y="5038725"/>
            <a:ext cx="217488" cy="26988"/>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2001" name="Line 625"/>
          <p:cNvSpPr>
            <a:spLocks noChangeShapeType="1"/>
          </p:cNvSpPr>
          <p:nvPr/>
        </p:nvSpPr>
        <p:spPr bwMode="auto">
          <a:xfrm flipH="1" flipV="1">
            <a:off x="6045200" y="5038725"/>
            <a:ext cx="215900" cy="26988"/>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2002" name="Line 626"/>
          <p:cNvSpPr>
            <a:spLocks noChangeShapeType="1"/>
          </p:cNvSpPr>
          <p:nvPr/>
        </p:nvSpPr>
        <p:spPr bwMode="auto">
          <a:xfrm flipV="1">
            <a:off x="6478588" y="5038747"/>
            <a:ext cx="112712" cy="6032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2003" name="Freeform 627"/>
          <p:cNvSpPr>
            <a:spLocks/>
          </p:cNvSpPr>
          <p:nvPr/>
        </p:nvSpPr>
        <p:spPr bwMode="auto">
          <a:xfrm>
            <a:off x="6696075" y="5065713"/>
            <a:ext cx="215900" cy="93662"/>
          </a:xfrm>
          <a:custGeom>
            <a:avLst/>
            <a:gdLst>
              <a:gd name="T0" fmla="*/ 2147483647 w 93"/>
              <a:gd name="T1" fmla="*/ 0 h 36"/>
              <a:gd name="T2" fmla="*/ 2147483647 w 93"/>
              <a:gd name="T3" fmla="*/ 2147483647 h 36"/>
              <a:gd name="T4" fmla="*/ 0 w 93"/>
              <a:gd name="T5" fmla="*/ 2147483647 h 36"/>
              <a:gd name="T6" fmla="*/ 2147483647 w 93"/>
              <a:gd name="T7" fmla="*/ 0 h 36"/>
              <a:gd name="T8" fmla="*/ 0 60000 65536"/>
              <a:gd name="T9" fmla="*/ 0 60000 65536"/>
              <a:gd name="T10" fmla="*/ 0 60000 65536"/>
              <a:gd name="T11" fmla="*/ 0 60000 65536"/>
              <a:gd name="T12" fmla="*/ 0 w 93"/>
              <a:gd name="T13" fmla="*/ 0 h 36"/>
              <a:gd name="T14" fmla="*/ 93 w 93"/>
              <a:gd name="T15" fmla="*/ 36 h 36"/>
            </a:gdLst>
            <a:ahLst/>
            <a:cxnLst>
              <a:cxn ang="T8">
                <a:pos x="T0" y="T1"/>
              </a:cxn>
              <a:cxn ang="T9">
                <a:pos x="T2" y="T3"/>
              </a:cxn>
              <a:cxn ang="T10">
                <a:pos x="T4" y="T5"/>
              </a:cxn>
              <a:cxn ang="T11">
                <a:pos x="T6" y="T7"/>
              </a:cxn>
            </a:cxnLst>
            <a:rect l="T12" t="T13" r="T14" b="T15"/>
            <a:pathLst>
              <a:path w="93" h="36">
                <a:moveTo>
                  <a:pt x="49" y="0"/>
                </a:moveTo>
                <a:lnTo>
                  <a:pt x="93" y="36"/>
                </a:lnTo>
                <a:lnTo>
                  <a:pt x="0" y="23"/>
                </a:lnTo>
                <a:lnTo>
                  <a:pt x="49"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2004" name="Freeform 628"/>
          <p:cNvSpPr>
            <a:spLocks/>
          </p:cNvSpPr>
          <p:nvPr/>
        </p:nvSpPr>
        <p:spPr bwMode="auto">
          <a:xfrm>
            <a:off x="6808788" y="5065713"/>
            <a:ext cx="215900" cy="93662"/>
          </a:xfrm>
          <a:custGeom>
            <a:avLst/>
            <a:gdLst>
              <a:gd name="T0" fmla="*/ 2147483647 w 93"/>
              <a:gd name="T1" fmla="*/ 2147483647 h 36"/>
              <a:gd name="T2" fmla="*/ 0 w 93"/>
              <a:gd name="T3" fmla="*/ 0 h 36"/>
              <a:gd name="T4" fmla="*/ 2147483647 w 93"/>
              <a:gd name="T5" fmla="*/ 2147483647 h 36"/>
              <a:gd name="T6" fmla="*/ 2147483647 w 93"/>
              <a:gd name="T7" fmla="*/ 2147483647 h 36"/>
              <a:gd name="T8" fmla="*/ 0 60000 65536"/>
              <a:gd name="T9" fmla="*/ 0 60000 65536"/>
              <a:gd name="T10" fmla="*/ 0 60000 65536"/>
              <a:gd name="T11" fmla="*/ 0 60000 65536"/>
              <a:gd name="T12" fmla="*/ 0 w 93"/>
              <a:gd name="T13" fmla="*/ 0 h 36"/>
              <a:gd name="T14" fmla="*/ 93 w 93"/>
              <a:gd name="T15" fmla="*/ 36 h 36"/>
            </a:gdLst>
            <a:ahLst/>
            <a:cxnLst>
              <a:cxn ang="T8">
                <a:pos x="T0" y="T1"/>
              </a:cxn>
              <a:cxn ang="T9">
                <a:pos x="T2" y="T3"/>
              </a:cxn>
              <a:cxn ang="T10">
                <a:pos x="T4" y="T5"/>
              </a:cxn>
              <a:cxn ang="T11">
                <a:pos x="T6" y="T7"/>
              </a:cxn>
            </a:cxnLst>
            <a:rect l="T12" t="T13" r="T14" b="T15"/>
            <a:pathLst>
              <a:path w="93" h="36">
                <a:moveTo>
                  <a:pt x="93" y="13"/>
                </a:moveTo>
                <a:lnTo>
                  <a:pt x="0" y="0"/>
                </a:lnTo>
                <a:lnTo>
                  <a:pt x="44" y="36"/>
                </a:lnTo>
                <a:lnTo>
                  <a:pt x="93" y="13"/>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2005" name="Line 629"/>
          <p:cNvSpPr>
            <a:spLocks noChangeShapeType="1"/>
          </p:cNvSpPr>
          <p:nvPr/>
        </p:nvSpPr>
        <p:spPr bwMode="auto">
          <a:xfrm flipH="1" flipV="1">
            <a:off x="6808788" y="5065735"/>
            <a:ext cx="215900" cy="33337"/>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2006" name="Line 630"/>
          <p:cNvSpPr>
            <a:spLocks noChangeShapeType="1"/>
          </p:cNvSpPr>
          <p:nvPr/>
        </p:nvSpPr>
        <p:spPr bwMode="auto">
          <a:xfrm flipV="1">
            <a:off x="7242180" y="5065735"/>
            <a:ext cx="114300" cy="6032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2007" name="Line 631"/>
          <p:cNvSpPr>
            <a:spLocks noChangeShapeType="1"/>
          </p:cNvSpPr>
          <p:nvPr/>
        </p:nvSpPr>
        <p:spPr bwMode="auto">
          <a:xfrm flipV="1">
            <a:off x="6696082" y="5065735"/>
            <a:ext cx="112713" cy="6032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2008" name="Line 632"/>
          <p:cNvSpPr>
            <a:spLocks noChangeShapeType="1"/>
          </p:cNvSpPr>
          <p:nvPr/>
        </p:nvSpPr>
        <p:spPr bwMode="auto">
          <a:xfrm flipH="1" flipV="1">
            <a:off x="6261100" y="5065735"/>
            <a:ext cx="217488" cy="33337"/>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2009" name="Line 633"/>
          <p:cNvSpPr>
            <a:spLocks noChangeShapeType="1"/>
          </p:cNvSpPr>
          <p:nvPr/>
        </p:nvSpPr>
        <p:spPr bwMode="auto">
          <a:xfrm flipH="1" flipV="1">
            <a:off x="7024693" y="5099050"/>
            <a:ext cx="217487" cy="26988"/>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2010" name="Line 634"/>
          <p:cNvSpPr>
            <a:spLocks noChangeShapeType="1"/>
          </p:cNvSpPr>
          <p:nvPr/>
        </p:nvSpPr>
        <p:spPr bwMode="auto">
          <a:xfrm flipH="1">
            <a:off x="6911977" y="5099072"/>
            <a:ext cx="112713" cy="6032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2011" name="Line 635"/>
          <p:cNvSpPr>
            <a:spLocks noChangeShapeType="1"/>
          </p:cNvSpPr>
          <p:nvPr/>
        </p:nvSpPr>
        <p:spPr bwMode="auto">
          <a:xfrm flipH="1" flipV="1">
            <a:off x="6478600" y="5099050"/>
            <a:ext cx="217487" cy="26988"/>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2012" name="Line 636"/>
          <p:cNvSpPr>
            <a:spLocks noChangeShapeType="1"/>
          </p:cNvSpPr>
          <p:nvPr/>
        </p:nvSpPr>
        <p:spPr bwMode="auto">
          <a:xfrm flipH="1" flipV="1">
            <a:off x="6696075" y="5126060"/>
            <a:ext cx="215900" cy="33337"/>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2013" name="Line 637"/>
          <p:cNvSpPr>
            <a:spLocks noChangeShapeType="1"/>
          </p:cNvSpPr>
          <p:nvPr/>
        </p:nvSpPr>
        <p:spPr bwMode="auto">
          <a:xfrm>
            <a:off x="5986466" y="2584450"/>
            <a:ext cx="558800" cy="298450"/>
          </a:xfrm>
          <a:prstGeom prst="line">
            <a:avLst/>
          </a:prstGeom>
          <a:noFill/>
          <a:ln w="6350">
            <a:solidFill>
              <a:schemeClr val="tx1"/>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2014" name="Line 638"/>
          <p:cNvSpPr>
            <a:spLocks noChangeShapeType="1"/>
          </p:cNvSpPr>
          <p:nvPr/>
        </p:nvSpPr>
        <p:spPr bwMode="auto">
          <a:xfrm flipV="1">
            <a:off x="6216650" y="2882900"/>
            <a:ext cx="317500" cy="25400"/>
          </a:xfrm>
          <a:prstGeom prst="line">
            <a:avLst/>
          </a:prstGeom>
          <a:noFill/>
          <a:ln w="6350">
            <a:solidFill>
              <a:schemeClr val="tx1"/>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2015" name="Line 639"/>
          <p:cNvSpPr>
            <a:spLocks noChangeShapeType="1"/>
          </p:cNvSpPr>
          <p:nvPr/>
        </p:nvSpPr>
        <p:spPr bwMode="auto">
          <a:xfrm>
            <a:off x="6504000" y="2882922"/>
            <a:ext cx="96837" cy="130175"/>
          </a:xfrm>
          <a:prstGeom prst="line">
            <a:avLst/>
          </a:prstGeom>
          <a:noFill/>
          <a:ln w="6350">
            <a:solidFill>
              <a:schemeClr val="tx1"/>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2016" name="Line 640"/>
          <p:cNvSpPr>
            <a:spLocks noChangeShapeType="1"/>
          </p:cNvSpPr>
          <p:nvPr/>
        </p:nvSpPr>
        <p:spPr bwMode="auto">
          <a:xfrm flipV="1">
            <a:off x="5635637" y="2005013"/>
            <a:ext cx="176213" cy="61912"/>
          </a:xfrm>
          <a:prstGeom prst="line">
            <a:avLst/>
          </a:prstGeom>
          <a:noFill/>
          <a:ln w="9525">
            <a:solidFill>
              <a:schemeClr val="tx1"/>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2017" name="Line 641"/>
          <p:cNvSpPr>
            <a:spLocks noChangeShapeType="1"/>
          </p:cNvSpPr>
          <p:nvPr/>
        </p:nvSpPr>
        <p:spPr bwMode="auto">
          <a:xfrm flipV="1">
            <a:off x="5580075" y="2579688"/>
            <a:ext cx="414337" cy="114300"/>
          </a:xfrm>
          <a:prstGeom prst="line">
            <a:avLst/>
          </a:prstGeom>
          <a:noFill/>
          <a:ln w="9525">
            <a:solidFill>
              <a:schemeClr val="tx1"/>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2018" name="Line 642"/>
          <p:cNvSpPr>
            <a:spLocks noChangeShapeType="1"/>
          </p:cNvSpPr>
          <p:nvPr/>
        </p:nvSpPr>
        <p:spPr bwMode="auto">
          <a:xfrm flipH="1" flipV="1">
            <a:off x="5764213" y="2636838"/>
            <a:ext cx="444500" cy="279400"/>
          </a:xfrm>
          <a:prstGeom prst="line">
            <a:avLst/>
          </a:prstGeom>
          <a:noFill/>
          <a:ln w="9525">
            <a:solidFill>
              <a:schemeClr val="tx1"/>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2019" name="Line 643"/>
          <p:cNvSpPr>
            <a:spLocks noChangeShapeType="1"/>
          </p:cNvSpPr>
          <p:nvPr/>
        </p:nvSpPr>
        <p:spPr bwMode="auto">
          <a:xfrm flipH="1" flipV="1">
            <a:off x="5675313" y="2052638"/>
            <a:ext cx="95250" cy="584200"/>
          </a:xfrm>
          <a:prstGeom prst="line">
            <a:avLst/>
          </a:prstGeom>
          <a:noFill/>
          <a:ln w="9525">
            <a:solidFill>
              <a:schemeClr val="tx1"/>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2020" name="Line 644"/>
          <p:cNvSpPr>
            <a:spLocks noChangeShapeType="1"/>
          </p:cNvSpPr>
          <p:nvPr/>
        </p:nvSpPr>
        <p:spPr bwMode="auto">
          <a:xfrm flipH="1" flipV="1">
            <a:off x="5605465" y="1709738"/>
            <a:ext cx="69850" cy="336550"/>
          </a:xfrm>
          <a:prstGeom prst="line">
            <a:avLst/>
          </a:prstGeom>
          <a:noFill/>
          <a:ln w="9525">
            <a:solidFill>
              <a:schemeClr val="tx1"/>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2021" name="Line 645"/>
          <p:cNvSpPr>
            <a:spLocks noChangeShapeType="1"/>
          </p:cNvSpPr>
          <p:nvPr/>
        </p:nvSpPr>
        <p:spPr bwMode="auto">
          <a:xfrm flipV="1">
            <a:off x="5548313" y="1930400"/>
            <a:ext cx="38100" cy="63500"/>
          </a:xfrm>
          <a:prstGeom prst="line">
            <a:avLst/>
          </a:prstGeom>
          <a:noFill/>
          <a:ln w="9525">
            <a:solidFill>
              <a:schemeClr val="tx1"/>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2022" name="Rectangle 646"/>
          <p:cNvSpPr>
            <a:spLocks noGrp="1" noChangeArrowheads="1"/>
          </p:cNvSpPr>
          <p:nvPr>
            <p:ph type="title"/>
          </p:nvPr>
        </p:nvSpPr>
        <p:spPr>
          <a:xfrm>
            <a:off x="115923" y="108878"/>
            <a:ext cx="10227200" cy="400858"/>
          </a:xfrm>
        </p:spPr>
        <p:txBody>
          <a:bodyPr/>
          <a:lstStyle/>
          <a:p>
            <a:r>
              <a:rPr lang="en-US" sz="2400" dirty="0"/>
              <a:t>The Best Place – the Global Optimum?</a:t>
            </a:r>
          </a:p>
        </p:txBody>
      </p:sp>
      <p:sp>
        <p:nvSpPr>
          <p:cNvPr id="102023" name="Rectangle 647"/>
          <p:cNvSpPr>
            <a:spLocks noChangeArrowheads="1"/>
          </p:cNvSpPr>
          <p:nvPr/>
        </p:nvSpPr>
        <p:spPr bwMode="auto">
          <a:xfrm>
            <a:off x="8305800" y="4770439"/>
            <a:ext cx="0" cy="36933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lIns="0" tIns="0" rIns="0" bIns="0">
            <a:spAutoFit/>
          </a:bodyPr>
          <a:lstStyle/>
          <a:p>
            <a:pPr algn="ctr" eaLnBrk="0" hangingPunct="0"/>
            <a:endParaRPr lang="en-US" sz="2400" dirty="0">
              <a:latin typeface="Times New Roman" charset="0"/>
            </a:endParaRPr>
          </a:p>
        </p:txBody>
      </p:sp>
      <p:sp>
        <p:nvSpPr>
          <p:cNvPr id="102024" name="Text Box 648"/>
          <p:cNvSpPr txBox="1">
            <a:spLocks noChangeArrowheads="1"/>
          </p:cNvSpPr>
          <p:nvPr/>
        </p:nvSpPr>
        <p:spPr bwMode="auto">
          <a:xfrm rot="-5400000">
            <a:off x="2133537" y="2560717"/>
            <a:ext cx="1752728" cy="707886"/>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12700">
                <a:solidFill>
                  <a:srgbClr val="000000"/>
                </a:solidFill>
                <a:miter lim="800000"/>
                <a:headEnd/>
                <a:tailEnd/>
              </a14:hiddenLine>
            </a:ext>
          </a:extLst>
        </p:spPr>
        <p:txBody>
          <a:bodyPr wrap="square" lIns="91429" tIns="45715" rIns="91429" bIns="45715">
            <a:spAutoFit/>
          </a:bodyPr>
          <a:lstStyle>
            <a:lvl1pPr eaLnBrk="0" hangingPunct="0">
              <a:defRPr>
                <a:solidFill>
                  <a:schemeClr val="tx1"/>
                </a:solidFill>
                <a:latin typeface="Arial" charset="0"/>
                <a:ea typeface="ＭＳ Ｐゴシック" charset="0"/>
              </a:defRPr>
            </a:lvl1pPr>
            <a:lvl2pPr marL="742950" indent="-285750" eaLnBrk="0" hangingPunct="0">
              <a:defRPr>
                <a:solidFill>
                  <a:schemeClr val="tx1"/>
                </a:solidFill>
                <a:latin typeface="Arial" charset="0"/>
                <a:ea typeface="ＭＳ Ｐゴシック" charset="0"/>
              </a:defRPr>
            </a:lvl2pPr>
            <a:lvl3pPr marL="1143000" indent="-228600" eaLnBrk="0" hangingPunct="0">
              <a:defRPr>
                <a:solidFill>
                  <a:schemeClr val="tx1"/>
                </a:solidFill>
                <a:latin typeface="Arial" charset="0"/>
                <a:ea typeface="ＭＳ Ｐゴシック" charset="0"/>
              </a:defRPr>
            </a:lvl3pPr>
            <a:lvl4pPr marL="1600200" indent="-228600" eaLnBrk="0" hangingPunct="0">
              <a:defRPr>
                <a:solidFill>
                  <a:schemeClr val="tx1"/>
                </a:solidFill>
                <a:latin typeface="Arial" charset="0"/>
                <a:ea typeface="ＭＳ Ｐゴシック" charset="0"/>
              </a:defRPr>
            </a:lvl4pPr>
            <a:lvl5pPr marL="2057400" indent="-228600" eaLnBrk="0" hangingPunct="0">
              <a:defRPr>
                <a:solidFill>
                  <a:schemeClr val="tx1"/>
                </a:solidFill>
                <a:latin typeface="Arial" charset="0"/>
                <a:ea typeface="ＭＳ Ｐゴシック" charset="0"/>
              </a:defRPr>
            </a:lvl5pPr>
            <a:lvl6pPr marL="2514600" indent="-228600" eaLnBrk="0" fontAlgn="base" hangingPunct="0">
              <a:spcBef>
                <a:spcPct val="0"/>
              </a:spcBef>
              <a:spcAft>
                <a:spcPct val="0"/>
              </a:spcAft>
              <a:defRPr>
                <a:solidFill>
                  <a:schemeClr val="tx1"/>
                </a:solidFill>
                <a:latin typeface="Arial" charset="0"/>
                <a:ea typeface="ＭＳ Ｐゴシック" charset="0"/>
              </a:defRPr>
            </a:lvl6pPr>
            <a:lvl7pPr marL="2971800" indent="-228600" eaLnBrk="0" fontAlgn="base" hangingPunct="0">
              <a:spcBef>
                <a:spcPct val="0"/>
              </a:spcBef>
              <a:spcAft>
                <a:spcPct val="0"/>
              </a:spcAft>
              <a:defRPr>
                <a:solidFill>
                  <a:schemeClr val="tx1"/>
                </a:solidFill>
                <a:latin typeface="Arial" charset="0"/>
                <a:ea typeface="ＭＳ Ｐゴシック" charset="0"/>
              </a:defRPr>
            </a:lvl7pPr>
            <a:lvl8pPr marL="3429000" indent="-228600" eaLnBrk="0" fontAlgn="base" hangingPunct="0">
              <a:spcBef>
                <a:spcPct val="0"/>
              </a:spcBef>
              <a:spcAft>
                <a:spcPct val="0"/>
              </a:spcAft>
              <a:defRPr>
                <a:solidFill>
                  <a:schemeClr val="tx1"/>
                </a:solidFill>
                <a:latin typeface="Arial" charset="0"/>
                <a:ea typeface="ＭＳ Ｐゴシック" charset="0"/>
              </a:defRPr>
            </a:lvl8pPr>
            <a:lvl9pPr marL="3886200" indent="-228600" eaLnBrk="0" fontAlgn="base" hangingPunct="0">
              <a:spcBef>
                <a:spcPct val="0"/>
              </a:spcBef>
              <a:spcAft>
                <a:spcPct val="0"/>
              </a:spcAft>
              <a:defRPr>
                <a:solidFill>
                  <a:schemeClr val="tx1"/>
                </a:solidFill>
                <a:latin typeface="Arial" charset="0"/>
                <a:ea typeface="ＭＳ Ｐゴシック" charset="0"/>
              </a:defRPr>
            </a:lvl9pPr>
          </a:lstStyle>
          <a:p>
            <a:pPr eaLnBrk="1" hangingPunct="1"/>
            <a:r>
              <a:rPr lang="en-GB" sz="2000" b="1" dirty="0"/>
              <a:t>System</a:t>
            </a:r>
          </a:p>
          <a:p>
            <a:pPr eaLnBrk="1" hangingPunct="1"/>
            <a:r>
              <a:rPr lang="en-GB" sz="2000" b="1" dirty="0"/>
              <a:t>Performance</a:t>
            </a:r>
          </a:p>
        </p:txBody>
      </p:sp>
      <p:sp>
        <p:nvSpPr>
          <p:cNvPr id="102025" name="Text Box 649"/>
          <p:cNvSpPr txBox="1">
            <a:spLocks noChangeArrowheads="1"/>
          </p:cNvSpPr>
          <p:nvPr/>
        </p:nvSpPr>
        <p:spPr bwMode="auto">
          <a:xfrm rot="-1658466">
            <a:off x="7806575" y="5065251"/>
            <a:ext cx="1776815" cy="707886"/>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12700">
                <a:solidFill>
                  <a:srgbClr val="000000"/>
                </a:solidFill>
                <a:miter lim="800000"/>
                <a:headEnd/>
                <a:tailEnd/>
              </a14:hiddenLine>
            </a:ext>
          </a:extLst>
        </p:spPr>
        <p:txBody>
          <a:bodyPr wrap="square" lIns="91429" tIns="45715" rIns="91429" bIns="45715">
            <a:spAutoFit/>
          </a:bodyPr>
          <a:lstStyle>
            <a:lvl1pPr eaLnBrk="0" hangingPunct="0">
              <a:defRPr>
                <a:solidFill>
                  <a:schemeClr val="tx1"/>
                </a:solidFill>
                <a:latin typeface="Arial" charset="0"/>
                <a:ea typeface="ＭＳ Ｐゴシック" charset="0"/>
              </a:defRPr>
            </a:lvl1pPr>
            <a:lvl2pPr marL="742950" indent="-285750" eaLnBrk="0" hangingPunct="0">
              <a:defRPr>
                <a:solidFill>
                  <a:schemeClr val="tx1"/>
                </a:solidFill>
                <a:latin typeface="Arial" charset="0"/>
                <a:ea typeface="ＭＳ Ｐゴシック" charset="0"/>
              </a:defRPr>
            </a:lvl2pPr>
            <a:lvl3pPr marL="1143000" indent="-228600" eaLnBrk="0" hangingPunct="0">
              <a:defRPr>
                <a:solidFill>
                  <a:schemeClr val="tx1"/>
                </a:solidFill>
                <a:latin typeface="Arial" charset="0"/>
                <a:ea typeface="ＭＳ Ｐゴシック" charset="0"/>
              </a:defRPr>
            </a:lvl3pPr>
            <a:lvl4pPr marL="1600200" indent="-228600" eaLnBrk="0" hangingPunct="0">
              <a:defRPr>
                <a:solidFill>
                  <a:schemeClr val="tx1"/>
                </a:solidFill>
                <a:latin typeface="Arial" charset="0"/>
                <a:ea typeface="ＭＳ Ｐゴシック" charset="0"/>
              </a:defRPr>
            </a:lvl4pPr>
            <a:lvl5pPr marL="2057400" indent="-228600" eaLnBrk="0" hangingPunct="0">
              <a:defRPr>
                <a:solidFill>
                  <a:schemeClr val="tx1"/>
                </a:solidFill>
                <a:latin typeface="Arial" charset="0"/>
                <a:ea typeface="ＭＳ Ｐゴシック" charset="0"/>
              </a:defRPr>
            </a:lvl5pPr>
            <a:lvl6pPr marL="2514600" indent="-228600" eaLnBrk="0" fontAlgn="base" hangingPunct="0">
              <a:spcBef>
                <a:spcPct val="0"/>
              </a:spcBef>
              <a:spcAft>
                <a:spcPct val="0"/>
              </a:spcAft>
              <a:defRPr>
                <a:solidFill>
                  <a:schemeClr val="tx1"/>
                </a:solidFill>
                <a:latin typeface="Arial" charset="0"/>
                <a:ea typeface="ＭＳ Ｐゴシック" charset="0"/>
              </a:defRPr>
            </a:lvl6pPr>
            <a:lvl7pPr marL="2971800" indent="-228600" eaLnBrk="0" fontAlgn="base" hangingPunct="0">
              <a:spcBef>
                <a:spcPct val="0"/>
              </a:spcBef>
              <a:spcAft>
                <a:spcPct val="0"/>
              </a:spcAft>
              <a:defRPr>
                <a:solidFill>
                  <a:schemeClr val="tx1"/>
                </a:solidFill>
                <a:latin typeface="Arial" charset="0"/>
                <a:ea typeface="ＭＳ Ｐゴシック" charset="0"/>
              </a:defRPr>
            </a:lvl7pPr>
            <a:lvl8pPr marL="3429000" indent="-228600" eaLnBrk="0" fontAlgn="base" hangingPunct="0">
              <a:spcBef>
                <a:spcPct val="0"/>
              </a:spcBef>
              <a:spcAft>
                <a:spcPct val="0"/>
              </a:spcAft>
              <a:defRPr>
                <a:solidFill>
                  <a:schemeClr val="tx1"/>
                </a:solidFill>
                <a:latin typeface="Arial" charset="0"/>
                <a:ea typeface="ＭＳ Ｐゴシック" charset="0"/>
              </a:defRPr>
            </a:lvl8pPr>
            <a:lvl9pPr marL="3886200" indent="-228600" eaLnBrk="0" fontAlgn="base" hangingPunct="0">
              <a:spcBef>
                <a:spcPct val="0"/>
              </a:spcBef>
              <a:spcAft>
                <a:spcPct val="0"/>
              </a:spcAft>
              <a:defRPr>
                <a:solidFill>
                  <a:schemeClr val="tx1"/>
                </a:solidFill>
                <a:latin typeface="Arial" charset="0"/>
                <a:ea typeface="ＭＳ Ｐゴシック" charset="0"/>
              </a:defRPr>
            </a:lvl9pPr>
          </a:lstStyle>
          <a:p>
            <a:pPr eaLnBrk="1" hangingPunct="1"/>
            <a:r>
              <a:rPr lang="en-GB" sz="2000" b="1" dirty="0"/>
              <a:t>Design </a:t>
            </a:r>
          </a:p>
          <a:p>
            <a:pPr eaLnBrk="1" hangingPunct="1"/>
            <a:r>
              <a:rPr lang="en-GB" sz="2000" b="1" dirty="0"/>
              <a:t>Parameter X</a:t>
            </a:r>
            <a:r>
              <a:rPr lang="en-GB" sz="2000" b="1" baseline="-25000" dirty="0"/>
              <a:t>2</a:t>
            </a:r>
            <a:endParaRPr lang="en-GB" sz="2000" b="1" dirty="0"/>
          </a:p>
        </p:txBody>
      </p:sp>
      <p:sp>
        <p:nvSpPr>
          <p:cNvPr id="102026" name="Text Box 650"/>
          <p:cNvSpPr txBox="1">
            <a:spLocks noChangeArrowheads="1"/>
          </p:cNvSpPr>
          <p:nvPr/>
        </p:nvSpPr>
        <p:spPr bwMode="auto">
          <a:xfrm rot="404540">
            <a:off x="4559905" y="5435670"/>
            <a:ext cx="1776815" cy="707886"/>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12700">
                <a:solidFill>
                  <a:srgbClr val="000000"/>
                </a:solidFill>
                <a:miter lim="800000"/>
                <a:headEnd/>
                <a:tailEnd/>
              </a14:hiddenLine>
            </a:ext>
          </a:extLst>
        </p:spPr>
        <p:txBody>
          <a:bodyPr wrap="square" lIns="91429" tIns="45715" rIns="91429" bIns="45715">
            <a:spAutoFit/>
          </a:bodyPr>
          <a:lstStyle>
            <a:lvl1pPr eaLnBrk="0" hangingPunct="0">
              <a:defRPr>
                <a:solidFill>
                  <a:schemeClr val="tx1"/>
                </a:solidFill>
                <a:latin typeface="Arial" charset="0"/>
                <a:ea typeface="ＭＳ Ｐゴシック" charset="0"/>
              </a:defRPr>
            </a:lvl1pPr>
            <a:lvl2pPr marL="742950" indent="-285750" eaLnBrk="0" hangingPunct="0">
              <a:defRPr>
                <a:solidFill>
                  <a:schemeClr val="tx1"/>
                </a:solidFill>
                <a:latin typeface="Arial" charset="0"/>
                <a:ea typeface="ＭＳ Ｐゴシック" charset="0"/>
              </a:defRPr>
            </a:lvl2pPr>
            <a:lvl3pPr marL="1143000" indent="-228600" eaLnBrk="0" hangingPunct="0">
              <a:defRPr>
                <a:solidFill>
                  <a:schemeClr val="tx1"/>
                </a:solidFill>
                <a:latin typeface="Arial" charset="0"/>
                <a:ea typeface="ＭＳ Ｐゴシック" charset="0"/>
              </a:defRPr>
            </a:lvl3pPr>
            <a:lvl4pPr marL="1600200" indent="-228600" eaLnBrk="0" hangingPunct="0">
              <a:defRPr>
                <a:solidFill>
                  <a:schemeClr val="tx1"/>
                </a:solidFill>
                <a:latin typeface="Arial" charset="0"/>
                <a:ea typeface="ＭＳ Ｐゴシック" charset="0"/>
              </a:defRPr>
            </a:lvl4pPr>
            <a:lvl5pPr marL="2057400" indent="-228600" eaLnBrk="0" hangingPunct="0">
              <a:defRPr>
                <a:solidFill>
                  <a:schemeClr val="tx1"/>
                </a:solidFill>
                <a:latin typeface="Arial" charset="0"/>
                <a:ea typeface="ＭＳ Ｐゴシック" charset="0"/>
              </a:defRPr>
            </a:lvl5pPr>
            <a:lvl6pPr marL="2514600" indent="-228600" eaLnBrk="0" fontAlgn="base" hangingPunct="0">
              <a:spcBef>
                <a:spcPct val="0"/>
              </a:spcBef>
              <a:spcAft>
                <a:spcPct val="0"/>
              </a:spcAft>
              <a:defRPr>
                <a:solidFill>
                  <a:schemeClr val="tx1"/>
                </a:solidFill>
                <a:latin typeface="Arial" charset="0"/>
                <a:ea typeface="ＭＳ Ｐゴシック" charset="0"/>
              </a:defRPr>
            </a:lvl6pPr>
            <a:lvl7pPr marL="2971800" indent="-228600" eaLnBrk="0" fontAlgn="base" hangingPunct="0">
              <a:spcBef>
                <a:spcPct val="0"/>
              </a:spcBef>
              <a:spcAft>
                <a:spcPct val="0"/>
              </a:spcAft>
              <a:defRPr>
                <a:solidFill>
                  <a:schemeClr val="tx1"/>
                </a:solidFill>
                <a:latin typeface="Arial" charset="0"/>
                <a:ea typeface="ＭＳ Ｐゴシック" charset="0"/>
              </a:defRPr>
            </a:lvl7pPr>
            <a:lvl8pPr marL="3429000" indent="-228600" eaLnBrk="0" fontAlgn="base" hangingPunct="0">
              <a:spcBef>
                <a:spcPct val="0"/>
              </a:spcBef>
              <a:spcAft>
                <a:spcPct val="0"/>
              </a:spcAft>
              <a:defRPr>
                <a:solidFill>
                  <a:schemeClr val="tx1"/>
                </a:solidFill>
                <a:latin typeface="Arial" charset="0"/>
                <a:ea typeface="ＭＳ Ｐゴシック" charset="0"/>
              </a:defRPr>
            </a:lvl8pPr>
            <a:lvl9pPr marL="3886200" indent="-228600" eaLnBrk="0" fontAlgn="base" hangingPunct="0">
              <a:spcBef>
                <a:spcPct val="0"/>
              </a:spcBef>
              <a:spcAft>
                <a:spcPct val="0"/>
              </a:spcAft>
              <a:defRPr>
                <a:solidFill>
                  <a:schemeClr val="tx1"/>
                </a:solidFill>
                <a:latin typeface="Arial" charset="0"/>
                <a:ea typeface="ＭＳ Ｐゴシック" charset="0"/>
              </a:defRPr>
            </a:lvl9pPr>
          </a:lstStyle>
          <a:p>
            <a:pPr eaLnBrk="1" hangingPunct="1"/>
            <a:r>
              <a:rPr lang="en-GB" sz="2000" b="1" dirty="0"/>
              <a:t>Design </a:t>
            </a:r>
          </a:p>
          <a:p>
            <a:pPr eaLnBrk="1" hangingPunct="1"/>
            <a:r>
              <a:rPr lang="en-GB" sz="2000" b="1" dirty="0"/>
              <a:t>Parameter X</a:t>
            </a:r>
            <a:r>
              <a:rPr lang="en-GB" sz="2000" b="1" baseline="-25000" dirty="0"/>
              <a:t>1</a:t>
            </a:r>
            <a:endParaRPr lang="en-GB" sz="2000" b="1" dirty="0"/>
          </a:p>
        </p:txBody>
      </p:sp>
      <p:sp>
        <p:nvSpPr>
          <p:cNvPr id="102027" name="Line 651"/>
          <p:cNvSpPr>
            <a:spLocks noChangeShapeType="1"/>
          </p:cNvSpPr>
          <p:nvPr/>
        </p:nvSpPr>
        <p:spPr bwMode="auto">
          <a:xfrm>
            <a:off x="3409956" y="4991100"/>
            <a:ext cx="4076700" cy="590550"/>
          </a:xfrm>
          <a:prstGeom prst="line">
            <a:avLst/>
          </a:prstGeom>
          <a:noFill/>
          <a:ln w="9525">
            <a:solidFill>
              <a:schemeClr val="tx1"/>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2028" name="Line 652"/>
          <p:cNvSpPr>
            <a:spLocks noChangeShapeType="1"/>
          </p:cNvSpPr>
          <p:nvPr/>
        </p:nvSpPr>
        <p:spPr bwMode="auto">
          <a:xfrm flipV="1">
            <a:off x="7477125" y="4505325"/>
            <a:ext cx="2133600" cy="1066800"/>
          </a:xfrm>
          <a:prstGeom prst="line">
            <a:avLst/>
          </a:prstGeom>
          <a:noFill/>
          <a:ln w="9525">
            <a:solidFill>
              <a:schemeClr val="tx1"/>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2029" name="Line 653"/>
          <p:cNvSpPr>
            <a:spLocks noChangeShapeType="1"/>
          </p:cNvSpPr>
          <p:nvPr/>
        </p:nvSpPr>
        <p:spPr bwMode="auto">
          <a:xfrm flipV="1">
            <a:off x="3409950" y="1666875"/>
            <a:ext cx="0" cy="3314700"/>
          </a:xfrm>
          <a:prstGeom prst="line">
            <a:avLst/>
          </a:prstGeom>
          <a:noFill/>
          <a:ln w="9525">
            <a:solidFill>
              <a:schemeClr val="tx1"/>
            </a:solidFill>
            <a:round/>
            <a:headEnd/>
            <a:tailEnd type="triangle" w="med" len="me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2030" name="Freeform 654"/>
          <p:cNvSpPr>
            <a:spLocks/>
          </p:cNvSpPr>
          <p:nvPr/>
        </p:nvSpPr>
        <p:spPr bwMode="auto">
          <a:xfrm>
            <a:off x="3695703" y="2813050"/>
            <a:ext cx="5543550" cy="1231900"/>
          </a:xfrm>
          <a:custGeom>
            <a:avLst/>
            <a:gdLst>
              <a:gd name="T0" fmla="*/ 2147483647 w 3492"/>
              <a:gd name="T1" fmla="*/ 2147483647 h 776"/>
              <a:gd name="T2" fmla="*/ 0 w 3492"/>
              <a:gd name="T3" fmla="*/ 2147483647 h 776"/>
              <a:gd name="T4" fmla="*/ 2147483647 w 3492"/>
              <a:gd name="T5" fmla="*/ 2147483647 h 776"/>
              <a:gd name="T6" fmla="*/ 2147483647 w 3492"/>
              <a:gd name="T7" fmla="*/ 2147483647 h 776"/>
              <a:gd name="T8" fmla="*/ 2147483647 w 3492"/>
              <a:gd name="T9" fmla="*/ 0 h 776"/>
              <a:gd name="T10" fmla="*/ 2147483647 w 3492"/>
              <a:gd name="T11" fmla="*/ 2147483647 h 776"/>
              <a:gd name="T12" fmla="*/ 2147483647 w 3492"/>
              <a:gd name="T13" fmla="*/ 2147483647 h 776"/>
              <a:gd name="T14" fmla="*/ 2147483647 w 3492"/>
              <a:gd name="T15" fmla="*/ 2147483647 h 776"/>
              <a:gd name="T16" fmla="*/ 2147483647 w 3492"/>
              <a:gd name="T17" fmla="*/ 2147483647 h 776"/>
              <a:gd name="T18" fmla="*/ 2147483647 w 3492"/>
              <a:gd name="T19" fmla="*/ 2147483647 h 776"/>
              <a:gd name="T20" fmla="*/ 2147483647 w 3492"/>
              <a:gd name="T21" fmla="*/ 2147483647 h 776"/>
              <a:gd name="T22" fmla="*/ 2147483647 w 3492"/>
              <a:gd name="T23" fmla="*/ 2147483647 h 776"/>
              <a:gd name="T24" fmla="*/ 2147483647 w 3492"/>
              <a:gd name="T25" fmla="*/ 2147483647 h 776"/>
              <a:gd name="T26" fmla="*/ 2147483647 w 3492"/>
              <a:gd name="T27" fmla="*/ 2147483647 h 776"/>
              <a:gd name="T28" fmla="*/ 2147483647 w 3492"/>
              <a:gd name="T29" fmla="*/ 2147483647 h 776"/>
              <a:gd name="T30" fmla="*/ 2147483647 w 3492"/>
              <a:gd name="T31" fmla="*/ 2147483647 h 77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3492"/>
              <a:gd name="T49" fmla="*/ 0 h 776"/>
              <a:gd name="T50" fmla="*/ 3492 w 3492"/>
              <a:gd name="T51" fmla="*/ 776 h 77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3492" h="776">
                <a:moveTo>
                  <a:pt x="900" y="44"/>
                </a:moveTo>
                <a:lnTo>
                  <a:pt x="0" y="480"/>
                </a:lnTo>
                <a:lnTo>
                  <a:pt x="2320" y="776"/>
                </a:lnTo>
                <a:lnTo>
                  <a:pt x="3492" y="244"/>
                </a:lnTo>
                <a:lnTo>
                  <a:pt x="1700" y="0"/>
                </a:lnTo>
                <a:lnTo>
                  <a:pt x="1788" y="40"/>
                </a:lnTo>
                <a:lnTo>
                  <a:pt x="1948" y="228"/>
                </a:lnTo>
                <a:lnTo>
                  <a:pt x="1896" y="248"/>
                </a:lnTo>
                <a:lnTo>
                  <a:pt x="1808" y="268"/>
                </a:lnTo>
                <a:lnTo>
                  <a:pt x="1668" y="284"/>
                </a:lnTo>
                <a:lnTo>
                  <a:pt x="1428" y="264"/>
                </a:lnTo>
                <a:lnTo>
                  <a:pt x="1272" y="228"/>
                </a:lnTo>
                <a:lnTo>
                  <a:pt x="1132" y="144"/>
                </a:lnTo>
                <a:lnTo>
                  <a:pt x="992" y="152"/>
                </a:lnTo>
                <a:lnTo>
                  <a:pt x="928" y="108"/>
                </a:lnTo>
                <a:lnTo>
                  <a:pt x="900" y="44"/>
                </a:lnTo>
                <a:close/>
              </a:path>
            </a:pathLst>
          </a:custGeom>
          <a:solidFill>
            <a:srgbClr val="99FF99">
              <a:alpha val="50195"/>
            </a:srgbClr>
          </a:solidFill>
          <a:ln w="9525">
            <a:solidFill>
              <a:schemeClr val="tx1"/>
            </a:solidFill>
            <a:round/>
            <a:headEnd/>
            <a:tailEnd/>
          </a:ln>
        </p:spPr>
        <p:txBody>
          <a:bodyPr lIns="91429" tIns="45715" rIns="91429" bIns="45715"/>
          <a:lstStyle/>
          <a:p>
            <a:endParaRPr lang="en-US" sz="1800" dirty="0"/>
          </a:p>
        </p:txBody>
      </p:sp>
      <p:sp>
        <p:nvSpPr>
          <p:cNvPr id="19087" name="AutoShape 655"/>
          <p:cNvSpPr>
            <a:spLocks noChangeArrowheads="1"/>
          </p:cNvSpPr>
          <p:nvPr/>
        </p:nvSpPr>
        <p:spPr bwMode="gray">
          <a:xfrm>
            <a:off x="1341486" y="4263150"/>
            <a:ext cx="1901428" cy="1003300"/>
          </a:xfrm>
          <a:prstGeom prst="wedgeRoundRectCallout">
            <a:avLst>
              <a:gd name="adj1" fmla="val 95051"/>
              <a:gd name="adj2" fmla="val -112815"/>
              <a:gd name="adj3" fmla="val 16667"/>
            </a:avLst>
          </a:prstGeom>
          <a:ln>
            <a:headEnd/>
            <a:tailEnd/>
          </a:ln>
        </p:spPr>
        <p:style>
          <a:lnRef idx="0">
            <a:schemeClr val="accent4"/>
          </a:lnRef>
          <a:fillRef idx="3">
            <a:schemeClr val="accent4"/>
          </a:fillRef>
          <a:effectRef idx="3">
            <a:schemeClr val="accent4"/>
          </a:effectRef>
          <a:fontRef idx="minor">
            <a:schemeClr val="lt1"/>
          </a:fontRef>
        </p:style>
        <p:txBody>
          <a:bodyPr lIns="91429" tIns="45715" rIns="91429" bIns="45715"/>
          <a:lstStyle/>
          <a:p>
            <a:pPr algn="ctr">
              <a:defRPr/>
            </a:pPr>
            <a:r>
              <a:rPr lang="en-GB" sz="1800" dirty="0">
                <a:solidFill>
                  <a:schemeClr val="bg1"/>
                </a:solidFill>
                <a:ea typeface="+mn-ea"/>
              </a:rPr>
              <a:t>Required</a:t>
            </a:r>
          </a:p>
          <a:p>
            <a:pPr algn="ctr">
              <a:defRPr/>
            </a:pPr>
            <a:r>
              <a:rPr lang="en-GB" sz="1800" dirty="0">
                <a:solidFill>
                  <a:schemeClr val="bg1"/>
                </a:solidFill>
                <a:ea typeface="+mn-ea"/>
              </a:rPr>
              <a:t>Customer</a:t>
            </a:r>
          </a:p>
          <a:p>
            <a:pPr algn="ctr">
              <a:defRPr/>
            </a:pPr>
            <a:r>
              <a:rPr lang="en-GB" sz="1800" dirty="0">
                <a:solidFill>
                  <a:schemeClr val="bg1"/>
                </a:solidFill>
                <a:ea typeface="+mn-ea"/>
              </a:rPr>
              <a:t>Performance</a:t>
            </a:r>
          </a:p>
        </p:txBody>
      </p:sp>
      <p:sp>
        <p:nvSpPr>
          <p:cNvPr id="19107" name="Text Box 667"/>
          <p:cNvSpPr txBox="1">
            <a:spLocks noChangeArrowheads="1"/>
          </p:cNvSpPr>
          <p:nvPr/>
        </p:nvSpPr>
        <p:spPr bwMode="auto">
          <a:xfrm>
            <a:off x="2589908" y="5612546"/>
            <a:ext cx="1260475" cy="92332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lIns="91429" tIns="45715" rIns="91429" bIns="45715">
            <a:spAutoFit/>
          </a:bodyPr>
          <a:lstStyle>
            <a:lvl1pPr eaLnBrk="0" hangingPunct="0">
              <a:defRPr>
                <a:solidFill>
                  <a:schemeClr val="tx1"/>
                </a:solidFill>
                <a:latin typeface="Arial" charset="0"/>
                <a:ea typeface="ＭＳ Ｐゴシック" charset="0"/>
              </a:defRPr>
            </a:lvl1pPr>
            <a:lvl2pPr marL="742950" indent="-285750" eaLnBrk="0" hangingPunct="0">
              <a:defRPr>
                <a:solidFill>
                  <a:schemeClr val="tx1"/>
                </a:solidFill>
                <a:latin typeface="Arial" charset="0"/>
                <a:ea typeface="ＭＳ Ｐゴシック" charset="0"/>
              </a:defRPr>
            </a:lvl2pPr>
            <a:lvl3pPr marL="1143000" indent="-228600" eaLnBrk="0" hangingPunct="0">
              <a:defRPr>
                <a:solidFill>
                  <a:schemeClr val="tx1"/>
                </a:solidFill>
                <a:latin typeface="Arial" charset="0"/>
                <a:ea typeface="ＭＳ Ｐゴシック" charset="0"/>
              </a:defRPr>
            </a:lvl3pPr>
            <a:lvl4pPr marL="1600200" indent="-228600" eaLnBrk="0" hangingPunct="0">
              <a:defRPr>
                <a:solidFill>
                  <a:schemeClr val="tx1"/>
                </a:solidFill>
                <a:latin typeface="Arial" charset="0"/>
                <a:ea typeface="ＭＳ Ｐゴシック" charset="0"/>
              </a:defRPr>
            </a:lvl4pPr>
            <a:lvl5pPr marL="2057400" indent="-228600" eaLnBrk="0" hangingPunct="0">
              <a:defRPr>
                <a:solidFill>
                  <a:schemeClr val="tx1"/>
                </a:solidFill>
                <a:latin typeface="Arial" charset="0"/>
                <a:ea typeface="ＭＳ Ｐゴシック" charset="0"/>
              </a:defRPr>
            </a:lvl5pPr>
            <a:lvl6pPr marL="2514600" indent="-228600" eaLnBrk="0" fontAlgn="base" hangingPunct="0">
              <a:spcBef>
                <a:spcPct val="0"/>
              </a:spcBef>
              <a:spcAft>
                <a:spcPct val="0"/>
              </a:spcAft>
              <a:defRPr>
                <a:solidFill>
                  <a:schemeClr val="tx1"/>
                </a:solidFill>
                <a:latin typeface="Arial" charset="0"/>
                <a:ea typeface="ＭＳ Ｐゴシック" charset="0"/>
              </a:defRPr>
            </a:lvl6pPr>
            <a:lvl7pPr marL="2971800" indent="-228600" eaLnBrk="0" fontAlgn="base" hangingPunct="0">
              <a:spcBef>
                <a:spcPct val="0"/>
              </a:spcBef>
              <a:spcAft>
                <a:spcPct val="0"/>
              </a:spcAft>
              <a:defRPr>
                <a:solidFill>
                  <a:schemeClr val="tx1"/>
                </a:solidFill>
                <a:latin typeface="Arial" charset="0"/>
                <a:ea typeface="ＭＳ Ｐゴシック" charset="0"/>
              </a:defRPr>
            </a:lvl7pPr>
            <a:lvl8pPr marL="3429000" indent="-228600" eaLnBrk="0" fontAlgn="base" hangingPunct="0">
              <a:spcBef>
                <a:spcPct val="0"/>
              </a:spcBef>
              <a:spcAft>
                <a:spcPct val="0"/>
              </a:spcAft>
              <a:defRPr>
                <a:solidFill>
                  <a:schemeClr val="tx1"/>
                </a:solidFill>
                <a:latin typeface="Arial" charset="0"/>
                <a:ea typeface="ＭＳ Ｐゴシック" charset="0"/>
              </a:defRPr>
            </a:lvl8pPr>
            <a:lvl9pPr marL="3886200" indent="-228600" eaLnBrk="0" fontAlgn="base" hangingPunct="0">
              <a:spcBef>
                <a:spcPct val="0"/>
              </a:spcBef>
              <a:spcAft>
                <a:spcPct val="0"/>
              </a:spcAft>
              <a:defRPr>
                <a:solidFill>
                  <a:schemeClr val="tx1"/>
                </a:solidFill>
                <a:latin typeface="Arial" charset="0"/>
                <a:ea typeface="ＭＳ Ｐゴシック" charset="0"/>
              </a:defRPr>
            </a:lvl9pPr>
          </a:lstStyle>
          <a:p>
            <a:pPr algn="ctr" eaLnBrk="1" hangingPunct="1">
              <a:spcBef>
                <a:spcPct val="50000"/>
              </a:spcBef>
            </a:pPr>
            <a:r>
              <a:rPr lang="en-GB" sz="1800" dirty="0"/>
              <a:t>Target Value of X</a:t>
            </a:r>
            <a:r>
              <a:rPr lang="en-GB" sz="1800" baseline="-25000" dirty="0"/>
              <a:t>1</a:t>
            </a:r>
          </a:p>
        </p:txBody>
      </p:sp>
      <p:sp>
        <p:nvSpPr>
          <p:cNvPr id="19108" name="Line 668"/>
          <p:cNvSpPr>
            <a:spLocks noChangeShapeType="1"/>
          </p:cNvSpPr>
          <p:nvPr/>
        </p:nvSpPr>
        <p:spPr bwMode="auto">
          <a:xfrm flipH="1">
            <a:off x="3287415" y="5137020"/>
            <a:ext cx="808269" cy="522163"/>
          </a:xfrm>
          <a:prstGeom prst="line">
            <a:avLst/>
          </a:prstGeom>
          <a:noFill/>
          <a:ln w="19050">
            <a:solidFill>
              <a:schemeClr val="tx1"/>
            </a:solidFill>
            <a:round/>
            <a:headEnd type="triangle" w="med" len="me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grpSp>
        <p:nvGrpSpPr>
          <p:cNvPr id="2" name="Group 687"/>
          <p:cNvGrpSpPr>
            <a:grpSpLocks/>
          </p:cNvGrpSpPr>
          <p:nvPr/>
        </p:nvGrpSpPr>
        <p:grpSpPr bwMode="auto">
          <a:xfrm>
            <a:off x="4083402" y="1722440"/>
            <a:ext cx="1530008" cy="3437171"/>
            <a:chOff x="2773062" y="1722438"/>
            <a:chExt cx="1657651" cy="3437172"/>
          </a:xfrm>
        </p:grpSpPr>
        <p:grpSp>
          <p:nvGrpSpPr>
            <p:cNvPr id="102053" name="Group 657"/>
            <p:cNvGrpSpPr>
              <a:grpSpLocks/>
            </p:cNvGrpSpPr>
            <p:nvPr/>
          </p:nvGrpSpPr>
          <p:grpSpPr bwMode="auto">
            <a:xfrm>
              <a:off x="2827731" y="1722438"/>
              <a:ext cx="1602982" cy="3357563"/>
              <a:chOff x="-42" y="546"/>
              <a:chExt cx="932" cy="2115"/>
            </a:xfrm>
          </p:grpSpPr>
          <p:sp>
            <p:nvSpPr>
              <p:cNvPr id="102055" name="Line 658"/>
              <p:cNvSpPr>
                <a:spLocks noChangeShapeType="1"/>
              </p:cNvSpPr>
              <p:nvPr/>
            </p:nvSpPr>
            <p:spPr bwMode="auto">
              <a:xfrm flipV="1">
                <a:off x="649" y="798"/>
                <a:ext cx="127" cy="403"/>
              </a:xfrm>
              <a:prstGeom prst="line">
                <a:avLst/>
              </a:prstGeom>
              <a:noFill/>
              <a:ln w="28575">
                <a:solidFill>
                  <a:srgbClr val="000000"/>
                </a:solidFill>
                <a:round/>
                <a:headEnd/>
                <a:tailEnd/>
              </a:ln>
              <a:extLst>
                <a:ext uri="{909E8E84-426E-40dd-AFC4-6F175D3DCCD1}">
                  <a14:hiddenFill xmlns="" xmlns:a14="http://schemas.microsoft.com/office/drawing/2010/main">
                    <a:noFill/>
                  </a14:hiddenFill>
                </a:ext>
              </a:extLst>
            </p:spPr>
            <p:txBody>
              <a:bodyPr/>
              <a:lstStyle/>
              <a:p>
                <a:endParaRPr lang="en-US" sz="1800" dirty="0"/>
              </a:p>
            </p:txBody>
          </p:sp>
          <p:sp>
            <p:nvSpPr>
              <p:cNvPr id="102056" name="Line 659"/>
              <p:cNvSpPr>
                <a:spLocks noChangeShapeType="1"/>
              </p:cNvSpPr>
              <p:nvPr/>
            </p:nvSpPr>
            <p:spPr bwMode="auto">
              <a:xfrm flipV="1">
                <a:off x="826" y="546"/>
                <a:ext cx="64" cy="159"/>
              </a:xfrm>
              <a:prstGeom prst="line">
                <a:avLst/>
              </a:prstGeom>
              <a:noFill/>
              <a:ln w="28575">
                <a:solidFill>
                  <a:srgbClr val="000000"/>
                </a:solidFill>
                <a:round/>
                <a:headEnd/>
                <a:tailEnd/>
              </a:ln>
              <a:extLst>
                <a:ext uri="{909E8E84-426E-40dd-AFC4-6F175D3DCCD1}">
                  <a14:hiddenFill xmlns="" xmlns:a14="http://schemas.microsoft.com/office/drawing/2010/main">
                    <a:noFill/>
                  </a14:hiddenFill>
                </a:ext>
              </a:extLst>
            </p:spPr>
            <p:txBody>
              <a:bodyPr/>
              <a:lstStyle/>
              <a:p>
                <a:endParaRPr lang="en-US" sz="1800" dirty="0"/>
              </a:p>
            </p:txBody>
          </p:sp>
          <p:sp>
            <p:nvSpPr>
              <p:cNvPr id="102057" name="Line 660"/>
              <p:cNvSpPr>
                <a:spLocks noChangeShapeType="1"/>
              </p:cNvSpPr>
              <p:nvPr/>
            </p:nvSpPr>
            <p:spPr bwMode="auto">
              <a:xfrm flipV="1">
                <a:off x="545" y="1193"/>
                <a:ext cx="112" cy="375"/>
              </a:xfrm>
              <a:prstGeom prst="line">
                <a:avLst/>
              </a:prstGeom>
              <a:noFill/>
              <a:ln w="28575">
                <a:solidFill>
                  <a:srgbClr val="000000"/>
                </a:solidFill>
                <a:round/>
                <a:headEnd/>
                <a:tailEnd/>
              </a:ln>
              <a:extLst>
                <a:ext uri="{909E8E84-426E-40dd-AFC4-6F175D3DCCD1}">
                  <a14:hiddenFill xmlns="" xmlns:a14="http://schemas.microsoft.com/office/drawing/2010/main">
                    <a:noFill/>
                  </a14:hiddenFill>
                </a:ext>
              </a:extLst>
            </p:spPr>
            <p:txBody>
              <a:bodyPr/>
              <a:lstStyle/>
              <a:p>
                <a:endParaRPr lang="en-US" sz="1800" dirty="0"/>
              </a:p>
            </p:txBody>
          </p:sp>
          <p:sp>
            <p:nvSpPr>
              <p:cNvPr id="102058" name="Line 661"/>
              <p:cNvSpPr>
                <a:spLocks noChangeShapeType="1"/>
              </p:cNvSpPr>
              <p:nvPr/>
            </p:nvSpPr>
            <p:spPr bwMode="auto">
              <a:xfrm flipV="1">
                <a:off x="480" y="1568"/>
                <a:ext cx="65" cy="257"/>
              </a:xfrm>
              <a:prstGeom prst="line">
                <a:avLst/>
              </a:prstGeom>
              <a:noFill/>
              <a:ln w="28575">
                <a:solidFill>
                  <a:srgbClr val="000000"/>
                </a:solidFill>
                <a:round/>
                <a:headEnd/>
                <a:tailEnd/>
              </a:ln>
              <a:extLst>
                <a:ext uri="{909E8E84-426E-40dd-AFC4-6F175D3DCCD1}">
                  <a14:hiddenFill xmlns="" xmlns:a14="http://schemas.microsoft.com/office/drawing/2010/main">
                    <a:noFill/>
                  </a14:hiddenFill>
                </a:ext>
              </a:extLst>
            </p:spPr>
            <p:txBody>
              <a:bodyPr/>
              <a:lstStyle/>
              <a:p>
                <a:endParaRPr lang="en-US" sz="1800" dirty="0"/>
              </a:p>
            </p:txBody>
          </p:sp>
          <p:sp>
            <p:nvSpPr>
              <p:cNvPr id="102059" name="Line 662"/>
              <p:cNvSpPr>
                <a:spLocks noChangeShapeType="1"/>
              </p:cNvSpPr>
              <p:nvPr/>
            </p:nvSpPr>
            <p:spPr bwMode="auto">
              <a:xfrm flipV="1">
                <a:off x="408" y="1825"/>
                <a:ext cx="72" cy="286"/>
              </a:xfrm>
              <a:prstGeom prst="line">
                <a:avLst/>
              </a:prstGeom>
              <a:noFill/>
              <a:ln w="28575">
                <a:solidFill>
                  <a:srgbClr val="000000"/>
                </a:solidFill>
                <a:round/>
                <a:headEnd/>
                <a:tailEnd/>
              </a:ln>
              <a:extLst>
                <a:ext uri="{909E8E84-426E-40dd-AFC4-6F175D3DCCD1}">
                  <a14:hiddenFill xmlns="" xmlns:a14="http://schemas.microsoft.com/office/drawing/2010/main">
                    <a:noFill/>
                  </a14:hiddenFill>
                </a:ext>
              </a:extLst>
            </p:spPr>
            <p:txBody>
              <a:bodyPr/>
              <a:lstStyle/>
              <a:p>
                <a:endParaRPr lang="en-US" sz="1800" dirty="0"/>
              </a:p>
            </p:txBody>
          </p:sp>
          <p:sp>
            <p:nvSpPr>
              <p:cNvPr id="102060" name="Line 663"/>
              <p:cNvSpPr>
                <a:spLocks noChangeShapeType="1"/>
              </p:cNvSpPr>
              <p:nvPr/>
            </p:nvSpPr>
            <p:spPr bwMode="auto">
              <a:xfrm flipV="1">
                <a:off x="344" y="2111"/>
                <a:ext cx="64" cy="318"/>
              </a:xfrm>
              <a:prstGeom prst="line">
                <a:avLst/>
              </a:prstGeom>
              <a:noFill/>
              <a:ln w="28575">
                <a:solidFill>
                  <a:srgbClr val="000000"/>
                </a:solidFill>
                <a:round/>
                <a:headEnd/>
                <a:tailEnd/>
              </a:ln>
              <a:extLst>
                <a:ext uri="{909E8E84-426E-40dd-AFC4-6F175D3DCCD1}">
                  <a14:hiddenFill xmlns="" xmlns:a14="http://schemas.microsoft.com/office/drawing/2010/main">
                    <a:noFill/>
                  </a14:hiddenFill>
                </a:ext>
              </a:extLst>
            </p:spPr>
            <p:txBody>
              <a:bodyPr/>
              <a:lstStyle/>
              <a:p>
                <a:endParaRPr lang="en-US" sz="1800" dirty="0"/>
              </a:p>
            </p:txBody>
          </p:sp>
          <p:sp>
            <p:nvSpPr>
              <p:cNvPr id="102061" name="Line 664"/>
              <p:cNvSpPr>
                <a:spLocks noChangeShapeType="1"/>
              </p:cNvSpPr>
              <p:nvPr/>
            </p:nvSpPr>
            <p:spPr bwMode="auto">
              <a:xfrm flipV="1">
                <a:off x="-42" y="2429"/>
                <a:ext cx="386" cy="232"/>
              </a:xfrm>
              <a:prstGeom prst="line">
                <a:avLst/>
              </a:prstGeom>
              <a:noFill/>
              <a:ln w="28575">
                <a:solidFill>
                  <a:srgbClr val="000000"/>
                </a:solidFill>
                <a:round/>
                <a:headEnd/>
                <a:tailEnd/>
              </a:ln>
              <a:extLst>
                <a:ext uri="{909E8E84-426E-40dd-AFC4-6F175D3DCCD1}">
                  <a14:hiddenFill xmlns="" xmlns:a14="http://schemas.microsoft.com/office/drawing/2010/main">
                    <a:noFill/>
                  </a14:hiddenFill>
                </a:ext>
              </a:extLst>
            </p:spPr>
            <p:txBody>
              <a:bodyPr/>
              <a:lstStyle/>
              <a:p>
                <a:endParaRPr lang="en-US" sz="1800" dirty="0"/>
              </a:p>
            </p:txBody>
          </p:sp>
          <p:sp>
            <p:nvSpPr>
              <p:cNvPr id="102062" name="Line 665"/>
              <p:cNvSpPr>
                <a:spLocks noChangeShapeType="1"/>
              </p:cNvSpPr>
              <p:nvPr/>
            </p:nvSpPr>
            <p:spPr bwMode="auto">
              <a:xfrm flipV="1">
                <a:off x="201" y="2467"/>
                <a:ext cx="72" cy="38"/>
              </a:xfrm>
              <a:prstGeom prst="line">
                <a:avLst/>
              </a:prstGeom>
              <a:noFill/>
              <a:ln w="9525">
                <a:solidFill>
                  <a:srgbClr val="000000"/>
                </a:solidFill>
                <a:round/>
                <a:headEnd/>
                <a:tailEnd/>
              </a:ln>
              <a:extLst>
                <a:ext uri="{909E8E84-426E-40dd-AFC4-6F175D3DCCD1}">
                  <a14:hiddenFill xmlns="" xmlns:a14="http://schemas.microsoft.com/office/drawing/2010/main">
                    <a:noFill/>
                  </a14:hiddenFill>
                </a:ext>
              </a:extLst>
            </p:spPr>
            <p:txBody>
              <a:bodyPr/>
              <a:lstStyle/>
              <a:p>
                <a:endParaRPr lang="en-US" sz="1800" dirty="0"/>
              </a:p>
            </p:txBody>
          </p:sp>
          <p:sp>
            <p:nvSpPr>
              <p:cNvPr id="102063" name="Line 666"/>
              <p:cNvSpPr>
                <a:spLocks noChangeShapeType="1"/>
              </p:cNvSpPr>
              <p:nvPr/>
            </p:nvSpPr>
            <p:spPr bwMode="auto">
              <a:xfrm flipV="1">
                <a:off x="773" y="698"/>
                <a:ext cx="52" cy="104"/>
              </a:xfrm>
              <a:prstGeom prst="line">
                <a:avLst/>
              </a:prstGeom>
              <a:noFill/>
              <a:ln w="28575">
                <a:solidFill>
                  <a:schemeClr val="tx1"/>
                </a:solidFill>
                <a:round/>
                <a:headEnd/>
                <a:tailEnd/>
              </a:ln>
              <a:extLst>
                <a:ext uri="{909E8E84-426E-40dd-AFC4-6F175D3DCCD1}">
                  <a14:hiddenFill xmlns="" xmlns:a14="http://schemas.microsoft.com/office/drawing/2010/main">
                    <a:noFill/>
                  </a14:hiddenFill>
                </a:ext>
              </a:extLst>
            </p:spPr>
            <p:txBody>
              <a:bodyPr/>
              <a:lstStyle/>
              <a:p>
                <a:endParaRPr lang="en-US" sz="1800" dirty="0"/>
              </a:p>
            </p:txBody>
          </p:sp>
        </p:grpSp>
        <p:sp>
          <p:nvSpPr>
            <p:cNvPr id="102054" name="Oval 669"/>
            <p:cNvSpPr>
              <a:spLocks noChangeArrowheads="1"/>
            </p:cNvSpPr>
            <p:nvPr/>
          </p:nvSpPr>
          <p:spPr bwMode="auto">
            <a:xfrm>
              <a:off x="2773062" y="4965935"/>
              <a:ext cx="209832" cy="193675"/>
            </a:xfrm>
            <a:prstGeom prst="ellipse">
              <a:avLst/>
            </a:prstGeom>
            <a:solidFill>
              <a:srgbClr val="FFCC66"/>
            </a:solidFill>
            <a:ln w="9525">
              <a:solidFill>
                <a:schemeClr val="tx1"/>
              </a:solidFill>
              <a:round/>
              <a:headEnd/>
              <a:tailEnd/>
            </a:ln>
          </p:spPr>
          <p:txBody>
            <a:bodyPr wrap="none" anchor="ctr"/>
            <a:lstStyle/>
            <a:p>
              <a:pPr algn="ctr"/>
              <a:endParaRPr lang="en-US" sz="2400" dirty="0">
                <a:latin typeface="Times New Roman" charset="0"/>
              </a:endParaRPr>
            </a:p>
          </p:txBody>
        </p:sp>
      </p:grpSp>
      <p:sp>
        <p:nvSpPr>
          <p:cNvPr id="19094" name="Text Box 684"/>
          <p:cNvSpPr txBox="1">
            <a:spLocks noChangeArrowheads="1"/>
          </p:cNvSpPr>
          <p:nvPr/>
        </p:nvSpPr>
        <p:spPr bwMode="auto">
          <a:xfrm>
            <a:off x="9242540" y="3106279"/>
            <a:ext cx="1303337" cy="92332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lIns="91429" tIns="45715" rIns="91429" bIns="45715">
            <a:spAutoFit/>
          </a:bodyPr>
          <a:lstStyle>
            <a:lvl1pPr eaLnBrk="0" hangingPunct="0">
              <a:defRPr>
                <a:solidFill>
                  <a:schemeClr val="tx1"/>
                </a:solidFill>
                <a:latin typeface="Arial" charset="0"/>
                <a:ea typeface="ＭＳ Ｐゴシック" charset="0"/>
              </a:defRPr>
            </a:lvl1pPr>
            <a:lvl2pPr marL="742950" indent="-285750" eaLnBrk="0" hangingPunct="0">
              <a:defRPr>
                <a:solidFill>
                  <a:schemeClr val="tx1"/>
                </a:solidFill>
                <a:latin typeface="Arial" charset="0"/>
                <a:ea typeface="ＭＳ Ｐゴシック" charset="0"/>
              </a:defRPr>
            </a:lvl2pPr>
            <a:lvl3pPr marL="1143000" indent="-228600" eaLnBrk="0" hangingPunct="0">
              <a:defRPr>
                <a:solidFill>
                  <a:schemeClr val="tx1"/>
                </a:solidFill>
                <a:latin typeface="Arial" charset="0"/>
                <a:ea typeface="ＭＳ Ｐゴシック" charset="0"/>
              </a:defRPr>
            </a:lvl3pPr>
            <a:lvl4pPr marL="1600200" indent="-228600" eaLnBrk="0" hangingPunct="0">
              <a:defRPr>
                <a:solidFill>
                  <a:schemeClr val="tx1"/>
                </a:solidFill>
                <a:latin typeface="Arial" charset="0"/>
                <a:ea typeface="ＭＳ Ｐゴシック" charset="0"/>
              </a:defRPr>
            </a:lvl4pPr>
            <a:lvl5pPr marL="2057400" indent="-228600" eaLnBrk="0" hangingPunct="0">
              <a:defRPr>
                <a:solidFill>
                  <a:schemeClr val="tx1"/>
                </a:solidFill>
                <a:latin typeface="Arial" charset="0"/>
                <a:ea typeface="ＭＳ Ｐゴシック" charset="0"/>
              </a:defRPr>
            </a:lvl5pPr>
            <a:lvl6pPr marL="2514600" indent="-228600" eaLnBrk="0" fontAlgn="base" hangingPunct="0">
              <a:spcBef>
                <a:spcPct val="0"/>
              </a:spcBef>
              <a:spcAft>
                <a:spcPct val="0"/>
              </a:spcAft>
              <a:defRPr>
                <a:solidFill>
                  <a:schemeClr val="tx1"/>
                </a:solidFill>
                <a:latin typeface="Arial" charset="0"/>
                <a:ea typeface="ＭＳ Ｐゴシック" charset="0"/>
              </a:defRPr>
            </a:lvl6pPr>
            <a:lvl7pPr marL="2971800" indent="-228600" eaLnBrk="0" fontAlgn="base" hangingPunct="0">
              <a:spcBef>
                <a:spcPct val="0"/>
              </a:spcBef>
              <a:spcAft>
                <a:spcPct val="0"/>
              </a:spcAft>
              <a:defRPr>
                <a:solidFill>
                  <a:schemeClr val="tx1"/>
                </a:solidFill>
                <a:latin typeface="Arial" charset="0"/>
                <a:ea typeface="ＭＳ Ｐゴシック" charset="0"/>
              </a:defRPr>
            </a:lvl7pPr>
            <a:lvl8pPr marL="3429000" indent="-228600" eaLnBrk="0" fontAlgn="base" hangingPunct="0">
              <a:spcBef>
                <a:spcPct val="0"/>
              </a:spcBef>
              <a:spcAft>
                <a:spcPct val="0"/>
              </a:spcAft>
              <a:defRPr>
                <a:solidFill>
                  <a:schemeClr val="tx1"/>
                </a:solidFill>
                <a:latin typeface="Arial" charset="0"/>
                <a:ea typeface="ＭＳ Ｐゴシック" charset="0"/>
              </a:defRPr>
            </a:lvl8pPr>
            <a:lvl9pPr marL="3886200" indent="-228600" eaLnBrk="0" fontAlgn="base" hangingPunct="0">
              <a:spcBef>
                <a:spcPct val="0"/>
              </a:spcBef>
              <a:spcAft>
                <a:spcPct val="0"/>
              </a:spcAft>
              <a:defRPr>
                <a:solidFill>
                  <a:schemeClr val="tx1"/>
                </a:solidFill>
                <a:latin typeface="Arial" charset="0"/>
                <a:ea typeface="ＭＳ Ｐゴシック" charset="0"/>
              </a:defRPr>
            </a:lvl9pPr>
          </a:lstStyle>
          <a:p>
            <a:pPr algn="ctr" eaLnBrk="1" hangingPunct="1">
              <a:spcBef>
                <a:spcPct val="50000"/>
              </a:spcBef>
            </a:pPr>
            <a:r>
              <a:rPr lang="en-GB" sz="1800" dirty="0"/>
              <a:t>Target Value of X</a:t>
            </a:r>
            <a:r>
              <a:rPr lang="en-GB" sz="1800" baseline="-25000" dirty="0"/>
              <a:t>2</a:t>
            </a:r>
          </a:p>
        </p:txBody>
      </p:sp>
      <p:sp>
        <p:nvSpPr>
          <p:cNvPr id="19095" name="Line 685"/>
          <p:cNvSpPr>
            <a:spLocks noChangeShapeType="1"/>
          </p:cNvSpPr>
          <p:nvPr/>
        </p:nvSpPr>
        <p:spPr bwMode="auto">
          <a:xfrm flipV="1">
            <a:off x="8900263" y="3675509"/>
            <a:ext cx="867077" cy="1050146"/>
          </a:xfrm>
          <a:prstGeom prst="line">
            <a:avLst/>
          </a:prstGeom>
          <a:noFill/>
          <a:ln w="19050">
            <a:solidFill>
              <a:schemeClr val="tx1"/>
            </a:solidFill>
            <a:round/>
            <a:headEnd type="triangle" w="med" len="me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grpSp>
        <p:nvGrpSpPr>
          <p:cNvPr id="4" name="Group 688"/>
          <p:cNvGrpSpPr>
            <a:grpSpLocks/>
          </p:cNvGrpSpPr>
          <p:nvPr/>
        </p:nvGrpSpPr>
        <p:grpSpPr bwMode="auto">
          <a:xfrm>
            <a:off x="5614992" y="1722440"/>
            <a:ext cx="3370336" cy="3213093"/>
            <a:chOff x="4432300" y="1722438"/>
            <a:chExt cx="3650073" cy="3213093"/>
          </a:xfrm>
        </p:grpSpPr>
        <p:sp>
          <p:nvSpPr>
            <p:cNvPr id="102041" name="Line 671"/>
            <p:cNvSpPr>
              <a:spLocks noChangeShapeType="1"/>
            </p:cNvSpPr>
            <p:nvPr/>
          </p:nvSpPr>
          <p:spPr bwMode="auto">
            <a:xfrm>
              <a:off x="6447274" y="4659313"/>
              <a:ext cx="1423938" cy="164030"/>
            </a:xfrm>
            <a:prstGeom prst="line">
              <a:avLst/>
            </a:prstGeom>
            <a:noFill/>
            <a:ln w="28575">
              <a:solidFill>
                <a:srgbClr val="000000"/>
              </a:solidFill>
              <a:round/>
              <a:headEnd/>
              <a:tailEnd/>
            </a:ln>
            <a:extLst>
              <a:ext uri="{909E8E84-426E-40dd-AFC4-6F175D3DCCD1}">
                <a14:hiddenFill xmlns="" xmlns:a14="http://schemas.microsoft.com/office/drawing/2010/main">
                  <a:noFill/>
                </a14:hiddenFill>
              </a:ext>
            </a:extLst>
          </p:spPr>
          <p:txBody>
            <a:bodyPr/>
            <a:lstStyle/>
            <a:p>
              <a:endParaRPr lang="en-US" sz="1800" dirty="0"/>
            </a:p>
          </p:txBody>
        </p:sp>
        <p:grpSp>
          <p:nvGrpSpPr>
            <p:cNvPr id="102042" name="Group 673"/>
            <p:cNvGrpSpPr>
              <a:grpSpLocks/>
            </p:cNvGrpSpPr>
            <p:nvPr/>
          </p:nvGrpSpPr>
          <p:grpSpPr bwMode="auto">
            <a:xfrm>
              <a:off x="4432300" y="1722438"/>
              <a:ext cx="1980589" cy="2546350"/>
              <a:chOff x="893" y="551"/>
              <a:chExt cx="1152" cy="1604"/>
            </a:xfrm>
          </p:grpSpPr>
          <p:sp>
            <p:nvSpPr>
              <p:cNvPr id="102044" name="Line 674"/>
              <p:cNvSpPr>
                <a:spLocks noChangeShapeType="1"/>
              </p:cNvSpPr>
              <p:nvPr/>
            </p:nvSpPr>
            <p:spPr bwMode="auto">
              <a:xfrm flipH="1" flipV="1">
                <a:off x="1443" y="1341"/>
                <a:ext cx="137" cy="158"/>
              </a:xfrm>
              <a:prstGeom prst="line">
                <a:avLst/>
              </a:prstGeom>
              <a:noFill/>
              <a:ln w="28575">
                <a:solidFill>
                  <a:srgbClr val="000000"/>
                </a:solidFill>
                <a:round/>
                <a:headEnd/>
                <a:tailEnd/>
              </a:ln>
              <a:extLst>
                <a:ext uri="{909E8E84-426E-40dd-AFC4-6F175D3DCCD1}">
                  <a14:hiddenFill xmlns="" xmlns:a14="http://schemas.microsoft.com/office/drawing/2010/main">
                    <a:noFill/>
                  </a14:hiddenFill>
                </a:ext>
              </a:extLst>
            </p:spPr>
            <p:txBody>
              <a:bodyPr/>
              <a:lstStyle/>
              <a:p>
                <a:endParaRPr lang="en-US" sz="1800" dirty="0"/>
              </a:p>
            </p:txBody>
          </p:sp>
          <p:sp>
            <p:nvSpPr>
              <p:cNvPr id="102045" name="Line 675"/>
              <p:cNvSpPr>
                <a:spLocks noChangeShapeType="1"/>
              </p:cNvSpPr>
              <p:nvPr/>
            </p:nvSpPr>
            <p:spPr bwMode="auto">
              <a:xfrm flipH="1" flipV="1">
                <a:off x="1580" y="1499"/>
                <a:ext cx="136" cy="175"/>
              </a:xfrm>
              <a:prstGeom prst="line">
                <a:avLst/>
              </a:prstGeom>
              <a:noFill/>
              <a:ln w="28575">
                <a:solidFill>
                  <a:srgbClr val="000000"/>
                </a:solidFill>
                <a:round/>
                <a:headEnd/>
                <a:tailEnd/>
              </a:ln>
              <a:extLst>
                <a:ext uri="{909E8E84-426E-40dd-AFC4-6F175D3DCCD1}">
                  <a14:hiddenFill xmlns="" xmlns:a14="http://schemas.microsoft.com/office/drawing/2010/main">
                    <a:noFill/>
                  </a14:hiddenFill>
                </a:ext>
              </a:extLst>
            </p:spPr>
            <p:txBody>
              <a:bodyPr/>
              <a:lstStyle/>
              <a:p>
                <a:endParaRPr lang="en-US" sz="1800" dirty="0"/>
              </a:p>
            </p:txBody>
          </p:sp>
          <p:sp>
            <p:nvSpPr>
              <p:cNvPr id="102046" name="Line 676"/>
              <p:cNvSpPr>
                <a:spLocks noChangeShapeType="1"/>
              </p:cNvSpPr>
              <p:nvPr/>
            </p:nvSpPr>
            <p:spPr bwMode="auto">
              <a:xfrm flipH="1" flipV="1">
                <a:off x="1716" y="1674"/>
                <a:ext cx="143" cy="204"/>
              </a:xfrm>
              <a:prstGeom prst="line">
                <a:avLst/>
              </a:prstGeom>
              <a:noFill/>
              <a:ln w="28575">
                <a:solidFill>
                  <a:srgbClr val="000000"/>
                </a:solidFill>
                <a:round/>
                <a:headEnd/>
                <a:tailEnd/>
              </a:ln>
              <a:extLst>
                <a:ext uri="{909E8E84-426E-40dd-AFC4-6F175D3DCCD1}">
                  <a14:hiddenFill xmlns="" xmlns:a14="http://schemas.microsoft.com/office/drawing/2010/main">
                    <a:noFill/>
                  </a14:hiddenFill>
                </a:ext>
              </a:extLst>
            </p:spPr>
            <p:txBody>
              <a:bodyPr/>
              <a:lstStyle/>
              <a:p>
                <a:endParaRPr lang="en-US" sz="1800" dirty="0"/>
              </a:p>
            </p:txBody>
          </p:sp>
          <p:sp>
            <p:nvSpPr>
              <p:cNvPr id="102047" name="Line 677"/>
              <p:cNvSpPr>
                <a:spLocks noChangeShapeType="1"/>
              </p:cNvSpPr>
              <p:nvPr/>
            </p:nvSpPr>
            <p:spPr bwMode="auto">
              <a:xfrm flipH="1" flipV="1">
                <a:off x="1859" y="1878"/>
                <a:ext cx="137" cy="151"/>
              </a:xfrm>
              <a:prstGeom prst="line">
                <a:avLst/>
              </a:prstGeom>
              <a:noFill/>
              <a:ln w="28575">
                <a:solidFill>
                  <a:srgbClr val="000000"/>
                </a:solidFill>
                <a:round/>
                <a:headEnd/>
                <a:tailEnd/>
              </a:ln>
              <a:extLst>
                <a:ext uri="{909E8E84-426E-40dd-AFC4-6F175D3DCCD1}">
                  <a14:hiddenFill xmlns="" xmlns:a14="http://schemas.microsoft.com/office/drawing/2010/main">
                    <a:noFill/>
                  </a14:hiddenFill>
                </a:ext>
              </a:extLst>
            </p:spPr>
            <p:txBody>
              <a:bodyPr/>
              <a:lstStyle/>
              <a:p>
                <a:endParaRPr lang="en-US" sz="1800" dirty="0"/>
              </a:p>
            </p:txBody>
          </p:sp>
          <p:sp>
            <p:nvSpPr>
              <p:cNvPr id="102048" name="Line 678"/>
              <p:cNvSpPr>
                <a:spLocks noChangeShapeType="1"/>
              </p:cNvSpPr>
              <p:nvPr/>
            </p:nvSpPr>
            <p:spPr bwMode="auto">
              <a:xfrm>
                <a:off x="1389" y="1300"/>
                <a:ext cx="64" cy="49"/>
              </a:xfrm>
              <a:prstGeom prst="line">
                <a:avLst/>
              </a:prstGeom>
              <a:noFill/>
              <a:ln w="28575">
                <a:solidFill>
                  <a:schemeClr val="tx1"/>
                </a:solidFill>
                <a:round/>
                <a:headEnd/>
                <a:tailEnd/>
              </a:ln>
              <a:extLst>
                <a:ext uri="{909E8E84-426E-40dd-AFC4-6F175D3DCCD1}">
                  <a14:hiddenFill xmlns="" xmlns:a14="http://schemas.microsoft.com/office/drawing/2010/main">
                    <a:noFill/>
                  </a14:hiddenFill>
                </a:ext>
              </a:extLst>
            </p:spPr>
            <p:txBody>
              <a:bodyPr/>
              <a:lstStyle/>
              <a:p>
                <a:endParaRPr lang="en-US" sz="1800" dirty="0"/>
              </a:p>
            </p:txBody>
          </p:sp>
          <p:sp>
            <p:nvSpPr>
              <p:cNvPr id="102049" name="Line 679"/>
              <p:cNvSpPr>
                <a:spLocks noChangeShapeType="1"/>
              </p:cNvSpPr>
              <p:nvPr/>
            </p:nvSpPr>
            <p:spPr bwMode="auto">
              <a:xfrm flipH="1" flipV="1">
                <a:off x="1085" y="1111"/>
                <a:ext cx="304" cy="184"/>
              </a:xfrm>
              <a:prstGeom prst="line">
                <a:avLst/>
              </a:prstGeom>
              <a:noFill/>
              <a:ln w="28575">
                <a:solidFill>
                  <a:schemeClr val="tx1"/>
                </a:solidFill>
                <a:round/>
                <a:headEnd/>
                <a:tailEnd/>
              </a:ln>
              <a:extLst>
                <a:ext uri="{909E8E84-426E-40dd-AFC4-6F175D3DCCD1}">
                  <a14:hiddenFill xmlns="" xmlns:a14="http://schemas.microsoft.com/office/drawing/2010/main">
                    <a:noFill/>
                  </a14:hiddenFill>
                </a:ext>
              </a:extLst>
            </p:spPr>
            <p:txBody>
              <a:bodyPr/>
              <a:lstStyle/>
              <a:p>
                <a:endParaRPr lang="en-US" sz="1800" dirty="0"/>
              </a:p>
            </p:txBody>
          </p:sp>
          <p:sp>
            <p:nvSpPr>
              <p:cNvPr id="102050" name="Line 680"/>
              <p:cNvSpPr>
                <a:spLocks noChangeShapeType="1"/>
              </p:cNvSpPr>
              <p:nvPr/>
            </p:nvSpPr>
            <p:spPr bwMode="auto">
              <a:xfrm flipH="1" flipV="1">
                <a:off x="985" y="747"/>
                <a:ext cx="116" cy="360"/>
              </a:xfrm>
              <a:prstGeom prst="line">
                <a:avLst/>
              </a:prstGeom>
              <a:noFill/>
              <a:ln w="28575">
                <a:solidFill>
                  <a:schemeClr val="tx1"/>
                </a:solidFill>
                <a:round/>
                <a:headEnd/>
                <a:tailEnd/>
              </a:ln>
              <a:extLst>
                <a:ext uri="{909E8E84-426E-40dd-AFC4-6F175D3DCCD1}">
                  <a14:hiddenFill xmlns="" xmlns:a14="http://schemas.microsoft.com/office/drawing/2010/main">
                    <a:noFill/>
                  </a14:hiddenFill>
                </a:ext>
              </a:extLst>
            </p:spPr>
            <p:txBody>
              <a:bodyPr/>
              <a:lstStyle/>
              <a:p>
                <a:endParaRPr lang="en-US" sz="1800" dirty="0"/>
              </a:p>
            </p:txBody>
          </p:sp>
          <p:sp>
            <p:nvSpPr>
              <p:cNvPr id="102051" name="Line 681"/>
              <p:cNvSpPr>
                <a:spLocks noChangeShapeType="1"/>
              </p:cNvSpPr>
              <p:nvPr/>
            </p:nvSpPr>
            <p:spPr bwMode="auto">
              <a:xfrm flipH="1" flipV="1">
                <a:off x="893" y="551"/>
                <a:ext cx="92" cy="208"/>
              </a:xfrm>
              <a:prstGeom prst="line">
                <a:avLst/>
              </a:prstGeom>
              <a:noFill/>
              <a:ln w="28575">
                <a:solidFill>
                  <a:schemeClr val="tx1"/>
                </a:solidFill>
                <a:round/>
                <a:headEnd/>
                <a:tailEnd/>
              </a:ln>
              <a:extLst>
                <a:ext uri="{909E8E84-426E-40dd-AFC4-6F175D3DCCD1}">
                  <a14:hiddenFill xmlns="" xmlns:a14="http://schemas.microsoft.com/office/drawing/2010/main">
                    <a:noFill/>
                  </a14:hiddenFill>
                </a:ext>
              </a:extLst>
            </p:spPr>
            <p:txBody>
              <a:bodyPr/>
              <a:lstStyle/>
              <a:p>
                <a:endParaRPr lang="en-US" sz="1800" dirty="0"/>
              </a:p>
            </p:txBody>
          </p:sp>
          <p:sp>
            <p:nvSpPr>
              <p:cNvPr id="102052" name="Line 682"/>
              <p:cNvSpPr>
                <a:spLocks noChangeShapeType="1"/>
              </p:cNvSpPr>
              <p:nvPr/>
            </p:nvSpPr>
            <p:spPr bwMode="auto">
              <a:xfrm>
                <a:off x="1993" y="2027"/>
                <a:ext cx="52" cy="128"/>
              </a:xfrm>
              <a:prstGeom prst="line">
                <a:avLst/>
              </a:prstGeom>
              <a:noFill/>
              <a:ln w="28575">
                <a:solidFill>
                  <a:schemeClr val="tx1"/>
                </a:solidFill>
                <a:round/>
                <a:headEnd/>
                <a:tailEnd/>
              </a:ln>
              <a:extLst>
                <a:ext uri="{909E8E84-426E-40dd-AFC4-6F175D3DCCD1}">
                  <a14:hiddenFill xmlns="" xmlns:a14="http://schemas.microsoft.com/office/drawing/2010/main">
                    <a:noFill/>
                  </a14:hiddenFill>
                </a:ext>
              </a:extLst>
            </p:spPr>
            <p:txBody>
              <a:bodyPr/>
              <a:lstStyle/>
              <a:p>
                <a:endParaRPr lang="en-US" sz="1800" dirty="0"/>
              </a:p>
            </p:txBody>
          </p:sp>
        </p:grpSp>
        <p:sp>
          <p:nvSpPr>
            <p:cNvPr id="102043" name="Oval 686"/>
            <p:cNvSpPr>
              <a:spLocks noChangeArrowheads="1"/>
            </p:cNvSpPr>
            <p:nvPr/>
          </p:nvSpPr>
          <p:spPr bwMode="auto">
            <a:xfrm>
              <a:off x="7872623" y="4741856"/>
              <a:ext cx="209750" cy="193675"/>
            </a:xfrm>
            <a:prstGeom prst="ellipse">
              <a:avLst/>
            </a:prstGeom>
            <a:solidFill>
              <a:srgbClr val="FFCC66"/>
            </a:solidFill>
            <a:ln w="9525">
              <a:solidFill>
                <a:schemeClr val="tx1"/>
              </a:solidFill>
              <a:round/>
              <a:headEnd/>
              <a:tailEnd/>
            </a:ln>
          </p:spPr>
          <p:txBody>
            <a:bodyPr wrap="none" anchor="ctr"/>
            <a:lstStyle/>
            <a:p>
              <a:pPr algn="ctr"/>
              <a:endParaRPr lang="en-US" sz="2400" dirty="0">
                <a:latin typeface="Times New Roman" charset="0"/>
              </a:endParaRPr>
            </a:p>
          </p:txBody>
        </p:sp>
      </p:grpSp>
      <p:sp>
        <p:nvSpPr>
          <p:cNvPr id="687" name="Rounded Rectangular Callout 686"/>
          <p:cNvSpPr>
            <a:spLocks noChangeArrowheads="1"/>
          </p:cNvSpPr>
          <p:nvPr/>
        </p:nvSpPr>
        <p:spPr bwMode="auto">
          <a:xfrm>
            <a:off x="7019930" y="1147785"/>
            <a:ext cx="2757488" cy="1057275"/>
          </a:xfrm>
          <a:prstGeom prst="wedgeRoundRectCallout">
            <a:avLst>
              <a:gd name="adj1" fmla="val -97662"/>
              <a:gd name="adj2" fmla="val 963"/>
              <a:gd name="adj3" fmla="val 16667"/>
            </a:avLst>
          </a:prstGeom>
          <a:ln>
            <a:headEnd/>
            <a:tailEnd/>
          </a:ln>
        </p:spPr>
        <p:style>
          <a:lnRef idx="1">
            <a:schemeClr val="accent2"/>
          </a:lnRef>
          <a:fillRef idx="2">
            <a:schemeClr val="accent2"/>
          </a:fillRef>
          <a:effectRef idx="1">
            <a:schemeClr val="accent2"/>
          </a:effectRef>
          <a:fontRef idx="minor">
            <a:schemeClr val="dk1"/>
          </a:fontRef>
        </p:style>
        <p:txBody>
          <a:bodyPr lIns="91429" tIns="45715" rIns="91429" bIns="45715" anchor="ctr"/>
          <a:lstStyle/>
          <a:p>
            <a:pPr algn="ctr"/>
            <a:r>
              <a:rPr lang="en-GB" sz="1400" dirty="0">
                <a:solidFill>
                  <a:srgbClr val="000000"/>
                </a:solidFill>
              </a:rPr>
              <a:t>Having found the global optimum we can “work backwards to specify the target values for the design parameters</a:t>
            </a:r>
          </a:p>
        </p:txBody>
      </p:sp>
    </p:spTree>
    <p:extLst>
      <p:ext uri="{BB962C8B-B14F-4D97-AF65-F5344CB8AC3E}">
        <p14:creationId xmlns:p14="http://schemas.microsoft.com/office/powerpoint/2010/main" val="3004143467"/>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87"/>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22" presetClass="entr" presetSubtype="1" fill="hold" nodeType="click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wipe(up)">
                                      <p:cBhvr>
                                        <p:cTn id="11" dur="1000"/>
                                        <p:tgtEl>
                                          <p:spTgt spid="2"/>
                                        </p:tgtEl>
                                      </p:cBhvr>
                                    </p:animEffect>
                                  </p:childTnLst>
                                </p:cTn>
                              </p:par>
                            </p:childTnLst>
                          </p:cTn>
                        </p:par>
                      </p:childTnLst>
                    </p:cTn>
                  </p:par>
                  <p:par>
                    <p:cTn id="12" fill="hold" nodeType="clickPar">
                      <p:stCondLst>
                        <p:cond delay="indefinite"/>
                      </p:stCondLst>
                      <p:childTnLst>
                        <p:par>
                          <p:cTn id="13" fill="hold" nodeType="withGroup">
                            <p:stCondLst>
                              <p:cond delay="0"/>
                            </p:stCondLst>
                            <p:childTnLst>
                              <p:par>
                                <p:cTn id="14" presetID="1" presetClass="entr" presetSubtype="0" fill="hold" grpId="0" nodeType="clickEffect">
                                  <p:stCondLst>
                                    <p:cond delay="0"/>
                                  </p:stCondLst>
                                  <p:childTnLst>
                                    <p:set>
                                      <p:cBhvr>
                                        <p:cTn id="15" dur="1" fill="hold">
                                          <p:stCondLst>
                                            <p:cond delay="0"/>
                                          </p:stCondLst>
                                        </p:cTn>
                                        <p:tgtEl>
                                          <p:spTgt spid="19108"/>
                                        </p:tgtEl>
                                        <p:attrNameLst>
                                          <p:attrName>style.visibility</p:attrName>
                                        </p:attrNameLst>
                                      </p:cBhvr>
                                      <p:to>
                                        <p:strVal val="visible"/>
                                      </p:to>
                                    </p:set>
                                  </p:childTnLst>
                                </p:cTn>
                              </p:par>
                              <p:par>
                                <p:cTn id="16" presetID="1" presetClass="entr" presetSubtype="0" fill="hold" grpId="0" nodeType="withEffect">
                                  <p:stCondLst>
                                    <p:cond delay="0"/>
                                  </p:stCondLst>
                                  <p:childTnLst>
                                    <p:set>
                                      <p:cBhvr>
                                        <p:cTn id="17" dur="1" fill="hold">
                                          <p:stCondLst>
                                            <p:cond delay="0"/>
                                          </p:stCondLst>
                                        </p:cTn>
                                        <p:tgtEl>
                                          <p:spTgt spid="19107"/>
                                        </p:tgtEl>
                                        <p:attrNameLst>
                                          <p:attrName>style.visibility</p:attrName>
                                        </p:attrNameLst>
                                      </p:cBhvr>
                                      <p:to>
                                        <p:strVal val="visible"/>
                                      </p:to>
                                    </p:set>
                                  </p:childTnLst>
                                </p:cTn>
                              </p:par>
                            </p:childTnLst>
                          </p:cTn>
                        </p:par>
                      </p:childTnLst>
                    </p:cTn>
                  </p:par>
                  <p:par>
                    <p:cTn id="18" fill="hold" nodeType="clickPar">
                      <p:stCondLst>
                        <p:cond delay="indefinite"/>
                      </p:stCondLst>
                      <p:childTnLst>
                        <p:par>
                          <p:cTn id="19" fill="hold" nodeType="withGroup">
                            <p:stCondLst>
                              <p:cond delay="0"/>
                            </p:stCondLst>
                            <p:childTnLst>
                              <p:par>
                                <p:cTn id="20" presetID="22" presetClass="entr" presetSubtype="1" fill="hold" nodeType="click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wipe(up)">
                                      <p:cBhvr>
                                        <p:cTn id="22" dur="1000"/>
                                        <p:tgtEl>
                                          <p:spTgt spid="4"/>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9095"/>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0"/>
                                          </p:stCondLst>
                                        </p:cTn>
                                        <p:tgtEl>
                                          <p:spTgt spid="1909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107" grpId="0"/>
      <p:bldP spid="19108" grpId="0" animBg="1"/>
      <p:bldP spid="19094" grpId="0"/>
      <p:bldP spid="19095" grpId="0" animBg="1"/>
      <p:bldP spid="687" grpId="0" animBg="1"/>
    </p:bld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02" name="Line 2"/>
          <p:cNvSpPr>
            <a:spLocks noChangeShapeType="1"/>
          </p:cNvSpPr>
          <p:nvPr/>
        </p:nvSpPr>
        <p:spPr bwMode="auto">
          <a:xfrm>
            <a:off x="5399100" y="3291134"/>
            <a:ext cx="1587" cy="227013"/>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2403" name="Line 3"/>
          <p:cNvSpPr>
            <a:spLocks noChangeShapeType="1"/>
          </p:cNvSpPr>
          <p:nvPr/>
        </p:nvSpPr>
        <p:spPr bwMode="auto">
          <a:xfrm>
            <a:off x="5399100" y="3291134"/>
            <a:ext cx="1587" cy="227013"/>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2404" name="Line 4"/>
          <p:cNvSpPr>
            <a:spLocks noChangeShapeType="1"/>
          </p:cNvSpPr>
          <p:nvPr/>
        </p:nvSpPr>
        <p:spPr bwMode="auto">
          <a:xfrm flipH="1" flipV="1">
            <a:off x="5399100" y="3518147"/>
            <a:ext cx="414337" cy="6032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2405" name="Line 5"/>
          <p:cNvSpPr>
            <a:spLocks noChangeShapeType="1"/>
          </p:cNvSpPr>
          <p:nvPr/>
        </p:nvSpPr>
        <p:spPr bwMode="auto">
          <a:xfrm flipH="1" flipV="1">
            <a:off x="5399100" y="3518147"/>
            <a:ext cx="414337" cy="6032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2406" name="Line 6"/>
          <p:cNvSpPr>
            <a:spLocks noChangeShapeType="1"/>
          </p:cNvSpPr>
          <p:nvPr/>
        </p:nvSpPr>
        <p:spPr bwMode="auto">
          <a:xfrm flipV="1">
            <a:off x="4851400" y="3518147"/>
            <a:ext cx="547688" cy="31432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2407" name="Line 7"/>
          <p:cNvSpPr>
            <a:spLocks noChangeShapeType="1"/>
          </p:cNvSpPr>
          <p:nvPr/>
        </p:nvSpPr>
        <p:spPr bwMode="auto">
          <a:xfrm flipV="1">
            <a:off x="4851400" y="3518147"/>
            <a:ext cx="547688" cy="31432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2408" name="Freeform 8"/>
          <p:cNvSpPr>
            <a:spLocks/>
          </p:cNvSpPr>
          <p:nvPr/>
        </p:nvSpPr>
        <p:spPr bwMode="auto">
          <a:xfrm>
            <a:off x="5432430" y="3411762"/>
            <a:ext cx="214313" cy="82550"/>
          </a:xfrm>
          <a:custGeom>
            <a:avLst/>
            <a:gdLst>
              <a:gd name="T0" fmla="*/ 2147483647 w 93"/>
              <a:gd name="T1" fmla="*/ 0 h 32"/>
              <a:gd name="T2" fmla="*/ 2147483647 w 93"/>
              <a:gd name="T3" fmla="*/ 2147483647 h 32"/>
              <a:gd name="T4" fmla="*/ 0 w 93"/>
              <a:gd name="T5" fmla="*/ 2147483647 h 32"/>
              <a:gd name="T6" fmla="*/ 2147483647 w 93"/>
              <a:gd name="T7" fmla="*/ 0 h 32"/>
              <a:gd name="T8" fmla="*/ 0 60000 65536"/>
              <a:gd name="T9" fmla="*/ 0 60000 65536"/>
              <a:gd name="T10" fmla="*/ 0 60000 65536"/>
              <a:gd name="T11" fmla="*/ 0 60000 65536"/>
              <a:gd name="T12" fmla="*/ 0 w 93"/>
              <a:gd name="T13" fmla="*/ 0 h 32"/>
              <a:gd name="T14" fmla="*/ 93 w 93"/>
              <a:gd name="T15" fmla="*/ 32 h 32"/>
            </a:gdLst>
            <a:ahLst/>
            <a:cxnLst>
              <a:cxn ang="T8">
                <a:pos x="T0" y="T1"/>
              </a:cxn>
              <a:cxn ang="T9">
                <a:pos x="T2" y="T3"/>
              </a:cxn>
              <a:cxn ang="T10">
                <a:pos x="T4" y="T5"/>
              </a:cxn>
              <a:cxn ang="T11">
                <a:pos x="T6" y="T7"/>
              </a:cxn>
            </a:cxnLst>
            <a:rect l="T12" t="T13" r="T14" b="T15"/>
            <a:pathLst>
              <a:path w="93" h="32">
                <a:moveTo>
                  <a:pt x="44" y="0"/>
                </a:moveTo>
                <a:lnTo>
                  <a:pt x="93" y="32"/>
                </a:lnTo>
                <a:lnTo>
                  <a:pt x="0" y="23"/>
                </a:lnTo>
                <a:lnTo>
                  <a:pt x="44"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2409" name="Freeform 9"/>
          <p:cNvSpPr>
            <a:spLocks/>
          </p:cNvSpPr>
          <p:nvPr/>
        </p:nvSpPr>
        <p:spPr bwMode="auto">
          <a:xfrm>
            <a:off x="5534037" y="3411762"/>
            <a:ext cx="227013" cy="82550"/>
          </a:xfrm>
          <a:custGeom>
            <a:avLst/>
            <a:gdLst>
              <a:gd name="T0" fmla="*/ 2147483647 w 98"/>
              <a:gd name="T1" fmla="*/ 2147483647 h 32"/>
              <a:gd name="T2" fmla="*/ 0 w 98"/>
              <a:gd name="T3" fmla="*/ 0 h 32"/>
              <a:gd name="T4" fmla="*/ 2147483647 w 98"/>
              <a:gd name="T5" fmla="*/ 2147483647 h 32"/>
              <a:gd name="T6" fmla="*/ 2147483647 w 98"/>
              <a:gd name="T7" fmla="*/ 2147483647 h 32"/>
              <a:gd name="T8" fmla="*/ 0 60000 65536"/>
              <a:gd name="T9" fmla="*/ 0 60000 65536"/>
              <a:gd name="T10" fmla="*/ 0 60000 65536"/>
              <a:gd name="T11" fmla="*/ 0 60000 65536"/>
              <a:gd name="T12" fmla="*/ 0 w 98"/>
              <a:gd name="T13" fmla="*/ 0 h 32"/>
              <a:gd name="T14" fmla="*/ 98 w 98"/>
              <a:gd name="T15" fmla="*/ 32 h 32"/>
            </a:gdLst>
            <a:ahLst/>
            <a:cxnLst>
              <a:cxn ang="T8">
                <a:pos x="T0" y="T1"/>
              </a:cxn>
              <a:cxn ang="T9">
                <a:pos x="T2" y="T3"/>
              </a:cxn>
              <a:cxn ang="T10">
                <a:pos x="T4" y="T5"/>
              </a:cxn>
              <a:cxn ang="T11">
                <a:pos x="T6" y="T7"/>
              </a:cxn>
            </a:cxnLst>
            <a:rect l="T12" t="T13" r="T14" b="T15"/>
            <a:pathLst>
              <a:path w="98" h="32">
                <a:moveTo>
                  <a:pt x="98" y="9"/>
                </a:moveTo>
                <a:lnTo>
                  <a:pt x="0" y="0"/>
                </a:lnTo>
                <a:lnTo>
                  <a:pt x="49" y="32"/>
                </a:lnTo>
                <a:lnTo>
                  <a:pt x="98" y="9"/>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2410" name="Line 10"/>
          <p:cNvSpPr>
            <a:spLocks noChangeShapeType="1"/>
          </p:cNvSpPr>
          <p:nvPr/>
        </p:nvSpPr>
        <p:spPr bwMode="auto">
          <a:xfrm>
            <a:off x="5534037" y="3411784"/>
            <a:ext cx="227013" cy="2222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2411" name="Line 11"/>
          <p:cNvSpPr>
            <a:spLocks noChangeShapeType="1"/>
          </p:cNvSpPr>
          <p:nvPr/>
        </p:nvSpPr>
        <p:spPr bwMode="auto">
          <a:xfrm flipV="1">
            <a:off x="5432426" y="3411762"/>
            <a:ext cx="101600" cy="58738"/>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2412" name="Freeform 12"/>
          <p:cNvSpPr>
            <a:spLocks/>
          </p:cNvSpPr>
          <p:nvPr/>
        </p:nvSpPr>
        <p:spPr bwMode="auto">
          <a:xfrm>
            <a:off x="5646738" y="3433987"/>
            <a:ext cx="215900" cy="96838"/>
          </a:xfrm>
          <a:custGeom>
            <a:avLst/>
            <a:gdLst>
              <a:gd name="T0" fmla="*/ 2147483647 w 94"/>
              <a:gd name="T1" fmla="*/ 0 h 37"/>
              <a:gd name="T2" fmla="*/ 2147483647 w 94"/>
              <a:gd name="T3" fmla="*/ 2147483647 h 37"/>
              <a:gd name="T4" fmla="*/ 0 w 94"/>
              <a:gd name="T5" fmla="*/ 2147483647 h 37"/>
              <a:gd name="T6" fmla="*/ 2147483647 w 94"/>
              <a:gd name="T7" fmla="*/ 0 h 37"/>
              <a:gd name="T8" fmla="*/ 0 60000 65536"/>
              <a:gd name="T9" fmla="*/ 0 60000 65536"/>
              <a:gd name="T10" fmla="*/ 0 60000 65536"/>
              <a:gd name="T11" fmla="*/ 0 60000 65536"/>
              <a:gd name="T12" fmla="*/ 0 w 94"/>
              <a:gd name="T13" fmla="*/ 0 h 37"/>
              <a:gd name="T14" fmla="*/ 94 w 94"/>
              <a:gd name="T15" fmla="*/ 37 h 37"/>
            </a:gdLst>
            <a:ahLst/>
            <a:cxnLst>
              <a:cxn ang="T8">
                <a:pos x="T0" y="T1"/>
              </a:cxn>
              <a:cxn ang="T9">
                <a:pos x="T2" y="T3"/>
              </a:cxn>
              <a:cxn ang="T10">
                <a:pos x="T4" y="T5"/>
              </a:cxn>
              <a:cxn ang="T11">
                <a:pos x="T6" y="T7"/>
              </a:cxn>
            </a:cxnLst>
            <a:rect l="T12" t="T13" r="T14" b="T15"/>
            <a:pathLst>
              <a:path w="94" h="37">
                <a:moveTo>
                  <a:pt x="49" y="0"/>
                </a:moveTo>
                <a:lnTo>
                  <a:pt x="94" y="37"/>
                </a:lnTo>
                <a:lnTo>
                  <a:pt x="0" y="23"/>
                </a:lnTo>
                <a:lnTo>
                  <a:pt x="49"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2413" name="Freeform 13"/>
          <p:cNvSpPr>
            <a:spLocks/>
          </p:cNvSpPr>
          <p:nvPr/>
        </p:nvSpPr>
        <p:spPr bwMode="auto">
          <a:xfrm>
            <a:off x="5761038" y="3433987"/>
            <a:ext cx="215900" cy="96838"/>
          </a:xfrm>
          <a:custGeom>
            <a:avLst/>
            <a:gdLst>
              <a:gd name="T0" fmla="*/ 2147483647 w 94"/>
              <a:gd name="T1" fmla="*/ 2147483647 h 37"/>
              <a:gd name="T2" fmla="*/ 0 w 94"/>
              <a:gd name="T3" fmla="*/ 0 h 37"/>
              <a:gd name="T4" fmla="*/ 2147483647 w 94"/>
              <a:gd name="T5" fmla="*/ 2147483647 h 37"/>
              <a:gd name="T6" fmla="*/ 2147483647 w 94"/>
              <a:gd name="T7" fmla="*/ 2147483647 h 37"/>
              <a:gd name="T8" fmla="*/ 0 60000 65536"/>
              <a:gd name="T9" fmla="*/ 0 60000 65536"/>
              <a:gd name="T10" fmla="*/ 0 60000 65536"/>
              <a:gd name="T11" fmla="*/ 0 60000 65536"/>
              <a:gd name="T12" fmla="*/ 0 w 94"/>
              <a:gd name="T13" fmla="*/ 0 h 37"/>
              <a:gd name="T14" fmla="*/ 94 w 94"/>
              <a:gd name="T15" fmla="*/ 37 h 37"/>
            </a:gdLst>
            <a:ahLst/>
            <a:cxnLst>
              <a:cxn ang="T8">
                <a:pos x="T0" y="T1"/>
              </a:cxn>
              <a:cxn ang="T9">
                <a:pos x="T2" y="T3"/>
              </a:cxn>
              <a:cxn ang="T10">
                <a:pos x="T4" y="T5"/>
              </a:cxn>
              <a:cxn ang="T11">
                <a:pos x="T6" y="T7"/>
              </a:cxn>
            </a:cxnLst>
            <a:rect l="T12" t="T13" r="T14" b="T15"/>
            <a:pathLst>
              <a:path w="94" h="37">
                <a:moveTo>
                  <a:pt x="94" y="14"/>
                </a:moveTo>
                <a:lnTo>
                  <a:pt x="0" y="0"/>
                </a:lnTo>
                <a:lnTo>
                  <a:pt x="45" y="37"/>
                </a:lnTo>
                <a:lnTo>
                  <a:pt x="94" y="14"/>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2414" name="Line 14"/>
          <p:cNvSpPr>
            <a:spLocks noChangeShapeType="1"/>
          </p:cNvSpPr>
          <p:nvPr/>
        </p:nvSpPr>
        <p:spPr bwMode="auto">
          <a:xfrm flipH="1" flipV="1">
            <a:off x="5761050" y="3434009"/>
            <a:ext cx="206375" cy="36513"/>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2415" name="Line 15"/>
          <p:cNvSpPr>
            <a:spLocks noChangeShapeType="1"/>
          </p:cNvSpPr>
          <p:nvPr/>
        </p:nvSpPr>
        <p:spPr bwMode="auto">
          <a:xfrm flipV="1">
            <a:off x="5659442" y="3434009"/>
            <a:ext cx="101600" cy="6032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2416" name="Freeform 16"/>
          <p:cNvSpPr>
            <a:spLocks/>
          </p:cNvSpPr>
          <p:nvPr/>
        </p:nvSpPr>
        <p:spPr bwMode="auto">
          <a:xfrm>
            <a:off x="5318125" y="3470522"/>
            <a:ext cx="215900" cy="96837"/>
          </a:xfrm>
          <a:custGeom>
            <a:avLst/>
            <a:gdLst>
              <a:gd name="T0" fmla="*/ 2147483647 w 93"/>
              <a:gd name="T1" fmla="*/ 0 h 37"/>
              <a:gd name="T2" fmla="*/ 2147483647 w 93"/>
              <a:gd name="T3" fmla="*/ 2147483647 h 37"/>
              <a:gd name="T4" fmla="*/ 0 w 93"/>
              <a:gd name="T5" fmla="*/ 2147483647 h 37"/>
              <a:gd name="T6" fmla="*/ 2147483647 w 93"/>
              <a:gd name="T7" fmla="*/ 0 h 37"/>
              <a:gd name="T8" fmla="*/ 0 60000 65536"/>
              <a:gd name="T9" fmla="*/ 0 60000 65536"/>
              <a:gd name="T10" fmla="*/ 0 60000 65536"/>
              <a:gd name="T11" fmla="*/ 0 60000 65536"/>
              <a:gd name="T12" fmla="*/ 0 w 93"/>
              <a:gd name="T13" fmla="*/ 0 h 37"/>
              <a:gd name="T14" fmla="*/ 93 w 93"/>
              <a:gd name="T15" fmla="*/ 37 h 37"/>
            </a:gdLst>
            <a:ahLst/>
            <a:cxnLst>
              <a:cxn ang="T8">
                <a:pos x="T0" y="T1"/>
              </a:cxn>
              <a:cxn ang="T9">
                <a:pos x="T2" y="T3"/>
              </a:cxn>
              <a:cxn ang="T10">
                <a:pos x="T4" y="T5"/>
              </a:cxn>
              <a:cxn ang="T11">
                <a:pos x="T6" y="T7"/>
              </a:cxn>
            </a:cxnLst>
            <a:rect l="T12" t="T13" r="T14" b="T15"/>
            <a:pathLst>
              <a:path w="93" h="37">
                <a:moveTo>
                  <a:pt x="49" y="0"/>
                </a:moveTo>
                <a:lnTo>
                  <a:pt x="93" y="37"/>
                </a:lnTo>
                <a:lnTo>
                  <a:pt x="0" y="23"/>
                </a:lnTo>
                <a:lnTo>
                  <a:pt x="49"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2417" name="Freeform 17"/>
          <p:cNvSpPr>
            <a:spLocks/>
          </p:cNvSpPr>
          <p:nvPr/>
        </p:nvSpPr>
        <p:spPr bwMode="auto">
          <a:xfrm>
            <a:off x="5432430" y="3470522"/>
            <a:ext cx="214313" cy="96837"/>
          </a:xfrm>
          <a:custGeom>
            <a:avLst/>
            <a:gdLst>
              <a:gd name="T0" fmla="*/ 2147483647 w 93"/>
              <a:gd name="T1" fmla="*/ 2147483647 h 37"/>
              <a:gd name="T2" fmla="*/ 0 w 93"/>
              <a:gd name="T3" fmla="*/ 0 h 37"/>
              <a:gd name="T4" fmla="*/ 2147483647 w 93"/>
              <a:gd name="T5" fmla="*/ 2147483647 h 37"/>
              <a:gd name="T6" fmla="*/ 2147483647 w 93"/>
              <a:gd name="T7" fmla="*/ 2147483647 h 37"/>
              <a:gd name="T8" fmla="*/ 0 60000 65536"/>
              <a:gd name="T9" fmla="*/ 0 60000 65536"/>
              <a:gd name="T10" fmla="*/ 0 60000 65536"/>
              <a:gd name="T11" fmla="*/ 0 60000 65536"/>
              <a:gd name="T12" fmla="*/ 0 w 93"/>
              <a:gd name="T13" fmla="*/ 0 h 37"/>
              <a:gd name="T14" fmla="*/ 93 w 93"/>
              <a:gd name="T15" fmla="*/ 37 h 37"/>
            </a:gdLst>
            <a:ahLst/>
            <a:cxnLst>
              <a:cxn ang="T8">
                <a:pos x="T0" y="T1"/>
              </a:cxn>
              <a:cxn ang="T9">
                <a:pos x="T2" y="T3"/>
              </a:cxn>
              <a:cxn ang="T10">
                <a:pos x="T4" y="T5"/>
              </a:cxn>
              <a:cxn ang="T11">
                <a:pos x="T6" y="T7"/>
              </a:cxn>
            </a:cxnLst>
            <a:rect l="T12" t="T13" r="T14" b="T15"/>
            <a:pathLst>
              <a:path w="93" h="37">
                <a:moveTo>
                  <a:pt x="93" y="9"/>
                </a:moveTo>
                <a:lnTo>
                  <a:pt x="0" y="0"/>
                </a:lnTo>
                <a:lnTo>
                  <a:pt x="44" y="37"/>
                </a:lnTo>
                <a:lnTo>
                  <a:pt x="93" y="9"/>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2418" name="Line 18"/>
          <p:cNvSpPr>
            <a:spLocks noChangeShapeType="1"/>
          </p:cNvSpPr>
          <p:nvPr/>
        </p:nvSpPr>
        <p:spPr bwMode="auto">
          <a:xfrm flipH="1">
            <a:off x="5967425" y="3470522"/>
            <a:ext cx="9525" cy="317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2419" name="Freeform 19"/>
          <p:cNvSpPr>
            <a:spLocks/>
          </p:cNvSpPr>
          <p:nvPr/>
        </p:nvSpPr>
        <p:spPr bwMode="auto">
          <a:xfrm>
            <a:off x="5976950" y="2894259"/>
            <a:ext cx="217487" cy="576263"/>
          </a:xfrm>
          <a:custGeom>
            <a:avLst/>
            <a:gdLst>
              <a:gd name="T0" fmla="*/ 2147483647 w 93"/>
              <a:gd name="T1" fmla="*/ 2147483647 h 221"/>
              <a:gd name="T2" fmla="*/ 0 w 93"/>
              <a:gd name="T3" fmla="*/ 2147483647 h 221"/>
              <a:gd name="T4" fmla="*/ 2147483647 w 93"/>
              <a:gd name="T5" fmla="*/ 0 h 221"/>
              <a:gd name="T6" fmla="*/ 2147483647 w 93"/>
              <a:gd name="T7" fmla="*/ 2147483647 h 221"/>
              <a:gd name="T8" fmla="*/ 0 60000 65536"/>
              <a:gd name="T9" fmla="*/ 0 60000 65536"/>
              <a:gd name="T10" fmla="*/ 0 60000 65536"/>
              <a:gd name="T11" fmla="*/ 0 60000 65536"/>
              <a:gd name="T12" fmla="*/ 0 w 93"/>
              <a:gd name="T13" fmla="*/ 0 h 221"/>
              <a:gd name="T14" fmla="*/ 93 w 93"/>
              <a:gd name="T15" fmla="*/ 221 h 221"/>
            </a:gdLst>
            <a:ahLst/>
            <a:cxnLst>
              <a:cxn ang="T8">
                <a:pos x="T0" y="T1"/>
              </a:cxn>
              <a:cxn ang="T9">
                <a:pos x="T2" y="T3"/>
              </a:cxn>
              <a:cxn ang="T10">
                <a:pos x="T4" y="T5"/>
              </a:cxn>
              <a:cxn ang="T11">
                <a:pos x="T6" y="T7"/>
              </a:cxn>
            </a:cxnLst>
            <a:rect l="T12" t="T13" r="T14" b="T15"/>
            <a:pathLst>
              <a:path w="93" h="221">
                <a:moveTo>
                  <a:pt x="93" y="134"/>
                </a:moveTo>
                <a:lnTo>
                  <a:pt x="0" y="221"/>
                </a:lnTo>
                <a:lnTo>
                  <a:pt x="44" y="0"/>
                </a:lnTo>
                <a:lnTo>
                  <a:pt x="93" y="134"/>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2420" name="Line 20"/>
          <p:cNvSpPr>
            <a:spLocks noChangeShapeType="1"/>
          </p:cNvSpPr>
          <p:nvPr/>
        </p:nvSpPr>
        <p:spPr bwMode="auto">
          <a:xfrm flipH="1" flipV="1">
            <a:off x="5432425" y="3470500"/>
            <a:ext cx="203200" cy="23812"/>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2421" name="Line 21"/>
          <p:cNvSpPr>
            <a:spLocks noChangeShapeType="1"/>
          </p:cNvSpPr>
          <p:nvPr/>
        </p:nvSpPr>
        <p:spPr bwMode="auto">
          <a:xfrm flipV="1">
            <a:off x="5976950" y="3243509"/>
            <a:ext cx="217487" cy="227013"/>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2422" name="Line 22"/>
          <p:cNvSpPr>
            <a:spLocks noChangeShapeType="1"/>
          </p:cNvSpPr>
          <p:nvPr/>
        </p:nvSpPr>
        <p:spPr bwMode="auto">
          <a:xfrm flipV="1">
            <a:off x="5318125" y="3470522"/>
            <a:ext cx="114300" cy="6032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2423" name="Line 23"/>
          <p:cNvSpPr>
            <a:spLocks noChangeShapeType="1"/>
          </p:cNvSpPr>
          <p:nvPr/>
        </p:nvSpPr>
        <p:spPr bwMode="auto">
          <a:xfrm flipV="1">
            <a:off x="5862638" y="3470522"/>
            <a:ext cx="114300" cy="6032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2424" name="Freeform 24"/>
          <p:cNvSpPr>
            <a:spLocks/>
          </p:cNvSpPr>
          <p:nvPr/>
        </p:nvSpPr>
        <p:spPr bwMode="auto">
          <a:xfrm>
            <a:off x="5534037" y="2870425"/>
            <a:ext cx="227013" cy="696912"/>
          </a:xfrm>
          <a:custGeom>
            <a:avLst/>
            <a:gdLst>
              <a:gd name="T0" fmla="*/ 0 w 98"/>
              <a:gd name="T1" fmla="*/ 2147483647 h 267"/>
              <a:gd name="T2" fmla="*/ 2147483647 w 98"/>
              <a:gd name="T3" fmla="*/ 0 h 267"/>
              <a:gd name="T4" fmla="*/ 2147483647 w 98"/>
              <a:gd name="T5" fmla="*/ 2147483647 h 267"/>
              <a:gd name="T6" fmla="*/ 0 w 98"/>
              <a:gd name="T7" fmla="*/ 2147483647 h 267"/>
              <a:gd name="T8" fmla="*/ 0 60000 65536"/>
              <a:gd name="T9" fmla="*/ 0 60000 65536"/>
              <a:gd name="T10" fmla="*/ 0 60000 65536"/>
              <a:gd name="T11" fmla="*/ 0 60000 65536"/>
              <a:gd name="T12" fmla="*/ 0 w 98"/>
              <a:gd name="T13" fmla="*/ 0 h 267"/>
              <a:gd name="T14" fmla="*/ 98 w 98"/>
              <a:gd name="T15" fmla="*/ 267 h 267"/>
            </a:gdLst>
            <a:ahLst/>
            <a:cxnLst>
              <a:cxn ang="T8">
                <a:pos x="T0" y="T1"/>
              </a:cxn>
              <a:cxn ang="T9">
                <a:pos x="T2" y="T3"/>
              </a:cxn>
              <a:cxn ang="T10">
                <a:pos x="T4" y="T5"/>
              </a:cxn>
              <a:cxn ang="T11">
                <a:pos x="T6" y="T7"/>
              </a:cxn>
            </a:cxnLst>
            <a:rect l="T12" t="T13" r="T14" b="T15"/>
            <a:pathLst>
              <a:path w="98" h="267">
                <a:moveTo>
                  <a:pt x="0" y="267"/>
                </a:moveTo>
                <a:lnTo>
                  <a:pt x="98" y="0"/>
                </a:lnTo>
                <a:lnTo>
                  <a:pt x="49" y="239"/>
                </a:lnTo>
                <a:lnTo>
                  <a:pt x="0" y="267"/>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2425" name="Line 25"/>
          <p:cNvSpPr>
            <a:spLocks noChangeShapeType="1"/>
          </p:cNvSpPr>
          <p:nvPr/>
        </p:nvSpPr>
        <p:spPr bwMode="auto">
          <a:xfrm flipH="1">
            <a:off x="5635637" y="3494334"/>
            <a:ext cx="11113" cy="317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2426" name="Freeform 26"/>
          <p:cNvSpPr>
            <a:spLocks/>
          </p:cNvSpPr>
          <p:nvPr/>
        </p:nvSpPr>
        <p:spPr bwMode="auto">
          <a:xfrm>
            <a:off x="5646738" y="2870425"/>
            <a:ext cx="215900" cy="660400"/>
          </a:xfrm>
          <a:custGeom>
            <a:avLst/>
            <a:gdLst>
              <a:gd name="T0" fmla="*/ 2147483647 w 94"/>
              <a:gd name="T1" fmla="*/ 2147483647 h 253"/>
              <a:gd name="T2" fmla="*/ 0 w 94"/>
              <a:gd name="T3" fmla="*/ 2147483647 h 253"/>
              <a:gd name="T4" fmla="*/ 2147483647 w 94"/>
              <a:gd name="T5" fmla="*/ 0 h 253"/>
              <a:gd name="T6" fmla="*/ 2147483647 w 94"/>
              <a:gd name="T7" fmla="*/ 2147483647 h 253"/>
              <a:gd name="T8" fmla="*/ 0 60000 65536"/>
              <a:gd name="T9" fmla="*/ 0 60000 65536"/>
              <a:gd name="T10" fmla="*/ 0 60000 65536"/>
              <a:gd name="T11" fmla="*/ 0 60000 65536"/>
              <a:gd name="T12" fmla="*/ 0 w 94"/>
              <a:gd name="T13" fmla="*/ 0 h 253"/>
              <a:gd name="T14" fmla="*/ 94 w 94"/>
              <a:gd name="T15" fmla="*/ 253 h 253"/>
            </a:gdLst>
            <a:ahLst/>
            <a:cxnLst>
              <a:cxn ang="T8">
                <a:pos x="T0" y="T1"/>
              </a:cxn>
              <a:cxn ang="T9">
                <a:pos x="T2" y="T3"/>
              </a:cxn>
              <a:cxn ang="T10">
                <a:pos x="T4" y="T5"/>
              </a:cxn>
              <a:cxn ang="T11">
                <a:pos x="T6" y="T7"/>
              </a:cxn>
            </a:cxnLst>
            <a:rect l="T12" t="T13" r="T14" b="T15"/>
            <a:pathLst>
              <a:path w="94" h="253">
                <a:moveTo>
                  <a:pt x="94" y="253"/>
                </a:moveTo>
                <a:lnTo>
                  <a:pt x="0" y="239"/>
                </a:lnTo>
                <a:lnTo>
                  <a:pt x="49" y="0"/>
                </a:lnTo>
                <a:lnTo>
                  <a:pt x="94" y="253"/>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2427" name="Line 27"/>
          <p:cNvSpPr>
            <a:spLocks noChangeShapeType="1"/>
          </p:cNvSpPr>
          <p:nvPr/>
        </p:nvSpPr>
        <p:spPr bwMode="auto">
          <a:xfrm>
            <a:off x="5646738" y="3494334"/>
            <a:ext cx="12700" cy="317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2428" name="Line 28"/>
          <p:cNvSpPr>
            <a:spLocks noChangeShapeType="1"/>
          </p:cNvSpPr>
          <p:nvPr/>
        </p:nvSpPr>
        <p:spPr bwMode="auto">
          <a:xfrm flipH="1" flipV="1">
            <a:off x="5646738" y="3494334"/>
            <a:ext cx="215900" cy="36513"/>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2429" name="Line 29"/>
          <p:cNvSpPr>
            <a:spLocks noChangeShapeType="1"/>
          </p:cNvSpPr>
          <p:nvPr/>
        </p:nvSpPr>
        <p:spPr bwMode="auto">
          <a:xfrm flipV="1">
            <a:off x="5534027" y="3494334"/>
            <a:ext cx="112713" cy="7302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2430" name="Freeform 30"/>
          <p:cNvSpPr>
            <a:spLocks/>
          </p:cNvSpPr>
          <p:nvPr/>
        </p:nvSpPr>
        <p:spPr bwMode="auto">
          <a:xfrm>
            <a:off x="6080125" y="2894237"/>
            <a:ext cx="215900" cy="349250"/>
          </a:xfrm>
          <a:custGeom>
            <a:avLst/>
            <a:gdLst>
              <a:gd name="T0" fmla="*/ 2147483647 w 94"/>
              <a:gd name="T1" fmla="*/ 2147483647 h 134"/>
              <a:gd name="T2" fmla="*/ 2147483647 w 94"/>
              <a:gd name="T3" fmla="*/ 2147483647 h 134"/>
              <a:gd name="T4" fmla="*/ 0 w 94"/>
              <a:gd name="T5" fmla="*/ 0 h 134"/>
              <a:gd name="T6" fmla="*/ 2147483647 w 94"/>
              <a:gd name="T7" fmla="*/ 2147483647 h 134"/>
              <a:gd name="T8" fmla="*/ 0 60000 65536"/>
              <a:gd name="T9" fmla="*/ 0 60000 65536"/>
              <a:gd name="T10" fmla="*/ 0 60000 65536"/>
              <a:gd name="T11" fmla="*/ 0 60000 65536"/>
              <a:gd name="T12" fmla="*/ 0 w 94"/>
              <a:gd name="T13" fmla="*/ 0 h 134"/>
              <a:gd name="T14" fmla="*/ 94 w 94"/>
              <a:gd name="T15" fmla="*/ 134 h 134"/>
            </a:gdLst>
            <a:ahLst/>
            <a:cxnLst>
              <a:cxn ang="T8">
                <a:pos x="T0" y="T1"/>
              </a:cxn>
              <a:cxn ang="T9">
                <a:pos x="T2" y="T3"/>
              </a:cxn>
              <a:cxn ang="T10">
                <a:pos x="T4" y="T5"/>
              </a:cxn>
              <a:cxn ang="T11">
                <a:pos x="T6" y="T7"/>
              </a:cxn>
            </a:cxnLst>
            <a:rect l="T12" t="T13" r="T14" b="T15"/>
            <a:pathLst>
              <a:path w="94" h="134">
                <a:moveTo>
                  <a:pt x="49" y="134"/>
                </a:moveTo>
                <a:lnTo>
                  <a:pt x="94" y="19"/>
                </a:lnTo>
                <a:lnTo>
                  <a:pt x="0" y="0"/>
                </a:lnTo>
                <a:lnTo>
                  <a:pt x="49" y="134"/>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2431" name="Freeform 31"/>
          <p:cNvSpPr>
            <a:spLocks/>
          </p:cNvSpPr>
          <p:nvPr/>
        </p:nvSpPr>
        <p:spPr bwMode="auto">
          <a:xfrm>
            <a:off x="6194425" y="2943450"/>
            <a:ext cx="215900" cy="311150"/>
          </a:xfrm>
          <a:custGeom>
            <a:avLst/>
            <a:gdLst>
              <a:gd name="T0" fmla="*/ 2147483647 w 94"/>
              <a:gd name="T1" fmla="*/ 2147483647 h 119"/>
              <a:gd name="T2" fmla="*/ 0 w 94"/>
              <a:gd name="T3" fmla="*/ 2147483647 h 119"/>
              <a:gd name="T4" fmla="*/ 2147483647 w 94"/>
              <a:gd name="T5" fmla="*/ 0 h 119"/>
              <a:gd name="T6" fmla="*/ 2147483647 w 94"/>
              <a:gd name="T7" fmla="*/ 2147483647 h 119"/>
              <a:gd name="T8" fmla="*/ 0 60000 65536"/>
              <a:gd name="T9" fmla="*/ 0 60000 65536"/>
              <a:gd name="T10" fmla="*/ 0 60000 65536"/>
              <a:gd name="T11" fmla="*/ 0 60000 65536"/>
              <a:gd name="T12" fmla="*/ 0 w 94"/>
              <a:gd name="T13" fmla="*/ 0 h 119"/>
              <a:gd name="T14" fmla="*/ 94 w 94"/>
              <a:gd name="T15" fmla="*/ 119 h 119"/>
            </a:gdLst>
            <a:ahLst/>
            <a:cxnLst>
              <a:cxn ang="T8">
                <a:pos x="T0" y="T1"/>
              </a:cxn>
              <a:cxn ang="T9">
                <a:pos x="T2" y="T3"/>
              </a:cxn>
              <a:cxn ang="T10">
                <a:pos x="T4" y="T5"/>
              </a:cxn>
              <a:cxn ang="T11">
                <a:pos x="T6" y="T7"/>
              </a:cxn>
            </a:cxnLst>
            <a:rect l="T12" t="T13" r="T14" b="T15"/>
            <a:pathLst>
              <a:path w="94" h="119">
                <a:moveTo>
                  <a:pt x="94" y="119"/>
                </a:moveTo>
                <a:lnTo>
                  <a:pt x="0" y="115"/>
                </a:lnTo>
                <a:lnTo>
                  <a:pt x="45" y="0"/>
                </a:lnTo>
                <a:lnTo>
                  <a:pt x="94" y="119"/>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2432" name="Line 32"/>
          <p:cNvSpPr>
            <a:spLocks noChangeShapeType="1"/>
          </p:cNvSpPr>
          <p:nvPr/>
        </p:nvSpPr>
        <p:spPr bwMode="auto">
          <a:xfrm>
            <a:off x="6194425" y="3243509"/>
            <a:ext cx="215900" cy="11113"/>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2433" name="Freeform 33"/>
          <p:cNvSpPr>
            <a:spLocks/>
          </p:cNvSpPr>
          <p:nvPr/>
        </p:nvSpPr>
        <p:spPr bwMode="auto">
          <a:xfrm>
            <a:off x="5211763" y="3530847"/>
            <a:ext cx="220662" cy="96837"/>
          </a:xfrm>
          <a:custGeom>
            <a:avLst/>
            <a:gdLst>
              <a:gd name="T0" fmla="*/ 2147483647 w 94"/>
              <a:gd name="T1" fmla="*/ 0 h 37"/>
              <a:gd name="T2" fmla="*/ 2147483647 w 94"/>
              <a:gd name="T3" fmla="*/ 2147483647 h 37"/>
              <a:gd name="T4" fmla="*/ 0 w 94"/>
              <a:gd name="T5" fmla="*/ 2147483647 h 37"/>
              <a:gd name="T6" fmla="*/ 2147483647 w 94"/>
              <a:gd name="T7" fmla="*/ 0 h 37"/>
              <a:gd name="T8" fmla="*/ 0 60000 65536"/>
              <a:gd name="T9" fmla="*/ 0 60000 65536"/>
              <a:gd name="T10" fmla="*/ 0 60000 65536"/>
              <a:gd name="T11" fmla="*/ 0 60000 65536"/>
              <a:gd name="T12" fmla="*/ 0 w 94"/>
              <a:gd name="T13" fmla="*/ 0 h 37"/>
              <a:gd name="T14" fmla="*/ 94 w 94"/>
              <a:gd name="T15" fmla="*/ 37 h 37"/>
            </a:gdLst>
            <a:ahLst/>
            <a:cxnLst>
              <a:cxn ang="T8">
                <a:pos x="T0" y="T1"/>
              </a:cxn>
              <a:cxn ang="T9">
                <a:pos x="T2" y="T3"/>
              </a:cxn>
              <a:cxn ang="T10">
                <a:pos x="T4" y="T5"/>
              </a:cxn>
              <a:cxn ang="T11">
                <a:pos x="T6" y="T7"/>
              </a:cxn>
            </a:cxnLst>
            <a:rect l="T12" t="T13" r="T14" b="T15"/>
            <a:pathLst>
              <a:path w="94" h="37">
                <a:moveTo>
                  <a:pt x="45" y="0"/>
                </a:moveTo>
                <a:lnTo>
                  <a:pt x="94" y="37"/>
                </a:lnTo>
                <a:lnTo>
                  <a:pt x="0" y="23"/>
                </a:lnTo>
                <a:lnTo>
                  <a:pt x="45"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2434" name="Freeform 34"/>
          <p:cNvSpPr>
            <a:spLocks/>
          </p:cNvSpPr>
          <p:nvPr/>
        </p:nvSpPr>
        <p:spPr bwMode="auto">
          <a:xfrm>
            <a:off x="5318125" y="3530847"/>
            <a:ext cx="215900" cy="96837"/>
          </a:xfrm>
          <a:custGeom>
            <a:avLst/>
            <a:gdLst>
              <a:gd name="T0" fmla="*/ 2147483647 w 93"/>
              <a:gd name="T1" fmla="*/ 2147483647 h 37"/>
              <a:gd name="T2" fmla="*/ 0 w 93"/>
              <a:gd name="T3" fmla="*/ 0 h 37"/>
              <a:gd name="T4" fmla="*/ 2147483647 w 93"/>
              <a:gd name="T5" fmla="*/ 2147483647 h 37"/>
              <a:gd name="T6" fmla="*/ 2147483647 w 93"/>
              <a:gd name="T7" fmla="*/ 2147483647 h 37"/>
              <a:gd name="T8" fmla="*/ 0 60000 65536"/>
              <a:gd name="T9" fmla="*/ 0 60000 65536"/>
              <a:gd name="T10" fmla="*/ 0 60000 65536"/>
              <a:gd name="T11" fmla="*/ 0 60000 65536"/>
              <a:gd name="T12" fmla="*/ 0 w 93"/>
              <a:gd name="T13" fmla="*/ 0 h 37"/>
              <a:gd name="T14" fmla="*/ 93 w 93"/>
              <a:gd name="T15" fmla="*/ 37 h 37"/>
            </a:gdLst>
            <a:ahLst/>
            <a:cxnLst>
              <a:cxn ang="T8">
                <a:pos x="T0" y="T1"/>
              </a:cxn>
              <a:cxn ang="T9">
                <a:pos x="T2" y="T3"/>
              </a:cxn>
              <a:cxn ang="T10">
                <a:pos x="T4" y="T5"/>
              </a:cxn>
              <a:cxn ang="T11">
                <a:pos x="T6" y="T7"/>
              </a:cxn>
            </a:cxnLst>
            <a:rect l="T12" t="T13" r="T14" b="T15"/>
            <a:pathLst>
              <a:path w="93" h="37">
                <a:moveTo>
                  <a:pt x="93" y="14"/>
                </a:moveTo>
                <a:lnTo>
                  <a:pt x="0" y="0"/>
                </a:lnTo>
                <a:lnTo>
                  <a:pt x="49" y="37"/>
                </a:lnTo>
                <a:lnTo>
                  <a:pt x="93" y="14"/>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2435" name="Freeform 35"/>
          <p:cNvSpPr>
            <a:spLocks/>
          </p:cNvSpPr>
          <p:nvPr/>
        </p:nvSpPr>
        <p:spPr bwMode="auto">
          <a:xfrm>
            <a:off x="5761038" y="2486272"/>
            <a:ext cx="215900" cy="1044575"/>
          </a:xfrm>
          <a:custGeom>
            <a:avLst/>
            <a:gdLst>
              <a:gd name="T0" fmla="*/ 0 w 94"/>
              <a:gd name="T1" fmla="*/ 2147483647 h 400"/>
              <a:gd name="T2" fmla="*/ 2147483647 w 94"/>
              <a:gd name="T3" fmla="*/ 0 h 400"/>
              <a:gd name="T4" fmla="*/ 2147483647 w 94"/>
              <a:gd name="T5" fmla="*/ 2147483647 h 400"/>
              <a:gd name="T6" fmla="*/ 0 w 94"/>
              <a:gd name="T7" fmla="*/ 2147483647 h 400"/>
              <a:gd name="T8" fmla="*/ 0 60000 65536"/>
              <a:gd name="T9" fmla="*/ 0 60000 65536"/>
              <a:gd name="T10" fmla="*/ 0 60000 65536"/>
              <a:gd name="T11" fmla="*/ 0 60000 65536"/>
              <a:gd name="T12" fmla="*/ 0 w 94"/>
              <a:gd name="T13" fmla="*/ 0 h 400"/>
              <a:gd name="T14" fmla="*/ 94 w 94"/>
              <a:gd name="T15" fmla="*/ 400 h 400"/>
            </a:gdLst>
            <a:ahLst/>
            <a:cxnLst>
              <a:cxn ang="T8">
                <a:pos x="T0" y="T1"/>
              </a:cxn>
              <a:cxn ang="T9">
                <a:pos x="T2" y="T3"/>
              </a:cxn>
              <a:cxn ang="T10">
                <a:pos x="T4" y="T5"/>
              </a:cxn>
              <a:cxn ang="T11">
                <a:pos x="T6" y="T7"/>
              </a:cxn>
            </a:cxnLst>
            <a:rect l="T12" t="T13" r="T14" b="T15"/>
            <a:pathLst>
              <a:path w="94" h="400">
                <a:moveTo>
                  <a:pt x="0" y="147"/>
                </a:moveTo>
                <a:lnTo>
                  <a:pt x="94" y="0"/>
                </a:lnTo>
                <a:lnTo>
                  <a:pt x="45" y="400"/>
                </a:lnTo>
                <a:lnTo>
                  <a:pt x="0" y="147"/>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2436" name="Line 36"/>
          <p:cNvSpPr>
            <a:spLocks noChangeShapeType="1"/>
          </p:cNvSpPr>
          <p:nvPr/>
        </p:nvSpPr>
        <p:spPr bwMode="auto">
          <a:xfrm flipH="1" flipV="1">
            <a:off x="5318125" y="3530825"/>
            <a:ext cx="215900" cy="36512"/>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2437" name="Line 37"/>
          <p:cNvSpPr>
            <a:spLocks noChangeShapeType="1"/>
          </p:cNvSpPr>
          <p:nvPr/>
        </p:nvSpPr>
        <p:spPr bwMode="auto">
          <a:xfrm flipV="1">
            <a:off x="5211763" y="3530847"/>
            <a:ext cx="106362" cy="6032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2438" name="Line 38"/>
          <p:cNvSpPr>
            <a:spLocks noChangeShapeType="1"/>
          </p:cNvSpPr>
          <p:nvPr/>
        </p:nvSpPr>
        <p:spPr bwMode="auto">
          <a:xfrm>
            <a:off x="5761038" y="2870425"/>
            <a:ext cx="101600" cy="660400"/>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2439" name="Freeform 39"/>
          <p:cNvSpPr>
            <a:spLocks/>
          </p:cNvSpPr>
          <p:nvPr/>
        </p:nvSpPr>
        <p:spPr bwMode="auto">
          <a:xfrm>
            <a:off x="6296025" y="2943450"/>
            <a:ext cx="228600" cy="311150"/>
          </a:xfrm>
          <a:custGeom>
            <a:avLst/>
            <a:gdLst>
              <a:gd name="T0" fmla="*/ 2147483647 w 98"/>
              <a:gd name="T1" fmla="*/ 2147483647 h 119"/>
              <a:gd name="T2" fmla="*/ 2147483647 w 98"/>
              <a:gd name="T3" fmla="*/ 2147483647 h 119"/>
              <a:gd name="T4" fmla="*/ 0 w 98"/>
              <a:gd name="T5" fmla="*/ 0 h 119"/>
              <a:gd name="T6" fmla="*/ 2147483647 w 98"/>
              <a:gd name="T7" fmla="*/ 2147483647 h 119"/>
              <a:gd name="T8" fmla="*/ 0 60000 65536"/>
              <a:gd name="T9" fmla="*/ 0 60000 65536"/>
              <a:gd name="T10" fmla="*/ 0 60000 65536"/>
              <a:gd name="T11" fmla="*/ 0 60000 65536"/>
              <a:gd name="T12" fmla="*/ 0 w 98"/>
              <a:gd name="T13" fmla="*/ 0 h 119"/>
              <a:gd name="T14" fmla="*/ 98 w 98"/>
              <a:gd name="T15" fmla="*/ 119 h 119"/>
            </a:gdLst>
            <a:ahLst/>
            <a:cxnLst>
              <a:cxn ang="T8">
                <a:pos x="T0" y="T1"/>
              </a:cxn>
              <a:cxn ang="T9">
                <a:pos x="T2" y="T3"/>
              </a:cxn>
              <a:cxn ang="T10">
                <a:pos x="T4" y="T5"/>
              </a:cxn>
              <a:cxn ang="T11">
                <a:pos x="T6" y="T7"/>
              </a:cxn>
            </a:cxnLst>
            <a:rect l="T12" t="T13" r="T14" b="T15"/>
            <a:pathLst>
              <a:path w="98" h="119">
                <a:moveTo>
                  <a:pt x="49" y="119"/>
                </a:moveTo>
                <a:lnTo>
                  <a:pt x="98" y="27"/>
                </a:lnTo>
                <a:lnTo>
                  <a:pt x="0" y="0"/>
                </a:lnTo>
                <a:lnTo>
                  <a:pt x="49" y="119"/>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2440" name="Freeform 40"/>
          <p:cNvSpPr>
            <a:spLocks/>
          </p:cNvSpPr>
          <p:nvPr/>
        </p:nvSpPr>
        <p:spPr bwMode="auto">
          <a:xfrm>
            <a:off x="6410337" y="3013300"/>
            <a:ext cx="219075" cy="254000"/>
          </a:xfrm>
          <a:custGeom>
            <a:avLst/>
            <a:gdLst>
              <a:gd name="T0" fmla="*/ 2147483647 w 94"/>
              <a:gd name="T1" fmla="*/ 2147483647 h 97"/>
              <a:gd name="T2" fmla="*/ 0 w 94"/>
              <a:gd name="T3" fmla="*/ 2147483647 h 97"/>
              <a:gd name="T4" fmla="*/ 2147483647 w 94"/>
              <a:gd name="T5" fmla="*/ 0 h 97"/>
              <a:gd name="T6" fmla="*/ 2147483647 w 94"/>
              <a:gd name="T7" fmla="*/ 2147483647 h 97"/>
              <a:gd name="T8" fmla="*/ 0 60000 65536"/>
              <a:gd name="T9" fmla="*/ 0 60000 65536"/>
              <a:gd name="T10" fmla="*/ 0 60000 65536"/>
              <a:gd name="T11" fmla="*/ 0 60000 65536"/>
              <a:gd name="T12" fmla="*/ 0 w 94"/>
              <a:gd name="T13" fmla="*/ 0 h 97"/>
              <a:gd name="T14" fmla="*/ 94 w 94"/>
              <a:gd name="T15" fmla="*/ 97 h 97"/>
            </a:gdLst>
            <a:ahLst/>
            <a:cxnLst>
              <a:cxn ang="T8">
                <a:pos x="T0" y="T1"/>
              </a:cxn>
              <a:cxn ang="T9">
                <a:pos x="T2" y="T3"/>
              </a:cxn>
              <a:cxn ang="T10">
                <a:pos x="T4" y="T5"/>
              </a:cxn>
              <a:cxn ang="T11">
                <a:pos x="T6" y="T7"/>
              </a:cxn>
            </a:cxnLst>
            <a:rect l="T12" t="T13" r="T14" b="T15"/>
            <a:pathLst>
              <a:path w="94" h="97">
                <a:moveTo>
                  <a:pt x="94" y="97"/>
                </a:moveTo>
                <a:lnTo>
                  <a:pt x="0" y="92"/>
                </a:lnTo>
                <a:lnTo>
                  <a:pt x="49" y="0"/>
                </a:lnTo>
                <a:lnTo>
                  <a:pt x="94" y="97"/>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2441" name="Line 41"/>
          <p:cNvSpPr>
            <a:spLocks noChangeShapeType="1"/>
          </p:cNvSpPr>
          <p:nvPr/>
        </p:nvSpPr>
        <p:spPr bwMode="auto">
          <a:xfrm>
            <a:off x="6410337" y="3254600"/>
            <a:ext cx="219075" cy="12700"/>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2442" name="Line 42"/>
          <p:cNvSpPr>
            <a:spLocks noChangeShapeType="1"/>
          </p:cNvSpPr>
          <p:nvPr/>
        </p:nvSpPr>
        <p:spPr bwMode="auto">
          <a:xfrm>
            <a:off x="6296028" y="2943450"/>
            <a:ext cx="114300" cy="311150"/>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2443" name="Freeform 43"/>
          <p:cNvSpPr>
            <a:spLocks/>
          </p:cNvSpPr>
          <p:nvPr/>
        </p:nvSpPr>
        <p:spPr bwMode="auto">
          <a:xfrm>
            <a:off x="5432430" y="2498950"/>
            <a:ext cx="214313" cy="1128712"/>
          </a:xfrm>
          <a:custGeom>
            <a:avLst/>
            <a:gdLst>
              <a:gd name="T0" fmla="*/ 0 w 93"/>
              <a:gd name="T1" fmla="*/ 2147483647 h 432"/>
              <a:gd name="T2" fmla="*/ 2147483647 w 93"/>
              <a:gd name="T3" fmla="*/ 0 h 432"/>
              <a:gd name="T4" fmla="*/ 2147483647 w 93"/>
              <a:gd name="T5" fmla="*/ 2147483647 h 432"/>
              <a:gd name="T6" fmla="*/ 0 w 93"/>
              <a:gd name="T7" fmla="*/ 2147483647 h 432"/>
              <a:gd name="T8" fmla="*/ 0 60000 65536"/>
              <a:gd name="T9" fmla="*/ 0 60000 65536"/>
              <a:gd name="T10" fmla="*/ 0 60000 65536"/>
              <a:gd name="T11" fmla="*/ 0 60000 65536"/>
              <a:gd name="T12" fmla="*/ 0 w 93"/>
              <a:gd name="T13" fmla="*/ 0 h 432"/>
              <a:gd name="T14" fmla="*/ 93 w 93"/>
              <a:gd name="T15" fmla="*/ 432 h 432"/>
            </a:gdLst>
            <a:ahLst/>
            <a:cxnLst>
              <a:cxn ang="T8">
                <a:pos x="T0" y="T1"/>
              </a:cxn>
              <a:cxn ang="T9">
                <a:pos x="T2" y="T3"/>
              </a:cxn>
              <a:cxn ang="T10">
                <a:pos x="T4" y="T5"/>
              </a:cxn>
              <a:cxn ang="T11">
                <a:pos x="T6" y="T7"/>
              </a:cxn>
            </a:cxnLst>
            <a:rect l="T12" t="T13" r="T14" b="T15"/>
            <a:pathLst>
              <a:path w="93" h="432">
                <a:moveTo>
                  <a:pt x="0" y="432"/>
                </a:moveTo>
                <a:lnTo>
                  <a:pt x="93" y="0"/>
                </a:lnTo>
                <a:lnTo>
                  <a:pt x="44" y="409"/>
                </a:lnTo>
                <a:lnTo>
                  <a:pt x="0" y="432"/>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2444" name="Line 44"/>
          <p:cNvSpPr>
            <a:spLocks noChangeShapeType="1"/>
          </p:cNvSpPr>
          <p:nvPr/>
        </p:nvSpPr>
        <p:spPr bwMode="auto">
          <a:xfrm>
            <a:off x="5534025" y="3567359"/>
            <a:ext cx="0" cy="317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2445" name="Freeform 45"/>
          <p:cNvSpPr>
            <a:spLocks/>
          </p:cNvSpPr>
          <p:nvPr/>
        </p:nvSpPr>
        <p:spPr bwMode="auto">
          <a:xfrm>
            <a:off x="5534037" y="2498972"/>
            <a:ext cx="227013" cy="1068387"/>
          </a:xfrm>
          <a:custGeom>
            <a:avLst/>
            <a:gdLst>
              <a:gd name="T0" fmla="*/ 2147483647 w 98"/>
              <a:gd name="T1" fmla="*/ 2147483647 h 409"/>
              <a:gd name="T2" fmla="*/ 0 w 98"/>
              <a:gd name="T3" fmla="*/ 2147483647 h 409"/>
              <a:gd name="T4" fmla="*/ 2147483647 w 98"/>
              <a:gd name="T5" fmla="*/ 0 h 409"/>
              <a:gd name="T6" fmla="*/ 2147483647 w 98"/>
              <a:gd name="T7" fmla="*/ 2147483647 h 409"/>
              <a:gd name="T8" fmla="*/ 0 60000 65536"/>
              <a:gd name="T9" fmla="*/ 0 60000 65536"/>
              <a:gd name="T10" fmla="*/ 0 60000 65536"/>
              <a:gd name="T11" fmla="*/ 0 60000 65536"/>
              <a:gd name="T12" fmla="*/ 0 w 98"/>
              <a:gd name="T13" fmla="*/ 0 h 409"/>
              <a:gd name="T14" fmla="*/ 98 w 98"/>
              <a:gd name="T15" fmla="*/ 409 h 409"/>
            </a:gdLst>
            <a:ahLst/>
            <a:cxnLst>
              <a:cxn ang="T8">
                <a:pos x="T0" y="T1"/>
              </a:cxn>
              <a:cxn ang="T9">
                <a:pos x="T2" y="T3"/>
              </a:cxn>
              <a:cxn ang="T10">
                <a:pos x="T4" y="T5"/>
              </a:cxn>
              <a:cxn ang="T11">
                <a:pos x="T6" y="T7"/>
              </a:cxn>
            </a:cxnLst>
            <a:rect l="T12" t="T13" r="T14" b="T15"/>
            <a:pathLst>
              <a:path w="98" h="409">
                <a:moveTo>
                  <a:pt x="98" y="142"/>
                </a:moveTo>
                <a:lnTo>
                  <a:pt x="0" y="409"/>
                </a:lnTo>
                <a:lnTo>
                  <a:pt x="49" y="0"/>
                </a:lnTo>
                <a:lnTo>
                  <a:pt x="98" y="142"/>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2446" name="Line 46"/>
          <p:cNvSpPr>
            <a:spLocks noChangeShapeType="1"/>
          </p:cNvSpPr>
          <p:nvPr/>
        </p:nvSpPr>
        <p:spPr bwMode="auto">
          <a:xfrm flipV="1">
            <a:off x="5432426" y="3567359"/>
            <a:ext cx="101600" cy="6032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2447" name="Line 47"/>
          <p:cNvSpPr>
            <a:spLocks noChangeShapeType="1"/>
          </p:cNvSpPr>
          <p:nvPr/>
        </p:nvSpPr>
        <p:spPr bwMode="auto">
          <a:xfrm flipH="1">
            <a:off x="5534037" y="2870425"/>
            <a:ext cx="227013" cy="696912"/>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2448" name="Freeform 48"/>
          <p:cNvSpPr>
            <a:spLocks/>
          </p:cNvSpPr>
          <p:nvPr/>
        </p:nvSpPr>
        <p:spPr bwMode="auto">
          <a:xfrm>
            <a:off x="6524625" y="3013300"/>
            <a:ext cx="215900" cy="254000"/>
          </a:xfrm>
          <a:custGeom>
            <a:avLst/>
            <a:gdLst>
              <a:gd name="T0" fmla="*/ 2147483647 w 94"/>
              <a:gd name="T1" fmla="*/ 2147483647 h 97"/>
              <a:gd name="T2" fmla="*/ 2147483647 w 94"/>
              <a:gd name="T3" fmla="*/ 0 h 97"/>
              <a:gd name="T4" fmla="*/ 0 w 94"/>
              <a:gd name="T5" fmla="*/ 0 h 97"/>
              <a:gd name="T6" fmla="*/ 2147483647 w 94"/>
              <a:gd name="T7" fmla="*/ 2147483647 h 97"/>
              <a:gd name="T8" fmla="*/ 0 60000 65536"/>
              <a:gd name="T9" fmla="*/ 0 60000 65536"/>
              <a:gd name="T10" fmla="*/ 0 60000 65536"/>
              <a:gd name="T11" fmla="*/ 0 60000 65536"/>
              <a:gd name="T12" fmla="*/ 0 w 94"/>
              <a:gd name="T13" fmla="*/ 0 h 97"/>
              <a:gd name="T14" fmla="*/ 94 w 94"/>
              <a:gd name="T15" fmla="*/ 97 h 97"/>
            </a:gdLst>
            <a:ahLst/>
            <a:cxnLst>
              <a:cxn ang="T8">
                <a:pos x="T0" y="T1"/>
              </a:cxn>
              <a:cxn ang="T9">
                <a:pos x="T2" y="T3"/>
              </a:cxn>
              <a:cxn ang="T10">
                <a:pos x="T4" y="T5"/>
              </a:cxn>
              <a:cxn ang="T11">
                <a:pos x="T6" y="T7"/>
              </a:cxn>
            </a:cxnLst>
            <a:rect l="T12" t="T13" r="T14" b="T15"/>
            <a:pathLst>
              <a:path w="94" h="97">
                <a:moveTo>
                  <a:pt x="45" y="97"/>
                </a:moveTo>
                <a:lnTo>
                  <a:pt x="94" y="0"/>
                </a:lnTo>
                <a:lnTo>
                  <a:pt x="0" y="0"/>
                </a:lnTo>
                <a:lnTo>
                  <a:pt x="45" y="97"/>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2449" name="Freeform 49"/>
          <p:cNvSpPr>
            <a:spLocks/>
          </p:cNvSpPr>
          <p:nvPr/>
        </p:nvSpPr>
        <p:spPr bwMode="auto">
          <a:xfrm>
            <a:off x="6629400" y="3013300"/>
            <a:ext cx="215900" cy="254000"/>
          </a:xfrm>
          <a:custGeom>
            <a:avLst/>
            <a:gdLst>
              <a:gd name="T0" fmla="*/ 2147483647 w 93"/>
              <a:gd name="T1" fmla="*/ 2147483647 h 97"/>
              <a:gd name="T2" fmla="*/ 0 w 93"/>
              <a:gd name="T3" fmla="*/ 2147483647 h 97"/>
              <a:gd name="T4" fmla="*/ 2147483647 w 93"/>
              <a:gd name="T5" fmla="*/ 0 h 97"/>
              <a:gd name="T6" fmla="*/ 2147483647 w 93"/>
              <a:gd name="T7" fmla="*/ 2147483647 h 97"/>
              <a:gd name="T8" fmla="*/ 0 60000 65536"/>
              <a:gd name="T9" fmla="*/ 0 60000 65536"/>
              <a:gd name="T10" fmla="*/ 0 60000 65536"/>
              <a:gd name="T11" fmla="*/ 0 60000 65536"/>
              <a:gd name="T12" fmla="*/ 0 w 93"/>
              <a:gd name="T13" fmla="*/ 0 h 97"/>
              <a:gd name="T14" fmla="*/ 93 w 93"/>
              <a:gd name="T15" fmla="*/ 97 h 97"/>
            </a:gdLst>
            <a:ahLst/>
            <a:cxnLst>
              <a:cxn ang="T8">
                <a:pos x="T0" y="T1"/>
              </a:cxn>
              <a:cxn ang="T9">
                <a:pos x="T2" y="T3"/>
              </a:cxn>
              <a:cxn ang="T10">
                <a:pos x="T4" y="T5"/>
              </a:cxn>
              <a:cxn ang="T11">
                <a:pos x="T6" y="T7"/>
              </a:cxn>
            </a:cxnLst>
            <a:rect l="T12" t="T13" r="T14" b="T15"/>
            <a:pathLst>
              <a:path w="93" h="97">
                <a:moveTo>
                  <a:pt x="93" y="74"/>
                </a:moveTo>
                <a:lnTo>
                  <a:pt x="0" y="97"/>
                </a:lnTo>
                <a:lnTo>
                  <a:pt x="49" y="0"/>
                </a:lnTo>
                <a:lnTo>
                  <a:pt x="93" y="74"/>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2450" name="Line 50"/>
          <p:cNvSpPr>
            <a:spLocks noChangeShapeType="1"/>
          </p:cNvSpPr>
          <p:nvPr/>
        </p:nvSpPr>
        <p:spPr bwMode="auto">
          <a:xfrm flipV="1">
            <a:off x="6629400" y="3206997"/>
            <a:ext cx="215900" cy="6032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2451" name="Line 51"/>
          <p:cNvSpPr>
            <a:spLocks noChangeShapeType="1"/>
          </p:cNvSpPr>
          <p:nvPr/>
        </p:nvSpPr>
        <p:spPr bwMode="auto">
          <a:xfrm>
            <a:off x="6524627" y="3013300"/>
            <a:ext cx="104775" cy="254000"/>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2452" name="Freeform 52"/>
          <p:cNvSpPr>
            <a:spLocks/>
          </p:cNvSpPr>
          <p:nvPr/>
        </p:nvSpPr>
        <p:spPr bwMode="auto">
          <a:xfrm>
            <a:off x="5099062" y="3591172"/>
            <a:ext cx="219075" cy="96837"/>
          </a:xfrm>
          <a:custGeom>
            <a:avLst/>
            <a:gdLst>
              <a:gd name="T0" fmla="*/ 2147483647 w 94"/>
              <a:gd name="T1" fmla="*/ 0 h 37"/>
              <a:gd name="T2" fmla="*/ 2147483647 w 94"/>
              <a:gd name="T3" fmla="*/ 2147483647 h 37"/>
              <a:gd name="T4" fmla="*/ 0 w 94"/>
              <a:gd name="T5" fmla="*/ 2147483647 h 37"/>
              <a:gd name="T6" fmla="*/ 2147483647 w 94"/>
              <a:gd name="T7" fmla="*/ 0 h 37"/>
              <a:gd name="T8" fmla="*/ 0 60000 65536"/>
              <a:gd name="T9" fmla="*/ 0 60000 65536"/>
              <a:gd name="T10" fmla="*/ 0 60000 65536"/>
              <a:gd name="T11" fmla="*/ 0 60000 65536"/>
              <a:gd name="T12" fmla="*/ 0 w 94"/>
              <a:gd name="T13" fmla="*/ 0 h 37"/>
              <a:gd name="T14" fmla="*/ 94 w 94"/>
              <a:gd name="T15" fmla="*/ 37 h 37"/>
            </a:gdLst>
            <a:ahLst/>
            <a:cxnLst>
              <a:cxn ang="T8">
                <a:pos x="T0" y="T1"/>
              </a:cxn>
              <a:cxn ang="T9">
                <a:pos x="T2" y="T3"/>
              </a:cxn>
              <a:cxn ang="T10">
                <a:pos x="T4" y="T5"/>
              </a:cxn>
              <a:cxn ang="T11">
                <a:pos x="T6" y="T7"/>
              </a:cxn>
            </a:cxnLst>
            <a:rect l="T12" t="T13" r="T14" b="T15"/>
            <a:pathLst>
              <a:path w="94" h="37">
                <a:moveTo>
                  <a:pt x="49" y="0"/>
                </a:moveTo>
                <a:lnTo>
                  <a:pt x="94" y="37"/>
                </a:lnTo>
                <a:lnTo>
                  <a:pt x="0" y="23"/>
                </a:lnTo>
                <a:lnTo>
                  <a:pt x="49"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2453" name="Freeform 53"/>
          <p:cNvSpPr>
            <a:spLocks/>
          </p:cNvSpPr>
          <p:nvPr/>
        </p:nvSpPr>
        <p:spPr bwMode="auto">
          <a:xfrm>
            <a:off x="5211763" y="3591172"/>
            <a:ext cx="220662" cy="96837"/>
          </a:xfrm>
          <a:custGeom>
            <a:avLst/>
            <a:gdLst>
              <a:gd name="T0" fmla="*/ 2147483647 w 94"/>
              <a:gd name="T1" fmla="*/ 2147483647 h 37"/>
              <a:gd name="T2" fmla="*/ 0 w 94"/>
              <a:gd name="T3" fmla="*/ 0 h 37"/>
              <a:gd name="T4" fmla="*/ 2147483647 w 94"/>
              <a:gd name="T5" fmla="*/ 2147483647 h 37"/>
              <a:gd name="T6" fmla="*/ 2147483647 w 94"/>
              <a:gd name="T7" fmla="*/ 2147483647 h 37"/>
              <a:gd name="T8" fmla="*/ 0 60000 65536"/>
              <a:gd name="T9" fmla="*/ 0 60000 65536"/>
              <a:gd name="T10" fmla="*/ 0 60000 65536"/>
              <a:gd name="T11" fmla="*/ 0 60000 65536"/>
              <a:gd name="T12" fmla="*/ 0 w 94"/>
              <a:gd name="T13" fmla="*/ 0 h 37"/>
              <a:gd name="T14" fmla="*/ 94 w 94"/>
              <a:gd name="T15" fmla="*/ 37 h 37"/>
            </a:gdLst>
            <a:ahLst/>
            <a:cxnLst>
              <a:cxn ang="T8">
                <a:pos x="T0" y="T1"/>
              </a:cxn>
              <a:cxn ang="T9">
                <a:pos x="T2" y="T3"/>
              </a:cxn>
              <a:cxn ang="T10">
                <a:pos x="T4" y="T5"/>
              </a:cxn>
              <a:cxn ang="T11">
                <a:pos x="T6" y="T7"/>
              </a:cxn>
            </a:cxnLst>
            <a:rect l="T12" t="T13" r="T14" b="T15"/>
            <a:pathLst>
              <a:path w="94" h="37">
                <a:moveTo>
                  <a:pt x="94" y="14"/>
                </a:moveTo>
                <a:lnTo>
                  <a:pt x="0" y="0"/>
                </a:lnTo>
                <a:lnTo>
                  <a:pt x="45" y="37"/>
                </a:lnTo>
                <a:lnTo>
                  <a:pt x="94" y="14"/>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2454" name="Line 54"/>
          <p:cNvSpPr>
            <a:spLocks noChangeShapeType="1"/>
          </p:cNvSpPr>
          <p:nvPr/>
        </p:nvSpPr>
        <p:spPr bwMode="auto">
          <a:xfrm flipH="1" flipV="1">
            <a:off x="5211763" y="3591150"/>
            <a:ext cx="207962" cy="36512"/>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2455" name="Line 55"/>
          <p:cNvSpPr>
            <a:spLocks noChangeShapeType="1"/>
          </p:cNvSpPr>
          <p:nvPr/>
        </p:nvSpPr>
        <p:spPr bwMode="auto">
          <a:xfrm flipV="1">
            <a:off x="5111762" y="3591172"/>
            <a:ext cx="100013" cy="6032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2456" name="Freeform 56"/>
          <p:cNvSpPr>
            <a:spLocks/>
          </p:cNvSpPr>
          <p:nvPr/>
        </p:nvSpPr>
        <p:spPr bwMode="auto">
          <a:xfrm>
            <a:off x="5976950" y="2462437"/>
            <a:ext cx="217487" cy="431800"/>
          </a:xfrm>
          <a:custGeom>
            <a:avLst/>
            <a:gdLst>
              <a:gd name="T0" fmla="*/ 2147483647 w 93"/>
              <a:gd name="T1" fmla="*/ 2147483647 h 165"/>
              <a:gd name="T2" fmla="*/ 2147483647 w 93"/>
              <a:gd name="T3" fmla="*/ 0 h 165"/>
              <a:gd name="T4" fmla="*/ 0 w 93"/>
              <a:gd name="T5" fmla="*/ 2147483647 h 165"/>
              <a:gd name="T6" fmla="*/ 2147483647 w 93"/>
              <a:gd name="T7" fmla="*/ 2147483647 h 165"/>
              <a:gd name="T8" fmla="*/ 0 60000 65536"/>
              <a:gd name="T9" fmla="*/ 0 60000 65536"/>
              <a:gd name="T10" fmla="*/ 0 60000 65536"/>
              <a:gd name="T11" fmla="*/ 0 60000 65536"/>
              <a:gd name="T12" fmla="*/ 0 w 93"/>
              <a:gd name="T13" fmla="*/ 0 h 165"/>
              <a:gd name="T14" fmla="*/ 93 w 93"/>
              <a:gd name="T15" fmla="*/ 165 h 165"/>
            </a:gdLst>
            <a:ahLst/>
            <a:cxnLst>
              <a:cxn ang="T8">
                <a:pos x="T0" y="T1"/>
              </a:cxn>
              <a:cxn ang="T9">
                <a:pos x="T2" y="T3"/>
              </a:cxn>
              <a:cxn ang="T10">
                <a:pos x="T4" y="T5"/>
              </a:cxn>
              <a:cxn ang="T11">
                <a:pos x="T6" y="T7"/>
              </a:cxn>
            </a:cxnLst>
            <a:rect l="T12" t="T13" r="T14" b="T15"/>
            <a:pathLst>
              <a:path w="93" h="165">
                <a:moveTo>
                  <a:pt x="44" y="165"/>
                </a:moveTo>
                <a:lnTo>
                  <a:pt x="93" y="0"/>
                </a:lnTo>
                <a:lnTo>
                  <a:pt x="0" y="9"/>
                </a:lnTo>
                <a:lnTo>
                  <a:pt x="44" y="165"/>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2457" name="Freeform 57"/>
          <p:cNvSpPr>
            <a:spLocks/>
          </p:cNvSpPr>
          <p:nvPr/>
        </p:nvSpPr>
        <p:spPr bwMode="auto">
          <a:xfrm>
            <a:off x="6080125" y="2462459"/>
            <a:ext cx="215900" cy="481013"/>
          </a:xfrm>
          <a:custGeom>
            <a:avLst/>
            <a:gdLst>
              <a:gd name="T0" fmla="*/ 2147483647 w 94"/>
              <a:gd name="T1" fmla="*/ 2147483647 h 184"/>
              <a:gd name="T2" fmla="*/ 0 w 94"/>
              <a:gd name="T3" fmla="*/ 2147483647 h 184"/>
              <a:gd name="T4" fmla="*/ 2147483647 w 94"/>
              <a:gd name="T5" fmla="*/ 0 h 184"/>
              <a:gd name="T6" fmla="*/ 2147483647 w 94"/>
              <a:gd name="T7" fmla="*/ 2147483647 h 184"/>
              <a:gd name="T8" fmla="*/ 0 60000 65536"/>
              <a:gd name="T9" fmla="*/ 0 60000 65536"/>
              <a:gd name="T10" fmla="*/ 0 60000 65536"/>
              <a:gd name="T11" fmla="*/ 0 60000 65536"/>
              <a:gd name="T12" fmla="*/ 0 w 94"/>
              <a:gd name="T13" fmla="*/ 0 h 184"/>
              <a:gd name="T14" fmla="*/ 94 w 94"/>
              <a:gd name="T15" fmla="*/ 184 h 184"/>
            </a:gdLst>
            <a:ahLst/>
            <a:cxnLst>
              <a:cxn ang="T8">
                <a:pos x="T0" y="T1"/>
              </a:cxn>
              <a:cxn ang="T9">
                <a:pos x="T2" y="T3"/>
              </a:cxn>
              <a:cxn ang="T10">
                <a:pos x="T4" y="T5"/>
              </a:cxn>
              <a:cxn ang="T11">
                <a:pos x="T6" y="T7"/>
              </a:cxn>
            </a:cxnLst>
            <a:rect l="T12" t="T13" r="T14" b="T15"/>
            <a:pathLst>
              <a:path w="94" h="184">
                <a:moveTo>
                  <a:pt x="94" y="184"/>
                </a:moveTo>
                <a:lnTo>
                  <a:pt x="0" y="165"/>
                </a:lnTo>
                <a:lnTo>
                  <a:pt x="49" y="0"/>
                </a:lnTo>
                <a:lnTo>
                  <a:pt x="94" y="184"/>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2458" name="Line 58"/>
          <p:cNvSpPr>
            <a:spLocks noChangeShapeType="1"/>
          </p:cNvSpPr>
          <p:nvPr/>
        </p:nvSpPr>
        <p:spPr bwMode="auto">
          <a:xfrm flipH="1" flipV="1">
            <a:off x="6080125" y="2894259"/>
            <a:ext cx="215900" cy="49213"/>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2459" name="Freeform 59"/>
          <p:cNvSpPr>
            <a:spLocks/>
          </p:cNvSpPr>
          <p:nvPr/>
        </p:nvSpPr>
        <p:spPr bwMode="auto">
          <a:xfrm>
            <a:off x="6740525" y="3013322"/>
            <a:ext cx="217488" cy="193675"/>
          </a:xfrm>
          <a:custGeom>
            <a:avLst/>
            <a:gdLst>
              <a:gd name="T0" fmla="*/ 2147483647 w 93"/>
              <a:gd name="T1" fmla="*/ 2147483647 h 74"/>
              <a:gd name="T2" fmla="*/ 2147483647 w 93"/>
              <a:gd name="T3" fmla="*/ 2147483647 h 74"/>
              <a:gd name="T4" fmla="*/ 0 w 93"/>
              <a:gd name="T5" fmla="*/ 0 h 74"/>
              <a:gd name="T6" fmla="*/ 2147483647 w 93"/>
              <a:gd name="T7" fmla="*/ 2147483647 h 74"/>
              <a:gd name="T8" fmla="*/ 0 60000 65536"/>
              <a:gd name="T9" fmla="*/ 0 60000 65536"/>
              <a:gd name="T10" fmla="*/ 0 60000 65536"/>
              <a:gd name="T11" fmla="*/ 0 60000 65536"/>
              <a:gd name="T12" fmla="*/ 0 w 93"/>
              <a:gd name="T13" fmla="*/ 0 h 74"/>
              <a:gd name="T14" fmla="*/ 93 w 93"/>
              <a:gd name="T15" fmla="*/ 74 h 74"/>
            </a:gdLst>
            <a:ahLst/>
            <a:cxnLst>
              <a:cxn ang="T8">
                <a:pos x="T0" y="T1"/>
              </a:cxn>
              <a:cxn ang="T9">
                <a:pos x="T2" y="T3"/>
              </a:cxn>
              <a:cxn ang="T10">
                <a:pos x="T4" y="T5"/>
              </a:cxn>
              <a:cxn ang="T11">
                <a:pos x="T6" y="T7"/>
              </a:cxn>
            </a:cxnLst>
            <a:rect l="T12" t="T13" r="T14" b="T15"/>
            <a:pathLst>
              <a:path w="93" h="74">
                <a:moveTo>
                  <a:pt x="44" y="74"/>
                </a:moveTo>
                <a:lnTo>
                  <a:pt x="93" y="23"/>
                </a:lnTo>
                <a:lnTo>
                  <a:pt x="0" y="0"/>
                </a:lnTo>
                <a:lnTo>
                  <a:pt x="44" y="74"/>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2460" name="Freeform 60"/>
          <p:cNvSpPr>
            <a:spLocks/>
          </p:cNvSpPr>
          <p:nvPr/>
        </p:nvSpPr>
        <p:spPr bwMode="auto">
          <a:xfrm>
            <a:off x="6845312" y="3073625"/>
            <a:ext cx="227013" cy="133350"/>
          </a:xfrm>
          <a:custGeom>
            <a:avLst/>
            <a:gdLst>
              <a:gd name="T0" fmla="*/ 2147483647 w 98"/>
              <a:gd name="T1" fmla="*/ 2147483647 h 51"/>
              <a:gd name="T2" fmla="*/ 0 w 98"/>
              <a:gd name="T3" fmla="*/ 2147483647 h 51"/>
              <a:gd name="T4" fmla="*/ 2147483647 w 98"/>
              <a:gd name="T5" fmla="*/ 0 h 51"/>
              <a:gd name="T6" fmla="*/ 2147483647 w 98"/>
              <a:gd name="T7" fmla="*/ 2147483647 h 51"/>
              <a:gd name="T8" fmla="*/ 0 60000 65536"/>
              <a:gd name="T9" fmla="*/ 0 60000 65536"/>
              <a:gd name="T10" fmla="*/ 0 60000 65536"/>
              <a:gd name="T11" fmla="*/ 0 60000 65536"/>
              <a:gd name="T12" fmla="*/ 0 w 98"/>
              <a:gd name="T13" fmla="*/ 0 h 51"/>
              <a:gd name="T14" fmla="*/ 98 w 98"/>
              <a:gd name="T15" fmla="*/ 51 h 51"/>
            </a:gdLst>
            <a:ahLst/>
            <a:cxnLst>
              <a:cxn ang="T8">
                <a:pos x="T0" y="T1"/>
              </a:cxn>
              <a:cxn ang="T9">
                <a:pos x="T2" y="T3"/>
              </a:cxn>
              <a:cxn ang="T10">
                <a:pos x="T4" y="T5"/>
              </a:cxn>
              <a:cxn ang="T11">
                <a:pos x="T6" y="T7"/>
              </a:cxn>
            </a:cxnLst>
            <a:rect l="T12" t="T13" r="T14" b="T15"/>
            <a:pathLst>
              <a:path w="98" h="51">
                <a:moveTo>
                  <a:pt x="98" y="46"/>
                </a:moveTo>
                <a:lnTo>
                  <a:pt x="0" y="51"/>
                </a:lnTo>
                <a:lnTo>
                  <a:pt x="49" y="0"/>
                </a:lnTo>
                <a:lnTo>
                  <a:pt x="98" y="46"/>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2461" name="Line 61"/>
          <p:cNvSpPr>
            <a:spLocks noChangeShapeType="1"/>
          </p:cNvSpPr>
          <p:nvPr/>
        </p:nvSpPr>
        <p:spPr bwMode="auto">
          <a:xfrm flipV="1">
            <a:off x="6845312" y="3194275"/>
            <a:ext cx="227013" cy="12700"/>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2462" name="Line 62"/>
          <p:cNvSpPr>
            <a:spLocks noChangeShapeType="1"/>
          </p:cNvSpPr>
          <p:nvPr/>
        </p:nvSpPr>
        <p:spPr bwMode="auto">
          <a:xfrm>
            <a:off x="6740527" y="3013322"/>
            <a:ext cx="104775" cy="19367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2463" name="Freeform 63"/>
          <p:cNvSpPr>
            <a:spLocks/>
          </p:cNvSpPr>
          <p:nvPr/>
        </p:nvSpPr>
        <p:spPr bwMode="auto">
          <a:xfrm>
            <a:off x="5318125" y="2138587"/>
            <a:ext cx="215900" cy="1549400"/>
          </a:xfrm>
          <a:custGeom>
            <a:avLst/>
            <a:gdLst>
              <a:gd name="T0" fmla="*/ 0 w 93"/>
              <a:gd name="T1" fmla="*/ 2147483647 h 593"/>
              <a:gd name="T2" fmla="*/ 2147483647 w 93"/>
              <a:gd name="T3" fmla="*/ 0 h 593"/>
              <a:gd name="T4" fmla="*/ 2147483647 w 93"/>
              <a:gd name="T5" fmla="*/ 2147483647 h 593"/>
              <a:gd name="T6" fmla="*/ 0 w 93"/>
              <a:gd name="T7" fmla="*/ 2147483647 h 593"/>
              <a:gd name="T8" fmla="*/ 0 60000 65536"/>
              <a:gd name="T9" fmla="*/ 0 60000 65536"/>
              <a:gd name="T10" fmla="*/ 0 60000 65536"/>
              <a:gd name="T11" fmla="*/ 0 60000 65536"/>
              <a:gd name="T12" fmla="*/ 0 w 93"/>
              <a:gd name="T13" fmla="*/ 0 h 593"/>
              <a:gd name="T14" fmla="*/ 93 w 93"/>
              <a:gd name="T15" fmla="*/ 593 h 593"/>
            </a:gdLst>
            <a:ahLst/>
            <a:cxnLst>
              <a:cxn ang="T8">
                <a:pos x="T0" y="T1"/>
              </a:cxn>
              <a:cxn ang="T9">
                <a:pos x="T2" y="T3"/>
              </a:cxn>
              <a:cxn ang="T10">
                <a:pos x="T4" y="T5"/>
              </a:cxn>
              <a:cxn ang="T11">
                <a:pos x="T6" y="T7"/>
              </a:cxn>
            </a:cxnLst>
            <a:rect l="T12" t="T13" r="T14" b="T15"/>
            <a:pathLst>
              <a:path w="93" h="593">
                <a:moveTo>
                  <a:pt x="0" y="593"/>
                </a:moveTo>
                <a:lnTo>
                  <a:pt x="93" y="0"/>
                </a:lnTo>
                <a:lnTo>
                  <a:pt x="49" y="570"/>
                </a:lnTo>
                <a:lnTo>
                  <a:pt x="0" y="593"/>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2464" name="Line 64"/>
          <p:cNvSpPr>
            <a:spLocks noChangeShapeType="1"/>
          </p:cNvSpPr>
          <p:nvPr/>
        </p:nvSpPr>
        <p:spPr bwMode="auto">
          <a:xfrm flipH="1">
            <a:off x="5419725" y="3627684"/>
            <a:ext cx="12700" cy="317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2465" name="Freeform 65"/>
          <p:cNvSpPr>
            <a:spLocks/>
          </p:cNvSpPr>
          <p:nvPr/>
        </p:nvSpPr>
        <p:spPr bwMode="auto">
          <a:xfrm>
            <a:off x="5432430" y="2138609"/>
            <a:ext cx="214313" cy="1489075"/>
          </a:xfrm>
          <a:custGeom>
            <a:avLst/>
            <a:gdLst>
              <a:gd name="T0" fmla="*/ 2147483647 w 93"/>
              <a:gd name="T1" fmla="*/ 2147483647 h 570"/>
              <a:gd name="T2" fmla="*/ 0 w 93"/>
              <a:gd name="T3" fmla="*/ 2147483647 h 570"/>
              <a:gd name="T4" fmla="*/ 2147483647 w 93"/>
              <a:gd name="T5" fmla="*/ 0 h 570"/>
              <a:gd name="T6" fmla="*/ 2147483647 w 93"/>
              <a:gd name="T7" fmla="*/ 2147483647 h 570"/>
              <a:gd name="T8" fmla="*/ 0 60000 65536"/>
              <a:gd name="T9" fmla="*/ 0 60000 65536"/>
              <a:gd name="T10" fmla="*/ 0 60000 65536"/>
              <a:gd name="T11" fmla="*/ 0 60000 65536"/>
              <a:gd name="T12" fmla="*/ 0 w 93"/>
              <a:gd name="T13" fmla="*/ 0 h 570"/>
              <a:gd name="T14" fmla="*/ 93 w 93"/>
              <a:gd name="T15" fmla="*/ 570 h 570"/>
            </a:gdLst>
            <a:ahLst/>
            <a:cxnLst>
              <a:cxn ang="T8">
                <a:pos x="T0" y="T1"/>
              </a:cxn>
              <a:cxn ang="T9">
                <a:pos x="T2" y="T3"/>
              </a:cxn>
              <a:cxn ang="T10">
                <a:pos x="T4" y="T5"/>
              </a:cxn>
              <a:cxn ang="T11">
                <a:pos x="T6" y="T7"/>
              </a:cxn>
            </a:cxnLst>
            <a:rect l="T12" t="T13" r="T14" b="T15"/>
            <a:pathLst>
              <a:path w="93" h="570">
                <a:moveTo>
                  <a:pt x="93" y="138"/>
                </a:moveTo>
                <a:lnTo>
                  <a:pt x="0" y="570"/>
                </a:lnTo>
                <a:lnTo>
                  <a:pt x="44" y="0"/>
                </a:lnTo>
                <a:lnTo>
                  <a:pt x="93" y="138"/>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2466" name="Line 66"/>
          <p:cNvSpPr>
            <a:spLocks noChangeShapeType="1"/>
          </p:cNvSpPr>
          <p:nvPr/>
        </p:nvSpPr>
        <p:spPr bwMode="auto">
          <a:xfrm flipV="1">
            <a:off x="5318125" y="3627684"/>
            <a:ext cx="114300" cy="6032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2467" name="Freeform 67"/>
          <p:cNvSpPr>
            <a:spLocks/>
          </p:cNvSpPr>
          <p:nvPr/>
        </p:nvSpPr>
        <p:spPr bwMode="auto">
          <a:xfrm>
            <a:off x="6194425" y="2462459"/>
            <a:ext cx="215900" cy="481013"/>
          </a:xfrm>
          <a:custGeom>
            <a:avLst/>
            <a:gdLst>
              <a:gd name="T0" fmla="*/ 2147483647 w 94"/>
              <a:gd name="T1" fmla="*/ 2147483647 h 184"/>
              <a:gd name="T2" fmla="*/ 2147483647 w 94"/>
              <a:gd name="T3" fmla="*/ 2147483647 h 184"/>
              <a:gd name="T4" fmla="*/ 0 w 94"/>
              <a:gd name="T5" fmla="*/ 0 h 184"/>
              <a:gd name="T6" fmla="*/ 2147483647 w 94"/>
              <a:gd name="T7" fmla="*/ 2147483647 h 184"/>
              <a:gd name="T8" fmla="*/ 0 60000 65536"/>
              <a:gd name="T9" fmla="*/ 0 60000 65536"/>
              <a:gd name="T10" fmla="*/ 0 60000 65536"/>
              <a:gd name="T11" fmla="*/ 0 60000 65536"/>
              <a:gd name="T12" fmla="*/ 0 w 94"/>
              <a:gd name="T13" fmla="*/ 0 h 184"/>
              <a:gd name="T14" fmla="*/ 94 w 94"/>
              <a:gd name="T15" fmla="*/ 184 h 184"/>
            </a:gdLst>
            <a:ahLst/>
            <a:cxnLst>
              <a:cxn ang="T8">
                <a:pos x="T0" y="T1"/>
              </a:cxn>
              <a:cxn ang="T9">
                <a:pos x="T2" y="T3"/>
              </a:cxn>
              <a:cxn ang="T10">
                <a:pos x="T4" y="T5"/>
              </a:cxn>
              <a:cxn ang="T11">
                <a:pos x="T6" y="T7"/>
              </a:cxn>
            </a:cxnLst>
            <a:rect l="T12" t="T13" r="T14" b="T15"/>
            <a:pathLst>
              <a:path w="94" h="184">
                <a:moveTo>
                  <a:pt x="45" y="184"/>
                </a:moveTo>
                <a:lnTo>
                  <a:pt x="94" y="73"/>
                </a:lnTo>
                <a:lnTo>
                  <a:pt x="0" y="0"/>
                </a:lnTo>
                <a:lnTo>
                  <a:pt x="45" y="184"/>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2468" name="Freeform 68"/>
          <p:cNvSpPr>
            <a:spLocks/>
          </p:cNvSpPr>
          <p:nvPr/>
        </p:nvSpPr>
        <p:spPr bwMode="auto">
          <a:xfrm>
            <a:off x="6296025" y="2652959"/>
            <a:ext cx="228600" cy="360363"/>
          </a:xfrm>
          <a:custGeom>
            <a:avLst/>
            <a:gdLst>
              <a:gd name="T0" fmla="*/ 2147483647 w 98"/>
              <a:gd name="T1" fmla="*/ 2147483647 h 138"/>
              <a:gd name="T2" fmla="*/ 0 w 98"/>
              <a:gd name="T3" fmla="*/ 2147483647 h 138"/>
              <a:gd name="T4" fmla="*/ 2147483647 w 98"/>
              <a:gd name="T5" fmla="*/ 0 h 138"/>
              <a:gd name="T6" fmla="*/ 2147483647 w 98"/>
              <a:gd name="T7" fmla="*/ 2147483647 h 138"/>
              <a:gd name="T8" fmla="*/ 0 60000 65536"/>
              <a:gd name="T9" fmla="*/ 0 60000 65536"/>
              <a:gd name="T10" fmla="*/ 0 60000 65536"/>
              <a:gd name="T11" fmla="*/ 0 60000 65536"/>
              <a:gd name="T12" fmla="*/ 0 w 98"/>
              <a:gd name="T13" fmla="*/ 0 h 138"/>
              <a:gd name="T14" fmla="*/ 98 w 98"/>
              <a:gd name="T15" fmla="*/ 138 h 138"/>
            </a:gdLst>
            <a:ahLst/>
            <a:cxnLst>
              <a:cxn ang="T8">
                <a:pos x="T0" y="T1"/>
              </a:cxn>
              <a:cxn ang="T9">
                <a:pos x="T2" y="T3"/>
              </a:cxn>
              <a:cxn ang="T10">
                <a:pos x="T4" y="T5"/>
              </a:cxn>
              <a:cxn ang="T11">
                <a:pos x="T6" y="T7"/>
              </a:cxn>
            </a:cxnLst>
            <a:rect l="T12" t="T13" r="T14" b="T15"/>
            <a:pathLst>
              <a:path w="98" h="138">
                <a:moveTo>
                  <a:pt x="98" y="138"/>
                </a:moveTo>
                <a:lnTo>
                  <a:pt x="0" y="111"/>
                </a:lnTo>
                <a:lnTo>
                  <a:pt x="49" y="0"/>
                </a:lnTo>
                <a:lnTo>
                  <a:pt x="98" y="138"/>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2469" name="Line 69"/>
          <p:cNvSpPr>
            <a:spLocks noChangeShapeType="1"/>
          </p:cNvSpPr>
          <p:nvPr/>
        </p:nvSpPr>
        <p:spPr bwMode="auto">
          <a:xfrm flipH="1" flipV="1">
            <a:off x="6296025" y="2943450"/>
            <a:ext cx="228600" cy="69850"/>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2470" name="Freeform 70"/>
          <p:cNvSpPr>
            <a:spLocks/>
          </p:cNvSpPr>
          <p:nvPr/>
        </p:nvSpPr>
        <p:spPr bwMode="auto">
          <a:xfrm>
            <a:off x="6958013" y="3073625"/>
            <a:ext cx="215900" cy="157162"/>
          </a:xfrm>
          <a:custGeom>
            <a:avLst/>
            <a:gdLst>
              <a:gd name="T0" fmla="*/ 2147483647 w 94"/>
              <a:gd name="T1" fmla="*/ 2147483647 h 60"/>
              <a:gd name="T2" fmla="*/ 2147483647 w 94"/>
              <a:gd name="T3" fmla="*/ 2147483647 h 60"/>
              <a:gd name="T4" fmla="*/ 0 w 94"/>
              <a:gd name="T5" fmla="*/ 0 h 60"/>
              <a:gd name="T6" fmla="*/ 2147483647 w 94"/>
              <a:gd name="T7" fmla="*/ 2147483647 h 60"/>
              <a:gd name="T8" fmla="*/ 0 60000 65536"/>
              <a:gd name="T9" fmla="*/ 0 60000 65536"/>
              <a:gd name="T10" fmla="*/ 0 60000 65536"/>
              <a:gd name="T11" fmla="*/ 0 60000 65536"/>
              <a:gd name="T12" fmla="*/ 0 w 94"/>
              <a:gd name="T13" fmla="*/ 0 h 60"/>
              <a:gd name="T14" fmla="*/ 94 w 94"/>
              <a:gd name="T15" fmla="*/ 60 h 60"/>
            </a:gdLst>
            <a:ahLst/>
            <a:cxnLst>
              <a:cxn ang="T8">
                <a:pos x="T0" y="T1"/>
              </a:cxn>
              <a:cxn ang="T9">
                <a:pos x="T2" y="T3"/>
              </a:cxn>
              <a:cxn ang="T10">
                <a:pos x="T4" y="T5"/>
              </a:cxn>
              <a:cxn ang="T11">
                <a:pos x="T6" y="T7"/>
              </a:cxn>
            </a:cxnLst>
            <a:rect l="T12" t="T13" r="T14" b="T15"/>
            <a:pathLst>
              <a:path w="94" h="60">
                <a:moveTo>
                  <a:pt x="49" y="46"/>
                </a:moveTo>
                <a:lnTo>
                  <a:pt x="94" y="60"/>
                </a:lnTo>
                <a:lnTo>
                  <a:pt x="0" y="0"/>
                </a:lnTo>
                <a:lnTo>
                  <a:pt x="49" y="46"/>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2471" name="Freeform 71"/>
          <p:cNvSpPr>
            <a:spLocks/>
          </p:cNvSpPr>
          <p:nvPr/>
        </p:nvSpPr>
        <p:spPr bwMode="auto">
          <a:xfrm>
            <a:off x="7072313" y="3194297"/>
            <a:ext cx="215900" cy="84137"/>
          </a:xfrm>
          <a:custGeom>
            <a:avLst/>
            <a:gdLst>
              <a:gd name="T0" fmla="*/ 2147483647 w 94"/>
              <a:gd name="T1" fmla="*/ 2147483647 h 32"/>
              <a:gd name="T2" fmla="*/ 0 w 94"/>
              <a:gd name="T3" fmla="*/ 0 h 32"/>
              <a:gd name="T4" fmla="*/ 2147483647 w 94"/>
              <a:gd name="T5" fmla="*/ 2147483647 h 32"/>
              <a:gd name="T6" fmla="*/ 2147483647 w 94"/>
              <a:gd name="T7" fmla="*/ 2147483647 h 32"/>
              <a:gd name="T8" fmla="*/ 0 60000 65536"/>
              <a:gd name="T9" fmla="*/ 0 60000 65536"/>
              <a:gd name="T10" fmla="*/ 0 60000 65536"/>
              <a:gd name="T11" fmla="*/ 0 60000 65536"/>
              <a:gd name="T12" fmla="*/ 0 w 94"/>
              <a:gd name="T13" fmla="*/ 0 h 32"/>
              <a:gd name="T14" fmla="*/ 94 w 94"/>
              <a:gd name="T15" fmla="*/ 32 h 32"/>
            </a:gdLst>
            <a:ahLst/>
            <a:cxnLst>
              <a:cxn ang="T8">
                <a:pos x="T0" y="T1"/>
              </a:cxn>
              <a:cxn ang="T9">
                <a:pos x="T2" y="T3"/>
              </a:cxn>
              <a:cxn ang="T10">
                <a:pos x="T4" y="T5"/>
              </a:cxn>
              <a:cxn ang="T11">
                <a:pos x="T6" y="T7"/>
              </a:cxn>
            </a:cxnLst>
            <a:rect l="T12" t="T13" r="T14" b="T15"/>
            <a:pathLst>
              <a:path w="94" h="32">
                <a:moveTo>
                  <a:pt x="94" y="32"/>
                </a:moveTo>
                <a:lnTo>
                  <a:pt x="0" y="0"/>
                </a:lnTo>
                <a:lnTo>
                  <a:pt x="45" y="14"/>
                </a:lnTo>
                <a:lnTo>
                  <a:pt x="94" y="32"/>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2472" name="Freeform 72"/>
          <p:cNvSpPr>
            <a:spLocks/>
          </p:cNvSpPr>
          <p:nvPr/>
        </p:nvSpPr>
        <p:spPr bwMode="auto">
          <a:xfrm>
            <a:off x="4984762" y="2641825"/>
            <a:ext cx="227013" cy="1079500"/>
          </a:xfrm>
          <a:custGeom>
            <a:avLst/>
            <a:gdLst>
              <a:gd name="T0" fmla="*/ 0 w 98"/>
              <a:gd name="T1" fmla="*/ 2147483647 h 413"/>
              <a:gd name="T2" fmla="*/ 2147483647 w 98"/>
              <a:gd name="T3" fmla="*/ 0 h 413"/>
              <a:gd name="T4" fmla="*/ 2147483647 w 98"/>
              <a:gd name="T5" fmla="*/ 2147483647 h 413"/>
              <a:gd name="T6" fmla="*/ 0 w 98"/>
              <a:gd name="T7" fmla="*/ 2147483647 h 413"/>
              <a:gd name="T8" fmla="*/ 0 60000 65536"/>
              <a:gd name="T9" fmla="*/ 0 60000 65536"/>
              <a:gd name="T10" fmla="*/ 0 60000 65536"/>
              <a:gd name="T11" fmla="*/ 0 60000 65536"/>
              <a:gd name="T12" fmla="*/ 0 w 98"/>
              <a:gd name="T13" fmla="*/ 0 h 413"/>
              <a:gd name="T14" fmla="*/ 98 w 98"/>
              <a:gd name="T15" fmla="*/ 413 h 413"/>
            </a:gdLst>
            <a:ahLst/>
            <a:cxnLst>
              <a:cxn ang="T8">
                <a:pos x="T0" y="T1"/>
              </a:cxn>
              <a:cxn ang="T9">
                <a:pos x="T2" y="T3"/>
              </a:cxn>
              <a:cxn ang="T10">
                <a:pos x="T4" y="T5"/>
              </a:cxn>
              <a:cxn ang="T11">
                <a:pos x="T6" y="T7"/>
              </a:cxn>
            </a:cxnLst>
            <a:rect l="T12" t="T13" r="T14" b="T15"/>
            <a:pathLst>
              <a:path w="98" h="413">
                <a:moveTo>
                  <a:pt x="0" y="413"/>
                </a:moveTo>
                <a:lnTo>
                  <a:pt x="98" y="0"/>
                </a:lnTo>
                <a:lnTo>
                  <a:pt x="49" y="386"/>
                </a:lnTo>
                <a:lnTo>
                  <a:pt x="0" y="413"/>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2473" name="Freeform 73"/>
          <p:cNvSpPr>
            <a:spLocks/>
          </p:cNvSpPr>
          <p:nvPr/>
        </p:nvSpPr>
        <p:spPr bwMode="auto">
          <a:xfrm>
            <a:off x="5099062" y="2641825"/>
            <a:ext cx="219075" cy="1046162"/>
          </a:xfrm>
          <a:custGeom>
            <a:avLst/>
            <a:gdLst>
              <a:gd name="T0" fmla="*/ 2147483647 w 94"/>
              <a:gd name="T1" fmla="*/ 2147483647 h 400"/>
              <a:gd name="T2" fmla="*/ 0 w 94"/>
              <a:gd name="T3" fmla="*/ 2147483647 h 400"/>
              <a:gd name="T4" fmla="*/ 2147483647 w 94"/>
              <a:gd name="T5" fmla="*/ 0 h 400"/>
              <a:gd name="T6" fmla="*/ 2147483647 w 94"/>
              <a:gd name="T7" fmla="*/ 2147483647 h 400"/>
              <a:gd name="T8" fmla="*/ 0 60000 65536"/>
              <a:gd name="T9" fmla="*/ 0 60000 65536"/>
              <a:gd name="T10" fmla="*/ 0 60000 65536"/>
              <a:gd name="T11" fmla="*/ 0 60000 65536"/>
              <a:gd name="T12" fmla="*/ 0 w 94"/>
              <a:gd name="T13" fmla="*/ 0 h 400"/>
              <a:gd name="T14" fmla="*/ 94 w 94"/>
              <a:gd name="T15" fmla="*/ 400 h 400"/>
            </a:gdLst>
            <a:ahLst/>
            <a:cxnLst>
              <a:cxn ang="T8">
                <a:pos x="T0" y="T1"/>
              </a:cxn>
              <a:cxn ang="T9">
                <a:pos x="T2" y="T3"/>
              </a:cxn>
              <a:cxn ang="T10">
                <a:pos x="T4" y="T5"/>
              </a:cxn>
              <a:cxn ang="T11">
                <a:pos x="T6" y="T7"/>
              </a:cxn>
            </a:cxnLst>
            <a:rect l="T12" t="T13" r="T14" b="T15"/>
            <a:pathLst>
              <a:path w="94" h="400">
                <a:moveTo>
                  <a:pt x="94" y="400"/>
                </a:moveTo>
                <a:lnTo>
                  <a:pt x="0" y="386"/>
                </a:lnTo>
                <a:lnTo>
                  <a:pt x="49" y="0"/>
                </a:lnTo>
                <a:lnTo>
                  <a:pt x="94" y="40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2474" name="Line 74"/>
          <p:cNvSpPr>
            <a:spLocks noChangeShapeType="1"/>
          </p:cNvSpPr>
          <p:nvPr/>
        </p:nvSpPr>
        <p:spPr bwMode="auto">
          <a:xfrm>
            <a:off x="5099050" y="3651497"/>
            <a:ext cx="12700" cy="317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2475" name="Line 75"/>
          <p:cNvSpPr>
            <a:spLocks noChangeShapeType="1"/>
          </p:cNvSpPr>
          <p:nvPr/>
        </p:nvSpPr>
        <p:spPr bwMode="auto">
          <a:xfrm flipH="1" flipV="1">
            <a:off x="7072325" y="3194297"/>
            <a:ext cx="204787" cy="84137"/>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2476" name="Line 76"/>
          <p:cNvSpPr>
            <a:spLocks noChangeShapeType="1"/>
          </p:cNvSpPr>
          <p:nvPr/>
        </p:nvSpPr>
        <p:spPr bwMode="auto">
          <a:xfrm>
            <a:off x="6958013" y="3073625"/>
            <a:ext cx="114300" cy="120650"/>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2477" name="Line 77"/>
          <p:cNvSpPr>
            <a:spLocks noChangeShapeType="1"/>
          </p:cNvSpPr>
          <p:nvPr/>
        </p:nvSpPr>
        <p:spPr bwMode="auto">
          <a:xfrm flipH="1" flipV="1">
            <a:off x="5099062" y="3651475"/>
            <a:ext cx="219075" cy="36512"/>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2478" name="Line 78"/>
          <p:cNvSpPr>
            <a:spLocks noChangeShapeType="1"/>
          </p:cNvSpPr>
          <p:nvPr/>
        </p:nvSpPr>
        <p:spPr bwMode="auto">
          <a:xfrm flipV="1">
            <a:off x="4984752" y="3651475"/>
            <a:ext cx="114300" cy="69850"/>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2479" name="Freeform 79"/>
          <p:cNvSpPr>
            <a:spLocks/>
          </p:cNvSpPr>
          <p:nvPr/>
        </p:nvSpPr>
        <p:spPr bwMode="auto">
          <a:xfrm>
            <a:off x="6410337" y="2652959"/>
            <a:ext cx="219075" cy="360363"/>
          </a:xfrm>
          <a:custGeom>
            <a:avLst/>
            <a:gdLst>
              <a:gd name="T0" fmla="*/ 2147483647 w 94"/>
              <a:gd name="T1" fmla="*/ 2147483647 h 138"/>
              <a:gd name="T2" fmla="*/ 2147483647 w 94"/>
              <a:gd name="T3" fmla="*/ 2147483647 h 138"/>
              <a:gd name="T4" fmla="*/ 0 w 94"/>
              <a:gd name="T5" fmla="*/ 0 h 138"/>
              <a:gd name="T6" fmla="*/ 2147483647 w 94"/>
              <a:gd name="T7" fmla="*/ 2147483647 h 138"/>
              <a:gd name="T8" fmla="*/ 0 60000 65536"/>
              <a:gd name="T9" fmla="*/ 0 60000 65536"/>
              <a:gd name="T10" fmla="*/ 0 60000 65536"/>
              <a:gd name="T11" fmla="*/ 0 60000 65536"/>
              <a:gd name="T12" fmla="*/ 0 w 94"/>
              <a:gd name="T13" fmla="*/ 0 h 138"/>
              <a:gd name="T14" fmla="*/ 94 w 94"/>
              <a:gd name="T15" fmla="*/ 138 h 138"/>
            </a:gdLst>
            <a:ahLst/>
            <a:cxnLst>
              <a:cxn ang="T8">
                <a:pos x="T0" y="T1"/>
              </a:cxn>
              <a:cxn ang="T9">
                <a:pos x="T2" y="T3"/>
              </a:cxn>
              <a:cxn ang="T10">
                <a:pos x="T4" y="T5"/>
              </a:cxn>
              <a:cxn ang="T11">
                <a:pos x="T6" y="T7"/>
              </a:cxn>
            </a:cxnLst>
            <a:rect l="T12" t="T13" r="T14" b="T15"/>
            <a:pathLst>
              <a:path w="94" h="138">
                <a:moveTo>
                  <a:pt x="49" y="138"/>
                </a:moveTo>
                <a:lnTo>
                  <a:pt x="94" y="46"/>
                </a:lnTo>
                <a:lnTo>
                  <a:pt x="0" y="0"/>
                </a:lnTo>
                <a:lnTo>
                  <a:pt x="49" y="138"/>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2480" name="Freeform 80"/>
          <p:cNvSpPr>
            <a:spLocks/>
          </p:cNvSpPr>
          <p:nvPr/>
        </p:nvSpPr>
        <p:spPr bwMode="auto">
          <a:xfrm>
            <a:off x="6524625" y="2773609"/>
            <a:ext cx="215900" cy="239713"/>
          </a:xfrm>
          <a:custGeom>
            <a:avLst/>
            <a:gdLst>
              <a:gd name="T0" fmla="*/ 2147483647 w 94"/>
              <a:gd name="T1" fmla="*/ 2147483647 h 92"/>
              <a:gd name="T2" fmla="*/ 0 w 94"/>
              <a:gd name="T3" fmla="*/ 2147483647 h 92"/>
              <a:gd name="T4" fmla="*/ 2147483647 w 94"/>
              <a:gd name="T5" fmla="*/ 0 h 92"/>
              <a:gd name="T6" fmla="*/ 2147483647 w 94"/>
              <a:gd name="T7" fmla="*/ 2147483647 h 92"/>
              <a:gd name="T8" fmla="*/ 0 60000 65536"/>
              <a:gd name="T9" fmla="*/ 0 60000 65536"/>
              <a:gd name="T10" fmla="*/ 0 60000 65536"/>
              <a:gd name="T11" fmla="*/ 0 60000 65536"/>
              <a:gd name="T12" fmla="*/ 0 w 94"/>
              <a:gd name="T13" fmla="*/ 0 h 92"/>
              <a:gd name="T14" fmla="*/ 94 w 94"/>
              <a:gd name="T15" fmla="*/ 92 h 92"/>
            </a:gdLst>
            <a:ahLst/>
            <a:cxnLst>
              <a:cxn ang="T8">
                <a:pos x="T0" y="T1"/>
              </a:cxn>
              <a:cxn ang="T9">
                <a:pos x="T2" y="T3"/>
              </a:cxn>
              <a:cxn ang="T10">
                <a:pos x="T4" y="T5"/>
              </a:cxn>
              <a:cxn ang="T11">
                <a:pos x="T6" y="T7"/>
              </a:cxn>
            </a:cxnLst>
            <a:rect l="T12" t="T13" r="T14" b="T15"/>
            <a:pathLst>
              <a:path w="94" h="92">
                <a:moveTo>
                  <a:pt x="94" y="92"/>
                </a:moveTo>
                <a:lnTo>
                  <a:pt x="0" y="92"/>
                </a:lnTo>
                <a:lnTo>
                  <a:pt x="45" y="0"/>
                </a:lnTo>
                <a:lnTo>
                  <a:pt x="94" y="92"/>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2481" name="Line 81"/>
          <p:cNvSpPr>
            <a:spLocks noChangeShapeType="1"/>
          </p:cNvSpPr>
          <p:nvPr/>
        </p:nvSpPr>
        <p:spPr bwMode="auto">
          <a:xfrm flipH="1">
            <a:off x="6524625" y="3013322"/>
            <a:ext cx="215900" cy="317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2482" name="Line 82"/>
          <p:cNvSpPr>
            <a:spLocks noChangeShapeType="1"/>
          </p:cNvSpPr>
          <p:nvPr/>
        </p:nvSpPr>
        <p:spPr bwMode="auto">
          <a:xfrm>
            <a:off x="6410328" y="2652959"/>
            <a:ext cx="114300" cy="360363"/>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2483" name="Freeform 83"/>
          <p:cNvSpPr>
            <a:spLocks/>
          </p:cNvSpPr>
          <p:nvPr/>
        </p:nvSpPr>
        <p:spPr bwMode="auto">
          <a:xfrm>
            <a:off x="7288213" y="3278412"/>
            <a:ext cx="214312" cy="469900"/>
          </a:xfrm>
          <a:custGeom>
            <a:avLst/>
            <a:gdLst>
              <a:gd name="T0" fmla="*/ 2147483647 w 93"/>
              <a:gd name="T1" fmla="*/ 2147483647 h 180"/>
              <a:gd name="T2" fmla="*/ 0 w 93"/>
              <a:gd name="T3" fmla="*/ 0 h 180"/>
              <a:gd name="T4" fmla="*/ 2147483647 w 93"/>
              <a:gd name="T5" fmla="*/ 2147483647 h 180"/>
              <a:gd name="T6" fmla="*/ 2147483647 w 93"/>
              <a:gd name="T7" fmla="*/ 2147483647 h 180"/>
              <a:gd name="T8" fmla="*/ 0 60000 65536"/>
              <a:gd name="T9" fmla="*/ 0 60000 65536"/>
              <a:gd name="T10" fmla="*/ 0 60000 65536"/>
              <a:gd name="T11" fmla="*/ 0 60000 65536"/>
              <a:gd name="T12" fmla="*/ 0 w 93"/>
              <a:gd name="T13" fmla="*/ 0 h 180"/>
              <a:gd name="T14" fmla="*/ 93 w 93"/>
              <a:gd name="T15" fmla="*/ 180 h 180"/>
            </a:gdLst>
            <a:ahLst/>
            <a:cxnLst>
              <a:cxn ang="T8">
                <a:pos x="T0" y="T1"/>
              </a:cxn>
              <a:cxn ang="T9">
                <a:pos x="T2" y="T3"/>
              </a:cxn>
              <a:cxn ang="T10">
                <a:pos x="T4" y="T5"/>
              </a:cxn>
              <a:cxn ang="T11">
                <a:pos x="T6" y="T7"/>
              </a:cxn>
            </a:cxnLst>
            <a:rect l="T12" t="T13" r="T14" b="T15"/>
            <a:pathLst>
              <a:path w="93" h="180">
                <a:moveTo>
                  <a:pt x="93" y="157"/>
                </a:moveTo>
                <a:lnTo>
                  <a:pt x="0" y="0"/>
                </a:lnTo>
                <a:lnTo>
                  <a:pt x="44" y="180"/>
                </a:lnTo>
                <a:lnTo>
                  <a:pt x="93" y="157"/>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2484" name="Freeform 84"/>
          <p:cNvSpPr>
            <a:spLocks/>
          </p:cNvSpPr>
          <p:nvPr/>
        </p:nvSpPr>
        <p:spPr bwMode="auto">
          <a:xfrm>
            <a:off x="7173925" y="3230809"/>
            <a:ext cx="217487" cy="517525"/>
          </a:xfrm>
          <a:custGeom>
            <a:avLst/>
            <a:gdLst>
              <a:gd name="T0" fmla="*/ 2147483647 w 93"/>
              <a:gd name="T1" fmla="*/ 2147483647 h 198"/>
              <a:gd name="T2" fmla="*/ 2147483647 w 93"/>
              <a:gd name="T3" fmla="*/ 2147483647 h 198"/>
              <a:gd name="T4" fmla="*/ 0 w 93"/>
              <a:gd name="T5" fmla="*/ 0 h 198"/>
              <a:gd name="T6" fmla="*/ 2147483647 w 93"/>
              <a:gd name="T7" fmla="*/ 2147483647 h 198"/>
              <a:gd name="T8" fmla="*/ 0 60000 65536"/>
              <a:gd name="T9" fmla="*/ 0 60000 65536"/>
              <a:gd name="T10" fmla="*/ 0 60000 65536"/>
              <a:gd name="T11" fmla="*/ 0 60000 65536"/>
              <a:gd name="T12" fmla="*/ 0 w 93"/>
              <a:gd name="T13" fmla="*/ 0 h 198"/>
              <a:gd name="T14" fmla="*/ 93 w 93"/>
              <a:gd name="T15" fmla="*/ 198 h 198"/>
            </a:gdLst>
            <a:ahLst/>
            <a:cxnLst>
              <a:cxn ang="T8">
                <a:pos x="T0" y="T1"/>
              </a:cxn>
              <a:cxn ang="T9">
                <a:pos x="T2" y="T3"/>
              </a:cxn>
              <a:cxn ang="T10">
                <a:pos x="T4" y="T5"/>
              </a:cxn>
              <a:cxn ang="T11">
                <a:pos x="T6" y="T7"/>
              </a:cxn>
            </a:cxnLst>
            <a:rect l="T12" t="T13" r="T14" b="T15"/>
            <a:pathLst>
              <a:path w="93" h="198">
                <a:moveTo>
                  <a:pt x="49" y="18"/>
                </a:moveTo>
                <a:lnTo>
                  <a:pt x="93" y="198"/>
                </a:lnTo>
                <a:lnTo>
                  <a:pt x="0" y="0"/>
                </a:lnTo>
                <a:lnTo>
                  <a:pt x="49" y="18"/>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2485" name="Line 85"/>
          <p:cNvSpPr>
            <a:spLocks noChangeShapeType="1"/>
          </p:cNvSpPr>
          <p:nvPr/>
        </p:nvSpPr>
        <p:spPr bwMode="auto">
          <a:xfrm flipH="1">
            <a:off x="7277112" y="3278412"/>
            <a:ext cx="11113" cy="1588"/>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2486" name="Line 86"/>
          <p:cNvSpPr>
            <a:spLocks noChangeShapeType="1"/>
          </p:cNvSpPr>
          <p:nvPr/>
        </p:nvSpPr>
        <p:spPr bwMode="auto">
          <a:xfrm>
            <a:off x="7288213" y="3278434"/>
            <a:ext cx="214312" cy="40957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2487" name="Line 87"/>
          <p:cNvSpPr>
            <a:spLocks noChangeShapeType="1"/>
          </p:cNvSpPr>
          <p:nvPr/>
        </p:nvSpPr>
        <p:spPr bwMode="auto">
          <a:xfrm>
            <a:off x="7173913" y="3230809"/>
            <a:ext cx="114300" cy="4762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2488" name="Freeform 88"/>
          <p:cNvSpPr>
            <a:spLocks/>
          </p:cNvSpPr>
          <p:nvPr/>
        </p:nvSpPr>
        <p:spPr bwMode="auto">
          <a:xfrm>
            <a:off x="5211763" y="1670275"/>
            <a:ext cx="220662" cy="2017712"/>
          </a:xfrm>
          <a:custGeom>
            <a:avLst/>
            <a:gdLst>
              <a:gd name="T0" fmla="*/ 0 w 94"/>
              <a:gd name="T1" fmla="*/ 2147483647 h 772"/>
              <a:gd name="T2" fmla="*/ 2147483647 w 94"/>
              <a:gd name="T3" fmla="*/ 0 h 772"/>
              <a:gd name="T4" fmla="*/ 2147483647 w 94"/>
              <a:gd name="T5" fmla="*/ 2147483647 h 772"/>
              <a:gd name="T6" fmla="*/ 0 w 94"/>
              <a:gd name="T7" fmla="*/ 2147483647 h 772"/>
              <a:gd name="T8" fmla="*/ 0 60000 65536"/>
              <a:gd name="T9" fmla="*/ 0 60000 65536"/>
              <a:gd name="T10" fmla="*/ 0 60000 65536"/>
              <a:gd name="T11" fmla="*/ 0 60000 65536"/>
              <a:gd name="T12" fmla="*/ 0 w 94"/>
              <a:gd name="T13" fmla="*/ 0 h 772"/>
              <a:gd name="T14" fmla="*/ 94 w 94"/>
              <a:gd name="T15" fmla="*/ 772 h 772"/>
            </a:gdLst>
            <a:ahLst/>
            <a:cxnLst>
              <a:cxn ang="T8">
                <a:pos x="T0" y="T1"/>
              </a:cxn>
              <a:cxn ang="T9">
                <a:pos x="T2" y="T3"/>
              </a:cxn>
              <a:cxn ang="T10">
                <a:pos x="T4" y="T5"/>
              </a:cxn>
              <a:cxn ang="T11">
                <a:pos x="T6" y="T7"/>
              </a:cxn>
            </a:cxnLst>
            <a:rect l="T12" t="T13" r="T14" b="T15"/>
            <a:pathLst>
              <a:path w="94" h="772">
                <a:moveTo>
                  <a:pt x="0" y="372"/>
                </a:moveTo>
                <a:lnTo>
                  <a:pt x="94" y="0"/>
                </a:lnTo>
                <a:lnTo>
                  <a:pt x="45" y="772"/>
                </a:lnTo>
                <a:lnTo>
                  <a:pt x="0" y="372"/>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2489" name="Freeform 89"/>
          <p:cNvSpPr>
            <a:spLocks/>
          </p:cNvSpPr>
          <p:nvPr/>
        </p:nvSpPr>
        <p:spPr bwMode="auto">
          <a:xfrm>
            <a:off x="5318125" y="1670275"/>
            <a:ext cx="215900" cy="2017712"/>
          </a:xfrm>
          <a:custGeom>
            <a:avLst/>
            <a:gdLst>
              <a:gd name="T0" fmla="*/ 2147483647 w 93"/>
              <a:gd name="T1" fmla="*/ 2147483647 h 772"/>
              <a:gd name="T2" fmla="*/ 0 w 93"/>
              <a:gd name="T3" fmla="*/ 2147483647 h 772"/>
              <a:gd name="T4" fmla="*/ 2147483647 w 93"/>
              <a:gd name="T5" fmla="*/ 0 h 772"/>
              <a:gd name="T6" fmla="*/ 2147483647 w 93"/>
              <a:gd name="T7" fmla="*/ 2147483647 h 772"/>
              <a:gd name="T8" fmla="*/ 0 60000 65536"/>
              <a:gd name="T9" fmla="*/ 0 60000 65536"/>
              <a:gd name="T10" fmla="*/ 0 60000 65536"/>
              <a:gd name="T11" fmla="*/ 0 60000 65536"/>
              <a:gd name="T12" fmla="*/ 0 w 93"/>
              <a:gd name="T13" fmla="*/ 0 h 772"/>
              <a:gd name="T14" fmla="*/ 93 w 93"/>
              <a:gd name="T15" fmla="*/ 772 h 772"/>
            </a:gdLst>
            <a:ahLst/>
            <a:cxnLst>
              <a:cxn ang="T8">
                <a:pos x="T0" y="T1"/>
              </a:cxn>
              <a:cxn ang="T9">
                <a:pos x="T2" y="T3"/>
              </a:cxn>
              <a:cxn ang="T10">
                <a:pos x="T4" y="T5"/>
              </a:cxn>
              <a:cxn ang="T11">
                <a:pos x="T6" y="T7"/>
              </a:cxn>
            </a:cxnLst>
            <a:rect l="T12" t="T13" r="T14" b="T15"/>
            <a:pathLst>
              <a:path w="93" h="772">
                <a:moveTo>
                  <a:pt x="93" y="179"/>
                </a:moveTo>
                <a:lnTo>
                  <a:pt x="0" y="772"/>
                </a:lnTo>
                <a:lnTo>
                  <a:pt x="49" y="0"/>
                </a:lnTo>
                <a:lnTo>
                  <a:pt x="93" y="179"/>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2490" name="Freeform 90"/>
          <p:cNvSpPr>
            <a:spLocks/>
          </p:cNvSpPr>
          <p:nvPr/>
        </p:nvSpPr>
        <p:spPr bwMode="auto">
          <a:xfrm>
            <a:off x="7391400" y="3688009"/>
            <a:ext cx="228600" cy="93663"/>
          </a:xfrm>
          <a:custGeom>
            <a:avLst/>
            <a:gdLst>
              <a:gd name="T0" fmla="*/ 2147483647 w 99"/>
              <a:gd name="T1" fmla="*/ 0 h 36"/>
              <a:gd name="T2" fmla="*/ 2147483647 w 99"/>
              <a:gd name="T3" fmla="*/ 2147483647 h 36"/>
              <a:gd name="T4" fmla="*/ 0 w 99"/>
              <a:gd name="T5" fmla="*/ 2147483647 h 36"/>
              <a:gd name="T6" fmla="*/ 2147483647 w 99"/>
              <a:gd name="T7" fmla="*/ 0 h 36"/>
              <a:gd name="T8" fmla="*/ 0 60000 65536"/>
              <a:gd name="T9" fmla="*/ 0 60000 65536"/>
              <a:gd name="T10" fmla="*/ 0 60000 65536"/>
              <a:gd name="T11" fmla="*/ 0 60000 65536"/>
              <a:gd name="T12" fmla="*/ 0 w 99"/>
              <a:gd name="T13" fmla="*/ 0 h 36"/>
              <a:gd name="T14" fmla="*/ 99 w 99"/>
              <a:gd name="T15" fmla="*/ 36 h 36"/>
            </a:gdLst>
            <a:ahLst/>
            <a:cxnLst>
              <a:cxn ang="T8">
                <a:pos x="T0" y="T1"/>
              </a:cxn>
              <a:cxn ang="T9">
                <a:pos x="T2" y="T3"/>
              </a:cxn>
              <a:cxn ang="T10">
                <a:pos x="T4" y="T5"/>
              </a:cxn>
              <a:cxn ang="T11">
                <a:pos x="T6" y="T7"/>
              </a:cxn>
            </a:cxnLst>
            <a:rect l="T12" t="T13" r="T14" b="T15"/>
            <a:pathLst>
              <a:path w="99" h="36">
                <a:moveTo>
                  <a:pt x="49" y="0"/>
                </a:moveTo>
                <a:lnTo>
                  <a:pt x="99" y="36"/>
                </a:lnTo>
                <a:lnTo>
                  <a:pt x="0" y="23"/>
                </a:lnTo>
                <a:lnTo>
                  <a:pt x="49"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2491" name="Freeform 91"/>
          <p:cNvSpPr>
            <a:spLocks/>
          </p:cNvSpPr>
          <p:nvPr/>
        </p:nvSpPr>
        <p:spPr bwMode="auto">
          <a:xfrm>
            <a:off x="7502530" y="3688009"/>
            <a:ext cx="220663" cy="93663"/>
          </a:xfrm>
          <a:custGeom>
            <a:avLst/>
            <a:gdLst>
              <a:gd name="T0" fmla="*/ 2147483647 w 94"/>
              <a:gd name="T1" fmla="*/ 2147483647 h 36"/>
              <a:gd name="T2" fmla="*/ 0 w 94"/>
              <a:gd name="T3" fmla="*/ 0 h 36"/>
              <a:gd name="T4" fmla="*/ 2147483647 w 94"/>
              <a:gd name="T5" fmla="*/ 2147483647 h 36"/>
              <a:gd name="T6" fmla="*/ 2147483647 w 94"/>
              <a:gd name="T7" fmla="*/ 2147483647 h 36"/>
              <a:gd name="T8" fmla="*/ 0 60000 65536"/>
              <a:gd name="T9" fmla="*/ 0 60000 65536"/>
              <a:gd name="T10" fmla="*/ 0 60000 65536"/>
              <a:gd name="T11" fmla="*/ 0 60000 65536"/>
              <a:gd name="T12" fmla="*/ 0 w 94"/>
              <a:gd name="T13" fmla="*/ 0 h 36"/>
              <a:gd name="T14" fmla="*/ 94 w 94"/>
              <a:gd name="T15" fmla="*/ 36 h 36"/>
            </a:gdLst>
            <a:ahLst/>
            <a:cxnLst>
              <a:cxn ang="T8">
                <a:pos x="T0" y="T1"/>
              </a:cxn>
              <a:cxn ang="T9">
                <a:pos x="T2" y="T3"/>
              </a:cxn>
              <a:cxn ang="T10">
                <a:pos x="T4" y="T5"/>
              </a:cxn>
              <a:cxn ang="T11">
                <a:pos x="T6" y="T7"/>
              </a:cxn>
            </a:cxnLst>
            <a:rect l="T12" t="T13" r="T14" b="T15"/>
            <a:pathLst>
              <a:path w="94" h="36">
                <a:moveTo>
                  <a:pt x="94" y="13"/>
                </a:moveTo>
                <a:lnTo>
                  <a:pt x="0" y="0"/>
                </a:lnTo>
                <a:lnTo>
                  <a:pt x="50" y="36"/>
                </a:lnTo>
                <a:lnTo>
                  <a:pt x="94" y="13"/>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2492" name="Line 92"/>
          <p:cNvSpPr>
            <a:spLocks noChangeShapeType="1"/>
          </p:cNvSpPr>
          <p:nvPr/>
        </p:nvSpPr>
        <p:spPr bwMode="auto">
          <a:xfrm flipH="1">
            <a:off x="5318125" y="2138587"/>
            <a:ext cx="215900" cy="1549400"/>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2493" name="Line 93"/>
          <p:cNvSpPr>
            <a:spLocks noChangeShapeType="1"/>
          </p:cNvSpPr>
          <p:nvPr/>
        </p:nvSpPr>
        <p:spPr bwMode="auto">
          <a:xfrm>
            <a:off x="5211763" y="2641825"/>
            <a:ext cx="106362" cy="1046162"/>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2494" name="Line 94"/>
          <p:cNvSpPr>
            <a:spLocks noChangeShapeType="1"/>
          </p:cNvSpPr>
          <p:nvPr/>
        </p:nvSpPr>
        <p:spPr bwMode="auto">
          <a:xfrm>
            <a:off x="7502530" y="3687987"/>
            <a:ext cx="220663" cy="33338"/>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2495" name="Line 95"/>
          <p:cNvSpPr>
            <a:spLocks noChangeShapeType="1"/>
          </p:cNvSpPr>
          <p:nvPr/>
        </p:nvSpPr>
        <p:spPr bwMode="auto">
          <a:xfrm flipV="1">
            <a:off x="7400930" y="3688009"/>
            <a:ext cx="101600" cy="6032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2496" name="Freeform 96"/>
          <p:cNvSpPr>
            <a:spLocks/>
          </p:cNvSpPr>
          <p:nvPr/>
        </p:nvSpPr>
        <p:spPr bwMode="auto">
          <a:xfrm>
            <a:off x="6629400" y="2773609"/>
            <a:ext cx="215900" cy="239713"/>
          </a:xfrm>
          <a:custGeom>
            <a:avLst/>
            <a:gdLst>
              <a:gd name="T0" fmla="*/ 2147483647 w 93"/>
              <a:gd name="T1" fmla="*/ 2147483647 h 92"/>
              <a:gd name="T2" fmla="*/ 2147483647 w 93"/>
              <a:gd name="T3" fmla="*/ 2147483647 h 92"/>
              <a:gd name="T4" fmla="*/ 0 w 93"/>
              <a:gd name="T5" fmla="*/ 0 h 92"/>
              <a:gd name="T6" fmla="*/ 2147483647 w 93"/>
              <a:gd name="T7" fmla="*/ 2147483647 h 92"/>
              <a:gd name="T8" fmla="*/ 0 60000 65536"/>
              <a:gd name="T9" fmla="*/ 0 60000 65536"/>
              <a:gd name="T10" fmla="*/ 0 60000 65536"/>
              <a:gd name="T11" fmla="*/ 0 60000 65536"/>
              <a:gd name="T12" fmla="*/ 0 w 93"/>
              <a:gd name="T13" fmla="*/ 0 h 92"/>
              <a:gd name="T14" fmla="*/ 93 w 93"/>
              <a:gd name="T15" fmla="*/ 92 h 92"/>
            </a:gdLst>
            <a:ahLst/>
            <a:cxnLst>
              <a:cxn ang="T8">
                <a:pos x="T0" y="T1"/>
              </a:cxn>
              <a:cxn ang="T9">
                <a:pos x="T2" y="T3"/>
              </a:cxn>
              <a:cxn ang="T10">
                <a:pos x="T4" y="T5"/>
              </a:cxn>
              <a:cxn ang="T11">
                <a:pos x="T6" y="T7"/>
              </a:cxn>
            </a:cxnLst>
            <a:rect l="T12" t="T13" r="T14" b="T15"/>
            <a:pathLst>
              <a:path w="93" h="92">
                <a:moveTo>
                  <a:pt x="49" y="92"/>
                </a:moveTo>
                <a:lnTo>
                  <a:pt x="93" y="60"/>
                </a:lnTo>
                <a:lnTo>
                  <a:pt x="0" y="0"/>
                </a:lnTo>
                <a:lnTo>
                  <a:pt x="49" y="92"/>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2497" name="Freeform 97"/>
          <p:cNvSpPr>
            <a:spLocks/>
          </p:cNvSpPr>
          <p:nvPr/>
        </p:nvSpPr>
        <p:spPr bwMode="auto">
          <a:xfrm>
            <a:off x="6740525" y="2930772"/>
            <a:ext cx="217488" cy="142875"/>
          </a:xfrm>
          <a:custGeom>
            <a:avLst/>
            <a:gdLst>
              <a:gd name="T0" fmla="*/ 2147483647 w 93"/>
              <a:gd name="T1" fmla="*/ 2147483647 h 55"/>
              <a:gd name="T2" fmla="*/ 0 w 93"/>
              <a:gd name="T3" fmla="*/ 2147483647 h 55"/>
              <a:gd name="T4" fmla="*/ 2147483647 w 93"/>
              <a:gd name="T5" fmla="*/ 0 h 55"/>
              <a:gd name="T6" fmla="*/ 2147483647 w 93"/>
              <a:gd name="T7" fmla="*/ 2147483647 h 55"/>
              <a:gd name="T8" fmla="*/ 0 60000 65536"/>
              <a:gd name="T9" fmla="*/ 0 60000 65536"/>
              <a:gd name="T10" fmla="*/ 0 60000 65536"/>
              <a:gd name="T11" fmla="*/ 0 60000 65536"/>
              <a:gd name="T12" fmla="*/ 0 w 93"/>
              <a:gd name="T13" fmla="*/ 0 h 55"/>
              <a:gd name="T14" fmla="*/ 93 w 93"/>
              <a:gd name="T15" fmla="*/ 55 h 55"/>
            </a:gdLst>
            <a:ahLst/>
            <a:cxnLst>
              <a:cxn ang="T8">
                <a:pos x="T0" y="T1"/>
              </a:cxn>
              <a:cxn ang="T9">
                <a:pos x="T2" y="T3"/>
              </a:cxn>
              <a:cxn ang="T10">
                <a:pos x="T4" y="T5"/>
              </a:cxn>
              <a:cxn ang="T11">
                <a:pos x="T6" y="T7"/>
              </a:cxn>
            </a:cxnLst>
            <a:rect l="T12" t="T13" r="T14" b="T15"/>
            <a:pathLst>
              <a:path w="93" h="55">
                <a:moveTo>
                  <a:pt x="93" y="55"/>
                </a:moveTo>
                <a:lnTo>
                  <a:pt x="0" y="32"/>
                </a:lnTo>
                <a:lnTo>
                  <a:pt x="44" y="0"/>
                </a:lnTo>
                <a:lnTo>
                  <a:pt x="93" y="55"/>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2498" name="Line 98"/>
          <p:cNvSpPr>
            <a:spLocks noChangeShapeType="1"/>
          </p:cNvSpPr>
          <p:nvPr/>
        </p:nvSpPr>
        <p:spPr bwMode="auto">
          <a:xfrm flipH="1" flipV="1">
            <a:off x="6740525" y="3013322"/>
            <a:ext cx="217488" cy="6032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2499" name="Line 99"/>
          <p:cNvSpPr>
            <a:spLocks noChangeShapeType="1"/>
          </p:cNvSpPr>
          <p:nvPr/>
        </p:nvSpPr>
        <p:spPr bwMode="auto">
          <a:xfrm>
            <a:off x="6629412" y="2773609"/>
            <a:ext cx="111125" cy="239713"/>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2500" name="Freeform 100"/>
          <p:cNvSpPr>
            <a:spLocks/>
          </p:cNvSpPr>
          <p:nvPr/>
        </p:nvSpPr>
        <p:spPr bwMode="auto">
          <a:xfrm>
            <a:off x="4883150" y="2498950"/>
            <a:ext cx="215900" cy="1282700"/>
          </a:xfrm>
          <a:custGeom>
            <a:avLst/>
            <a:gdLst>
              <a:gd name="T0" fmla="*/ 0 w 94"/>
              <a:gd name="T1" fmla="*/ 2147483647 h 491"/>
              <a:gd name="T2" fmla="*/ 2147483647 w 94"/>
              <a:gd name="T3" fmla="*/ 0 h 491"/>
              <a:gd name="T4" fmla="*/ 2147483647 w 94"/>
              <a:gd name="T5" fmla="*/ 2147483647 h 491"/>
              <a:gd name="T6" fmla="*/ 0 w 94"/>
              <a:gd name="T7" fmla="*/ 2147483647 h 491"/>
              <a:gd name="T8" fmla="*/ 0 60000 65536"/>
              <a:gd name="T9" fmla="*/ 0 60000 65536"/>
              <a:gd name="T10" fmla="*/ 0 60000 65536"/>
              <a:gd name="T11" fmla="*/ 0 60000 65536"/>
              <a:gd name="T12" fmla="*/ 0 w 94"/>
              <a:gd name="T13" fmla="*/ 0 h 491"/>
              <a:gd name="T14" fmla="*/ 94 w 94"/>
              <a:gd name="T15" fmla="*/ 491 h 491"/>
            </a:gdLst>
            <a:ahLst/>
            <a:cxnLst>
              <a:cxn ang="T8">
                <a:pos x="T0" y="T1"/>
              </a:cxn>
              <a:cxn ang="T9">
                <a:pos x="T2" y="T3"/>
              </a:cxn>
              <a:cxn ang="T10">
                <a:pos x="T4" y="T5"/>
              </a:cxn>
              <a:cxn ang="T11">
                <a:pos x="T6" y="T7"/>
              </a:cxn>
            </a:cxnLst>
            <a:rect l="T12" t="T13" r="T14" b="T15"/>
            <a:pathLst>
              <a:path w="94" h="491">
                <a:moveTo>
                  <a:pt x="0" y="491"/>
                </a:moveTo>
                <a:lnTo>
                  <a:pt x="94" y="0"/>
                </a:lnTo>
                <a:lnTo>
                  <a:pt x="45" y="468"/>
                </a:lnTo>
                <a:lnTo>
                  <a:pt x="0" y="491"/>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2501" name="Freeform 101"/>
          <p:cNvSpPr>
            <a:spLocks/>
          </p:cNvSpPr>
          <p:nvPr/>
        </p:nvSpPr>
        <p:spPr bwMode="auto">
          <a:xfrm>
            <a:off x="4984762" y="2498972"/>
            <a:ext cx="227013" cy="1222375"/>
          </a:xfrm>
          <a:custGeom>
            <a:avLst/>
            <a:gdLst>
              <a:gd name="T0" fmla="*/ 2147483647 w 98"/>
              <a:gd name="T1" fmla="*/ 2147483647 h 468"/>
              <a:gd name="T2" fmla="*/ 0 w 98"/>
              <a:gd name="T3" fmla="*/ 2147483647 h 468"/>
              <a:gd name="T4" fmla="*/ 2147483647 w 98"/>
              <a:gd name="T5" fmla="*/ 0 h 468"/>
              <a:gd name="T6" fmla="*/ 2147483647 w 98"/>
              <a:gd name="T7" fmla="*/ 2147483647 h 468"/>
              <a:gd name="T8" fmla="*/ 0 60000 65536"/>
              <a:gd name="T9" fmla="*/ 0 60000 65536"/>
              <a:gd name="T10" fmla="*/ 0 60000 65536"/>
              <a:gd name="T11" fmla="*/ 0 60000 65536"/>
              <a:gd name="T12" fmla="*/ 0 w 98"/>
              <a:gd name="T13" fmla="*/ 0 h 468"/>
              <a:gd name="T14" fmla="*/ 98 w 98"/>
              <a:gd name="T15" fmla="*/ 468 h 468"/>
            </a:gdLst>
            <a:ahLst/>
            <a:cxnLst>
              <a:cxn ang="T8">
                <a:pos x="T0" y="T1"/>
              </a:cxn>
              <a:cxn ang="T9">
                <a:pos x="T2" y="T3"/>
              </a:cxn>
              <a:cxn ang="T10">
                <a:pos x="T4" y="T5"/>
              </a:cxn>
              <a:cxn ang="T11">
                <a:pos x="T6" y="T7"/>
              </a:cxn>
            </a:cxnLst>
            <a:rect l="T12" t="T13" r="T14" b="T15"/>
            <a:pathLst>
              <a:path w="98" h="468">
                <a:moveTo>
                  <a:pt x="98" y="55"/>
                </a:moveTo>
                <a:lnTo>
                  <a:pt x="0" y="468"/>
                </a:lnTo>
                <a:lnTo>
                  <a:pt x="49" y="0"/>
                </a:lnTo>
                <a:lnTo>
                  <a:pt x="98" y="55"/>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2502" name="Freeform 102"/>
          <p:cNvSpPr>
            <a:spLocks/>
          </p:cNvSpPr>
          <p:nvPr/>
        </p:nvSpPr>
        <p:spPr bwMode="auto">
          <a:xfrm>
            <a:off x="7620000" y="3721347"/>
            <a:ext cx="215900" cy="96837"/>
          </a:xfrm>
          <a:custGeom>
            <a:avLst/>
            <a:gdLst>
              <a:gd name="T0" fmla="*/ 2147483647 w 93"/>
              <a:gd name="T1" fmla="*/ 0 h 37"/>
              <a:gd name="T2" fmla="*/ 2147483647 w 93"/>
              <a:gd name="T3" fmla="*/ 2147483647 h 37"/>
              <a:gd name="T4" fmla="*/ 0 w 93"/>
              <a:gd name="T5" fmla="*/ 2147483647 h 37"/>
              <a:gd name="T6" fmla="*/ 2147483647 w 93"/>
              <a:gd name="T7" fmla="*/ 0 h 37"/>
              <a:gd name="T8" fmla="*/ 0 60000 65536"/>
              <a:gd name="T9" fmla="*/ 0 60000 65536"/>
              <a:gd name="T10" fmla="*/ 0 60000 65536"/>
              <a:gd name="T11" fmla="*/ 0 60000 65536"/>
              <a:gd name="T12" fmla="*/ 0 w 93"/>
              <a:gd name="T13" fmla="*/ 0 h 37"/>
              <a:gd name="T14" fmla="*/ 93 w 93"/>
              <a:gd name="T15" fmla="*/ 37 h 37"/>
            </a:gdLst>
            <a:ahLst/>
            <a:cxnLst>
              <a:cxn ang="T8">
                <a:pos x="T0" y="T1"/>
              </a:cxn>
              <a:cxn ang="T9">
                <a:pos x="T2" y="T3"/>
              </a:cxn>
              <a:cxn ang="T10">
                <a:pos x="T4" y="T5"/>
              </a:cxn>
              <a:cxn ang="T11">
                <a:pos x="T6" y="T7"/>
              </a:cxn>
            </a:cxnLst>
            <a:rect l="T12" t="T13" r="T14" b="T15"/>
            <a:pathLst>
              <a:path w="93" h="37">
                <a:moveTo>
                  <a:pt x="44" y="0"/>
                </a:moveTo>
                <a:lnTo>
                  <a:pt x="93" y="37"/>
                </a:lnTo>
                <a:lnTo>
                  <a:pt x="0" y="23"/>
                </a:lnTo>
                <a:lnTo>
                  <a:pt x="44"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2503" name="Line 103"/>
          <p:cNvSpPr>
            <a:spLocks noChangeShapeType="1"/>
          </p:cNvSpPr>
          <p:nvPr/>
        </p:nvSpPr>
        <p:spPr bwMode="auto">
          <a:xfrm flipV="1">
            <a:off x="4883150" y="3721347"/>
            <a:ext cx="101600" cy="6032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2504" name="Line 104"/>
          <p:cNvSpPr>
            <a:spLocks noChangeShapeType="1"/>
          </p:cNvSpPr>
          <p:nvPr/>
        </p:nvSpPr>
        <p:spPr bwMode="auto">
          <a:xfrm flipH="1">
            <a:off x="4984762" y="2641825"/>
            <a:ext cx="227013" cy="1079500"/>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2505" name="Line 105"/>
          <p:cNvSpPr>
            <a:spLocks noChangeShapeType="1"/>
          </p:cNvSpPr>
          <p:nvPr/>
        </p:nvSpPr>
        <p:spPr bwMode="auto">
          <a:xfrm flipV="1">
            <a:off x="7620000" y="3721347"/>
            <a:ext cx="103188" cy="6032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2506" name="Freeform 106"/>
          <p:cNvSpPr>
            <a:spLocks/>
          </p:cNvSpPr>
          <p:nvPr/>
        </p:nvSpPr>
        <p:spPr bwMode="auto">
          <a:xfrm>
            <a:off x="6958013" y="3073625"/>
            <a:ext cx="215900" cy="157162"/>
          </a:xfrm>
          <a:custGeom>
            <a:avLst/>
            <a:gdLst>
              <a:gd name="T0" fmla="*/ 2147483647 w 94"/>
              <a:gd name="T1" fmla="*/ 2147483647 h 60"/>
              <a:gd name="T2" fmla="*/ 0 w 94"/>
              <a:gd name="T3" fmla="*/ 0 h 60"/>
              <a:gd name="T4" fmla="*/ 2147483647 w 94"/>
              <a:gd name="T5" fmla="*/ 2147483647 h 60"/>
              <a:gd name="T6" fmla="*/ 2147483647 w 94"/>
              <a:gd name="T7" fmla="*/ 2147483647 h 60"/>
              <a:gd name="T8" fmla="*/ 0 60000 65536"/>
              <a:gd name="T9" fmla="*/ 0 60000 65536"/>
              <a:gd name="T10" fmla="*/ 0 60000 65536"/>
              <a:gd name="T11" fmla="*/ 0 60000 65536"/>
              <a:gd name="T12" fmla="*/ 0 w 94"/>
              <a:gd name="T13" fmla="*/ 0 h 60"/>
              <a:gd name="T14" fmla="*/ 94 w 94"/>
              <a:gd name="T15" fmla="*/ 60 h 60"/>
            </a:gdLst>
            <a:ahLst/>
            <a:cxnLst>
              <a:cxn ang="T8">
                <a:pos x="T0" y="T1"/>
              </a:cxn>
              <a:cxn ang="T9">
                <a:pos x="T2" y="T3"/>
              </a:cxn>
              <a:cxn ang="T10">
                <a:pos x="T4" y="T5"/>
              </a:cxn>
              <a:cxn ang="T11">
                <a:pos x="T6" y="T7"/>
              </a:cxn>
            </a:cxnLst>
            <a:rect l="T12" t="T13" r="T14" b="T15"/>
            <a:pathLst>
              <a:path w="94" h="60">
                <a:moveTo>
                  <a:pt x="94" y="60"/>
                </a:moveTo>
                <a:lnTo>
                  <a:pt x="0" y="0"/>
                </a:lnTo>
                <a:lnTo>
                  <a:pt x="49" y="37"/>
                </a:lnTo>
                <a:lnTo>
                  <a:pt x="94" y="6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2507" name="Line 107"/>
          <p:cNvSpPr>
            <a:spLocks noChangeShapeType="1"/>
          </p:cNvSpPr>
          <p:nvPr/>
        </p:nvSpPr>
        <p:spPr bwMode="auto">
          <a:xfrm flipH="1" flipV="1">
            <a:off x="6958013" y="3073625"/>
            <a:ext cx="215900" cy="157162"/>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2508" name="Freeform 108"/>
          <p:cNvSpPr>
            <a:spLocks/>
          </p:cNvSpPr>
          <p:nvPr/>
        </p:nvSpPr>
        <p:spPr bwMode="auto">
          <a:xfrm>
            <a:off x="6845312" y="2930750"/>
            <a:ext cx="227013" cy="239712"/>
          </a:xfrm>
          <a:custGeom>
            <a:avLst/>
            <a:gdLst>
              <a:gd name="T0" fmla="*/ 2147483647 w 98"/>
              <a:gd name="T1" fmla="*/ 2147483647 h 92"/>
              <a:gd name="T2" fmla="*/ 2147483647 w 98"/>
              <a:gd name="T3" fmla="*/ 2147483647 h 92"/>
              <a:gd name="T4" fmla="*/ 0 w 98"/>
              <a:gd name="T5" fmla="*/ 0 h 92"/>
              <a:gd name="T6" fmla="*/ 2147483647 w 98"/>
              <a:gd name="T7" fmla="*/ 2147483647 h 92"/>
              <a:gd name="T8" fmla="*/ 0 60000 65536"/>
              <a:gd name="T9" fmla="*/ 0 60000 65536"/>
              <a:gd name="T10" fmla="*/ 0 60000 65536"/>
              <a:gd name="T11" fmla="*/ 0 60000 65536"/>
              <a:gd name="T12" fmla="*/ 0 w 98"/>
              <a:gd name="T13" fmla="*/ 0 h 92"/>
              <a:gd name="T14" fmla="*/ 98 w 98"/>
              <a:gd name="T15" fmla="*/ 92 h 92"/>
            </a:gdLst>
            <a:ahLst/>
            <a:cxnLst>
              <a:cxn ang="T8">
                <a:pos x="T0" y="T1"/>
              </a:cxn>
              <a:cxn ang="T9">
                <a:pos x="T2" y="T3"/>
              </a:cxn>
              <a:cxn ang="T10">
                <a:pos x="T4" y="T5"/>
              </a:cxn>
              <a:cxn ang="T11">
                <a:pos x="T6" y="T7"/>
              </a:cxn>
            </a:cxnLst>
            <a:rect l="T12" t="T13" r="T14" b="T15"/>
            <a:pathLst>
              <a:path w="98" h="92">
                <a:moveTo>
                  <a:pt x="49" y="55"/>
                </a:moveTo>
                <a:lnTo>
                  <a:pt x="98" y="92"/>
                </a:lnTo>
                <a:lnTo>
                  <a:pt x="0" y="0"/>
                </a:lnTo>
                <a:lnTo>
                  <a:pt x="49" y="55"/>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2509" name="Line 109"/>
          <p:cNvSpPr>
            <a:spLocks noChangeShapeType="1"/>
          </p:cNvSpPr>
          <p:nvPr/>
        </p:nvSpPr>
        <p:spPr bwMode="auto">
          <a:xfrm>
            <a:off x="6845302" y="2930772"/>
            <a:ext cx="112713" cy="14287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2510" name="Line 110"/>
          <p:cNvSpPr>
            <a:spLocks noChangeShapeType="1"/>
          </p:cNvSpPr>
          <p:nvPr/>
        </p:nvSpPr>
        <p:spPr bwMode="auto">
          <a:xfrm flipH="1" flipV="1">
            <a:off x="6194425" y="2462437"/>
            <a:ext cx="215900" cy="190500"/>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2511" name="Freeform 111"/>
          <p:cNvSpPr>
            <a:spLocks/>
          </p:cNvSpPr>
          <p:nvPr/>
        </p:nvSpPr>
        <p:spPr bwMode="auto">
          <a:xfrm>
            <a:off x="7173925" y="3230809"/>
            <a:ext cx="217487" cy="517525"/>
          </a:xfrm>
          <a:custGeom>
            <a:avLst/>
            <a:gdLst>
              <a:gd name="T0" fmla="*/ 2147483647 w 93"/>
              <a:gd name="T1" fmla="*/ 2147483647 h 198"/>
              <a:gd name="T2" fmla="*/ 0 w 93"/>
              <a:gd name="T3" fmla="*/ 0 h 198"/>
              <a:gd name="T4" fmla="*/ 2147483647 w 93"/>
              <a:gd name="T5" fmla="*/ 2147483647 h 198"/>
              <a:gd name="T6" fmla="*/ 2147483647 w 93"/>
              <a:gd name="T7" fmla="*/ 2147483647 h 198"/>
              <a:gd name="T8" fmla="*/ 0 60000 65536"/>
              <a:gd name="T9" fmla="*/ 0 60000 65536"/>
              <a:gd name="T10" fmla="*/ 0 60000 65536"/>
              <a:gd name="T11" fmla="*/ 0 60000 65536"/>
              <a:gd name="T12" fmla="*/ 0 w 93"/>
              <a:gd name="T13" fmla="*/ 0 h 198"/>
              <a:gd name="T14" fmla="*/ 93 w 93"/>
              <a:gd name="T15" fmla="*/ 198 h 198"/>
            </a:gdLst>
            <a:ahLst/>
            <a:cxnLst>
              <a:cxn ang="T8">
                <a:pos x="T0" y="T1"/>
              </a:cxn>
              <a:cxn ang="T9">
                <a:pos x="T2" y="T3"/>
              </a:cxn>
              <a:cxn ang="T10">
                <a:pos x="T4" y="T5"/>
              </a:cxn>
              <a:cxn ang="T11">
                <a:pos x="T6" y="T7"/>
              </a:cxn>
            </a:cxnLst>
            <a:rect l="T12" t="T13" r="T14" b="T15"/>
            <a:pathLst>
              <a:path w="93" h="198">
                <a:moveTo>
                  <a:pt x="93" y="198"/>
                </a:moveTo>
                <a:lnTo>
                  <a:pt x="0" y="0"/>
                </a:lnTo>
                <a:lnTo>
                  <a:pt x="49" y="55"/>
                </a:lnTo>
                <a:lnTo>
                  <a:pt x="93" y="198"/>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2512" name="Freeform 112"/>
          <p:cNvSpPr>
            <a:spLocks/>
          </p:cNvSpPr>
          <p:nvPr/>
        </p:nvSpPr>
        <p:spPr bwMode="auto">
          <a:xfrm>
            <a:off x="7391400" y="3748334"/>
            <a:ext cx="228600" cy="93663"/>
          </a:xfrm>
          <a:custGeom>
            <a:avLst/>
            <a:gdLst>
              <a:gd name="T0" fmla="*/ 2147483647 w 99"/>
              <a:gd name="T1" fmla="*/ 2147483647 h 36"/>
              <a:gd name="T2" fmla="*/ 0 w 99"/>
              <a:gd name="T3" fmla="*/ 0 h 36"/>
              <a:gd name="T4" fmla="*/ 2147483647 w 99"/>
              <a:gd name="T5" fmla="*/ 2147483647 h 36"/>
              <a:gd name="T6" fmla="*/ 2147483647 w 99"/>
              <a:gd name="T7" fmla="*/ 2147483647 h 36"/>
              <a:gd name="T8" fmla="*/ 0 60000 65536"/>
              <a:gd name="T9" fmla="*/ 0 60000 65536"/>
              <a:gd name="T10" fmla="*/ 0 60000 65536"/>
              <a:gd name="T11" fmla="*/ 0 60000 65536"/>
              <a:gd name="T12" fmla="*/ 0 w 99"/>
              <a:gd name="T13" fmla="*/ 0 h 36"/>
              <a:gd name="T14" fmla="*/ 99 w 99"/>
              <a:gd name="T15" fmla="*/ 36 h 36"/>
            </a:gdLst>
            <a:ahLst/>
            <a:cxnLst>
              <a:cxn ang="T8">
                <a:pos x="T0" y="T1"/>
              </a:cxn>
              <a:cxn ang="T9">
                <a:pos x="T2" y="T3"/>
              </a:cxn>
              <a:cxn ang="T10">
                <a:pos x="T4" y="T5"/>
              </a:cxn>
              <a:cxn ang="T11">
                <a:pos x="T6" y="T7"/>
              </a:cxn>
            </a:cxnLst>
            <a:rect l="T12" t="T13" r="T14" b="T15"/>
            <a:pathLst>
              <a:path w="99" h="36">
                <a:moveTo>
                  <a:pt x="99" y="13"/>
                </a:moveTo>
                <a:lnTo>
                  <a:pt x="0" y="0"/>
                </a:lnTo>
                <a:lnTo>
                  <a:pt x="49" y="36"/>
                </a:lnTo>
                <a:lnTo>
                  <a:pt x="99" y="13"/>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2513" name="Line 113"/>
          <p:cNvSpPr>
            <a:spLocks noChangeShapeType="1"/>
          </p:cNvSpPr>
          <p:nvPr/>
        </p:nvSpPr>
        <p:spPr bwMode="auto">
          <a:xfrm>
            <a:off x="7400937" y="3748312"/>
            <a:ext cx="219075" cy="33338"/>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2514" name="Freeform 114"/>
          <p:cNvSpPr>
            <a:spLocks/>
          </p:cNvSpPr>
          <p:nvPr/>
        </p:nvSpPr>
        <p:spPr bwMode="auto">
          <a:xfrm>
            <a:off x="7288213" y="3375272"/>
            <a:ext cx="214312" cy="466725"/>
          </a:xfrm>
          <a:custGeom>
            <a:avLst/>
            <a:gdLst>
              <a:gd name="T0" fmla="*/ 2147483647 w 93"/>
              <a:gd name="T1" fmla="*/ 2147483647 h 179"/>
              <a:gd name="T2" fmla="*/ 2147483647 w 93"/>
              <a:gd name="T3" fmla="*/ 2147483647 h 179"/>
              <a:gd name="T4" fmla="*/ 0 w 93"/>
              <a:gd name="T5" fmla="*/ 0 h 179"/>
              <a:gd name="T6" fmla="*/ 2147483647 w 93"/>
              <a:gd name="T7" fmla="*/ 2147483647 h 179"/>
              <a:gd name="T8" fmla="*/ 0 60000 65536"/>
              <a:gd name="T9" fmla="*/ 0 60000 65536"/>
              <a:gd name="T10" fmla="*/ 0 60000 65536"/>
              <a:gd name="T11" fmla="*/ 0 60000 65536"/>
              <a:gd name="T12" fmla="*/ 0 w 93"/>
              <a:gd name="T13" fmla="*/ 0 h 179"/>
              <a:gd name="T14" fmla="*/ 93 w 93"/>
              <a:gd name="T15" fmla="*/ 179 h 179"/>
            </a:gdLst>
            <a:ahLst/>
            <a:cxnLst>
              <a:cxn ang="T8">
                <a:pos x="T0" y="T1"/>
              </a:cxn>
              <a:cxn ang="T9">
                <a:pos x="T2" y="T3"/>
              </a:cxn>
              <a:cxn ang="T10">
                <a:pos x="T4" y="T5"/>
              </a:cxn>
              <a:cxn ang="T11">
                <a:pos x="T6" y="T7"/>
              </a:cxn>
            </a:cxnLst>
            <a:rect l="T12" t="T13" r="T14" b="T15"/>
            <a:pathLst>
              <a:path w="93" h="179">
                <a:moveTo>
                  <a:pt x="44" y="143"/>
                </a:moveTo>
                <a:lnTo>
                  <a:pt x="93" y="179"/>
                </a:lnTo>
                <a:lnTo>
                  <a:pt x="0" y="0"/>
                </a:lnTo>
                <a:lnTo>
                  <a:pt x="44" y="143"/>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2515" name="Line 115"/>
          <p:cNvSpPr>
            <a:spLocks noChangeShapeType="1"/>
          </p:cNvSpPr>
          <p:nvPr/>
        </p:nvSpPr>
        <p:spPr bwMode="auto">
          <a:xfrm>
            <a:off x="7391412" y="3748334"/>
            <a:ext cx="9525" cy="317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2516" name="Line 116"/>
          <p:cNvSpPr>
            <a:spLocks noChangeShapeType="1"/>
          </p:cNvSpPr>
          <p:nvPr/>
        </p:nvSpPr>
        <p:spPr bwMode="auto">
          <a:xfrm>
            <a:off x="5821363" y="3578450"/>
            <a:ext cx="1446212" cy="203200"/>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2517" name="Line 117"/>
          <p:cNvSpPr>
            <a:spLocks noChangeShapeType="1"/>
          </p:cNvSpPr>
          <p:nvPr/>
        </p:nvSpPr>
        <p:spPr bwMode="auto">
          <a:xfrm>
            <a:off x="5821363" y="3578450"/>
            <a:ext cx="1446212" cy="203200"/>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2518" name="Line 118"/>
          <p:cNvSpPr>
            <a:spLocks noChangeShapeType="1"/>
          </p:cNvSpPr>
          <p:nvPr/>
        </p:nvSpPr>
        <p:spPr bwMode="auto">
          <a:xfrm flipH="1" flipV="1">
            <a:off x="7173925" y="3230809"/>
            <a:ext cx="217487" cy="51752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2519" name="Freeform 119"/>
          <p:cNvSpPr>
            <a:spLocks/>
          </p:cNvSpPr>
          <p:nvPr/>
        </p:nvSpPr>
        <p:spPr bwMode="auto">
          <a:xfrm>
            <a:off x="7072313" y="3170462"/>
            <a:ext cx="215900" cy="204788"/>
          </a:xfrm>
          <a:custGeom>
            <a:avLst/>
            <a:gdLst>
              <a:gd name="T0" fmla="*/ 2147483647 w 94"/>
              <a:gd name="T1" fmla="*/ 2147483647 h 78"/>
              <a:gd name="T2" fmla="*/ 2147483647 w 94"/>
              <a:gd name="T3" fmla="*/ 2147483647 h 78"/>
              <a:gd name="T4" fmla="*/ 0 w 94"/>
              <a:gd name="T5" fmla="*/ 0 h 78"/>
              <a:gd name="T6" fmla="*/ 2147483647 w 94"/>
              <a:gd name="T7" fmla="*/ 2147483647 h 78"/>
              <a:gd name="T8" fmla="*/ 0 60000 65536"/>
              <a:gd name="T9" fmla="*/ 0 60000 65536"/>
              <a:gd name="T10" fmla="*/ 0 60000 65536"/>
              <a:gd name="T11" fmla="*/ 0 60000 65536"/>
              <a:gd name="T12" fmla="*/ 0 w 94"/>
              <a:gd name="T13" fmla="*/ 0 h 78"/>
              <a:gd name="T14" fmla="*/ 94 w 94"/>
              <a:gd name="T15" fmla="*/ 78 h 78"/>
            </a:gdLst>
            <a:ahLst/>
            <a:cxnLst>
              <a:cxn ang="T8">
                <a:pos x="T0" y="T1"/>
              </a:cxn>
              <a:cxn ang="T9">
                <a:pos x="T2" y="T3"/>
              </a:cxn>
              <a:cxn ang="T10">
                <a:pos x="T4" y="T5"/>
              </a:cxn>
              <a:cxn ang="T11">
                <a:pos x="T6" y="T7"/>
              </a:cxn>
            </a:cxnLst>
            <a:rect l="T12" t="T13" r="T14" b="T15"/>
            <a:pathLst>
              <a:path w="94" h="78">
                <a:moveTo>
                  <a:pt x="45" y="23"/>
                </a:moveTo>
                <a:lnTo>
                  <a:pt x="94" y="78"/>
                </a:lnTo>
                <a:lnTo>
                  <a:pt x="0" y="0"/>
                </a:lnTo>
                <a:lnTo>
                  <a:pt x="45" y="23"/>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2520" name="Freeform 120"/>
          <p:cNvSpPr>
            <a:spLocks/>
          </p:cNvSpPr>
          <p:nvPr/>
        </p:nvSpPr>
        <p:spPr bwMode="auto">
          <a:xfrm>
            <a:off x="6410337" y="2486272"/>
            <a:ext cx="219075" cy="287337"/>
          </a:xfrm>
          <a:custGeom>
            <a:avLst/>
            <a:gdLst>
              <a:gd name="T0" fmla="*/ 2147483647 w 94"/>
              <a:gd name="T1" fmla="*/ 2147483647 h 110"/>
              <a:gd name="T2" fmla="*/ 0 w 94"/>
              <a:gd name="T3" fmla="*/ 2147483647 h 110"/>
              <a:gd name="T4" fmla="*/ 2147483647 w 94"/>
              <a:gd name="T5" fmla="*/ 0 h 110"/>
              <a:gd name="T6" fmla="*/ 2147483647 w 94"/>
              <a:gd name="T7" fmla="*/ 2147483647 h 110"/>
              <a:gd name="T8" fmla="*/ 0 60000 65536"/>
              <a:gd name="T9" fmla="*/ 0 60000 65536"/>
              <a:gd name="T10" fmla="*/ 0 60000 65536"/>
              <a:gd name="T11" fmla="*/ 0 60000 65536"/>
              <a:gd name="T12" fmla="*/ 0 w 94"/>
              <a:gd name="T13" fmla="*/ 0 h 110"/>
              <a:gd name="T14" fmla="*/ 94 w 94"/>
              <a:gd name="T15" fmla="*/ 110 h 110"/>
            </a:gdLst>
            <a:ahLst/>
            <a:cxnLst>
              <a:cxn ang="T8">
                <a:pos x="T0" y="T1"/>
              </a:cxn>
              <a:cxn ang="T9">
                <a:pos x="T2" y="T3"/>
              </a:cxn>
              <a:cxn ang="T10">
                <a:pos x="T4" y="T5"/>
              </a:cxn>
              <a:cxn ang="T11">
                <a:pos x="T6" y="T7"/>
              </a:cxn>
            </a:cxnLst>
            <a:rect l="T12" t="T13" r="T14" b="T15"/>
            <a:pathLst>
              <a:path w="94" h="110">
                <a:moveTo>
                  <a:pt x="94" y="110"/>
                </a:moveTo>
                <a:lnTo>
                  <a:pt x="0" y="64"/>
                </a:lnTo>
                <a:lnTo>
                  <a:pt x="49" y="0"/>
                </a:lnTo>
                <a:lnTo>
                  <a:pt x="94" y="11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2521" name="Line 121"/>
          <p:cNvSpPr>
            <a:spLocks noChangeShapeType="1"/>
          </p:cNvSpPr>
          <p:nvPr/>
        </p:nvSpPr>
        <p:spPr bwMode="auto">
          <a:xfrm>
            <a:off x="7391412" y="3748334"/>
            <a:ext cx="9525" cy="317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2522" name="Line 122"/>
          <p:cNvSpPr>
            <a:spLocks noChangeShapeType="1"/>
          </p:cNvSpPr>
          <p:nvPr/>
        </p:nvSpPr>
        <p:spPr bwMode="auto">
          <a:xfrm>
            <a:off x="7288220" y="3387950"/>
            <a:ext cx="103187" cy="360362"/>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2523" name="Line 123"/>
          <p:cNvSpPr>
            <a:spLocks noChangeShapeType="1"/>
          </p:cNvSpPr>
          <p:nvPr/>
        </p:nvSpPr>
        <p:spPr bwMode="auto">
          <a:xfrm>
            <a:off x="7072313" y="3170484"/>
            <a:ext cx="101600" cy="6032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2524" name="Line 124"/>
          <p:cNvSpPr>
            <a:spLocks noChangeShapeType="1"/>
          </p:cNvSpPr>
          <p:nvPr/>
        </p:nvSpPr>
        <p:spPr bwMode="auto">
          <a:xfrm flipH="1" flipV="1">
            <a:off x="6410337" y="2652937"/>
            <a:ext cx="219075" cy="120650"/>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2525" name="Freeform 125"/>
          <p:cNvSpPr>
            <a:spLocks/>
          </p:cNvSpPr>
          <p:nvPr/>
        </p:nvSpPr>
        <p:spPr bwMode="auto">
          <a:xfrm>
            <a:off x="6524625" y="2486272"/>
            <a:ext cx="215900" cy="287337"/>
          </a:xfrm>
          <a:custGeom>
            <a:avLst/>
            <a:gdLst>
              <a:gd name="T0" fmla="*/ 2147483647 w 94"/>
              <a:gd name="T1" fmla="*/ 2147483647 h 110"/>
              <a:gd name="T2" fmla="*/ 2147483647 w 94"/>
              <a:gd name="T3" fmla="*/ 2147483647 h 110"/>
              <a:gd name="T4" fmla="*/ 0 w 94"/>
              <a:gd name="T5" fmla="*/ 0 h 110"/>
              <a:gd name="T6" fmla="*/ 2147483647 w 94"/>
              <a:gd name="T7" fmla="*/ 2147483647 h 110"/>
              <a:gd name="T8" fmla="*/ 0 60000 65536"/>
              <a:gd name="T9" fmla="*/ 0 60000 65536"/>
              <a:gd name="T10" fmla="*/ 0 60000 65536"/>
              <a:gd name="T11" fmla="*/ 0 60000 65536"/>
              <a:gd name="T12" fmla="*/ 0 w 94"/>
              <a:gd name="T13" fmla="*/ 0 h 110"/>
              <a:gd name="T14" fmla="*/ 94 w 94"/>
              <a:gd name="T15" fmla="*/ 110 h 110"/>
            </a:gdLst>
            <a:ahLst/>
            <a:cxnLst>
              <a:cxn ang="T8">
                <a:pos x="T0" y="T1"/>
              </a:cxn>
              <a:cxn ang="T9">
                <a:pos x="T2" y="T3"/>
              </a:cxn>
              <a:cxn ang="T10">
                <a:pos x="T4" y="T5"/>
              </a:cxn>
              <a:cxn ang="T11">
                <a:pos x="T6" y="T7"/>
              </a:cxn>
            </a:cxnLst>
            <a:rect l="T12" t="T13" r="T14" b="T15"/>
            <a:pathLst>
              <a:path w="94" h="110">
                <a:moveTo>
                  <a:pt x="45" y="110"/>
                </a:moveTo>
                <a:lnTo>
                  <a:pt x="94" y="97"/>
                </a:lnTo>
                <a:lnTo>
                  <a:pt x="0" y="0"/>
                </a:lnTo>
                <a:lnTo>
                  <a:pt x="45" y="11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2526" name="Freeform 126"/>
          <p:cNvSpPr>
            <a:spLocks/>
          </p:cNvSpPr>
          <p:nvPr/>
        </p:nvSpPr>
        <p:spPr bwMode="auto">
          <a:xfrm>
            <a:off x="6629400" y="2738662"/>
            <a:ext cx="215900" cy="192088"/>
          </a:xfrm>
          <a:custGeom>
            <a:avLst/>
            <a:gdLst>
              <a:gd name="T0" fmla="*/ 2147483647 w 93"/>
              <a:gd name="T1" fmla="*/ 2147483647 h 73"/>
              <a:gd name="T2" fmla="*/ 0 w 93"/>
              <a:gd name="T3" fmla="*/ 2147483647 h 73"/>
              <a:gd name="T4" fmla="*/ 2147483647 w 93"/>
              <a:gd name="T5" fmla="*/ 0 h 73"/>
              <a:gd name="T6" fmla="*/ 2147483647 w 93"/>
              <a:gd name="T7" fmla="*/ 2147483647 h 73"/>
              <a:gd name="T8" fmla="*/ 0 60000 65536"/>
              <a:gd name="T9" fmla="*/ 0 60000 65536"/>
              <a:gd name="T10" fmla="*/ 0 60000 65536"/>
              <a:gd name="T11" fmla="*/ 0 60000 65536"/>
              <a:gd name="T12" fmla="*/ 0 w 93"/>
              <a:gd name="T13" fmla="*/ 0 h 73"/>
              <a:gd name="T14" fmla="*/ 93 w 93"/>
              <a:gd name="T15" fmla="*/ 73 h 73"/>
            </a:gdLst>
            <a:ahLst/>
            <a:cxnLst>
              <a:cxn ang="T8">
                <a:pos x="T0" y="T1"/>
              </a:cxn>
              <a:cxn ang="T9">
                <a:pos x="T2" y="T3"/>
              </a:cxn>
              <a:cxn ang="T10">
                <a:pos x="T4" y="T5"/>
              </a:cxn>
              <a:cxn ang="T11">
                <a:pos x="T6" y="T7"/>
              </a:cxn>
            </a:cxnLst>
            <a:rect l="T12" t="T13" r="T14" b="T15"/>
            <a:pathLst>
              <a:path w="93" h="73">
                <a:moveTo>
                  <a:pt x="93" y="73"/>
                </a:moveTo>
                <a:lnTo>
                  <a:pt x="0" y="13"/>
                </a:lnTo>
                <a:lnTo>
                  <a:pt x="49" y="0"/>
                </a:lnTo>
                <a:lnTo>
                  <a:pt x="93" y="73"/>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2527" name="Freeform 127"/>
          <p:cNvSpPr>
            <a:spLocks/>
          </p:cNvSpPr>
          <p:nvPr/>
        </p:nvSpPr>
        <p:spPr bwMode="auto">
          <a:xfrm>
            <a:off x="4768850" y="2702150"/>
            <a:ext cx="215900" cy="1079500"/>
          </a:xfrm>
          <a:custGeom>
            <a:avLst/>
            <a:gdLst>
              <a:gd name="T0" fmla="*/ 0 w 94"/>
              <a:gd name="T1" fmla="*/ 2147483647 h 413"/>
              <a:gd name="T2" fmla="*/ 2147483647 w 94"/>
              <a:gd name="T3" fmla="*/ 0 h 413"/>
              <a:gd name="T4" fmla="*/ 2147483647 w 94"/>
              <a:gd name="T5" fmla="*/ 2147483647 h 413"/>
              <a:gd name="T6" fmla="*/ 0 w 94"/>
              <a:gd name="T7" fmla="*/ 2147483647 h 413"/>
              <a:gd name="T8" fmla="*/ 0 60000 65536"/>
              <a:gd name="T9" fmla="*/ 0 60000 65536"/>
              <a:gd name="T10" fmla="*/ 0 60000 65536"/>
              <a:gd name="T11" fmla="*/ 0 60000 65536"/>
              <a:gd name="T12" fmla="*/ 0 w 94"/>
              <a:gd name="T13" fmla="*/ 0 h 413"/>
              <a:gd name="T14" fmla="*/ 94 w 94"/>
              <a:gd name="T15" fmla="*/ 413 h 413"/>
            </a:gdLst>
            <a:ahLst/>
            <a:cxnLst>
              <a:cxn ang="T8">
                <a:pos x="T0" y="T1"/>
              </a:cxn>
              <a:cxn ang="T9">
                <a:pos x="T2" y="T3"/>
              </a:cxn>
              <a:cxn ang="T10">
                <a:pos x="T4" y="T5"/>
              </a:cxn>
              <a:cxn ang="T11">
                <a:pos x="T6" y="T7"/>
              </a:cxn>
            </a:cxnLst>
            <a:rect l="T12" t="T13" r="T14" b="T15"/>
            <a:pathLst>
              <a:path w="94" h="413">
                <a:moveTo>
                  <a:pt x="0" y="257"/>
                </a:moveTo>
                <a:lnTo>
                  <a:pt x="94" y="0"/>
                </a:lnTo>
                <a:lnTo>
                  <a:pt x="49" y="413"/>
                </a:lnTo>
                <a:lnTo>
                  <a:pt x="0" y="257"/>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2528" name="Freeform 128"/>
          <p:cNvSpPr>
            <a:spLocks/>
          </p:cNvSpPr>
          <p:nvPr/>
        </p:nvSpPr>
        <p:spPr bwMode="auto">
          <a:xfrm>
            <a:off x="4883150" y="2498950"/>
            <a:ext cx="215900" cy="1282700"/>
          </a:xfrm>
          <a:custGeom>
            <a:avLst/>
            <a:gdLst>
              <a:gd name="T0" fmla="*/ 2147483647 w 94"/>
              <a:gd name="T1" fmla="*/ 0 h 491"/>
              <a:gd name="T2" fmla="*/ 0 w 94"/>
              <a:gd name="T3" fmla="*/ 2147483647 h 491"/>
              <a:gd name="T4" fmla="*/ 2147483647 w 94"/>
              <a:gd name="T5" fmla="*/ 2147483647 h 491"/>
              <a:gd name="T6" fmla="*/ 2147483647 w 94"/>
              <a:gd name="T7" fmla="*/ 0 h 491"/>
              <a:gd name="T8" fmla="*/ 0 60000 65536"/>
              <a:gd name="T9" fmla="*/ 0 60000 65536"/>
              <a:gd name="T10" fmla="*/ 0 60000 65536"/>
              <a:gd name="T11" fmla="*/ 0 60000 65536"/>
              <a:gd name="T12" fmla="*/ 0 w 94"/>
              <a:gd name="T13" fmla="*/ 0 h 491"/>
              <a:gd name="T14" fmla="*/ 94 w 94"/>
              <a:gd name="T15" fmla="*/ 491 h 491"/>
            </a:gdLst>
            <a:ahLst/>
            <a:cxnLst>
              <a:cxn ang="T8">
                <a:pos x="T0" y="T1"/>
              </a:cxn>
              <a:cxn ang="T9">
                <a:pos x="T2" y="T3"/>
              </a:cxn>
              <a:cxn ang="T10">
                <a:pos x="T4" y="T5"/>
              </a:cxn>
              <a:cxn ang="T11">
                <a:pos x="T6" y="T7"/>
              </a:cxn>
            </a:cxnLst>
            <a:rect l="T12" t="T13" r="T14" b="T15"/>
            <a:pathLst>
              <a:path w="94" h="491">
                <a:moveTo>
                  <a:pt x="94" y="0"/>
                </a:moveTo>
                <a:lnTo>
                  <a:pt x="0" y="491"/>
                </a:lnTo>
                <a:lnTo>
                  <a:pt x="45" y="78"/>
                </a:lnTo>
                <a:lnTo>
                  <a:pt x="94"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2529" name="Freeform 129"/>
          <p:cNvSpPr>
            <a:spLocks/>
          </p:cNvSpPr>
          <p:nvPr/>
        </p:nvSpPr>
        <p:spPr bwMode="auto">
          <a:xfrm>
            <a:off x="7502530" y="3781654"/>
            <a:ext cx="220663" cy="96837"/>
          </a:xfrm>
          <a:custGeom>
            <a:avLst/>
            <a:gdLst>
              <a:gd name="T0" fmla="*/ 2147483647 w 94"/>
              <a:gd name="T1" fmla="*/ 0 h 37"/>
              <a:gd name="T2" fmla="*/ 2147483647 w 94"/>
              <a:gd name="T3" fmla="*/ 2147483647 h 37"/>
              <a:gd name="T4" fmla="*/ 0 w 94"/>
              <a:gd name="T5" fmla="*/ 2147483647 h 37"/>
              <a:gd name="T6" fmla="*/ 2147483647 w 94"/>
              <a:gd name="T7" fmla="*/ 0 h 37"/>
              <a:gd name="T8" fmla="*/ 0 60000 65536"/>
              <a:gd name="T9" fmla="*/ 0 60000 65536"/>
              <a:gd name="T10" fmla="*/ 0 60000 65536"/>
              <a:gd name="T11" fmla="*/ 0 60000 65536"/>
              <a:gd name="T12" fmla="*/ 0 w 94"/>
              <a:gd name="T13" fmla="*/ 0 h 37"/>
              <a:gd name="T14" fmla="*/ 94 w 94"/>
              <a:gd name="T15" fmla="*/ 37 h 37"/>
            </a:gdLst>
            <a:ahLst/>
            <a:cxnLst>
              <a:cxn ang="T8">
                <a:pos x="T0" y="T1"/>
              </a:cxn>
              <a:cxn ang="T9">
                <a:pos x="T2" y="T3"/>
              </a:cxn>
              <a:cxn ang="T10">
                <a:pos x="T4" y="T5"/>
              </a:cxn>
              <a:cxn ang="T11">
                <a:pos x="T6" y="T7"/>
              </a:cxn>
            </a:cxnLst>
            <a:rect l="T12" t="T13" r="T14" b="T15"/>
            <a:pathLst>
              <a:path w="94" h="37">
                <a:moveTo>
                  <a:pt x="50" y="0"/>
                </a:moveTo>
                <a:lnTo>
                  <a:pt x="94" y="37"/>
                </a:lnTo>
                <a:lnTo>
                  <a:pt x="0" y="23"/>
                </a:lnTo>
                <a:lnTo>
                  <a:pt x="50"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2530" name="Freeform 130"/>
          <p:cNvSpPr>
            <a:spLocks/>
          </p:cNvSpPr>
          <p:nvPr/>
        </p:nvSpPr>
        <p:spPr bwMode="auto">
          <a:xfrm>
            <a:off x="7620000" y="3781654"/>
            <a:ext cx="215900" cy="96837"/>
          </a:xfrm>
          <a:custGeom>
            <a:avLst/>
            <a:gdLst>
              <a:gd name="T0" fmla="*/ 2147483647 w 93"/>
              <a:gd name="T1" fmla="*/ 2147483647 h 37"/>
              <a:gd name="T2" fmla="*/ 0 w 93"/>
              <a:gd name="T3" fmla="*/ 0 h 37"/>
              <a:gd name="T4" fmla="*/ 2147483647 w 93"/>
              <a:gd name="T5" fmla="*/ 2147483647 h 37"/>
              <a:gd name="T6" fmla="*/ 2147483647 w 93"/>
              <a:gd name="T7" fmla="*/ 2147483647 h 37"/>
              <a:gd name="T8" fmla="*/ 0 60000 65536"/>
              <a:gd name="T9" fmla="*/ 0 60000 65536"/>
              <a:gd name="T10" fmla="*/ 0 60000 65536"/>
              <a:gd name="T11" fmla="*/ 0 60000 65536"/>
              <a:gd name="T12" fmla="*/ 0 w 93"/>
              <a:gd name="T13" fmla="*/ 0 h 37"/>
              <a:gd name="T14" fmla="*/ 93 w 93"/>
              <a:gd name="T15" fmla="*/ 37 h 37"/>
            </a:gdLst>
            <a:ahLst/>
            <a:cxnLst>
              <a:cxn ang="T8">
                <a:pos x="T0" y="T1"/>
              </a:cxn>
              <a:cxn ang="T9">
                <a:pos x="T2" y="T3"/>
              </a:cxn>
              <a:cxn ang="T10">
                <a:pos x="T4" y="T5"/>
              </a:cxn>
              <a:cxn ang="T11">
                <a:pos x="T6" y="T7"/>
              </a:cxn>
            </a:cxnLst>
            <a:rect l="T12" t="T13" r="T14" b="T15"/>
            <a:pathLst>
              <a:path w="93" h="37">
                <a:moveTo>
                  <a:pt x="93" y="14"/>
                </a:moveTo>
                <a:lnTo>
                  <a:pt x="0" y="0"/>
                </a:lnTo>
                <a:lnTo>
                  <a:pt x="44" y="37"/>
                </a:lnTo>
                <a:lnTo>
                  <a:pt x="93" y="14"/>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2531" name="Line 131"/>
          <p:cNvSpPr>
            <a:spLocks noChangeShapeType="1"/>
          </p:cNvSpPr>
          <p:nvPr/>
        </p:nvSpPr>
        <p:spPr bwMode="auto">
          <a:xfrm flipH="1" flipV="1">
            <a:off x="6629400" y="2773609"/>
            <a:ext cx="215900" cy="157163"/>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2532" name="Line 132"/>
          <p:cNvSpPr>
            <a:spLocks noChangeShapeType="1"/>
          </p:cNvSpPr>
          <p:nvPr/>
        </p:nvSpPr>
        <p:spPr bwMode="auto">
          <a:xfrm>
            <a:off x="4768850" y="3375250"/>
            <a:ext cx="114300" cy="406400"/>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2533" name="Line 133"/>
          <p:cNvSpPr>
            <a:spLocks noChangeShapeType="1"/>
          </p:cNvSpPr>
          <p:nvPr/>
        </p:nvSpPr>
        <p:spPr bwMode="auto">
          <a:xfrm flipH="1">
            <a:off x="4883150" y="2498950"/>
            <a:ext cx="215900" cy="1282700"/>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2534" name="Line 134"/>
          <p:cNvSpPr>
            <a:spLocks noChangeShapeType="1"/>
          </p:cNvSpPr>
          <p:nvPr/>
        </p:nvSpPr>
        <p:spPr bwMode="auto">
          <a:xfrm flipH="1" flipV="1">
            <a:off x="7620000" y="3781650"/>
            <a:ext cx="215900" cy="36512"/>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2535" name="Line 135"/>
          <p:cNvSpPr>
            <a:spLocks noChangeShapeType="1"/>
          </p:cNvSpPr>
          <p:nvPr/>
        </p:nvSpPr>
        <p:spPr bwMode="auto">
          <a:xfrm flipV="1">
            <a:off x="7502537" y="3781672"/>
            <a:ext cx="117475" cy="6032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2536" name="Freeform 136"/>
          <p:cNvSpPr>
            <a:spLocks/>
          </p:cNvSpPr>
          <p:nvPr/>
        </p:nvSpPr>
        <p:spPr bwMode="auto">
          <a:xfrm>
            <a:off x="6845312" y="2930750"/>
            <a:ext cx="227013" cy="239712"/>
          </a:xfrm>
          <a:custGeom>
            <a:avLst/>
            <a:gdLst>
              <a:gd name="T0" fmla="*/ 2147483647 w 98"/>
              <a:gd name="T1" fmla="*/ 2147483647 h 92"/>
              <a:gd name="T2" fmla="*/ 0 w 98"/>
              <a:gd name="T3" fmla="*/ 0 h 92"/>
              <a:gd name="T4" fmla="*/ 2147483647 w 98"/>
              <a:gd name="T5" fmla="*/ 2147483647 h 92"/>
              <a:gd name="T6" fmla="*/ 2147483647 w 98"/>
              <a:gd name="T7" fmla="*/ 2147483647 h 92"/>
              <a:gd name="T8" fmla="*/ 0 60000 65536"/>
              <a:gd name="T9" fmla="*/ 0 60000 65536"/>
              <a:gd name="T10" fmla="*/ 0 60000 65536"/>
              <a:gd name="T11" fmla="*/ 0 60000 65536"/>
              <a:gd name="T12" fmla="*/ 0 w 98"/>
              <a:gd name="T13" fmla="*/ 0 h 92"/>
              <a:gd name="T14" fmla="*/ 98 w 98"/>
              <a:gd name="T15" fmla="*/ 92 h 92"/>
            </a:gdLst>
            <a:ahLst/>
            <a:cxnLst>
              <a:cxn ang="T8">
                <a:pos x="T0" y="T1"/>
              </a:cxn>
              <a:cxn ang="T9">
                <a:pos x="T2" y="T3"/>
              </a:cxn>
              <a:cxn ang="T10">
                <a:pos x="T4" y="T5"/>
              </a:cxn>
              <a:cxn ang="T11">
                <a:pos x="T6" y="T7"/>
              </a:cxn>
            </a:cxnLst>
            <a:rect l="T12" t="T13" r="T14" b="T15"/>
            <a:pathLst>
              <a:path w="98" h="92">
                <a:moveTo>
                  <a:pt x="98" y="92"/>
                </a:moveTo>
                <a:lnTo>
                  <a:pt x="0" y="0"/>
                </a:lnTo>
                <a:lnTo>
                  <a:pt x="49" y="51"/>
                </a:lnTo>
                <a:lnTo>
                  <a:pt x="98" y="92"/>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2537" name="Line 137"/>
          <p:cNvSpPr>
            <a:spLocks noChangeShapeType="1"/>
          </p:cNvSpPr>
          <p:nvPr/>
        </p:nvSpPr>
        <p:spPr bwMode="auto">
          <a:xfrm flipH="1" flipV="1">
            <a:off x="6845312" y="2930750"/>
            <a:ext cx="227013" cy="239712"/>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2538" name="Freeform 138"/>
          <p:cNvSpPr>
            <a:spLocks/>
          </p:cNvSpPr>
          <p:nvPr/>
        </p:nvSpPr>
        <p:spPr bwMode="auto">
          <a:xfrm>
            <a:off x="6740525" y="2738662"/>
            <a:ext cx="217488" cy="325438"/>
          </a:xfrm>
          <a:custGeom>
            <a:avLst/>
            <a:gdLst>
              <a:gd name="T0" fmla="*/ 2147483647 w 93"/>
              <a:gd name="T1" fmla="*/ 2147483647 h 124"/>
              <a:gd name="T2" fmla="*/ 2147483647 w 93"/>
              <a:gd name="T3" fmla="*/ 2147483647 h 124"/>
              <a:gd name="T4" fmla="*/ 0 w 93"/>
              <a:gd name="T5" fmla="*/ 0 h 124"/>
              <a:gd name="T6" fmla="*/ 2147483647 w 93"/>
              <a:gd name="T7" fmla="*/ 2147483647 h 124"/>
              <a:gd name="T8" fmla="*/ 0 60000 65536"/>
              <a:gd name="T9" fmla="*/ 0 60000 65536"/>
              <a:gd name="T10" fmla="*/ 0 60000 65536"/>
              <a:gd name="T11" fmla="*/ 0 60000 65536"/>
              <a:gd name="T12" fmla="*/ 0 w 93"/>
              <a:gd name="T13" fmla="*/ 0 h 124"/>
              <a:gd name="T14" fmla="*/ 93 w 93"/>
              <a:gd name="T15" fmla="*/ 124 h 124"/>
            </a:gdLst>
            <a:ahLst/>
            <a:cxnLst>
              <a:cxn ang="T8">
                <a:pos x="T0" y="T1"/>
              </a:cxn>
              <a:cxn ang="T9">
                <a:pos x="T2" y="T3"/>
              </a:cxn>
              <a:cxn ang="T10">
                <a:pos x="T4" y="T5"/>
              </a:cxn>
              <a:cxn ang="T11">
                <a:pos x="T6" y="T7"/>
              </a:cxn>
            </a:cxnLst>
            <a:rect l="T12" t="T13" r="T14" b="T15"/>
            <a:pathLst>
              <a:path w="93" h="124">
                <a:moveTo>
                  <a:pt x="44" y="73"/>
                </a:moveTo>
                <a:lnTo>
                  <a:pt x="93" y="124"/>
                </a:lnTo>
                <a:lnTo>
                  <a:pt x="0" y="0"/>
                </a:lnTo>
                <a:lnTo>
                  <a:pt x="44" y="73"/>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2539" name="Line 139"/>
          <p:cNvSpPr>
            <a:spLocks noChangeShapeType="1"/>
          </p:cNvSpPr>
          <p:nvPr/>
        </p:nvSpPr>
        <p:spPr bwMode="auto">
          <a:xfrm>
            <a:off x="6740527" y="2738662"/>
            <a:ext cx="104775" cy="192088"/>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2540" name="Line 140"/>
          <p:cNvSpPr>
            <a:spLocks noChangeShapeType="1"/>
          </p:cNvSpPr>
          <p:nvPr/>
        </p:nvSpPr>
        <p:spPr bwMode="auto">
          <a:xfrm flipV="1">
            <a:off x="7723190" y="3818164"/>
            <a:ext cx="112712" cy="6032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2541" name="Freeform 141"/>
          <p:cNvSpPr>
            <a:spLocks/>
          </p:cNvSpPr>
          <p:nvPr/>
        </p:nvSpPr>
        <p:spPr bwMode="auto">
          <a:xfrm>
            <a:off x="6958013" y="3064122"/>
            <a:ext cx="215900" cy="300037"/>
          </a:xfrm>
          <a:custGeom>
            <a:avLst/>
            <a:gdLst>
              <a:gd name="T0" fmla="*/ 2147483647 w 94"/>
              <a:gd name="T1" fmla="*/ 2147483647 h 115"/>
              <a:gd name="T2" fmla="*/ 2147483647 w 94"/>
              <a:gd name="T3" fmla="*/ 2147483647 h 115"/>
              <a:gd name="T4" fmla="*/ 0 w 94"/>
              <a:gd name="T5" fmla="*/ 0 h 115"/>
              <a:gd name="T6" fmla="*/ 2147483647 w 94"/>
              <a:gd name="T7" fmla="*/ 2147483647 h 115"/>
              <a:gd name="T8" fmla="*/ 0 60000 65536"/>
              <a:gd name="T9" fmla="*/ 0 60000 65536"/>
              <a:gd name="T10" fmla="*/ 0 60000 65536"/>
              <a:gd name="T11" fmla="*/ 0 60000 65536"/>
              <a:gd name="T12" fmla="*/ 0 w 94"/>
              <a:gd name="T13" fmla="*/ 0 h 115"/>
              <a:gd name="T14" fmla="*/ 94 w 94"/>
              <a:gd name="T15" fmla="*/ 115 h 115"/>
            </a:gdLst>
            <a:ahLst/>
            <a:cxnLst>
              <a:cxn ang="T8">
                <a:pos x="T0" y="T1"/>
              </a:cxn>
              <a:cxn ang="T9">
                <a:pos x="T2" y="T3"/>
              </a:cxn>
              <a:cxn ang="T10">
                <a:pos x="T4" y="T5"/>
              </a:cxn>
              <a:cxn ang="T11">
                <a:pos x="T6" y="T7"/>
              </a:cxn>
            </a:cxnLst>
            <a:rect l="T12" t="T13" r="T14" b="T15"/>
            <a:pathLst>
              <a:path w="94" h="115">
                <a:moveTo>
                  <a:pt x="49" y="41"/>
                </a:moveTo>
                <a:lnTo>
                  <a:pt x="94" y="115"/>
                </a:lnTo>
                <a:lnTo>
                  <a:pt x="0" y="0"/>
                </a:lnTo>
                <a:lnTo>
                  <a:pt x="49" y="41"/>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2542" name="Freeform 142"/>
          <p:cNvSpPr>
            <a:spLocks/>
          </p:cNvSpPr>
          <p:nvPr/>
        </p:nvSpPr>
        <p:spPr bwMode="auto">
          <a:xfrm>
            <a:off x="7072313" y="3170462"/>
            <a:ext cx="215900" cy="204788"/>
          </a:xfrm>
          <a:custGeom>
            <a:avLst/>
            <a:gdLst>
              <a:gd name="T0" fmla="*/ 2147483647 w 94"/>
              <a:gd name="T1" fmla="*/ 2147483647 h 78"/>
              <a:gd name="T2" fmla="*/ 0 w 94"/>
              <a:gd name="T3" fmla="*/ 0 h 78"/>
              <a:gd name="T4" fmla="*/ 2147483647 w 94"/>
              <a:gd name="T5" fmla="*/ 2147483647 h 78"/>
              <a:gd name="T6" fmla="*/ 2147483647 w 94"/>
              <a:gd name="T7" fmla="*/ 2147483647 h 78"/>
              <a:gd name="T8" fmla="*/ 0 60000 65536"/>
              <a:gd name="T9" fmla="*/ 0 60000 65536"/>
              <a:gd name="T10" fmla="*/ 0 60000 65536"/>
              <a:gd name="T11" fmla="*/ 0 60000 65536"/>
              <a:gd name="T12" fmla="*/ 0 w 94"/>
              <a:gd name="T13" fmla="*/ 0 h 78"/>
              <a:gd name="T14" fmla="*/ 94 w 94"/>
              <a:gd name="T15" fmla="*/ 78 h 78"/>
            </a:gdLst>
            <a:ahLst/>
            <a:cxnLst>
              <a:cxn ang="T8">
                <a:pos x="T0" y="T1"/>
              </a:cxn>
              <a:cxn ang="T9">
                <a:pos x="T2" y="T3"/>
              </a:cxn>
              <a:cxn ang="T10">
                <a:pos x="T4" y="T5"/>
              </a:cxn>
              <a:cxn ang="T11">
                <a:pos x="T6" y="T7"/>
              </a:cxn>
            </a:cxnLst>
            <a:rect l="T12" t="T13" r="T14" b="T15"/>
            <a:pathLst>
              <a:path w="94" h="78">
                <a:moveTo>
                  <a:pt x="94" y="78"/>
                </a:moveTo>
                <a:lnTo>
                  <a:pt x="0" y="0"/>
                </a:lnTo>
                <a:lnTo>
                  <a:pt x="45" y="74"/>
                </a:lnTo>
                <a:lnTo>
                  <a:pt x="94" y="78"/>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2543" name="Freeform 143"/>
          <p:cNvSpPr>
            <a:spLocks/>
          </p:cNvSpPr>
          <p:nvPr/>
        </p:nvSpPr>
        <p:spPr bwMode="auto">
          <a:xfrm>
            <a:off x="5099062" y="1633766"/>
            <a:ext cx="219075" cy="1008063"/>
          </a:xfrm>
          <a:custGeom>
            <a:avLst/>
            <a:gdLst>
              <a:gd name="T0" fmla="*/ 0 w 94"/>
              <a:gd name="T1" fmla="*/ 2147483647 h 386"/>
              <a:gd name="T2" fmla="*/ 2147483647 w 94"/>
              <a:gd name="T3" fmla="*/ 0 h 386"/>
              <a:gd name="T4" fmla="*/ 2147483647 w 94"/>
              <a:gd name="T5" fmla="*/ 2147483647 h 386"/>
              <a:gd name="T6" fmla="*/ 0 w 94"/>
              <a:gd name="T7" fmla="*/ 2147483647 h 386"/>
              <a:gd name="T8" fmla="*/ 0 60000 65536"/>
              <a:gd name="T9" fmla="*/ 0 60000 65536"/>
              <a:gd name="T10" fmla="*/ 0 60000 65536"/>
              <a:gd name="T11" fmla="*/ 0 60000 65536"/>
              <a:gd name="T12" fmla="*/ 0 w 94"/>
              <a:gd name="T13" fmla="*/ 0 h 386"/>
              <a:gd name="T14" fmla="*/ 94 w 94"/>
              <a:gd name="T15" fmla="*/ 386 h 386"/>
            </a:gdLst>
            <a:ahLst/>
            <a:cxnLst>
              <a:cxn ang="T8">
                <a:pos x="T0" y="T1"/>
              </a:cxn>
              <a:cxn ang="T9">
                <a:pos x="T2" y="T3"/>
              </a:cxn>
              <a:cxn ang="T10">
                <a:pos x="T4" y="T5"/>
              </a:cxn>
              <a:cxn ang="T11">
                <a:pos x="T6" y="T7"/>
              </a:cxn>
            </a:cxnLst>
            <a:rect l="T12" t="T13" r="T14" b="T15"/>
            <a:pathLst>
              <a:path w="94" h="386">
                <a:moveTo>
                  <a:pt x="0" y="331"/>
                </a:moveTo>
                <a:lnTo>
                  <a:pt x="94" y="0"/>
                </a:lnTo>
                <a:lnTo>
                  <a:pt x="49" y="386"/>
                </a:lnTo>
                <a:lnTo>
                  <a:pt x="0" y="331"/>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2544" name="Freeform 144"/>
          <p:cNvSpPr>
            <a:spLocks/>
          </p:cNvSpPr>
          <p:nvPr/>
        </p:nvSpPr>
        <p:spPr bwMode="auto">
          <a:xfrm>
            <a:off x="5211763" y="1633766"/>
            <a:ext cx="220662" cy="1008063"/>
          </a:xfrm>
          <a:custGeom>
            <a:avLst/>
            <a:gdLst>
              <a:gd name="T0" fmla="*/ 2147483647 w 94"/>
              <a:gd name="T1" fmla="*/ 2147483647 h 386"/>
              <a:gd name="T2" fmla="*/ 0 w 94"/>
              <a:gd name="T3" fmla="*/ 2147483647 h 386"/>
              <a:gd name="T4" fmla="*/ 2147483647 w 94"/>
              <a:gd name="T5" fmla="*/ 0 h 386"/>
              <a:gd name="T6" fmla="*/ 2147483647 w 94"/>
              <a:gd name="T7" fmla="*/ 2147483647 h 386"/>
              <a:gd name="T8" fmla="*/ 0 60000 65536"/>
              <a:gd name="T9" fmla="*/ 0 60000 65536"/>
              <a:gd name="T10" fmla="*/ 0 60000 65536"/>
              <a:gd name="T11" fmla="*/ 0 60000 65536"/>
              <a:gd name="T12" fmla="*/ 0 w 94"/>
              <a:gd name="T13" fmla="*/ 0 h 386"/>
              <a:gd name="T14" fmla="*/ 94 w 94"/>
              <a:gd name="T15" fmla="*/ 386 h 386"/>
            </a:gdLst>
            <a:ahLst/>
            <a:cxnLst>
              <a:cxn ang="T8">
                <a:pos x="T0" y="T1"/>
              </a:cxn>
              <a:cxn ang="T9">
                <a:pos x="T2" y="T3"/>
              </a:cxn>
              <a:cxn ang="T10">
                <a:pos x="T4" y="T5"/>
              </a:cxn>
              <a:cxn ang="T11">
                <a:pos x="T6" y="T7"/>
              </a:cxn>
            </a:cxnLst>
            <a:rect l="T12" t="T13" r="T14" b="T15"/>
            <a:pathLst>
              <a:path w="94" h="386">
                <a:moveTo>
                  <a:pt x="94" y="14"/>
                </a:moveTo>
                <a:lnTo>
                  <a:pt x="0" y="386"/>
                </a:lnTo>
                <a:lnTo>
                  <a:pt x="45" y="0"/>
                </a:lnTo>
                <a:lnTo>
                  <a:pt x="94" y="14"/>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2545" name="Line 145"/>
          <p:cNvSpPr>
            <a:spLocks noChangeShapeType="1"/>
          </p:cNvSpPr>
          <p:nvPr/>
        </p:nvSpPr>
        <p:spPr bwMode="auto">
          <a:xfrm flipH="1" flipV="1">
            <a:off x="7072313" y="3170462"/>
            <a:ext cx="215900" cy="204788"/>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2546" name="Line 146"/>
          <p:cNvSpPr>
            <a:spLocks noChangeShapeType="1"/>
          </p:cNvSpPr>
          <p:nvPr/>
        </p:nvSpPr>
        <p:spPr bwMode="auto">
          <a:xfrm>
            <a:off x="6958013" y="3064100"/>
            <a:ext cx="114300" cy="106362"/>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2547" name="Line 147"/>
          <p:cNvSpPr>
            <a:spLocks noChangeShapeType="1"/>
          </p:cNvSpPr>
          <p:nvPr/>
        </p:nvSpPr>
        <p:spPr bwMode="auto">
          <a:xfrm>
            <a:off x="5432426" y="1670275"/>
            <a:ext cx="101600" cy="468312"/>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2548" name="Line 148"/>
          <p:cNvSpPr>
            <a:spLocks noChangeShapeType="1"/>
          </p:cNvSpPr>
          <p:nvPr/>
        </p:nvSpPr>
        <p:spPr bwMode="auto">
          <a:xfrm>
            <a:off x="5099052" y="2498972"/>
            <a:ext cx="112713" cy="14287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2549" name="Line 149"/>
          <p:cNvSpPr>
            <a:spLocks noChangeShapeType="1"/>
          </p:cNvSpPr>
          <p:nvPr/>
        </p:nvSpPr>
        <p:spPr bwMode="auto">
          <a:xfrm flipH="1">
            <a:off x="5211763" y="1670275"/>
            <a:ext cx="220662" cy="971550"/>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2550" name="Freeform 150"/>
          <p:cNvSpPr>
            <a:spLocks/>
          </p:cNvSpPr>
          <p:nvPr/>
        </p:nvSpPr>
        <p:spPr bwMode="auto">
          <a:xfrm>
            <a:off x="7288213" y="3375250"/>
            <a:ext cx="214312" cy="527050"/>
          </a:xfrm>
          <a:custGeom>
            <a:avLst/>
            <a:gdLst>
              <a:gd name="T0" fmla="*/ 2147483647 w 93"/>
              <a:gd name="T1" fmla="*/ 2147483647 h 202"/>
              <a:gd name="T2" fmla="*/ 0 w 93"/>
              <a:gd name="T3" fmla="*/ 0 h 202"/>
              <a:gd name="T4" fmla="*/ 2147483647 w 93"/>
              <a:gd name="T5" fmla="*/ 2147483647 h 202"/>
              <a:gd name="T6" fmla="*/ 2147483647 w 93"/>
              <a:gd name="T7" fmla="*/ 2147483647 h 202"/>
              <a:gd name="T8" fmla="*/ 0 60000 65536"/>
              <a:gd name="T9" fmla="*/ 0 60000 65536"/>
              <a:gd name="T10" fmla="*/ 0 60000 65536"/>
              <a:gd name="T11" fmla="*/ 0 60000 65536"/>
              <a:gd name="T12" fmla="*/ 0 w 93"/>
              <a:gd name="T13" fmla="*/ 0 h 202"/>
              <a:gd name="T14" fmla="*/ 93 w 93"/>
              <a:gd name="T15" fmla="*/ 202 h 202"/>
            </a:gdLst>
            <a:ahLst/>
            <a:cxnLst>
              <a:cxn ang="T8">
                <a:pos x="T0" y="T1"/>
              </a:cxn>
              <a:cxn ang="T9">
                <a:pos x="T2" y="T3"/>
              </a:cxn>
              <a:cxn ang="T10">
                <a:pos x="T4" y="T5"/>
              </a:cxn>
              <a:cxn ang="T11">
                <a:pos x="T6" y="T7"/>
              </a:cxn>
            </a:cxnLst>
            <a:rect l="T12" t="T13" r="T14" b="T15"/>
            <a:pathLst>
              <a:path w="93" h="202">
                <a:moveTo>
                  <a:pt x="93" y="179"/>
                </a:moveTo>
                <a:lnTo>
                  <a:pt x="0" y="0"/>
                </a:lnTo>
                <a:lnTo>
                  <a:pt x="44" y="202"/>
                </a:lnTo>
                <a:lnTo>
                  <a:pt x="93" y="179"/>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2551" name="Line 151"/>
          <p:cNvSpPr>
            <a:spLocks noChangeShapeType="1"/>
          </p:cNvSpPr>
          <p:nvPr/>
        </p:nvSpPr>
        <p:spPr bwMode="auto">
          <a:xfrm>
            <a:off x="7288225" y="3375250"/>
            <a:ext cx="1587" cy="12700"/>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2552" name="Freeform 152"/>
          <p:cNvSpPr>
            <a:spLocks/>
          </p:cNvSpPr>
          <p:nvPr/>
        </p:nvSpPr>
        <p:spPr bwMode="auto">
          <a:xfrm>
            <a:off x="7173925" y="3364159"/>
            <a:ext cx="217487" cy="538163"/>
          </a:xfrm>
          <a:custGeom>
            <a:avLst/>
            <a:gdLst>
              <a:gd name="T0" fmla="*/ 2147483647 w 93"/>
              <a:gd name="T1" fmla="*/ 2147483647 h 206"/>
              <a:gd name="T2" fmla="*/ 2147483647 w 93"/>
              <a:gd name="T3" fmla="*/ 2147483647 h 206"/>
              <a:gd name="T4" fmla="*/ 0 w 93"/>
              <a:gd name="T5" fmla="*/ 0 h 206"/>
              <a:gd name="T6" fmla="*/ 2147483647 w 93"/>
              <a:gd name="T7" fmla="*/ 2147483647 h 206"/>
              <a:gd name="T8" fmla="*/ 0 60000 65536"/>
              <a:gd name="T9" fmla="*/ 0 60000 65536"/>
              <a:gd name="T10" fmla="*/ 0 60000 65536"/>
              <a:gd name="T11" fmla="*/ 0 60000 65536"/>
              <a:gd name="T12" fmla="*/ 0 w 93"/>
              <a:gd name="T13" fmla="*/ 0 h 206"/>
              <a:gd name="T14" fmla="*/ 93 w 93"/>
              <a:gd name="T15" fmla="*/ 206 h 206"/>
            </a:gdLst>
            <a:ahLst/>
            <a:cxnLst>
              <a:cxn ang="T8">
                <a:pos x="T0" y="T1"/>
              </a:cxn>
              <a:cxn ang="T9">
                <a:pos x="T2" y="T3"/>
              </a:cxn>
              <a:cxn ang="T10">
                <a:pos x="T4" y="T5"/>
              </a:cxn>
              <a:cxn ang="T11">
                <a:pos x="T6" y="T7"/>
              </a:cxn>
            </a:cxnLst>
            <a:rect l="T12" t="T13" r="T14" b="T15"/>
            <a:pathLst>
              <a:path w="93" h="206">
                <a:moveTo>
                  <a:pt x="49" y="4"/>
                </a:moveTo>
                <a:lnTo>
                  <a:pt x="93" y="206"/>
                </a:lnTo>
                <a:lnTo>
                  <a:pt x="0" y="0"/>
                </a:lnTo>
                <a:lnTo>
                  <a:pt x="49" y="4"/>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2553" name="Freeform 153"/>
          <p:cNvSpPr>
            <a:spLocks/>
          </p:cNvSpPr>
          <p:nvPr/>
        </p:nvSpPr>
        <p:spPr bwMode="auto">
          <a:xfrm>
            <a:off x="7391400" y="3841979"/>
            <a:ext cx="228600" cy="96837"/>
          </a:xfrm>
          <a:custGeom>
            <a:avLst/>
            <a:gdLst>
              <a:gd name="T0" fmla="*/ 2147483647 w 99"/>
              <a:gd name="T1" fmla="*/ 0 h 37"/>
              <a:gd name="T2" fmla="*/ 2147483647 w 99"/>
              <a:gd name="T3" fmla="*/ 2147483647 h 37"/>
              <a:gd name="T4" fmla="*/ 0 w 99"/>
              <a:gd name="T5" fmla="*/ 2147483647 h 37"/>
              <a:gd name="T6" fmla="*/ 2147483647 w 99"/>
              <a:gd name="T7" fmla="*/ 0 h 37"/>
              <a:gd name="T8" fmla="*/ 0 60000 65536"/>
              <a:gd name="T9" fmla="*/ 0 60000 65536"/>
              <a:gd name="T10" fmla="*/ 0 60000 65536"/>
              <a:gd name="T11" fmla="*/ 0 60000 65536"/>
              <a:gd name="T12" fmla="*/ 0 w 99"/>
              <a:gd name="T13" fmla="*/ 0 h 37"/>
              <a:gd name="T14" fmla="*/ 99 w 99"/>
              <a:gd name="T15" fmla="*/ 37 h 37"/>
            </a:gdLst>
            <a:ahLst/>
            <a:cxnLst>
              <a:cxn ang="T8">
                <a:pos x="T0" y="T1"/>
              </a:cxn>
              <a:cxn ang="T9">
                <a:pos x="T2" y="T3"/>
              </a:cxn>
              <a:cxn ang="T10">
                <a:pos x="T4" y="T5"/>
              </a:cxn>
              <a:cxn ang="T11">
                <a:pos x="T6" y="T7"/>
              </a:cxn>
            </a:cxnLst>
            <a:rect l="T12" t="T13" r="T14" b="T15"/>
            <a:pathLst>
              <a:path w="99" h="37">
                <a:moveTo>
                  <a:pt x="49" y="0"/>
                </a:moveTo>
                <a:lnTo>
                  <a:pt x="99" y="37"/>
                </a:lnTo>
                <a:lnTo>
                  <a:pt x="0" y="23"/>
                </a:lnTo>
                <a:lnTo>
                  <a:pt x="49"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2554" name="Freeform 154"/>
          <p:cNvSpPr>
            <a:spLocks/>
          </p:cNvSpPr>
          <p:nvPr/>
        </p:nvSpPr>
        <p:spPr bwMode="auto">
          <a:xfrm>
            <a:off x="7502530" y="3841979"/>
            <a:ext cx="220663" cy="96837"/>
          </a:xfrm>
          <a:custGeom>
            <a:avLst/>
            <a:gdLst>
              <a:gd name="T0" fmla="*/ 2147483647 w 94"/>
              <a:gd name="T1" fmla="*/ 2147483647 h 37"/>
              <a:gd name="T2" fmla="*/ 0 w 94"/>
              <a:gd name="T3" fmla="*/ 0 h 37"/>
              <a:gd name="T4" fmla="*/ 2147483647 w 94"/>
              <a:gd name="T5" fmla="*/ 2147483647 h 37"/>
              <a:gd name="T6" fmla="*/ 2147483647 w 94"/>
              <a:gd name="T7" fmla="*/ 2147483647 h 37"/>
              <a:gd name="T8" fmla="*/ 0 60000 65536"/>
              <a:gd name="T9" fmla="*/ 0 60000 65536"/>
              <a:gd name="T10" fmla="*/ 0 60000 65536"/>
              <a:gd name="T11" fmla="*/ 0 60000 65536"/>
              <a:gd name="T12" fmla="*/ 0 w 94"/>
              <a:gd name="T13" fmla="*/ 0 h 37"/>
              <a:gd name="T14" fmla="*/ 94 w 94"/>
              <a:gd name="T15" fmla="*/ 37 h 37"/>
            </a:gdLst>
            <a:ahLst/>
            <a:cxnLst>
              <a:cxn ang="T8">
                <a:pos x="T0" y="T1"/>
              </a:cxn>
              <a:cxn ang="T9">
                <a:pos x="T2" y="T3"/>
              </a:cxn>
              <a:cxn ang="T10">
                <a:pos x="T4" y="T5"/>
              </a:cxn>
              <a:cxn ang="T11">
                <a:pos x="T6" y="T7"/>
              </a:cxn>
            </a:cxnLst>
            <a:rect l="T12" t="T13" r="T14" b="T15"/>
            <a:pathLst>
              <a:path w="94" h="37">
                <a:moveTo>
                  <a:pt x="94" y="14"/>
                </a:moveTo>
                <a:lnTo>
                  <a:pt x="0" y="0"/>
                </a:lnTo>
                <a:lnTo>
                  <a:pt x="50" y="37"/>
                </a:lnTo>
                <a:lnTo>
                  <a:pt x="94" y="14"/>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2555" name="Line 155"/>
          <p:cNvSpPr>
            <a:spLocks noChangeShapeType="1"/>
          </p:cNvSpPr>
          <p:nvPr/>
        </p:nvSpPr>
        <p:spPr bwMode="auto">
          <a:xfrm flipH="1" flipV="1">
            <a:off x="7288213" y="3375272"/>
            <a:ext cx="214312" cy="46672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2556" name="Line 156"/>
          <p:cNvSpPr>
            <a:spLocks noChangeShapeType="1"/>
          </p:cNvSpPr>
          <p:nvPr/>
        </p:nvSpPr>
        <p:spPr bwMode="auto">
          <a:xfrm>
            <a:off x="7173913" y="3364159"/>
            <a:ext cx="114300" cy="11113"/>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2557" name="Line 157"/>
          <p:cNvSpPr>
            <a:spLocks noChangeShapeType="1"/>
          </p:cNvSpPr>
          <p:nvPr/>
        </p:nvSpPr>
        <p:spPr bwMode="auto">
          <a:xfrm flipH="1" flipV="1">
            <a:off x="7502530" y="3841975"/>
            <a:ext cx="220663" cy="36512"/>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2558" name="Line 158"/>
          <p:cNvSpPr>
            <a:spLocks noChangeShapeType="1"/>
          </p:cNvSpPr>
          <p:nvPr/>
        </p:nvSpPr>
        <p:spPr bwMode="auto">
          <a:xfrm flipV="1">
            <a:off x="7400930" y="3841984"/>
            <a:ext cx="101600" cy="6032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2559" name="Freeform 159"/>
          <p:cNvSpPr>
            <a:spLocks/>
          </p:cNvSpPr>
          <p:nvPr/>
        </p:nvSpPr>
        <p:spPr bwMode="auto">
          <a:xfrm>
            <a:off x="6524625" y="2486250"/>
            <a:ext cx="215900" cy="252412"/>
          </a:xfrm>
          <a:custGeom>
            <a:avLst/>
            <a:gdLst>
              <a:gd name="T0" fmla="*/ 2147483647 w 94"/>
              <a:gd name="T1" fmla="*/ 2147483647 h 97"/>
              <a:gd name="T2" fmla="*/ 0 w 94"/>
              <a:gd name="T3" fmla="*/ 0 h 97"/>
              <a:gd name="T4" fmla="*/ 2147483647 w 94"/>
              <a:gd name="T5" fmla="*/ 2147483647 h 97"/>
              <a:gd name="T6" fmla="*/ 2147483647 w 94"/>
              <a:gd name="T7" fmla="*/ 2147483647 h 97"/>
              <a:gd name="T8" fmla="*/ 0 60000 65536"/>
              <a:gd name="T9" fmla="*/ 0 60000 65536"/>
              <a:gd name="T10" fmla="*/ 0 60000 65536"/>
              <a:gd name="T11" fmla="*/ 0 60000 65536"/>
              <a:gd name="T12" fmla="*/ 0 w 94"/>
              <a:gd name="T13" fmla="*/ 0 h 97"/>
              <a:gd name="T14" fmla="*/ 94 w 94"/>
              <a:gd name="T15" fmla="*/ 97 h 97"/>
            </a:gdLst>
            <a:ahLst/>
            <a:cxnLst>
              <a:cxn ang="T8">
                <a:pos x="T0" y="T1"/>
              </a:cxn>
              <a:cxn ang="T9">
                <a:pos x="T2" y="T3"/>
              </a:cxn>
              <a:cxn ang="T10">
                <a:pos x="T4" y="T5"/>
              </a:cxn>
              <a:cxn ang="T11">
                <a:pos x="T6" y="T7"/>
              </a:cxn>
            </a:cxnLst>
            <a:rect l="T12" t="T13" r="T14" b="T15"/>
            <a:pathLst>
              <a:path w="94" h="97">
                <a:moveTo>
                  <a:pt x="94" y="97"/>
                </a:moveTo>
                <a:lnTo>
                  <a:pt x="0" y="0"/>
                </a:lnTo>
                <a:lnTo>
                  <a:pt x="45" y="51"/>
                </a:lnTo>
                <a:lnTo>
                  <a:pt x="94" y="97"/>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2560" name="Line 160"/>
          <p:cNvSpPr>
            <a:spLocks noChangeShapeType="1"/>
          </p:cNvSpPr>
          <p:nvPr/>
        </p:nvSpPr>
        <p:spPr bwMode="auto">
          <a:xfrm flipH="1" flipV="1">
            <a:off x="6524625" y="2486250"/>
            <a:ext cx="215900" cy="252412"/>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2561" name="Freeform 161"/>
          <p:cNvSpPr>
            <a:spLocks/>
          </p:cNvSpPr>
          <p:nvPr/>
        </p:nvSpPr>
        <p:spPr bwMode="auto">
          <a:xfrm>
            <a:off x="4667250" y="2989509"/>
            <a:ext cx="215900" cy="588963"/>
          </a:xfrm>
          <a:custGeom>
            <a:avLst/>
            <a:gdLst>
              <a:gd name="T0" fmla="*/ 0 w 93"/>
              <a:gd name="T1" fmla="*/ 2147483647 h 225"/>
              <a:gd name="T2" fmla="*/ 2147483647 w 93"/>
              <a:gd name="T3" fmla="*/ 0 h 225"/>
              <a:gd name="T4" fmla="*/ 2147483647 w 93"/>
              <a:gd name="T5" fmla="*/ 2147483647 h 225"/>
              <a:gd name="T6" fmla="*/ 0 w 93"/>
              <a:gd name="T7" fmla="*/ 2147483647 h 225"/>
              <a:gd name="T8" fmla="*/ 0 60000 65536"/>
              <a:gd name="T9" fmla="*/ 0 60000 65536"/>
              <a:gd name="T10" fmla="*/ 0 60000 65536"/>
              <a:gd name="T11" fmla="*/ 0 60000 65536"/>
              <a:gd name="T12" fmla="*/ 0 w 93"/>
              <a:gd name="T13" fmla="*/ 0 h 225"/>
              <a:gd name="T14" fmla="*/ 93 w 93"/>
              <a:gd name="T15" fmla="*/ 225 h 225"/>
            </a:gdLst>
            <a:ahLst/>
            <a:cxnLst>
              <a:cxn ang="T8">
                <a:pos x="T0" y="T1"/>
              </a:cxn>
              <a:cxn ang="T9">
                <a:pos x="T2" y="T3"/>
              </a:cxn>
              <a:cxn ang="T10">
                <a:pos x="T4" y="T5"/>
              </a:cxn>
              <a:cxn ang="T11">
                <a:pos x="T6" y="T7"/>
              </a:cxn>
            </a:cxnLst>
            <a:rect l="T12" t="T13" r="T14" b="T15"/>
            <a:pathLst>
              <a:path w="93" h="225">
                <a:moveTo>
                  <a:pt x="0" y="225"/>
                </a:moveTo>
                <a:lnTo>
                  <a:pt x="93" y="0"/>
                </a:lnTo>
                <a:lnTo>
                  <a:pt x="44" y="147"/>
                </a:lnTo>
                <a:lnTo>
                  <a:pt x="0" y="225"/>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2562" name="Freeform 162"/>
          <p:cNvSpPr>
            <a:spLocks/>
          </p:cNvSpPr>
          <p:nvPr/>
        </p:nvSpPr>
        <p:spPr bwMode="auto">
          <a:xfrm>
            <a:off x="4768850" y="2702150"/>
            <a:ext cx="215900" cy="673100"/>
          </a:xfrm>
          <a:custGeom>
            <a:avLst/>
            <a:gdLst>
              <a:gd name="T0" fmla="*/ 2147483647 w 94"/>
              <a:gd name="T1" fmla="*/ 0 h 257"/>
              <a:gd name="T2" fmla="*/ 0 w 94"/>
              <a:gd name="T3" fmla="*/ 2147483647 h 257"/>
              <a:gd name="T4" fmla="*/ 2147483647 w 94"/>
              <a:gd name="T5" fmla="*/ 2147483647 h 257"/>
              <a:gd name="T6" fmla="*/ 2147483647 w 94"/>
              <a:gd name="T7" fmla="*/ 0 h 257"/>
              <a:gd name="T8" fmla="*/ 0 60000 65536"/>
              <a:gd name="T9" fmla="*/ 0 60000 65536"/>
              <a:gd name="T10" fmla="*/ 0 60000 65536"/>
              <a:gd name="T11" fmla="*/ 0 60000 65536"/>
              <a:gd name="T12" fmla="*/ 0 w 94"/>
              <a:gd name="T13" fmla="*/ 0 h 257"/>
              <a:gd name="T14" fmla="*/ 94 w 94"/>
              <a:gd name="T15" fmla="*/ 257 h 257"/>
            </a:gdLst>
            <a:ahLst/>
            <a:cxnLst>
              <a:cxn ang="T8">
                <a:pos x="T0" y="T1"/>
              </a:cxn>
              <a:cxn ang="T9">
                <a:pos x="T2" y="T3"/>
              </a:cxn>
              <a:cxn ang="T10">
                <a:pos x="T4" y="T5"/>
              </a:cxn>
              <a:cxn ang="T11">
                <a:pos x="T6" y="T7"/>
              </a:cxn>
            </a:cxnLst>
            <a:rect l="T12" t="T13" r="T14" b="T15"/>
            <a:pathLst>
              <a:path w="94" h="257">
                <a:moveTo>
                  <a:pt x="94" y="0"/>
                </a:moveTo>
                <a:lnTo>
                  <a:pt x="0" y="257"/>
                </a:lnTo>
                <a:lnTo>
                  <a:pt x="49" y="110"/>
                </a:lnTo>
                <a:lnTo>
                  <a:pt x="94"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2563" name="Freeform 163"/>
          <p:cNvSpPr>
            <a:spLocks/>
          </p:cNvSpPr>
          <p:nvPr/>
        </p:nvSpPr>
        <p:spPr bwMode="auto">
          <a:xfrm>
            <a:off x="7620000" y="3878487"/>
            <a:ext cx="215900" cy="96838"/>
          </a:xfrm>
          <a:custGeom>
            <a:avLst/>
            <a:gdLst>
              <a:gd name="T0" fmla="*/ 2147483647 w 93"/>
              <a:gd name="T1" fmla="*/ 0 h 37"/>
              <a:gd name="T2" fmla="*/ 2147483647 w 93"/>
              <a:gd name="T3" fmla="*/ 2147483647 h 37"/>
              <a:gd name="T4" fmla="*/ 0 w 93"/>
              <a:gd name="T5" fmla="*/ 2147483647 h 37"/>
              <a:gd name="T6" fmla="*/ 2147483647 w 93"/>
              <a:gd name="T7" fmla="*/ 0 h 37"/>
              <a:gd name="T8" fmla="*/ 0 60000 65536"/>
              <a:gd name="T9" fmla="*/ 0 60000 65536"/>
              <a:gd name="T10" fmla="*/ 0 60000 65536"/>
              <a:gd name="T11" fmla="*/ 0 60000 65536"/>
              <a:gd name="T12" fmla="*/ 0 w 93"/>
              <a:gd name="T13" fmla="*/ 0 h 37"/>
              <a:gd name="T14" fmla="*/ 93 w 93"/>
              <a:gd name="T15" fmla="*/ 37 h 37"/>
            </a:gdLst>
            <a:ahLst/>
            <a:cxnLst>
              <a:cxn ang="T8">
                <a:pos x="T0" y="T1"/>
              </a:cxn>
              <a:cxn ang="T9">
                <a:pos x="T2" y="T3"/>
              </a:cxn>
              <a:cxn ang="T10">
                <a:pos x="T4" y="T5"/>
              </a:cxn>
              <a:cxn ang="T11">
                <a:pos x="T6" y="T7"/>
              </a:cxn>
            </a:cxnLst>
            <a:rect l="T12" t="T13" r="T14" b="T15"/>
            <a:pathLst>
              <a:path w="93" h="37">
                <a:moveTo>
                  <a:pt x="44" y="0"/>
                </a:moveTo>
                <a:lnTo>
                  <a:pt x="93" y="37"/>
                </a:lnTo>
                <a:lnTo>
                  <a:pt x="0" y="23"/>
                </a:lnTo>
                <a:lnTo>
                  <a:pt x="44"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2564" name="Line 164"/>
          <p:cNvSpPr>
            <a:spLocks noChangeShapeType="1"/>
          </p:cNvSpPr>
          <p:nvPr/>
        </p:nvSpPr>
        <p:spPr bwMode="auto">
          <a:xfrm flipV="1">
            <a:off x="4667250" y="3375250"/>
            <a:ext cx="101600" cy="203200"/>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2565" name="Line 165"/>
          <p:cNvSpPr>
            <a:spLocks noChangeShapeType="1"/>
          </p:cNvSpPr>
          <p:nvPr/>
        </p:nvSpPr>
        <p:spPr bwMode="auto">
          <a:xfrm flipH="1">
            <a:off x="4768850" y="2702150"/>
            <a:ext cx="215900" cy="673100"/>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2566" name="Line 166"/>
          <p:cNvSpPr>
            <a:spLocks noChangeShapeType="1"/>
          </p:cNvSpPr>
          <p:nvPr/>
        </p:nvSpPr>
        <p:spPr bwMode="auto">
          <a:xfrm flipV="1">
            <a:off x="7620000" y="3878489"/>
            <a:ext cx="103188" cy="6032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2567" name="Freeform 167"/>
          <p:cNvSpPr>
            <a:spLocks/>
          </p:cNvSpPr>
          <p:nvPr/>
        </p:nvSpPr>
        <p:spPr bwMode="auto">
          <a:xfrm>
            <a:off x="6629400" y="2619600"/>
            <a:ext cx="215900" cy="323850"/>
          </a:xfrm>
          <a:custGeom>
            <a:avLst/>
            <a:gdLst>
              <a:gd name="T0" fmla="*/ 2147483647 w 93"/>
              <a:gd name="T1" fmla="*/ 2147483647 h 124"/>
              <a:gd name="T2" fmla="*/ 2147483647 w 93"/>
              <a:gd name="T3" fmla="*/ 2147483647 h 124"/>
              <a:gd name="T4" fmla="*/ 0 w 93"/>
              <a:gd name="T5" fmla="*/ 0 h 124"/>
              <a:gd name="T6" fmla="*/ 2147483647 w 93"/>
              <a:gd name="T7" fmla="*/ 2147483647 h 124"/>
              <a:gd name="T8" fmla="*/ 0 60000 65536"/>
              <a:gd name="T9" fmla="*/ 0 60000 65536"/>
              <a:gd name="T10" fmla="*/ 0 60000 65536"/>
              <a:gd name="T11" fmla="*/ 0 60000 65536"/>
              <a:gd name="T12" fmla="*/ 0 w 93"/>
              <a:gd name="T13" fmla="*/ 0 h 124"/>
              <a:gd name="T14" fmla="*/ 93 w 93"/>
              <a:gd name="T15" fmla="*/ 124 h 124"/>
            </a:gdLst>
            <a:ahLst/>
            <a:cxnLst>
              <a:cxn ang="T8">
                <a:pos x="T0" y="T1"/>
              </a:cxn>
              <a:cxn ang="T9">
                <a:pos x="T2" y="T3"/>
              </a:cxn>
              <a:cxn ang="T10">
                <a:pos x="T4" y="T5"/>
              </a:cxn>
              <a:cxn ang="T11">
                <a:pos x="T6" y="T7"/>
              </a:cxn>
            </a:cxnLst>
            <a:rect l="T12" t="T13" r="T14" b="T15"/>
            <a:pathLst>
              <a:path w="93" h="124">
                <a:moveTo>
                  <a:pt x="49" y="46"/>
                </a:moveTo>
                <a:lnTo>
                  <a:pt x="93" y="124"/>
                </a:lnTo>
                <a:lnTo>
                  <a:pt x="0" y="0"/>
                </a:lnTo>
                <a:lnTo>
                  <a:pt x="49" y="46"/>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2568" name="Freeform 168"/>
          <p:cNvSpPr>
            <a:spLocks/>
          </p:cNvSpPr>
          <p:nvPr/>
        </p:nvSpPr>
        <p:spPr bwMode="auto">
          <a:xfrm>
            <a:off x="6740525" y="2738662"/>
            <a:ext cx="217488" cy="325438"/>
          </a:xfrm>
          <a:custGeom>
            <a:avLst/>
            <a:gdLst>
              <a:gd name="T0" fmla="*/ 2147483647 w 93"/>
              <a:gd name="T1" fmla="*/ 2147483647 h 124"/>
              <a:gd name="T2" fmla="*/ 0 w 93"/>
              <a:gd name="T3" fmla="*/ 0 h 124"/>
              <a:gd name="T4" fmla="*/ 2147483647 w 93"/>
              <a:gd name="T5" fmla="*/ 2147483647 h 124"/>
              <a:gd name="T6" fmla="*/ 2147483647 w 93"/>
              <a:gd name="T7" fmla="*/ 2147483647 h 124"/>
              <a:gd name="T8" fmla="*/ 0 60000 65536"/>
              <a:gd name="T9" fmla="*/ 0 60000 65536"/>
              <a:gd name="T10" fmla="*/ 0 60000 65536"/>
              <a:gd name="T11" fmla="*/ 0 60000 65536"/>
              <a:gd name="T12" fmla="*/ 0 w 93"/>
              <a:gd name="T13" fmla="*/ 0 h 124"/>
              <a:gd name="T14" fmla="*/ 93 w 93"/>
              <a:gd name="T15" fmla="*/ 124 h 124"/>
            </a:gdLst>
            <a:ahLst/>
            <a:cxnLst>
              <a:cxn ang="T8">
                <a:pos x="T0" y="T1"/>
              </a:cxn>
              <a:cxn ang="T9">
                <a:pos x="T2" y="T3"/>
              </a:cxn>
              <a:cxn ang="T10">
                <a:pos x="T4" y="T5"/>
              </a:cxn>
              <a:cxn ang="T11">
                <a:pos x="T6" y="T7"/>
              </a:cxn>
            </a:cxnLst>
            <a:rect l="T12" t="T13" r="T14" b="T15"/>
            <a:pathLst>
              <a:path w="93" h="124">
                <a:moveTo>
                  <a:pt x="93" y="124"/>
                </a:moveTo>
                <a:lnTo>
                  <a:pt x="0" y="0"/>
                </a:lnTo>
                <a:lnTo>
                  <a:pt x="44" y="78"/>
                </a:lnTo>
                <a:lnTo>
                  <a:pt x="93" y="124"/>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2569" name="Line 169"/>
          <p:cNvSpPr>
            <a:spLocks noChangeShapeType="1"/>
          </p:cNvSpPr>
          <p:nvPr/>
        </p:nvSpPr>
        <p:spPr bwMode="auto">
          <a:xfrm flipH="1" flipV="1">
            <a:off x="6740525" y="2738662"/>
            <a:ext cx="217488" cy="325438"/>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2570" name="Line 170"/>
          <p:cNvSpPr>
            <a:spLocks noChangeShapeType="1"/>
          </p:cNvSpPr>
          <p:nvPr/>
        </p:nvSpPr>
        <p:spPr bwMode="auto">
          <a:xfrm>
            <a:off x="6629412" y="2619600"/>
            <a:ext cx="111125" cy="119062"/>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2571" name="Freeform 171"/>
          <p:cNvSpPr>
            <a:spLocks/>
          </p:cNvSpPr>
          <p:nvPr/>
        </p:nvSpPr>
        <p:spPr bwMode="auto">
          <a:xfrm>
            <a:off x="6845312" y="2943450"/>
            <a:ext cx="227013" cy="311150"/>
          </a:xfrm>
          <a:custGeom>
            <a:avLst/>
            <a:gdLst>
              <a:gd name="T0" fmla="*/ 2147483647 w 98"/>
              <a:gd name="T1" fmla="*/ 2147483647 h 119"/>
              <a:gd name="T2" fmla="*/ 2147483647 w 98"/>
              <a:gd name="T3" fmla="*/ 2147483647 h 119"/>
              <a:gd name="T4" fmla="*/ 0 w 98"/>
              <a:gd name="T5" fmla="*/ 0 h 119"/>
              <a:gd name="T6" fmla="*/ 2147483647 w 98"/>
              <a:gd name="T7" fmla="*/ 2147483647 h 119"/>
              <a:gd name="T8" fmla="*/ 0 60000 65536"/>
              <a:gd name="T9" fmla="*/ 0 60000 65536"/>
              <a:gd name="T10" fmla="*/ 0 60000 65536"/>
              <a:gd name="T11" fmla="*/ 0 60000 65536"/>
              <a:gd name="T12" fmla="*/ 0 w 98"/>
              <a:gd name="T13" fmla="*/ 0 h 119"/>
              <a:gd name="T14" fmla="*/ 98 w 98"/>
              <a:gd name="T15" fmla="*/ 119 h 119"/>
            </a:gdLst>
            <a:ahLst/>
            <a:cxnLst>
              <a:cxn ang="T8">
                <a:pos x="T0" y="T1"/>
              </a:cxn>
              <a:cxn ang="T9">
                <a:pos x="T2" y="T3"/>
              </a:cxn>
              <a:cxn ang="T10">
                <a:pos x="T4" y="T5"/>
              </a:cxn>
              <a:cxn ang="T11">
                <a:pos x="T6" y="T7"/>
              </a:cxn>
            </a:cxnLst>
            <a:rect l="T12" t="T13" r="T14" b="T15"/>
            <a:pathLst>
              <a:path w="98" h="119">
                <a:moveTo>
                  <a:pt x="49" y="46"/>
                </a:moveTo>
                <a:lnTo>
                  <a:pt x="98" y="119"/>
                </a:lnTo>
                <a:lnTo>
                  <a:pt x="0" y="0"/>
                </a:lnTo>
                <a:lnTo>
                  <a:pt x="49" y="46"/>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2572" name="Freeform 172"/>
          <p:cNvSpPr>
            <a:spLocks/>
          </p:cNvSpPr>
          <p:nvPr/>
        </p:nvSpPr>
        <p:spPr bwMode="auto">
          <a:xfrm>
            <a:off x="6958013" y="3064122"/>
            <a:ext cx="215900" cy="300037"/>
          </a:xfrm>
          <a:custGeom>
            <a:avLst/>
            <a:gdLst>
              <a:gd name="T0" fmla="*/ 2147483647 w 94"/>
              <a:gd name="T1" fmla="*/ 2147483647 h 115"/>
              <a:gd name="T2" fmla="*/ 0 w 94"/>
              <a:gd name="T3" fmla="*/ 0 h 115"/>
              <a:gd name="T4" fmla="*/ 2147483647 w 94"/>
              <a:gd name="T5" fmla="*/ 2147483647 h 115"/>
              <a:gd name="T6" fmla="*/ 2147483647 w 94"/>
              <a:gd name="T7" fmla="*/ 2147483647 h 115"/>
              <a:gd name="T8" fmla="*/ 0 60000 65536"/>
              <a:gd name="T9" fmla="*/ 0 60000 65536"/>
              <a:gd name="T10" fmla="*/ 0 60000 65536"/>
              <a:gd name="T11" fmla="*/ 0 60000 65536"/>
              <a:gd name="T12" fmla="*/ 0 w 94"/>
              <a:gd name="T13" fmla="*/ 0 h 115"/>
              <a:gd name="T14" fmla="*/ 94 w 94"/>
              <a:gd name="T15" fmla="*/ 115 h 115"/>
            </a:gdLst>
            <a:ahLst/>
            <a:cxnLst>
              <a:cxn ang="T8">
                <a:pos x="T0" y="T1"/>
              </a:cxn>
              <a:cxn ang="T9">
                <a:pos x="T2" y="T3"/>
              </a:cxn>
              <a:cxn ang="T10">
                <a:pos x="T4" y="T5"/>
              </a:cxn>
              <a:cxn ang="T11">
                <a:pos x="T6" y="T7"/>
              </a:cxn>
            </a:cxnLst>
            <a:rect l="T12" t="T13" r="T14" b="T15"/>
            <a:pathLst>
              <a:path w="94" h="115">
                <a:moveTo>
                  <a:pt x="94" y="115"/>
                </a:moveTo>
                <a:lnTo>
                  <a:pt x="0" y="0"/>
                </a:lnTo>
                <a:lnTo>
                  <a:pt x="49" y="73"/>
                </a:lnTo>
                <a:lnTo>
                  <a:pt x="94" y="115"/>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2573" name="Freeform 173"/>
          <p:cNvSpPr>
            <a:spLocks/>
          </p:cNvSpPr>
          <p:nvPr/>
        </p:nvSpPr>
        <p:spPr bwMode="auto">
          <a:xfrm>
            <a:off x="4984762" y="1897289"/>
            <a:ext cx="227013" cy="804863"/>
          </a:xfrm>
          <a:custGeom>
            <a:avLst/>
            <a:gdLst>
              <a:gd name="T0" fmla="*/ 0 w 98"/>
              <a:gd name="T1" fmla="*/ 2147483647 h 308"/>
              <a:gd name="T2" fmla="*/ 2147483647 w 98"/>
              <a:gd name="T3" fmla="*/ 0 h 308"/>
              <a:gd name="T4" fmla="*/ 2147483647 w 98"/>
              <a:gd name="T5" fmla="*/ 2147483647 h 308"/>
              <a:gd name="T6" fmla="*/ 0 w 98"/>
              <a:gd name="T7" fmla="*/ 2147483647 h 308"/>
              <a:gd name="T8" fmla="*/ 0 60000 65536"/>
              <a:gd name="T9" fmla="*/ 0 60000 65536"/>
              <a:gd name="T10" fmla="*/ 0 60000 65536"/>
              <a:gd name="T11" fmla="*/ 0 60000 65536"/>
              <a:gd name="T12" fmla="*/ 0 w 98"/>
              <a:gd name="T13" fmla="*/ 0 h 308"/>
              <a:gd name="T14" fmla="*/ 98 w 98"/>
              <a:gd name="T15" fmla="*/ 308 h 308"/>
            </a:gdLst>
            <a:ahLst/>
            <a:cxnLst>
              <a:cxn ang="T8">
                <a:pos x="T0" y="T1"/>
              </a:cxn>
              <a:cxn ang="T9">
                <a:pos x="T2" y="T3"/>
              </a:cxn>
              <a:cxn ang="T10">
                <a:pos x="T4" y="T5"/>
              </a:cxn>
              <a:cxn ang="T11">
                <a:pos x="T6" y="T7"/>
              </a:cxn>
            </a:cxnLst>
            <a:rect l="T12" t="T13" r="T14" b="T15"/>
            <a:pathLst>
              <a:path w="98" h="308">
                <a:moveTo>
                  <a:pt x="0" y="308"/>
                </a:moveTo>
                <a:lnTo>
                  <a:pt x="98" y="0"/>
                </a:lnTo>
                <a:lnTo>
                  <a:pt x="49" y="230"/>
                </a:lnTo>
                <a:lnTo>
                  <a:pt x="0" y="308"/>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2574" name="Freeform 174"/>
          <p:cNvSpPr>
            <a:spLocks/>
          </p:cNvSpPr>
          <p:nvPr/>
        </p:nvSpPr>
        <p:spPr bwMode="auto">
          <a:xfrm>
            <a:off x="5099062" y="1633762"/>
            <a:ext cx="219075" cy="865188"/>
          </a:xfrm>
          <a:custGeom>
            <a:avLst/>
            <a:gdLst>
              <a:gd name="T0" fmla="*/ 2147483647 w 94"/>
              <a:gd name="T1" fmla="*/ 2147483647 h 331"/>
              <a:gd name="T2" fmla="*/ 0 w 94"/>
              <a:gd name="T3" fmla="*/ 2147483647 h 331"/>
              <a:gd name="T4" fmla="*/ 2147483647 w 94"/>
              <a:gd name="T5" fmla="*/ 0 h 331"/>
              <a:gd name="T6" fmla="*/ 2147483647 w 94"/>
              <a:gd name="T7" fmla="*/ 2147483647 h 331"/>
              <a:gd name="T8" fmla="*/ 0 60000 65536"/>
              <a:gd name="T9" fmla="*/ 0 60000 65536"/>
              <a:gd name="T10" fmla="*/ 0 60000 65536"/>
              <a:gd name="T11" fmla="*/ 0 60000 65536"/>
              <a:gd name="T12" fmla="*/ 0 w 94"/>
              <a:gd name="T13" fmla="*/ 0 h 331"/>
              <a:gd name="T14" fmla="*/ 94 w 94"/>
              <a:gd name="T15" fmla="*/ 331 h 331"/>
            </a:gdLst>
            <a:ahLst/>
            <a:cxnLst>
              <a:cxn ang="T8">
                <a:pos x="T0" y="T1"/>
              </a:cxn>
              <a:cxn ang="T9">
                <a:pos x="T2" y="T3"/>
              </a:cxn>
              <a:cxn ang="T10">
                <a:pos x="T4" y="T5"/>
              </a:cxn>
              <a:cxn ang="T11">
                <a:pos x="T6" y="T7"/>
              </a:cxn>
            </a:cxnLst>
            <a:rect l="T12" t="T13" r="T14" b="T15"/>
            <a:pathLst>
              <a:path w="94" h="331">
                <a:moveTo>
                  <a:pt x="49" y="101"/>
                </a:moveTo>
                <a:lnTo>
                  <a:pt x="0" y="331"/>
                </a:lnTo>
                <a:lnTo>
                  <a:pt x="94" y="0"/>
                </a:lnTo>
                <a:lnTo>
                  <a:pt x="49" y="101"/>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2575" name="Line 175"/>
          <p:cNvSpPr>
            <a:spLocks noChangeShapeType="1"/>
          </p:cNvSpPr>
          <p:nvPr/>
        </p:nvSpPr>
        <p:spPr bwMode="auto">
          <a:xfrm flipH="1" flipV="1">
            <a:off x="6958013" y="3064122"/>
            <a:ext cx="215900" cy="300037"/>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2576" name="Line 176"/>
          <p:cNvSpPr>
            <a:spLocks noChangeShapeType="1"/>
          </p:cNvSpPr>
          <p:nvPr/>
        </p:nvSpPr>
        <p:spPr bwMode="auto">
          <a:xfrm>
            <a:off x="6845302" y="2943450"/>
            <a:ext cx="112713" cy="120650"/>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2577" name="Line 177"/>
          <p:cNvSpPr>
            <a:spLocks noChangeShapeType="1"/>
          </p:cNvSpPr>
          <p:nvPr/>
        </p:nvSpPr>
        <p:spPr bwMode="auto">
          <a:xfrm flipV="1">
            <a:off x="4984752" y="2498950"/>
            <a:ext cx="114300" cy="203200"/>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2578" name="Line 178"/>
          <p:cNvSpPr>
            <a:spLocks noChangeShapeType="1"/>
          </p:cNvSpPr>
          <p:nvPr/>
        </p:nvSpPr>
        <p:spPr bwMode="auto">
          <a:xfrm flipH="1">
            <a:off x="5099062" y="1633762"/>
            <a:ext cx="219075" cy="865188"/>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2579" name="Freeform 179"/>
          <p:cNvSpPr>
            <a:spLocks/>
          </p:cNvSpPr>
          <p:nvPr/>
        </p:nvSpPr>
        <p:spPr bwMode="auto">
          <a:xfrm>
            <a:off x="7173925" y="3364159"/>
            <a:ext cx="217487" cy="538163"/>
          </a:xfrm>
          <a:custGeom>
            <a:avLst/>
            <a:gdLst>
              <a:gd name="T0" fmla="*/ 2147483647 w 93"/>
              <a:gd name="T1" fmla="*/ 2147483647 h 206"/>
              <a:gd name="T2" fmla="*/ 0 w 93"/>
              <a:gd name="T3" fmla="*/ 0 h 206"/>
              <a:gd name="T4" fmla="*/ 2147483647 w 93"/>
              <a:gd name="T5" fmla="*/ 2147483647 h 206"/>
              <a:gd name="T6" fmla="*/ 2147483647 w 93"/>
              <a:gd name="T7" fmla="*/ 2147483647 h 206"/>
              <a:gd name="T8" fmla="*/ 0 60000 65536"/>
              <a:gd name="T9" fmla="*/ 0 60000 65536"/>
              <a:gd name="T10" fmla="*/ 0 60000 65536"/>
              <a:gd name="T11" fmla="*/ 0 60000 65536"/>
              <a:gd name="T12" fmla="*/ 0 w 93"/>
              <a:gd name="T13" fmla="*/ 0 h 206"/>
              <a:gd name="T14" fmla="*/ 93 w 93"/>
              <a:gd name="T15" fmla="*/ 206 h 206"/>
            </a:gdLst>
            <a:ahLst/>
            <a:cxnLst>
              <a:cxn ang="T8">
                <a:pos x="T0" y="T1"/>
              </a:cxn>
              <a:cxn ang="T9">
                <a:pos x="T2" y="T3"/>
              </a:cxn>
              <a:cxn ang="T10">
                <a:pos x="T4" y="T5"/>
              </a:cxn>
              <a:cxn ang="T11">
                <a:pos x="T6" y="T7"/>
              </a:cxn>
            </a:cxnLst>
            <a:rect l="T12" t="T13" r="T14" b="T15"/>
            <a:pathLst>
              <a:path w="93" h="206">
                <a:moveTo>
                  <a:pt x="93" y="206"/>
                </a:moveTo>
                <a:lnTo>
                  <a:pt x="0" y="0"/>
                </a:lnTo>
                <a:lnTo>
                  <a:pt x="49" y="50"/>
                </a:lnTo>
                <a:lnTo>
                  <a:pt x="93" y="206"/>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2580" name="Freeform 180"/>
          <p:cNvSpPr>
            <a:spLocks/>
          </p:cNvSpPr>
          <p:nvPr/>
        </p:nvSpPr>
        <p:spPr bwMode="auto">
          <a:xfrm>
            <a:off x="7391400" y="3902305"/>
            <a:ext cx="228600" cy="96837"/>
          </a:xfrm>
          <a:custGeom>
            <a:avLst/>
            <a:gdLst>
              <a:gd name="T0" fmla="*/ 2147483647 w 99"/>
              <a:gd name="T1" fmla="*/ 2147483647 h 37"/>
              <a:gd name="T2" fmla="*/ 0 w 99"/>
              <a:gd name="T3" fmla="*/ 0 h 37"/>
              <a:gd name="T4" fmla="*/ 2147483647 w 99"/>
              <a:gd name="T5" fmla="*/ 2147483647 h 37"/>
              <a:gd name="T6" fmla="*/ 2147483647 w 99"/>
              <a:gd name="T7" fmla="*/ 2147483647 h 37"/>
              <a:gd name="T8" fmla="*/ 0 60000 65536"/>
              <a:gd name="T9" fmla="*/ 0 60000 65536"/>
              <a:gd name="T10" fmla="*/ 0 60000 65536"/>
              <a:gd name="T11" fmla="*/ 0 60000 65536"/>
              <a:gd name="T12" fmla="*/ 0 w 99"/>
              <a:gd name="T13" fmla="*/ 0 h 37"/>
              <a:gd name="T14" fmla="*/ 99 w 99"/>
              <a:gd name="T15" fmla="*/ 37 h 37"/>
            </a:gdLst>
            <a:ahLst/>
            <a:cxnLst>
              <a:cxn ang="T8">
                <a:pos x="T0" y="T1"/>
              </a:cxn>
              <a:cxn ang="T9">
                <a:pos x="T2" y="T3"/>
              </a:cxn>
              <a:cxn ang="T10">
                <a:pos x="T4" y="T5"/>
              </a:cxn>
              <a:cxn ang="T11">
                <a:pos x="T6" y="T7"/>
              </a:cxn>
            </a:cxnLst>
            <a:rect l="T12" t="T13" r="T14" b="T15"/>
            <a:pathLst>
              <a:path w="99" h="37">
                <a:moveTo>
                  <a:pt x="99" y="14"/>
                </a:moveTo>
                <a:lnTo>
                  <a:pt x="0" y="0"/>
                </a:lnTo>
                <a:lnTo>
                  <a:pt x="49" y="37"/>
                </a:lnTo>
                <a:lnTo>
                  <a:pt x="99" y="14"/>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2581" name="Line 181"/>
          <p:cNvSpPr>
            <a:spLocks noChangeShapeType="1"/>
          </p:cNvSpPr>
          <p:nvPr/>
        </p:nvSpPr>
        <p:spPr bwMode="auto">
          <a:xfrm>
            <a:off x="7400937" y="3915000"/>
            <a:ext cx="219075" cy="23812"/>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2582" name="Freeform 182"/>
          <p:cNvSpPr>
            <a:spLocks/>
          </p:cNvSpPr>
          <p:nvPr/>
        </p:nvSpPr>
        <p:spPr bwMode="auto">
          <a:xfrm>
            <a:off x="7288213" y="3494334"/>
            <a:ext cx="214312" cy="504825"/>
          </a:xfrm>
          <a:custGeom>
            <a:avLst/>
            <a:gdLst>
              <a:gd name="T0" fmla="*/ 2147483647 w 93"/>
              <a:gd name="T1" fmla="*/ 2147483647 h 193"/>
              <a:gd name="T2" fmla="*/ 2147483647 w 93"/>
              <a:gd name="T3" fmla="*/ 2147483647 h 193"/>
              <a:gd name="T4" fmla="*/ 0 w 93"/>
              <a:gd name="T5" fmla="*/ 0 h 193"/>
              <a:gd name="T6" fmla="*/ 2147483647 w 93"/>
              <a:gd name="T7" fmla="*/ 2147483647 h 193"/>
              <a:gd name="T8" fmla="*/ 0 60000 65536"/>
              <a:gd name="T9" fmla="*/ 0 60000 65536"/>
              <a:gd name="T10" fmla="*/ 0 60000 65536"/>
              <a:gd name="T11" fmla="*/ 0 60000 65536"/>
              <a:gd name="T12" fmla="*/ 0 w 93"/>
              <a:gd name="T13" fmla="*/ 0 h 193"/>
              <a:gd name="T14" fmla="*/ 93 w 93"/>
              <a:gd name="T15" fmla="*/ 193 h 193"/>
            </a:gdLst>
            <a:ahLst/>
            <a:cxnLst>
              <a:cxn ang="T8">
                <a:pos x="T0" y="T1"/>
              </a:cxn>
              <a:cxn ang="T9">
                <a:pos x="T2" y="T3"/>
              </a:cxn>
              <a:cxn ang="T10">
                <a:pos x="T4" y="T5"/>
              </a:cxn>
              <a:cxn ang="T11">
                <a:pos x="T6" y="T7"/>
              </a:cxn>
            </a:cxnLst>
            <a:rect l="T12" t="T13" r="T14" b="T15"/>
            <a:pathLst>
              <a:path w="93" h="193">
                <a:moveTo>
                  <a:pt x="44" y="156"/>
                </a:moveTo>
                <a:lnTo>
                  <a:pt x="93" y="193"/>
                </a:lnTo>
                <a:lnTo>
                  <a:pt x="0" y="0"/>
                </a:lnTo>
                <a:lnTo>
                  <a:pt x="44" y="156"/>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2583" name="Line 183"/>
          <p:cNvSpPr>
            <a:spLocks noChangeShapeType="1"/>
          </p:cNvSpPr>
          <p:nvPr/>
        </p:nvSpPr>
        <p:spPr bwMode="auto">
          <a:xfrm>
            <a:off x="7391412" y="3902302"/>
            <a:ext cx="9525" cy="317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2584" name="Line 184"/>
          <p:cNvSpPr>
            <a:spLocks noChangeShapeType="1"/>
          </p:cNvSpPr>
          <p:nvPr/>
        </p:nvSpPr>
        <p:spPr bwMode="auto">
          <a:xfrm flipH="1" flipV="1">
            <a:off x="7173925" y="3364159"/>
            <a:ext cx="217487" cy="538163"/>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2585" name="Freeform 185"/>
          <p:cNvSpPr>
            <a:spLocks/>
          </p:cNvSpPr>
          <p:nvPr/>
        </p:nvSpPr>
        <p:spPr bwMode="auto">
          <a:xfrm>
            <a:off x="7072313" y="3254600"/>
            <a:ext cx="215900" cy="239712"/>
          </a:xfrm>
          <a:custGeom>
            <a:avLst/>
            <a:gdLst>
              <a:gd name="T0" fmla="*/ 2147483647 w 94"/>
              <a:gd name="T1" fmla="*/ 2147483647 h 92"/>
              <a:gd name="T2" fmla="*/ 2147483647 w 94"/>
              <a:gd name="T3" fmla="*/ 2147483647 h 92"/>
              <a:gd name="T4" fmla="*/ 0 w 94"/>
              <a:gd name="T5" fmla="*/ 0 h 92"/>
              <a:gd name="T6" fmla="*/ 2147483647 w 94"/>
              <a:gd name="T7" fmla="*/ 2147483647 h 92"/>
              <a:gd name="T8" fmla="*/ 0 60000 65536"/>
              <a:gd name="T9" fmla="*/ 0 60000 65536"/>
              <a:gd name="T10" fmla="*/ 0 60000 65536"/>
              <a:gd name="T11" fmla="*/ 0 60000 65536"/>
              <a:gd name="T12" fmla="*/ 0 w 94"/>
              <a:gd name="T13" fmla="*/ 0 h 92"/>
              <a:gd name="T14" fmla="*/ 94 w 94"/>
              <a:gd name="T15" fmla="*/ 92 h 92"/>
            </a:gdLst>
            <a:ahLst/>
            <a:cxnLst>
              <a:cxn ang="T8">
                <a:pos x="T0" y="T1"/>
              </a:cxn>
              <a:cxn ang="T9">
                <a:pos x="T2" y="T3"/>
              </a:cxn>
              <a:cxn ang="T10">
                <a:pos x="T4" y="T5"/>
              </a:cxn>
              <a:cxn ang="T11">
                <a:pos x="T6" y="T7"/>
              </a:cxn>
            </a:cxnLst>
            <a:rect l="T12" t="T13" r="T14" b="T15"/>
            <a:pathLst>
              <a:path w="94" h="92">
                <a:moveTo>
                  <a:pt x="45" y="42"/>
                </a:moveTo>
                <a:lnTo>
                  <a:pt x="94" y="92"/>
                </a:lnTo>
                <a:lnTo>
                  <a:pt x="0" y="0"/>
                </a:lnTo>
                <a:lnTo>
                  <a:pt x="45" y="42"/>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2586" name="Line 186"/>
          <p:cNvSpPr>
            <a:spLocks noChangeShapeType="1"/>
          </p:cNvSpPr>
          <p:nvPr/>
        </p:nvSpPr>
        <p:spPr bwMode="auto">
          <a:xfrm>
            <a:off x="7391412" y="3902300"/>
            <a:ext cx="9525" cy="12700"/>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2587" name="Line 187"/>
          <p:cNvSpPr>
            <a:spLocks noChangeShapeType="1"/>
          </p:cNvSpPr>
          <p:nvPr/>
        </p:nvSpPr>
        <p:spPr bwMode="auto">
          <a:xfrm>
            <a:off x="7288220" y="3494312"/>
            <a:ext cx="103187" cy="407988"/>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2588" name="Line 188"/>
          <p:cNvSpPr>
            <a:spLocks noChangeShapeType="1"/>
          </p:cNvSpPr>
          <p:nvPr/>
        </p:nvSpPr>
        <p:spPr bwMode="auto">
          <a:xfrm>
            <a:off x="7072313" y="3254622"/>
            <a:ext cx="101600" cy="109537"/>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2589" name="Freeform 189"/>
          <p:cNvSpPr>
            <a:spLocks/>
          </p:cNvSpPr>
          <p:nvPr/>
        </p:nvSpPr>
        <p:spPr bwMode="auto">
          <a:xfrm>
            <a:off x="5318125" y="1236887"/>
            <a:ext cx="215900" cy="433388"/>
          </a:xfrm>
          <a:custGeom>
            <a:avLst/>
            <a:gdLst>
              <a:gd name="T0" fmla="*/ 0 w 93"/>
              <a:gd name="T1" fmla="*/ 2147483647 h 166"/>
              <a:gd name="T2" fmla="*/ 2147483647 w 93"/>
              <a:gd name="T3" fmla="*/ 0 h 166"/>
              <a:gd name="T4" fmla="*/ 2147483647 w 93"/>
              <a:gd name="T5" fmla="*/ 2147483647 h 166"/>
              <a:gd name="T6" fmla="*/ 0 w 93"/>
              <a:gd name="T7" fmla="*/ 2147483647 h 166"/>
              <a:gd name="T8" fmla="*/ 0 60000 65536"/>
              <a:gd name="T9" fmla="*/ 0 60000 65536"/>
              <a:gd name="T10" fmla="*/ 0 60000 65536"/>
              <a:gd name="T11" fmla="*/ 0 60000 65536"/>
              <a:gd name="T12" fmla="*/ 0 w 93"/>
              <a:gd name="T13" fmla="*/ 0 h 166"/>
              <a:gd name="T14" fmla="*/ 93 w 93"/>
              <a:gd name="T15" fmla="*/ 166 h 166"/>
            </a:gdLst>
            <a:ahLst/>
            <a:cxnLst>
              <a:cxn ang="T8">
                <a:pos x="T0" y="T1"/>
              </a:cxn>
              <a:cxn ang="T9">
                <a:pos x="T2" y="T3"/>
              </a:cxn>
              <a:cxn ang="T10">
                <a:pos x="T4" y="T5"/>
              </a:cxn>
              <a:cxn ang="T11">
                <a:pos x="T6" y="T7"/>
              </a:cxn>
            </a:cxnLst>
            <a:rect l="T12" t="T13" r="T14" b="T15"/>
            <a:pathLst>
              <a:path w="93" h="166">
                <a:moveTo>
                  <a:pt x="0" y="152"/>
                </a:moveTo>
                <a:lnTo>
                  <a:pt x="93" y="0"/>
                </a:lnTo>
                <a:lnTo>
                  <a:pt x="49" y="166"/>
                </a:lnTo>
                <a:lnTo>
                  <a:pt x="0" y="152"/>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2590" name="Line 190"/>
          <p:cNvSpPr>
            <a:spLocks noChangeShapeType="1"/>
          </p:cNvSpPr>
          <p:nvPr/>
        </p:nvSpPr>
        <p:spPr bwMode="auto">
          <a:xfrm>
            <a:off x="5318125" y="1633784"/>
            <a:ext cx="114300" cy="36513"/>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2591" name="Freeform 191"/>
          <p:cNvSpPr>
            <a:spLocks/>
          </p:cNvSpPr>
          <p:nvPr/>
        </p:nvSpPr>
        <p:spPr bwMode="auto">
          <a:xfrm>
            <a:off x="4554538" y="3267300"/>
            <a:ext cx="214312" cy="444500"/>
          </a:xfrm>
          <a:custGeom>
            <a:avLst/>
            <a:gdLst>
              <a:gd name="T0" fmla="*/ 0 w 93"/>
              <a:gd name="T1" fmla="*/ 2147483647 h 170"/>
              <a:gd name="T2" fmla="*/ 2147483647 w 93"/>
              <a:gd name="T3" fmla="*/ 0 h 170"/>
              <a:gd name="T4" fmla="*/ 2147483647 w 93"/>
              <a:gd name="T5" fmla="*/ 2147483647 h 170"/>
              <a:gd name="T6" fmla="*/ 0 w 93"/>
              <a:gd name="T7" fmla="*/ 2147483647 h 170"/>
              <a:gd name="T8" fmla="*/ 0 60000 65536"/>
              <a:gd name="T9" fmla="*/ 0 60000 65536"/>
              <a:gd name="T10" fmla="*/ 0 60000 65536"/>
              <a:gd name="T11" fmla="*/ 0 60000 65536"/>
              <a:gd name="T12" fmla="*/ 0 w 93"/>
              <a:gd name="T13" fmla="*/ 0 h 170"/>
              <a:gd name="T14" fmla="*/ 93 w 93"/>
              <a:gd name="T15" fmla="*/ 170 h 170"/>
            </a:gdLst>
            <a:ahLst/>
            <a:cxnLst>
              <a:cxn ang="T8">
                <a:pos x="T0" y="T1"/>
              </a:cxn>
              <a:cxn ang="T9">
                <a:pos x="T2" y="T3"/>
              </a:cxn>
              <a:cxn ang="T10">
                <a:pos x="T4" y="T5"/>
              </a:cxn>
              <a:cxn ang="T11">
                <a:pos x="T6" y="T7"/>
              </a:cxn>
            </a:cxnLst>
            <a:rect l="T12" t="T13" r="T14" b="T15"/>
            <a:pathLst>
              <a:path w="93" h="170">
                <a:moveTo>
                  <a:pt x="0" y="170"/>
                </a:moveTo>
                <a:lnTo>
                  <a:pt x="93" y="0"/>
                </a:lnTo>
                <a:lnTo>
                  <a:pt x="49" y="119"/>
                </a:lnTo>
                <a:lnTo>
                  <a:pt x="0" y="17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2592" name="Freeform 192"/>
          <p:cNvSpPr>
            <a:spLocks/>
          </p:cNvSpPr>
          <p:nvPr/>
        </p:nvSpPr>
        <p:spPr bwMode="auto">
          <a:xfrm>
            <a:off x="4667250" y="2989509"/>
            <a:ext cx="215900" cy="588963"/>
          </a:xfrm>
          <a:custGeom>
            <a:avLst/>
            <a:gdLst>
              <a:gd name="T0" fmla="*/ 2147483647 w 93"/>
              <a:gd name="T1" fmla="*/ 0 h 225"/>
              <a:gd name="T2" fmla="*/ 0 w 93"/>
              <a:gd name="T3" fmla="*/ 2147483647 h 225"/>
              <a:gd name="T4" fmla="*/ 2147483647 w 93"/>
              <a:gd name="T5" fmla="*/ 2147483647 h 225"/>
              <a:gd name="T6" fmla="*/ 2147483647 w 93"/>
              <a:gd name="T7" fmla="*/ 0 h 225"/>
              <a:gd name="T8" fmla="*/ 0 60000 65536"/>
              <a:gd name="T9" fmla="*/ 0 60000 65536"/>
              <a:gd name="T10" fmla="*/ 0 60000 65536"/>
              <a:gd name="T11" fmla="*/ 0 60000 65536"/>
              <a:gd name="T12" fmla="*/ 0 w 93"/>
              <a:gd name="T13" fmla="*/ 0 h 225"/>
              <a:gd name="T14" fmla="*/ 93 w 93"/>
              <a:gd name="T15" fmla="*/ 225 h 225"/>
            </a:gdLst>
            <a:ahLst/>
            <a:cxnLst>
              <a:cxn ang="T8">
                <a:pos x="T0" y="T1"/>
              </a:cxn>
              <a:cxn ang="T9">
                <a:pos x="T2" y="T3"/>
              </a:cxn>
              <a:cxn ang="T10">
                <a:pos x="T4" y="T5"/>
              </a:cxn>
              <a:cxn ang="T11">
                <a:pos x="T6" y="T7"/>
              </a:cxn>
            </a:cxnLst>
            <a:rect l="T12" t="T13" r="T14" b="T15"/>
            <a:pathLst>
              <a:path w="93" h="225">
                <a:moveTo>
                  <a:pt x="93" y="0"/>
                </a:moveTo>
                <a:lnTo>
                  <a:pt x="0" y="225"/>
                </a:lnTo>
                <a:lnTo>
                  <a:pt x="44" y="106"/>
                </a:lnTo>
                <a:lnTo>
                  <a:pt x="93"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2593" name="Line 193"/>
          <p:cNvSpPr>
            <a:spLocks noChangeShapeType="1"/>
          </p:cNvSpPr>
          <p:nvPr/>
        </p:nvSpPr>
        <p:spPr bwMode="auto">
          <a:xfrm flipV="1">
            <a:off x="4554543" y="3578450"/>
            <a:ext cx="112712" cy="133350"/>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2594" name="Line 194"/>
          <p:cNvSpPr>
            <a:spLocks noChangeShapeType="1"/>
          </p:cNvSpPr>
          <p:nvPr/>
        </p:nvSpPr>
        <p:spPr bwMode="auto">
          <a:xfrm flipH="1">
            <a:off x="4667250" y="2989509"/>
            <a:ext cx="215900" cy="588963"/>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2595" name="Freeform 195"/>
          <p:cNvSpPr>
            <a:spLocks/>
          </p:cNvSpPr>
          <p:nvPr/>
        </p:nvSpPr>
        <p:spPr bwMode="auto">
          <a:xfrm>
            <a:off x="7502530" y="3938812"/>
            <a:ext cx="220663" cy="96838"/>
          </a:xfrm>
          <a:custGeom>
            <a:avLst/>
            <a:gdLst>
              <a:gd name="T0" fmla="*/ 2147483647 w 94"/>
              <a:gd name="T1" fmla="*/ 0 h 37"/>
              <a:gd name="T2" fmla="*/ 2147483647 w 94"/>
              <a:gd name="T3" fmla="*/ 2147483647 h 37"/>
              <a:gd name="T4" fmla="*/ 0 w 94"/>
              <a:gd name="T5" fmla="*/ 2147483647 h 37"/>
              <a:gd name="T6" fmla="*/ 2147483647 w 94"/>
              <a:gd name="T7" fmla="*/ 0 h 37"/>
              <a:gd name="T8" fmla="*/ 0 60000 65536"/>
              <a:gd name="T9" fmla="*/ 0 60000 65536"/>
              <a:gd name="T10" fmla="*/ 0 60000 65536"/>
              <a:gd name="T11" fmla="*/ 0 60000 65536"/>
              <a:gd name="T12" fmla="*/ 0 w 94"/>
              <a:gd name="T13" fmla="*/ 0 h 37"/>
              <a:gd name="T14" fmla="*/ 94 w 94"/>
              <a:gd name="T15" fmla="*/ 37 h 37"/>
            </a:gdLst>
            <a:ahLst/>
            <a:cxnLst>
              <a:cxn ang="T8">
                <a:pos x="T0" y="T1"/>
              </a:cxn>
              <a:cxn ang="T9">
                <a:pos x="T2" y="T3"/>
              </a:cxn>
              <a:cxn ang="T10">
                <a:pos x="T4" y="T5"/>
              </a:cxn>
              <a:cxn ang="T11">
                <a:pos x="T6" y="T7"/>
              </a:cxn>
            </a:cxnLst>
            <a:rect l="T12" t="T13" r="T14" b="T15"/>
            <a:pathLst>
              <a:path w="94" h="37">
                <a:moveTo>
                  <a:pt x="50" y="0"/>
                </a:moveTo>
                <a:lnTo>
                  <a:pt x="94" y="37"/>
                </a:lnTo>
                <a:lnTo>
                  <a:pt x="0" y="23"/>
                </a:lnTo>
                <a:lnTo>
                  <a:pt x="50"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2596" name="Freeform 196"/>
          <p:cNvSpPr>
            <a:spLocks/>
          </p:cNvSpPr>
          <p:nvPr/>
        </p:nvSpPr>
        <p:spPr bwMode="auto">
          <a:xfrm>
            <a:off x="7620000" y="3938812"/>
            <a:ext cx="215900" cy="96838"/>
          </a:xfrm>
          <a:custGeom>
            <a:avLst/>
            <a:gdLst>
              <a:gd name="T0" fmla="*/ 2147483647 w 93"/>
              <a:gd name="T1" fmla="*/ 2147483647 h 37"/>
              <a:gd name="T2" fmla="*/ 0 w 93"/>
              <a:gd name="T3" fmla="*/ 0 h 37"/>
              <a:gd name="T4" fmla="*/ 2147483647 w 93"/>
              <a:gd name="T5" fmla="*/ 2147483647 h 37"/>
              <a:gd name="T6" fmla="*/ 2147483647 w 93"/>
              <a:gd name="T7" fmla="*/ 2147483647 h 37"/>
              <a:gd name="T8" fmla="*/ 0 60000 65536"/>
              <a:gd name="T9" fmla="*/ 0 60000 65536"/>
              <a:gd name="T10" fmla="*/ 0 60000 65536"/>
              <a:gd name="T11" fmla="*/ 0 60000 65536"/>
              <a:gd name="T12" fmla="*/ 0 w 93"/>
              <a:gd name="T13" fmla="*/ 0 h 37"/>
              <a:gd name="T14" fmla="*/ 93 w 93"/>
              <a:gd name="T15" fmla="*/ 37 h 37"/>
            </a:gdLst>
            <a:ahLst/>
            <a:cxnLst>
              <a:cxn ang="T8">
                <a:pos x="T0" y="T1"/>
              </a:cxn>
              <a:cxn ang="T9">
                <a:pos x="T2" y="T3"/>
              </a:cxn>
              <a:cxn ang="T10">
                <a:pos x="T4" y="T5"/>
              </a:cxn>
              <a:cxn ang="T11">
                <a:pos x="T6" y="T7"/>
              </a:cxn>
            </a:cxnLst>
            <a:rect l="T12" t="T13" r="T14" b="T15"/>
            <a:pathLst>
              <a:path w="93" h="37">
                <a:moveTo>
                  <a:pt x="93" y="14"/>
                </a:moveTo>
                <a:lnTo>
                  <a:pt x="0" y="0"/>
                </a:lnTo>
                <a:lnTo>
                  <a:pt x="44" y="37"/>
                </a:lnTo>
                <a:lnTo>
                  <a:pt x="93" y="14"/>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2597" name="Line 197"/>
          <p:cNvSpPr>
            <a:spLocks noChangeShapeType="1"/>
          </p:cNvSpPr>
          <p:nvPr/>
        </p:nvSpPr>
        <p:spPr bwMode="auto">
          <a:xfrm flipH="1" flipV="1">
            <a:off x="7620000" y="3938814"/>
            <a:ext cx="215900" cy="36513"/>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2598" name="Line 198"/>
          <p:cNvSpPr>
            <a:spLocks noChangeShapeType="1"/>
          </p:cNvSpPr>
          <p:nvPr/>
        </p:nvSpPr>
        <p:spPr bwMode="auto">
          <a:xfrm flipV="1">
            <a:off x="7502537" y="3938814"/>
            <a:ext cx="117475" cy="6032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2599" name="Line 199"/>
          <p:cNvSpPr>
            <a:spLocks noChangeShapeType="1"/>
          </p:cNvSpPr>
          <p:nvPr/>
        </p:nvSpPr>
        <p:spPr bwMode="auto">
          <a:xfrm flipH="1" flipV="1">
            <a:off x="6470651" y="2414812"/>
            <a:ext cx="158750" cy="204788"/>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2600" name="Freeform 200"/>
          <p:cNvSpPr>
            <a:spLocks/>
          </p:cNvSpPr>
          <p:nvPr/>
        </p:nvSpPr>
        <p:spPr bwMode="auto">
          <a:xfrm>
            <a:off x="4984762" y="1897289"/>
            <a:ext cx="227013" cy="804863"/>
          </a:xfrm>
          <a:custGeom>
            <a:avLst/>
            <a:gdLst>
              <a:gd name="T0" fmla="*/ 2147483647 w 98"/>
              <a:gd name="T1" fmla="*/ 0 h 308"/>
              <a:gd name="T2" fmla="*/ 0 w 98"/>
              <a:gd name="T3" fmla="*/ 2147483647 h 308"/>
              <a:gd name="T4" fmla="*/ 2147483647 w 98"/>
              <a:gd name="T5" fmla="*/ 2147483647 h 308"/>
              <a:gd name="T6" fmla="*/ 2147483647 w 98"/>
              <a:gd name="T7" fmla="*/ 0 h 308"/>
              <a:gd name="T8" fmla="*/ 0 60000 65536"/>
              <a:gd name="T9" fmla="*/ 0 60000 65536"/>
              <a:gd name="T10" fmla="*/ 0 60000 65536"/>
              <a:gd name="T11" fmla="*/ 0 60000 65536"/>
              <a:gd name="T12" fmla="*/ 0 w 98"/>
              <a:gd name="T13" fmla="*/ 0 h 308"/>
              <a:gd name="T14" fmla="*/ 98 w 98"/>
              <a:gd name="T15" fmla="*/ 308 h 308"/>
            </a:gdLst>
            <a:ahLst/>
            <a:cxnLst>
              <a:cxn ang="T8">
                <a:pos x="T0" y="T1"/>
              </a:cxn>
              <a:cxn ang="T9">
                <a:pos x="T2" y="T3"/>
              </a:cxn>
              <a:cxn ang="T10">
                <a:pos x="T4" y="T5"/>
              </a:cxn>
              <a:cxn ang="T11">
                <a:pos x="T6" y="T7"/>
              </a:cxn>
            </a:cxnLst>
            <a:rect l="T12" t="T13" r="T14" b="T15"/>
            <a:pathLst>
              <a:path w="98" h="308">
                <a:moveTo>
                  <a:pt x="98" y="0"/>
                </a:moveTo>
                <a:lnTo>
                  <a:pt x="0" y="308"/>
                </a:lnTo>
                <a:lnTo>
                  <a:pt x="49" y="184"/>
                </a:lnTo>
                <a:lnTo>
                  <a:pt x="98"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2601" name="Line 201"/>
          <p:cNvSpPr>
            <a:spLocks noChangeShapeType="1"/>
          </p:cNvSpPr>
          <p:nvPr/>
        </p:nvSpPr>
        <p:spPr bwMode="auto">
          <a:xfrm flipH="1">
            <a:off x="4984755" y="1970312"/>
            <a:ext cx="198438" cy="731838"/>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2602" name="Freeform 202"/>
          <p:cNvSpPr>
            <a:spLocks/>
          </p:cNvSpPr>
          <p:nvPr/>
        </p:nvSpPr>
        <p:spPr bwMode="auto">
          <a:xfrm>
            <a:off x="4883150" y="2378322"/>
            <a:ext cx="215900" cy="611187"/>
          </a:xfrm>
          <a:custGeom>
            <a:avLst/>
            <a:gdLst>
              <a:gd name="T0" fmla="*/ 0 w 94"/>
              <a:gd name="T1" fmla="*/ 2147483647 h 234"/>
              <a:gd name="T2" fmla="*/ 2147483647 w 94"/>
              <a:gd name="T3" fmla="*/ 0 h 234"/>
              <a:gd name="T4" fmla="*/ 2147483647 w 94"/>
              <a:gd name="T5" fmla="*/ 2147483647 h 234"/>
              <a:gd name="T6" fmla="*/ 0 w 94"/>
              <a:gd name="T7" fmla="*/ 2147483647 h 234"/>
              <a:gd name="T8" fmla="*/ 0 60000 65536"/>
              <a:gd name="T9" fmla="*/ 0 60000 65536"/>
              <a:gd name="T10" fmla="*/ 0 60000 65536"/>
              <a:gd name="T11" fmla="*/ 0 60000 65536"/>
              <a:gd name="T12" fmla="*/ 0 w 94"/>
              <a:gd name="T13" fmla="*/ 0 h 234"/>
              <a:gd name="T14" fmla="*/ 94 w 94"/>
              <a:gd name="T15" fmla="*/ 234 h 234"/>
            </a:gdLst>
            <a:ahLst/>
            <a:cxnLst>
              <a:cxn ang="T8">
                <a:pos x="T0" y="T1"/>
              </a:cxn>
              <a:cxn ang="T9">
                <a:pos x="T2" y="T3"/>
              </a:cxn>
              <a:cxn ang="T10">
                <a:pos x="T4" y="T5"/>
              </a:cxn>
              <a:cxn ang="T11">
                <a:pos x="T6" y="T7"/>
              </a:cxn>
            </a:cxnLst>
            <a:rect l="T12" t="T13" r="T14" b="T15"/>
            <a:pathLst>
              <a:path w="94" h="234">
                <a:moveTo>
                  <a:pt x="0" y="234"/>
                </a:moveTo>
                <a:lnTo>
                  <a:pt x="94" y="0"/>
                </a:lnTo>
                <a:lnTo>
                  <a:pt x="45" y="124"/>
                </a:lnTo>
                <a:lnTo>
                  <a:pt x="0" y="234"/>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2603" name="Line 203"/>
          <p:cNvSpPr>
            <a:spLocks noChangeShapeType="1"/>
          </p:cNvSpPr>
          <p:nvPr/>
        </p:nvSpPr>
        <p:spPr bwMode="auto">
          <a:xfrm flipV="1">
            <a:off x="4883150" y="2702172"/>
            <a:ext cx="101600" cy="287337"/>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2604" name="Freeform 204"/>
          <p:cNvSpPr>
            <a:spLocks/>
          </p:cNvSpPr>
          <p:nvPr/>
        </p:nvSpPr>
        <p:spPr bwMode="auto">
          <a:xfrm>
            <a:off x="6524625" y="2546597"/>
            <a:ext cx="215900" cy="276225"/>
          </a:xfrm>
          <a:custGeom>
            <a:avLst/>
            <a:gdLst>
              <a:gd name="T0" fmla="*/ 2147483647 w 94"/>
              <a:gd name="T1" fmla="*/ 2147483647 h 106"/>
              <a:gd name="T2" fmla="*/ 2147483647 w 94"/>
              <a:gd name="T3" fmla="*/ 2147483647 h 106"/>
              <a:gd name="T4" fmla="*/ 0 w 94"/>
              <a:gd name="T5" fmla="*/ 0 h 106"/>
              <a:gd name="T6" fmla="*/ 2147483647 w 94"/>
              <a:gd name="T7" fmla="*/ 2147483647 h 106"/>
              <a:gd name="T8" fmla="*/ 0 60000 65536"/>
              <a:gd name="T9" fmla="*/ 0 60000 65536"/>
              <a:gd name="T10" fmla="*/ 0 60000 65536"/>
              <a:gd name="T11" fmla="*/ 0 60000 65536"/>
              <a:gd name="T12" fmla="*/ 0 w 94"/>
              <a:gd name="T13" fmla="*/ 0 h 106"/>
              <a:gd name="T14" fmla="*/ 94 w 94"/>
              <a:gd name="T15" fmla="*/ 106 h 106"/>
            </a:gdLst>
            <a:ahLst/>
            <a:cxnLst>
              <a:cxn ang="T8">
                <a:pos x="T0" y="T1"/>
              </a:cxn>
              <a:cxn ang="T9">
                <a:pos x="T2" y="T3"/>
              </a:cxn>
              <a:cxn ang="T10">
                <a:pos x="T4" y="T5"/>
              </a:cxn>
              <a:cxn ang="T11">
                <a:pos x="T6" y="T7"/>
              </a:cxn>
            </a:cxnLst>
            <a:rect l="T12" t="T13" r="T14" b="T15"/>
            <a:pathLst>
              <a:path w="94" h="106">
                <a:moveTo>
                  <a:pt x="45" y="28"/>
                </a:moveTo>
                <a:lnTo>
                  <a:pt x="94" y="106"/>
                </a:lnTo>
                <a:lnTo>
                  <a:pt x="0" y="0"/>
                </a:lnTo>
                <a:lnTo>
                  <a:pt x="45" y="28"/>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2605" name="Freeform 205"/>
          <p:cNvSpPr>
            <a:spLocks/>
          </p:cNvSpPr>
          <p:nvPr/>
        </p:nvSpPr>
        <p:spPr bwMode="auto">
          <a:xfrm>
            <a:off x="6629400" y="2619600"/>
            <a:ext cx="215900" cy="323850"/>
          </a:xfrm>
          <a:custGeom>
            <a:avLst/>
            <a:gdLst>
              <a:gd name="T0" fmla="*/ 2147483647 w 93"/>
              <a:gd name="T1" fmla="*/ 2147483647 h 124"/>
              <a:gd name="T2" fmla="*/ 0 w 93"/>
              <a:gd name="T3" fmla="*/ 0 h 124"/>
              <a:gd name="T4" fmla="*/ 2147483647 w 93"/>
              <a:gd name="T5" fmla="*/ 2147483647 h 124"/>
              <a:gd name="T6" fmla="*/ 2147483647 w 93"/>
              <a:gd name="T7" fmla="*/ 2147483647 h 124"/>
              <a:gd name="T8" fmla="*/ 0 60000 65536"/>
              <a:gd name="T9" fmla="*/ 0 60000 65536"/>
              <a:gd name="T10" fmla="*/ 0 60000 65536"/>
              <a:gd name="T11" fmla="*/ 0 60000 65536"/>
              <a:gd name="T12" fmla="*/ 0 w 93"/>
              <a:gd name="T13" fmla="*/ 0 h 124"/>
              <a:gd name="T14" fmla="*/ 93 w 93"/>
              <a:gd name="T15" fmla="*/ 124 h 124"/>
            </a:gdLst>
            <a:ahLst/>
            <a:cxnLst>
              <a:cxn ang="T8">
                <a:pos x="T0" y="T1"/>
              </a:cxn>
              <a:cxn ang="T9">
                <a:pos x="T2" y="T3"/>
              </a:cxn>
              <a:cxn ang="T10">
                <a:pos x="T4" y="T5"/>
              </a:cxn>
              <a:cxn ang="T11">
                <a:pos x="T6" y="T7"/>
              </a:cxn>
            </a:cxnLst>
            <a:rect l="T12" t="T13" r="T14" b="T15"/>
            <a:pathLst>
              <a:path w="93" h="124">
                <a:moveTo>
                  <a:pt x="93" y="124"/>
                </a:moveTo>
                <a:lnTo>
                  <a:pt x="0" y="0"/>
                </a:lnTo>
                <a:lnTo>
                  <a:pt x="49" y="78"/>
                </a:lnTo>
                <a:lnTo>
                  <a:pt x="93" y="124"/>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2606" name="Line 206"/>
          <p:cNvSpPr>
            <a:spLocks noChangeShapeType="1"/>
          </p:cNvSpPr>
          <p:nvPr/>
        </p:nvSpPr>
        <p:spPr bwMode="auto">
          <a:xfrm flipH="1" flipV="1">
            <a:off x="6629400" y="2619600"/>
            <a:ext cx="215900" cy="323850"/>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2607" name="Freeform 207"/>
          <p:cNvSpPr>
            <a:spLocks/>
          </p:cNvSpPr>
          <p:nvPr/>
        </p:nvSpPr>
        <p:spPr bwMode="auto">
          <a:xfrm>
            <a:off x="6740525" y="2822800"/>
            <a:ext cx="217488" cy="323850"/>
          </a:xfrm>
          <a:custGeom>
            <a:avLst/>
            <a:gdLst>
              <a:gd name="T0" fmla="*/ 2147483647 w 93"/>
              <a:gd name="T1" fmla="*/ 2147483647 h 124"/>
              <a:gd name="T2" fmla="*/ 2147483647 w 93"/>
              <a:gd name="T3" fmla="*/ 2147483647 h 124"/>
              <a:gd name="T4" fmla="*/ 0 w 93"/>
              <a:gd name="T5" fmla="*/ 0 h 124"/>
              <a:gd name="T6" fmla="*/ 2147483647 w 93"/>
              <a:gd name="T7" fmla="*/ 2147483647 h 124"/>
              <a:gd name="T8" fmla="*/ 0 60000 65536"/>
              <a:gd name="T9" fmla="*/ 0 60000 65536"/>
              <a:gd name="T10" fmla="*/ 0 60000 65536"/>
              <a:gd name="T11" fmla="*/ 0 60000 65536"/>
              <a:gd name="T12" fmla="*/ 0 w 93"/>
              <a:gd name="T13" fmla="*/ 0 h 124"/>
              <a:gd name="T14" fmla="*/ 93 w 93"/>
              <a:gd name="T15" fmla="*/ 124 h 124"/>
            </a:gdLst>
            <a:ahLst/>
            <a:cxnLst>
              <a:cxn ang="T8">
                <a:pos x="T0" y="T1"/>
              </a:cxn>
              <a:cxn ang="T9">
                <a:pos x="T2" y="T3"/>
              </a:cxn>
              <a:cxn ang="T10">
                <a:pos x="T4" y="T5"/>
              </a:cxn>
              <a:cxn ang="T11">
                <a:pos x="T6" y="T7"/>
              </a:cxn>
            </a:cxnLst>
            <a:rect l="T12" t="T13" r="T14" b="T15"/>
            <a:pathLst>
              <a:path w="93" h="124">
                <a:moveTo>
                  <a:pt x="44" y="46"/>
                </a:moveTo>
                <a:lnTo>
                  <a:pt x="93" y="124"/>
                </a:lnTo>
                <a:lnTo>
                  <a:pt x="0" y="0"/>
                </a:lnTo>
                <a:lnTo>
                  <a:pt x="44" y="46"/>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2608" name="Freeform 208"/>
          <p:cNvSpPr>
            <a:spLocks/>
          </p:cNvSpPr>
          <p:nvPr/>
        </p:nvSpPr>
        <p:spPr bwMode="auto">
          <a:xfrm>
            <a:off x="6845312" y="2943450"/>
            <a:ext cx="227013" cy="311150"/>
          </a:xfrm>
          <a:custGeom>
            <a:avLst/>
            <a:gdLst>
              <a:gd name="T0" fmla="*/ 2147483647 w 98"/>
              <a:gd name="T1" fmla="*/ 2147483647 h 119"/>
              <a:gd name="T2" fmla="*/ 0 w 98"/>
              <a:gd name="T3" fmla="*/ 0 h 119"/>
              <a:gd name="T4" fmla="*/ 2147483647 w 98"/>
              <a:gd name="T5" fmla="*/ 2147483647 h 119"/>
              <a:gd name="T6" fmla="*/ 2147483647 w 98"/>
              <a:gd name="T7" fmla="*/ 2147483647 h 119"/>
              <a:gd name="T8" fmla="*/ 0 60000 65536"/>
              <a:gd name="T9" fmla="*/ 0 60000 65536"/>
              <a:gd name="T10" fmla="*/ 0 60000 65536"/>
              <a:gd name="T11" fmla="*/ 0 60000 65536"/>
              <a:gd name="T12" fmla="*/ 0 w 98"/>
              <a:gd name="T13" fmla="*/ 0 h 119"/>
              <a:gd name="T14" fmla="*/ 98 w 98"/>
              <a:gd name="T15" fmla="*/ 119 h 119"/>
            </a:gdLst>
            <a:ahLst/>
            <a:cxnLst>
              <a:cxn ang="T8">
                <a:pos x="T0" y="T1"/>
              </a:cxn>
              <a:cxn ang="T9">
                <a:pos x="T2" y="T3"/>
              </a:cxn>
              <a:cxn ang="T10">
                <a:pos x="T4" y="T5"/>
              </a:cxn>
              <a:cxn ang="T11">
                <a:pos x="T6" y="T7"/>
              </a:cxn>
            </a:cxnLst>
            <a:rect l="T12" t="T13" r="T14" b="T15"/>
            <a:pathLst>
              <a:path w="98" h="119">
                <a:moveTo>
                  <a:pt x="98" y="119"/>
                </a:moveTo>
                <a:lnTo>
                  <a:pt x="0" y="0"/>
                </a:lnTo>
                <a:lnTo>
                  <a:pt x="49" y="78"/>
                </a:lnTo>
                <a:lnTo>
                  <a:pt x="98" y="119"/>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2609" name="Line 209"/>
          <p:cNvSpPr>
            <a:spLocks noChangeShapeType="1"/>
          </p:cNvSpPr>
          <p:nvPr/>
        </p:nvSpPr>
        <p:spPr bwMode="auto">
          <a:xfrm flipV="1">
            <a:off x="7723190" y="3975328"/>
            <a:ext cx="112712" cy="6032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2610" name="Line 210"/>
          <p:cNvSpPr>
            <a:spLocks noChangeShapeType="1"/>
          </p:cNvSpPr>
          <p:nvPr/>
        </p:nvSpPr>
        <p:spPr bwMode="auto">
          <a:xfrm flipH="1" flipV="1">
            <a:off x="6845312" y="2943450"/>
            <a:ext cx="227013" cy="311150"/>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2611" name="Line 211"/>
          <p:cNvSpPr>
            <a:spLocks noChangeShapeType="1"/>
          </p:cNvSpPr>
          <p:nvPr/>
        </p:nvSpPr>
        <p:spPr bwMode="auto">
          <a:xfrm>
            <a:off x="6740527" y="2822800"/>
            <a:ext cx="104775" cy="120650"/>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2612" name="Freeform 212"/>
          <p:cNvSpPr>
            <a:spLocks/>
          </p:cNvSpPr>
          <p:nvPr/>
        </p:nvSpPr>
        <p:spPr bwMode="auto">
          <a:xfrm>
            <a:off x="6958013" y="3146672"/>
            <a:ext cx="215900" cy="274637"/>
          </a:xfrm>
          <a:custGeom>
            <a:avLst/>
            <a:gdLst>
              <a:gd name="T0" fmla="*/ 2147483647 w 94"/>
              <a:gd name="T1" fmla="*/ 2147483647 h 105"/>
              <a:gd name="T2" fmla="*/ 2147483647 w 94"/>
              <a:gd name="T3" fmla="*/ 2147483647 h 105"/>
              <a:gd name="T4" fmla="*/ 0 w 94"/>
              <a:gd name="T5" fmla="*/ 0 h 105"/>
              <a:gd name="T6" fmla="*/ 2147483647 w 94"/>
              <a:gd name="T7" fmla="*/ 2147483647 h 105"/>
              <a:gd name="T8" fmla="*/ 0 60000 65536"/>
              <a:gd name="T9" fmla="*/ 0 60000 65536"/>
              <a:gd name="T10" fmla="*/ 0 60000 65536"/>
              <a:gd name="T11" fmla="*/ 0 60000 65536"/>
              <a:gd name="T12" fmla="*/ 0 w 94"/>
              <a:gd name="T13" fmla="*/ 0 h 105"/>
              <a:gd name="T14" fmla="*/ 94 w 94"/>
              <a:gd name="T15" fmla="*/ 105 h 105"/>
            </a:gdLst>
            <a:ahLst/>
            <a:cxnLst>
              <a:cxn ang="T8">
                <a:pos x="T0" y="T1"/>
              </a:cxn>
              <a:cxn ang="T9">
                <a:pos x="T2" y="T3"/>
              </a:cxn>
              <a:cxn ang="T10">
                <a:pos x="T4" y="T5"/>
              </a:cxn>
              <a:cxn ang="T11">
                <a:pos x="T6" y="T7"/>
              </a:cxn>
            </a:cxnLst>
            <a:rect l="T12" t="T13" r="T14" b="T15"/>
            <a:pathLst>
              <a:path w="94" h="105">
                <a:moveTo>
                  <a:pt x="49" y="41"/>
                </a:moveTo>
                <a:lnTo>
                  <a:pt x="94" y="105"/>
                </a:lnTo>
                <a:lnTo>
                  <a:pt x="0" y="0"/>
                </a:lnTo>
                <a:lnTo>
                  <a:pt x="49" y="41"/>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2613" name="Freeform 213"/>
          <p:cNvSpPr>
            <a:spLocks/>
          </p:cNvSpPr>
          <p:nvPr/>
        </p:nvSpPr>
        <p:spPr bwMode="auto">
          <a:xfrm>
            <a:off x="7072313" y="3254600"/>
            <a:ext cx="215900" cy="239712"/>
          </a:xfrm>
          <a:custGeom>
            <a:avLst/>
            <a:gdLst>
              <a:gd name="T0" fmla="*/ 2147483647 w 94"/>
              <a:gd name="T1" fmla="*/ 2147483647 h 92"/>
              <a:gd name="T2" fmla="*/ 0 w 94"/>
              <a:gd name="T3" fmla="*/ 0 h 92"/>
              <a:gd name="T4" fmla="*/ 2147483647 w 94"/>
              <a:gd name="T5" fmla="*/ 2147483647 h 92"/>
              <a:gd name="T6" fmla="*/ 2147483647 w 94"/>
              <a:gd name="T7" fmla="*/ 2147483647 h 92"/>
              <a:gd name="T8" fmla="*/ 0 60000 65536"/>
              <a:gd name="T9" fmla="*/ 0 60000 65536"/>
              <a:gd name="T10" fmla="*/ 0 60000 65536"/>
              <a:gd name="T11" fmla="*/ 0 60000 65536"/>
              <a:gd name="T12" fmla="*/ 0 w 94"/>
              <a:gd name="T13" fmla="*/ 0 h 92"/>
              <a:gd name="T14" fmla="*/ 94 w 94"/>
              <a:gd name="T15" fmla="*/ 92 h 92"/>
            </a:gdLst>
            <a:ahLst/>
            <a:cxnLst>
              <a:cxn ang="T8">
                <a:pos x="T0" y="T1"/>
              </a:cxn>
              <a:cxn ang="T9">
                <a:pos x="T2" y="T3"/>
              </a:cxn>
              <a:cxn ang="T10">
                <a:pos x="T4" y="T5"/>
              </a:cxn>
              <a:cxn ang="T11">
                <a:pos x="T6" y="T7"/>
              </a:cxn>
            </a:cxnLst>
            <a:rect l="T12" t="T13" r="T14" b="T15"/>
            <a:pathLst>
              <a:path w="94" h="92">
                <a:moveTo>
                  <a:pt x="94" y="92"/>
                </a:moveTo>
                <a:lnTo>
                  <a:pt x="0" y="0"/>
                </a:lnTo>
                <a:lnTo>
                  <a:pt x="45" y="64"/>
                </a:lnTo>
                <a:lnTo>
                  <a:pt x="94" y="92"/>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2614" name="Freeform 214"/>
          <p:cNvSpPr>
            <a:spLocks/>
          </p:cNvSpPr>
          <p:nvPr/>
        </p:nvSpPr>
        <p:spPr bwMode="auto">
          <a:xfrm>
            <a:off x="4440238" y="3567337"/>
            <a:ext cx="227012" cy="298450"/>
          </a:xfrm>
          <a:custGeom>
            <a:avLst/>
            <a:gdLst>
              <a:gd name="T0" fmla="*/ 2147483647 w 98"/>
              <a:gd name="T1" fmla="*/ 2147483647 h 114"/>
              <a:gd name="T2" fmla="*/ 2147483647 w 98"/>
              <a:gd name="T3" fmla="*/ 0 h 114"/>
              <a:gd name="T4" fmla="*/ 0 w 98"/>
              <a:gd name="T5" fmla="*/ 2147483647 h 114"/>
              <a:gd name="T6" fmla="*/ 2147483647 w 98"/>
              <a:gd name="T7" fmla="*/ 2147483647 h 114"/>
              <a:gd name="T8" fmla="*/ 0 60000 65536"/>
              <a:gd name="T9" fmla="*/ 0 60000 65536"/>
              <a:gd name="T10" fmla="*/ 0 60000 65536"/>
              <a:gd name="T11" fmla="*/ 0 60000 65536"/>
              <a:gd name="T12" fmla="*/ 0 w 98"/>
              <a:gd name="T13" fmla="*/ 0 h 114"/>
              <a:gd name="T14" fmla="*/ 98 w 98"/>
              <a:gd name="T15" fmla="*/ 114 h 114"/>
            </a:gdLst>
            <a:ahLst/>
            <a:cxnLst>
              <a:cxn ang="T8">
                <a:pos x="T0" y="T1"/>
              </a:cxn>
              <a:cxn ang="T9">
                <a:pos x="T2" y="T3"/>
              </a:cxn>
              <a:cxn ang="T10">
                <a:pos x="T4" y="T5"/>
              </a:cxn>
              <a:cxn ang="T11">
                <a:pos x="T6" y="T7"/>
              </a:cxn>
            </a:cxnLst>
            <a:rect l="T12" t="T13" r="T14" b="T15"/>
            <a:pathLst>
              <a:path w="98" h="114">
                <a:moveTo>
                  <a:pt x="49" y="55"/>
                </a:moveTo>
                <a:lnTo>
                  <a:pt x="98" y="0"/>
                </a:lnTo>
                <a:lnTo>
                  <a:pt x="0" y="114"/>
                </a:lnTo>
                <a:lnTo>
                  <a:pt x="49" y="55"/>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2615" name="Freeform 215"/>
          <p:cNvSpPr>
            <a:spLocks/>
          </p:cNvSpPr>
          <p:nvPr/>
        </p:nvSpPr>
        <p:spPr bwMode="auto">
          <a:xfrm>
            <a:off x="4554538" y="3267300"/>
            <a:ext cx="214312" cy="444500"/>
          </a:xfrm>
          <a:custGeom>
            <a:avLst/>
            <a:gdLst>
              <a:gd name="T0" fmla="*/ 2147483647 w 93"/>
              <a:gd name="T1" fmla="*/ 0 h 170"/>
              <a:gd name="T2" fmla="*/ 0 w 93"/>
              <a:gd name="T3" fmla="*/ 2147483647 h 170"/>
              <a:gd name="T4" fmla="*/ 2147483647 w 93"/>
              <a:gd name="T5" fmla="*/ 2147483647 h 170"/>
              <a:gd name="T6" fmla="*/ 2147483647 w 93"/>
              <a:gd name="T7" fmla="*/ 0 h 170"/>
              <a:gd name="T8" fmla="*/ 0 60000 65536"/>
              <a:gd name="T9" fmla="*/ 0 60000 65536"/>
              <a:gd name="T10" fmla="*/ 0 60000 65536"/>
              <a:gd name="T11" fmla="*/ 0 60000 65536"/>
              <a:gd name="T12" fmla="*/ 0 w 93"/>
              <a:gd name="T13" fmla="*/ 0 h 170"/>
              <a:gd name="T14" fmla="*/ 93 w 93"/>
              <a:gd name="T15" fmla="*/ 170 h 170"/>
            </a:gdLst>
            <a:ahLst/>
            <a:cxnLst>
              <a:cxn ang="T8">
                <a:pos x="T0" y="T1"/>
              </a:cxn>
              <a:cxn ang="T9">
                <a:pos x="T2" y="T3"/>
              </a:cxn>
              <a:cxn ang="T10">
                <a:pos x="T4" y="T5"/>
              </a:cxn>
              <a:cxn ang="T11">
                <a:pos x="T6" y="T7"/>
              </a:cxn>
            </a:cxnLst>
            <a:rect l="T12" t="T13" r="T14" b="T15"/>
            <a:pathLst>
              <a:path w="93" h="170">
                <a:moveTo>
                  <a:pt x="93" y="0"/>
                </a:moveTo>
                <a:lnTo>
                  <a:pt x="0" y="170"/>
                </a:lnTo>
                <a:lnTo>
                  <a:pt x="49" y="115"/>
                </a:lnTo>
                <a:lnTo>
                  <a:pt x="93"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2616" name="Line 216"/>
          <p:cNvSpPr>
            <a:spLocks noChangeShapeType="1"/>
          </p:cNvSpPr>
          <p:nvPr/>
        </p:nvSpPr>
        <p:spPr bwMode="auto">
          <a:xfrm flipH="1" flipV="1">
            <a:off x="5545140" y="1233712"/>
            <a:ext cx="190500" cy="287338"/>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2617" name="Line 217"/>
          <p:cNvSpPr>
            <a:spLocks noChangeShapeType="1"/>
          </p:cNvSpPr>
          <p:nvPr/>
        </p:nvSpPr>
        <p:spPr bwMode="auto">
          <a:xfrm flipH="1" flipV="1">
            <a:off x="7072313" y="3254600"/>
            <a:ext cx="215900" cy="239712"/>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2618" name="Line 218"/>
          <p:cNvSpPr>
            <a:spLocks noChangeShapeType="1"/>
          </p:cNvSpPr>
          <p:nvPr/>
        </p:nvSpPr>
        <p:spPr bwMode="auto">
          <a:xfrm>
            <a:off x="6958013" y="3146650"/>
            <a:ext cx="114300" cy="107950"/>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2619" name="Freeform 219"/>
          <p:cNvSpPr>
            <a:spLocks/>
          </p:cNvSpPr>
          <p:nvPr/>
        </p:nvSpPr>
        <p:spPr bwMode="auto">
          <a:xfrm>
            <a:off x="5211763" y="1489322"/>
            <a:ext cx="220662" cy="407987"/>
          </a:xfrm>
          <a:custGeom>
            <a:avLst/>
            <a:gdLst>
              <a:gd name="T0" fmla="*/ 2147483647 w 94"/>
              <a:gd name="T1" fmla="*/ 2147483647 h 156"/>
              <a:gd name="T2" fmla="*/ 2147483647 w 94"/>
              <a:gd name="T3" fmla="*/ 0 h 156"/>
              <a:gd name="T4" fmla="*/ 0 w 94"/>
              <a:gd name="T5" fmla="*/ 2147483647 h 156"/>
              <a:gd name="T6" fmla="*/ 2147483647 w 94"/>
              <a:gd name="T7" fmla="*/ 2147483647 h 156"/>
              <a:gd name="T8" fmla="*/ 0 60000 65536"/>
              <a:gd name="T9" fmla="*/ 0 60000 65536"/>
              <a:gd name="T10" fmla="*/ 0 60000 65536"/>
              <a:gd name="T11" fmla="*/ 0 60000 65536"/>
              <a:gd name="T12" fmla="*/ 0 w 94"/>
              <a:gd name="T13" fmla="*/ 0 h 156"/>
              <a:gd name="T14" fmla="*/ 94 w 94"/>
              <a:gd name="T15" fmla="*/ 156 h 156"/>
            </a:gdLst>
            <a:ahLst/>
            <a:cxnLst>
              <a:cxn ang="T8">
                <a:pos x="T0" y="T1"/>
              </a:cxn>
              <a:cxn ang="T9">
                <a:pos x="T2" y="T3"/>
              </a:cxn>
              <a:cxn ang="T10">
                <a:pos x="T4" y="T5"/>
              </a:cxn>
              <a:cxn ang="T11">
                <a:pos x="T6" y="T7"/>
              </a:cxn>
            </a:cxnLst>
            <a:rect l="T12" t="T13" r="T14" b="T15"/>
            <a:pathLst>
              <a:path w="94" h="156">
                <a:moveTo>
                  <a:pt x="45" y="55"/>
                </a:moveTo>
                <a:lnTo>
                  <a:pt x="94" y="0"/>
                </a:lnTo>
                <a:lnTo>
                  <a:pt x="0" y="156"/>
                </a:lnTo>
                <a:lnTo>
                  <a:pt x="45" y="55"/>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2620" name="Freeform 220"/>
          <p:cNvSpPr>
            <a:spLocks/>
          </p:cNvSpPr>
          <p:nvPr/>
        </p:nvSpPr>
        <p:spPr bwMode="auto">
          <a:xfrm>
            <a:off x="5318125" y="1236892"/>
            <a:ext cx="215900" cy="396875"/>
          </a:xfrm>
          <a:custGeom>
            <a:avLst/>
            <a:gdLst>
              <a:gd name="T0" fmla="*/ 2147483647 w 93"/>
              <a:gd name="T1" fmla="*/ 0 h 152"/>
              <a:gd name="T2" fmla="*/ 0 w 93"/>
              <a:gd name="T3" fmla="*/ 2147483647 h 152"/>
              <a:gd name="T4" fmla="*/ 2147483647 w 93"/>
              <a:gd name="T5" fmla="*/ 2147483647 h 152"/>
              <a:gd name="T6" fmla="*/ 2147483647 w 93"/>
              <a:gd name="T7" fmla="*/ 0 h 152"/>
              <a:gd name="T8" fmla="*/ 0 60000 65536"/>
              <a:gd name="T9" fmla="*/ 0 60000 65536"/>
              <a:gd name="T10" fmla="*/ 0 60000 65536"/>
              <a:gd name="T11" fmla="*/ 0 60000 65536"/>
              <a:gd name="T12" fmla="*/ 0 w 93"/>
              <a:gd name="T13" fmla="*/ 0 h 152"/>
              <a:gd name="T14" fmla="*/ 93 w 93"/>
              <a:gd name="T15" fmla="*/ 152 h 152"/>
            </a:gdLst>
            <a:ahLst/>
            <a:cxnLst>
              <a:cxn ang="T8">
                <a:pos x="T0" y="T1"/>
              </a:cxn>
              <a:cxn ang="T9">
                <a:pos x="T2" y="T3"/>
              </a:cxn>
              <a:cxn ang="T10">
                <a:pos x="T4" y="T5"/>
              </a:cxn>
              <a:cxn ang="T11">
                <a:pos x="T6" y="T7"/>
              </a:cxn>
            </a:cxnLst>
            <a:rect l="T12" t="T13" r="T14" b="T15"/>
            <a:pathLst>
              <a:path w="93" h="152">
                <a:moveTo>
                  <a:pt x="93" y="0"/>
                </a:moveTo>
                <a:lnTo>
                  <a:pt x="0" y="152"/>
                </a:lnTo>
                <a:lnTo>
                  <a:pt x="49" y="97"/>
                </a:lnTo>
                <a:lnTo>
                  <a:pt x="93"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2621" name="Line 221"/>
          <p:cNvSpPr>
            <a:spLocks noChangeShapeType="1"/>
          </p:cNvSpPr>
          <p:nvPr/>
        </p:nvSpPr>
        <p:spPr bwMode="auto">
          <a:xfrm flipV="1">
            <a:off x="4440240" y="3711822"/>
            <a:ext cx="114300" cy="153987"/>
          </a:xfrm>
          <a:prstGeom prst="line">
            <a:avLst/>
          </a:prstGeom>
          <a:noFill/>
          <a:ln w="571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2622" name="Line 222"/>
          <p:cNvSpPr>
            <a:spLocks noChangeShapeType="1"/>
          </p:cNvSpPr>
          <p:nvPr/>
        </p:nvSpPr>
        <p:spPr bwMode="auto">
          <a:xfrm flipH="1">
            <a:off x="4554538" y="3267300"/>
            <a:ext cx="214312" cy="444500"/>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2623" name="Line 223"/>
          <p:cNvSpPr>
            <a:spLocks noChangeShapeType="1"/>
          </p:cNvSpPr>
          <p:nvPr/>
        </p:nvSpPr>
        <p:spPr bwMode="auto">
          <a:xfrm flipV="1">
            <a:off x="5211763" y="1633784"/>
            <a:ext cx="106362" cy="26352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2624" name="Line 224"/>
          <p:cNvSpPr>
            <a:spLocks noChangeShapeType="1"/>
          </p:cNvSpPr>
          <p:nvPr/>
        </p:nvSpPr>
        <p:spPr bwMode="auto">
          <a:xfrm flipH="1">
            <a:off x="5318125" y="1236892"/>
            <a:ext cx="215900" cy="39687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2625" name="Freeform 225"/>
          <p:cNvSpPr>
            <a:spLocks/>
          </p:cNvSpPr>
          <p:nvPr/>
        </p:nvSpPr>
        <p:spPr bwMode="auto">
          <a:xfrm>
            <a:off x="4768850" y="2859312"/>
            <a:ext cx="215900" cy="407988"/>
          </a:xfrm>
          <a:custGeom>
            <a:avLst/>
            <a:gdLst>
              <a:gd name="T0" fmla="*/ 0 w 94"/>
              <a:gd name="T1" fmla="*/ 2147483647 h 156"/>
              <a:gd name="T2" fmla="*/ 2147483647 w 94"/>
              <a:gd name="T3" fmla="*/ 0 h 156"/>
              <a:gd name="T4" fmla="*/ 2147483647 w 94"/>
              <a:gd name="T5" fmla="*/ 2147483647 h 156"/>
              <a:gd name="T6" fmla="*/ 0 w 94"/>
              <a:gd name="T7" fmla="*/ 2147483647 h 156"/>
              <a:gd name="T8" fmla="*/ 0 60000 65536"/>
              <a:gd name="T9" fmla="*/ 0 60000 65536"/>
              <a:gd name="T10" fmla="*/ 0 60000 65536"/>
              <a:gd name="T11" fmla="*/ 0 60000 65536"/>
              <a:gd name="T12" fmla="*/ 0 w 94"/>
              <a:gd name="T13" fmla="*/ 0 h 156"/>
              <a:gd name="T14" fmla="*/ 94 w 94"/>
              <a:gd name="T15" fmla="*/ 156 h 156"/>
            </a:gdLst>
            <a:ahLst/>
            <a:cxnLst>
              <a:cxn ang="T8">
                <a:pos x="T0" y="T1"/>
              </a:cxn>
              <a:cxn ang="T9">
                <a:pos x="T2" y="T3"/>
              </a:cxn>
              <a:cxn ang="T10">
                <a:pos x="T4" y="T5"/>
              </a:cxn>
              <a:cxn ang="T11">
                <a:pos x="T6" y="T7"/>
              </a:cxn>
            </a:cxnLst>
            <a:rect l="T12" t="T13" r="T14" b="T15"/>
            <a:pathLst>
              <a:path w="94" h="156">
                <a:moveTo>
                  <a:pt x="0" y="156"/>
                </a:moveTo>
                <a:lnTo>
                  <a:pt x="94" y="0"/>
                </a:lnTo>
                <a:lnTo>
                  <a:pt x="49" y="50"/>
                </a:lnTo>
                <a:lnTo>
                  <a:pt x="0" y="156"/>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2626" name="Freeform 226"/>
          <p:cNvSpPr>
            <a:spLocks/>
          </p:cNvSpPr>
          <p:nvPr/>
        </p:nvSpPr>
        <p:spPr bwMode="auto">
          <a:xfrm>
            <a:off x="4883150" y="2378322"/>
            <a:ext cx="215900" cy="611187"/>
          </a:xfrm>
          <a:custGeom>
            <a:avLst/>
            <a:gdLst>
              <a:gd name="T0" fmla="*/ 2147483647 w 94"/>
              <a:gd name="T1" fmla="*/ 0 h 234"/>
              <a:gd name="T2" fmla="*/ 0 w 94"/>
              <a:gd name="T3" fmla="*/ 2147483647 h 234"/>
              <a:gd name="T4" fmla="*/ 2147483647 w 94"/>
              <a:gd name="T5" fmla="*/ 2147483647 h 234"/>
              <a:gd name="T6" fmla="*/ 2147483647 w 94"/>
              <a:gd name="T7" fmla="*/ 0 h 234"/>
              <a:gd name="T8" fmla="*/ 0 60000 65536"/>
              <a:gd name="T9" fmla="*/ 0 60000 65536"/>
              <a:gd name="T10" fmla="*/ 0 60000 65536"/>
              <a:gd name="T11" fmla="*/ 0 60000 65536"/>
              <a:gd name="T12" fmla="*/ 0 w 94"/>
              <a:gd name="T13" fmla="*/ 0 h 234"/>
              <a:gd name="T14" fmla="*/ 94 w 94"/>
              <a:gd name="T15" fmla="*/ 234 h 234"/>
            </a:gdLst>
            <a:ahLst/>
            <a:cxnLst>
              <a:cxn ang="T8">
                <a:pos x="T0" y="T1"/>
              </a:cxn>
              <a:cxn ang="T9">
                <a:pos x="T2" y="T3"/>
              </a:cxn>
              <a:cxn ang="T10">
                <a:pos x="T4" y="T5"/>
              </a:cxn>
              <a:cxn ang="T11">
                <a:pos x="T6" y="T7"/>
              </a:cxn>
            </a:cxnLst>
            <a:rect l="T12" t="T13" r="T14" b="T15"/>
            <a:pathLst>
              <a:path w="94" h="234">
                <a:moveTo>
                  <a:pt x="94" y="0"/>
                </a:moveTo>
                <a:lnTo>
                  <a:pt x="0" y="234"/>
                </a:lnTo>
                <a:lnTo>
                  <a:pt x="45" y="184"/>
                </a:lnTo>
                <a:lnTo>
                  <a:pt x="94"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2627" name="Line 227"/>
          <p:cNvSpPr>
            <a:spLocks noChangeShapeType="1"/>
          </p:cNvSpPr>
          <p:nvPr/>
        </p:nvSpPr>
        <p:spPr bwMode="auto">
          <a:xfrm flipH="1">
            <a:off x="5183191" y="1897309"/>
            <a:ext cx="28575" cy="7302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2628" name="Freeform 228"/>
          <p:cNvSpPr>
            <a:spLocks/>
          </p:cNvSpPr>
          <p:nvPr/>
        </p:nvSpPr>
        <p:spPr bwMode="auto">
          <a:xfrm>
            <a:off x="7173925" y="3421287"/>
            <a:ext cx="217487" cy="146050"/>
          </a:xfrm>
          <a:custGeom>
            <a:avLst/>
            <a:gdLst>
              <a:gd name="T0" fmla="*/ 2147483647 w 93"/>
              <a:gd name="T1" fmla="*/ 2147483647 h 56"/>
              <a:gd name="T2" fmla="*/ 2147483647 w 93"/>
              <a:gd name="T3" fmla="*/ 2147483647 h 56"/>
              <a:gd name="T4" fmla="*/ 0 w 93"/>
              <a:gd name="T5" fmla="*/ 0 h 56"/>
              <a:gd name="T6" fmla="*/ 2147483647 w 93"/>
              <a:gd name="T7" fmla="*/ 2147483647 h 56"/>
              <a:gd name="T8" fmla="*/ 0 60000 65536"/>
              <a:gd name="T9" fmla="*/ 0 60000 65536"/>
              <a:gd name="T10" fmla="*/ 0 60000 65536"/>
              <a:gd name="T11" fmla="*/ 0 60000 65536"/>
              <a:gd name="T12" fmla="*/ 0 w 93"/>
              <a:gd name="T13" fmla="*/ 0 h 56"/>
              <a:gd name="T14" fmla="*/ 93 w 93"/>
              <a:gd name="T15" fmla="*/ 56 h 56"/>
            </a:gdLst>
            <a:ahLst/>
            <a:cxnLst>
              <a:cxn ang="T8">
                <a:pos x="T0" y="T1"/>
              </a:cxn>
              <a:cxn ang="T9">
                <a:pos x="T2" y="T3"/>
              </a:cxn>
              <a:cxn ang="T10">
                <a:pos x="T4" y="T5"/>
              </a:cxn>
              <a:cxn ang="T11">
                <a:pos x="T6" y="T7"/>
              </a:cxn>
            </a:cxnLst>
            <a:rect l="T12" t="T13" r="T14" b="T15"/>
            <a:pathLst>
              <a:path w="93" h="56">
                <a:moveTo>
                  <a:pt x="49" y="28"/>
                </a:moveTo>
                <a:lnTo>
                  <a:pt x="93" y="56"/>
                </a:lnTo>
                <a:lnTo>
                  <a:pt x="0" y="0"/>
                </a:lnTo>
                <a:lnTo>
                  <a:pt x="49" y="28"/>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2629" name="Freeform 229"/>
          <p:cNvSpPr>
            <a:spLocks/>
          </p:cNvSpPr>
          <p:nvPr/>
        </p:nvSpPr>
        <p:spPr bwMode="auto">
          <a:xfrm>
            <a:off x="7288213" y="3494334"/>
            <a:ext cx="214312" cy="504825"/>
          </a:xfrm>
          <a:custGeom>
            <a:avLst/>
            <a:gdLst>
              <a:gd name="T0" fmla="*/ 2147483647 w 93"/>
              <a:gd name="T1" fmla="*/ 2147483647 h 193"/>
              <a:gd name="T2" fmla="*/ 0 w 93"/>
              <a:gd name="T3" fmla="*/ 0 h 193"/>
              <a:gd name="T4" fmla="*/ 2147483647 w 93"/>
              <a:gd name="T5" fmla="*/ 2147483647 h 193"/>
              <a:gd name="T6" fmla="*/ 2147483647 w 93"/>
              <a:gd name="T7" fmla="*/ 2147483647 h 193"/>
              <a:gd name="T8" fmla="*/ 0 60000 65536"/>
              <a:gd name="T9" fmla="*/ 0 60000 65536"/>
              <a:gd name="T10" fmla="*/ 0 60000 65536"/>
              <a:gd name="T11" fmla="*/ 0 60000 65536"/>
              <a:gd name="T12" fmla="*/ 0 w 93"/>
              <a:gd name="T13" fmla="*/ 0 h 193"/>
              <a:gd name="T14" fmla="*/ 93 w 93"/>
              <a:gd name="T15" fmla="*/ 193 h 193"/>
            </a:gdLst>
            <a:ahLst/>
            <a:cxnLst>
              <a:cxn ang="T8">
                <a:pos x="T0" y="T1"/>
              </a:cxn>
              <a:cxn ang="T9">
                <a:pos x="T2" y="T3"/>
              </a:cxn>
              <a:cxn ang="T10">
                <a:pos x="T4" y="T5"/>
              </a:cxn>
              <a:cxn ang="T11">
                <a:pos x="T6" y="T7"/>
              </a:cxn>
            </a:cxnLst>
            <a:rect l="T12" t="T13" r="T14" b="T15"/>
            <a:pathLst>
              <a:path w="93" h="193">
                <a:moveTo>
                  <a:pt x="93" y="193"/>
                </a:moveTo>
                <a:lnTo>
                  <a:pt x="0" y="0"/>
                </a:lnTo>
                <a:lnTo>
                  <a:pt x="44" y="28"/>
                </a:lnTo>
                <a:lnTo>
                  <a:pt x="93" y="193"/>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2630" name="Freeform 230"/>
          <p:cNvSpPr>
            <a:spLocks/>
          </p:cNvSpPr>
          <p:nvPr/>
        </p:nvSpPr>
        <p:spPr bwMode="auto">
          <a:xfrm>
            <a:off x="7502530" y="3999137"/>
            <a:ext cx="220663" cy="96838"/>
          </a:xfrm>
          <a:custGeom>
            <a:avLst/>
            <a:gdLst>
              <a:gd name="T0" fmla="*/ 2147483647 w 94"/>
              <a:gd name="T1" fmla="*/ 2147483647 h 37"/>
              <a:gd name="T2" fmla="*/ 0 w 94"/>
              <a:gd name="T3" fmla="*/ 0 h 37"/>
              <a:gd name="T4" fmla="*/ 2147483647 w 94"/>
              <a:gd name="T5" fmla="*/ 2147483647 h 37"/>
              <a:gd name="T6" fmla="*/ 2147483647 w 94"/>
              <a:gd name="T7" fmla="*/ 2147483647 h 37"/>
              <a:gd name="T8" fmla="*/ 0 60000 65536"/>
              <a:gd name="T9" fmla="*/ 0 60000 65536"/>
              <a:gd name="T10" fmla="*/ 0 60000 65536"/>
              <a:gd name="T11" fmla="*/ 0 60000 65536"/>
              <a:gd name="T12" fmla="*/ 0 w 94"/>
              <a:gd name="T13" fmla="*/ 0 h 37"/>
              <a:gd name="T14" fmla="*/ 94 w 94"/>
              <a:gd name="T15" fmla="*/ 37 h 37"/>
            </a:gdLst>
            <a:ahLst/>
            <a:cxnLst>
              <a:cxn ang="T8">
                <a:pos x="T0" y="T1"/>
              </a:cxn>
              <a:cxn ang="T9">
                <a:pos x="T2" y="T3"/>
              </a:cxn>
              <a:cxn ang="T10">
                <a:pos x="T4" y="T5"/>
              </a:cxn>
              <a:cxn ang="T11">
                <a:pos x="T6" y="T7"/>
              </a:cxn>
            </a:cxnLst>
            <a:rect l="T12" t="T13" r="T14" b="T15"/>
            <a:pathLst>
              <a:path w="94" h="37">
                <a:moveTo>
                  <a:pt x="94" y="14"/>
                </a:moveTo>
                <a:lnTo>
                  <a:pt x="0" y="0"/>
                </a:lnTo>
                <a:lnTo>
                  <a:pt x="50" y="37"/>
                </a:lnTo>
                <a:lnTo>
                  <a:pt x="94" y="14"/>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2631" name="Line 231"/>
          <p:cNvSpPr>
            <a:spLocks noChangeShapeType="1"/>
          </p:cNvSpPr>
          <p:nvPr/>
        </p:nvSpPr>
        <p:spPr bwMode="auto">
          <a:xfrm>
            <a:off x="7502530" y="3999139"/>
            <a:ext cx="220663" cy="36513"/>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2632" name="Freeform 232"/>
          <p:cNvSpPr>
            <a:spLocks/>
          </p:cNvSpPr>
          <p:nvPr/>
        </p:nvSpPr>
        <p:spPr bwMode="auto">
          <a:xfrm>
            <a:off x="7391400" y="3567337"/>
            <a:ext cx="228600" cy="528638"/>
          </a:xfrm>
          <a:custGeom>
            <a:avLst/>
            <a:gdLst>
              <a:gd name="T0" fmla="*/ 2147483647 w 99"/>
              <a:gd name="T1" fmla="*/ 2147483647 h 202"/>
              <a:gd name="T2" fmla="*/ 2147483647 w 99"/>
              <a:gd name="T3" fmla="*/ 2147483647 h 202"/>
              <a:gd name="T4" fmla="*/ 0 w 99"/>
              <a:gd name="T5" fmla="*/ 0 h 202"/>
              <a:gd name="T6" fmla="*/ 2147483647 w 99"/>
              <a:gd name="T7" fmla="*/ 2147483647 h 202"/>
              <a:gd name="T8" fmla="*/ 0 60000 65536"/>
              <a:gd name="T9" fmla="*/ 0 60000 65536"/>
              <a:gd name="T10" fmla="*/ 0 60000 65536"/>
              <a:gd name="T11" fmla="*/ 0 60000 65536"/>
              <a:gd name="T12" fmla="*/ 0 w 99"/>
              <a:gd name="T13" fmla="*/ 0 h 202"/>
              <a:gd name="T14" fmla="*/ 99 w 99"/>
              <a:gd name="T15" fmla="*/ 202 h 202"/>
            </a:gdLst>
            <a:ahLst/>
            <a:cxnLst>
              <a:cxn ang="T8">
                <a:pos x="T0" y="T1"/>
              </a:cxn>
              <a:cxn ang="T9">
                <a:pos x="T2" y="T3"/>
              </a:cxn>
              <a:cxn ang="T10">
                <a:pos x="T4" y="T5"/>
              </a:cxn>
              <a:cxn ang="T11">
                <a:pos x="T6" y="T7"/>
              </a:cxn>
            </a:cxnLst>
            <a:rect l="T12" t="T13" r="T14" b="T15"/>
            <a:pathLst>
              <a:path w="99" h="202">
                <a:moveTo>
                  <a:pt x="49" y="165"/>
                </a:moveTo>
                <a:lnTo>
                  <a:pt x="99" y="202"/>
                </a:lnTo>
                <a:lnTo>
                  <a:pt x="0" y="0"/>
                </a:lnTo>
                <a:lnTo>
                  <a:pt x="49" y="165"/>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2633" name="Line 233"/>
          <p:cNvSpPr>
            <a:spLocks noChangeShapeType="1"/>
          </p:cNvSpPr>
          <p:nvPr/>
        </p:nvSpPr>
        <p:spPr bwMode="auto">
          <a:xfrm>
            <a:off x="7502529" y="3999141"/>
            <a:ext cx="4763" cy="317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2634" name="Line 234"/>
          <p:cNvSpPr>
            <a:spLocks noChangeShapeType="1"/>
          </p:cNvSpPr>
          <p:nvPr/>
        </p:nvSpPr>
        <p:spPr bwMode="auto">
          <a:xfrm flipV="1">
            <a:off x="4768850" y="2989509"/>
            <a:ext cx="114300" cy="277813"/>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2635" name="Line 235"/>
          <p:cNvSpPr>
            <a:spLocks noChangeShapeType="1"/>
          </p:cNvSpPr>
          <p:nvPr/>
        </p:nvSpPr>
        <p:spPr bwMode="auto">
          <a:xfrm flipH="1">
            <a:off x="4883150" y="2378322"/>
            <a:ext cx="215900" cy="611187"/>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2636" name="Line 236"/>
          <p:cNvSpPr>
            <a:spLocks noChangeShapeType="1"/>
          </p:cNvSpPr>
          <p:nvPr/>
        </p:nvSpPr>
        <p:spPr bwMode="auto">
          <a:xfrm flipH="1" flipV="1">
            <a:off x="7288213" y="3494334"/>
            <a:ext cx="214312" cy="50482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2637" name="Line 237"/>
          <p:cNvSpPr>
            <a:spLocks noChangeShapeType="1"/>
          </p:cNvSpPr>
          <p:nvPr/>
        </p:nvSpPr>
        <p:spPr bwMode="auto">
          <a:xfrm>
            <a:off x="7185025" y="3421309"/>
            <a:ext cx="103188" cy="7302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2638" name="Line 238"/>
          <p:cNvSpPr>
            <a:spLocks noChangeShapeType="1"/>
          </p:cNvSpPr>
          <p:nvPr/>
        </p:nvSpPr>
        <p:spPr bwMode="auto">
          <a:xfrm>
            <a:off x="7502529" y="3999141"/>
            <a:ext cx="4763" cy="317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2639" name="Line 239"/>
          <p:cNvSpPr>
            <a:spLocks noChangeShapeType="1"/>
          </p:cNvSpPr>
          <p:nvPr/>
        </p:nvSpPr>
        <p:spPr bwMode="auto">
          <a:xfrm>
            <a:off x="7400930" y="3578472"/>
            <a:ext cx="101600" cy="420687"/>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2640" name="Freeform 240"/>
          <p:cNvSpPr>
            <a:spLocks/>
          </p:cNvSpPr>
          <p:nvPr/>
        </p:nvSpPr>
        <p:spPr bwMode="auto">
          <a:xfrm>
            <a:off x="6410337" y="2498972"/>
            <a:ext cx="219075" cy="250825"/>
          </a:xfrm>
          <a:custGeom>
            <a:avLst/>
            <a:gdLst>
              <a:gd name="T0" fmla="*/ 2147483647 w 94"/>
              <a:gd name="T1" fmla="*/ 2147483647 h 96"/>
              <a:gd name="T2" fmla="*/ 2147483647 w 94"/>
              <a:gd name="T3" fmla="*/ 2147483647 h 96"/>
              <a:gd name="T4" fmla="*/ 0 w 94"/>
              <a:gd name="T5" fmla="*/ 0 h 96"/>
              <a:gd name="T6" fmla="*/ 2147483647 w 94"/>
              <a:gd name="T7" fmla="*/ 2147483647 h 96"/>
              <a:gd name="T8" fmla="*/ 0 60000 65536"/>
              <a:gd name="T9" fmla="*/ 0 60000 65536"/>
              <a:gd name="T10" fmla="*/ 0 60000 65536"/>
              <a:gd name="T11" fmla="*/ 0 60000 65536"/>
              <a:gd name="T12" fmla="*/ 0 w 94"/>
              <a:gd name="T13" fmla="*/ 0 h 96"/>
              <a:gd name="T14" fmla="*/ 94 w 94"/>
              <a:gd name="T15" fmla="*/ 96 h 96"/>
            </a:gdLst>
            <a:ahLst/>
            <a:cxnLst>
              <a:cxn ang="T8">
                <a:pos x="T0" y="T1"/>
              </a:cxn>
              <a:cxn ang="T9">
                <a:pos x="T2" y="T3"/>
              </a:cxn>
              <a:cxn ang="T10">
                <a:pos x="T4" y="T5"/>
              </a:cxn>
              <a:cxn ang="T11">
                <a:pos x="T6" y="T7"/>
              </a:cxn>
            </a:cxnLst>
            <a:rect l="T12" t="T13" r="T14" b="T15"/>
            <a:pathLst>
              <a:path w="94" h="96">
                <a:moveTo>
                  <a:pt x="49" y="18"/>
                </a:moveTo>
                <a:lnTo>
                  <a:pt x="94" y="96"/>
                </a:lnTo>
                <a:lnTo>
                  <a:pt x="0" y="0"/>
                </a:lnTo>
                <a:lnTo>
                  <a:pt x="49" y="18"/>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2641" name="Freeform 241"/>
          <p:cNvSpPr>
            <a:spLocks/>
          </p:cNvSpPr>
          <p:nvPr/>
        </p:nvSpPr>
        <p:spPr bwMode="auto">
          <a:xfrm>
            <a:off x="6524625" y="2546597"/>
            <a:ext cx="215900" cy="276225"/>
          </a:xfrm>
          <a:custGeom>
            <a:avLst/>
            <a:gdLst>
              <a:gd name="T0" fmla="*/ 2147483647 w 94"/>
              <a:gd name="T1" fmla="*/ 2147483647 h 106"/>
              <a:gd name="T2" fmla="*/ 0 w 94"/>
              <a:gd name="T3" fmla="*/ 0 h 106"/>
              <a:gd name="T4" fmla="*/ 2147483647 w 94"/>
              <a:gd name="T5" fmla="*/ 2147483647 h 106"/>
              <a:gd name="T6" fmla="*/ 2147483647 w 94"/>
              <a:gd name="T7" fmla="*/ 2147483647 h 106"/>
              <a:gd name="T8" fmla="*/ 0 60000 65536"/>
              <a:gd name="T9" fmla="*/ 0 60000 65536"/>
              <a:gd name="T10" fmla="*/ 0 60000 65536"/>
              <a:gd name="T11" fmla="*/ 0 60000 65536"/>
              <a:gd name="T12" fmla="*/ 0 w 94"/>
              <a:gd name="T13" fmla="*/ 0 h 106"/>
              <a:gd name="T14" fmla="*/ 94 w 94"/>
              <a:gd name="T15" fmla="*/ 106 h 106"/>
            </a:gdLst>
            <a:ahLst/>
            <a:cxnLst>
              <a:cxn ang="T8">
                <a:pos x="T0" y="T1"/>
              </a:cxn>
              <a:cxn ang="T9">
                <a:pos x="T2" y="T3"/>
              </a:cxn>
              <a:cxn ang="T10">
                <a:pos x="T4" y="T5"/>
              </a:cxn>
              <a:cxn ang="T11">
                <a:pos x="T6" y="T7"/>
              </a:cxn>
            </a:cxnLst>
            <a:rect l="T12" t="T13" r="T14" b="T15"/>
            <a:pathLst>
              <a:path w="94" h="106">
                <a:moveTo>
                  <a:pt x="94" y="106"/>
                </a:moveTo>
                <a:lnTo>
                  <a:pt x="0" y="0"/>
                </a:lnTo>
                <a:lnTo>
                  <a:pt x="45" y="78"/>
                </a:lnTo>
                <a:lnTo>
                  <a:pt x="94" y="106"/>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2642" name="Freeform 242"/>
          <p:cNvSpPr>
            <a:spLocks/>
          </p:cNvSpPr>
          <p:nvPr/>
        </p:nvSpPr>
        <p:spPr bwMode="auto">
          <a:xfrm>
            <a:off x="7620000" y="4035659"/>
            <a:ext cx="215900" cy="96837"/>
          </a:xfrm>
          <a:custGeom>
            <a:avLst/>
            <a:gdLst>
              <a:gd name="T0" fmla="*/ 2147483647 w 93"/>
              <a:gd name="T1" fmla="*/ 0 h 37"/>
              <a:gd name="T2" fmla="*/ 2147483647 w 93"/>
              <a:gd name="T3" fmla="*/ 2147483647 h 37"/>
              <a:gd name="T4" fmla="*/ 0 w 93"/>
              <a:gd name="T5" fmla="*/ 2147483647 h 37"/>
              <a:gd name="T6" fmla="*/ 2147483647 w 93"/>
              <a:gd name="T7" fmla="*/ 0 h 37"/>
              <a:gd name="T8" fmla="*/ 0 60000 65536"/>
              <a:gd name="T9" fmla="*/ 0 60000 65536"/>
              <a:gd name="T10" fmla="*/ 0 60000 65536"/>
              <a:gd name="T11" fmla="*/ 0 60000 65536"/>
              <a:gd name="T12" fmla="*/ 0 w 93"/>
              <a:gd name="T13" fmla="*/ 0 h 37"/>
              <a:gd name="T14" fmla="*/ 93 w 93"/>
              <a:gd name="T15" fmla="*/ 37 h 37"/>
            </a:gdLst>
            <a:ahLst/>
            <a:cxnLst>
              <a:cxn ang="T8">
                <a:pos x="T0" y="T1"/>
              </a:cxn>
              <a:cxn ang="T9">
                <a:pos x="T2" y="T3"/>
              </a:cxn>
              <a:cxn ang="T10">
                <a:pos x="T4" y="T5"/>
              </a:cxn>
              <a:cxn ang="T11">
                <a:pos x="T6" y="T7"/>
              </a:cxn>
            </a:cxnLst>
            <a:rect l="T12" t="T13" r="T14" b="T15"/>
            <a:pathLst>
              <a:path w="93" h="37">
                <a:moveTo>
                  <a:pt x="44" y="0"/>
                </a:moveTo>
                <a:lnTo>
                  <a:pt x="93" y="37"/>
                </a:lnTo>
                <a:lnTo>
                  <a:pt x="0" y="23"/>
                </a:lnTo>
                <a:lnTo>
                  <a:pt x="44"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2643" name="Line 243"/>
          <p:cNvSpPr>
            <a:spLocks noChangeShapeType="1"/>
          </p:cNvSpPr>
          <p:nvPr/>
        </p:nvSpPr>
        <p:spPr bwMode="auto">
          <a:xfrm flipH="1" flipV="1">
            <a:off x="6524625" y="2546597"/>
            <a:ext cx="215900" cy="27622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2644" name="Line 244"/>
          <p:cNvSpPr>
            <a:spLocks noChangeShapeType="1"/>
          </p:cNvSpPr>
          <p:nvPr/>
        </p:nvSpPr>
        <p:spPr bwMode="auto">
          <a:xfrm flipV="1">
            <a:off x="7620000" y="4035653"/>
            <a:ext cx="103188" cy="6032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2645" name="Freeform 245"/>
          <p:cNvSpPr>
            <a:spLocks/>
          </p:cNvSpPr>
          <p:nvPr/>
        </p:nvSpPr>
        <p:spPr bwMode="auto">
          <a:xfrm>
            <a:off x="5099062" y="1897291"/>
            <a:ext cx="219075" cy="481013"/>
          </a:xfrm>
          <a:custGeom>
            <a:avLst/>
            <a:gdLst>
              <a:gd name="T0" fmla="*/ 0 w 94"/>
              <a:gd name="T1" fmla="*/ 2147483647 h 184"/>
              <a:gd name="T2" fmla="*/ 2147483647 w 94"/>
              <a:gd name="T3" fmla="*/ 2147483647 h 184"/>
              <a:gd name="T4" fmla="*/ 2147483647 w 94"/>
              <a:gd name="T5" fmla="*/ 0 h 184"/>
              <a:gd name="T6" fmla="*/ 0 w 94"/>
              <a:gd name="T7" fmla="*/ 2147483647 h 184"/>
              <a:gd name="T8" fmla="*/ 0 60000 65536"/>
              <a:gd name="T9" fmla="*/ 0 60000 65536"/>
              <a:gd name="T10" fmla="*/ 0 60000 65536"/>
              <a:gd name="T11" fmla="*/ 0 60000 65536"/>
              <a:gd name="T12" fmla="*/ 0 w 94"/>
              <a:gd name="T13" fmla="*/ 0 h 184"/>
              <a:gd name="T14" fmla="*/ 94 w 94"/>
              <a:gd name="T15" fmla="*/ 184 h 184"/>
            </a:gdLst>
            <a:ahLst/>
            <a:cxnLst>
              <a:cxn ang="T8">
                <a:pos x="T0" y="T1"/>
              </a:cxn>
              <a:cxn ang="T9">
                <a:pos x="T2" y="T3"/>
              </a:cxn>
              <a:cxn ang="T10">
                <a:pos x="T4" y="T5"/>
              </a:cxn>
              <a:cxn ang="T11">
                <a:pos x="T6" y="T7"/>
              </a:cxn>
            </a:cxnLst>
            <a:rect l="T12" t="T13" r="T14" b="T15"/>
            <a:pathLst>
              <a:path w="94" h="184">
                <a:moveTo>
                  <a:pt x="0" y="184"/>
                </a:moveTo>
                <a:lnTo>
                  <a:pt x="94" y="51"/>
                </a:lnTo>
                <a:lnTo>
                  <a:pt x="49" y="0"/>
                </a:lnTo>
                <a:lnTo>
                  <a:pt x="0" y="184"/>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2646" name="Freeform 246"/>
          <p:cNvSpPr>
            <a:spLocks/>
          </p:cNvSpPr>
          <p:nvPr/>
        </p:nvSpPr>
        <p:spPr bwMode="auto">
          <a:xfrm>
            <a:off x="5211763" y="1489322"/>
            <a:ext cx="220662" cy="541337"/>
          </a:xfrm>
          <a:custGeom>
            <a:avLst/>
            <a:gdLst>
              <a:gd name="T0" fmla="*/ 2147483647 w 94"/>
              <a:gd name="T1" fmla="*/ 2147483647 h 207"/>
              <a:gd name="T2" fmla="*/ 0 w 94"/>
              <a:gd name="T3" fmla="*/ 2147483647 h 207"/>
              <a:gd name="T4" fmla="*/ 2147483647 w 94"/>
              <a:gd name="T5" fmla="*/ 0 h 207"/>
              <a:gd name="T6" fmla="*/ 2147483647 w 94"/>
              <a:gd name="T7" fmla="*/ 2147483647 h 207"/>
              <a:gd name="T8" fmla="*/ 0 60000 65536"/>
              <a:gd name="T9" fmla="*/ 0 60000 65536"/>
              <a:gd name="T10" fmla="*/ 0 60000 65536"/>
              <a:gd name="T11" fmla="*/ 0 60000 65536"/>
              <a:gd name="T12" fmla="*/ 0 w 94"/>
              <a:gd name="T13" fmla="*/ 0 h 207"/>
              <a:gd name="T14" fmla="*/ 94 w 94"/>
              <a:gd name="T15" fmla="*/ 207 h 207"/>
            </a:gdLst>
            <a:ahLst/>
            <a:cxnLst>
              <a:cxn ang="T8">
                <a:pos x="T0" y="T1"/>
              </a:cxn>
              <a:cxn ang="T9">
                <a:pos x="T2" y="T3"/>
              </a:cxn>
              <a:cxn ang="T10">
                <a:pos x="T4" y="T5"/>
              </a:cxn>
              <a:cxn ang="T11">
                <a:pos x="T6" y="T7"/>
              </a:cxn>
            </a:cxnLst>
            <a:rect l="T12" t="T13" r="T14" b="T15"/>
            <a:pathLst>
              <a:path w="94" h="207">
                <a:moveTo>
                  <a:pt x="45" y="207"/>
                </a:moveTo>
                <a:lnTo>
                  <a:pt x="0" y="156"/>
                </a:lnTo>
                <a:lnTo>
                  <a:pt x="94" y="0"/>
                </a:lnTo>
                <a:lnTo>
                  <a:pt x="45" y="207"/>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2647" name="Line 247"/>
          <p:cNvSpPr>
            <a:spLocks noChangeShapeType="1"/>
          </p:cNvSpPr>
          <p:nvPr/>
        </p:nvSpPr>
        <p:spPr bwMode="auto">
          <a:xfrm flipH="1">
            <a:off x="5211763" y="1489322"/>
            <a:ext cx="220662" cy="407987"/>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2648" name="Freeform 248"/>
          <p:cNvSpPr>
            <a:spLocks/>
          </p:cNvSpPr>
          <p:nvPr/>
        </p:nvSpPr>
        <p:spPr bwMode="auto">
          <a:xfrm>
            <a:off x="4333882" y="3865787"/>
            <a:ext cx="220663" cy="266700"/>
          </a:xfrm>
          <a:custGeom>
            <a:avLst/>
            <a:gdLst>
              <a:gd name="T0" fmla="*/ 2147483647 w 94"/>
              <a:gd name="T1" fmla="*/ 0 h 102"/>
              <a:gd name="T2" fmla="*/ 2147483647 w 94"/>
              <a:gd name="T3" fmla="*/ 2147483647 h 102"/>
              <a:gd name="T4" fmla="*/ 0 w 94"/>
              <a:gd name="T5" fmla="*/ 2147483647 h 102"/>
              <a:gd name="T6" fmla="*/ 2147483647 w 94"/>
              <a:gd name="T7" fmla="*/ 0 h 102"/>
              <a:gd name="T8" fmla="*/ 0 60000 65536"/>
              <a:gd name="T9" fmla="*/ 0 60000 65536"/>
              <a:gd name="T10" fmla="*/ 0 60000 65536"/>
              <a:gd name="T11" fmla="*/ 0 60000 65536"/>
              <a:gd name="T12" fmla="*/ 0 w 94"/>
              <a:gd name="T13" fmla="*/ 0 h 102"/>
              <a:gd name="T14" fmla="*/ 94 w 94"/>
              <a:gd name="T15" fmla="*/ 102 h 102"/>
            </a:gdLst>
            <a:ahLst/>
            <a:cxnLst>
              <a:cxn ang="T8">
                <a:pos x="T0" y="T1"/>
              </a:cxn>
              <a:cxn ang="T9">
                <a:pos x="T2" y="T3"/>
              </a:cxn>
              <a:cxn ang="T10">
                <a:pos x="T4" y="T5"/>
              </a:cxn>
              <a:cxn ang="T11">
                <a:pos x="T6" y="T7"/>
              </a:cxn>
            </a:cxnLst>
            <a:rect l="T12" t="T13" r="T14" b="T15"/>
            <a:pathLst>
              <a:path w="94" h="102">
                <a:moveTo>
                  <a:pt x="45" y="0"/>
                </a:moveTo>
                <a:lnTo>
                  <a:pt x="94" y="102"/>
                </a:lnTo>
                <a:lnTo>
                  <a:pt x="0" y="88"/>
                </a:lnTo>
                <a:lnTo>
                  <a:pt x="45"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2649" name="Freeform 249"/>
          <p:cNvSpPr>
            <a:spLocks/>
          </p:cNvSpPr>
          <p:nvPr/>
        </p:nvSpPr>
        <p:spPr bwMode="auto">
          <a:xfrm>
            <a:off x="4440238" y="3567337"/>
            <a:ext cx="227012" cy="565150"/>
          </a:xfrm>
          <a:custGeom>
            <a:avLst/>
            <a:gdLst>
              <a:gd name="T0" fmla="*/ 2147483647 w 98"/>
              <a:gd name="T1" fmla="*/ 0 h 216"/>
              <a:gd name="T2" fmla="*/ 0 w 98"/>
              <a:gd name="T3" fmla="*/ 2147483647 h 216"/>
              <a:gd name="T4" fmla="*/ 2147483647 w 98"/>
              <a:gd name="T5" fmla="*/ 2147483647 h 216"/>
              <a:gd name="T6" fmla="*/ 2147483647 w 98"/>
              <a:gd name="T7" fmla="*/ 0 h 216"/>
              <a:gd name="T8" fmla="*/ 0 60000 65536"/>
              <a:gd name="T9" fmla="*/ 0 60000 65536"/>
              <a:gd name="T10" fmla="*/ 0 60000 65536"/>
              <a:gd name="T11" fmla="*/ 0 60000 65536"/>
              <a:gd name="T12" fmla="*/ 0 w 98"/>
              <a:gd name="T13" fmla="*/ 0 h 216"/>
              <a:gd name="T14" fmla="*/ 98 w 98"/>
              <a:gd name="T15" fmla="*/ 216 h 216"/>
            </a:gdLst>
            <a:ahLst/>
            <a:cxnLst>
              <a:cxn ang="T8">
                <a:pos x="T0" y="T1"/>
              </a:cxn>
              <a:cxn ang="T9">
                <a:pos x="T2" y="T3"/>
              </a:cxn>
              <a:cxn ang="T10">
                <a:pos x="T4" y="T5"/>
              </a:cxn>
              <a:cxn ang="T11">
                <a:pos x="T6" y="T7"/>
              </a:cxn>
            </a:cxnLst>
            <a:rect l="T12" t="T13" r="T14" b="T15"/>
            <a:pathLst>
              <a:path w="98" h="216">
                <a:moveTo>
                  <a:pt x="98" y="0"/>
                </a:moveTo>
                <a:lnTo>
                  <a:pt x="0" y="114"/>
                </a:lnTo>
                <a:lnTo>
                  <a:pt x="49" y="216"/>
                </a:lnTo>
                <a:lnTo>
                  <a:pt x="98"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2650" name="Freeform 250"/>
          <p:cNvSpPr>
            <a:spLocks/>
          </p:cNvSpPr>
          <p:nvPr/>
        </p:nvSpPr>
        <p:spPr bwMode="auto">
          <a:xfrm>
            <a:off x="6629400" y="2749775"/>
            <a:ext cx="215900" cy="277812"/>
          </a:xfrm>
          <a:custGeom>
            <a:avLst/>
            <a:gdLst>
              <a:gd name="T0" fmla="*/ 2147483647 w 93"/>
              <a:gd name="T1" fmla="*/ 2147483647 h 106"/>
              <a:gd name="T2" fmla="*/ 2147483647 w 93"/>
              <a:gd name="T3" fmla="*/ 2147483647 h 106"/>
              <a:gd name="T4" fmla="*/ 0 w 93"/>
              <a:gd name="T5" fmla="*/ 0 h 106"/>
              <a:gd name="T6" fmla="*/ 2147483647 w 93"/>
              <a:gd name="T7" fmla="*/ 2147483647 h 106"/>
              <a:gd name="T8" fmla="*/ 0 60000 65536"/>
              <a:gd name="T9" fmla="*/ 0 60000 65536"/>
              <a:gd name="T10" fmla="*/ 0 60000 65536"/>
              <a:gd name="T11" fmla="*/ 0 60000 65536"/>
              <a:gd name="T12" fmla="*/ 0 w 93"/>
              <a:gd name="T13" fmla="*/ 0 h 106"/>
              <a:gd name="T14" fmla="*/ 93 w 93"/>
              <a:gd name="T15" fmla="*/ 106 h 106"/>
            </a:gdLst>
            <a:ahLst/>
            <a:cxnLst>
              <a:cxn ang="T8">
                <a:pos x="T0" y="T1"/>
              </a:cxn>
              <a:cxn ang="T9">
                <a:pos x="T2" y="T3"/>
              </a:cxn>
              <a:cxn ang="T10">
                <a:pos x="T4" y="T5"/>
              </a:cxn>
              <a:cxn ang="T11">
                <a:pos x="T6" y="T7"/>
              </a:cxn>
            </a:cxnLst>
            <a:rect l="T12" t="T13" r="T14" b="T15"/>
            <a:pathLst>
              <a:path w="93" h="106">
                <a:moveTo>
                  <a:pt x="49" y="28"/>
                </a:moveTo>
                <a:lnTo>
                  <a:pt x="93" y="106"/>
                </a:lnTo>
                <a:lnTo>
                  <a:pt x="0" y="0"/>
                </a:lnTo>
                <a:lnTo>
                  <a:pt x="49" y="28"/>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2651" name="Freeform 251"/>
          <p:cNvSpPr>
            <a:spLocks/>
          </p:cNvSpPr>
          <p:nvPr/>
        </p:nvSpPr>
        <p:spPr bwMode="auto">
          <a:xfrm>
            <a:off x="6740525" y="2822800"/>
            <a:ext cx="217488" cy="323850"/>
          </a:xfrm>
          <a:custGeom>
            <a:avLst/>
            <a:gdLst>
              <a:gd name="T0" fmla="*/ 2147483647 w 93"/>
              <a:gd name="T1" fmla="*/ 2147483647 h 124"/>
              <a:gd name="T2" fmla="*/ 0 w 93"/>
              <a:gd name="T3" fmla="*/ 0 h 124"/>
              <a:gd name="T4" fmla="*/ 2147483647 w 93"/>
              <a:gd name="T5" fmla="*/ 2147483647 h 124"/>
              <a:gd name="T6" fmla="*/ 2147483647 w 93"/>
              <a:gd name="T7" fmla="*/ 2147483647 h 124"/>
              <a:gd name="T8" fmla="*/ 0 60000 65536"/>
              <a:gd name="T9" fmla="*/ 0 60000 65536"/>
              <a:gd name="T10" fmla="*/ 0 60000 65536"/>
              <a:gd name="T11" fmla="*/ 0 60000 65536"/>
              <a:gd name="T12" fmla="*/ 0 w 93"/>
              <a:gd name="T13" fmla="*/ 0 h 124"/>
              <a:gd name="T14" fmla="*/ 93 w 93"/>
              <a:gd name="T15" fmla="*/ 124 h 124"/>
            </a:gdLst>
            <a:ahLst/>
            <a:cxnLst>
              <a:cxn ang="T8">
                <a:pos x="T0" y="T1"/>
              </a:cxn>
              <a:cxn ang="T9">
                <a:pos x="T2" y="T3"/>
              </a:cxn>
              <a:cxn ang="T10">
                <a:pos x="T4" y="T5"/>
              </a:cxn>
              <a:cxn ang="T11">
                <a:pos x="T6" y="T7"/>
              </a:cxn>
            </a:cxnLst>
            <a:rect l="T12" t="T13" r="T14" b="T15"/>
            <a:pathLst>
              <a:path w="93" h="124">
                <a:moveTo>
                  <a:pt x="93" y="124"/>
                </a:moveTo>
                <a:lnTo>
                  <a:pt x="0" y="0"/>
                </a:lnTo>
                <a:lnTo>
                  <a:pt x="44" y="78"/>
                </a:lnTo>
                <a:lnTo>
                  <a:pt x="93" y="124"/>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2652" name="Freeform 252"/>
          <p:cNvSpPr>
            <a:spLocks/>
          </p:cNvSpPr>
          <p:nvPr/>
        </p:nvSpPr>
        <p:spPr bwMode="auto">
          <a:xfrm>
            <a:off x="5432430" y="1236887"/>
            <a:ext cx="214313" cy="444500"/>
          </a:xfrm>
          <a:custGeom>
            <a:avLst/>
            <a:gdLst>
              <a:gd name="T0" fmla="*/ 0 w 93"/>
              <a:gd name="T1" fmla="*/ 2147483647 h 170"/>
              <a:gd name="T2" fmla="*/ 2147483647 w 93"/>
              <a:gd name="T3" fmla="*/ 2147483647 h 170"/>
              <a:gd name="T4" fmla="*/ 2147483647 w 93"/>
              <a:gd name="T5" fmla="*/ 0 h 170"/>
              <a:gd name="T6" fmla="*/ 0 w 93"/>
              <a:gd name="T7" fmla="*/ 2147483647 h 170"/>
              <a:gd name="T8" fmla="*/ 0 60000 65536"/>
              <a:gd name="T9" fmla="*/ 0 60000 65536"/>
              <a:gd name="T10" fmla="*/ 0 60000 65536"/>
              <a:gd name="T11" fmla="*/ 0 60000 65536"/>
              <a:gd name="T12" fmla="*/ 0 w 93"/>
              <a:gd name="T13" fmla="*/ 0 h 170"/>
              <a:gd name="T14" fmla="*/ 93 w 93"/>
              <a:gd name="T15" fmla="*/ 170 h 170"/>
            </a:gdLst>
            <a:ahLst/>
            <a:cxnLst>
              <a:cxn ang="T8">
                <a:pos x="T0" y="T1"/>
              </a:cxn>
              <a:cxn ang="T9">
                <a:pos x="T2" y="T3"/>
              </a:cxn>
              <a:cxn ang="T10">
                <a:pos x="T4" y="T5"/>
              </a:cxn>
              <a:cxn ang="T11">
                <a:pos x="T6" y="T7"/>
              </a:cxn>
            </a:cxnLst>
            <a:rect l="T12" t="T13" r="T14" b="T15"/>
            <a:pathLst>
              <a:path w="93" h="170">
                <a:moveTo>
                  <a:pt x="0" y="97"/>
                </a:moveTo>
                <a:lnTo>
                  <a:pt x="93" y="170"/>
                </a:lnTo>
                <a:lnTo>
                  <a:pt x="44" y="0"/>
                </a:lnTo>
                <a:lnTo>
                  <a:pt x="0" y="97"/>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2653" name="Line 253"/>
          <p:cNvSpPr>
            <a:spLocks noChangeShapeType="1"/>
          </p:cNvSpPr>
          <p:nvPr/>
        </p:nvSpPr>
        <p:spPr bwMode="auto">
          <a:xfrm flipV="1">
            <a:off x="4333887" y="3865787"/>
            <a:ext cx="106363" cy="230188"/>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2654" name="Line 254"/>
          <p:cNvSpPr>
            <a:spLocks noChangeShapeType="1"/>
          </p:cNvSpPr>
          <p:nvPr/>
        </p:nvSpPr>
        <p:spPr bwMode="auto">
          <a:xfrm flipH="1">
            <a:off x="4440238" y="3567337"/>
            <a:ext cx="227012" cy="298450"/>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2655" name="Freeform 255"/>
          <p:cNvSpPr>
            <a:spLocks/>
          </p:cNvSpPr>
          <p:nvPr/>
        </p:nvSpPr>
        <p:spPr bwMode="auto">
          <a:xfrm>
            <a:off x="4667250" y="3267322"/>
            <a:ext cx="215900" cy="300037"/>
          </a:xfrm>
          <a:custGeom>
            <a:avLst/>
            <a:gdLst>
              <a:gd name="T0" fmla="*/ 2147483647 w 93"/>
              <a:gd name="T1" fmla="*/ 0 h 115"/>
              <a:gd name="T2" fmla="*/ 2147483647 w 93"/>
              <a:gd name="T3" fmla="*/ 0 h 115"/>
              <a:gd name="T4" fmla="*/ 0 w 93"/>
              <a:gd name="T5" fmla="*/ 2147483647 h 115"/>
              <a:gd name="T6" fmla="*/ 2147483647 w 93"/>
              <a:gd name="T7" fmla="*/ 0 h 115"/>
              <a:gd name="T8" fmla="*/ 0 60000 65536"/>
              <a:gd name="T9" fmla="*/ 0 60000 65536"/>
              <a:gd name="T10" fmla="*/ 0 60000 65536"/>
              <a:gd name="T11" fmla="*/ 0 60000 65536"/>
              <a:gd name="T12" fmla="*/ 0 w 93"/>
              <a:gd name="T13" fmla="*/ 0 h 115"/>
              <a:gd name="T14" fmla="*/ 93 w 93"/>
              <a:gd name="T15" fmla="*/ 115 h 115"/>
            </a:gdLst>
            <a:ahLst/>
            <a:cxnLst>
              <a:cxn ang="T8">
                <a:pos x="T0" y="T1"/>
              </a:cxn>
              <a:cxn ang="T9">
                <a:pos x="T2" y="T3"/>
              </a:cxn>
              <a:cxn ang="T10">
                <a:pos x="T4" y="T5"/>
              </a:cxn>
              <a:cxn ang="T11">
                <a:pos x="T6" y="T7"/>
              </a:cxn>
            </a:cxnLst>
            <a:rect l="T12" t="T13" r="T14" b="T15"/>
            <a:pathLst>
              <a:path w="93" h="115">
                <a:moveTo>
                  <a:pt x="44" y="0"/>
                </a:moveTo>
                <a:lnTo>
                  <a:pt x="93" y="0"/>
                </a:lnTo>
                <a:lnTo>
                  <a:pt x="0" y="115"/>
                </a:lnTo>
                <a:lnTo>
                  <a:pt x="44"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2656" name="Freeform 256"/>
          <p:cNvSpPr>
            <a:spLocks/>
          </p:cNvSpPr>
          <p:nvPr/>
        </p:nvSpPr>
        <p:spPr bwMode="auto">
          <a:xfrm>
            <a:off x="4768850" y="2859312"/>
            <a:ext cx="215900" cy="407988"/>
          </a:xfrm>
          <a:custGeom>
            <a:avLst/>
            <a:gdLst>
              <a:gd name="T0" fmla="*/ 2147483647 w 94"/>
              <a:gd name="T1" fmla="*/ 0 h 156"/>
              <a:gd name="T2" fmla="*/ 0 w 94"/>
              <a:gd name="T3" fmla="*/ 2147483647 h 156"/>
              <a:gd name="T4" fmla="*/ 2147483647 w 94"/>
              <a:gd name="T5" fmla="*/ 2147483647 h 156"/>
              <a:gd name="T6" fmla="*/ 2147483647 w 94"/>
              <a:gd name="T7" fmla="*/ 0 h 156"/>
              <a:gd name="T8" fmla="*/ 0 60000 65536"/>
              <a:gd name="T9" fmla="*/ 0 60000 65536"/>
              <a:gd name="T10" fmla="*/ 0 60000 65536"/>
              <a:gd name="T11" fmla="*/ 0 60000 65536"/>
              <a:gd name="T12" fmla="*/ 0 w 94"/>
              <a:gd name="T13" fmla="*/ 0 h 156"/>
              <a:gd name="T14" fmla="*/ 94 w 94"/>
              <a:gd name="T15" fmla="*/ 156 h 156"/>
            </a:gdLst>
            <a:ahLst/>
            <a:cxnLst>
              <a:cxn ang="T8">
                <a:pos x="T0" y="T1"/>
              </a:cxn>
              <a:cxn ang="T9">
                <a:pos x="T2" y="T3"/>
              </a:cxn>
              <a:cxn ang="T10">
                <a:pos x="T4" y="T5"/>
              </a:cxn>
              <a:cxn ang="T11">
                <a:pos x="T6" y="T7"/>
              </a:cxn>
            </a:cxnLst>
            <a:rect l="T12" t="T13" r="T14" b="T15"/>
            <a:pathLst>
              <a:path w="94" h="156">
                <a:moveTo>
                  <a:pt x="94" y="0"/>
                </a:moveTo>
                <a:lnTo>
                  <a:pt x="0" y="156"/>
                </a:lnTo>
                <a:lnTo>
                  <a:pt x="49" y="156"/>
                </a:lnTo>
                <a:lnTo>
                  <a:pt x="94"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2657" name="Line 257"/>
          <p:cNvSpPr>
            <a:spLocks noChangeShapeType="1"/>
          </p:cNvSpPr>
          <p:nvPr/>
        </p:nvSpPr>
        <p:spPr bwMode="auto">
          <a:xfrm flipH="1" flipV="1">
            <a:off x="6740525" y="2822800"/>
            <a:ext cx="217488" cy="323850"/>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2658" name="Line 258"/>
          <p:cNvSpPr>
            <a:spLocks noChangeShapeType="1"/>
          </p:cNvSpPr>
          <p:nvPr/>
        </p:nvSpPr>
        <p:spPr bwMode="auto">
          <a:xfrm>
            <a:off x="6629412" y="2749797"/>
            <a:ext cx="111125" cy="7302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2659" name="Line 259"/>
          <p:cNvSpPr>
            <a:spLocks noChangeShapeType="1"/>
          </p:cNvSpPr>
          <p:nvPr/>
        </p:nvSpPr>
        <p:spPr bwMode="auto">
          <a:xfrm flipH="1" flipV="1">
            <a:off x="5534037" y="1236892"/>
            <a:ext cx="30163" cy="35242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2660" name="Line 260"/>
          <p:cNvSpPr>
            <a:spLocks noChangeShapeType="1"/>
          </p:cNvSpPr>
          <p:nvPr/>
        </p:nvSpPr>
        <p:spPr bwMode="auto">
          <a:xfrm flipV="1">
            <a:off x="4667250" y="3267322"/>
            <a:ext cx="101600" cy="300037"/>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2661" name="Line 261"/>
          <p:cNvSpPr>
            <a:spLocks noChangeShapeType="1"/>
          </p:cNvSpPr>
          <p:nvPr/>
        </p:nvSpPr>
        <p:spPr bwMode="auto">
          <a:xfrm flipH="1">
            <a:off x="4768850" y="2859312"/>
            <a:ext cx="215900" cy="407988"/>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2662" name="Freeform 262"/>
          <p:cNvSpPr>
            <a:spLocks/>
          </p:cNvSpPr>
          <p:nvPr/>
        </p:nvSpPr>
        <p:spPr bwMode="auto">
          <a:xfrm>
            <a:off x="6845312" y="3027587"/>
            <a:ext cx="227013" cy="323850"/>
          </a:xfrm>
          <a:custGeom>
            <a:avLst/>
            <a:gdLst>
              <a:gd name="T0" fmla="*/ 2147483647 w 98"/>
              <a:gd name="T1" fmla="*/ 2147483647 h 124"/>
              <a:gd name="T2" fmla="*/ 2147483647 w 98"/>
              <a:gd name="T3" fmla="*/ 2147483647 h 124"/>
              <a:gd name="T4" fmla="*/ 0 w 98"/>
              <a:gd name="T5" fmla="*/ 0 h 124"/>
              <a:gd name="T6" fmla="*/ 2147483647 w 98"/>
              <a:gd name="T7" fmla="*/ 2147483647 h 124"/>
              <a:gd name="T8" fmla="*/ 0 60000 65536"/>
              <a:gd name="T9" fmla="*/ 0 60000 65536"/>
              <a:gd name="T10" fmla="*/ 0 60000 65536"/>
              <a:gd name="T11" fmla="*/ 0 60000 65536"/>
              <a:gd name="T12" fmla="*/ 0 w 98"/>
              <a:gd name="T13" fmla="*/ 0 h 124"/>
              <a:gd name="T14" fmla="*/ 98 w 98"/>
              <a:gd name="T15" fmla="*/ 124 h 124"/>
            </a:gdLst>
            <a:ahLst/>
            <a:cxnLst>
              <a:cxn ang="T8">
                <a:pos x="T0" y="T1"/>
              </a:cxn>
              <a:cxn ang="T9">
                <a:pos x="T2" y="T3"/>
              </a:cxn>
              <a:cxn ang="T10">
                <a:pos x="T4" y="T5"/>
              </a:cxn>
              <a:cxn ang="T11">
                <a:pos x="T6" y="T7"/>
              </a:cxn>
            </a:cxnLst>
            <a:rect l="T12" t="T13" r="T14" b="T15"/>
            <a:pathLst>
              <a:path w="98" h="124">
                <a:moveTo>
                  <a:pt x="49" y="46"/>
                </a:moveTo>
                <a:lnTo>
                  <a:pt x="98" y="124"/>
                </a:lnTo>
                <a:lnTo>
                  <a:pt x="0" y="0"/>
                </a:lnTo>
                <a:lnTo>
                  <a:pt x="49" y="46"/>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2663" name="Freeform 263"/>
          <p:cNvSpPr>
            <a:spLocks/>
          </p:cNvSpPr>
          <p:nvPr/>
        </p:nvSpPr>
        <p:spPr bwMode="auto">
          <a:xfrm>
            <a:off x="6958013" y="3146672"/>
            <a:ext cx="215900" cy="274637"/>
          </a:xfrm>
          <a:custGeom>
            <a:avLst/>
            <a:gdLst>
              <a:gd name="T0" fmla="*/ 2147483647 w 94"/>
              <a:gd name="T1" fmla="*/ 2147483647 h 105"/>
              <a:gd name="T2" fmla="*/ 0 w 94"/>
              <a:gd name="T3" fmla="*/ 0 h 105"/>
              <a:gd name="T4" fmla="*/ 2147483647 w 94"/>
              <a:gd name="T5" fmla="*/ 2147483647 h 105"/>
              <a:gd name="T6" fmla="*/ 2147483647 w 94"/>
              <a:gd name="T7" fmla="*/ 2147483647 h 105"/>
              <a:gd name="T8" fmla="*/ 0 60000 65536"/>
              <a:gd name="T9" fmla="*/ 0 60000 65536"/>
              <a:gd name="T10" fmla="*/ 0 60000 65536"/>
              <a:gd name="T11" fmla="*/ 0 60000 65536"/>
              <a:gd name="T12" fmla="*/ 0 w 94"/>
              <a:gd name="T13" fmla="*/ 0 h 105"/>
              <a:gd name="T14" fmla="*/ 94 w 94"/>
              <a:gd name="T15" fmla="*/ 105 h 105"/>
            </a:gdLst>
            <a:ahLst/>
            <a:cxnLst>
              <a:cxn ang="T8">
                <a:pos x="T0" y="T1"/>
              </a:cxn>
              <a:cxn ang="T9">
                <a:pos x="T2" y="T3"/>
              </a:cxn>
              <a:cxn ang="T10">
                <a:pos x="T4" y="T5"/>
              </a:cxn>
              <a:cxn ang="T11">
                <a:pos x="T6" y="T7"/>
              </a:cxn>
            </a:cxnLst>
            <a:rect l="T12" t="T13" r="T14" b="T15"/>
            <a:pathLst>
              <a:path w="94" h="105">
                <a:moveTo>
                  <a:pt x="94" y="105"/>
                </a:moveTo>
                <a:lnTo>
                  <a:pt x="0" y="0"/>
                </a:lnTo>
                <a:lnTo>
                  <a:pt x="49" y="78"/>
                </a:lnTo>
                <a:lnTo>
                  <a:pt x="94" y="105"/>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2664" name="Line 264"/>
          <p:cNvSpPr>
            <a:spLocks noChangeShapeType="1"/>
          </p:cNvSpPr>
          <p:nvPr/>
        </p:nvSpPr>
        <p:spPr bwMode="auto">
          <a:xfrm flipH="1" flipV="1">
            <a:off x="6958013" y="3146672"/>
            <a:ext cx="215900" cy="274637"/>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2665" name="Line 265"/>
          <p:cNvSpPr>
            <a:spLocks noChangeShapeType="1"/>
          </p:cNvSpPr>
          <p:nvPr/>
        </p:nvSpPr>
        <p:spPr bwMode="auto">
          <a:xfrm>
            <a:off x="6845302" y="3027609"/>
            <a:ext cx="112713" cy="119063"/>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2666" name="Freeform 266"/>
          <p:cNvSpPr>
            <a:spLocks/>
          </p:cNvSpPr>
          <p:nvPr/>
        </p:nvSpPr>
        <p:spPr bwMode="auto">
          <a:xfrm>
            <a:off x="7072313" y="3351459"/>
            <a:ext cx="215900" cy="239713"/>
          </a:xfrm>
          <a:custGeom>
            <a:avLst/>
            <a:gdLst>
              <a:gd name="T0" fmla="*/ 2147483647 w 94"/>
              <a:gd name="T1" fmla="*/ 2147483647 h 92"/>
              <a:gd name="T2" fmla="*/ 2147483647 w 94"/>
              <a:gd name="T3" fmla="*/ 2147483647 h 92"/>
              <a:gd name="T4" fmla="*/ 0 w 94"/>
              <a:gd name="T5" fmla="*/ 0 h 92"/>
              <a:gd name="T6" fmla="*/ 2147483647 w 94"/>
              <a:gd name="T7" fmla="*/ 2147483647 h 92"/>
              <a:gd name="T8" fmla="*/ 0 60000 65536"/>
              <a:gd name="T9" fmla="*/ 0 60000 65536"/>
              <a:gd name="T10" fmla="*/ 0 60000 65536"/>
              <a:gd name="T11" fmla="*/ 0 60000 65536"/>
              <a:gd name="T12" fmla="*/ 0 w 94"/>
              <a:gd name="T13" fmla="*/ 0 h 92"/>
              <a:gd name="T14" fmla="*/ 94 w 94"/>
              <a:gd name="T15" fmla="*/ 92 h 92"/>
            </a:gdLst>
            <a:ahLst/>
            <a:cxnLst>
              <a:cxn ang="T8">
                <a:pos x="T0" y="T1"/>
              </a:cxn>
              <a:cxn ang="T9">
                <a:pos x="T2" y="T3"/>
              </a:cxn>
              <a:cxn ang="T10">
                <a:pos x="T4" y="T5"/>
              </a:cxn>
              <a:cxn ang="T11">
                <a:pos x="T6" y="T7"/>
              </a:cxn>
            </a:cxnLst>
            <a:rect l="T12" t="T13" r="T14" b="T15"/>
            <a:pathLst>
              <a:path w="94" h="92">
                <a:moveTo>
                  <a:pt x="45" y="27"/>
                </a:moveTo>
                <a:lnTo>
                  <a:pt x="94" y="92"/>
                </a:lnTo>
                <a:lnTo>
                  <a:pt x="0" y="0"/>
                </a:lnTo>
                <a:lnTo>
                  <a:pt x="45" y="27"/>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2667" name="Freeform 267"/>
          <p:cNvSpPr>
            <a:spLocks/>
          </p:cNvSpPr>
          <p:nvPr/>
        </p:nvSpPr>
        <p:spPr bwMode="auto">
          <a:xfrm>
            <a:off x="7173925" y="3421309"/>
            <a:ext cx="217487" cy="169863"/>
          </a:xfrm>
          <a:custGeom>
            <a:avLst/>
            <a:gdLst>
              <a:gd name="T0" fmla="*/ 2147483647 w 93"/>
              <a:gd name="T1" fmla="*/ 2147483647 h 65"/>
              <a:gd name="T2" fmla="*/ 0 w 93"/>
              <a:gd name="T3" fmla="*/ 0 h 65"/>
              <a:gd name="T4" fmla="*/ 2147483647 w 93"/>
              <a:gd name="T5" fmla="*/ 2147483647 h 65"/>
              <a:gd name="T6" fmla="*/ 2147483647 w 93"/>
              <a:gd name="T7" fmla="*/ 2147483647 h 65"/>
              <a:gd name="T8" fmla="*/ 0 60000 65536"/>
              <a:gd name="T9" fmla="*/ 0 60000 65536"/>
              <a:gd name="T10" fmla="*/ 0 60000 65536"/>
              <a:gd name="T11" fmla="*/ 0 60000 65536"/>
              <a:gd name="T12" fmla="*/ 0 w 93"/>
              <a:gd name="T13" fmla="*/ 0 h 65"/>
              <a:gd name="T14" fmla="*/ 93 w 93"/>
              <a:gd name="T15" fmla="*/ 65 h 65"/>
            </a:gdLst>
            <a:ahLst/>
            <a:cxnLst>
              <a:cxn ang="T8">
                <a:pos x="T0" y="T1"/>
              </a:cxn>
              <a:cxn ang="T9">
                <a:pos x="T2" y="T3"/>
              </a:cxn>
              <a:cxn ang="T10">
                <a:pos x="T4" y="T5"/>
              </a:cxn>
              <a:cxn ang="T11">
                <a:pos x="T6" y="T7"/>
              </a:cxn>
            </a:cxnLst>
            <a:rect l="T12" t="T13" r="T14" b="T15"/>
            <a:pathLst>
              <a:path w="93" h="65">
                <a:moveTo>
                  <a:pt x="93" y="56"/>
                </a:moveTo>
                <a:lnTo>
                  <a:pt x="0" y="0"/>
                </a:lnTo>
                <a:lnTo>
                  <a:pt x="49" y="65"/>
                </a:lnTo>
                <a:lnTo>
                  <a:pt x="93" y="56"/>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2668" name="Line 268"/>
          <p:cNvSpPr>
            <a:spLocks noChangeShapeType="1"/>
          </p:cNvSpPr>
          <p:nvPr/>
        </p:nvSpPr>
        <p:spPr bwMode="auto">
          <a:xfrm>
            <a:off x="7173913" y="3421309"/>
            <a:ext cx="11112" cy="317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2669" name="Freeform 269"/>
          <p:cNvSpPr>
            <a:spLocks/>
          </p:cNvSpPr>
          <p:nvPr/>
        </p:nvSpPr>
        <p:spPr bwMode="auto">
          <a:xfrm>
            <a:off x="4984762" y="2378300"/>
            <a:ext cx="227013" cy="481012"/>
          </a:xfrm>
          <a:custGeom>
            <a:avLst/>
            <a:gdLst>
              <a:gd name="T0" fmla="*/ 0 w 98"/>
              <a:gd name="T1" fmla="*/ 2147483647 h 184"/>
              <a:gd name="T2" fmla="*/ 2147483647 w 98"/>
              <a:gd name="T3" fmla="*/ 2147483647 h 184"/>
              <a:gd name="T4" fmla="*/ 2147483647 w 98"/>
              <a:gd name="T5" fmla="*/ 0 h 184"/>
              <a:gd name="T6" fmla="*/ 0 w 98"/>
              <a:gd name="T7" fmla="*/ 2147483647 h 184"/>
              <a:gd name="T8" fmla="*/ 0 60000 65536"/>
              <a:gd name="T9" fmla="*/ 0 60000 65536"/>
              <a:gd name="T10" fmla="*/ 0 60000 65536"/>
              <a:gd name="T11" fmla="*/ 0 60000 65536"/>
              <a:gd name="T12" fmla="*/ 0 w 98"/>
              <a:gd name="T13" fmla="*/ 0 h 184"/>
              <a:gd name="T14" fmla="*/ 98 w 98"/>
              <a:gd name="T15" fmla="*/ 184 h 184"/>
            </a:gdLst>
            <a:ahLst/>
            <a:cxnLst>
              <a:cxn ang="T8">
                <a:pos x="T0" y="T1"/>
              </a:cxn>
              <a:cxn ang="T9">
                <a:pos x="T2" y="T3"/>
              </a:cxn>
              <a:cxn ang="T10">
                <a:pos x="T4" y="T5"/>
              </a:cxn>
              <a:cxn ang="T11">
                <a:pos x="T6" y="T7"/>
              </a:cxn>
            </a:cxnLst>
            <a:rect l="T12" t="T13" r="T14" b="T15"/>
            <a:pathLst>
              <a:path w="98" h="184">
                <a:moveTo>
                  <a:pt x="0" y="184"/>
                </a:moveTo>
                <a:lnTo>
                  <a:pt x="98" y="83"/>
                </a:lnTo>
                <a:lnTo>
                  <a:pt x="49" y="0"/>
                </a:lnTo>
                <a:lnTo>
                  <a:pt x="0" y="184"/>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2670" name="Freeform 270"/>
          <p:cNvSpPr>
            <a:spLocks/>
          </p:cNvSpPr>
          <p:nvPr/>
        </p:nvSpPr>
        <p:spPr bwMode="auto">
          <a:xfrm>
            <a:off x="5099062" y="2030637"/>
            <a:ext cx="219075" cy="565150"/>
          </a:xfrm>
          <a:custGeom>
            <a:avLst/>
            <a:gdLst>
              <a:gd name="T0" fmla="*/ 2147483647 w 94"/>
              <a:gd name="T1" fmla="*/ 0 h 216"/>
              <a:gd name="T2" fmla="*/ 0 w 94"/>
              <a:gd name="T3" fmla="*/ 2147483647 h 216"/>
              <a:gd name="T4" fmla="*/ 2147483647 w 94"/>
              <a:gd name="T5" fmla="*/ 2147483647 h 216"/>
              <a:gd name="T6" fmla="*/ 2147483647 w 94"/>
              <a:gd name="T7" fmla="*/ 0 h 216"/>
              <a:gd name="T8" fmla="*/ 0 60000 65536"/>
              <a:gd name="T9" fmla="*/ 0 60000 65536"/>
              <a:gd name="T10" fmla="*/ 0 60000 65536"/>
              <a:gd name="T11" fmla="*/ 0 60000 65536"/>
              <a:gd name="T12" fmla="*/ 0 w 94"/>
              <a:gd name="T13" fmla="*/ 0 h 216"/>
              <a:gd name="T14" fmla="*/ 94 w 94"/>
              <a:gd name="T15" fmla="*/ 216 h 216"/>
            </a:gdLst>
            <a:ahLst/>
            <a:cxnLst>
              <a:cxn ang="T8">
                <a:pos x="T0" y="T1"/>
              </a:cxn>
              <a:cxn ang="T9">
                <a:pos x="T2" y="T3"/>
              </a:cxn>
              <a:cxn ang="T10">
                <a:pos x="T4" y="T5"/>
              </a:cxn>
              <a:cxn ang="T11">
                <a:pos x="T6" y="T7"/>
              </a:cxn>
            </a:cxnLst>
            <a:rect l="T12" t="T13" r="T14" b="T15"/>
            <a:pathLst>
              <a:path w="94" h="216">
                <a:moveTo>
                  <a:pt x="94" y="0"/>
                </a:moveTo>
                <a:lnTo>
                  <a:pt x="0" y="133"/>
                </a:lnTo>
                <a:lnTo>
                  <a:pt x="49" y="216"/>
                </a:lnTo>
                <a:lnTo>
                  <a:pt x="94"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2671" name="Line 271"/>
          <p:cNvSpPr>
            <a:spLocks noChangeShapeType="1"/>
          </p:cNvSpPr>
          <p:nvPr/>
        </p:nvSpPr>
        <p:spPr bwMode="auto">
          <a:xfrm flipH="1" flipV="1">
            <a:off x="7173925" y="3421287"/>
            <a:ext cx="217487" cy="146050"/>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2672" name="Line 272"/>
          <p:cNvSpPr>
            <a:spLocks noChangeShapeType="1"/>
          </p:cNvSpPr>
          <p:nvPr/>
        </p:nvSpPr>
        <p:spPr bwMode="auto">
          <a:xfrm>
            <a:off x="7072313" y="3351437"/>
            <a:ext cx="101600" cy="69850"/>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2673" name="Line 273"/>
          <p:cNvSpPr>
            <a:spLocks noChangeShapeType="1"/>
          </p:cNvSpPr>
          <p:nvPr/>
        </p:nvSpPr>
        <p:spPr bwMode="auto">
          <a:xfrm flipH="1">
            <a:off x="5099062" y="2030639"/>
            <a:ext cx="219075" cy="347663"/>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2674" name="Freeform 274"/>
          <p:cNvSpPr>
            <a:spLocks/>
          </p:cNvSpPr>
          <p:nvPr/>
        </p:nvSpPr>
        <p:spPr bwMode="auto">
          <a:xfrm>
            <a:off x="7391400" y="3567342"/>
            <a:ext cx="228600" cy="588963"/>
          </a:xfrm>
          <a:custGeom>
            <a:avLst/>
            <a:gdLst>
              <a:gd name="T0" fmla="*/ 2147483647 w 99"/>
              <a:gd name="T1" fmla="*/ 2147483647 h 225"/>
              <a:gd name="T2" fmla="*/ 0 w 99"/>
              <a:gd name="T3" fmla="*/ 0 h 225"/>
              <a:gd name="T4" fmla="*/ 2147483647 w 99"/>
              <a:gd name="T5" fmla="*/ 2147483647 h 225"/>
              <a:gd name="T6" fmla="*/ 2147483647 w 99"/>
              <a:gd name="T7" fmla="*/ 2147483647 h 225"/>
              <a:gd name="T8" fmla="*/ 0 60000 65536"/>
              <a:gd name="T9" fmla="*/ 0 60000 65536"/>
              <a:gd name="T10" fmla="*/ 0 60000 65536"/>
              <a:gd name="T11" fmla="*/ 0 60000 65536"/>
              <a:gd name="T12" fmla="*/ 0 w 99"/>
              <a:gd name="T13" fmla="*/ 0 h 225"/>
              <a:gd name="T14" fmla="*/ 99 w 99"/>
              <a:gd name="T15" fmla="*/ 225 h 225"/>
            </a:gdLst>
            <a:ahLst/>
            <a:cxnLst>
              <a:cxn ang="T8">
                <a:pos x="T0" y="T1"/>
              </a:cxn>
              <a:cxn ang="T9">
                <a:pos x="T2" y="T3"/>
              </a:cxn>
              <a:cxn ang="T10">
                <a:pos x="T4" y="T5"/>
              </a:cxn>
              <a:cxn ang="T11">
                <a:pos x="T6" y="T7"/>
              </a:cxn>
            </a:cxnLst>
            <a:rect l="T12" t="T13" r="T14" b="T15"/>
            <a:pathLst>
              <a:path w="99" h="225">
                <a:moveTo>
                  <a:pt x="99" y="202"/>
                </a:moveTo>
                <a:lnTo>
                  <a:pt x="0" y="0"/>
                </a:lnTo>
                <a:lnTo>
                  <a:pt x="49" y="225"/>
                </a:lnTo>
                <a:lnTo>
                  <a:pt x="99" y="202"/>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2675" name="Line 275"/>
          <p:cNvSpPr>
            <a:spLocks noChangeShapeType="1"/>
          </p:cNvSpPr>
          <p:nvPr/>
        </p:nvSpPr>
        <p:spPr bwMode="auto">
          <a:xfrm>
            <a:off x="7391412" y="3567359"/>
            <a:ext cx="9525" cy="11113"/>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2676" name="Freeform 276"/>
          <p:cNvSpPr>
            <a:spLocks/>
          </p:cNvSpPr>
          <p:nvPr/>
        </p:nvSpPr>
        <p:spPr bwMode="auto">
          <a:xfrm>
            <a:off x="7502530" y="4095975"/>
            <a:ext cx="220663" cy="93662"/>
          </a:xfrm>
          <a:custGeom>
            <a:avLst/>
            <a:gdLst>
              <a:gd name="T0" fmla="*/ 2147483647 w 94"/>
              <a:gd name="T1" fmla="*/ 0 h 36"/>
              <a:gd name="T2" fmla="*/ 2147483647 w 94"/>
              <a:gd name="T3" fmla="*/ 2147483647 h 36"/>
              <a:gd name="T4" fmla="*/ 0 w 94"/>
              <a:gd name="T5" fmla="*/ 2147483647 h 36"/>
              <a:gd name="T6" fmla="*/ 2147483647 w 94"/>
              <a:gd name="T7" fmla="*/ 0 h 36"/>
              <a:gd name="T8" fmla="*/ 0 60000 65536"/>
              <a:gd name="T9" fmla="*/ 0 60000 65536"/>
              <a:gd name="T10" fmla="*/ 0 60000 65536"/>
              <a:gd name="T11" fmla="*/ 0 60000 65536"/>
              <a:gd name="T12" fmla="*/ 0 w 94"/>
              <a:gd name="T13" fmla="*/ 0 h 36"/>
              <a:gd name="T14" fmla="*/ 94 w 94"/>
              <a:gd name="T15" fmla="*/ 36 h 36"/>
            </a:gdLst>
            <a:ahLst/>
            <a:cxnLst>
              <a:cxn ang="T8">
                <a:pos x="T0" y="T1"/>
              </a:cxn>
              <a:cxn ang="T9">
                <a:pos x="T2" y="T3"/>
              </a:cxn>
              <a:cxn ang="T10">
                <a:pos x="T4" y="T5"/>
              </a:cxn>
              <a:cxn ang="T11">
                <a:pos x="T6" y="T7"/>
              </a:cxn>
            </a:cxnLst>
            <a:rect l="T12" t="T13" r="T14" b="T15"/>
            <a:pathLst>
              <a:path w="94" h="36">
                <a:moveTo>
                  <a:pt x="50" y="0"/>
                </a:moveTo>
                <a:lnTo>
                  <a:pt x="94" y="36"/>
                </a:lnTo>
                <a:lnTo>
                  <a:pt x="0" y="23"/>
                </a:lnTo>
                <a:lnTo>
                  <a:pt x="50"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2677" name="Freeform 277"/>
          <p:cNvSpPr>
            <a:spLocks/>
          </p:cNvSpPr>
          <p:nvPr/>
        </p:nvSpPr>
        <p:spPr bwMode="auto">
          <a:xfrm>
            <a:off x="7620000" y="4095975"/>
            <a:ext cx="215900" cy="93662"/>
          </a:xfrm>
          <a:custGeom>
            <a:avLst/>
            <a:gdLst>
              <a:gd name="T0" fmla="*/ 2147483647 w 93"/>
              <a:gd name="T1" fmla="*/ 2147483647 h 36"/>
              <a:gd name="T2" fmla="*/ 0 w 93"/>
              <a:gd name="T3" fmla="*/ 0 h 36"/>
              <a:gd name="T4" fmla="*/ 2147483647 w 93"/>
              <a:gd name="T5" fmla="*/ 2147483647 h 36"/>
              <a:gd name="T6" fmla="*/ 2147483647 w 93"/>
              <a:gd name="T7" fmla="*/ 2147483647 h 36"/>
              <a:gd name="T8" fmla="*/ 0 60000 65536"/>
              <a:gd name="T9" fmla="*/ 0 60000 65536"/>
              <a:gd name="T10" fmla="*/ 0 60000 65536"/>
              <a:gd name="T11" fmla="*/ 0 60000 65536"/>
              <a:gd name="T12" fmla="*/ 0 w 93"/>
              <a:gd name="T13" fmla="*/ 0 h 36"/>
              <a:gd name="T14" fmla="*/ 93 w 93"/>
              <a:gd name="T15" fmla="*/ 36 h 36"/>
            </a:gdLst>
            <a:ahLst/>
            <a:cxnLst>
              <a:cxn ang="T8">
                <a:pos x="T0" y="T1"/>
              </a:cxn>
              <a:cxn ang="T9">
                <a:pos x="T2" y="T3"/>
              </a:cxn>
              <a:cxn ang="T10">
                <a:pos x="T4" y="T5"/>
              </a:cxn>
              <a:cxn ang="T11">
                <a:pos x="T6" y="T7"/>
              </a:cxn>
            </a:cxnLst>
            <a:rect l="T12" t="T13" r="T14" b="T15"/>
            <a:pathLst>
              <a:path w="93" h="36">
                <a:moveTo>
                  <a:pt x="93" y="14"/>
                </a:moveTo>
                <a:lnTo>
                  <a:pt x="0" y="0"/>
                </a:lnTo>
                <a:lnTo>
                  <a:pt x="44" y="36"/>
                </a:lnTo>
                <a:lnTo>
                  <a:pt x="93" y="14"/>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2678" name="Freeform 278"/>
          <p:cNvSpPr>
            <a:spLocks/>
          </p:cNvSpPr>
          <p:nvPr/>
        </p:nvSpPr>
        <p:spPr bwMode="auto">
          <a:xfrm>
            <a:off x="4221175" y="4095975"/>
            <a:ext cx="219075" cy="93662"/>
          </a:xfrm>
          <a:custGeom>
            <a:avLst/>
            <a:gdLst>
              <a:gd name="T0" fmla="*/ 2147483647 w 94"/>
              <a:gd name="T1" fmla="*/ 0 h 36"/>
              <a:gd name="T2" fmla="*/ 2147483647 w 94"/>
              <a:gd name="T3" fmla="*/ 2147483647 h 36"/>
              <a:gd name="T4" fmla="*/ 0 w 94"/>
              <a:gd name="T5" fmla="*/ 2147483647 h 36"/>
              <a:gd name="T6" fmla="*/ 2147483647 w 94"/>
              <a:gd name="T7" fmla="*/ 0 h 36"/>
              <a:gd name="T8" fmla="*/ 0 60000 65536"/>
              <a:gd name="T9" fmla="*/ 0 60000 65536"/>
              <a:gd name="T10" fmla="*/ 0 60000 65536"/>
              <a:gd name="T11" fmla="*/ 0 60000 65536"/>
              <a:gd name="T12" fmla="*/ 0 w 94"/>
              <a:gd name="T13" fmla="*/ 0 h 36"/>
              <a:gd name="T14" fmla="*/ 94 w 94"/>
              <a:gd name="T15" fmla="*/ 36 h 36"/>
            </a:gdLst>
            <a:ahLst/>
            <a:cxnLst>
              <a:cxn ang="T8">
                <a:pos x="T0" y="T1"/>
              </a:cxn>
              <a:cxn ang="T9">
                <a:pos x="T2" y="T3"/>
              </a:cxn>
              <a:cxn ang="T10">
                <a:pos x="T4" y="T5"/>
              </a:cxn>
              <a:cxn ang="T11">
                <a:pos x="T6" y="T7"/>
              </a:cxn>
            </a:cxnLst>
            <a:rect l="T12" t="T13" r="T14" b="T15"/>
            <a:pathLst>
              <a:path w="94" h="36">
                <a:moveTo>
                  <a:pt x="49" y="0"/>
                </a:moveTo>
                <a:lnTo>
                  <a:pt x="94" y="36"/>
                </a:lnTo>
                <a:lnTo>
                  <a:pt x="0" y="23"/>
                </a:lnTo>
                <a:lnTo>
                  <a:pt x="49"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2679" name="Freeform 279"/>
          <p:cNvSpPr>
            <a:spLocks/>
          </p:cNvSpPr>
          <p:nvPr/>
        </p:nvSpPr>
        <p:spPr bwMode="auto">
          <a:xfrm>
            <a:off x="4333882" y="4095975"/>
            <a:ext cx="220663" cy="93662"/>
          </a:xfrm>
          <a:custGeom>
            <a:avLst/>
            <a:gdLst>
              <a:gd name="T0" fmla="*/ 2147483647 w 94"/>
              <a:gd name="T1" fmla="*/ 2147483647 h 36"/>
              <a:gd name="T2" fmla="*/ 0 w 94"/>
              <a:gd name="T3" fmla="*/ 0 h 36"/>
              <a:gd name="T4" fmla="*/ 2147483647 w 94"/>
              <a:gd name="T5" fmla="*/ 2147483647 h 36"/>
              <a:gd name="T6" fmla="*/ 2147483647 w 94"/>
              <a:gd name="T7" fmla="*/ 2147483647 h 36"/>
              <a:gd name="T8" fmla="*/ 0 60000 65536"/>
              <a:gd name="T9" fmla="*/ 0 60000 65536"/>
              <a:gd name="T10" fmla="*/ 0 60000 65536"/>
              <a:gd name="T11" fmla="*/ 0 60000 65536"/>
              <a:gd name="T12" fmla="*/ 0 w 94"/>
              <a:gd name="T13" fmla="*/ 0 h 36"/>
              <a:gd name="T14" fmla="*/ 94 w 94"/>
              <a:gd name="T15" fmla="*/ 36 h 36"/>
            </a:gdLst>
            <a:ahLst/>
            <a:cxnLst>
              <a:cxn ang="T8">
                <a:pos x="T0" y="T1"/>
              </a:cxn>
              <a:cxn ang="T9">
                <a:pos x="T2" y="T3"/>
              </a:cxn>
              <a:cxn ang="T10">
                <a:pos x="T4" y="T5"/>
              </a:cxn>
              <a:cxn ang="T11">
                <a:pos x="T6" y="T7"/>
              </a:cxn>
            </a:cxnLst>
            <a:rect l="T12" t="T13" r="T14" b="T15"/>
            <a:pathLst>
              <a:path w="94" h="36">
                <a:moveTo>
                  <a:pt x="94" y="14"/>
                </a:moveTo>
                <a:lnTo>
                  <a:pt x="0" y="0"/>
                </a:lnTo>
                <a:lnTo>
                  <a:pt x="45" y="36"/>
                </a:lnTo>
                <a:lnTo>
                  <a:pt x="94" y="14"/>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2680" name="Freeform 280"/>
          <p:cNvSpPr>
            <a:spLocks/>
          </p:cNvSpPr>
          <p:nvPr/>
        </p:nvSpPr>
        <p:spPr bwMode="auto">
          <a:xfrm>
            <a:off x="4554538" y="3567337"/>
            <a:ext cx="214312" cy="565150"/>
          </a:xfrm>
          <a:custGeom>
            <a:avLst/>
            <a:gdLst>
              <a:gd name="T0" fmla="*/ 2147483647 w 93"/>
              <a:gd name="T1" fmla="*/ 0 h 216"/>
              <a:gd name="T2" fmla="*/ 2147483647 w 93"/>
              <a:gd name="T3" fmla="*/ 2147483647 h 216"/>
              <a:gd name="T4" fmla="*/ 0 w 93"/>
              <a:gd name="T5" fmla="*/ 2147483647 h 216"/>
              <a:gd name="T6" fmla="*/ 2147483647 w 93"/>
              <a:gd name="T7" fmla="*/ 0 h 216"/>
              <a:gd name="T8" fmla="*/ 0 60000 65536"/>
              <a:gd name="T9" fmla="*/ 0 60000 65536"/>
              <a:gd name="T10" fmla="*/ 0 60000 65536"/>
              <a:gd name="T11" fmla="*/ 0 60000 65536"/>
              <a:gd name="T12" fmla="*/ 0 w 93"/>
              <a:gd name="T13" fmla="*/ 0 h 216"/>
              <a:gd name="T14" fmla="*/ 93 w 93"/>
              <a:gd name="T15" fmla="*/ 216 h 216"/>
            </a:gdLst>
            <a:ahLst/>
            <a:cxnLst>
              <a:cxn ang="T8">
                <a:pos x="T0" y="T1"/>
              </a:cxn>
              <a:cxn ang="T9">
                <a:pos x="T2" y="T3"/>
              </a:cxn>
              <a:cxn ang="T10">
                <a:pos x="T4" y="T5"/>
              </a:cxn>
              <a:cxn ang="T11">
                <a:pos x="T6" y="T7"/>
              </a:cxn>
            </a:cxnLst>
            <a:rect l="T12" t="T13" r="T14" b="T15"/>
            <a:pathLst>
              <a:path w="93" h="216">
                <a:moveTo>
                  <a:pt x="49" y="0"/>
                </a:moveTo>
                <a:lnTo>
                  <a:pt x="93" y="59"/>
                </a:lnTo>
                <a:lnTo>
                  <a:pt x="0" y="216"/>
                </a:lnTo>
                <a:lnTo>
                  <a:pt x="49"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2681" name="Freeform 281"/>
          <p:cNvSpPr>
            <a:spLocks/>
          </p:cNvSpPr>
          <p:nvPr/>
        </p:nvSpPr>
        <p:spPr bwMode="auto">
          <a:xfrm>
            <a:off x="4667250" y="3267322"/>
            <a:ext cx="215900" cy="454025"/>
          </a:xfrm>
          <a:custGeom>
            <a:avLst/>
            <a:gdLst>
              <a:gd name="T0" fmla="*/ 2147483647 w 93"/>
              <a:gd name="T1" fmla="*/ 0 h 174"/>
              <a:gd name="T2" fmla="*/ 0 w 93"/>
              <a:gd name="T3" fmla="*/ 2147483647 h 174"/>
              <a:gd name="T4" fmla="*/ 2147483647 w 93"/>
              <a:gd name="T5" fmla="*/ 2147483647 h 174"/>
              <a:gd name="T6" fmla="*/ 2147483647 w 93"/>
              <a:gd name="T7" fmla="*/ 0 h 174"/>
              <a:gd name="T8" fmla="*/ 0 60000 65536"/>
              <a:gd name="T9" fmla="*/ 0 60000 65536"/>
              <a:gd name="T10" fmla="*/ 0 60000 65536"/>
              <a:gd name="T11" fmla="*/ 0 60000 65536"/>
              <a:gd name="T12" fmla="*/ 0 w 93"/>
              <a:gd name="T13" fmla="*/ 0 h 174"/>
              <a:gd name="T14" fmla="*/ 93 w 93"/>
              <a:gd name="T15" fmla="*/ 174 h 174"/>
            </a:gdLst>
            <a:ahLst/>
            <a:cxnLst>
              <a:cxn ang="T8">
                <a:pos x="T0" y="T1"/>
              </a:cxn>
              <a:cxn ang="T9">
                <a:pos x="T2" y="T3"/>
              </a:cxn>
              <a:cxn ang="T10">
                <a:pos x="T4" y="T5"/>
              </a:cxn>
              <a:cxn ang="T11">
                <a:pos x="T6" y="T7"/>
              </a:cxn>
            </a:cxnLst>
            <a:rect l="T12" t="T13" r="T14" b="T15"/>
            <a:pathLst>
              <a:path w="93" h="174">
                <a:moveTo>
                  <a:pt x="93" y="0"/>
                </a:moveTo>
                <a:lnTo>
                  <a:pt x="0" y="115"/>
                </a:lnTo>
                <a:lnTo>
                  <a:pt x="44" y="174"/>
                </a:lnTo>
                <a:lnTo>
                  <a:pt x="93"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2682" name="Freeform 282"/>
          <p:cNvSpPr>
            <a:spLocks/>
          </p:cNvSpPr>
          <p:nvPr/>
        </p:nvSpPr>
        <p:spPr bwMode="auto">
          <a:xfrm>
            <a:off x="7288213" y="3567342"/>
            <a:ext cx="214312" cy="588963"/>
          </a:xfrm>
          <a:custGeom>
            <a:avLst/>
            <a:gdLst>
              <a:gd name="T0" fmla="*/ 2147483647 w 93"/>
              <a:gd name="T1" fmla="*/ 0 h 225"/>
              <a:gd name="T2" fmla="*/ 2147483647 w 93"/>
              <a:gd name="T3" fmla="*/ 2147483647 h 225"/>
              <a:gd name="T4" fmla="*/ 0 w 93"/>
              <a:gd name="T5" fmla="*/ 2147483647 h 225"/>
              <a:gd name="T6" fmla="*/ 2147483647 w 93"/>
              <a:gd name="T7" fmla="*/ 0 h 225"/>
              <a:gd name="T8" fmla="*/ 0 60000 65536"/>
              <a:gd name="T9" fmla="*/ 0 60000 65536"/>
              <a:gd name="T10" fmla="*/ 0 60000 65536"/>
              <a:gd name="T11" fmla="*/ 0 60000 65536"/>
              <a:gd name="T12" fmla="*/ 0 w 93"/>
              <a:gd name="T13" fmla="*/ 0 h 225"/>
              <a:gd name="T14" fmla="*/ 93 w 93"/>
              <a:gd name="T15" fmla="*/ 225 h 225"/>
            </a:gdLst>
            <a:ahLst/>
            <a:cxnLst>
              <a:cxn ang="T8">
                <a:pos x="T0" y="T1"/>
              </a:cxn>
              <a:cxn ang="T9">
                <a:pos x="T2" y="T3"/>
              </a:cxn>
              <a:cxn ang="T10">
                <a:pos x="T4" y="T5"/>
              </a:cxn>
              <a:cxn ang="T11">
                <a:pos x="T6" y="T7"/>
              </a:cxn>
            </a:cxnLst>
            <a:rect l="T12" t="T13" r="T14" b="T15"/>
            <a:pathLst>
              <a:path w="93" h="225">
                <a:moveTo>
                  <a:pt x="44" y="0"/>
                </a:moveTo>
                <a:lnTo>
                  <a:pt x="93" y="225"/>
                </a:lnTo>
                <a:lnTo>
                  <a:pt x="0" y="9"/>
                </a:lnTo>
                <a:lnTo>
                  <a:pt x="44"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2683" name="Freeform 283"/>
          <p:cNvSpPr>
            <a:spLocks/>
          </p:cNvSpPr>
          <p:nvPr/>
        </p:nvSpPr>
        <p:spPr bwMode="auto">
          <a:xfrm>
            <a:off x="5318125" y="1489300"/>
            <a:ext cx="215900" cy="588962"/>
          </a:xfrm>
          <a:custGeom>
            <a:avLst/>
            <a:gdLst>
              <a:gd name="T0" fmla="*/ 0 w 93"/>
              <a:gd name="T1" fmla="*/ 2147483647 h 225"/>
              <a:gd name="T2" fmla="*/ 2147483647 w 93"/>
              <a:gd name="T3" fmla="*/ 2147483647 h 225"/>
              <a:gd name="T4" fmla="*/ 2147483647 w 93"/>
              <a:gd name="T5" fmla="*/ 0 h 225"/>
              <a:gd name="T6" fmla="*/ 0 w 93"/>
              <a:gd name="T7" fmla="*/ 2147483647 h 225"/>
              <a:gd name="T8" fmla="*/ 0 60000 65536"/>
              <a:gd name="T9" fmla="*/ 0 60000 65536"/>
              <a:gd name="T10" fmla="*/ 0 60000 65536"/>
              <a:gd name="T11" fmla="*/ 0 60000 65536"/>
              <a:gd name="T12" fmla="*/ 0 w 93"/>
              <a:gd name="T13" fmla="*/ 0 h 225"/>
              <a:gd name="T14" fmla="*/ 93 w 93"/>
              <a:gd name="T15" fmla="*/ 225 h 225"/>
            </a:gdLst>
            <a:ahLst/>
            <a:cxnLst>
              <a:cxn ang="T8">
                <a:pos x="T0" y="T1"/>
              </a:cxn>
              <a:cxn ang="T9">
                <a:pos x="T2" y="T3"/>
              </a:cxn>
              <a:cxn ang="T10">
                <a:pos x="T4" y="T5"/>
              </a:cxn>
              <a:cxn ang="T11">
                <a:pos x="T6" y="T7"/>
              </a:cxn>
            </a:cxnLst>
            <a:rect l="T12" t="T13" r="T14" b="T15"/>
            <a:pathLst>
              <a:path w="93" h="225">
                <a:moveTo>
                  <a:pt x="0" y="207"/>
                </a:moveTo>
                <a:lnTo>
                  <a:pt x="93" y="225"/>
                </a:lnTo>
                <a:lnTo>
                  <a:pt x="49" y="0"/>
                </a:lnTo>
                <a:lnTo>
                  <a:pt x="0" y="207"/>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2684" name="Freeform 284"/>
          <p:cNvSpPr>
            <a:spLocks/>
          </p:cNvSpPr>
          <p:nvPr/>
        </p:nvSpPr>
        <p:spPr bwMode="auto">
          <a:xfrm>
            <a:off x="5432430" y="1489300"/>
            <a:ext cx="214313" cy="588962"/>
          </a:xfrm>
          <a:custGeom>
            <a:avLst/>
            <a:gdLst>
              <a:gd name="T0" fmla="*/ 2147483647 w 93"/>
              <a:gd name="T1" fmla="*/ 2147483647 h 225"/>
              <a:gd name="T2" fmla="*/ 0 w 93"/>
              <a:gd name="T3" fmla="*/ 0 h 225"/>
              <a:gd name="T4" fmla="*/ 2147483647 w 93"/>
              <a:gd name="T5" fmla="*/ 2147483647 h 225"/>
              <a:gd name="T6" fmla="*/ 2147483647 w 93"/>
              <a:gd name="T7" fmla="*/ 2147483647 h 225"/>
              <a:gd name="T8" fmla="*/ 0 60000 65536"/>
              <a:gd name="T9" fmla="*/ 0 60000 65536"/>
              <a:gd name="T10" fmla="*/ 0 60000 65536"/>
              <a:gd name="T11" fmla="*/ 0 60000 65536"/>
              <a:gd name="T12" fmla="*/ 0 w 93"/>
              <a:gd name="T13" fmla="*/ 0 h 225"/>
              <a:gd name="T14" fmla="*/ 93 w 93"/>
              <a:gd name="T15" fmla="*/ 225 h 225"/>
            </a:gdLst>
            <a:ahLst/>
            <a:cxnLst>
              <a:cxn ang="T8">
                <a:pos x="T0" y="T1"/>
              </a:cxn>
              <a:cxn ang="T9">
                <a:pos x="T2" y="T3"/>
              </a:cxn>
              <a:cxn ang="T10">
                <a:pos x="T4" y="T5"/>
              </a:cxn>
              <a:cxn ang="T11">
                <a:pos x="T6" y="T7"/>
              </a:cxn>
            </a:cxnLst>
            <a:rect l="T12" t="T13" r="T14" b="T15"/>
            <a:pathLst>
              <a:path w="93" h="225">
                <a:moveTo>
                  <a:pt x="93" y="73"/>
                </a:moveTo>
                <a:lnTo>
                  <a:pt x="0" y="0"/>
                </a:lnTo>
                <a:lnTo>
                  <a:pt x="44" y="225"/>
                </a:lnTo>
                <a:lnTo>
                  <a:pt x="93" y="73"/>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2685" name="Freeform 285"/>
          <p:cNvSpPr>
            <a:spLocks/>
          </p:cNvSpPr>
          <p:nvPr/>
        </p:nvSpPr>
        <p:spPr bwMode="auto">
          <a:xfrm>
            <a:off x="6296025" y="2498972"/>
            <a:ext cx="228600" cy="287337"/>
          </a:xfrm>
          <a:custGeom>
            <a:avLst/>
            <a:gdLst>
              <a:gd name="T0" fmla="*/ 2147483647 w 98"/>
              <a:gd name="T1" fmla="*/ 0 h 110"/>
              <a:gd name="T2" fmla="*/ 2147483647 w 98"/>
              <a:gd name="T3" fmla="*/ 2147483647 h 110"/>
              <a:gd name="T4" fmla="*/ 0 w 98"/>
              <a:gd name="T5" fmla="*/ 2147483647 h 110"/>
              <a:gd name="T6" fmla="*/ 2147483647 w 98"/>
              <a:gd name="T7" fmla="*/ 0 h 110"/>
              <a:gd name="T8" fmla="*/ 0 60000 65536"/>
              <a:gd name="T9" fmla="*/ 0 60000 65536"/>
              <a:gd name="T10" fmla="*/ 0 60000 65536"/>
              <a:gd name="T11" fmla="*/ 0 60000 65536"/>
              <a:gd name="T12" fmla="*/ 0 w 98"/>
              <a:gd name="T13" fmla="*/ 0 h 110"/>
              <a:gd name="T14" fmla="*/ 98 w 98"/>
              <a:gd name="T15" fmla="*/ 110 h 110"/>
            </a:gdLst>
            <a:ahLst/>
            <a:cxnLst>
              <a:cxn ang="T8">
                <a:pos x="T0" y="T1"/>
              </a:cxn>
              <a:cxn ang="T9">
                <a:pos x="T2" y="T3"/>
              </a:cxn>
              <a:cxn ang="T10">
                <a:pos x="T4" y="T5"/>
              </a:cxn>
              <a:cxn ang="T11">
                <a:pos x="T6" y="T7"/>
              </a:cxn>
            </a:cxnLst>
            <a:rect l="T12" t="T13" r="T14" b="T15"/>
            <a:pathLst>
              <a:path w="98" h="110">
                <a:moveTo>
                  <a:pt x="49" y="0"/>
                </a:moveTo>
                <a:lnTo>
                  <a:pt x="98" y="110"/>
                </a:lnTo>
                <a:lnTo>
                  <a:pt x="0" y="14"/>
                </a:lnTo>
                <a:lnTo>
                  <a:pt x="49"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2686" name="Freeform 286"/>
          <p:cNvSpPr>
            <a:spLocks/>
          </p:cNvSpPr>
          <p:nvPr/>
        </p:nvSpPr>
        <p:spPr bwMode="auto">
          <a:xfrm>
            <a:off x="6410337" y="2498972"/>
            <a:ext cx="219075" cy="287337"/>
          </a:xfrm>
          <a:custGeom>
            <a:avLst/>
            <a:gdLst>
              <a:gd name="T0" fmla="*/ 2147483647 w 94"/>
              <a:gd name="T1" fmla="*/ 2147483647 h 110"/>
              <a:gd name="T2" fmla="*/ 0 w 94"/>
              <a:gd name="T3" fmla="*/ 0 h 110"/>
              <a:gd name="T4" fmla="*/ 2147483647 w 94"/>
              <a:gd name="T5" fmla="*/ 2147483647 h 110"/>
              <a:gd name="T6" fmla="*/ 2147483647 w 94"/>
              <a:gd name="T7" fmla="*/ 2147483647 h 110"/>
              <a:gd name="T8" fmla="*/ 0 60000 65536"/>
              <a:gd name="T9" fmla="*/ 0 60000 65536"/>
              <a:gd name="T10" fmla="*/ 0 60000 65536"/>
              <a:gd name="T11" fmla="*/ 0 60000 65536"/>
              <a:gd name="T12" fmla="*/ 0 w 94"/>
              <a:gd name="T13" fmla="*/ 0 h 110"/>
              <a:gd name="T14" fmla="*/ 94 w 94"/>
              <a:gd name="T15" fmla="*/ 110 h 110"/>
            </a:gdLst>
            <a:ahLst/>
            <a:cxnLst>
              <a:cxn ang="T8">
                <a:pos x="T0" y="T1"/>
              </a:cxn>
              <a:cxn ang="T9">
                <a:pos x="T2" y="T3"/>
              </a:cxn>
              <a:cxn ang="T10">
                <a:pos x="T4" y="T5"/>
              </a:cxn>
              <a:cxn ang="T11">
                <a:pos x="T6" y="T7"/>
              </a:cxn>
            </a:cxnLst>
            <a:rect l="T12" t="T13" r="T14" b="T15"/>
            <a:pathLst>
              <a:path w="94" h="110">
                <a:moveTo>
                  <a:pt x="94" y="96"/>
                </a:moveTo>
                <a:lnTo>
                  <a:pt x="0" y="0"/>
                </a:lnTo>
                <a:lnTo>
                  <a:pt x="49" y="110"/>
                </a:lnTo>
                <a:lnTo>
                  <a:pt x="94" y="96"/>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2687" name="Line 287"/>
          <p:cNvSpPr>
            <a:spLocks noChangeShapeType="1"/>
          </p:cNvSpPr>
          <p:nvPr/>
        </p:nvSpPr>
        <p:spPr bwMode="auto">
          <a:xfrm flipH="1" flipV="1">
            <a:off x="7391400" y="3567337"/>
            <a:ext cx="228600" cy="528638"/>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2688" name="Line 288"/>
          <p:cNvSpPr>
            <a:spLocks noChangeShapeType="1"/>
          </p:cNvSpPr>
          <p:nvPr/>
        </p:nvSpPr>
        <p:spPr bwMode="auto">
          <a:xfrm flipH="1" flipV="1">
            <a:off x="7620000" y="4095975"/>
            <a:ext cx="215900" cy="36512"/>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2689" name="Line 289"/>
          <p:cNvSpPr>
            <a:spLocks noChangeShapeType="1"/>
          </p:cNvSpPr>
          <p:nvPr/>
        </p:nvSpPr>
        <p:spPr bwMode="auto">
          <a:xfrm flipV="1">
            <a:off x="7502537" y="4095979"/>
            <a:ext cx="117475" cy="6032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2690" name="Line 290"/>
          <p:cNvSpPr>
            <a:spLocks noChangeShapeType="1"/>
          </p:cNvSpPr>
          <p:nvPr/>
        </p:nvSpPr>
        <p:spPr bwMode="auto">
          <a:xfrm flipH="1" flipV="1">
            <a:off x="4333882" y="4095975"/>
            <a:ext cx="220663" cy="36512"/>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2691" name="Line 291"/>
          <p:cNvSpPr>
            <a:spLocks noChangeShapeType="1"/>
          </p:cNvSpPr>
          <p:nvPr/>
        </p:nvSpPr>
        <p:spPr bwMode="auto">
          <a:xfrm flipV="1">
            <a:off x="4221163" y="4095979"/>
            <a:ext cx="112712" cy="6032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2692" name="Line 292"/>
          <p:cNvSpPr>
            <a:spLocks noChangeShapeType="1"/>
          </p:cNvSpPr>
          <p:nvPr/>
        </p:nvSpPr>
        <p:spPr bwMode="auto">
          <a:xfrm flipV="1">
            <a:off x="4554543" y="3567337"/>
            <a:ext cx="112712" cy="565150"/>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2693" name="Line 293"/>
          <p:cNvSpPr>
            <a:spLocks noChangeShapeType="1"/>
          </p:cNvSpPr>
          <p:nvPr/>
        </p:nvSpPr>
        <p:spPr bwMode="auto">
          <a:xfrm flipH="1">
            <a:off x="4667250" y="3267322"/>
            <a:ext cx="215900" cy="300037"/>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2694" name="Line 294"/>
          <p:cNvSpPr>
            <a:spLocks noChangeShapeType="1"/>
          </p:cNvSpPr>
          <p:nvPr/>
        </p:nvSpPr>
        <p:spPr bwMode="auto">
          <a:xfrm flipV="1">
            <a:off x="7288220" y="3567359"/>
            <a:ext cx="103187" cy="23813"/>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2695" name="Line 295"/>
          <p:cNvSpPr>
            <a:spLocks noChangeShapeType="1"/>
          </p:cNvSpPr>
          <p:nvPr/>
        </p:nvSpPr>
        <p:spPr bwMode="auto">
          <a:xfrm flipH="1" flipV="1">
            <a:off x="5432425" y="1489322"/>
            <a:ext cx="127000" cy="12382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2696" name="Line 296"/>
          <p:cNvSpPr>
            <a:spLocks noChangeShapeType="1"/>
          </p:cNvSpPr>
          <p:nvPr/>
        </p:nvSpPr>
        <p:spPr bwMode="auto">
          <a:xfrm flipV="1">
            <a:off x="5318125" y="1540122"/>
            <a:ext cx="158750" cy="490537"/>
          </a:xfrm>
          <a:prstGeom prst="line">
            <a:avLst/>
          </a:prstGeom>
          <a:noFill/>
          <a:ln w="9525">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2697" name="Freeform 297"/>
          <p:cNvSpPr>
            <a:spLocks/>
          </p:cNvSpPr>
          <p:nvPr/>
        </p:nvSpPr>
        <p:spPr bwMode="auto">
          <a:xfrm>
            <a:off x="4883150" y="2859312"/>
            <a:ext cx="215900" cy="407988"/>
          </a:xfrm>
          <a:custGeom>
            <a:avLst/>
            <a:gdLst>
              <a:gd name="T0" fmla="*/ 2147483647 w 94"/>
              <a:gd name="T1" fmla="*/ 0 h 156"/>
              <a:gd name="T2" fmla="*/ 2147483647 w 94"/>
              <a:gd name="T3" fmla="*/ 2147483647 h 156"/>
              <a:gd name="T4" fmla="*/ 0 w 94"/>
              <a:gd name="T5" fmla="*/ 2147483647 h 156"/>
              <a:gd name="T6" fmla="*/ 2147483647 w 94"/>
              <a:gd name="T7" fmla="*/ 0 h 156"/>
              <a:gd name="T8" fmla="*/ 0 60000 65536"/>
              <a:gd name="T9" fmla="*/ 0 60000 65536"/>
              <a:gd name="T10" fmla="*/ 0 60000 65536"/>
              <a:gd name="T11" fmla="*/ 0 60000 65536"/>
              <a:gd name="T12" fmla="*/ 0 w 94"/>
              <a:gd name="T13" fmla="*/ 0 h 156"/>
              <a:gd name="T14" fmla="*/ 94 w 94"/>
              <a:gd name="T15" fmla="*/ 156 h 156"/>
            </a:gdLst>
            <a:ahLst/>
            <a:cxnLst>
              <a:cxn ang="T8">
                <a:pos x="T0" y="T1"/>
              </a:cxn>
              <a:cxn ang="T9">
                <a:pos x="T2" y="T3"/>
              </a:cxn>
              <a:cxn ang="T10">
                <a:pos x="T4" y="T5"/>
              </a:cxn>
              <a:cxn ang="T11">
                <a:pos x="T6" y="T7"/>
              </a:cxn>
            </a:cxnLst>
            <a:rect l="T12" t="T13" r="T14" b="T15"/>
            <a:pathLst>
              <a:path w="94" h="156">
                <a:moveTo>
                  <a:pt x="45" y="0"/>
                </a:moveTo>
                <a:lnTo>
                  <a:pt x="94" y="78"/>
                </a:lnTo>
                <a:lnTo>
                  <a:pt x="0" y="156"/>
                </a:lnTo>
                <a:lnTo>
                  <a:pt x="45"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2698" name="Freeform 298"/>
          <p:cNvSpPr>
            <a:spLocks/>
          </p:cNvSpPr>
          <p:nvPr/>
        </p:nvSpPr>
        <p:spPr bwMode="auto">
          <a:xfrm>
            <a:off x="4984762" y="2595809"/>
            <a:ext cx="227013" cy="468313"/>
          </a:xfrm>
          <a:custGeom>
            <a:avLst/>
            <a:gdLst>
              <a:gd name="T0" fmla="*/ 2147483647 w 98"/>
              <a:gd name="T1" fmla="*/ 0 h 179"/>
              <a:gd name="T2" fmla="*/ 0 w 98"/>
              <a:gd name="T3" fmla="*/ 2147483647 h 179"/>
              <a:gd name="T4" fmla="*/ 2147483647 w 98"/>
              <a:gd name="T5" fmla="*/ 2147483647 h 179"/>
              <a:gd name="T6" fmla="*/ 2147483647 w 98"/>
              <a:gd name="T7" fmla="*/ 0 h 179"/>
              <a:gd name="T8" fmla="*/ 0 60000 65536"/>
              <a:gd name="T9" fmla="*/ 0 60000 65536"/>
              <a:gd name="T10" fmla="*/ 0 60000 65536"/>
              <a:gd name="T11" fmla="*/ 0 60000 65536"/>
              <a:gd name="T12" fmla="*/ 0 w 98"/>
              <a:gd name="T13" fmla="*/ 0 h 179"/>
              <a:gd name="T14" fmla="*/ 98 w 98"/>
              <a:gd name="T15" fmla="*/ 179 h 179"/>
            </a:gdLst>
            <a:ahLst/>
            <a:cxnLst>
              <a:cxn ang="T8">
                <a:pos x="T0" y="T1"/>
              </a:cxn>
              <a:cxn ang="T9">
                <a:pos x="T2" y="T3"/>
              </a:cxn>
              <a:cxn ang="T10">
                <a:pos x="T4" y="T5"/>
              </a:cxn>
              <a:cxn ang="T11">
                <a:pos x="T6" y="T7"/>
              </a:cxn>
            </a:cxnLst>
            <a:rect l="T12" t="T13" r="T14" b="T15"/>
            <a:pathLst>
              <a:path w="98" h="179">
                <a:moveTo>
                  <a:pt x="98" y="0"/>
                </a:moveTo>
                <a:lnTo>
                  <a:pt x="0" y="101"/>
                </a:lnTo>
                <a:lnTo>
                  <a:pt x="49" y="179"/>
                </a:lnTo>
                <a:lnTo>
                  <a:pt x="98"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2699" name="Line 299"/>
          <p:cNvSpPr>
            <a:spLocks noChangeShapeType="1"/>
          </p:cNvSpPr>
          <p:nvPr/>
        </p:nvSpPr>
        <p:spPr bwMode="auto">
          <a:xfrm flipH="1">
            <a:off x="4984762" y="2595809"/>
            <a:ext cx="227013" cy="26352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2700" name="Freeform 300"/>
          <p:cNvSpPr>
            <a:spLocks/>
          </p:cNvSpPr>
          <p:nvPr/>
        </p:nvSpPr>
        <p:spPr bwMode="auto">
          <a:xfrm>
            <a:off x="6524625" y="2749775"/>
            <a:ext cx="215900" cy="277812"/>
          </a:xfrm>
          <a:custGeom>
            <a:avLst/>
            <a:gdLst>
              <a:gd name="T0" fmla="*/ 2147483647 w 94"/>
              <a:gd name="T1" fmla="*/ 0 h 106"/>
              <a:gd name="T2" fmla="*/ 2147483647 w 94"/>
              <a:gd name="T3" fmla="*/ 2147483647 h 106"/>
              <a:gd name="T4" fmla="*/ 0 w 94"/>
              <a:gd name="T5" fmla="*/ 2147483647 h 106"/>
              <a:gd name="T6" fmla="*/ 2147483647 w 94"/>
              <a:gd name="T7" fmla="*/ 0 h 106"/>
              <a:gd name="T8" fmla="*/ 0 60000 65536"/>
              <a:gd name="T9" fmla="*/ 0 60000 65536"/>
              <a:gd name="T10" fmla="*/ 0 60000 65536"/>
              <a:gd name="T11" fmla="*/ 0 60000 65536"/>
              <a:gd name="T12" fmla="*/ 0 w 94"/>
              <a:gd name="T13" fmla="*/ 0 h 106"/>
              <a:gd name="T14" fmla="*/ 94 w 94"/>
              <a:gd name="T15" fmla="*/ 106 h 106"/>
            </a:gdLst>
            <a:ahLst/>
            <a:cxnLst>
              <a:cxn ang="T8">
                <a:pos x="T0" y="T1"/>
              </a:cxn>
              <a:cxn ang="T9">
                <a:pos x="T2" y="T3"/>
              </a:cxn>
              <a:cxn ang="T10">
                <a:pos x="T4" y="T5"/>
              </a:cxn>
              <a:cxn ang="T11">
                <a:pos x="T6" y="T7"/>
              </a:cxn>
            </a:cxnLst>
            <a:rect l="T12" t="T13" r="T14" b="T15"/>
            <a:pathLst>
              <a:path w="94" h="106">
                <a:moveTo>
                  <a:pt x="45" y="0"/>
                </a:moveTo>
                <a:lnTo>
                  <a:pt x="94" y="106"/>
                </a:lnTo>
                <a:lnTo>
                  <a:pt x="0" y="14"/>
                </a:lnTo>
                <a:lnTo>
                  <a:pt x="45"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2701" name="Freeform 301"/>
          <p:cNvSpPr>
            <a:spLocks/>
          </p:cNvSpPr>
          <p:nvPr/>
        </p:nvSpPr>
        <p:spPr bwMode="auto">
          <a:xfrm>
            <a:off x="6629400" y="2749775"/>
            <a:ext cx="215900" cy="277812"/>
          </a:xfrm>
          <a:custGeom>
            <a:avLst/>
            <a:gdLst>
              <a:gd name="T0" fmla="*/ 2147483647 w 93"/>
              <a:gd name="T1" fmla="*/ 2147483647 h 106"/>
              <a:gd name="T2" fmla="*/ 0 w 93"/>
              <a:gd name="T3" fmla="*/ 0 h 106"/>
              <a:gd name="T4" fmla="*/ 2147483647 w 93"/>
              <a:gd name="T5" fmla="*/ 2147483647 h 106"/>
              <a:gd name="T6" fmla="*/ 2147483647 w 93"/>
              <a:gd name="T7" fmla="*/ 2147483647 h 106"/>
              <a:gd name="T8" fmla="*/ 0 60000 65536"/>
              <a:gd name="T9" fmla="*/ 0 60000 65536"/>
              <a:gd name="T10" fmla="*/ 0 60000 65536"/>
              <a:gd name="T11" fmla="*/ 0 60000 65536"/>
              <a:gd name="T12" fmla="*/ 0 w 93"/>
              <a:gd name="T13" fmla="*/ 0 h 106"/>
              <a:gd name="T14" fmla="*/ 93 w 93"/>
              <a:gd name="T15" fmla="*/ 106 h 106"/>
            </a:gdLst>
            <a:ahLst/>
            <a:cxnLst>
              <a:cxn ang="T8">
                <a:pos x="T0" y="T1"/>
              </a:cxn>
              <a:cxn ang="T9">
                <a:pos x="T2" y="T3"/>
              </a:cxn>
              <a:cxn ang="T10">
                <a:pos x="T4" y="T5"/>
              </a:cxn>
              <a:cxn ang="T11">
                <a:pos x="T6" y="T7"/>
              </a:cxn>
            </a:cxnLst>
            <a:rect l="T12" t="T13" r="T14" b="T15"/>
            <a:pathLst>
              <a:path w="93" h="106">
                <a:moveTo>
                  <a:pt x="93" y="106"/>
                </a:moveTo>
                <a:lnTo>
                  <a:pt x="0" y="0"/>
                </a:lnTo>
                <a:lnTo>
                  <a:pt x="49" y="106"/>
                </a:lnTo>
                <a:lnTo>
                  <a:pt x="93" y="106"/>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2702" name="Line 302"/>
          <p:cNvSpPr>
            <a:spLocks noChangeShapeType="1"/>
          </p:cNvSpPr>
          <p:nvPr/>
        </p:nvSpPr>
        <p:spPr bwMode="auto">
          <a:xfrm flipV="1">
            <a:off x="6524627" y="2749775"/>
            <a:ext cx="104775" cy="36512"/>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2703" name="Line 303"/>
          <p:cNvSpPr>
            <a:spLocks noChangeShapeType="1"/>
          </p:cNvSpPr>
          <p:nvPr/>
        </p:nvSpPr>
        <p:spPr bwMode="auto">
          <a:xfrm flipH="1" flipV="1">
            <a:off x="5730876" y="1513134"/>
            <a:ext cx="190500" cy="588963"/>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2704" name="Line 304"/>
          <p:cNvSpPr>
            <a:spLocks noChangeShapeType="1"/>
          </p:cNvSpPr>
          <p:nvPr/>
        </p:nvSpPr>
        <p:spPr bwMode="auto">
          <a:xfrm flipV="1">
            <a:off x="5534030" y="1622650"/>
            <a:ext cx="25400" cy="455612"/>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2705" name="Freeform 305"/>
          <p:cNvSpPr>
            <a:spLocks/>
          </p:cNvSpPr>
          <p:nvPr/>
        </p:nvSpPr>
        <p:spPr bwMode="auto">
          <a:xfrm>
            <a:off x="4440238" y="4132491"/>
            <a:ext cx="227012" cy="93663"/>
          </a:xfrm>
          <a:custGeom>
            <a:avLst/>
            <a:gdLst>
              <a:gd name="T0" fmla="*/ 2147483647 w 98"/>
              <a:gd name="T1" fmla="*/ 0 h 36"/>
              <a:gd name="T2" fmla="*/ 2147483647 w 98"/>
              <a:gd name="T3" fmla="*/ 2147483647 h 36"/>
              <a:gd name="T4" fmla="*/ 0 w 98"/>
              <a:gd name="T5" fmla="*/ 2147483647 h 36"/>
              <a:gd name="T6" fmla="*/ 2147483647 w 98"/>
              <a:gd name="T7" fmla="*/ 0 h 36"/>
              <a:gd name="T8" fmla="*/ 0 60000 65536"/>
              <a:gd name="T9" fmla="*/ 0 60000 65536"/>
              <a:gd name="T10" fmla="*/ 0 60000 65536"/>
              <a:gd name="T11" fmla="*/ 0 60000 65536"/>
              <a:gd name="T12" fmla="*/ 0 w 98"/>
              <a:gd name="T13" fmla="*/ 0 h 36"/>
              <a:gd name="T14" fmla="*/ 98 w 98"/>
              <a:gd name="T15" fmla="*/ 36 h 36"/>
            </a:gdLst>
            <a:ahLst/>
            <a:cxnLst>
              <a:cxn ang="T8">
                <a:pos x="T0" y="T1"/>
              </a:cxn>
              <a:cxn ang="T9">
                <a:pos x="T2" y="T3"/>
              </a:cxn>
              <a:cxn ang="T10">
                <a:pos x="T4" y="T5"/>
              </a:cxn>
              <a:cxn ang="T11">
                <a:pos x="T6" y="T7"/>
              </a:cxn>
            </a:cxnLst>
            <a:rect l="T12" t="T13" r="T14" b="T15"/>
            <a:pathLst>
              <a:path w="98" h="36">
                <a:moveTo>
                  <a:pt x="49" y="0"/>
                </a:moveTo>
                <a:lnTo>
                  <a:pt x="98" y="36"/>
                </a:lnTo>
                <a:lnTo>
                  <a:pt x="0" y="22"/>
                </a:lnTo>
                <a:lnTo>
                  <a:pt x="49"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2706" name="Freeform 306"/>
          <p:cNvSpPr>
            <a:spLocks/>
          </p:cNvSpPr>
          <p:nvPr/>
        </p:nvSpPr>
        <p:spPr bwMode="auto">
          <a:xfrm>
            <a:off x="4554538" y="3721327"/>
            <a:ext cx="214312" cy="504825"/>
          </a:xfrm>
          <a:custGeom>
            <a:avLst/>
            <a:gdLst>
              <a:gd name="T0" fmla="*/ 2147483647 w 93"/>
              <a:gd name="T1" fmla="*/ 0 h 193"/>
              <a:gd name="T2" fmla="*/ 0 w 93"/>
              <a:gd name="T3" fmla="*/ 2147483647 h 193"/>
              <a:gd name="T4" fmla="*/ 2147483647 w 93"/>
              <a:gd name="T5" fmla="*/ 2147483647 h 193"/>
              <a:gd name="T6" fmla="*/ 2147483647 w 93"/>
              <a:gd name="T7" fmla="*/ 0 h 193"/>
              <a:gd name="T8" fmla="*/ 0 60000 65536"/>
              <a:gd name="T9" fmla="*/ 0 60000 65536"/>
              <a:gd name="T10" fmla="*/ 0 60000 65536"/>
              <a:gd name="T11" fmla="*/ 0 60000 65536"/>
              <a:gd name="T12" fmla="*/ 0 w 93"/>
              <a:gd name="T13" fmla="*/ 0 h 193"/>
              <a:gd name="T14" fmla="*/ 93 w 93"/>
              <a:gd name="T15" fmla="*/ 193 h 193"/>
            </a:gdLst>
            <a:ahLst/>
            <a:cxnLst>
              <a:cxn ang="T8">
                <a:pos x="T0" y="T1"/>
              </a:cxn>
              <a:cxn ang="T9">
                <a:pos x="T2" y="T3"/>
              </a:cxn>
              <a:cxn ang="T10">
                <a:pos x="T4" y="T5"/>
              </a:cxn>
              <a:cxn ang="T11">
                <a:pos x="T6" y="T7"/>
              </a:cxn>
            </a:cxnLst>
            <a:rect l="T12" t="T13" r="T14" b="T15"/>
            <a:pathLst>
              <a:path w="93" h="193">
                <a:moveTo>
                  <a:pt x="93" y="0"/>
                </a:moveTo>
                <a:lnTo>
                  <a:pt x="0" y="157"/>
                </a:lnTo>
                <a:lnTo>
                  <a:pt x="49" y="193"/>
                </a:lnTo>
                <a:lnTo>
                  <a:pt x="93"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2707" name="Freeform 307"/>
          <p:cNvSpPr>
            <a:spLocks/>
          </p:cNvSpPr>
          <p:nvPr/>
        </p:nvSpPr>
        <p:spPr bwMode="auto">
          <a:xfrm>
            <a:off x="5211763" y="2030637"/>
            <a:ext cx="220662" cy="565150"/>
          </a:xfrm>
          <a:custGeom>
            <a:avLst/>
            <a:gdLst>
              <a:gd name="T0" fmla="*/ 0 w 94"/>
              <a:gd name="T1" fmla="*/ 2147483647 h 216"/>
              <a:gd name="T2" fmla="*/ 2147483647 w 94"/>
              <a:gd name="T3" fmla="*/ 2147483647 h 216"/>
              <a:gd name="T4" fmla="*/ 2147483647 w 94"/>
              <a:gd name="T5" fmla="*/ 0 h 216"/>
              <a:gd name="T6" fmla="*/ 0 w 94"/>
              <a:gd name="T7" fmla="*/ 2147483647 h 216"/>
              <a:gd name="T8" fmla="*/ 0 60000 65536"/>
              <a:gd name="T9" fmla="*/ 0 60000 65536"/>
              <a:gd name="T10" fmla="*/ 0 60000 65536"/>
              <a:gd name="T11" fmla="*/ 0 60000 65536"/>
              <a:gd name="T12" fmla="*/ 0 w 94"/>
              <a:gd name="T13" fmla="*/ 0 h 216"/>
              <a:gd name="T14" fmla="*/ 94 w 94"/>
              <a:gd name="T15" fmla="*/ 216 h 216"/>
            </a:gdLst>
            <a:ahLst/>
            <a:cxnLst>
              <a:cxn ang="T8">
                <a:pos x="T0" y="T1"/>
              </a:cxn>
              <a:cxn ang="T9">
                <a:pos x="T2" y="T3"/>
              </a:cxn>
              <a:cxn ang="T10">
                <a:pos x="T4" y="T5"/>
              </a:cxn>
              <a:cxn ang="T11">
                <a:pos x="T6" y="T7"/>
              </a:cxn>
            </a:cxnLst>
            <a:rect l="T12" t="T13" r="T14" b="T15"/>
            <a:pathLst>
              <a:path w="94" h="216">
                <a:moveTo>
                  <a:pt x="0" y="216"/>
                </a:moveTo>
                <a:lnTo>
                  <a:pt x="94" y="202"/>
                </a:lnTo>
                <a:lnTo>
                  <a:pt x="45" y="0"/>
                </a:lnTo>
                <a:lnTo>
                  <a:pt x="0" y="216"/>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2708" name="Freeform 308"/>
          <p:cNvSpPr>
            <a:spLocks/>
          </p:cNvSpPr>
          <p:nvPr/>
        </p:nvSpPr>
        <p:spPr bwMode="auto">
          <a:xfrm>
            <a:off x="5318125" y="2030637"/>
            <a:ext cx="215900" cy="528638"/>
          </a:xfrm>
          <a:custGeom>
            <a:avLst/>
            <a:gdLst>
              <a:gd name="T0" fmla="*/ 2147483647 w 93"/>
              <a:gd name="T1" fmla="*/ 2147483647 h 202"/>
              <a:gd name="T2" fmla="*/ 0 w 93"/>
              <a:gd name="T3" fmla="*/ 0 h 202"/>
              <a:gd name="T4" fmla="*/ 2147483647 w 93"/>
              <a:gd name="T5" fmla="*/ 2147483647 h 202"/>
              <a:gd name="T6" fmla="*/ 2147483647 w 93"/>
              <a:gd name="T7" fmla="*/ 2147483647 h 202"/>
              <a:gd name="T8" fmla="*/ 0 60000 65536"/>
              <a:gd name="T9" fmla="*/ 0 60000 65536"/>
              <a:gd name="T10" fmla="*/ 0 60000 65536"/>
              <a:gd name="T11" fmla="*/ 0 60000 65536"/>
              <a:gd name="T12" fmla="*/ 0 w 93"/>
              <a:gd name="T13" fmla="*/ 0 h 202"/>
              <a:gd name="T14" fmla="*/ 93 w 93"/>
              <a:gd name="T15" fmla="*/ 202 h 202"/>
            </a:gdLst>
            <a:ahLst/>
            <a:cxnLst>
              <a:cxn ang="T8">
                <a:pos x="T0" y="T1"/>
              </a:cxn>
              <a:cxn ang="T9">
                <a:pos x="T2" y="T3"/>
              </a:cxn>
              <a:cxn ang="T10">
                <a:pos x="T4" y="T5"/>
              </a:cxn>
              <a:cxn ang="T11">
                <a:pos x="T6" y="T7"/>
              </a:cxn>
            </a:cxnLst>
            <a:rect l="T12" t="T13" r="T14" b="T15"/>
            <a:pathLst>
              <a:path w="93" h="202">
                <a:moveTo>
                  <a:pt x="93" y="18"/>
                </a:moveTo>
                <a:lnTo>
                  <a:pt x="0" y="0"/>
                </a:lnTo>
                <a:lnTo>
                  <a:pt x="49" y="202"/>
                </a:lnTo>
                <a:lnTo>
                  <a:pt x="93" y="18"/>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2709" name="Line 309"/>
          <p:cNvSpPr>
            <a:spLocks noChangeShapeType="1"/>
          </p:cNvSpPr>
          <p:nvPr/>
        </p:nvSpPr>
        <p:spPr bwMode="auto">
          <a:xfrm flipH="1">
            <a:off x="7723190" y="4132487"/>
            <a:ext cx="112712" cy="57150"/>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2710" name="Line 310"/>
          <p:cNvSpPr>
            <a:spLocks noChangeShapeType="1"/>
          </p:cNvSpPr>
          <p:nvPr/>
        </p:nvSpPr>
        <p:spPr bwMode="auto">
          <a:xfrm flipV="1">
            <a:off x="4440240" y="4132487"/>
            <a:ext cx="114300" cy="57150"/>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2711" name="Freeform 311"/>
          <p:cNvSpPr>
            <a:spLocks/>
          </p:cNvSpPr>
          <p:nvPr/>
        </p:nvSpPr>
        <p:spPr bwMode="auto">
          <a:xfrm>
            <a:off x="6740525" y="3027587"/>
            <a:ext cx="217488" cy="215900"/>
          </a:xfrm>
          <a:custGeom>
            <a:avLst/>
            <a:gdLst>
              <a:gd name="T0" fmla="*/ 2147483647 w 93"/>
              <a:gd name="T1" fmla="*/ 0 h 83"/>
              <a:gd name="T2" fmla="*/ 2147483647 w 93"/>
              <a:gd name="T3" fmla="*/ 2147483647 h 83"/>
              <a:gd name="T4" fmla="*/ 0 w 93"/>
              <a:gd name="T5" fmla="*/ 0 h 83"/>
              <a:gd name="T6" fmla="*/ 2147483647 w 93"/>
              <a:gd name="T7" fmla="*/ 0 h 83"/>
              <a:gd name="T8" fmla="*/ 0 60000 65536"/>
              <a:gd name="T9" fmla="*/ 0 60000 65536"/>
              <a:gd name="T10" fmla="*/ 0 60000 65536"/>
              <a:gd name="T11" fmla="*/ 0 60000 65536"/>
              <a:gd name="T12" fmla="*/ 0 w 93"/>
              <a:gd name="T13" fmla="*/ 0 h 83"/>
              <a:gd name="T14" fmla="*/ 93 w 93"/>
              <a:gd name="T15" fmla="*/ 83 h 83"/>
            </a:gdLst>
            <a:ahLst/>
            <a:cxnLst>
              <a:cxn ang="T8">
                <a:pos x="T0" y="T1"/>
              </a:cxn>
              <a:cxn ang="T9">
                <a:pos x="T2" y="T3"/>
              </a:cxn>
              <a:cxn ang="T10">
                <a:pos x="T4" y="T5"/>
              </a:cxn>
              <a:cxn ang="T11">
                <a:pos x="T6" y="T7"/>
              </a:cxn>
            </a:cxnLst>
            <a:rect l="T12" t="T13" r="T14" b="T15"/>
            <a:pathLst>
              <a:path w="93" h="83">
                <a:moveTo>
                  <a:pt x="44" y="0"/>
                </a:moveTo>
                <a:lnTo>
                  <a:pt x="93" y="83"/>
                </a:lnTo>
                <a:lnTo>
                  <a:pt x="0" y="0"/>
                </a:lnTo>
                <a:lnTo>
                  <a:pt x="44"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2712" name="Freeform 312"/>
          <p:cNvSpPr>
            <a:spLocks/>
          </p:cNvSpPr>
          <p:nvPr/>
        </p:nvSpPr>
        <p:spPr bwMode="auto">
          <a:xfrm>
            <a:off x="6845312" y="3027587"/>
            <a:ext cx="227013" cy="323850"/>
          </a:xfrm>
          <a:custGeom>
            <a:avLst/>
            <a:gdLst>
              <a:gd name="T0" fmla="*/ 2147483647 w 98"/>
              <a:gd name="T1" fmla="*/ 2147483647 h 124"/>
              <a:gd name="T2" fmla="*/ 0 w 98"/>
              <a:gd name="T3" fmla="*/ 0 h 124"/>
              <a:gd name="T4" fmla="*/ 2147483647 w 98"/>
              <a:gd name="T5" fmla="*/ 2147483647 h 124"/>
              <a:gd name="T6" fmla="*/ 2147483647 w 98"/>
              <a:gd name="T7" fmla="*/ 2147483647 h 124"/>
              <a:gd name="T8" fmla="*/ 0 60000 65536"/>
              <a:gd name="T9" fmla="*/ 0 60000 65536"/>
              <a:gd name="T10" fmla="*/ 0 60000 65536"/>
              <a:gd name="T11" fmla="*/ 0 60000 65536"/>
              <a:gd name="T12" fmla="*/ 0 w 98"/>
              <a:gd name="T13" fmla="*/ 0 h 124"/>
              <a:gd name="T14" fmla="*/ 98 w 98"/>
              <a:gd name="T15" fmla="*/ 124 h 124"/>
            </a:gdLst>
            <a:ahLst/>
            <a:cxnLst>
              <a:cxn ang="T8">
                <a:pos x="T0" y="T1"/>
              </a:cxn>
              <a:cxn ang="T9">
                <a:pos x="T2" y="T3"/>
              </a:cxn>
              <a:cxn ang="T10">
                <a:pos x="T4" y="T5"/>
              </a:cxn>
              <a:cxn ang="T11">
                <a:pos x="T6" y="T7"/>
              </a:cxn>
            </a:cxnLst>
            <a:rect l="T12" t="T13" r="T14" b="T15"/>
            <a:pathLst>
              <a:path w="98" h="124">
                <a:moveTo>
                  <a:pt x="98" y="124"/>
                </a:moveTo>
                <a:lnTo>
                  <a:pt x="0" y="0"/>
                </a:lnTo>
                <a:lnTo>
                  <a:pt x="49" y="83"/>
                </a:lnTo>
                <a:lnTo>
                  <a:pt x="98" y="124"/>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2713" name="Line 313"/>
          <p:cNvSpPr>
            <a:spLocks noChangeShapeType="1"/>
          </p:cNvSpPr>
          <p:nvPr/>
        </p:nvSpPr>
        <p:spPr bwMode="auto">
          <a:xfrm flipV="1">
            <a:off x="5211763" y="2030637"/>
            <a:ext cx="106362" cy="565150"/>
          </a:xfrm>
          <a:prstGeom prst="line">
            <a:avLst/>
          </a:prstGeom>
          <a:noFill/>
          <a:ln w="9525">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2714" name="Line 314"/>
          <p:cNvSpPr>
            <a:spLocks noChangeShapeType="1"/>
          </p:cNvSpPr>
          <p:nvPr/>
        </p:nvSpPr>
        <p:spPr bwMode="auto">
          <a:xfrm flipH="1" flipV="1">
            <a:off x="5318125" y="2030659"/>
            <a:ext cx="215900" cy="4762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2715" name="Line 315"/>
          <p:cNvSpPr>
            <a:spLocks noChangeShapeType="1"/>
          </p:cNvSpPr>
          <p:nvPr/>
        </p:nvSpPr>
        <p:spPr bwMode="auto">
          <a:xfrm>
            <a:off x="6740527" y="3027587"/>
            <a:ext cx="104775" cy="1588"/>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2716" name="Freeform 316"/>
          <p:cNvSpPr>
            <a:spLocks/>
          </p:cNvSpPr>
          <p:nvPr/>
        </p:nvSpPr>
        <p:spPr bwMode="auto">
          <a:xfrm>
            <a:off x="6958013" y="3243509"/>
            <a:ext cx="215900" cy="347663"/>
          </a:xfrm>
          <a:custGeom>
            <a:avLst/>
            <a:gdLst>
              <a:gd name="T0" fmla="*/ 2147483647 w 94"/>
              <a:gd name="T1" fmla="*/ 2147483647 h 133"/>
              <a:gd name="T2" fmla="*/ 2147483647 w 94"/>
              <a:gd name="T3" fmla="*/ 2147483647 h 133"/>
              <a:gd name="T4" fmla="*/ 0 w 94"/>
              <a:gd name="T5" fmla="*/ 0 h 133"/>
              <a:gd name="T6" fmla="*/ 2147483647 w 94"/>
              <a:gd name="T7" fmla="*/ 2147483647 h 133"/>
              <a:gd name="T8" fmla="*/ 0 60000 65536"/>
              <a:gd name="T9" fmla="*/ 0 60000 65536"/>
              <a:gd name="T10" fmla="*/ 0 60000 65536"/>
              <a:gd name="T11" fmla="*/ 0 60000 65536"/>
              <a:gd name="T12" fmla="*/ 0 w 94"/>
              <a:gd name="T13" fmla="*/ 0 h 133"/>
              <a:gd name="T14" fmla="*/ 94 w 94"/>
              <a:gd name="T15" fmla="*/ 133 h 133"/>
            </a:gdLst>
            <a:ahLst/>
            <a:cxnLst>
              <a:cxn ang="T8">
                <a:pos x="T0" y="T1"/>
              </a:cxn>
              <a:cxn ang="T9">
                <a:pos x="T2" y="T3"/>
              </a:cxn>
              <a:cxn ang="T10">
                <a:pos x="T4" y="T5"/>
              </a:cxn>
              <a:cxn ang="T11">
                <a:pos x="T6" y="T7"/>
              </a:cxn>
            </a:cxnLst>
            <a:rect l="T12" t="T13" r="T14" b="T15"/>
            <a:pathLst>
              <a:path w="94" h="133">
                <a:moveTo>
                  <a:pt x="49" y="41"/>
                </a:moveTo>
                <a:lnTo>
                  <a:pt x="94" y="133"/>
                </a:lnTo>
                <a:lnTo>
                  <a:pt x="0" y="0"/>
                </a:lnTo>
                <a:lnTo>
                  <a:pt x="49" y="41"/>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2717" name="Freeform 317"/>
          <p:cNvSpPr>
            <a:spLocks/>
          </p:cNvSpPr>
          <p:nvPr/>
        </p:nvSpPr>
        <p:spPr bwMode="auto">
          <a:xfrm>
            <a:off x="7072313" y="3351459"/>
            <a:ext cx="215900" cy="239713"/>
          </a:xfrm>
          <a:custGeom>
            <a:avLst/>
            <a:gdLst>
              <a:gd name="T0" fmla="*/ 2147483647 w 94"/>
              <a:gd name="T1" fmla="*/ 2147483647 h 92"/>
              <a:gd name="T2" fmla="*/ 0 w 94"/>
              <a:gd name="T3" fmla="*/ 0 h 92"/>
              <a:gd name="T4" fmla="*/ 2147483647 w 94"/>
              <a:gd name="T5" fmla="*/ 2147483647 h 92"/>
              <a:gd name="T6" fmla="*/ 2147483647 w 94"/>
              <a:gd name="T7" fmla="*/ 2147483647 h 92"/>
              <a:gd name="T8" fmla="*/ 0 60000 65536"/>
              <a:gd name="T9" fmla="*/ 0 60000 65536"/>
              <a:gd name="T10" fmla="*/ 0 60000 65536"/>
              <a:gd name="T11" fmla="*/ 0 60000 65536"/>
              <a:gd name="T12" fmla="*/ 0 w 94"/>
              <a:gd name="T13" fmla="*/ 0 h 92"/>
              <a:gd name="T14" fmla="*/ 94 w 94"/>
              <a:gd name="T15" fmla="*/ 92 h 92"/>
            </a:gdLst>
            <a:ahLst/>
            <a:cxnLst>
              <a:cxn ang="T8">
                <a:pos x="T0" y="T1"/>
              </a:cxn>
              <a:cxn ang="T9">
                <a:pos x="T2" y="T3"/>
              </a:cxn>
              <a:cxn ang="T10">
                <a:pos x="T4" y="T5"/>
              </a:cxn>
              <a:cxn ang="T11">
                <a:pos x="T6" y="T7"/>
              </a:cxn>
            </a:cxnLst>
            <a:rect l="T12" t="T13" r="T14" b="T15"/>
            <a:pathLst>
              <a:path w="94" h="92">
                <a:moveTo>
                  <a:pt x="94" y="92"/>
                </a:moveTo>
                <a:lnTo>
                  <a:pt x="0" y="0"/>
                </a:lnTo>
                <a:lnTo>
                  <a:pt x="45" y="92"/>
                </a:lnTo>
                <a:lnTo>
                  <a:pt x="94" y="92"/>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2718" name="Line 318"/>
          <p:cNvSpPr>
            <a:spLocks noChangeShapeType="1"/>
          </p:cNvSpPr>
          <p:nvPr/>
        </p:nvSpPr>
        <p:spPr bwMode="auto">
          <a:xfrm>
            <a:off x="6958013" y="3243487"/>
            <a:ext cx="114300" cy="107950"/>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2719" name="Freeform 319"/>
          <p:cNvSpPr>
            <a:spLocks/>
          </p:cNvSpPr>
          <p:nvPr/>
        </p:nvSpPr>
        <p:spPr bwMode="auto">
          <a:xfrm>
            <a:off x="4768850" y="3267322"/>
            <a:ext cx="215900" cy="454025"/>
          </a:xfrm>
          <a:custGeom>
            <a:avLst/>
            <a:gdLst>
              <a:gd name="T0" fmla="*/ 2147483647 w 94"/>
              <a:gd name="T1" fmla="*/ 0 h 174"/>
              <a:gd name="T2" fmla="*/ 2147483647 w 94"/>
              <a:gd name="T3" fmla="*/ 2147483647 h 174"/>
              <a:gd name="T4" fmla="*/ 0 w 94"/>
              <a:gd name="T5" fmla="*/ 2147483647 h 174"/>
              <a:gd name="T6" fmla="*/ 2147483647 w 94"/>
              <a:gd name="T7" fmla="*/ 0 h 174"/>
              <a:gd name="T8" fmla="*/ 0 60000 65536"/>
              <a:gd name="T9" fmla="*/ 0 60000 65536"/>
              <a:gd name="T10" fmla="*/ 0 60000 65536"/>
              <a:gd name="T11" fmla="*/ 0 60000 65536"/>
              <a:gd name="T12" fmla="*/ 0 w 94"/>
              <a:gd name="T13" fmla="*/ 0 h 174"/>
              <a:gd name="T14" fmla="*/ 94 w 94"/>
              <a:gd name="T15" fmla="*/ 174 h 174"/>
            </a:gdLst>
            <a:ahLst/>
            <a:cxnLst>
              <a:cxn ang="T8">
                <a:pos x="T0" y="T1"/>
              </a:cxn>
              <a:cxn ang="T9">
                <a:pos x="T2" y="T3"/>
              </a:cxn>
              <a:cxn ang="T10">
                <a:pos x="T4" y="T5"/>
              </a:cxn>
              <a:cxn ang="T11">
                <a:pos x="T6" y="T7"/>
              </a:cxn>
            </a:cxnLst>
            <a:rect l="T12" t="T13" r="T14" b="T15"/>
            <a:pathLst>
              <a:path w="94" h="174">
                <a:moveTo>
                  <a:pt x="49" y="0"/>
                </a:moveTo>
                <a:lnTo>
                  <a:pt x="94" y="115"/>
                </a:lnTo>
                <a:lnTo>
                  <a:pt x="0" y="174"/>
                </a:lnTo>
                <a:lnTo>
                  <a:pt x="49"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2720" name="Freeform 320"/>
          <p:cNvSpPr>
            <a:spLocks/>
          </p:cNvSpPr>
          <p:nvPr/>
        </p:nvSpPr>
        <p:spPr bwMode="auto">
          <a:xfrm>
            <a:off x="4883150" y="3064122"/>
            <a:ext cx="215900" cy="503237"/>
          </a:xfrm>
          <a:custGeom>
            <a:avLst/>
            <a:gdLst>
              <a:gd name="T0" fmla="*/ 2147483647 w 94"/>
              <a:gd name="T1" fmla="*/ 0 h 193"/>
              <a:gd name="T2" fmla="*/ 0 w 94"/>
              <a:gd name="T3" fmla="*/ 2147483647 h 193"/>
              <a:gd name="T4" fmla="*/ 2147483647 w 94"/>
              <a:gd name="T5" fmla="*/ 2147483647 h 193"/>
              <a:gd name="T6" fmla="*/ 2147483647 w 94"/>
              <a:gd name="T7" fmla="*/ 0 h 193"/>
              <a:gd name="T8" fmla="*/ 0 60000 65536"/>
              <a:gd name="T9" fmla="*/ 0 60000 65536"/>
              <a:gd name="T10" fmla="*/ 0 60000 65536"/>
              <a:gd name="T11" fmla="*/ 0 60000 65536"/>
              <a:gd name="T12" fmla="*/ 0 w 94"/>
              <a:gd name="T13" fmla="*/ 0 h 193"/>
              <a:gd name="T14" fmla="*/ 94 w 94"/>
              <a:gd name="T15" fmla="*/ 193 h 193"/>
            </a:gdLst>
            <a:ahLst/>
            <a:cxnLst>
              <a:cxn ang="T8">
                <a:pos x="T0" y="T1"/>
              </a:cxn>
              <a:cxn ang="T9">
                <a:pos x="T2" y="T3"/>
              </a:cxn>
              <a:cxn ang="T10">
                <a:pos x="T4" y="T5"/>
              </a:cxn>
              <a:cxn ang="T11">
                <a:pos x="T6" y="T7"/>
              </a:cxn>
            </a:cxnLst>
            <a:rect l="T12" t="T13" r="T14" b="T15"/>
            <a:pathLst>
              <a:path w="94" h="193">
                <a:moveTo>
                  <a:pt x="94" y="0"/>
                </a:moveTo>
                <a:lnTo>
                  <a:pt x="0" y="78"/>
                </a:lnTo>
                <a:lnTo>
                  <a:pt x="45" y="193"/>
                </a:lnTo>
                <a:lnTo>
                  <a:pt x="94"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2721" name="Line 321"/>
          <p:cNvSpPr>
            <a:spLocks noChangeShapeType="1"/>
          </p:cNvSpPr>
          <p:nvPr/>
        </p:nvSpPr>
        <p:spPr bwMode="auto">
          <a:xfrm flipH="1" flipV="1">
            <a:off x="6140452" y="2446562"/>
            <a:ext cx="155575" cy="88900"/>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2722" name="Line 322"/>
          <p:cNvSpPr>
            <a:spLocks noChangeShapeType="1"/>
          </p:cNvSpPr>
          <p:nvPr/>
        </p:nvSpPr>
        <p:spPr bwMode="auto">
          <a:xfrm flipV="1">
            <a:off x="5976938" y="2457680"/>
            <a:ext cx="158750" cy="5397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2723" name="Line 323"/>
          <p:cNvSpPr>
            <a:spLocks noChangeShapeType="1"/>
          </p:cNvSpPr>
          <p:nvPr/>
        </p:nvSpPr>
        <p:spPr bwMode="auto">
          <a:xfrm flipH="1">
            <a:off x="4883150" y="3064100"/>
            <a:ext cx="215900" cy="203200"/>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2724" name="Freeform 324"/>
          <p:cNvSpPr>
            <a:spLocks/>
          </p:cNvSpPr>
          <p:nvPr/>
        </p:nvSpPr>
        <p:spPr bwMode="auto">
          <a:xfrm>
            <a:off x="4221175" y="4156300"/>
            <a:ext cx="219075" cy="93662"/>
          </a:xfrm>
          <a:custGeom>
            <a:avLst/>
            <a:gdLst>
              <a:gd name="T0" fmla="*/ 2147483647 w 94"/>
              <a:gd name="T1" fmla="*/ 2147483647 h 36"/>
              <a:gd name="T2" fmla="*/ 0 w 94"/>
              <a:gd name="T3" fmla="*/ 0 h 36"/>
              <a:gd name="T4" fmla="*/ 2147483647 w 94"/>
              <a:gd name="T5" fmla="*/ 2147483647 h 36"/>
              <a:gd name="T6" fmla="*/ 2147483647 w 94"/>
              <a:gd name="T7" fmla="*/ 2147483647 h 36"/>
              <a:gd name="T8" fmla="*/ 0 60000 65536"/>
              <a:gd name="T9" fmla="*/ 0 60000 65536"/>
              <a:gd name="T10" fmla="*/ 0 60000 65536"/>
              <a:gd name="T11" fmla="*/ 0 60000 65536"/>
              <a:gd name="T12" fmla="*/ 0 w 94"/>
              <a:gd name="T13" fmla="*/ 0 h 36"/>
              <a:gd name="T14" fmla="*/ 94 w 94"/>
              <a:gd name="T15" fmla="*/ 36 h 36"/>
            </a:gdLst>
            <a:ahLst/>
            <a:cxnLst>
              <a:cxn ang="T8">
                <a:pos x="T0" y="T1"/>
              </a:cxn>
              <a:cxn ang="T9">
                <a:pos x="T2" y="T3"/>
              </a:cxn>
              <a:cxn ang="T10">
                <a:pos x="T4" y="T5"/>
              </a:cxn>
              <a:cxn ang="T11">
                <a:pos x="T6" y="T7"/>
              </a:cxn>
            </a:cxnLst>
            <a:rect l="T12" t="T13" r="T14" b="T15"/>
            <a:pathLst>
              <a:path w="94" h="36">
                <a:moveTo>
                  <a:pt x="94" y="13"/>
                </a:moveTo>
                <a:lnTo>
                  <a:pt x="0" y="0"/>
                </a:lnTo>
                <a:lnTo>
                  <a:pt x="49" y="36"/>
                </a:lnTo>
                <a:lnTo>
                  <a:pt x="94" y="13"/>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2725" name="Freeform 325"/>
          <p:cNvSpPr>
            <a:spLocks/>
          </p:cNvSpPr>
          <p:nvPr/>
        </p:nvSpPr>
        <p:spPr bwMode="auto">
          <a:xfrm>
            <a:off x="7288213" y="3591150"/>
            <a:ext cx="214312" cy="565150"/>
          </a:xfrm>
          <a:custGeom>
            <a:avLst/>
            <a:gdLst>
              <a:gd name="T0" fmla="*/ 2147483647 w 93"/>
              <a:gd name="T1" fmla="*/ 2147483647 h 216"/>
              <a:gd name="T2" fmla="*/ 0 w 93"/>
              <a:gd name="T3" fmla="*/ 0 h 216"/>
              <a:gd name="T4" fmla="*/ 2147483647 w 93"/>
              <a:gd name="T5" fmla="*/ 2147483647 h 216"/>
              <a:gd name="T6" fmla="*/ 2147483647 w 93"/>
              <a:gd name="T7" fmla="*/ 2147483647 h 216"/>
              <a:gd name="T8" fmla="*/ 0 60000 65536"/>
              <a:gd name="T9" fmla="*/ 0 60000 65536"/>
              <a:gd name="T10" fmla="*/ 0 60000 65536"/>
              <a:gd name="T11" fmla="*/ 0 60000 65536"/>
              <a:gd name="T12" fmla="*/ 0 w 93"/>
              <a:gd name="T13" fmla="*/ 0 h 216"/>
              <a:gd name="T14" fmla="*/ 93 w 93"/>
              <a:gd name="T15" fmla="*/ 216 h 216"/>
            </a:gdLst>
            <a:ahLst/>
            <a:cxnLst>
              <a:cxn ang="T8">
                <a:pos x="T0" y="T1"/>
              </a:cxn>
              <a:cxn ang="T9">
                <a:pos x="T2" y="T3"/>
              </a:cxn>
              <a:cxn ang="T10">
                <a:pos x="T4" y="T5"/>
              </a:cxn>
              <a:cxn ang="T11">
                <a:pos x="T6" y="T7"/>
              </a:cxn>
            </a:cxnLst>
            <a:rect l="T12" t="T13" r="T14" b="T15"/>
            <a:pathLst>
              <a:path w="93" h="216">
                <a:moveTo>
                  <a:pt x="93" y="216"/>
                </a:moveTo>
                <a:lnTo>
                  <a:pt x="0" y="0"/>
                </a:lnTo>
                <a:lnTo>
                  <a:pt x="44" y="87"/>
                </a:lnTo>
                <a:lnTo>
                  <a:pt x="93" y="216"/>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2726" name="Freeform 326"/>
          <p:cNvSpPr>
            <a:spLocks/>
          </p:cNvSpPr>
          <p:nvPr/>
        </p:nvSpPr>
        <p:spPr bwMode="auto">
          <a:xfrm>
            <a:off x="7502530" y="4156300"/>
            <a:ext cx="220663" cy="93662"/>
          </a:xfrm>
          <a:custGeom>
            <a:avLst/>
            <a:gdLst>
              <a:gd name="T0" fmla="*/ 2147483647 w 94"/>
              <a:gd name="T1" fmla="*/ 2147483647 h 36"/>
              <a:gd name="T2" fmla="*/ 0 w 94"/>
              <a:gd name="T3" fmla="*/ 0 h 36"/>
              <a:gd name="T4" fmla="*/ 2147483647 w 94"/>
              <a:gd name="T5" fmla="*/ 2147483647 h 36"/>
              <a:gd name="T6" fmla="*/ 2147483647 w 94"/>
              <a:gd name="T7" fmla="*/ 2147483647 h 36"/>
              <a:gd name="T8" fmla="*/ 0 60000 65536"/>
              <a:gd name="T9" fmla="*/ 0 60000 65536"/>
              <a:gd name="T10" fmla="*/ 0 60000 65536"/>
              <a:gd name="T11" fmla="*/ 0 60000 65536"/>
              <a:gd name="T12" fmla="*/ 0 w 94"/>
              <a:gd name="T13" fmla="*/ 0 h 36"/>
              <a:gd name="T14" fmla="*/ 94 w 94"/>
              <a:gd name="T15" fmla="*/ 36 h 36"/>
            </a:gdLst>
            <a:ahLst/>
            <a:cxnLst>
              <a:cxn ang="T8">
                <a:pos x="T0" y="T1"/>
              </a:cxn>
              <a:cxn ang="T9">
                <a:pos x="T2" y="T3"/>
              </a:cxn>
              <a:cxn ang="T10">
                <a:pos x="T4" y="T5"/>
              </a:cxn>
              <a:cxn ang="T11">
                <a:pos x="T6" y="T7"/>
              </a:cxn>
            </a:cxnLst>
            <a:rect l="T12" t="T13" r="T14" b="T15"/>
            <a:pathLst>
              <a:path w="94" h="36">
                <a:moveTo>
                  <a:pt x="94" y="13"/>
                </a:moveTo>
                <a:lnTo>
                  <a:pt x="0" y="0"/>
                </a:lnTo>
                <a:lnTo>
                  <a:pt x="50" y="36"/>
                </a:lnTo>
                <a:lnTo>
                  <a:pt x="94" y="13"/>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2727" name="Freeform 327"/>
          <p:cNvSpPr>
            <a:spLocks/>
          </p:cNvSpPr>
          <p:nvPr/>
        </p:nvSpPr>
        <p:spPr bwMode="auto">
          <a:xfrm>
            <a:off x="7391400" y="3818162"/>
            <a:ext cx="228600" cy="431800"/>
          </a:xfrm>
          <a:custGeom>
            <a:avLst/>
            <a:gdLst>
              <a:gd name="T0" fmla="*/ 2147483647 w 99"/>
              <a:gd name="T1" fmla="*/ 2147483647 h 165"/>
              <a:gd name="T2" fmla="*/ 2147483647 w 99"/>
              <a:gd name="T3" fmla="*/ 2147483647 h 165"/>
              <a:gd name="T4" fmla="*/ 0 w 99"/>
              <a:gd name="T5" fmla="*/ 0 h 165"/>
              <a:gd name="T6" fmla="*/ 2147483647 w 99"/>
              <a:gd name="T7" fmla="*/ 2147483647 h 165"/>
              <a:gd name="T8" fmla="*/ 0 60000 65536"/>
              <a:gd name="T9" fmla="*/ 0 60000 65536"/>
              <a:gd name="T10" fmla="*/ 0 60000 65536"/>
              <a:gd name="T11" fmla="*/ 0 60000 65536"/>
              <a:gd name="T12" fmla="*/ 0 w 99"/>
              <a:gd name="T13" fmla="*/ 0 h 165"/>
              <a:gd name="T14" fmla="*/ 99 w 99"/>
              <a:gd name="T15" fmla="*/ 165 h 165"/>
            </a:gdLst>
            <a:ahLst/>
            <a:cxnLst>
              <a:cxn ang="T8">
                <a:pos x="T0" y="T1"/>
              </a:cxn>
              <a:cxn ang="T9">
                <a:pos x="T2" y="T3"/>
              </a:cxn>
              <a:cxn ang="T10">
                <a:pos x="T4" y="T5"/>
              </a:cxn>
              <a:cxn ang="T11">
                <a:pos x="T6" y="T7"/>
              </a:cxn>
            </a:cxnLst>
            <a:rect l="T12" t="T13" r="T14" b="T15"/>
            <a:pathLst>
              <a:path w="99" h="165">
                <a:moveTo>
                  <a:pt x="49" y="129"/>
                </a:moveTo>
                <a:lnTo>
                  <a:pt x="99" y="165"/>
                </a:lnTo>
                <a:lnTo>
                  <a:pt x="0" y="0"/>
                </a:lnTo>
                <a:lnTo>
                  <a:pt x="49" y="129"/>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2728" name="Line 328"/>
          <p:cNvSpPr>
            <a:spLocks noChangeShapeType="1"/>
          </p:cNvSpPr>
          <p:nvPr/>
        </p:nvSpPr>
        <p:spPr bwMode="auto">
          <a:xfrm>
            <a:off x="7502529" y="4156302"/>
            <a:ext cx="4763" cy="1587"/>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2729" name="Freeform 329"/>
          <p:cNvSpPr>
            <a:spLocks/>
          </p:cNvSpPr>
          <p:nvPr/>
        </p:nvSpPr>
        <p:spPr bwMode="auto">
          <a:xfrm>
            <a:off x="5099062" y="2595809"/>
            <a:ext cx="219075" cy="468313"/>
          </a:xfrm>
          <a:custGeom>
            <a:avLst/>
            <a:gdLst>
              <a:gd name="T0" fmla="*/ 0 w 94"/>
              <a:gd name="T1" fmla="*/ 2147483647 h 179"/>
              <a:gd name="T2" fmla="*/ 2147483647 w 94"/>
              <a:gd name="T3" fmla="*/ 2147483647 h 179"/>
              <a:gd name="T4" fmla="*/ 2147483647 w 94"/>
              <a:gd name="T5" fmla="*/ 0 h 179"/>
              <a:gd name="T6" fmla="*/ 0 w 94"/>
              <a:gd name="T7" fmla="*/ 2147483647 h 179"/>
              <a:gd name="T8" fmla="*/ 0 60000 65536"/>
              <a:gd name="T9" fmla="*/ 0 60000 65536"/>
              <a:gd name="T10" fmla="*/ 0 60000 65536"/>
              <a:gd name="T11" fmla="*/ 0 60000 65536"/>
              <a:gd name="T12" fmla="*/ 0 w 94"/>
              <a:gd name="T13" fmla="*/ 0 h 179"/>
              <a:gd name="T14" fmla="*/ 94 w 94"/>
              <a:gd name="T15" fmla="*/ 179 h 179"/>
            </a:gdLst>
            <a:ahLst/>
            <a:cxnLst>
              <a:cxn ang="T8">
                <a:pos x="T0" y="T1"/>
              </a:cxn>
              <a:cxn ang="T9">
                <a:pos x="T2" y="T3"/>
              </a:cxn>
              <a:cxn ang="T10">
                <a:pos x="T4" y="T5"/>
              </a:cxn>
              <a:cxn ang="T11">
                <a:pos x="T6" y="T7"/>
              </a:cxn>
            </a:cxnLst>
            <a:rect l="T12" t="T13" r="T14" b="T15"/>
            <a:pathLst>
              <a:path w="94" h="179">
                <a:moveTo>
                  <a:pt x="0" y="179"/>
                </a:moveTo>
                <a:lnTo>
                  <a:pt x="94" y="160"/>
                </a:lnTo>
                <a:lnTo>
                  <a:pt x="49" y="0"/>
                </a:lnTo>
                <a:lnTo>
                  <a:pt x="0" y="179"/>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2730" name="Freeform 330"/>
          <p:cNvSpPr>
            <a:spLocks/>
          </p:cNvSpPr>
          <p:nvPr/>
        </p:nvSpPr>
        <p:spPr bwMode="auto">
          <a:xfrm>
            <a:off x="5211763" y="2559297"/>
            <a:ext cx="220662" cy="454025"/>
          </a:xfrm>
          <a:custGeom>
            <a:avLst/>
            <a:gdLst>
              <a:gd name="T0" fmla="*/ 2147483647 w 94"/>
              <a:gd name="T1" fmla="*/ 0 h 174"/>
              <a:gd name="T2" fmla="*/ 0 w 94"/>
              <a:gd name="T3" fmla="*/ 2147483647 h 174"/>
              <a:gd name="T4" fmla="*/ 2147483647 w 94"/>
              <a:gd name="T5" fmla="*/ 2147483647 h 174"/>
              <a:gd name="T6" fmla="*/ 2147483647 w 94"/>
              <a:gd name="T7" fmla="*/ 0 h 174"/>
              <a:gd name="T8" fmla="*/ 0 60000 65536"/>
              <a:gd name="T9" fmla="*/ 0 60000 65536"/>
              <a:gd name="T10" fmla="*/ 0 60000 65536"/>
              <a:gd name="T11" fmla="*/ 0 60000 65536"/>
              <a:gd name="T12" fmla="*/ 0 w 94"/>
              <a:gd name="T13" fmla="*/ 0 h 174"/>
              <a:gd name="T14" fmla="*/ 94 w 94"/>
              <a:gd name="T15" fmla="*/ 174 h 174"/>
            </a:gdLst>
            <a:ahLst/>
            <a:cxnLst>
              <a:cxn ang="T8">
                <a:pos x="T0" y="T1"/>
              </a:cxn>
              <a:cxn ang="T9">
                <a:pos x="T2" y="T3"/>
              </a:cxn>
              <a:cxn ang="T10">
                <a:pos x="T4" y="T5"/>
              </a:cxn>
              <a:cxn ang="T11">
                <a:pos x="T6" y="T7"/>
              </a:cxn>
            </a:cxnLst>
            <a:rect l="T12" t="T13" r="T14" b="T15"/>
            <a:pathLst>
              <a:path w="94" h="174">
                <a:moveTo>
                  <a:pt x="94" y="0"/>
                </a:moveTo>
                <a:lnTo>
                  <a:pt x="0" y="14"/>
                </a:lnTo>
                <a:lnTo>
                  <a:pt x="45" y="174"/>
                </a:lnTo>
                <a:lnTo>
                  <a:pt x="94"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2731" name="Freeform 331"/>
          <p:cNvSpPr>
            <a:spLocks/>
          </p:cNvSpPr>
          <p:nvPr/>
        </p:nvSpPr>
        <p:spPr bwMode="auto">
          <a:xfrm>
            <a:off x="5432430" y="2078262"/>
            <a:ext cx="214313" cy="660400"/>
          </a:xfrm>
          <a:custGeom>
            <a:avLst/>
            <a:gdLst>
              <a:gd name="T0" fmla="*/ 0 w 93"/>
              <a:gd name="T1" fmla="*/ 2147483647 h 253"/>
              <a:gd name="T2" fmla="*/ 2147483647 w 93"/>
              <a:gd name="T3" fmla="*/ 2147483647 h 253"/>
              <a:gd name="T4" fmla="*/ 2147483647 w 93"/>
              <a:gd name="T5" fmla="*/ 0 h 253"/>
              <a:gd name="T6" fmla="*/ 0 w 93"/>
              <a:gd name="T7" fmla="*/ 2147483647 h 253"/>
              <a:gd name="T8" fmla="*/ 0 60000 65536"/>
              <a:gd name="T9" fmla="*/ 0 60000 65536"/>
              <a:gd name="T10" fmla="*/ 0 60000 65536"/>
              <a:gd name="T11" fmla="*/ 0 60000 65536"/>
              <a:gd name="T12" fmla="*/ 0 w 93"/>
              <a:gd name="T13" fmla="*/ 0 h 253"/>
              <a:gd name="T14" fmla="*/ 93 w 93"/>
              <a:gd name="T15" fmla="*/ 253 h 253"/>
            </a:gdLst>
            <a:ahLst/>
            <a:cxnLst>
              <a:cxn ang="T8">
                <a:pos x="T0" y="T1"/>
              </a:cxn>
              <a:cxn ang="T9">
                <a:pos x="T2" y="T3"/>
              </a:cxn>
              <a:cxn ang="T10">
                <a:pos x="T4" y="T5"/>
              </a:cxn>
              <a:cxn ang="T11">
                <a:pos x="T6" y="T7"/>
              </a:cxn>
            </a:cxnLst>
            <a:rect l="T12" t="T13" r="T14" b="T15"/>
            <a:pathLst>
              <a:path w="93" h="253">
                <a:moveTo>
                  <a:pt x="0" y="184"/>
                </a:moveTo>
                <a:lnTo>
                  <a:pt x="93" y="253"/>
                </a:lnTo>
                <a:lnTo>
                  <a:pt x="44" y="0"/>
                </a:lnTo>
                <a:lnTo>
                  <a:pt x="0" y="184"/>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2732" name="Line 332"/>
          <p:cNvSpPr>
            <a:spLocks noChangeShapeType="1"/>
          </p:cNvSpPr>
          <p:nvPr/>
        </p:nvSpPr>
        <p:spPr bwMode="auto">
          <a:xfrm>
            <a:off x="7288213" y="3602262"/>
            <a:ext cx="214312" cy="554038"/>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2733" name="Freeform 333"/>
          <p:cNvSpPr>
            <a:spLocks/>
          </p:cNvSpPr>
          <p:nvPr/>
        </p:nvSpPr>
        <p:spPr bwMode="auto">
          <a:xfrm>
            <a:off x="7173925" y="3591150"/>
            <a:ext cx="217487" cy="227012"/>
          </a:xfrm>
          <a:custGeom>
            <a:avLst/>
            <a:gdLst>
              <a:gd name="T0" fmla="*/ 2147483647 w 93"/>
              <a:gd name="T1" fmla="*/ 0 h 87"/>
              <a:gd name="T2" fmla="*/ 2147483647 w 93"/>
              <a:gd name="T3" fmla="*/ 2147483647 h 87"/>
              <a:gd name="T4" fmla="*/ 0 w 93"/>
              <a:gd name="T5" fmla="*/ 0 h 87"/>
              <a:gd name="T6" fmla="*/ 2147483647 w 93"/>
              <a:gd name="T7" fmla="*/ 0 h 87"/>
              <a:gd name="T8" fmla="*/ 0 60000 65536"/>
              <a:gd name="T9" fmla="*/ 0 60000 65536"/>
              <a:gd name="T10" fmla="*/ 0 60000 65536"/>
              <a:gd name="T11" fmla="*/ 0 60000 65536"/>
              <a:gd name="T12" fmla="*/ 0 w 93"/>
              <a:gd name="T13" fmla="*/ 0 h 87"/>
              <a:gd name="T14" fmla="*/ 93 w 93"/>
              <a:gd name="T15" fmla="*/ 87 h 87"/>
            </a:gdLst>
            <a:ahLst/>
            <a:cxnLst>
              <a:cxn ang="T8">
                <a:pos x="T0" y="T1"/>
              </a:cxn>
              <a:cxn ang="T9">
                <a:pos x="T2" y="T3"/>
              </a:cxn>
              <a:cxn ang="T10">
                <a:pos x="T4" y="T5"/>
              </a:cxn>
              <a:cxn ang="T11">
                <a:pos x="T6" y="T7"/>
              </a:cxn>
            </a:cxnLst>
            <a:rect l="T12" t="T13" r="T14" b="T15"/>
            <a:pathLst>
              <a:path w="93" h="87">
                <a:moveTo>
                  <a:pt x="49" y="0"/>
                </a:moveTo>
                <a:lnTo>
                  <a:pt x="93" y="87"/>
                </a:lnTo>
                <a:lnTo>
                  <a:pt x="0" y="0"/>
                </a:lnTo>
                <a:lnTo>
                  <a:pt x="49"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2734" name="Line 334"/>
          <p:cNvSpPr>
            <a:spLocks noChangeShapeType="1"/>
          </p:cNvSpPr>
          <p:nvPr/>
        </p:nvSpPr>
        <p:spPr bwMode="auto">
          <a:xfrm flipH="1" flipV="1">
            <a:off x="4221175" y="4156309"/>
            <a:ext cx="219075" cy="33337"/>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2735" name="Line 335"/>
          <p:cNvSpPr>
            <a:spLocks noChangeShapeType="1"/>
          </p:cNvSpPr>
          <p:nvPr/>
        </p:nvSpPr>
        <p:spPr bwMode="auto">
          <a:xfrm>
            <a:off x="7288225" y="3591150"/>
            <a:ext cx="1587" cy="11112"/>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2736" name="Line 336"/>
          <p:cNvSpPr>
            <a:spLocks noChangeShapeType="1"/>
          </p:cNvSpPr>
          <p:nvPr/>
        </p:nvSpPr>
        <p:spPr bwMode="auto">
          <a:xfrm>
            <a:off x="7502529" y="4156309"/>
            <a:ext cx="4763" cy="952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2737" name="Line 337"/>
          <p:cNvSpPr>
            <a:spLocks noChangeShapeType="1"/>
          </p:cNvSpPr>
          <p:nvPr/>
        </p:nvSpPr>
        <p:spPr bwMode="auto">
          <a:xfrm>
            <a:off x="7400930" y="3832450"/>
            <a:ext cx="101600" cy="323850"/>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2738" name="Freeform 338"/>
          <p:cNvSpPr>
            <a:spLocks/>
          </p:cNvSpPr>
          <p:nvPr/>
        </p:nvSpPr>
        <p:spPr bwMode="auto">
          <a:xfrm>
            <a:off x="6194425" y="2535484"/>
            <a:ext cx="215900" cy="347663"/>
          </a:xfrm>
          <a:custGeom>
            <a:avLst/>
            <a:gdLst>
              <a:gd name="T0" fmla="*/ 2147483647 w 94"/>
              <a:gd name="T1" fmla="*/ 0 h 133"/>
              <a:gd name="T2" fmla="*/ 2147483647 w 94"/>
              <a:gd name="T3" fmla="*/ 2147483647 h 133"/>
              <a:gd name="T4" fmla="*/ 0 w 94"/>
              <a:gd name="T5" fmla="*/ 2147483647 h 133"/>
              <a:gd name="T6" fmla="*/ 2147483647 w 94"/>
              <a:gd name="T7" fmla="*/ 0 h 133"/>
              <a:gd name="T8" fmla="*/ 0 60000 65536"/>
              <a:gd name="T9" fmla="*/ 0 60000 65536"/>
              <a:gd name="T10" fmla="*/ 0 60000 65536"/>
              <a:gd name="T11" fmla="*/ 0 60000 65536"/>
              <a:gd name="T12" fmla="*/ 0 w 94"/>
              <a:gd name="T13" fmla="*/ 0 h 133"/>
              <a:gd name="T14" fmla="*/ 94 w 94"/>
              <a:gd name="T15" fmla="*/ 133 h 133"/>
            </a:gdLst>
            <a:ahLst/>
            <a:cxnLst>
              <a:cxn ang="T8">
                <a:pos x="T0" y="T1"/>
              </a:cxn>
              <a:cxn ang="T9">
                <a:pos x="T2" y="T3"/>
              </a:cxn>
              <a:cxn ang="T10">
                <a:pos x="T4" y="T5"/>
              </a:cxn>
              <a:cxn ang="T11">
                <a:pos x="T6" y="T7"/>
              </a:cxn>
            </a:cxnLst>
            <a:rect l="T12" t="T13" r="T14" b="T15"/>
            <a:pathLst>
              <a:path w="94" h="133">
                <a:moveTo>
                  <a:pt x="45" y="0"/>
                </a:moveTo>
                <a:lnTo>
                  <a:pt x="94" y="133"/>
                </a:lnTo>
                <a:lnTo>
                  <a:pt x="0" y="68"/>
                </a:lnTo>
                <a:lnTo>
                  <a:pt x="45"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2739" name="Freeform 339"/>
          <p:cNvSpPr>
            <a:spLocks/>
          </p:cNvSpPr>
          <p:nvPr/>
        </p:nvSpPr>
        <p:spPr bwMode="auto">
          <a:xfrm>
            <a:off x="6296025" y="2535484"/>
            <a:ext cx="228600" cy="347663"/>
          </a:xfrm>
          <a:custGeom>
            <a:avLst/>
            <a:gdLst>
              <a:gd name="T0" fmla="*/ 2147483647 w 98"/>
              <a:gd name="T1" fmla="*/ 2147483647 h 133"/>
              <a:gd name="T2" fmla="*/ 0 w 98"/>
              <a:gd name="T3" fmla="*/ 0 h 133"/>
              <a:gd name="T4" fmla="*/ 2147483647 w 98"/>
              <a:gd name="T5" fmla="*/ 2147483647 h 133"/>
              <a:gd name="T6" fmla="*/ 2147483647 w 98"/>
              <a:gd name="T7" fmla="*/ 2147483647 h 133"/>
              <a:gd name="T8" fmla="*/ 0 60000 65536"/>
              <a:gd name="T9" fmla="*/ 0 60000 65536"/>
              <a:gd name="T10" fmla="*/ 0 60000 65536"/>
              <a:gd name="T11" fmla="*/ 0 60000 65536"/>
              <a:gd name="T12" fmla="*/ 0 w 98"/>
              <a:gd name="T13" fmla="*/ 0 h 133"/>
              <a:gd name="T14" fmla="*/ 98 w 98"/>
              <a:gd name="T15" fmla="*/ 133 h 133"/>
            </a:gdLst>
            <a:ahLst/>
            <a:cxnLst>
              <a:cxn ang="T8">
                <a:pos x="T0" y="T1"/>
              </a:cxn>
              <a:cxn ang="T9">
                <a:pos x="T2" y="T3"/>
              </a:cxn>
              <a:cxn ang="T10">
                <a:pos x="T4" y="T5"/>
              </a:cxn>
              <a:cxn ang="T11">
                <a:pos x="T6" y="T7"/>
              </a:cxn>
            </a:cxnLst>
            <a:rect l="T12" t="T13" r="T14" b="T15"/>
            <a:pathLst>
              <a:path w="98" h="133">
                <a:moveTo>
                  <a:pt x="98" y="96"/>
                </a:moveTo>
                <a:lnTo>
                  <a:pt x="0" y="0"/>
                </a:lnTo>
                <a:lnTo>
                  <a:pt x="49" y="133"/>
                </a:lnTo>
                <a:lnTo>
                  <a:pt x="98" y="96"/>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2740" name="Line 340"/>
          <p:cNvSpPr>
            <a:spLocks noChangeShapeType="1"/>
          </p:cNvSpPr>
          <p:nvPr/>
        </p:nvSpPr>
        <p:spPr bwMode="auto">
          <a:xfrm flipH="1">
            <a:off x="5211763" y="2559275"/>
            <a:ext cx="220662" cy="36512"/>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2741" name="Line 341"/>
          <p:cNvSpPr>
            <a:spLocks noChangeShapeType="1"/>
          </p:cNvSpPr>
          <p:nvPr/>
        </p:nvSpPr>
        <p:spPr bwMode="auto">
          <a:xfrm flipV="1">
            <a:off x="5099052" y="2595809"/>
            <a:ext cx="112713" cy="468313"/>
          </a:xfrm>
          <a:prstGeom prst="line">
            <a:avLst/>
          </a:prstGeom>
          <a:noFill/>
          <a:ln w="9525">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2742" name="Line 342"/>
          <p:cNvSpPr>
            <a:spLocks noChangeShapeType="1"/>
          </p:cNvSpPr>
          <p:nvPr/>
        </p:nvSpPr>
        <p:spPr bwMode="auto">
          <a:xfrm flipH="1" flipV="1">
            <a:off x="5508625" y="2229075"/>
            <a:ext cx="217488" cy="157162"/>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2743" name="Line 343"/>
          <p:cNvSpPr>
            <a:spLocks noChangeShapeType="1"/>
          </p:cNvSpPr>
          <p:nvPr/>
        </p:nvSpPr>
        <p:spPr bwMode="auto">
          <a:xfrm flipV="1">
            <a:off x="5432426" y="2078264"/>
            <a:ext cx="101600" cy="481013"/>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2744" name="Line 344"/>
          <p:cNvSpPr>
            <a:spLocks noChangeShapeType="1"/>
          </p:cNvSpPr>
          <p:nvPr/>
        </p:nvSpPr>
        <p:spPr bwMode="auto">
          <a:xfrm>
            <a:off x="7173913" y="3591172"/>
            <a:ext cx="114300" cy="317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2745" name="Line 345"/>
          <p:cNvSpPr>
            <a:spLocks noChangeShapeType="1"/>
          </p:cNvSpPr>
          <p:nvPr/>
        </p:nvSpPr>
        <p:spPr bwMode="auto">
          <a:xfrm flipH="1" flipV="1">
            <a:off x="6296025" y="2535484"/>
            <a:ext cx="228600" cy="25082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2746" name="Freeform 346"/>
          <p:cNvSpPr>
            <a:spLocks/>
          </p:cNvSpPr>
          <p:nvPr/>
        </p:nvSpPr>
        <p:spPr bwMode="auto">
          <a:xfrm>
            <a:off x="6410337" y="2786287"/>
            <a:ext cx="219075" cy="311150"/>
          </a:xfrm>
          <a:custGeom>
            <a:avLst/>
            <a:gdLst>
              <a:gd name="T0" fmla="*/ 2147483647 w 94"/>
              <a:gd name="T1" fmla="*/ 0 h 119"/>
              <a:gd name="T2" fmla="*/ 2147483647 w 94"/>
              <a:gd name="T3" fmla="*/ 2147483647 h 119"/>
              <a:gd name="T4" fmla="*/ 0 w 94"/>
              <a:gd name="T5" fmla="*/ 2147483647 h 119"/>
              <a:gd name="T6" fmla="*/ 2147483647 w 94"/>
              <a:gd name="T7" fmla="*/ 0 h 119"/>
              <a:gd name="T8" fmla="*/ 0 60000 65536"/>
              <a:gd name="T9" fmla="*/ 0 60000 65536"/>
              <a:gd name="T10" fmla="*/ 0 60000 65536"/>
              <a:gd name="T11" fmla="*/ 0 60000 65536"/>
              <a:gd name="T12" fmla="*/ 0 w 94"/>
              <a:gd name="T13" fmla="*/ 0 h 119"/>
              <a:gd name="T14" fmla="*/ 94 w 94"/>
              <a:gd name="T15" fmla="*/ 119 h 119"/>
            </a:gdLst>
            <a:ahLst/>
            <a:cxnLst>
              <a:cxn ang="T8">
                <a:pos x="T0" y="T1"/>
              </a:cxn>
              <a:cxn ang="T9">
                <a:pos x="T2" y="T3"/>
              </a:cxn>
              <a:cxn ang="T10">
                <a:pos x="T4" y="T5"/>
              </a:cxn>
              <a:cxn ang="T11">
                <a:pos x="T6" y="T7"/>
              </a:cxn>
            </a:cxnLst>
            <a:rect l="T12" t="T13" r="T14" b="T15"/>
            <a:pathLst>
              <a:path w="94" h="119">
                <a:moveTo>
                  <a:pt x="49" y="0"/>
                </a:moveTo>
                <a:lnTo>
                  <a:pt x="94" y="119"/>
                </a:lnTo>
                <a:lnTo>
                  <a:pt x="0" y="37"/>
                </a:lnTo>
                <a:lnTo>
                  <a:pt x="49"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2747" name="Freeform 347"/>
          <p:cNvSpPr>
            <a:spLocks/>
          </p:cNvSpPr>
          <p:nvPr/>
        </p:nvSpPr>
        <p:spPr bwMode="auto">
          <a:xfrm>
            <a:off x="6524625" y="2786287"/>
            <a:ext cx="215900" cy="311150"/>
          </a:xfrm>
          <a:custGeom>
            <a:avLst/>
            <a:gdLst>
              <a:gd name="T0" fmla="*/ 2147483647 w 94"/>
              <a:gd name="T1" fmla="*/ 2147483647 h 119"/>
              <a:gd name="T2" fmla="*/ 0 w 94"/>
              <a:gd name="T3" fmla="*/ 0 h 119"/>
              <a:gd name="T4" fmla="*/ 2147483647 w 94"/>
              <a:gd name="T5" fmla="*/ 2147483647 h 119"/>
              <a:gd name="T6" fmla="*/ 2147483647 w 94"/>
              <a:gd name="T7" fmla="*/ 2147483647 h 119"/>
              <a:gd name="T8" fmla="*/ 0 60000 65536"/>
              <a:gd name="T9" fmla="*/ 0 60000 65536"/>
              <a:gd name="T10" fmla="*/ 0 60000 65536"/>
              <a:gd name="T11" fmla="*/ 0 60000 65536"/>
              <a:gd name="T12" fmla="*/ 0 w 94"/>
              <a:gd name="T13" fmla="*/ 0 h 119"/>
              <a:gd name="T14" fmla="*/ 94 w 94"/>
              <a:gd name="T15" fmla="*/ 119 h 119"/>
            </a:gdLst>
            <a:ahLst/>
            <a:cxnLst>
              <a:cxn ang="T8">
                <a:pos x="T0" y="T1"/>
              </a:cxn>
              <a:cxn ang="T9">
                <a:pos x="T2" y="T3"/>
              </a:cxn>
              <a:cxn ang="T10">
                <a:pos x="T4" y="T5"/>
              </a:cxn>
              <a:cxn ang="T11">
                <a:pos x="T6" y="T7"/>
              </a:cxn>
            </a:cxnLst>
            <a:rect l="T12" t="T13" r="T14" b="T15"/>
            <a:pathLst>
              <a:path w="94" h="119">
                <a:moveTo>
                  <a:pt x="94" y="92"/>
                </a:moveTo>
                <a:lnTo>
                  <a:pt x="0" y="0"/>
                </a:lnTo>
                <a:lnTo>
                  <a:pt x="45" y="119"/>
                </a:lnTo>
                <a:lnTo>
                  <a:pt x="94" y="92"/>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2748" name="Line 348"/>
          <p:cNvSpPr>
            <a:spLocks noChangeShapeType="1"/>
          </p:cNvSpPr>
          <p:nvPr/>
        </p:nvSpPr>
        <p:spPr bwMode="auto">
          <a:xfrm flipH="1" flipV="1">
            <a:off x="5716600" y="2381475"/>
            <a:ext cx="274637" cy="146050"/>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2749" name="Line 349"/>
          <p:cNvSpPr>
            <a:spLocks noChangeShapeType="1"/>
          </p:cNvSpPr>
          <p:nvPr/>
        </p:nvSpPr>
        <p:spPr bwMode="auto">
          <a:xfrm flipV="1">
            <a:off x="5646738" y="2381497"/>
            <a:ext cx="76200" cy="357187"/>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2750" name="Line 350"/>
          <p:cNvSpPr>
            <a:spLocks noChangeShapeType="1"/>
          </p:cNvSpPr>
          <p:nvPr/>
        </p:nvSpPr>
        <p:spPr bwMode="auto">
          <a:xfrm flipH="1" flipV="1">
            <a:off x="6524625" y="2786287"/>
            <a:ext cx="215900" cy="241300"/>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2751" name="Line 351"/>
          <p:cNvSpPr>
            <a:spLocks noChangeShapeType="1"/>
          </p:cNvSpPr>
          <p:nvPr/>
        </p:nvSpPr>
        <p:spPr bwMode="auto">
          <a:xfrm flipV="1">
            <a:off x="6410328" y="2786287"/>
            <a:ext cx="114300" cy="96838"/>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2752" name="Freeform 352"/>
          <p:cNvSpPr>
            <a:spLocks/>
          </p:cNvSpPr>
          <p:nvPr/>
        </p:nvSpPr>
        <p:spPr bwMode="auto">
          <a:xfrm>
            <a:off x="4667250" y="3721327"/>
            <a:ext cx="215900" cy="528637"/>
          </a:xfrm>
          <a:custGeom>
            <a:avLst/>
            <a:gdLst>
              <a:gd name="T0" fmla="*/ 2147483647 w 93"/>
              <a:gd name="T1" fmla="*/ 0 h 202"/>
              <a:gd name="T2" fmla="*/ 2147483647 w 93"/>
              <a:gd name="T3" fmla="*/ 2147483647 h 202"/>
              <a:gd name="T4" fmla="*/ 0 w 93"/>
              <a:gd name="T5" fmla="*/ 2147483647 h 202"/>
              <a:gd name="T6" fmla="*/ 2147483647 w 93"/>
              <a:gd name="T7" fmla="*/ 0 h 202"/>
              <a:gd name="T8" fmla="*/ 0 60000 65536"/>
              <a:gd name="T9" fmla="*/ 0 60000 65536"/>
              <a:gd name="T10" fmla="*/ 0 60000 65536"/>
              <a:gd name="T11" fmla="*/ 0 60000 65536"/>
              <a:gd name="T12" fmla="*/ 0 w 93"/>
              <a:gd name="T13" fmla="*/ 0 h 202"/>
              <a:gd name="T14" fmla="*/ 93 w 93"/>
              <a:gd name="T15" fmla="*/ 202 h 202"/>
            </a:gdLst>
            <a:ahLst/>
            <a:cxnLst>
              <a:cxn ang="T8">
                <a:pos x="T0" y="T1"/>
              </a:cxn>
              <a:cxn ang="T9">
                <a:pos x="T2" y="T3"/>
              </a:cxn>
              <a:cxn ang="T10">
                <a:pos x="T4" y="T5"/>
              </a:cxn>
              <a:cxn ang="T11">
                <a:pos x="T6" y="T7"/>
              </a:cxn>
            </a:cxnLst>
            <a:rect l="T12" t="T13" r="T14" b="T15"/>
            <a:pathLst>
              <a:path w="93" h="202">
                <a:moveTo>
                  <a:pt x="44" y="0"/>
                </a:moveTo>
                <a:lnTo>
                  <a:pt x="93" y="202"/>
                </a:lnTo>
                <a:lnTo>
                  <a:pt x="0" y="193"/>
                </a:lnTo>
                <a:lnTo>
                  <a:pt x="44"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2753" name="Freeform 353"/>
          <p:cNvSpPr>
            <a:spLocks/>
          </p:cNvSpPr>
          <p:nvPr/>
        </p:nvSpPr>
        <p:spPr bwMode="auto">
          <a:xfrm>
            <a:off x="4768850" y="3567339"/>
            <a:ext cx="215900" cy="682625"/>
          </a:xfrm>
          <a:custGeom>
            <a:avLst/>
            <a:gdLst>
              <a:gd name="T0" fmla="*/ 2147483647 w 94"/>
              <a:gd name="T1" fmla="*/ 0 h 261"/>
              <a:gd name="T2" fmla="*/ 0 w 94"/>
              <a:gd name="T3" fmla="*/ 2147483647 h 261"/>
              <a:gd name="T4" fmla="*/ 2147483647 w 94"/>
              <a:gd name="T5" fmla="*/ 2147483647 h 261"/>
              <a:gd name="T6" fmla="*/ 2147483647 w 94"/>
              <a:gd name="T7" fmla="*/ 0 h 261"/>
              <a:gd name="T8" fmla="*/ 0 60000 65536"/>
              <a:gd name="T9" fmla="*/ 0 60000 65536"/>
              <a:gd name="T10" fmla="*/ 0 60000 65536"/>
              <a:gd name="T11" fmla="*/ 0 60000 65536"/>
              <a:gd name="T12" fmla="*/ 0 w 94"/>
              <a:gd name="T13" fmla="*/ 0 h 261"/>
              <a:gd name="T14" fmla="*/ 94 w 94"/>
              <a:gd name="T15" fmla="*/ 261 h 261"/>
            </a:gdLst>
            <a:ahLst/>
            <a:cxnLst>
              <a:cxn ang="T8">
                <a:pos x="T0" y="T1"/>
              </a:cxn>
              <a:cxn ang="T9">
                <a:pos x="T2" y="T3"/>
              </a:cxn>
              <a:cxn ang="T10">
                <a:pos x="T4" y="T5"/>
              </a:cxn>
              <a:cxn ang="T11">
                <a:pos x="T6" y="T7"/>
              </a:cxn>
            </a:cxnLst>
            <a:rect l="T12" t="T13" r="T14" b="T15"/>
            <a:pathLst>
              <a:path w="94" h="261">
                <a:moveTo>
                  <a:pt x="94" y="0"/>
                </a:moveTo>
                <a:lnTo>
                  <a:pt x="0" y="59"/>
                </a:lnTo>
                <a:lnTo>
                  <a:pt x="49" y="261"/>
                </a:lnTo>
                <a:lnTo>
                  <a:pt x="94"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2754" name="Freeform 354"/>
          <p:cNvSpPr>
            <a:spLocks/>
          </p:cNvSpPr>
          <p:nvPr/>
        </p:nvSpPr>
        <p:spPr bwMode="auto">
          <a:xfrm>
            <a:off x="7620000" y="4189637"/>
            <a:ext cx="215900" cy="96838"/>
          </a:xfrm>
          <a:custGeom>
            <a:avLst/>
            <a:gdLst>
              <a:gd name="T0" fmla="*/ 2147483647 w 93"/>
              <a:gd name="T1" fmla="*/ 0 h 37"/>
              <a:gd name="T2" fmla="*/ 2147483647 w 93"/>
              <a:gd name="T3" fmla="*/ 2147483647 h 37"/>
              <a:gd name="T4" fmla="*/ 0 w 93"/>
              <a:gd name="T5" fmla="*/ 2147483647 h 37"/>
              <a:gd name="T6" fmla="*/ 2147483647 w 93"/>
              <a:gd name="T7" fmla="*/ 0 h 37"/>
              <a:gd name="T8" fmla="*/ 0 60000 65536"/>
              <a:gd name="T9" fmla="*/ 0 60000 65536"/>
              <a:gd name="T10" fmla="*/ 0 60000 65536"/>
              <a:gd name="T11" fmla="*/ 0 60000 65536"/>
              <a:gd name="T12" fmla="*/ 0 w 93"/>
              <a:gd name="T13" fmla="*/ 0 h 37"/>
              <a:gd name="T14" fmla="*/ 93 w 93"/>
              <a:gd name="T15" fmla="*/ 37 h 37"/>
            </a:gdLst>
            <a:ahLst/>
            <a:cxnLst>
              <a:cxn ang="T8">
                <a:pos x="T0" y="T1"/>
              </a:cxn>
              <a:cxn ang="T9">
                <a:pos x="T2" y="T3"/>
              </a:cxn>
              <a:cxn ang="T10">
                <a:pos x="T4" y="T5"/>
              </a:cxn>
              <a:cxn ang="T11">
                <a:pos x="T6" y="T7"/>
              </a:cxn>
            </a:cxnLst>
            <a:rect l="T12" t="T13" r="T14" b="T15"/>
            <a:pathLst>
              <a:path w="93" h="37">
                <a:moveTo>
                  <a:pt x="44" y="0"/>
                </a:moveTo>
                <a:lnTo>
                  <a:pt x="93" y="37"/>
                </a:lnTo>
                <a:lnTo>
                  <a:pt x="0" y="23"/>
                </a:lnTo>
                <a:lnTo>
                  <a:pt x="44"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2755" name="Freeform 355"/>
          <p:cNvSpPr>
            <a:spLocks/>
          </p:cNvSpPr>
          <p:nvPr/>
        </p:nvSpPr>
        <p:spPr bwMode="auto">
          <a:xfrm>
            <a:off x="4333882" y="4189637"/>
            <a:ext cx="220663" cy="96838"/>
          </a:xfrm>
          <a:custGeom>
            <a:avLst/>
            <a:gdLst>
              <a:gd name="T0" fmla="*/ 2147483647 w 94"/>
              <a:gd name="T1" fmla="*/ 0 h 37"/>
              <a:gd name="T2" fmla="*/ 2147483647 w 94"/>
              <a:gd name="T3" fmla="*/ 2147483647 h 37"/>
              <a:gd name="T4" fmla="*/ 0 w 94"/>
              <a:gd name="T5" fmla="*/ 2147483647 h 37"/>
              <a:gd name="T6" fmla="*/ 2147483647 w 94"/>
              <a:gd name="T7" fmla="*/ 0 h 37"/>
              <a:gd name="T8" fmla="*/ 0 60000 65536"/>
              <a:gd name="T9" fmla="*/ 0 60000 65536"/>
              <a:gd name="T10" fmla="*/ 0 60000 65536"/>
              <a:gd name="T11" fmla="*/ 0 60000 65536"/>
              <a:gd name="T12" fmla="*/ 0 w 94"/>
              <a:gd name="T13" fmla="*/ 0 h 37"/>
              <a:gd name="T14" fmla="*/ 94 w 94"/>
              <a:gd name="T15" fmla="*/ 37 h 37"/>
            </a:gdLst>
            <a:ahLst/>
            <a:cxnLst>
              <a:cxn ang="T8">
                <a:pos x="T0" y="T1"/>
              </a:cxn>
              <a:cxn ang="T9">
                <a:pos x="T2" y="T3"/>
              </a:cxn>
              <a:cxn ang="T10">
                <a:pos x="T4" y="T5"/>
              </a:cxn>
              <a:cxn ang="T11">
                <a:pos x="T6" y="T7"/>
              </a:cxn>
            </a:cxnLst>
            <a:rect l="T12" t="T13" r="T14" b="T15"/>
            <a:pathLst>
              <a:path w="94" h="37">
                <a:moveTo>
                  <a:pt x="45" y="0"/>
                </a:moveTo>
                <a:lnTo>
                  <a:pt x="94" y="37"/>
                </a:lnTo>
                <a:lnTo>
                  <a:pt x="0" y="23"/>
                </a:lnTo>
                <a:lnTo>
                  <a:pt x="45"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2756" name="Freeform 356"/>
          <p:cNvSpPr>
            <a:spLocks/>
          </p:cNvSpPr>
          <p:nvPr/>
        </p:nvSpPr>
        <p:spPr bwMode="auto">
          <a:xfrm>
            <a:off x="4440238" y="4189637"/>
            <a:ext cx="227012" cy="96838"/>
          </a:xfrm>
          <a:custGeom>
            <a:avLst/>
            <a:gdLst>
              <a:gd name="T0" fmla="*/ 2147483647 w 98"/>
              <a:gd name="T1" fmla="*/ 2147483647 h 37"/>
              <a:gd name="T2" fmla="*/ 0 w 98"/>
              <a:gd name="T3" fmla="*/ 0 h 37"/>
              <a:gd name="T4" fmla="*/ 2147483647 w 98"/>
              <a:gd name="T5" fmla="*/ 2147483647 h 37"/>
              <a:gd name="T6" fmla="*/ 2147483647 w 98"/>
              <a:gd name="T7" fmla="*/ 2147483647 h 37"/>
              <a:gd name="T8" fmla="*/ 0 60000 65536"/>
              <a:gd name="T9" fmla="*/ 0 60000 65536"/>
              <a:gd name="T10" fmla="*/ 0 60000 65536"/>
              <a:gd name="T11" fmla="*/ 0 60000 65536"/>
              <a:gd name="T12" fmla="*/ 0 w 98"/>
              <a:gd name="T13" fmla="*/ 0 h 37"/>
              <a:gd name="T14" fmla="*/ 98 w 98"/>
              <a:gd name="T15" fmla="*/ 37 h 37"/>
            </a:gdLst>
            <a:ahLst/>
            <a:cxnLst>
              <a:cxn ang="T8">
                <a:pos x="T0" y="T1"/>
              </a:cxn>
              <a:cxn ang="T9">
                <a:pos x="T2" y="T3"/>
              </a:cxn>
              <a:cxn ang="T10">
                <a:pos x="T4" y="T5"/>
              </a:cxn>
              <a:cxn ang="T11">
                <a:pos x="T6" y="T7"/>
              </a:cxn>
            </a:cxnLst>
            <a:rect l="T12" t="T13" r="T14" b="T15"/>
            <a:pathLst>
              <a:path w="98" h="37">
                <a:moveTo>
                  <a:pt x="98" y="14"/>
                </a:moveTo>
                <a:lnTo>
                  <a:pt x="0" y="0"/>
                </a:lnTo>
                <a:lnTo>
                  <a:pt x="49" y="37"/>
                </a:lnTo>
                <a:lnTo>
                  <a:pt x="98" y="14"/>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2757" name="Line 357"/>
          <p:cNvSpPr>
            <a:spLocks noChangeShapeType="1"/>
          </p:cNvSpPr>
          <p:nvPr/>
        </p:nvSpPr>
        <p:spPr bwMode="auto">
          <a:xfrm flipH="1">
            <a:off x="7620000" y="4189640"/>
            <a:ext cx="103188" cy="6032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2758" name="Line 358"/>
          <p:cNvSpPr>
            <a:spLocks noChangeShapeType="1"/>
          </p:cNvSpPr>
          <p:nvPr/>
        </p:nvSpPr>
        <p:spPr bwMode="auto">
          <a:xfrm flipH="1" flipV="1">
            <a:off x="4440238" y="4189641"/>
            <a:ext cx="227012" cy="36513"/>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2759" name="Line 359"/>
          <p:cNvSpPr>
            <a:spLocks noChangeShapeType="1"/>
          </p:cNvSpPr>
          <p:nvPr/>
        </p:nvSpPr>
        <p:spPr bwMode="auto">
          <a:xfrm flipV="1">
            <a:off x="4333887" y="4189640"/>
            <a:ext cx="106363" cy="6032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2760" name="Freeform 360"/>
          <p:cNvSpPr>
            <a:spLocks/>
          </p:cNvSpPr>
          <p:nvPr/>
        </p:nvSpPr>
        <p:spPr bwMode="auto">
          <a:xfrm>
            <a:off x="5862650" y="2568800"/>
            <a:ext cx="217487" cy="398462"/>
          </a:xfrm>
          <a:custGeom>
            <a:avLst/>
            <a:gdLst>
              <a:gd name="T0" fmla="*/ 2147483647 w 93"/>
              <a:gd name="T1" fmla="*/ 0 h 152"/>
              <a:gd name="T2" fmla="*/ 2147483647 w 93"/>
              <a:gd name="T3" fmla="*/ 2147483647 h 152"/>
              <a:gd name="T4" fmla="*/ 0 w 93"/>
              <a:gd name="T5" fmla="*/ 2147483647 h 152"/>
              <a:gd name="T6" fmla="*/ 2147483647 w 93"/>
              <a:gd name="T7" fmla="*/ 0 h 152"/>
              <a:gd name="T8" fmla="*/ 0 60000 65536"/>
              <a:gd name="T9" fmla="*/ 0 60000 65536"/>
              <a:gd name="T10" fmla="*/ 0 60000 65536"/>
              <a:gd name="T11" fmla="*/ 0 60000 65536"/>
              <a:gd name="T12" fmla="*/ 0 w 93"/>
              <a:gd name="T13" fmla="*/ 0 h 152"/>
              <a:gd name="T14" fmla="*/ 93 w 93"/>
              <a:gd name="T15" fmla="*/ 152 h 152"/>
            </a:gdLst>
            <a:ahLst/>
            <a:cxnLst>
              <a:cxn ang="T8">
                <a:pos x="T0" y="T1"/>
              </a:cxn>
              <a:cxn ang="T9">
                <a:pos x="T2" y="T3"/>
              </a:cxn>
              <a:cxn ang="T10">
                <a:pos x="T4" y="T5"/>
              </a:cxn>
              <a:cxn ang="T11">
                <a:pos x="T6" y="T7"/>
              </a:cxn>
            </a:cxnLst>
            <a:rect l="T12" t="T13" r="T14" b="T15"/>
            <a:pathLst>
              <a:path w="93" h="152">
                <a:moveTo>
                  <a:pt x="49" y="0"/>
                </a:moveTo>
                <a:lnTo>
                  <a:pt x="93" y="152"/>
                </a:lnTo>
                <a:lnTo>
                  <a:pt x="0" y="115"/>
                </a:lnTo>
                <a:lnTo>
                  <a:pt x="49"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2761" name="Freeform 361"/>
          <p:cNvSpPr>
            <a:spLocks/>
          </p:cNvSpPr>
          <p:nvPr/>
        </p:nvSpPr>
        <p:spPr bwMode="auto">
          <a:xfrm>
            <a:off x="5976950" y="2568800"/>
            <a:ext cx="217487" cy="398462"/>
          </a:xfrm>
          <a:custGeom>
            <a:avLst/>
            <a:gdLst>
              <a:gd name="T0" fmla="*/ 2147483647 w 93"/>
              <a:gd name="T1" fmla="*/ 2147483647 h 152"/>
              <a:gd name="T2" fmla="*/ 0 w 93"/>
              <a:gd name="T3" fmla="*/ 0 h 152"/>
              <a:gd name="T4" fmla="*/ 2147483647 w 93"/>
              <a:gd name="T5" fmla="*/ 2147483647 h 152"/>
              <a:gd name="T6" fmla="*/ 2147483647 w 93"/>
              <a:gd name="T7" fmla="*/ 2147483647 h 152"/>
              <a:gd name="T8" fmla="*/ 0 60000 65536"/>
              <a:gd name="T9" fmla="*/ 0 60000 65536"/>
              <a:gd name="T10" fmla="*/ 0 60000 65536"/>
              <a:gd name="T11" fmla="*/ 0 60000 65536"/>
              <a:gd name="T12" fmla="*/ 0 w 93"/>
              <a:gd name="T13" fmla="*/ 0 h 152"/>
              <a:gd name="T14" fmla="*/ 93 w 93"/>
              <a:gd name="T15" fmla="*/ 152 h 152"/>
            </a:gdLst>
            <a:ahLst/>
            <a:cxnLst>
              <a:cxn ang="T8">
                <a:pos x="T0" y="T1"/>
              </a:cxn>
              <a:cxn ang="T9">
                <a:pos x="T2" y="T3"/>
              </a:cxn>
              <a:cxn ang="T10">
                <a:pos x="T4" y="T5"/>
              </a:cxn>
              <a:cxn ang="T11">
                <a:pos x="T6" y="T7"/>
              </a:cxn>
            </a:cxnLst>
            <a:rect l="T12" t="T13" r="T14" b="T15"/>
            <a:pathLst>
              <a:path w="93" h="152">
                <a:moveTo>
                  <a:pt x="93" y="55"/>
                </a:moveTo>
                <a:lnTo>
                  <a:pt x="0" y="0"/>
                </a:lnTo>
                <a:lnTo>
                  <a:pt x="44" y="152"/>
                </a:lnTo>
                <a:lnTo>
                  <a:pt x="93" y="55"/>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2762" name="Freeform 362"/>
          <p:cNvSpPr>
            <a:spLocks/>
          </p:cNvSpPr>
          <p:nvPr/>
        </p:nvSpPr>
        <p:spPr bwMode="auto">
          <a:xfrm>
            <a:off x="5318125" y="2559275"/>
            <a:ext cx="215900" cy="550862"/>
          </a:xfrm>
          <a:custGeom>
            <a:avLst/>
            <a:gdLst>
              <a:gd name="T0" fmla="*/ 0 w 93"/>
              <a:gd name="T1" fmla="*/ 2147483647 h 211"/>
              <a:gd name="T2" fmla="*/ 2147483647 w 93"/>
              <a:gd name="T3" fmla="*/ 2147483647 h 211"/>
              <a:gd name="T4" fmla="*/ 2147483647 w 93"/>
              <a:gd name="T5" fmla="*/ 0 h 211"/>
              <a:gd name="T6" fmla="*/ 0 w 93"/>
              <a:gd name="T7" fmla="*/ 2147483647 h 211"/>
              <a:gd name="T8" fmla="*/ 0 60000 65536"/>
              <a:gd name="T9" fmla="*/ 0 60000 65536"/>
              <a:gd name="T10" fmla="*/ 0 60000 65536"/>
              <a:gd name="T11" fmla="*/ 0 60000 65536"/>
              <a:gd name="T12" fmla="*/ 0 w 93"/>
              <a:gd name="T13" fmla="*/ 0 h 211"/>
              <a:gd name="T14" fmla="*/ 93 w 93"/>
              <a:gd name="T15" fmla="*/ 211 h 211"/>
            </a:gdLst>
            <a:ahLst/>
            <a:cxnLst>
              <a:cxn ang="T8">
                <a:pos x="T0" y="T1"/>
              </a:cxn>
              <a:cxn ang="T9">
                <a:pos x="T2" y="T3"/>
              </a:cxn>
              <a:cxn ang="T10">
                <a:pos x="T4" y="T5"/>
              </a:cxn>
              <a:cxn ang="T11">
                <a:pos x="T6" y="T7"/>
              </a:cxn>
            </a:cxnLst>
            <a:rect l="T12" t="T13" r="T14" b="T15"/>
            <a:pathLst>
              <a:path w="93" h="211">
                <a:moveTo>
                  <a:pt x="0" y="174"/>
                </a:moveTo>
                <a:lnTo>
                  <a:pt x="93" y="211"/>
                </a:lnTo>
                <a:lnTo>
                  <a:pt x="49" y="0"/>
                </a:lnTo>
                <a:lnTo>
                  <a:pt x="0" y="174"/>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2763" name="Freeform 363"/>
          <p:cNvSpPr>
            <a:spLocks/>
          </p:cNvSpPr>
          <p:nvPr/>
        </p:nvSpPr>
        <p:spPr bwMode="auto">
          <a:xfrm>
            <a:off x="5432430" y="2559275"/>
            <a:ext cx="214313" cy="550862"/>
          </a:xfrm>
          <a:custGeom>
            <a:avLst/>
            <a:gdLst>
              <a:gd name="T0" fmla="*/ 2147483647 w 93"/>
              <a:gd name="T1" fmla="*/ 2147483647 h 211"/>
              <a:gd name="T2" fmla="*/ 0 w 93"/>
              <a:gd name="T3" fmla="*/ 0 h 211"/>
              <a:gd name="T4" fmla="*/ 2147483647 w 93"/>
              <a:gd name="T5" fmla="*/ 2147483647 h 211"/>
              <a:gd name="T6" fmla="*/ 2147483647 w 93"/>
              <a:gd name="T7" fmla="*/ 2147483647 h 211"/>
              <a:gd name="T8" fmla="*/ 0 60000 65536"/>
              <a:gd name="T9" fmla="*/ 0 60000 65536"/>
              <a:gd name="T10" fmla="*/ 0 60000 65536"/>
              <a:gd name="T11" fmla="*/ 0 60000 65536"/>
              <a:gd name="T12" fmla="*/ 0 w 93"/>
              <a:gd name="T13" fmla="*/ 0 h 211"/>
              <a:gd name="T14" fmla="*/ 93 w 93"/>
              <a:gd name="T15" fmla="*/ 211 h 211"/>
            </a:gdLst>
            <a:ahLst/>
            <a:cxnLst>
              <a:cxn ang="T8">
                <a:pos x="T0" y="T1"/>
              </a:cxn>
              <a:cxn ang="T9">
                <a:pos x="T2" y="T3"/>
              </a:cxn>
              <a:cxn ang="T10">
                <a:pos x="T4" y="T5"/>
              </a:cxn>
              <a:cxn ang="T11">
                <a:pos x="T6" y="T7"/>
              </a:cxn>
            </a:cxnLst>
            <a:rect l="T12" t="T13" r="T14" b="T15"/>
            <a:pathLst>
              <a:path w="93" h="211">
                <a:moveTo>
                  <a:pt x="93" y="69"/>
                </a:moveTo>
                <a:lnTo>
                  <a:pt x="0" y="0"/>
                </a:lnTo>
                <a:lnTo>
                  <a:pt x="44" y="211"/>
                </a:lnTo>
                <a:lnTo>
                  <a:pt x="93" y="69"/>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2764" name="Freeform 364"/>
          <p:cNvSpPr>
            <a:spLocks/>
          </p:cNvSpPr>
          <p:nvPr/>
        </p:nvSpPr>
        <p:spPr bwMode="auto">
          <a:xfrm>
            <a:off x="4984762" y="3064122"/>
            <a:ext cx="227013" cy="503237"/>
          </a:xfrm>
          <a:custGeom>
            <a:avLst/>
            <a:gdLst>
              <a:gd name="T0" fmla="*/ 2147483647 w 98"/>
              <a:gd name="T1" fmla="*/ 0 h 193"/>
              <a:gd name="T2" fmla="*/ 2147483647 w 98"/>
              <a:gd name="T3" fmla="*/ 2147483647 h 193"/>
              <a:gd name="T4" fmla="*/ 0 w 98"/>
              <a:gd name="T5" fmla="*/ 2147483647 h 193"/>
              <a:gd name="T6" fmla="*/ 2147483647 w 98"/>
              <a:gd name="T7" fmla="*/ 0 h 193"/>
              <a:gd name="T8" fmla="*/ 0 60000 65536"/>
              <a:gd name="T9" fmla="*/ 0 60000 65536"/>
              <a:gd name="T10" fmla="*/ 0 60000 65536"/>
              <a:gd name="T11" fmla="*/ 0 60000 65536"/>
              <a:gd name="T12" fmla="*/ 0 w 98"/>
              <a:gd name="T13" fmla="*/ 0 h 193"/>
              <a:gd name="T14" fmla="*/ 98 w 98"/>
              <a:gd name="T15" fmla="*/ 193 h 193"/>
            </a:gdLst>
            <a:ahLst/>
            <a:cxnLst>
              <a:cxn ang="T8">
                <a:pos x="T0" y="T1"/>
              </a:cxn>
              <a:cxn ang="T9">
                <a:pos x="T2" y="T3"/>
              </a:cxn>
              <a:cxn ang="T10">
                <a:pos x="T4" y="T5"/>
              </a:cxn>
              <a:cxn ang="T11">
                <a:pos x="T6" y="T7"/>
              </a:cxn>
            </a:cxnLst>
            <a:rect l="T12" t="T13" r="T14" b="T15"/>
            <a:pathLst>
              <a:path w="98" h="193">
                <a:moveTo>
                  <a:pt x="49" y="0"/>
                </a:moveTo>
                <a:lnTo>
                  <a:pt x="98" y="147"/>
                </a:lnTo>
                <a:lnTo>
                  <a:pt x="0" y="193"/>
                </a:lnTo>
                <a:lnTo>
                  <a:pt x="49"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2765" name="Freeform 365"/>
          <p:cNvSpPr>
            <a:spLocks/>
          </p:cNvSpPr>
          <p:nvPr/>
        </p:nvSpPr>
        <p:spPr bwMode="auto">
          <a:xfrm>
            <a:off x="5099062" y="3013322"/>
            <a:ext cx="219075" cy="434975"/>
          </a:xfrm>
          <a:custGeom>
            <a:avLst/>
            <a:gdLst>
              <a:gd name="T0" fmla="*/ 2147483647 w 94"/>
              <a:gd name="T1" fmla="*/ 0 h 166"/>
              <a:gd name="T2" fmla="*/ 0 w 94"/>
              <a:gd name="T3" fmla="*/ 2147483647 h 166"/>
              <a:gd name="T4" fmla="*/ 2147483647 w 94"/>
              <a:gd name="T5" fmla="*/ 2147483647 h 166"/>
              <a:gd name="T6" fmla="*/ 2147483647 w 94"/>
              <a:gd name="T7" fmla="*/ 0 h 166"/>
              <a:gd name="T8" fmla="*/ 0 60000 65536"/>
              <a:gd name="T9" fmla="*/ 0 60000 65536"/>
              <a:gd name="T10" fmla="*/ 0 60000 65536"/>
              <a:gd name="T11" fmla="*/ 0 60000 65536"/>
              <a:gd name="T12" fmla="*/ 0 w 94"/>
              <a:gd name="T13" fmla="*/ 0 h 166"/>
              <a:gd name="T14" fmla="*/ 94 w 94"/>
              <a:gd name="T15" fmla="*/ 166 h 166"/>
            </a:gdLst>
            <a:ahLst/>
            <a:cxnLst>
              <a:cxn ang="T8">
                <a:pos x="T0" y="T1"/>
              </a:cxn>
              <a:cxn ang="T9">
                <a:pos x="T2" y="T3"/>
              </a:cxn>
              <a:cxn ang="T10">
                <a:pos x="T4" y="T5"/>
              </a:cxn>
              <a:cxn ang="T11">
                <a:pos x="T6" y="T7"/>
              </a:cxn>
            </a:cxnLst>
            <a:rect l="T12" t="T13" r="T14" b="T15"/>
            <a:pathLst>
              <a:path w="94" h="166">
                <a:moveTo>
                  <a:pt x="94" y="0"/>
                </a:moveTo>
                <a:lnTo>
                  <a:pt x="0" y="19"/>
                </a:lnTo>
                <a:lnTo>
                  <a:pt x="49" y="166"/>
                </a:lnTo>
                <a:lnTo>
                  <a:pt x="94"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2766" name="Freeform 366"/>
          <p:cNvSpPr>
            <a:spLocks/>
          </p:cNvSpPr>
          <p:nvPr/>
        </p:nvSpPr>
        <p:spPr bwMode="auto">
          <a:xfrm>
            <a:off x="6629400" y="3027609"/>
            <a:ext cx="215900" cy="263525"/>
          </a:xfrm>
          <a:custGeom>
            <a:avLst/>
            <a:gdLst>
              <a:gd name="T0" fmla="*/ 2147483647 w 93"/>
              <a:gd name="T1" fmla="*/ 0 h 101"/>
              <a:gd name="T2" fmla="*/ 2147483647 w 93"/>
              <a:gd name="T3" fmla="*/ 2147483647 h 101"/>
              <a:gd name="T4" fmla="*/ 0 w 93"/>
              <a:gd name="T5" fmla="*/ 2147483647 h 101"/>
              <a:gd name="T6" fmla="*/ 2147483647 w 93"/>
              <a:gd name="T7" fmla="*/ 0 h 101"/>
              <a:gd name="T8" fmla="*/ 0 60000 65536"/>
              <a:gd name="T9" fmla="*/ 0 60000 65536"/>
              <a:gd name="T10" fmla="*/ 0 60000 65536"/>
              <a:gd name="T11" fmla="*/ 0 60000 65536"/>
              <a:gd name="T12" fmla="*/ 0 w 93"/>
              <a:gd name="T13" fmla="*/ 0 h 101"/>
              <a:gd name="T14" fmla="*/ 93 w 93"/>
              <a:gd name="T15" fmla="*/ 101 h 101"/>
            </a:gdLst>
            <a:ahLst/>
            <a:cxnLst>
              <a:cxn ang="T8">
                <a:pos x="T0" y="T1"/>
              </a:cxn>
              <a:cxn ang="T9">
                <a:pos x="T2" y="T3"/>
              </a:cxn>
              <a:cxn ang="T10">
                <a:pos x="T4" y="T5"/>
              </a:cxn>
              <a:cxn ang="T11">
                <a:pos x="T6" y="T7"/>
              </a:cxn>
            </a:cxnLst>
            <a:rect l="T12" t="T13" r="T14" b="T15"/>
            <a:pathLst>
              <a:path w="93" h="101">
                <a:moveTo>
                  <a:pt x="49" y="0"/>
                </a:moveTo>
                <a:lnTo>
                  <a:pt x="93" y="101"/>
                </a:lnTo>
                <a:lnTo>
                  <a:pt x="0" y="27"/>
                </a:lnTo>
                <a:lnTo>
                  <a:pt x="49"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2767" name="Freeform 367"/>
          <p:cNvSpPr>
            <a:spLocks/>
          </p:cNvSpPr>
          <p:nvPr/>
        </p:nvSpPr>
        <p:spPr bwMode="auto">
          <a:xfrm>
            <a:off x="6740525" y="3027609"/>
            <a:ext cx="217488" cy="263525"/>
          </a:xfrm>
          <a:custGeom>
            <a:avLst/>
            <a:gdLst>
              <a:gd name="T0" fmla="*/ 2147483647 w 93"/>
              <a:gd name="T1" fmla="*/ 2147483647 h 101"/>
              <a:gd name="T2" fmla="*/ 0 w 93"/>
              <a:gd name="T3" fmla="*/ 0 h 101"/>
              <a:gd name="T4" fmla="*/ 2147483647 w 93"/>
              <a:gd name="T5" fmla="*/ 2147483647 h 101"/>
              <a:gd name="T6" fmla="*/ 2147483647 w 93"/>
              <a:gd name="T7" fmla="*/ 2147483647 h 101"/>
              <a:gd name="T8" fmla="*/ 0 60000 65536"/>
              <a:gd name="T9" fmla="*/ 0 60000 65536"/>
              <a:gd name="T10" fmla="*/ 0 60000 65536"/>
              <a:gd name="T11" fmla="*/ 0 60000 65536"/>
              <a:gd name="T12" fmla="*/ 0 w 93"/>
              <a:gd name="T13" fmla="*/ 0 h 101"/>
              <a:gd name="T14" fmla="*/ 93 w 93"/>
              <a:gd name="T15" fmla="*/ 101 h 101"/>
            </a:gdLst>
            <a:ahLst/>
            <a:cxnLst>
              <a:cxn ang="T8">
                <a:pos x="T0" y="T1"/>
              </a:cxn>
              <a:cxn ang="T9">
                <a:pos x="T2" y="T3"/>
              </a:cxn>
              <a:cxn ang="T10">
                <a:pos x="T4" y="T5"/>
              </a:cxn>
              <a:cxn ang="T11">
                <a:pos x="T6" y="T7"/>
              </a:cxn>
            </a:cxnLst>
            <a:rect l="T12" t="T13" r="T14" b="T15"/>
            <a:pathLst>
              <a:path w="93" h="101">
                <a:moveTo>
                  <a:pt x="93" y="83"/>
                </a:moveTo>
                <a:lnTo>
                  <a:pt x="0" y="0"/>
                </a:lnTo>
                <a:lnTo>
                  <a:pt x="44" y="101"/>
                </a:lnTo>
                <a:lnTo>
                  <a:pt x="93" y="83"/>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2768" name="Line 368"/>
          <p:cNvSpPr>
            <a:spLocks noChangeShapeType="1"/>
          </p:cNvSpPr>
          <p:nvPr/>
        </p:nvSpPr>
        <p:spPr bwMode="auto">
          <a:xfrm flipH="1" flipV="1">
            <a:off x="5988062" y="2516412"/>
            <a:ext cx="206375" cy="196850"/>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2769" name="Line 369"/>
          <p:cNvSpPr>
            <a:spLocks noChangeShapeType="1"/>
          </p:cNvSpPr>
          <p:nvPr/>
        </p:nvSpPr>
        <p:spPr bwMode="auto">
          <a:xfrm flipV="1">
            <a:off x="5862639" y="2527525"/>
            <a:ext cx="133350" cy="342900"/>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2770" name="Line 370"/>
          <p:cNvSpPr>
            <a:spLocks noChangeShapeType="1"/>
          </p:cNvSpPr>
          <p:nvPr/>
        </p:nvSpPr>
        <p:spPr bwMode="auto">
          <a:xfrm flipH="1" flipV="1">
            <a:off x="5432430" y="2559297"/>
            <a:ext cx="214313" cy="179387"/>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2771" name="Line 371"/>
          <p:cNvSpPr>
            <a:spLocks noChangeShapeType="1"/>
          </p:cNvSpPr>
          <p:nvPr/>
        </p:nvSpPr>
        <p:spPr bwMode="auto">
          <a:xfrm flipV="1">
            <a:off x="5318125" y="2559297"/>
            <a:ext cx="114300" cy="45402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2772" name="Line 372"/>
          <p:cNvSpPr>
            <a:spLocks noChangeShapeType="1"/>
          </p:cNvSpPr>
          <p:nvPr/>
        </p:nvSpPr>
        <p:spPr bwMode="auto">
          <a:xfrm flipV="1">
            <a:off x="4984752" y="3064122"/>
            <a:ext cx="114300" cy="503237"/>
          </a:xfrm>
          <a:prstGeom prst="line">
            <a:avLst/>
          </a:prstGeom>
          <a:noFill/>
          <a:ln w="9525">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2773" name="Line 373"/>
          <p:cNvSpPr>
            <a:spLocks noChangeShapeType="1"/>
          </p:cNvSpPr>
          <p:nvPr/>
        </p:nvSpPr>
        <p:spPr bwMode="auto">
          <a:xfrm flipH="1">
            <a:off x="5099062" y="3013300"/>
            <a:ext cx="219075" cy="50800"/>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2774" name="Line 374"/>
          <p:cNvSpPr>
            <a:spLocks noChangeShapeType="1"/>
          </p:cNvSpPr>
          <p:nvPr/>
        </p:nvSpPr>
        <p:spPr bwMode="auto">
          <a:xfrm flipH="1" flipV="1">
            <a:off x="6740525" y="3027587"/>
            <a:ext cx="217488" cy="215900"/>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2775" name="Line 375"/>
          <p:cNvSpPr>
            <a:spLocks noChangeShapeType="1"/>
          </p:cNvSpPr>
          <p:nvPr/>
        </p:nvSpPr>
        <p:spPr bwMode="auto">
          <a:xfrm flipV="1">
            <a:off x="6629412" y="3027587"/>
            <a:ext cx="111125" cy="69850"/>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2776" name="Freeform 376"/>
          <p:cNvSpPr>
            <a:spLocks/>
          </p:cNvSpPr>
          <p:nvPr/>
        </p:nvSpPr>
        <p:spPr bwMode="auto">
          <a:xfrm>
            <a:off x="5534037" y="2738662"/>
            <a:ext cx="227013" cy="431800"/>
          </a:xfrm>
          <a:custGeom>
            <a:avLst/>
            <a:gdLst>
              <a:gd name="T0" fmla="*/ 2147483647 w 98"/>
              <a:gd name="T1" fmla="*/ 0 h 165"/>
              <a:gd name="T2" fmla="*/ 2147483647 w 98"/>
              <a:gd name="T3" fmla="*/ 2147483647 h 165"/>
              <a:gd name="T4" fmla="*/ 0 w 98"/>
              <a:gd name="T5" fmla="*/ 2147483647 h 165"/>
              <a:gd name="T6" fmla="*/ 2147483647 w 98"/>
              <a:gd name="T7" fmla="*/ 0 h 165"/>
              <a:gd name="T8" fmla="*/ 0 60000 65536"/>
              <a:gd name="T9" fmla="*/ 0 60000 65536"/>
              <a:gd name="T10" fmla="*/ 0 60000 65536"/>
              <a:gd name="T11" fmla="*/ 0 60000 65536"/>
              <a:gd name="T12" fmla="*/ 0 w 98"/>
              <a:gd name="T13" fmla="*/ 0 h 165"/>
              <a:gd name="T14" fmla="*/ 98 w 98"/>
              <a:gd name="T15" fmla="*/ 165 h 165"/>
            </a:gdLst>
            <a:ahLst/>
            <a:cxnLst>
              <a:cxn ang="T8">
                <a:pos x="T0" y="T1"/>
              </a:cxn>
              <a:cxn ang="T9">
                <a:pos x="T2" y="T3"/>
              </a:cxn>
              <a:cxn ang="T10">
                <a:pos x="T4" y="T5"/>
              </a:cxn>
              <a:cxn ang="T11">
                <a:pos x="T6" y="T7"/>
              </a:cxn>
            </a:cxnLst>
            <a:rect l="T12" t="T13" r="T14" b="T15"/>
            <a:pathLst>
              <a:path w="98" h="165">
                <a:moveTo>
                  <a:pt x="49" y="0"/>
                </a:moveTo>
                <a:lnTo>
                  <a:pt x="98" y="165"/>
                </a:lnTo>
                <a:lnTo>
                  <a:pt x="0" y="142"/>
                </a:lnTo>
                <a:lnTo>
                  <a:pt x="49"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2777" name="Freeform 377"/>
          <p:cNvSpPr>
            <a:spLocks/>
          </p:cNvSpPr>
          <p:nvPr/>
        </p:nvSpPr>
        <p:spPr bwMode="auto">
          <a:xfrm>
            <a:off x="5646738" y="2738662"/>
            <a:ext cx="215900" cy="431800"/>
          </a:xfrm>
          <a:custGeom>
            <a:avLst/>
            <a:gdLst>
              <a:gd name="T0" fmla="*/ 2147483647 w 94"/>
              <a:gd name="T1" fmla="*/ 2147483647 h 165"/>
              <a:gd name="T2" fmla="*/ 0 w 94"/>
              <a:gd name="T3" fmla="*/ 0 h 165"/>
              <a:gd name="T4" fmla="*/ 2147483647 w 94"/>
              <a:gd name="T5" fmla="*/ 2147483647 h 165"/>
              <a:gd name="T6" fmla="*/ 2147483647 w 94"/>
              <a:gd name="T7" fmla="*/ 2147483647 h 165"/>
              <a:gd name="T8" fmla="*/ 0 60000 65536"/>
              <a:gd name="T9" fmla="*/ 0 60000 65536"/>
              <a:gd name="T10" fmla="*/ 0 60000 65536"/>
              <a:gd name="T11" fmla="*/ 0 60000 65536"/>
              <a:gd name="T12" fmla="*/ 0 w 94"/>
              <a:gd name="T13" fmla="*/ 0 h 165"/>
              <a:gd name="T14" fmla="*/ 94 w 94"/>
              <a:gd name="T15" fmla="*/ 165 h 165"/>
            </a:gdLst>
            <a:ahLst/>
            <a:cxnLst>
              <a:cxn ang="T8">
                <a:pos x="T0" y="T1"/>
              </a:cxn>
              <a:cxn ang="T9">
                <a:pos x="T2" y="T3"/>
              </a:cxn>
              <a:cxn ang="T10">
                <a:pos x="T4" y="T5"/>
              </a:cxn>
              <a:cxn ang="T11">
                <a:pos x="T6" y="T7"/>
              </a:cxn>
            </a:cxnLst>
            <a:rect l="T12" t="T13" r="T14" b="T15"/>
            <a:pathLst>
              <a:path w="94" h="165">
                <a:moveTo>
                  <a:pt x="94" y="50"/>
                </a:moveTo>
                <a:lnTo>
                  <a:pt x="0" y="0"/>
                </a:lnTo>
                <a:lnTo>
                  <a:pt x="49" y="165"/>
                </a:lnTo>
                <a:lnTo>
                  <a:pt x="94" y="5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2778" name="Freeform 378"/>
          <p:cNvSpPr>
            <a:spLocks/>
          </p:cNvSpPr>
          <p:nvPr/>
        </p:nvSpPr>
        <p:spPr bwMode="auto">
          <a:xfrm>
            <a:off x="6845312" y="3243487"/>
            <a:ext cx="227013" cy="287338"/>
          </a:xfrm>
          <a:custGeom>
            <a:avLst/>
            <a:gdLst>
              <a:gd name="T0" fmla="*/ 2147483647 w 98"/>
              <a:gd name="T1" fmla="*/ 0 h 110"/>
              <a:gd name="T2" fmla="*/ 2147483647 w 98"/>
              <a:gd name="T3" fmla="*/ 2147483647 h 110"/>
              <a:gd name="T4" fmla="*/ 0 w 98"/>
              <a:gd name="T5" fmla="*/ 2147483647 h 110"/>
              <a:gd name="T6" fmla="*/ 2147483647 w 98"/>
              <a:gd name="T7" fmla="*/ 0 h 110"/>
              <a:gd name="T8" fmla="*/ 0 60000 65536"/>
              <a:gd name="T9" fmla="*/ 0 60000 65536"/>
              <a:gd name="T10" fmla="*/ 0 60000 65536"/>
              <a:gd name="T11" fmla="*/ 0 60000 65536"/>
              <a:gd name="T12" fmla="*/ 0 w 98"/>
              <a:gd name="T13" fmla="*/ 0 h 110"/>
              <a:gd name="T14" fmla="*/ 98 w 98"/>
              <a:gd name="T15" fmla="*/ 110 h 110"/>
            </a:gdLst>
            <a:ahLst/>
            <a:cxnLst>
              <a:cxn ang="T8">
                <a:pos x="T0" y="T1"/>
              </a:cxn>
              <a:cxn ang="T9">
                <a:pos x="T2" y="T3"/>
              </a:cxn>
              <a:cxn ang="T10">
                <a:pos x="T4" y="T5"/>
              </a:cxn>
              <a:cxn ang="T11">
                <a:pos x="T6" y="T7"/>
              </a:cxn>
            </a:cxnLst>
            <a:rect l="T12" t="T13" r="T14" b="T15"/>
            <a:pathLst>
              <a:path w="98" h="110">
                <a:moveTo>
                  <a:pt x="49" y="0"/>
                </a:moveTo>
                <a:lnTo>
                  <a:pt x="98" y="110"/>
                </a:lnTo>
                <a:lnTo>
                  <a:pt x="0" y="18"/>
                </a:lnTo>
                <a:lnTo>
                  <a:pt x="49"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2779" name="Freeform 379"/>
          <p:cNvSpPr>
            <a:spLocks/>
          </p:cNvSpPr>
          <p:nvPr/>
        </p:nvSpPr>
        <p:spPr bwMode="auto">
          <a:xfrm>
            <a:off x="6958013" y="3243509"/>
            <a:ext cx="215900" cy="347663"/>
          </a:xfrm>
          <a:custGeom>
            <a:avLst/>
            <a:gdLst>
              <a:gd name="T0" fmla="*/ 2147483647 w 94"/>
              <a:gd name="T1" fmla="*/ 2147483647 h 133"/>
              <a:gd name="T2" fmla="*/ 0 w 94"/>
              <a:gd name="T3" fmla="*/ 0 h 133"/>
              <a:gd name="T4" fmla="*/ 2147483647 w 94"/>
              <a:gd name="T5" fmla="*/ 2147483647 h 133"/>
              <a:gd name="T6" fmla="*/ 2147483647 w 94"/>
              <a:gd name="T7" fmla="*/ 2147483647 h 133"/>
              <a:gd name="T8" fmla="*/ 0 60000 65536"/>
              <a:gd name="T9" fmla="*/ 0 60000 65536"/>
              <a:gd name="T10" fmla="*/ 0 60000 65536"/>
              <a:gd name="T11" fmla="*/ 0 60000 65536"/>
              <a:gd name="T12" fmla="*/ 0 w 94"/>
              <a:gd name="T13" fmla="*/ 0 h 133"/>
              <a:gd name="T14" fmla="*/ 94 w 94"/>
              <a:gd name="T15" fmla="*/ 133 h 133"/>
            </a:gdLst>
            <a:ahLst/>
            <a:cxnLst>
              <a:cxn ang="T8">
                <a:pos x="T0" y="T1"/>
              </a:cxn>
              <a:cxn ang="T9">
                <a:pos x="T2" y="T3"/>
              </a:cxn>
              <a:cxn ang="T10">
                <a:pos x="T4" y="T5"/>
              </a:cxn>
              <a:cxn ang="T11">
                <a:pos x="T6" y="T7"/>
              </a:cxn>
            </a:cxnLst>
            <a:rect l="T12" t="T13" r="T14" b="T15"/>
            <a:pathLst>
              <a:path w="94" h="133">
                <a:moveTo>
                  <a:pt x="94" y="133"/>
                </a:moveTo>
                <a:lnTo>
                  <a:pt x="0" y="0"/>
                </a:lnTo>
                <a:lnTo>
                  <a:pt x="49" y="110"/>
                </a:lnTo>
                <a:lnTo>
                  <a:pt x="94" y="133"/>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2780" name="Freeform 380"/>
          <p:cNvSpPr>
            <a:spLocks/>
          </p:cNvSpPr>
          <p:nvPr/>
        </p:nvSpPr>
        <p:spPr bwMode="auto">
          <a:xfrm>
            <a:off x="6080125" y="2713262"/>
            <a:ext cx="215900" cy="300038"/>
          </a:xfrm>
          <a:custGeom>
            <a:avLst/>
            <a:gdLst>
              <a:gd name="T0" fmla="*/ 2147483647 w 94"/>
              <a:gd name="T1" fmla="*/ 0 h 115"/>
              <a:gd name="T2" fmla="*/ 2147483647 w 94"/>
              <a:gd name="T3" fmla="*/ 2147483647 h 115"/>
              <a:gd name="T4" fmla="*/ 0 w 94"/>
              <a:gd name="T5" fmla="*/ 2147483647 h 115"/>
              <a:gd name="T6" fmla="*/ 2147483647 w 94"/>
              <a:gd name="T7" fmla="*/ 0 h 115"/>
              <a:gd name="T8" fmla="*/ 0 60000 65536"/>
              <a:gd name="T9" fmla="*/ 0 60000 65536"/>
              <a:gd name="T10" fmla="*/ 0 60000 65536"/>
              <a:gd name="T11" fmla="*/ 0 60000 65536"/>
              <a:gd name="T12" fmla="*/ 0 w 94"/>
              <a:gd name="T13" fmla="*/ 0 h 115"/>
              <a:gd name="T14" fmla="*/ 94 w 94"/>
              <a:gd name="T15" fmla="*/ 115 h 115"/>
            </a:gdLst>
            <a:ahLst/>
            <a:cxnLst>
              <a:cxn ang="T8">
                <a:pos x="T0" y="T1"/>
              </a:cxn>
              <a:cxn ang="T9">
                <a:pos x="T2" y="T3"/>
              </a:cxn>
              <a:cxn ang="T10">
                <a:pos x="T4" y="T5"/>
              </a:cxn>
              <a:cxn ang="T11">
                <a:pos x="T6" y="T7"/>
              </a:cxn>
            </a:cxnLst>
            <a:rect l="T12" t="T13" r="T14" b="T15"/>
            <a:pathLst>
              <a:path w="94" h="115">
                <a:moveTo>
                  <a:pt x="49" y="0"/>
                </a:moveTo>
                <a:lnTo>
                  <a:pt x="94" y="115"/>
                </a:lnTo>
                <a:lnTo>
                  <a:pt x="0" y="97"/>
                </a:lnTo>
                <a:lnTo>
                  <a:pt x="49"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2781" name="Freeform 381"/>
          <p:cNvSpPr>
            <a:spLocks/>
          </p:cNvSpPr>
          <p:nvPr/>
        </p:nvSpPr>
        <p:spPr bwMode="auto">
          <a:xfrm>
            <a:off x="6194425" y="2713262"/>
            <a:ext cx="215900" cy="300038"/>
          </a:xfrm>
          <a:custGeom>
            <a:avLst/>
            <a:gdLst>
              <a:gd name="T0" fmla="*/ 2147483647 w 94"/>
              <a:gd name="T1" fmla="*/ 2147483647 h 115"/>
              <a:gd name="T2" fmla="*/ 0 w 94"/>
              <a:gd name="T3" fmla="*/ 0 h 115"/>
              <a:gd name="T4" fmla="*/ 2147483647 w 94"/>
              <a:gd name="T5" fmla="*/ 2147483647 h 115"/>
              <a:gd name="T6" fmla="*/ 2147483647 w 94"/>
              <a:gd name="T7" fmla="*/ 2147483647 h 115"/>
              <a:gd name="T8" fmla="*/ 0 60000 65536"/>
              <a:gd name="T9" fmla="*/ 0 60000 65536"/>
              <a:gd name="T10" fmla="*/ 0 60000 65536"/>
              <a:gd name="T11" fmla="*/ 0 60000 65536"/>
              <a:gd name="T12" fmla="*/ 0 w 94"/>
              <a:gd name="T13" fmla="*/ 0 h 115"/>
              <a:gd name="T14" fmla="*/ 94 w 94"/>
              <a:gd name="T15" fmla="*/ 115 h 115"/>
            </a:gdLst>
            <a:ahLst/>
            <a:cxnLst>
              <a:cxn ang="T8">
                <a:pos x="T0" y="T1"/>
              </a:cxn>
              <a:cxn ang="T9">
                <a:pos x="T2" y="T3"/>
              </a:cxn>
              <a:cxn ang="T10">
                <a:pos x="T4" y="T5"/>
              </a:cxn>
              <a:cxn ang="T11">
                <a:pos x="T6" y="T7"/>
              </a:cxn>
            </a:cxnLst>
            <a:rect l="T12" t="T13" r="T14" b="T15"/>
            <a:pathLst>
              <a:path w="94" h="115">
                <a:moveTo>
                  <a:pt x="94" y="65"/>
                </a:moveTo>
                <a:lnTo>
                  <a:pt x="0" y="0"/>
                </a:lnTo>
                <a:lnTo>
                  <a:pt x="45" y="115"/>
                </a:lnTo>
                <a:lnTo>
                  <a:pt x="94" y="65"/>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2782" name="Freeform 382"/>
          <p:cNvSpPr>
            <a:spLocks/>
          </p:cNvSpPr>
          <p:nvPr/>
        </p:nvSpPr>
        <p:spPr bwMode="auto">
          <a:xfrm>
            <a:off x="4554538" y="4226152"/>
            <a:ext cx="214312" cy="96837"/>
          </a:xfrm>
          <a:custGeom>
            <a:avLst/>
            <a:gdLst>
              <a:gd name="T0" fmla="*/ 2147483647 w 93"/>
              <a:gd name="T1" fmla="*/ 0 h 37"/>
              <a:gd name="T2" fmla="*/ 2147483647 w 93"/>
              <a:gd name="T3" fmla="*/ 2147483647 h 37"/>
              <a:gd name="T4" fmla="*/ 0 w 93"/>
              <a:gd name="T5" fmla="*/ 2147483647 h 37"/>
              <a:gd name="T6" fmla="*/ 2147483647 w 93"/>
              <a:gd name="T7" fmla="*/ 0 h 37"/>
              <a:gd name="T8" fmla="*/ 0 60000 65536"/>
              <a:gd name="T9" fmla="*/ 0 60000 65536"/>
              <a:gd name="T10" fmla="*/ 0 60000 65536"/>
              <a:gd name="T11" fmla="*/ 0 60000 65536"/>
              <a:gd name="T12" fmla="*/ 0 w 93"/>
              <a:gd name="T13" fmla="*/ 0 h 37"/>
              <a:gd name="T14" fmla="*/ 93 w 93"/>
              <a:gd name="T15" fmla="*/ 37 h 37"/>
            </a:gdLst>
            <a:ahLst/>
            <a:cxnLst>
              <a:cxn ang="T8">
                <a:pos x="T0" y="T1"/>
              </a:cxn>
              <a:cxn ang="T9">
                <a:pos x="T2" y="T3"/>
              </a:cxn>
              <a:cxn ang="T10">
                <a:pos x="T4" y="T5"/>
              </a:cxn>
              <a:cxn ang="T11">
                <a:pos x="T6" y="T7"/>
              </a:cxn>
            </a:cxnLst>
            <a:rect l="T12" t="T13" r="T14" b="T15"/>
            <a:pathLst>
              <a:path w="93" h="37">
                <a:moveTo>
                  <a:pt x="49" y="0"/>
                </a:moveTo>
                <a:lnTo>
                  <a:pt x="93" y="37"/>
                </a:lnTo>
                <a:lnTo>
                  <a:pt x="0" y="23"/>
                </a:lnTo>
                <a:lnTo>
                  <a:pt x="49"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2783" name="Freeform 383"/>
          <p:cNvSpPr>
            <a:spLocks/>
          </p:cNvSpPr>
          <p:nvPr/>
        </p:nvSpPr>
        <p:spPr bwMode="auto">
          <a:xfrm>
            <a:off x="4667250" y="4226152"/>
            <a:ext cx="215900" cy="96837"/>
          </a:xfrm>
          <a:custGeom>
            <a:avLst/>
            <a:gdLst>
              <a:gd name="T0" fmla="*/ 2147483647 w 93"/>
              <a:gd name="T1" fmla="*/ 2147483647 h 37"/>
              <a:gd name="T2" fmla="*/ 0 w 93"/>
              <a:gd name="T3" fmla="*/ 0 h 37"/>
              <a:gd name="T4" fmla="*/ 2147483647 w 93"/>
              <a:gd name="T5" fmla="*/ 2147483647 h 37"/>
              <a:gd name="T6" fmla="*/ 2147483647 w 93"/>
              <a:gd name="T7" fmla="*/ 2147483647 h 37"/>
              <a:gd name="T8" fmla="*/ 0 60000 65536"/>
              <a:gd name="T9" fmla="*/ 0 60000 65536"/>
              <a:gd name="T10" fmla="*/ 0 60000 65536"/>
              <a:gd name="T11" fmla="*/ 0 60000 65536"/>
              <a:gd name="T12" fmla="*/ 0 w 93"/>
              <a:gd name="T13" fmla="*/ 0 h 37"/>
              <a:gd name="T14" fmla="*/ 93 w 93"/>
              <a:gd name="T15" fmla="*/ 37 h 37"/>
            </a:gdLst>
            <a:ahLst/>
            <a:cxnLst>
              <a:cxn ang="T8">
                <a:pos x="T0" y="T1"/>
              </a:cxn>
              <a:cxn ang="T9">
                <a:pos x="T2" y="T3"/>
              </a:cxn>
              <a:cxn ang="T10">
                <a:pos x="T4" y="T5"/>
              </a:cxn>
              <a:cxn ang="T11">
                <a:pos x="T6" y="T7"/>
              </a:cxn>
            </a:cxnLst>
            <a:rect l="T12" t="T13" r="T14" b="T15"/>
            <a:pathLst>
              <a:path w="93" h="37">
                <a:moveTo>
                  <a:pt x="93" y="9"/>
                </a:moveTo>
                <a:lnTo>
                  <a:pt x="0" y="0"/>
                </a:lnTo>
                <a:lnTo>
                  <a:pt x="44" y="37"/>
                </a:lnTo>
                <a:lnTo>
                  <a:pt x="93" y="9"/>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2784" name="Line 384"/>
          <p:cNvSpPr>
            <a:spLocks noChangeShapeType="1"/>
          </p:cNvSpPr>
          <p:nvPr/>
        </p:nvSpPr>
        <p:spPr bwMode="auto">
          <a:xfrm flipH="1" flipV="1">
            <a:off x="5646738" y="2738684"/>
            <a:ext cx="215900" cy="131763"/>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2785" name="Line 385"/>
          <p:cNvSpPr>
            <a:spLocks noChangeShapeType="1"/>
          </p:cNvSpPr>
          <p:nvPr/>
        </p:nvSpPr>
        <p:spPr bwMode="auto">
          <a:xfrm flipV="1">
            <a:off x="5534027" y="2738684"/>
            <a:ext cx="112713" cy="37147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2786" name="Line 386"/>
          <p:cNvSpPr>
            <a:spLocks noChangeShapeType="1"/>
          </p:cNvSpPr>
          <p:nvPr/>
        </p:nvSpPr>
        <p:spPr bwMode="auto">
          <a:xfrm flipH="1" flipV="1">
            <a:off x="6958013" y="3243509"/>
            <a:ext cx="215900" cy="347663"/>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2787" name="Line 387"/>
          <p:cNvSpPr>
            <a:spLocks noChangeShapeType="1"/>
          </p:cNvSpPr>
          <p:nvPr/>
        </p:nvSpPr>
        <p:spPr bwMode="auto">
          <a:xfrm flipV="1">
            <a:off x="6845302" y="3243509"/>
            <a:ext cx="112713" cy="4762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2788" name="Line 388"/>
          <p:cNvSpPr>
            <a:spLocks noChangeShapeType="1"/>
          </p:cNvSpPr>
          <p:nvPr/>
        </p:nvSpPr>
        <p:spPr bwMode="auto">
          <a:xfrm flipH="1" flipV="1">
            <a:off x="6194425" y="2713284"/>
            <a:ext cx="215900" cy="169863"/>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2789" name="Line 389"/>
          <p:cNvSpPr>
            <a:spLocks noChangeShapeType="1"/>
          </p:cNvSpPr>
          <p:nvPr/>
        </p:nvSpPr>
        <p:spPr bwMode="auto">
          <a:xfrm flipH="1" flipV="1">
            <a:off x="4667250" y="4226150"/>
            <a:ext cx="215900" cy="23812"/>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2790" name="Freeform 390"/>
          <p:cNvSpPr>
            <a:spLocks/>
          </p:cNvSpPr>
          <p:nvPr/>
        </p:nvSpPr>
        <p:spPr bwMode="auto">
          <a:xfrm>
            <a:off x="7072313" y="3530825"/>
            <a:ext cx="215900" cy="334962"/>
          </a:xfrm>
          <a:custGeom>
            <a:avLst/>
            <a:gdLst>
              <a:gd name="T0" fmla="*/ 2147483647 w 94"/>
              <a:gd name="T1" fmla="*/ 2147483647 h 128"/>
              <a:gd name="T2" fmla="*/ 2147483647 w 94"/>
              <a:gd name="T3" fmla="*/ 2147483647 h 128"/>
              <a:gd name="T4" fmla="*/ 0 w 94"/>
              <a:gd name="T5" fmla="*/ 0 h 128"/>
              <a:gd name="T6" fmla="*/ 2147483647 w 94"/>
              <a:gd name="T7" fmla="*/ 2147483647 h 128"/>
              <a:gd name="T8" fmla="*/ 0 60000 65536"/>
              <a:gd name="T9" fmla="*/ 0 60000 65536"/>
              <a:gd name="T10" fmla="*/ 0 60000 65536"/>
              <a:gd name="T11" fmla="*/ 0 60000 65536"/>
              <a:gd name="T12" fmla="*/ 0 w 94"/>
              <a:gd name="T13" fmla="*/ 0 h 128"/>
              <a:gd name="T14" fmla="*/ 94 w 94"/>
              <a:gd name="T15" fmla="*/ 128 h 128"/>
            </a:gdLst>
            <a:ahLst/>
            <a:cxnLst>
              <a:cxn ang="T8">
                <a:pos x="T0" y="T1"/>
              </a:cxn>
              <a:cxn ang="T9">
                <a:pos x="T2" y="T3"/>
              </a:cxn>
              <a:cxn ang="T10">
                <a:pos x="T4" y="T5"/>
              </a:cxn>
              <a:cxn ang="T11">
                <a:pos x="T6" y="T7"/>
              </a:cxn>
            </a:cxnLst>
            <a:rect l="T12" t="T13" r="T14" b="T15"/>
            <a:pathLst>
              <a:path w="94" h="128">
                <a:moveTo>
                  <a:pt x="45" y="23"/>
                </a:moveTo>
                <a:lnTo>
                  <a:pt x="94" y="128"/>
                </a:lnTo>
                <a:lnTo>
                  <a:pt x="0" y="0"/>
                </a:lnTo>
                <a:lnTo>
                  <a:pt x="45" y="23"/>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2791" name="Freeform 391"/>
          <p:cNvSpPr>
            <a:spLocks/>
          </p:cNvSpPr>
          <p:nvPr/>
        </p:nvSpPr>
        <p:spPr bwMode="auto">
          <a:xfrm>
            <a:off x="7173925" y="3591172"/>
            <a:ext cx="217487" cy="274637"/>
          </a:xfrm>
          <a:custGeom>
            <a:avLst/>
            <a:gdLst>
              <a:gd name="T0" fmla="*/ 2147483647 w 93"/>
              <a:gd name="T1" fmla="*/ 2147483647 h 105"/>
              <a:gd name="T2" fmla="*/ 0 w 93"/>
              <a:gd name="T3" fmla="*/ 0 h 105"/>
              <a:gd name="T4" fmla="*/ 2147483647 w 93"/>
              <a:gd name="T5" fmla="*/ 2147483647 h 105"/>
              <a:gd name="T6" fmla="*/ 2147483647 w 93"/>
              <a:gd name="T7" fmla="*/ 2147483647 h 105"/>
              <a:gd name="T8" fmla="*/ 0 60000 65536"/>
              <a:gd name="T9" fmla="*/ 0 60000 65536"/>
              <a:gd name="T10" fmla="*/ 0 60000 65536"/>
              <a:gd name="T11" fmla="*/ 0 60000 65536"/>
              <a:gd name="T12" fmla="*/ 0 w 93"/>
              <a:gd name="T13" fmla="*/ 0 h 105"/>
              <a:gd name="T14" fmla="*/ 93 w 93"/>
              <a:gd name="T15" fmla="*/ 105 h 105"/>
            </a:gdLst>
            <a:ahLst/>
            <a:cxnLst>
              <a:cxn ang="T8">
                <a:pos x="T0" y="T1"/>
              </a:cxn>
              <a:cxn ang="T9">
                <a:pos x="T2" y="T3"/>
              </a:cxn>
              <a:cxn ang="T10">
                <a:pos x="T4" y="T5"/>
              </a:cxn>
              <a:cxn ang="T11">
                <a:pos x="T6" y="T7"/>
              </a:cxn>
            </a:cxnLst>
            <a:rect l="T12" t="T13" r="T14" b="T15"/>
            <a:pathLst>
              <a:path w="93" h="105">
                <a:moveTo>
                  <a:pt x="93" y="87"/>
                </a:moveTo>
                <a:lnTo>
                  <a:pt x="0" y="0"/>
                </a:lnTo>
                <a:lnTo>
                  <a:pt x="49" y="105"/>
                </a:lnTo>
                <a:lnTo>
                  <a:pt x="93" y="87"/>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2792" name="Freeform 392"/>
          <p:cNvSpPr>
            <a:spLocks/>
          </p:cNvSpPr>
          <p:nvPr/>
        </p:nvSpPr>
        <p:spPr bwMode="auto">
          <a:xfrm>
            <a:off x="4883150" y="3567339"/>
            <a:ext cx="215900" cy="682625"/>
          </a:xfrm>
          <a:custGeom>
            <a:avLst/>
            <a:gdLst>
              <a:gd name="T0" fmla="*/ 2147483647 w 94"/>
              <a:gd name="T1" fmla="*/ 0 h 261"/>
              <a:gd name="T2" fmla="*/ 2147483647 w 94"/>
              <a:gd name="T3" fmla="*/ 2147483647 h 261"/>
              <a:gd name="T4" fmla="*/ 0 w 94"/>
              <a:gd name="T5" fmla="*/ 2147483647 h 261"/>
              <a:gd name="T6" fmla="*/ 2147483647 w 94"/>
              <a:gd name="T7" fmla="*/ 0 h 261"/>
              <a:gd name="T8" fmla="*/ 0 60000 65536"/>
              <a:gd name="T9" fmla="*/ 0 60000 65536"/>
              <a:gd name="T10" fmla="*/ 0 60000 65536"/>
              <a:gd name="T11" fmla="*/ 0 60000 65536"/>
              <a:gd name="T12" fmla="*/ 0 w 94"/>
              <a:gd name="T13" fmla="*/ 0 h 261"/>
              <a:gd name="T14" fmla="*/ 94 w 94"/>
              <a:gd name="T15" fmla="*/ 261 h 261"/>
            </a:gdLst>
            <a:ahLst/>
            <a:cxnLst>
              <a:cxn ang="T8">
                <a:pos x="T0" y="T1"/>
              </a:cxn>
              <a:cxn ang="T9">
                <a:pos x="T2" y="T3"/>
              </a:cxn>
              <a:cxn ang="T10">
                <a:pos x="T4" y="T5"/>
              </a:cxn>
              <a:cxn ang="T11">
                <a:pos x="T6" y="T7"/>
              </a:cxn>
            </a:cxnLst>
            <a:rect l="T12" t="T13" r="T14" b="T15"/>
            <a:pathLst>
              <a:path w="94" h="261">
                <a:moveTo>
                  <a:pt x="45" y="0"/>
                </a:moveTo>
                <a:lnTo>
                  <a:pt x="94" y="96"/>
                </a:lnTo>
                <a:lnTo>
                  <a:pt x="0" y="261"/>
                </a:lnTo>
                <a:lnTo>
                  <a:pt x="45"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2793" name="Freeform 393"/>
          <p:cNvSpPr>
            <a:spLocks/>
          </p:cNvSpPr>
          <p:nvPr/>
        </p:nvSpPr>
        <p:spPr bwMode="auto">
          <a:xfrm>
            <a:off x="4984762" y="3448297"/>
            <a:ext cx="227013" cy="369887"/>
          </a:xfrm>
          <a:custGeom>
            <a:avLst/>
            <a:gdLst>
              <a:gd name="T0" fmla="*/ 2147483647 w 98"/>
              <a:gd name="T1" fmla="*/ 0 h 142"/>
              <a:gd name="T2" fmla="*/ 0 w 98"/>
              <a:gd name="T3" fmla="*/ 2147483647 h 142"/>
              <a:gd name="T4" fmla="*/ 2147483647 w 98"/>
              <a:gd name="T5" fmla="*/ 2147483647 h 142"/>
              <a:gd name="T6" fmla="*/ 2147483647 w 98"/>
              <a:gd name="T7" fmla="*/ 0 h 142"/>
              <a:gd name="T8" fmla="*/ 0 60000 65536"/>
              <a:gd name="T9" fmla="*/ 0 60000 65536"/>
              <a:gd name="T10" fmla="*/ 0 60000 65536"/>
              <a:gd name="T11" fmla="*/ 0 60000 65536"/>
              <a:gd name="T12" fmla="*/ 0 w 98"/>
              <a:gd name="T13" fmla="*/ 0 h 142"/>
              <a:gd name="T14" fmla="*/ 98 w 98"/>
              <a:gd name="T15" fmla="*/ 142 h 142"/>
            </a:gdLst>
            <a:ahLst/>
            <a:cxnLst>
              <a:cxn ang="T8">
                <a:pos x="T0" y="T1"/>
              </a:cxn>
              <a:cxn ang="T9">
                <a:pos x="T2" y="T3"/>
              </a:cxn>
              <a:cxn ang="T10">
                <a:pos x="T4" y="T5"/>
              </a:cxn>
              <a:cxn ang="T11">
                <a:pos x="T6" y="T7"/>
              </a:cxn>
            </a:cxnLst>
            <a:rect l="T12" t="T13" r="T14" b="T15"/>
            <a:pathLst>
              <a:path w="98" h="142">
                <a:moveTo>
                  <a:pt x="98" y="0"/>
                </a:moveTo>
                <a:lnTo>
                  <a:pt x="0" y="46"/>
                </a:lnTo>
                <a:lnTo>
                  <a:pt x="49" y="142"/>
                </a:lnTo>
                <a:lnTo>
                  <a:pt x="98"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2794" name="Freeform 394"/>
          <p:cNvSpPr>
            <a:spLocks/>
          </p:cNvSpPr>
          <p:nvPr/>
        </p:nvSpPr>
        <p:spPr bwMode="auto">
          <a:xfrm>
            <a:off x="5211763" y="3013300"/>
            <a:ext cx="220662" cy="481012"/>
          </a:xfrm>
          <a:custGeom>
            <a:avLst/>
            <a:gdLst>
              <a:gd name="T0" fmla="*/ 2147483647 w 94"/>
              <a:gd name="T1" fmla="*/ 0 h 184"/>
              <a:gd name="T2" fmla="*/ 2147483647 w 94"/>
              <a:gd name="T3" fmla="*/ 2147483647 h 184"/>
              <a:gd name="T4" fmla="*/ 0 w 94"/>
              <a:gd name="T5" fmla="*/ 2147483647 h 184"/>
              <a:gd name="T6" fmla="*/ 2147483647 w 94"/>
              <a:gd name="T7" fmla="*/ 0 h 184"/>
              <a:gd name="T8" fmla="*/ 0 60000 65536"/>
              <a:gd name="T9" fmla="*/ 0 60000 65536"/>
              <a:gd name="T10" fmla="*/ 0 60000 65536"/>
              <a:gd name="T11" fmla="*/ 0 60000 65536"/>
              <a:gd name="T12" fmla="*/ 0 w 94"/>
              <a:gd name="T13" fmla="*/ 0 h 184"/>
              <a:gd name="T14" fmla="*/ 94 w 94"/>
              <a:gd name="T15" fmla="*/ 184 h 184"/>
            </a:gdLst>
            <a:ahLst/>
            <a:cxnLst>
              <a:cxn ang="T8">
                <a:pos x="T0" y="T1"/>
              </a:cxn>
              <a:cxn ang="T9">
                <a:pos x="T2" y="T3"/>
              </a:cxn>
              <a:cxn ang="T10">
                <a:pos x="T4" y="T5"/>
              </a:cxn>
              <a:cxn ang="T11">
                <a:pos x="T6" y="T7"/>
              </a:cxn>
            </a:cxnLst>
            <a:rect l="T12" t="T13" r="T14" b="T15"/>
            <a:pathLst>
              <a:path w="94" h="184">
                <a:moveTo>
                  <a:pt x="45" y="0"/>
                </a:moveTo>
                <a:lnTo>
                  <a:pt x="94" y="184"/>
                </a:lnTo>
                <a:lnTo>
                  <a:pt x="0" y="166"/>
                </a:lnTo>
                <a:lnTo>
                  <a:pt x="45"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2795" name="Freeform 395"/>
          <p:cNvSpPr>
            <a:spLocks/>
          </p:cNvSpPr>
          <p:nvPr/>
        </p:nvSpPr>
        <p:spPr bwMode="auto">
          <a:xfrm>
            <a:off x="5318125" y="3013300"/>
            <a:ext cx="215900" cy="481012"/>
          </a:xfrm>
          <a:custGeom>
            <a:avLst/>
            <a:gdLst>
              <a:gd name="T0" fmla="*/ 2147483647 w 93"/>
              <a:gd name="T1" fmla="*/ 2147483647 h 184"/>
              <a:gd name="T2" fmla="*/ 0 w 93"/>
              <a:gd name="T3" fmla="*/ 0 h 184"/>
              <a:gd name="T4" fmla="*/ 2147483647 w 93"/>
              <a:gd name="T5" fmla="*/ 2147483647 h 184"/>
              <a:gd name="T6" fmla="*/ 2147483647 w 93"/>
              <a:gd name="T7" fmla="*/ 2147483647 h 184"/>
              <a:gd name="T8" fmla="*/ 0 60000 65536"/>
              <a:gd name="T9" fmla="*/ 0 60000 65536"/>
              <a:gd name="T10" fmla="*/ 0 60000 65536"/>
              <a:gd name="T11" fmla="*/ 0 60000 65536"/>
              <a:gd name="T12" fmla="*/ 0 w 93"/>
              <a:gd name="T13" fmla="*/ 0 h 184"/>
              <a:gd name="T14" fmla="*/ 93 w 93"/>
              <a:gd name="T15" fmla="*/ 184 h 184"/>
            </a:gdLst>
            <a:ahLst/>
            <a:cxnLst>
              <a:cxn ang="T8">
                <a:pos x="T0" y="T1"/>
              </a:cxn>
              <a:cxn ang="T9">
                <a:pos x="T2" y="T3"/>
              </a:cxn>
              <a:cxn ang="T10">
                <a:pos x="T4" y="T5"/>
              </a:cxn>
              <a:cxn ang="T11">
                <a:pos x="T6" y="T7"/>
              </a:cxn>
            </a:cxnLst>
            <a:rect l="T12" t="T13" r="T14" b="T15"/>
            <a:pathLst>
              <a:path w="93" h="184">
                <a:moveTo>
                  <a:pt x="93" y="37"/>
                </a:moveTo>
                <a:lnTo>
                  <a:pt x="0" y="0"/>
                </a:lnTo>
                <a:lnTo>
                  <a:pt x="49" y="184"/>
                </a:lnTo>
                <a:lnTo>
                  <a:pt x="93" y="37"/>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2796" name="Line 396"/>
          <p:cNvSpPr>
            <a:spLocks noChangeShapeType="1"/>
          </p:cNvSpPr>
          <p:nvPr/>
        </p:nvSpPr>
        <p:spPr bwMode="auto">
          <a:xfrm flipH="1" flipV="1">
            <a:off x="7173925" y="3591150"/>
            <a:ext cx="217487" cy="227012"/>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2797" name="Line 397"/>
          <p:cNvSpPr>
            <a:spLocks noChangeShapeType="1"/>
          </p:cNvSpPr>
          <p:nvPr/>
        </p:nvSpPr>
        <p:spPr bwMode="auto">
          <a:xfrm>
            <a:off x="7072313" y="3530847"/>
            <a:ext cx="101600" cy="6032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2798" name="Line 398"/>
          <p:cNvSpPr>
            <a:spLocks noChangeShapeType="1"/>
          </p:cNvSpPr>
          <p:nvPr/>
        </p:nvSpPr>
        <p:spPr bwMode="auto">
          <a:xfrm flipV="1">
            <a:off x="4883150" y="3567339"/>
            <a:ext cx="101600" cy="682625"/>
          </a:xfrm>
          <a:prstGeom prst="line">
            <a:avLst/>
          </a:prstGeom>
          <a:noFill/>
          <a:ln w="9525">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2799" name="Line 399"/>
          <p:cNvSpPr>
            <a:spLocks noChangeShapeType="1"/>
          </p:cNvSpPr>
          <p:nvPr/>
        </p:nvSpPr>
        <p:spPr bwMode="auto">
          <a:xfrm flipH="1" flipV="1">
            <a:off x="5318125" y="3013322"/>
            <a:ext cx="215900" cy="96837"/>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2800" name="Line 400"/>
          <p:cNvSpPr>
            <a:spLocks noChangeShapeType="1"/>
          </p:cNvSpPr>
          <p:nvPr/>
        </p:nvSpPr>
        <p:spPr bwMode="auto">
          <a:xfrm flipV="1">
            <a:off x="5211763" y="3013322"/>
            <a:ext cx="106362" cy="43497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2801" name="Freeform 401"/>
          <p:cNvSpPr>
            <a:spLocks/>
          </p:cNvSpPr>
          <p:nvPr/>
        </p:nvSpPr>
        <p:spPr bwMode="auto">
          <a:xfrm>
            <a:off x="6296025" y="2883147"/>
            <a:ext cx="228600" cy="300037"/>
          </a:xfrm>
          <a:custGeom>
            <a:avLst/>
            <a:gdLst>
              <a:gd name="T0" fmla="*/ 2147483647 w 98"/>
              <a:gd name="T1" fmla="*/ 0 h 115"/>
              <a:gd name="T2" fmla="*/ 2147483647 w 98"/>
              <a:gd name="T3" fmla="*/ 2147483647 h 115"/>
              <a:gd name="T4" fmla="*/ 0 w 98"/>
              <a:gd name="T5" fmla="*/ 2147483647 h 115"/>
              <a:gd name="T6" fmla="*/ 2147483647 w 98"/>
              <a:gd name="T7" fmla="*/ 0 h 115"/>
              <a:gd name="T8" fmla="*/ 0 60000 65536"/>
              <a:gd name="T9" fmla="*/ 0 60000 65536"/>
              <a:gd name="T10" fmla="*/ 0 60000 65536"/>
              <a:gd name="T11" fmla="*/ 0 60000 65536"/>
              <a:gd name="T12" fmla="*/ 0 w 98"/>
              <a:gd name="T13" fmla="*/ 0 h 115"/>
              <a:gd name="T14" fmla="*/ 98 w 98"/>
              <a:gd name="T15" fmla="*/ 115 h 115"/>
            </a:gdLst>
            <a:ahLst/>
            <a:cxnLst>
              <a:cxn ang="T8">
                <a:pos x="T0" y="T1"/>
              </a:cxn>
              <a:cxn ang="T9">
                <a:pos x="T2" y="T3"/>
              </a:cxn>
              <a:cxn ang="T10">
                <a:pos x="T4" y="T5"/>
              </a:cxn>
              <a:cxn ang="T11">
                <a:pos x="T6" y="T7"/>
              </a:cxn>
            </a:cxnLst>
            <a:rect l="T12" t="T13" r="T14" b="T15"/>
            <a:pathLst>
              <a:path w="98" h="115">
                <a:moveTo>
                  <a:pt x="49" y="0"/>
                </a:moveTo>
                <a:lnTo>
                  <a:pt x="98" y="115"/>
                </a:lnTo>
                <a:lnTo>
                  <a:pt x="0" y="50"/>
                </a:lnTo>
                <a:lnTo>
                  <a:pt x="49"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2802" name="Freeform 402"/>
          <p:cNvSpPr>
            <a:spLocks/>
          </p:cNvSpPr>
          <p:nvPr/>
        </p:nvSpPr>
        <p:spPr bwMode="auto">
          <a:xfrm>
            <a:off x="6410337" y="2883147"/>
            <a:ext cx="219075" cy="300037"/>
          </a:xfrm>
          <a:custGeom>
            <a:avLst/>
            <a:gdLst>
              <a:gd name="T0" fmla="*/ 2147483647 w 94"/>
              <a:gd name="T1" fmla="*/ 2147483647 h 115"/>
              <a:gd name="T2" fmla="*/ 0 w 94"/>
              <a:gd name="T3" fmla="*/ 0 h 115"/>
              <a:gd name="T4" fmla="*/ 2147483647 w 94"/>
              <a:gd name="T5" fmla="*/ 2147483647 h 115"/>
              <a:gd name="T6" fmla="*/ 2147483647 w 94"/>
              <a:gd name="T7" fmla="*/ 2147483647 h 115"/>
              <a:gd name="T8" fmla="*/ 0 60000 65536"/>
              <a:gd name="T9" fmla="*/ 0 60000 65536"/>
              <a:gd name="T10" fmla="*/ 0 60000 65536"/>
              <a:gd name="T11" fmla="*/ 0 60000 65536"/>
              <a:gd name="T12" fmla="*/ 0 w 94"/>
              <a:gd name="T13" fmla="*/ 0 h 115"/>
              <a:gd name="T14" fmla="*/ 94 w 94"/>
              <a:gd name="T15" fmla="*/ 115 h 115"/>
            </a:gdLst>
            <a:ahLst/>
            <a:cxnLst>
              <a:cxn ang="T8">
                <a:pos x="T0" y="T1"/>
              </a:cxn>
              <a:cxn ang="T9">
                <a:pos x="T2" y="T3"/>
              </a:cxn>
              <a:cxn ang="T10">
                <a:pos x="T4" y="T5"/>
              </a:cxn>
              <a:cxn ang="T11">
                <a:pos x="T6" y="T7"/>
              </a:cxn>
            </a:cxnLst>
            <a:rect l="T12" t="T13" r="T14" b="T15"/>
            <a:pathLst>
              <a:path w="94" h="115">
                <a:moveTo>
                  <a:pt x="94" y="82"/>
                </a:moveTo>
                <a:lnTo>
                  <a:pt x="0" y="0"/>
                </a:lnTo>
                <a:lnTo>
                  <a:pt x="49" y="115"/>
                </a:lnTo>
                <a:lnTo>
                  <a:pt x="94" y="82"/>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2803" name="Freeform 403"/>
          <p:cNvSpPr>
            <a:spLocks/>
          </p:cNvSpPr>
          <p:nvPr/>
        </p:nvSpPr>
        <p:spPr bwMode="auto">
          <a:xfrm>
            <a:off x="5761038" y="2870447"/>
            <a:ext cx="215900" cy="300037"/>
          </a:xfrm>
          <a:custGeom>
            <a:avLst/>
            <a:gdLst>
              <a:gd name="T0" fmla="*/ 2147483647 w 94"/>
              <a:gd name="T1" fmla="*/ 0 h 115"/>
              <a:gd name="T2" fmla="*/ 2147483647 w 94"/>
              <a:gd name="T3" fmla="*/ 2147483647 h 115"/>
              <a:gd name="T4" fmla="*/ 0 w 94"/>
              <a:gd name="T5" fmla="*/ 2147483647 h 115"/>
              <a:gd name="T6" fmla="*/ 2147483647 w 94"/>
              <a:gd name="T7" fmla="*/ 0 h 115"/>
              <a:gd name="T8" fmla="*/ 0 60000 65536"/>
              <a:gd name="T9" fmla="*/ 0 60000 65536"/>
              <a:gd name="T10" fmla="*/ 0 60000 65536"/>
              <a:gd name="T11" fmla="*/ 0 60000 65536"/>
              <a:gd name="T12" fmla="*/ 0 w 94"/>
              <a:gd name="T13" fmla="*/ 0 h 115"/>
              <a:gd name="T14" fmla="*/ 94 w 94"/>
              <a:gd name="T15" fmla="*/ 115 h 115"/>
            </a:gdLst>
            <a:ahLst/>
            <a:cxnLst>
              <a:cxn ang="T8">
                <a:pos x="T0" y="T1"/>
              </a:cxn>
              <a:cxn ang="T9">
                <a:pos x="T2" y="T3"/>
              </a:cxn>
              <a:cxn ang="T10">
                <a:pos x="T4" y="T5"/>
              </a:cxn>
              <a:cxn ang="T11">
                <a:pos x="T6" y="T7"/>
              </a:cxn>
            </a:cxnLst>
            <a:rect l="T12" t="T13" r="T14" b="T15"/>
            <a:pathLst>
              <a:path w="94" h="115">
                <a:moveTo>
                  <a:pt x="45" y="0"/>
                </a:moveTo>
                <a:lnTo>
                  <a:pt x="94" y="115"/>
                </a:lnTo>
                <a:lnTo>
                  <a:pt x="0" y="115"/>
                </a:lnTo>
                <a:lnTo>
                  <a:pt x="45"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2804" name="Line 404"/>
          <p:cNvSpPr>
            <a:spLocks noChangeShapeType="1"/>
          </p:cNvSpPr>
          <p:nvPr/>
        </p:nvSpPr>
        <p:spPr bwMode="auto">
          <a:xfrm flipH="1" flipV="1">
            <a:off x="6410337" y="2883125"/>
            <a:ext cx="219075" cy="214312"/>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2805" name="Line 405"/>
          <p:cNvSpPr>
            <a:spLocks noChangeShapeType="1"/>
          </p:cNvSpPr>
          <p:nvPr/>
        </p:nvSpPr>
        <p:spPr bwMode="auto">
          <a:xfrm flipV="1">
            <a:off x="6296028" y="2883147"/>
            <a:ext cx="114300" cy="13017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2806" name="Line 406"/>
          <p:cNvSpPr>
            <a:spLocks noChangeShapeType="1"/>
          </p:cNvSpPr>
          <p:nvPr/>
        </p:nvSpPr>
        <p:spPr bwMode="auto">
          <a:xfrm flipH="1" flipV="1">
            <a:off x="5862650" y="2870447"/>
            <a:ext cx="217487" cy="96837"/>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2807" name="Line 407"/>
          <p:cNvSpPr>
            <a:spLocks noChangeShapeType="1"/>
          </p:cNvSpPr>
          <p:nvPr/>
        </p:nvSpPr>
        <p:spPr bwMode="auto">
          <a:xfrm flipV="1">
            <a:off x="5761038" y="2870447"/>
            <a:ext cx="101600" cy="300037"/>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2808" name="Freeform 408"/>
          <p:cNvSpPr>
            <a:spLocks/>
          </p:cNvSpPr>
          <p:nvPr/>
        </p:nvSpPr>
        <p:spPr bwMode="auto">
          <a:xfrm>
            <a:off x="7288213" y="3818166"/>
            <a:ext cx="214312" cy="504825"/>
          </a:xfrm>
          <a:custGeom>
            <a:avLst/>
            <a:gdLst>
              <a:gd name="T0" fmla="*/ 2147483647 w 93"/>
              <a:gd name="T1" fmla="*/ 0 h 193"/>
              <a:gd name="T2" fmla="*/ 2147483647 w 93"/>
              <a:gd name="T3" fmla="*/ 2147483647 h 193"/>
              <a:gd name="T4" fmla="*/ 0 w 93"/>
              <a:gd name="T5" fmla="*/ 2147483647 h 193"/>
              <a:gd name="T6" fmla="*/ 2147483647 w 93"/>
              <a:gd name="T7" fmla="*/ 0 h 193"/>
              <a:gd name="T8" fmla="*/ 0 60000 65536"/>
              <a:gd name="T9" fmla="*/ 0 60000 65536"/>
              <a:gd name="T10" fmla="*/ 0 60000 65536"/>
              <a:gd name="T11" fmla="*/ 0 60000 65536"/>
              <a:gd name="T12" fmla="*/ 0 w 93"/>
              <a:gd name="T13" fmla="*/ 0 h 193"/>
              <a:gd name="T14" fmla="*/ 93 w 93"/>
              <a:gd name="T15" fmla="*/ 193 h 193"/>
            </a:gdLst>
            <a:ahLst/>
            <a:cxnLst>
              <a:cxn ang="T8">
                <a:pos x="T0" y="T1"/>
              </a:cxn>
              <a:cxn ang="T9">
                <a:pos x="T2" y="T3"/>
              </a:cxn>
              <a:cxn ang="T10">
                <a:pos x="T4" y="T5"/>
              </a:cxn>
              <a:cxn ang="T11">
                <a:pos x="T6" y="T7"/>
              </a:cxn>
            </a:cxnLst>
            <a:rect l="T12" t="T13" r="T14" b="T15"/>
            <a:pathLst>
              <a:path w="93" h="193">
                <a:moveTo>
                  <a:pt x="44" y="0"/>
                </a:moveTo>
                <a:lnTo>
                  <a:pt x="93" y="193"/>
                </a:lnTo>
                <a:lnTo>
                  <a:pt x="0" y="18"/>
                </a:lnTo>
                <a:lnTo>
                  <a:pt x="44"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2809" name="Freeform 409"/>
          <p:cNvSpPr>
            <a:spLocks/>
          </p:cNvSpPr>
          <p:nvPr/>
        </p:nvSpPr>
        <p:spPr bwMode="auto">
          <a:xfrm>
            <a:off x="7391400" y="3818166"/>
            <a:ext cx="228600" cy="504825"/>
          </a:xfrm>
          <a:custGeom>
            <a:avLst/>
            <a:gdLst>
              <a:gd name="T0" fmla="*/ 2147483647 w 99"/>
              <a:gd name="T1" fmla="*/ 2147483647 h 193"/>
              <a:gd name="T2" fmla="*/ 0 w 99"/>
              <a:gd name="T3" fmla="*/ 0 h 193"/>
              <a:gd name="T4" fmla="*/ 2147483647 w 99"/>
              <a:gd name="T5" fmla="*/ 2147483647 h 193"/>
              <a:gd name="T6" fmla="*/ 2147483647 w 99"/>
              <a:gd name="T7" fmla="*/ 2147483647 h 193"/>
              <a:gd name="T8" fmla="*/ 0 60000 65536"/>
              <a:gd name="T9" fmla="*/ 0 60000 65536"/>
              <a:gd name="T10" fmla="*/ 0 60000 65536"/>
              <a:gd name="T11" fmla="*/ 0 60000 65536"/>
              <a:gd name="T12" fmla="*/ 0 w 99"/>
              <a:gd name="T13" fmla="*/ 0 h 193"/>
              <a:gd name="T14" fmla="*/ 99 w 99"/>
              <a:gd name="T15" fmla="*/ 193 h 193"/>
            </a:gdLst>
            <a:ahLst/>
            <a:cxnLst>
              <a:cxn ang="T8">
                <a:pos x="T0" y="T1"/>
              </a:cxn>
              <a:cxn ang="T9">
                <a:pos x="T2" y="T3"/>
              </a:cxn>
              <a:cxn ang="T10">
                <a:pos x="T4" y="T5"/>
              </a:cxn>
              <a:cxn ang="T11">
                <a:pos x="T6" y="T7"/>
              </a:cxn>
            </a:cxnLst>
            <a:rect l="T12" t="T13" r="T14" b="T15"/>
            <a:pathLst>
              <a:path w="99" h="193">
                <a:moveTo>
                  <a:pt x="99" y="165"/>
                </a:moveTo>
                <a:lnTo>
                  <a:pt x="0" y="0"/>
                </a:lnTo>
                <a:lnTo>
                  <a:pt x="49" y="193"/>
                </a:lnTo>
                <a:lnTo>
                  <a:pt x="99" y="165"/>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2810" name="Line 410"/>
          <p:cNvSpPr>
            <a:spLocks noChangeShapeType="1"/>
          </p:cNvSpPr>
          <p:nvPr/>
        </p:nvSpPr>
        <p:spPr bwMode="auto">
          <a:xfrm>
            <a:off x="7391412" y="3818162"/>
            <a:ext cx="9525" cy="14288"/>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2811" name="Line 411"/>
          <p:cNvSpPr>
            <a:spLocks noChangeShapeType="1"/>
          </p:cNvSpPr>
          <p:nvPr/>
        </p:nvSpPr>
        <p:spPr bwMode="auto">
          <a:xfrm flipH="1" flipV="1">
            <a:off x="7391400" y="3818162"/>
            <a:ext cx="228600" cy="431800"/>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2812" name="Line 412"/>
          <p:cNvSpPr>
            <a:spLocks noChangeShapeType="1"/>
          </p:cNvSpPr>
          <p:nvPr/>
        </p:nvSpPr>
        <p:spPr bwMode="auto">
          <a:xfrm flipV="1">
            <a:off x="7288220" y="3818166"/>
            <a:ext cx="103187" cy="4762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2813" name="Freeform 413"/>
          <p:cNvSpPr>
            <a:spLocks/>
          </p:cNvSpPr>
          <p:nvPr/>
        </p:nvSpPr>
        <p:spPr bwMode="auto">
          <a:xfrm>
            <a:off x="4768850" y="4249962"/>
            <a:ext cx="215900" cy="96838"/>
          </a:xfrm>
          <a:custGeom>
            <a:avLst/>
            <a:gdLst>
              <a:gd name="T0" fmla="*/ 2147483647 w 94"/>
              <a:gd name="T1" fmla="*/ 0 h 37"/>
              <a:gd name="T2" fmla="*/ 2147483647 w 94"/>
              <a:gd name="T3" fmla="*/ 2147483647 h 37"/>
              <a:gd name="T4" fmla="*/ 0 w 94"/>
              <a:gd name="T5" fmla="*/ 2147483647 h 37"/>
              <a:gd name="T6" fmla="*/ 2147483647 w 94"/>
              <a:gd name="T7" fmla="*/ 0 h 37"/>
              <a:gd name="T8" fmla="*/ 0 60000 65536"/>
              <a:gd name="T9" fmla="*/ 0 60000 65536"/>
              <a:gd name="T10" fmla="*/ 0 60000 65536"/>
              <a:gd name="T11" fmla="*/ 0 60000 65536"/>
              <a:gd name="T12" fmla="*/ 0 w 94"/>
              <a:gd name="T13" fmla="*/ 0 h 37"/>
              <a:gd name="T14" fmla="*/ 94 w 94"/>
              <a:gd name="T15" fmla="*/ 37 h 37"/>
            </a:gdLst>
            <a:ahLst/>
            <a:cxnLst>
              <a:cxn ang="T8">
                <a:pos x="T0" y="T1"/>
              </a:cxn>
              <a:cxn ang="T9">
                <a:pos x="T2" y="T3"/>
              </a:cxn>
              <a:cxn ang="T10">
                <a:pos x="T4" y="T5"/>
              </a:cxn>
              <a:cxn ang="T11">
                <a:pos x="T6" y="T7"/>
              </a:cxn>
            </a:cxnLst>
            <a:rect l="T12" t="T13" r="T14" b="T15"/>
            <a:pathLst>
              <a:path w="94" h="37">
                <a:moveTo>
                  <a:pt x="49" y="0"/>
                </a:moveTo>
                <a:lnTo>
                  <a:pt x="94" y="37"/>
                </a:lnTo>
                <a:lnTo>
                  <a:pt x="0" y="28"/>
                </a:lnTo>
                <a:lnTo>
                  <a:pt x="49"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2814" name="Freeform 414"/>
          <p:cNvSpPr>
            <a:spLocks/>
          </p:cNvSpPr>
          <p:nvPr/>
        </p:nvSpPr>
        <p:spPr bwMode="auto">
          <a:xfrm>
            <a:off x="4883150" y="3818162"/>
            <a:ext cx="215900" cy="528638"/>
          </a:xfrm>
          <a:custGeom>
            <a:avLst/>
            <a:gdLst>
              <a:gd name="T0" fmla="*/ 2147483647 w 94"/>
              <a:gd name="T1" fmla="*/ 0 h 202"/>
              <a:gd name="T2" fmla="*/ 0 w 94"/>
              <a:gd name="T3" fmla="*/ 2147483647 h 202"/>
              <a:gd name="T4" fmla="*/ 2147483647 w 94"/>
              <a:gd name="T5" fmla="*/ 2147483647 h 202"/>
              <a:gd name="T6" fmla="*/ 2147483647 w 94"/>
              <a:gd name="T7" fmla="*/ 0 h 202"/>
              <a:gd name="T8" fmla="*/ 0 60000 65536"/>
              <a:gd name="T9" fmla="*/ 0 60000 65536"/>
              <a:gd name="T10" fmla="*/ 0 60000 65536"/>
              <a:gd name="T11" fmla="*/ 0 60000 65536"/>
              <a:gd name="T12" fmla="*/ 0 w 94"/>
              <a:gd name="T13" fmla="*/ 0 h 202"/>
              <a:gd name="T14" fmla="*/ 94 w 94"/>
              <a:gd name="T15" fmla="*/ 202 h 202"/>
            </a:gdLst>
            <a:ahLst/>
            <a:cxnLst>
              <a:cxn ang="T8">
                <a:pos x="T0" y="T1"/>
              </a:cxn>
              <a:cxn ang="T9">
                <a:pos x="T2" y="T3"/>
              </a:cxn>
              <a:cxn ang="T10">
                <a:pos x="T4" y="T5"/>
              </a:cxn>
              <a:cxn ang="T11">
                <a:pos x="T6" y="T7"/>
              </a:cxn>
            </a:cxnLst>
            <a:rect l="T12" t="T13" r="T14" b="T15"/>
            <a:pathLst>
              <a:path w="94" h="202">
                <a:moveTo>
                  <a:pt x="94" y="0"/>
                </a:moveTo>
                <a:lnTo>
                  <a:pt x="0" y="165"/>
                </a:lnTo>
                <a:lnTo>
                  <a:pt x="45" y="202"/>
                </a:lnTo>
                <a:lnTo>
                  <a:pt x="94"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2815" name="Freeform 415"/>
          <p:cNvSpPr>
            <a:spLocks/>
          </p:cNvSpPr>
          <p:nvPr/>
        </p:nvSpPr>
        <p:spPr bwMode="auto">
          <a:xfrm>
            <a:off x="7502530" y="4249962"/>
            <a:ext cx="220663" cy="96838"/>
          </a:xfrm>
          <a:custGeom>
            <a:avLst/>
            <a:gdLst>
              <a:gd name="T0" fmla="*/ 2147483647 w 94"/>
              <a:gd name="T1" fmla="*/ 0 h 37"/>
              <a:gd name="T2" fmla="*/ 2147483647 w 94"/>
              <a:gd name="T3" fmla="*/ 2147483647 h 37"/>
              <a:gd name="T4" fmla="*/ 0 w 94"/>
              <a:gd name="T5" fmla="*/ 2147483647 h 37"/>
              <a:gd name="T6" fmla="*/ 2147483647 w 94"/>
              <a:gd name="T7" fmla="*/ 0 h 37"/>
              <a:gd name="T8" fmla="*/ 0 60000 65536"/>
              <a:gd name="T9" fmla="*/ 0 60000 65536"/>
              <a:gd name="T10" fmla="*/ 0 60000 65536"/>
              <a:gd name="T11" fmla="*/ 0 60000 65536"/>
              <a:gd name="T12" fmla="*/ 0 w 94"/>
              <a:gd name="T13" fmla="*/ 0 h 37"/>
              <a:gd name="T14" fmla="*/ 94 w 94"/>
              <a:gd name="T15" fmla="*/ 37 h 37"/>
            </a:gdLst>
            <a:ahLst/>
            <a:cxnLst>
              <a:cxn ang="T8">
                <a:pos x="T0" y="T1"/>
              </a:cxn>
              <a:cxn ang="T9">
                <a:pos x="T2" y="T3"/>
              </a:cxn>
              <a:cxn ang="T10">
                <a:pos x="T4" y="T5"/>
              </a:cxn>
              <a:cxn ang="T11">
                <a:pos x="T6" y="T7"/>
              </a:cxn>
            </a:cxnLst>
            <a:rect l="T12" t="T13" r="T14" b="T15"/>
            <a:pathLst>
              <a:path w="94" h="37">
                <a:moveTo>
                  <a:pt x="50" y="0"/>
                </a:moveTo>
                <a:lnTo>
                  <a:pt x="94" y="37"/>
                </a:lnTo>
                <a:lnTo>
                  <a:pt x="0" y="28"/>
                </a:lnTo>
                <a:lnTo>
                  <a:pt x="50"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2816" name="Freeform 416"/>
          <p:cNvSpPr>
            <a:spLocks/>
          </p:cNvSpPr>
          <p:nvPr/>
        </p:nvSpPr>
        <p:spPr bwMode="auto">
          <a:xfrm>
            <a:off x="7620000" y="4249962"/>
            <a:ext cx="215900" cy="96838"/>
          </a:xfrm>
          <a:custGeom>
            <a:avLst/>
            <a:gdLst>
              <a:gd name="T0" fmla="*/ 2147483647 w 93"/>
              <a:gd name="T1" fmla="*/ 2147483647 h 37"/>
              <a:gd name="T2" fmla="*/ 0 w 93"/>
              <a:gd name="T3" fmla="*/ 0 h 37"/>
              <a:gd name="T4" fmla="*/ 2147483647 w 93"/>
              <a:gd name="T5" fmla="*/ 2147483647 h 37"/>
              <a:gd name="T6" fmla="*/ 2147483647 w 93"/>
              <a:gd name="T7" fmla="*/ 2147483647 h 37"/>
              <a:gd name="T8" fmla="*/ 0 60000 65536"/>
              <a:gd name="T9" fmla="*/ 0 60000 65536"/>
              <a:gd name="T10" fmla="*/ 0 60000 65536"/>
              <a:gd name="T11" fmla="*/ 0 60000 65536"/>
              <a:gd name="T12" fmla="*/ 0 w 93"/>
              <a:gd name="T13" fmla="*/ 0 h 37"/>
              <a:gd name="T14" fmla="*/ 93 w 93"/>
              <a:gd name="T15" fmla="*/ 37 h 37"/>
            </a:gdLst>
            <a:ahLst/>
            <a:cxnLst>
              <a:cxn ang="T8">
                <a:pos x="T0" y="T1"/>
              </a:cxn>
              <a:cxn ang="T9">
                <a:pos x="T2" y="T3"/>
              </a:cxn>
              <a:cxn ang="T10">
                <a:pos x="T4" y="T5"/>
              </a:cxn>
              <a:cxn ang="T11">
                <a:pos x="T6" y="T7"/>
              </a:cxn>
            </a:cxnLst>
            <a:rect l="T12" t="T13" r="T14" b="T15"/>
            <a:pathLst>
              <a:path w="93" h="37">
                <a:moveTo>
                  <a:pt x="93" y="14"/>
                </a:moveTo>
                <a:lnTo>
                  <a:pt x="0" y="0"/>
                </a:lnTo>
                <a:lnTo>
                  <a:pt x="44" y="37"/>
                </a:lnTo>
                <a:lnTo>
                  <a:pt x="93" y="14"/>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2817" name="Freeform 417"/>
          <p:cNvSpPr>
            <a:spLocks/>
          </p:cNvSpPr>
          <p:nvPr/>
        </p:nvSpPr>
        <p:spPr bwMode="auto">
          <a:xfrm>
            <a:off x="4221175" y="4249962"/>
            <a:ext cx="219075" cy="96838"/>
          </a:xfrm>
          <a:custGeom>
            <a:avLst/>
            <a:gdLst>
              <a:gd name="T0" fmla="*/ 2147483647 w 94"/>
              <a:gd name="T1" fmla="*/ 0 h 37"/>
              <a:gd name="T2" fmla="*/ 2147483647 w 94"/>
              <a:gd name="T3" fmla="*/ 2147483647 h 37"/>
              <a:gd name="T4" fmla="*/ 0 w 94"/>
              <a:gd name="T5" fmla="*/ 2147483647 h 37"/>
              <a:gd name="T6" fmla="*/ 2147483647 w 94"/>
              <a:gd name="T7" fmla="*/ 0 h 37"/>
              <a:gd name="T8" fmla="*/ 0 60000 65536"/>
              <a:gd name="T9" fmla="*/ 0 60000 65536"/>
              <a:gd name="T10" fmla="*/ 0 60000 65536"/>
              <a:gd name="T11" fmla="*/ 0 60000 65536"/>
              <a:gd name="T12" fmla="*/ 0 w 94"/>
              <a:gd name="T13" fmla="*/ 0 h 37"/>
              <a:gd name="T14" fmla="*/ 94 w 94"/>
              <a:gd name="T15" fmla="*/ 37 h 37"/>
            </a:gdLst>
            <a:ahLst/>
            <a:cxnLst>
              <a:cxn ang="T8">
                <a:pos x="T0" y="T1"/>
              </a:cxn>
              <a:cxn ang="T9">
                <a:pos x="T2" y="T3"/>
              </a:cxn>
              <a:cxn ang="T10">
                <a:pos x="T4" y="T5"/>
              </a:cxn>
              <a:cxn ang="T11">
                <a:pos x="T6" y="T7"/>
              </a:cxn>
            </a:cxnLst>
            <a:rect l="T12" t="T13" r="T14" b="T15"/>
            <a:pathLst>
              <a:path w="94" h="37">
                <a:moveTo>
                  <a:pt x="49" y="0"/>
                </a:moveTo>
                <a:lnTo>
                  <a:pt x="94" y="37"/>
                </a:lnTo>
                <a:lnTo>
                  <a:pt x="0" y="28"/>
                </a:lnTo>
                <a:lnTo>
                  <a:pt x="49"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2818" name="Freeform 418"/>
          <p:cNvSpPr>
            <a:spLocks/>
          </p:cNvSpPr>
          <p:nvPr/>
        </p:nvSpPr>
        <p:spPr bwMode="auto">
          <a:xfrm>
            <a:off x="4333882" y="4249962"/>
            <a:ext cx="220663" cy="96838"/>
          </a:xfrm>
          <a:custGeom>
            <a:avLst/>
            <a:gdLst>
              <a:gd name="T0" fmla="*/ 2147483647 w 94"/>
              <a:gd name="T1" fmla="*/ 2147483647 h 37"/>
              <a:gd name="T2" fmla="*/ 0 w 94"/>
              <a:gd name="T3" fmla="*/ 0 h 37"/>
              <a:gd name="T4" fmla="*/ 2147483647 w 94"/>
              <a:gd name="T5" fmla="*/ 2147483647 h 37"/>
              <a:gd name="T6" fmla="*/ 2147483647 w 94"/>
              <a:gd name="T7" fmla="*/ 2147483647 h 37"/>
              <a:gd name="T8" fmla="*/ 0 60000 65536"/>
              <a:gd name="T9" fmla="*/ 0 60000 65536"/>
              <a:gd name="T10" fmla="*/ 0 60000 65536"/>
              <a:gd name="T11" fmla="*/ 0 60000 65536"/>
              <a:gd name="T12" fmla="*/ 0 w 94"/>
              <a:gd name="T13" fmla="*/ 0 h 37"/>
              <a:gd name="T14" fmla="*/ 94 w 94"/>
              <a:gd name="T15" fmla="*/ 37 h 37"/>
            </a:gdLst>
            <a:ahLst/>
            <a:cxnLst>
              <a:cxn ang="T8">
                <a:pos x="T0" y="T1"/>
              </a:cxn>
              <a:cxn ang="T9">
                <a:pos x="T2" y="T3"/>
              </a:cxn>
              <a:cxn ang="T10">
                <a:pos x="T4" y="T5"/>
              </a:cxn>
              <a:cxn ang="T11">
                <a:pos x="T6" y="T7"/>
              </a:cxn>
            </a:cxnLst>
            <a:rect l="T12" t="T13" r="T14" b="T15"/>
            <a:pathLst>
              <a:path w="94" h="37">
                <a:moveTo>
                  <a:pt x="94" y="14"/>
                </a:moveTo>
                <a:lnTo>
                  <a:pt x="0" y="0"/>
                </a:lnTo>
                <a:lnTo>
                  <a:pt x="45" y="37"/>
                </a:lnTo>
                <a:lnTo>
                  <a:pt x="94" y="14"/>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2819" name="Line 419"/>
          <p:cNvSpPr>
            <a:spLocks noChangeShapeType="1"/>
          </p:cNvSpPr>
          <p:nvPr/>
        </p:nvSpPr>
        <p:spPr bwMode="auto">
          <a:xfrm flipH="1">
            <a:off x="4883150" y="3818162"/>
            <a:ext cx="215900" cy="431800"/>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2820" name="Line 420"/>
          <p:cNvSpPr>
            <a:spLocks noChangeShapeType="1"/>
          </p:cNvSpPr>
          <p:nvPr/>
        </p:nvSpPr>
        <p:spPr bwMode="auto">
          <a:xfrm flipV="1">
            <a:off x="4768850" y="4249972"/>
            <a:ext cx="114300" cy="73025"/>
          </a:xfrm>
          <a:prstGeom prst="line">
            <a:avLst/>
          </a:prstGeom>
          <a:noFill/>
          <a:ln w="9525">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2821" name="Line 421"/>
          <p:cNvSpPr>
            <a:spLocks noChangeShapeType="1"/>
          </p:cNvSpPr>
          <p:nvPr/>
        </p:nvSpPr>
        <p:spPr bwMode="auto">
          <a:xfrm flipH="1" flipV="1">
            <a:off x="4333882" y="4249966"/>
            <a:ext cx="220663" cy="36513"/>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2822" name="Line 422"/>
          <p:cNvSpPr>
            <a:spLocks noChangeShapeType="1"/>
          </p:cNvSpPr>
          <p:nvPr/>
        </p:nvSpPr>
        <p:spPr bwMode="auto">
          <a:xfrm flipH="1" flipV="1">
            <a:off x="7620000" y="4249966"/>
            <a:ext cx="215900" cy="36513"/>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2823" name="Line 423"/>
          <p:cNvSpPr>
            <a:spLocks noChangeShapeType="1"/>
          </p:cNvSpPr>
          <p:nvPr/>
        </p:nvSpPr>
        <p:spPr bwMode="auto">
          <a:xfrm flipH="1">
            <a:off x="7502537" y="4249972"/>
            <a:ext cx="117475" cy="7302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2824" name="Line 424"/>
          <p:cNvSpPr>
            <a:spLocks noChangeShapeType="1"/>
          </p:cNvSpPr>
          <p:nvPr/>
        </p:nvSpPr>
        <p:spPr bwMode="auto">
          <a:xfrm flipV="1">
            <a:off x="4221163" y="4249972"/>
            <a:ext cx="112712" cy="7302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2825" name="Freeform 425"/>
          <p:cNvSpPr>
            <a:spLocks/>
          </p:cNvSpPr>
          <p:nvPr/>
        </p:nvSpPr>
        <p:spPr bwMode="auto">
          <a:xfrm>
            <a:off x="5432430" y="3110159"/>
            <a:ext cx="214313" cy="384175"/>
          </a:xfrm>
          <a:custGeom>
            <a:avLst/>
            <a:gdLst>
              <a:gd name="T0" fmla="*/ 2147483647 w 93"/>
              <a:gd name="T1" fmla="*/ 0 h 147"/>
              <a:gd name="T2" fmla="*/ 2147483647 w 93"/>
              <a:gd name="T3" fmla="*/ 2147483647 h 147"/>
              <a:gd name="T4" fmla="*/ 0 w 93"/>
              <a:gd name="T5" fmla="*/ 2147483647 h 147"/>
              <a:gd name="T6" fmla="*/ 2147483647 w 93"/>
              <a:gd name="T7" fmla="*/ 0 h 147"/>
              <a:gd name="T8" fmla="*/ 0 60000 65536"/>
              <a:gd name="T9" fmla="*/ 0 60000 65536"/>
              <a:gd name="T10" fmla="*/ 0 60000 65536"/>
              <a:gd name="T11" fmla="*/ 0 60000 65536"/>
              <a:gd name="T12" fmla="*/ 0 w 93"/>
              <a:gd name="T13" fmla="*/ 0 h 147"/>
              <a:gd name="T14" fmla="*/ 93 w 93"/>
              <a:gd name="T15" fmla="*/ 147 h 147"/>
            </a:gdLst>
            <a:ahLst/>
            <a:cxnLst>
              <a:cxn ang="T8">
                <a:pos x="T0" y="T1"/>
              </a:cxn>
              <a:cxn ang="T9">
                <a:pos x="T2" y="T3"/>
              </a:cxn>
              <a:cxn ang="T10">
                <a:pos x="T4" y="T5"/>
              </a:cxn>
              <a:cxn ang="T11">
                <a:pos x="T6" y="T7"/>
              </a:cxn>
            </a:cxnLst>
            <a:rect l="T12" t="T13" r="T14" b="T15"/>
            <a:pathLst>
              <a:path w="93" h="147">
                <a:moveTo>
                  <a:pt x="44" y="0"/>
                </a:moveTo>
                <a:lnTo>
                  <a:pt x="93" y="142"/>
                </a:lnTo>
                <a:lnTo>
                  <a:pt x="0" y="147"/>
                </a:lnTo>
                <a:lnTo>
                  <a:pt x="44"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2826" name="Freeform 426"/>
          <p:cNvSpPr>
            <a:spLocks/>
          </p:cNvSpPr>
          <p:nvPr/>
        </p:nvSpPr>
        <p:spPr bwMode="auto">
          <a:xfrm>
            <a:off x="5534037" y="3110159"/>
            <a:ext cx="227013" cy="371475"/>
          </a:xfrm>
          <a:custGeom>
            <a:avLst/>
            <a:gdLst>
              <a:gd name="T0" fmla="*/ 2147483647 w 98"/>
              <a:gd name="T1" fmla="*/ 2147483647 h 142"/>
              <a:gd name="T2" fmla="*/ 0 w 98"/>
              <a:gd name="T3" fmla="*/ 0 h 142"/>
              <a:gd name="T4" fmla="*/ 2147483647 w 98"/>
              <a:gd name="T5" fmla="*/ 2147483647 h 142"/>
              <a:gd name="T6" fmla="*/ 2147483647 w 98"/>
              <a:gd name="T7" fmla="*/ 2147483647 h 142"/>
              <a:gd name="T8" fmla="*/ 0 60000 65536"/>
              <a:gd name="T9" fmla="*/ 0 60000 65536"/>
              <a:gd name="T10" fmla="*/ 0 60000 65536"/>
              <a:gd name="T11" fmla="*/ 0 60000 65536"/>
              <a:gd name="T12" fmla="*/ 0 w 98"/>
              <a:gd name="T13" fmla="*/ 0 h 142"/>
              <a:gd name="T14" fmla="*/ 98 w 98"/>
              <a:gd name="T15" fmla="*/ 142 h 142"/>
            </a:gdLst>
            <a:ahLst/>
            <a:cxnLst>
              <a:cxn ang="T8">
                <a:pos x="T0" y="T1"/>
              </a:cxn>
              <a:cxn ang="T9">
                <a:pos x="T2" y="T3"/>
              </a:cxn>
              <a:cxn ang="T10">
                <a:pos x="T4" y="T5"/>
              </a:cxn>
              <a:cxn ang="T11">
                <a:pos x="T6" y="T7"/>
              </a:cxn>
            </a:cxnLst>
            <a:rect l="T12" t="T13" r="T14" b="T15"/>
            <a:pathLst>
              <a:path w="98" h="142">
                <a:moveTo>
                  <a:pt x="98" y="23"/>
                </a:moveTo>
                <a:lnTo>
                  <a:pt x="0" y="0"/>
                </a:lnTo>
                <a:lnTo>
                  <a:pt x="49" y="142"/>
                </a:lnTo>
                <a:lnTo>
                  <a:pt x="98" y="23"/>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2827" name="Freeform 427"/>
          <p:cNvSpPr>
            <a:spLocks/>
          </p:cNvSpPr>
          <p:nvPr/>
        </p:nvSpPr>
        <p:spPr bwMode="auto">
          <a:xfrm>
            <a:off x="6524625" y="3097437"/>
            <a:ext cx="215900" cy="323850"/>
          </a:xfrm>
          <a:custGeom>
            <a:avLst/>
            <a:gdLst>
              <a:gd name="T0" fmla="*/ 2147483647 w 94"/>
              <a:gd name="T1" fmla="*/ 0 h 124"/>
              <a:gd name="T2" fmla="*/ 2147483647 w 94"/>
              <a:gd name="T3" fmla="*/ 2147483647 h 124"/>
              <a:gd name="T4" fmla="*/ 0 w 94"/>
              <a:gd name="T5" fmla="*/ 2147483647 h 124"/>
              <a:gd name="T6" fmla="*/ 2147483647 w 94"/>
              <a:gd name="T7" fmla="*/ 0 h 124"/>
              <a:gd name="T8" fmla="*/ 0 60000 65536"/>
              <a:gd name="T9" fmla="*/ 0 60000 65536"/>
              <a:gd name="T10" fmla="*/ 0 60000 65536"/>
              <a:gd name="T11" fmla="*/ 0 60000 65536"/>
              <a:gd name="T12" fmla="*/ 0 w 94"/>
              <a:gd name="T13" fmla="*/ 0 h 124"/>
              <a:gd name="T14" fmla="*/ 94 w 94"/>
              <a:gd name="T15" fmla="*/ 124 h 124"/>
            </a:gdLst>
            <a:ahLst/>
            <a:cxnLst>
              <a:cxn ang="T8">
                <a:pos x="T0" y="T1"/>
              </a:cxn>
              <a:cxn ang="T9">
                <a:pos x="T2" y="T3"/>
              </a:cxn>
              <a:cxn ang="T10">
                <a:pos x="T4" y="T5"/>
              </a:cxn>
              <a:cxn ang="T11">
                <a:pos x="T6" y="T7"/>
              </a:cxn>
            </a:cxnLst>
            <a:rect l="T12" t="T13" r="T14" b="T15"/>
            <a:pathLst>
              <a:path w="94" h="124">
                <a:moveTo>
                  <a:pt x="45" y="0"/>
                </a:moveTo>
                <a:lnTo>
                  <a:pt x="94" y="124"/>
                </a:lnTo>
                <a:lnTo>
                  <a:pt x="0" y="33"/>
                </a:lnTo>
                <a:lnTo>
                  <a:pt x="45"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2828" name="Freeform 428"/>
          <p:cNvSpPr>
            <a:spLocks/>
          </p:cNvSpPr>
          <p:nvPr/>
        </p:nvSpPr>
        <p:spPr bwMode="auto">
          <a:xfrm>
            <a:off x="6629400" y="3097437"/>
            <a:ext cx="215900" cy="323850"/>
          </a:xfrm>
          <a:custGeom>
            <a:avLst/>
            <a:gdLst>
              <a:gd name="T0" fmla="*/ 2147483647 w 93"/>
              <a:gd name="T1" fmla="*/ 2147483647 h 124"/>
              <a:gd name="T2" fmla="*/ 0 w 93"/>
              <a:gd name="T3" fmla="*/ 0 h 124"/>
              <a:gd name="T4" fmla="*/ 2147483647 w 93"/>
              <a:gd name="T5" fmla="*/ 2147483647 h 124"/>
              <a:gd name="T6" fmla="*/ 2147483647 w 93"/>
              <a:gd name="T7" fmla="*/ 2147483647 h 124"/>
              <a:gd name="T8" fmla="*/ 0 60000 65536"/>
              <a:gd name="T9" fmla="*/ 0 60000 65536"/>
              <a:gd name="T10" fmla="*/ 0 60000 65536"/>
              <a:gd name="T11" fmla="*/ 0 60000 65536"/>
              <a:gd name="T12" fmla="*/ 0 w 93"/>
              <a:gd name="T13" fmla="*/ 0 h 124"/>
              <a:gd name="T14" fmla="*/ 93 w 93"/>
              <a:gd name="T15" fmla="*/ 124 h 124"/>
            </a:gdLst>
            <a:ahLst/>
            <a:cxnLst>
              <a:cxn ang="T8">
                <a:pos x="T0" y="T1"/>
              </a:cxn>
              <a:cxn ang="T9">
                <a:pos x="T2" y="T3"/>
              </a:cxn>
              <a:cxn ang="T10">
                <a:pos x="T4" y="T5"/>
              </a:cxn>
              <a:cxn ang="T11">
                <a:pos x="T6" y="T7"/>
              </a:cxn>
            </a:cxnLst>
            <a:rect l="T12" t="T13" r="T14" b="T15"/>
            <a:pathLst>
              <a:path w="93" h="124">
                <a:moveTo>
                  <a:pt x="93" y="74"/>
                </a:moveTo>
                <a:lnTo>
                  <a:pt x="0" y="0"/>
                </a:lnTo>
                <a:lnTo>
                  <a:pt x="49" y="124"/>
                </a:lnTo>
                <a:lnTo>
                  <a:pt x="93" y="74"/>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2829" name="Line 429"/>
          <p:cNvSpPr>
            <a:spLocks noChangeShapeType="1"/>
          </p:cNvSpPr>
          <p:nvPr/>
        </p:nvSpPr>
        <p:spPr bwMode="auto">
          <a:xfrm flipH="1" flipV="1">
            <a:off x="5534037" y="3110159"/>
            <a:ext cx="227013" cy="6032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2830" name="Line 430"/>
          <p:cNvSpPr>
            <a:spLocks noChangeShapeType="1"/>
          </p:cNvSpPr>
          <p:nvPr/>
        </p:nvSpPr>
        <p:spPr bwMode="auto">
          <a:xfrm flipV="1">
            <a:off x="5432426" y="3110159"/>
            <a:ext cx="101600" cy="38417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2831" name="Line 431"/>
          <p:cNvSpPr>
            <a:spLocks noChangeShapeType="1"/>
          </p:cNvSpPr>
          <p:nvPr/>
        </p:nvSpPr>
        <p:spPr bwMode="auto">
          <a:xfrm flipH="1" flipV="1">
            <a:off x="6629400" y="3097459"/>
            <a:ext cx="215900" cy="19367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2832" name="Line 432"/>
          <p:cNvSpPr>
            <a:spLocks noChangeShapeType="1"/>
          </p:cNvSpPr>
          <p:nvPr/>
        </p:nvSpPr>
        <p:spPr bwMode="auto">
          <a:xfrm flipV="1">
            <a:off x="6524627" y="3097459"/>
            <a:ext cx="104775" cy="8572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2833" name="Freeform 433"/>
          <p:cNvSpPr>
            <a:spLocks/>
          </p:cNvSpPr>
          <p:nvPr/>
        </p:nvSpPr>
        <p:spPr bwMode="auto">
          <a:xfrm>
            <a:off x="6080125" y="2967262"/>
            <a:ext cx="215900" cy="215900"/>
          </a:xfrm>
          <a:custGeom>
            <a:avLst/>
            <a:gdLst>
              <a:gd name="T0" fmla="*/ 2147483647 w 94"/>
              <a:gd name="T1" fmla="*/ 2147483647 h 83"/>
              <a:gd name="T2" fmla="*/ 0 w 94"/>
              <a:gd name="T3" fmla="*/ 0 h 83"/>
              <a:gd name="T4" fmla="*/ 2147483647 w 94"/>
              <a:gd name="T5" fmla="*/ 2147483647 h 83"/>
              <a:gd name="T6" fmla="*/ 2147483647 w 94"/>
              <a:gd name="T7" fmla="*/ 2147483647 h 83"/>
              <a:gd name="T8" fmla="*/ 0 60000 65536"/>
              <a:gd name="T9" fmla="*/ 0 60000 65536"/>
              <a:gd name="T10" fmla="*/ 0 60000 65536"/>
              <a:gd name="T11" fmla="*/ 0 60000 65536"/>
              <a:gd name="T12" fmla="*/ 0 w 94"/>
              <a:gd name="T13" fmla="*/ 0 h 83"/>
              <a:gd name="T14" fmla="*/ 94 w 94"/>
              <a:gd name="T15" fmla="*/ 83 h 83"/>
            </a:gdLst>
            <a:ahLst/>
            <a:cxnLst>
              <a:cxn ang="T8">
                <a:pos x="T0" y="T1"/>
              </a:cxn>
              <a:cxn ang="T9">
                <a:pos x="T2" y="T3"/>
              </a:cxn>
              <a:cxn ang="T10">
                <a:pos x="T4" y="T5"/>
              </a:cxn>
              <a:cxn ang="T11">
                <a:pos x="T6" y="T7"/>
              </a:cxn>
            </a:cxnLst>
            <a:rect l="T12" t="T13" r="T14" b="T15"/>
            <a:pathLst>
              <a:path w="94" h="83">
                <a:moveTo>
                  <a:pt x="94" y="18"/>
                </a:moveTo>
                <a:lnTo>
                  <a:pt x="0" y="0"/>
                </a:lnTo>
                <a:lnTo>
                  <a:pt x="49" y="83"/>
                </a:lnTo>
                <a:lnTo>
                  <a:pt x="94" y="18"/>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2834" name="Freeform 434"/>
          <p:cNvSpPr>
            <a:spLocks/>
          </p:cNvSpPr>
          <p:nvPr/>
        </p:nvSpPr>
        <p:spPr bwMode="auto">
          <a:xfrm>
            <a:off x="5099062" y="3448297"/>
            <a:ext cx="219075" cy="369887"/>
          </a:xfrm>
          <a:custGeom>
            <a:avLst/>
            <a:gdLst>
              <a:gd name="T0" fmla="*/ 2147483647 w 94"/>
              <a:gd name="T1" fmla="*/ 0 h 142"/>
              <a:gd name="T2" fmla="*/ 2147483647 w 94"/>
              <a:gd name="T3" fmla="*/ 2147483647 h 142"/>
              <a:gd name="T4" fmla="*/ 0 w 94"/>
              <a:gd name="T5" fmla="*/ 2147483647 h 142"/>
              <a:gd name="T6" fmla="*/ 2147483647 w 94"/>
              <a:gd name="T7" fmla="*/ 0 h 142"/>
              <a:gd name="T8" fmla="*/ 0 60000 65536"/>
              <a:gd name="T9" fmla="*/ 0 60000 65536"/>
              <a:gd name="T10" fmla="*/ 0 60000 65536"/>
              <a:gd name="T11" fmla="*/ 0 60000 65536"/>
              <a:gd name="T12" fmla="*/ 0 w 94"/>
              <a:gd name="T13" fmla="*/ 0 h 142"/>
              <a:gd name="T14" fmla="*/ 94 w 94"/>
              <a:gd name="T15" fmla="*/ 142 h 142"/>
            </a:gdLst>
            <a:ahLst/>
            <a:cxnLst>
              <a:cxn ang="T8">
                <a:pos x="T0" y="T1"/>
              </a:cxn>
              <a:cxn ang="T9">
                <a:pos x="T2" y="T3"/>
              </a:cxn>
              <a:cxn ang="T10">
                <a:pos x="T4" y="T5"/>
              </a:cxn>
              <a:cxn ang="T11">
                <a:pos x="T6" y="T7"/>
              </a:cxn>
            </a:cxnLst>
            <a:rect l="T12" t="T13" r="T14" b="T15"/>
            <a:pathLst>
              <a:path w="94" h="142">
                <a:moveTo>
                  <a:pt x="49" y="0"/>
                </a:moveTo>
                <a:lnTo>
                  <a:pt x="94" y="124"/>
                </a:lnTo>
                <a:lnTo>
                  <a:pt x="0" y="142"/>
                </a:lnTo>
                <a:lnTo>
                  <a:pt x="49"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2835" name="Freeform 435"/>
          <p:cNvSpPr>
            <a:spLocks/>
          </p:cNvSpPr>
          <p:nvPr/>
        </p:nvSpPr>
        <p:spPr bwMode="auto">
          <a:xfrm>
            <a:off x="5211763" y="3448275"/>
            <a:ext cx="220662" cy="323850"/>
          </a:xfrm>
          <a:custGeom>
            <a:avLst/>
            <a:gdLst>
              <a:gd name="T0" fmla="*/ 2147483647 w 94"/>
              <a:gd name="T1" fmla="*/ 2147483647 h 124"/>
              <a:gd name="T2" fmla="*/ 0 w 94"/>
              <a:gd name="T3" fmla="*/ 0 h 124"/>
              <a:gd name="T4" fmla="*/ 2147483647 w 94"/>
              <a:gd name="T5" fmla="*/ 2147483647 h 124"/>
              <a:gd name="T6" fmla="*/ 2147483647 w 94"/>
              <a:gd name="T7" fmla="*/ 2147483647 h 124"/>
              <a:gd name="T8" fmla="*/ 0 60000 65536"/>
              <a:gd name="T9" fmla="*/ 0 60000 65536"/>
              <a:gd name="T10" fmla="*/ 0 60000 65536"/>
              <a:gd name="T11" fmla="*/ 0 60000 65536"/>
              <a:gd name="T12" fmla="*/ 0 w 94"/>
              <a:gd name="T13" fmla="*/ 0 h 124"/>
              <a:gd name="T14" fmla="*/ 94 w 94"/>
              <a:gd name="T15" fmla="*/ 124 h 124"/>
            </a:gdLst>
            <a:ahLst/>
            <a:cxnLst>
              <a:cxn ang="T8">
                <a:pos x="T0" y="T1"/>
              </a:cxn>
              <a:cxn ang="T9">
                <a:pos x="T2" y="T3"/>
              </a:cxn>
              <a:cxn ang="T10">
                <a:pos x="T4" y="T5"/>
              </a:cxn>
              <a:cxn ang="T11">
                <a:pos x="T6" y="T7"/>
              </a:cxn>
            </a:cxnLst>
            <a:rect l="T12" t="T13" r="T14" b="T15"/>
            <a:pathLst>
              <a:path w="94" h="124">
                <a:moveTo>
                  <a:pt x="94" y="18"/>
                </a:moveTo>
                <a:lnTo>
                  <a:pt x="0" y="0"/>
                </a:lnTo>
                <a:lnTo>
                  <a:pt x="45" y="124"/>
                </a:lnTo>
                <a:lnTo>
                  <a:pt x="94" y="18"/>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2836" name="Line 436"/>
          <p:cNvSpPr>
            <a:spLocks noChangeShapeType="1"/>
          </p:cNvSpPr>
          <p:nvPr/>
        </p:nvSpPr>
        <p:spPr bwMode="auto">
          <a:xfrm flipH="1" flipV="1">
            <a:off x="6080125" y="2967262"/>
            <a:ext cx="215900" cy="46038"/>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2837" name="Line 437"/>
          <p:cNvSpPr>
            <a:spLocks noChangeShapeType="1"/>
          </p:cNvSpPr>
          <p:nvPr/>
        </p:nvSpPr>
        <p:spPr bwMode="auto">
          <a:xfrm flipV="1">
            <a:off x="5099052" y="3448297"/>
            <a:ext cx="112713" cy="369887"/>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2838" name="Freeform 438"/>
          <p:cNvSpPr>
            <a:spLocks/>
          </p:cNvSpPr>
          <p:nvPr/>
        </p:nvSpPr>
        <p:spPr bwMode="auto">
          <a:xfrm>
            <a:off x="6740525" y="3291134"/>
            <a:ext cx="217488" cy="360363"/>
          </a:xfrm>
          <a:custGeom>
            <a:avLst/>
            <a:gdLst>
              <a:gd name="T0" fmla="*/ 2147483647 w 93"/>
              <a:gd name="T1" fmla="*/ 0 h 138"/>
              <a:gd name="T2" fmla="*/ 2147483647 w 93"/>
              <a:gd name="T3" fmla="*/ 2147483647 h 138"/>
              <a:gd name="T4" fmla="*/ 0 w 93"/>
              <a:gd name="T5" fmla="*/ 2147483647 h 138"/>
              <a:gd name="T6" fmla="*/ 2147483647 w 93"/>
              <a:gd name="T7" fmla="*/ 0 h 138"/>
              <a:gd name="T8" fmla="*/ 0 60000 65536"/>
              <a:gd name="T9" fmla="*/ 0 60000 65536"/>
              <a:gd name="T10" fmla="*/ 0 60000 65536"/>
              <a:gd name="T11" fmla="*/ 0 60000 65536"/>
              <a:gd name="T12" fmla="*/ 0 w 93"/>
              <a:gd name="T13" fmla="*/ 0 h 138"/>
              <a:gd name="T14" fmla="*/ 93 w 93"/>
              <a:gd name="T15" fmla="*/ 138 h 138"/>
            </a:gdLst>
            <a:ahLst/>
            <a:cxnLst>
              <a:cxn ang="T8">
                <a:pos x="T0" y="T1"/>
              </a:cxn>
              <a:cxn ang="T9">
                <a:pos x="T2" y="T3"/>
              </a:cxn>
              <a:cxn ang="T10">
                <a:pos x="T4" y="T5"/>
              </a:cxn>
              <a:cxn ang="T11">
                <a:pos x="T6" y="T7"/>
              </a:cxn>
            </a:cxnLst>
            <a:rect l="T12" t="T13" r="T14" b="T15"/>
            <a:pathLst>
              <a:path w="93" h="138">
                <a:moveTo>
                  <a:pt x="44" y="0"/>
                </a:moveTo>
                <a:lnTo>
                  <a:pt x="93" y="138"/>
                </a:lnTo>
                <a:lnTo>
                  <a:pt x="0" y="50"/>
                </a:lnTo>
                <a:lnTo>
                  <a:pt x="44"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2839" name="Freeform 439"/>
          <p:cNvSpPr>
            <a:spLocks/>
          </p:cNvSpPr>
          <p:nvPr/>
        </p:nvSpPr>
        <p:spPr bwMode="auto">
          <a:xfrm>
            <a:off x="6845312" y="3291134"/>
            <a:ext cx="227013" cy="360363"/>
          </a:xfrm>
          <a:custGeom>
            <a:avLst/>
            <a:gdLst>
              <a:gd name="T0" fmla="*/ 2147483647 w 98"/>
              <a:gd name="T1" fmla="*/ 2147483647 h 138"/>
              <a:gd name="T2" fmla="*/ 0 w 98"/>
              <a:gd name="T3" fmla="*/ 0 h 138"/>
              <a:gd name="T4" fmla="*/ 2147483647 w 98"/>
              <a:gd name="T5" fmla="*/ 2147483647 h 138"/>
              <a:gd name="T6" fmla="*/ 2147483647 w 98"/>
              <a:gd name="T7" fmla="*/ 2147483647 h 138"/>
              <a:gd name="T8" fmla="*/ 0 60000 65536"/>
              <a:gd name="T9" fmla="*/ 0 60000 65536"/>
              <a:gd name="T10" fmla="*/ 0 60000 65536"/>
              <a:gd name="T11" fmla="*/ 0 60000 65536"/>
              <a:gd name="T12" fmla="*/ 0 w 98"/>
              <a:gd name="T13" fmla="*/ 0 h 138"/>
              <a:gd name="T14" fmla="*/ 98 w 98"/>
              <a:gd name="T15" fmla="*/ 138 h 138"/>
            </a:gdLst>
            <a:ahLst/>
            <a:cxnLst>
              <a:cxn ang="T8">
                <a:pos x="T0" y="T1"/>
              </a:cxn>
              <a:cxn ang="T9">
                <a:pos x="T2" y="T3"/>
              </a:cxn>
              <a:cxn ang="T10">
                <a:pos x="T4" y="T5"/>
              </a:cxn>
              <a:cxn ang="T11">
                <a:pos x="T6" y="T7"/>
              </a:cxn>
            </a:cxnLst>
            <a:rect l="T12" t="T13" r="T14" b="T15"/>
            <a:pathLst>
              <a:path w="98" h="138">
                <a:moveTo>
                  <a:pt x="98" y="92"/>
                </a:moveTo>
                <a:lnTo>
                  <a:pt x="0" y="0"/>
                </a:lnTo>
                <a:lnTo>
                  <a:pt x="49" y="138"/>
                </a:lnTo>
                <a:lnTo>
                  <a:pt x="98" y="92"/>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2840" name="Freeform 440"/>
          <p:cNvSpPr>
            <a:spLocks/>
          </p:cNvSpPr>
          <p:nvPr/>
        </p:nvSpPr>
        <p:spPr bwMode="auto">
          <a:xfrm>
            <a:off x="4440238" y="4286477"/>
            <a:ext cx="227012" cy="96837"/>
          </a:xfrm>
          <a:custGeom>
            <a:avLst/>
            <a:gdLst>
              <a:gd name="T0" fmla="*/ 2147483647 w 98"/>
              <a:gd name="T1" fmla="*/ 0 h 37"/>
              <a:gd name="T2" fmla="*/ 2147483647 w 98"/>
              <a:gd name="T3" fmla="*/ 2147483647 h 37"/>
              <a:gd name="T4" fmla="*/ 0 w 98"/>
              <a:gd name="T5" fmla="*/ 2147483647 h 37"/>
              <a:gd name="T6" fmla="*/ 2147483647 w 98"/>
              <a:gd name="T7" fmla="*/ 0 h 37"/>
              <a:gd name="T8" fmla="*/ 0 60000 65536"/>
              <a:gd name="T9" fmla="*/ 0 60000 65536"/>
              <a:gd name="T10" fmla="*/ 0 60000 65536"/>
              <a:gd name="T11" fmla="*/ 0 60000 65536"/>
              <a:gd name="T12" fmla="*/ 0 w 98"/>
              <a:gd name="T13" fmla="*/ 0 h 37"/>
              <a:gd name="T14" fmla="*/ 98 w 98"/>
              <a:gd name="T15" fmla="*/ 37 h 37"/>
            </a:gdLst>
            <a:ahLst/>
            <a:cxnLst>
              <a:cxn ang="T8">
                <a:pos x="T0" y="T1"/>
              </a:cxn>
              <a:cxn ang="T9">
                <a:pos x="T2" y="T3"/>
              </a:cxn>
              <a:cxn ang="T10">
                <a:pos x="T4" y="T5"/>
              </a:cxn>
              <a:cxn ang="T11">
                <a:pos x="T6" y="T7"/>
              </a:cxn>
            </a:cxnLst>
            <a:rect l="T12" t="T13" r="T14" b="T15"/>
            <a:pathLst>
              <a:path w="98" h="37">
                <a:moveTo>
                  <a:pt x="49" y="0"/>
                </a:moveTo>
                <a:lnTo>
                  <a:pt x="98" y="37"/>
                </a:lnTo>
                <a:lnTo>
                  <a:pt x="0" y="23"/>
                </a:lnTo>
                <a:lnTo>
                  <a:pt x="49"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2841" name="Freeform 441"/>
          <p:cNvSpPr>
            <a:spLocks/>
          </p:cNvSpPr>
          <p:nvPr/>
        </p:nvSpPr>
        <p:spPr bwMode="auto">
          <a:xfrm>
            <a:off x="4554538" y="4286477"/>
            <a:ext cx="214312" cy="96837"/>
          </a:xfrm>
          <a:custGeom>
            <a:avLst/>
            <a:gdLst>
              <a:gd name="T0" fmla="*/ 2147483647 w 93"/>
              <a:gd name="T1" fmla="*/ 2147483647 h 37"/>
              <a:gd name="T2" fmla="*/ 0 w 93"/>
              <a:gd name="T3" fmla="*/ 0 h 37"/>
              <a:gd name="T4" fmla="*/ 2147483647 w 93"/>
              <a:gd name="T5" fmla="*/ 2147483647 h 37"/>
              <a:gd name="T6" fmla="*/ 2147483647 w 93"/>
              <a:gd name="T7" fmla="*/ 2147483647 h 37"/>
              <a:gd name="T8" fmla="*/ 0 60000 65536"/>
              <a:gd name="T9" fmla="*/ 0 60000 65536"/>
              <a:gd name="T10" fmla="*/ 0 60000 65536"/>
              <a:gd name="T11" fmla="*/ 0 60000 65536"/>
              <a:gd name="T12" fmla="*/ 0 w 93"/>
              <a:gd name="T13" fmla="*/ 0 h 37"/>
              <a:gd name="T14" fmla="*/ 93 w 93"/>
              <a:gd name="T15" fmla="*/ 37 h 37"/>
            </a:gdLst>
            <a:ahLst/>
            <a:cxnLst>
              <a:cxn ang="T8">
                <a:pos x="T0" y="T1"/>
              </a:cxn>
              <a:cxn ang="T9">
                <a:pos x="T2" y="T3"/>
              </a:cxn>
              <a:cxn ang="T10">
                <a:pos x="T4" y="T5"/>
              </a:cxn>
              <a:cxn ang="T11">
                <a:pos x="T6" y="T7"/>
              </a:cxn>
            </a:cxnLst>
            <a:rect l="T12" t="T13" r="T14" b="T15"/>
            <a:pathLst>
              <a:path w="93" h="37">
                <a:moveTo>
                  <a:pt x="93" y="14"/>
                </a:moveTo>
                <a:lnTo>
                  <a:pt x="0" y="0"/>
                </a:lnTo>
                <a:lnTo>
                  <a:pt x="49" y="37"/>
                </a:lnTo>
                <a:lnTo>
                  <a:pt x="93" y="14"/>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2842" name="Line 442"/>
          <p:cNvSpPr>
            <a:spLocks noChangeShapeType="1"/>
          </p:cNvSpPr>
          <p:nvPr/>
        </p:nvSpPr>
        <p:spPr bwMode="auto">
          <a:xfrm flipH="1" flipV="1">
            <a:off x="6845312" y="3291134"/>
            <a:ext cx="227013" cy="239713"/>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2843" name="Line 443"/>
          <p:cNvSpPr>
            <a:spLocks noChangeShapeType="1"/>
          </p:cNvSpPr>
          <p:nvPr/>
        </p:nvSpPr>
        <p:spPr bwMode="auto">
          <a:xfrm flipV="1">
            <a:off x="6740527" y="3291134"/>
            <a:ext cx="104775" cy="13017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2844" name="Line 444"/>
          <p:cNvSpPr>
            <a:spLocks noChangeShapeType="1"/>
          </p:cNvSpPr>
          <p:nvPr/>
        </p:nvSpPr>
        <p:spPr bwMode="auto">
          <a:xfrm flipH="1" flipV="1">
            <a:off x="4554538" y="4286475"/>
            <a:ext cx="214312" cy="36512"/>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2845" name="Line 445"/>
          <p:cNvSpPr>
            <a:spLocks noChangeShapeType="1"/>
          </p:cNvSpPr>
          <p:nvPr/>
        </p:nvSpPr>
        <p:spPr bwMode="auto">
          <a:xfrm flipV="1">
            <a:off x="7723190" y="4286480"/>
            <a:ext cx="112712" cy="6032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2846" name="Freeform 446"/>
          <p:cNvSpPr>
            <a:spLocks/>
          </p:cNvSpPr>
          <p:nvPr/>
        </p:nvSpPr>
        <p:spPr bwMode="auto">
          <a:xfrm>
            <a:off x="5646738" y="3170462"/>
            <a:ext cx="215900" cy="311150"/>
          </a:xfrm>
          <a:custGeom>
            <a:avLst/>
            <a:gdLst>
              <a:gd name="T0" fmla="*/ 2147483647 w 94"/>
              <a:gd name="T1" fmla="*/ 0 h 119"/>
              <a:gd name="T2" fmla="*/ 2147483647 w 94"/>
              <a:gd name="T3" fmla="*/ 2147483647 h 119"/>
              <a:gd name="T4" fmla="*/ 0 w 94"/>
              <a:gd name="T5" fmla="*/ 2147483647 h 119"/>
              <a:gd name="T6" fmla="*/ 2147483647 w 94"/>
              <a:gd name="T7" fmla="*/ 0 h 119"/>
              <a:gd name="T8" fmla="*/ 0 60000 65536"/>
              <a:gd name="T9" fmla="*/ 0 60000 65536"/>
              <a:gd name="T10" fmla="*/ 0 60000 65536"/>
              <a:gd name="T11" fmla="*/ 0 60000 65536"/>
              <a:gd name="T12" fmla="*/ 0 w 94"/>
              <a:gd name="T13" fmla="*/ 0 h 119"/>
              <a:gd name="T14" fmla="*/ 94 w 94"/>
              <a:gd name="T15" fmla="*/ 119 h 119"/>
            </a:gdLst>
            <a:ahLst/>
            <a:cxnLst>
              <a:cxn ang="T8">
                <a:pos x="T0" y="T1"/>
              </a:cxn>
              <a:cxn ang="T9">
                <a:pos x="T2" y="T3"/>
              </a:cxn>
              <a:cxn ang="T10">
                <a:pos x="T4" y="T5"/>
              </a:cxn>
              <a:cxn ang="T11">
                <a:pos x="T6" y="T7"/>
              </a:cxn>
            </a:cxnLst>
            <a:rect l="T12" t="T13" r="T14" b="T15"/>
            <a:pathLst>
              <a:path w="94" h="119">
                <a:moveTo>
                  <a:pt x="49" y="0"/>
                </a:moveTo>
                <a:lnTo>
                  <a:pt x="94" y="101"/>
                </a:lnTo>
                <a:lnTo>
                  <a:pt x="0" y="119"/>
                </a:lnTo>
                <a:lnTo>
                  <a:pt x="49"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2847" name="Freeform 447"/>
          <p:cNvSpPr>
            <a:spLocks/>
          </p:cNvSpPr>
          <p:nvPr/>
        </p:nvSpPr>
        <p:spPr bwMode="auto">
          <a:xfrm>
            <a:off x="5761038" y="3170484"/>
            <a:ext cx="215900" cy="263525"/>
          </a:xfrm>
          <a:custGeom>
            <a:avLst/>
            <a:gdLst>
              <a:gd name="T0" fmla="*/ 2147483647 w 94"/>
              <a:gd name="T1" fmla="*/ 0 h 101"/>
              <a:gd name="T2" fmla="*/ 0 w 94"/>
              <a:gd name="T3" fmla="*/ 0 h 101"/>
              <a:gd name="T4" fmla="*/ 2147483647 w 94"/>
              <a:gd name="T5" fmla="*/ 2147483647 h 101"/>
              <a:gd name="T6" fmla="*/ 2147483647 w 94"/>
              <a:gd name="T7" fmla="*/ 0 h 101"/>
              <a:gd name="T8" fmla="*/ 0 60000 65536"/>
              <a:gd name="T9" fmla="*/ 0 60000 65536"/>
              <a:gd name="T10" fmla="*/ 0 60000 65536"/>
              <a:gd name="T11" fmla="*/ 0 60000 65536"/>
              <a:gd name="T12" fmla="*/ 0 w 94"/>
              <a:gd name="T13" fmla="*/ 0 h 101"/>
              <a:gd name="T14" fmla="*/ 94 w 94"/>
              <a:gd name="T15" fmla="*/ 101 h 101"/>
            </a:gdLst>
            <a:ahLst/>
            <a:cxnLst>
              <a:cxn ang="T8">
                <a:pos x="T0" y="T1"/>
              </a:cxn>
              <a:cxn ang="T9">
                <a:pos x="T2" y="T3"/>
              </a:cxn>
              <a:cxn ang="T10">
                <a:pos x="T4" y="T5"/>
              </a:cxn>
              <a:cxn ang="T11">
                <a:pos x="T6" y="T7"/>
              </a:cxn>
            </a:cxnLst>
            <a:rect l="T12" t="T13" r="T14" b="T15"/>
            <a:pathLst>
              <a:path w="94" h="101">
                <a:moveTo>
                  <a:pt x="94" y="0"/>
                </a:moveTo>
                <a:lnTo>
                  <a:pt x="0" y="0"/>
                </a:lnTo>
                <a:lnTo>
                  <a:pt x="45" y="101"/>
                </a:lnTo>
                <a:lnTo>
                  <a:pt x="94"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2848" name="Line 448"/>
          <p:cNvSpPr>
            <a:spLocks noChangeShapeType="1"/>
          </p:cNvSpPr>
          <p:nvPr/>
        </p:nvSpPr>
        <p:spPr bwMode="auto">
          <a:xfrm flipH="1">
            <a:off x="5761038" y="3170484"/>
            <a:ext cx="215900" cy="317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2849" name="Line 449"/>
          <p:cNvSpPr>
            <a:spLocks noChangeShapeType="1"/>
          </p:cNvSpPr>
          <p:nvPr/>
        </p:nvSpPr>
        <p:spPr bwMode="auto">
          <a:xfrm flipV="1">
            <a:off x="5646744" y="3170462"/>
            <a:ext cx="114300" cy="311150"/>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2850" name="Freeform 450"/>
          <p:cNvSpPr>
            <a:spLocks/>
          </p:cNvSpPr>
          <p:nvPr/>
        </p:nvSpPr>
        <p:spPr bwMode="auto">
          <a:xfrm>
            <a:off x="6958013" y="3530847"/>
            <a:ext cx="215900" cy="371475"/>
          </a:xfrm>
          <a:custGeom>
            <a:avLst/>
            <a:gdLst>
              <a:gd name="T0" fmla="*/ 2147483647 w 94"/>
              <a:gd name="T1" fmla="*/ 0 h 142"/>
              <a:gd name="T2" fmla="*/ 2147483647 w 94"/>
              <a:gd name="T3" fmla="*/ 2147483647 h 142"/>
              <a:gd name="T4" fmla="*/ 0 w 94"/>
              <a:gd name="T5" fmla="*/ 2147483647 h 142"/>
              <a:gd name="T6" fmla="*/ 2147483647 w 94"/>
              <a:gd name="T7" fmla="*/ 0 h 142"/>
              <a:gd name="T8" fmla="*/ 0 60000 65536"/>
              <a:gd name="T9" fmla="*/ 0 60000 65536"/>
              <a:gd name="T10" fmla="*/ 0 60000 65536"/>
              <a:gd name="T11" fmla="*/ 0 60000 65536"/>
              <a:gd name="T12" fmla="*/ 0 w 94"/>
              <a:gd name="T13" fmla="*/ 0 h 142"/>
              <a:gd name="T14" fmla="*/ 94 w 94"/>
              <a:gd name="T15" fmla="*/ 142 h 142"/>
            </a:gdLst>
            <a:ahLst/>
            <a:cxnLst>
              <a:cxn ang="T8">
                <a:pos x="T0" y="T1"/>
              </a:cxn>
              <a:cxn ang="T9">
                <a:pos x="T2" y="T3"/>
              </a:cxn>
              <a:cxn ang="T10">
                <a:pos x="T4" y="T5"/>
              </a:cxn>
              <a:cxn ang="T11">
                <a:pos x="T6" y="T7"/>
              </a:cxn>
            </a:cxnLst>
            <a:rect l="T12" t="T13" r="T14" b="T15"/>
            <a:pathLst>
              <a:path w="94" h="142">
                <a:moveTo>
                  <a:pt x="49" y="0"/>
                </a:moveTo>
                <a:lnTo>
                  <a:pt x="94" y="142"/>
                </a:lnTo>
                <a:lnTo>
                  <a:pt x="0" y="46"/>
                </a:lnTo>
                <a:lnTo>
                  <a:pt x="49"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2851" name="Freeform 451"/>
          <p:cNvSpPr>
            <a:spLocks/>
          </p:cNvSpPr>
          <p:nvPr/>
        </p:nvSpPr>
        <p:spPr bwMode="auto">
          <a:xfrm>
            <a:off x="7072313" y="3530847"/>
            <a:ext cx="215900" cy="371475"/>
          </a:xfrm>
          <a:custGeom>
            <a:avLst/>
            <a:gdLst>
              <a:gd name="T0" fmla="*/ 2147483647 w 94"/>
              <a:gd name="T1" fmla="*/ 2147483647 h 142"/>
              <a:gd name="T2" fmla="*/ 0 w 94"/>
              <a:gd name="T3" fmla="*/ 0 h 142"/>
              <a:gd name="T4" fmla="*/ 2147483647 w 94"/>
              <a:gd name="T5" fmla="*/ 2147483647 h 142"/>
              <a:gd name="T6" fmla="*/ 2147483647 w 94"/>
              <a:gd name="T7" fmla="*/ 2147483647 h 142"/>
              <a:gd name="T8" fmla="*/ 0 60000 65536"/>
              <a:gd name="T9" fmla="*/ 0 60000 65536"/>
              <a:gd name="T10" fmla="*/ 0 60000 65536"/>
              <a:gd name="T11" fmla="*/ 0 60000 65536"/>
              <a:gd name="T12" fmla="*/ 0 w 94"/>
              <a:gd name="T13" fmla="*/ 0 h 142"/>
              <a:gd name="T14" fmla="*/ 94 w 94"/>
              <a:gd name="T15" fmla="*/ 142 h 142"/>
            </a:gdLst>
            <a:ahLst/>
            <a:cxnLst>
              <a:cxn ang="T8">
                <a:pos x="T0" y="T1"/>
              </a:cxn>
              <a:cxn ang="T9">
                <a:pos x="T2" y="T3"/>
              </a:cxn>
              <a:cxn ang="T10">
                <a:pos x="T4" y="T5"/>
              </a:cxn>
              <a:cxn ang="T11">
                <a:pos x="T6" y="T7"/>
              </a:cxn>
            </a:cxnLst>
            <a:rect l="T12" t="T13" r="T14" b="T15"/>
            <a:pathLst>
              <a:path w="94" h="142">
                <a:moveTo>
                  <a:pt x="94" y="128"/>
                </a:moveTo>
                <a:lnTo>
                  <a:pt x="0" y="0"/>
                </a:lnTo>
                <a:lnTo>
                  <a:pt x="45" y="142"/>
                </a:lnTo>
                <a:lnTo>
                  <a:pt x="94" y="128"/>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2852" name="Freeform 452"/>
          <p:cNvSpPr>
            <a:spLocks/>
          </p:cNvSpPr>
          <p:nvPr/>
        </p:nvSpPr>
        <p:spPr bwMode="auto">
          <a:xfrm>
            <a:off x="6194425" y="3013322"/>
            <a:ext cx="215900" cy="301625"/>
          </a:xfrm>
          <a:custGeom>
            <a:avLst/>
            <a:gdLst>
              <a:gd name="T0" fmla="*/ 2147483647 w 94"/>
              <a:gd name="T1" fmla="*/ 0 h 115"/>
              <a:gd name="T2" fmla="*/ 2147483647 w 94"/>
              <a:gd name="T3" fmla="*/ 2147483647 h 115"/>
              <a:gd name="T4" fmla="*/ 0 w 94"/>
              <a:gd name="T5" fmla="*/ 2147483647 h 115"/>
              <a:gd name="T6" fmla="*/ 2147483647 w 94"/>
              <a:gd name="T7" fmla="*/ 0 h 115"/>
              <a:gd name="T8" fmla="*/ 0 60000 65536"/>
              <a:gd name="T9" fmla="*/ 0 60000 65536"/>
              <a:gd name="T10" fmla="*/ 0 60000 65536"/>
              <a:gd name="T11" fmla="*/ 0 60000 65536"/>
              <a:gd name="T12" fmla="*/ 0 w 94"/>
              <a:gd name="T13" fmla="*/ 0 h 115"/>
              <a:gd name="T14" fmla="*/ 94 w 94"/>
              <a:gd name="T15" fmla="*/ 115 h 115"/>
            </a:gdLst>
            <a:ahLst/>
            <a:cxnLst>
              <a:cxn ang="T8">
                <a:pos x="T0" y="T1"/>
              </a:cxn>
              <a:cxn ang="T9">
                <a:pos x="T2" y="T3"/>
              </a:cxn>
              <a:cxn ang="T10">
                <a:pos x="T4" y="T5"/>
              </a:cxn>
              <a:cxn ang="T11">
                <a:pos x="T6" y="T7"/>
              </a:cxn>
            </a:cxnLst>
            <a:rect l="T12" t="T13" r="T14" b="T15"/>
            <a:pathLst>
              <a:path w="94" h="115">
                <a:moveTo>
                  <a:pt x="45" y="0"/>
                </a:moveTo>
                <a:lnTo>
                  <a:pt x="94" y="115"/>
                </a:lnTo>
                <a:lnTo>
                  <a:pt x="0" y="65"/>
                </a:lnTo>
                <a:lnTo>
                  <a:pt x="45"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2853" name="Freeform 453"/>
          <p:cNvSpPr>
            <a:spLocks/>
          </p:cNvSpPr>
          <p:nvPr/>
        </p:nvSpPr>
        <p:spPr bwMode="auto">
          <a:xfrm>
            <a:off x="6296025" y="3013322"/>
            <a:ext cx="228600" cy="301625"/>
          </a:xfrm>
          <a:custGeom>
            <a:avLst/>
            <a:gdLst>
              <a:gd name="T0" fmla="*/ 2147483647 w 98"/>
              <a:gd name="T1" fmla="*/ 2147483647 h 115"/>
              <a:gd name="T2" fmla="*/ 0 w 98"/>
              <a:gd name="T3" fmla="*/ 0 h 115"/>
              <a:gd name="T4" fmla="*/ 2147483647 w 98"/>
              <a:gd name="T5" fmla="*/ 2147483647 h 115"/>
              <a:gd name="T6" fmla="*/ 2147483647 w 98"/>
              <a:gd name="T7" fmla="*/ 2147483647 h 115"/>
              <a:gd name="T8" fmla="*/ 0 60000 65536"/>
              <a:gd name="T9" fmla="*/ 0 60000 65536"/>
              <a:gd name="T10" fmla="*/ 0 60000 65536"/>
              <a:gd name="T11" fmla="*/ 0 60000 65536"/>
              <a:gd name="T12" fmla="*/ 0 w 98"/>
              <a:gd name="T13" fmla="*/ 0 h 115"/>
              <a:gd name="T14" fmla="*/ 98 w 98"/>
              <a:gd name="T15" fmla="*/ 115 h 115"/>
            </a:gdLst>
            <a:ahLst/>
            <a:cxnLst>
              <a:cxn ang="T8">
                <a:pos x="T0" y="T1"/>
              </a:cxn>
              <a:cxn ang="T9">
                <a:pos x="T2" y="T3"/>
              </a:cxn>
              <a:cxn ang="T10">
                <a:pos x="T4" y="T5"/>
              </a:cxn>
              <a:cxn ang="T11">
                <a:pos x="T6" y="T7"/>
              </a:cxn>
            </a:cxnLst>
            <a:rect l="T12" t="T13" r="T14" b="T15"/>
            <a:pathLst>
              <a:path w="98" h="115">
                <a:moveTo>
                  <a:pt x="98" y="65"/>
                </a:moveTo>
                <a:lnTo>
                  <a:pt x="0" y="0"/>
                </a:lnTo>
                <a:lnTo>
                  <a:pt x="49" y="115"/>
                </a:lnTo>
                <a:lnTo>
                  <a:pt x="98" y="65"/>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2854" name="Freeform 454"/>
          <p:cNvSpPr>
            <a:spLocks/>
          </p:cNvSpPr>
          <p:nvPr/>
        </p:nvSpPr>
        <p:spPr bwMode="auto">
          <a:xfrm>
            <a:off x="5318125" y="3494334"/>
            <a:ext cx="215900" cy="277813"/>
          </a:xfrm>
          <a:custGeom>
            <a:avLst/>
            <a:gdLst>
              <a:gd name="T0" fmla="*/ 2147483647 w 93"/>
              <a:gd name="T1" fmla="*/ 0 h 106"/>
              <a:gd name="T2" fmla="*/ 2147483647 w 93"/>
              <a:gd name="T3" fmla="*/ 2147483647 h 106"/>
              <a:gd name="T4" fmla="*/ 0 w 93"/>
              <a:gd name="T5" fmla="*/ 2147483647 h 106"/>
              <a:gd name="T6" fmla="*/ 2147483647 w 93"/>
              <a:gd name="T7" fmla="*/ 0 h 106"/>
              <a:gd name="T8" fmla="*/ 0 60000 65536"/>
              <a:gd name="T9" fmla="*/ 0 60000 65536"/>
              <a:gd name="T10" fmla="*/ 0 60000 65536"/>
              <a:gd name="T11" fmla="*/ 0 60000 65536"/>
              <a:gd name="T12" fmla="*/ 0 w 93"/>
              <a:gd name="T13" fmla="*/ 0 h 106"/>
              <a:gd name="T14" fmla="*/ 93 w 93"/>
              <a:gd name="T15" fmla="*/ 106 h 106"/>
            </a:gdLst>
            <a:ahLst/>
            <a:cxnLst>
              <a:cxn ang="T8">
                <a:pos x="T0" y="T1"/>
              </a:cxn>
              <a:cxn ang="T9">
                <a:pos x="T2" y="T3"/>
              </a:cxn>
              <a:cxn ang="T10">
                <a:pos x="T4" y="T5"/>
              </a:cxn>
              <a:cxn ang="T11">
                <a:pos x="T6" y="T7"/>
              </a:cxn>
            </a:cxnLst>
            <a:rect l="T12" t="T13" r="T14" b="T15"/>
            <a:pathLst>
              <a:path w="93" h="106">
                <a:moveTo>
                  <a:pt x="49" y="0"/>
                </a:moveTo>
                <a:lnTo>
                  <a:pt x="93" y="101"/>
                </a:lnTo>
                <a:lnTo>
                  <a:pt x="0" y="106"/>
                </a:lnTo>
                <a:lnTo>
                  <a:pt x="49"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2855" name="Freeform 455"/>
          <p:cNvSpPr>
            <a:spLocks/>
          </p:cNvSpPr>
          <p:nvPr/>
        </p:nvSpPr>
        <p:spPr bwMode="auto">
          <a:xfrm>
            <a:off x="5432430" y="3481634"/>
            <a:ext cx="214313" cy="277813"/>
          </a:xfrm>
          <a:custGeom>
            <a:avLst/>
            <a:gdLst>
              <a:gd name="T0" fmla="*/ 2147483647 w 93"/>
              <a:gd name="T1" fmla="*/ 0 h 106"/>
              <a:gd name="T2" fmla="*/ 0 w 93"/>
              <a:gd name="T3" fmla="*/ 2147483647 h 106"/>
              <a:gd name="T4" fmla="*/ 2147483647 w 93"/>
              <a:gd name="T5" fmla="*/ 2147483647 h 106"/>
              <a:gd name="T6" fmla="*/ 2147483647 w 93"/>
              <a:gd name="T7" fmla="*/ 0 h 106"/>
              <a:gd name="T8" fmla="*/ 0 60000 65536"/>
              <a:gd name="T9" fmla="*/ 0 60000 65536"/>
              <a:gd name="T10" fmla="*/ 0 60000 65536"/>
              <a:gd name="T11" fmla="*/ 0 60000 65536"/>
              <a:gd name="T12" fmla="*/ 0 w 93"/>
              <a:gd name="T13" fmla="*/ 0 h 106"/>
              <a:gd name="T14" fmla="*/ 93 w 93"/>
              <a:gd name="T15" fmla="*/ 106 h 106"/>
            </a:gdLst>
            <a:ahLst/>
            <a:cxnLst>
              <a:cxn ang="T8">
                <a:pos x="T0" y="T1"/>
              </a:cxn>
              <a:cxn ang="T9">
                <a:pos x="T2" y="T3"/>
              </a:cxn>
              <a:cxn ang="T10">
                <a:pos x="T4" y="T5"/>
              </a:cxn>
              <a:cxn ang="T11">
                <a:pos x="T6" y="T7"/>
              </a:cxn>
            </a:cxnLst>
            <a:rect l="T12" t="T13" r="T14" b="T15"/>
            <a:pathLst>
              <a:path w="93" h="106">
                <a:moveTo>
                  <a:pt x="93" y="0"/>
                </a:moveTo>
                <a:lnTo>
                  <a:pt x="0" y="5"/>
                </a:lnTo>
                <a:lnTo>
                  <a:pt x="44" y="106"/>
                </a:lnTo>
                <a:lnTo>
                  <a:pt x="93"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2856" name="Line 456"/>
          <p:cNvSpPr>
            <a:spLocks noChangeShapeType="1"/>
          </p:cNvSpPr>
          <p:nvPr/>
        </p:nvSpPr>
        <p:spPr bwMode="auto">
          <a:xfrm flipH="1" flipV="1">
            <a:off x="7072313" y="3530825"/>
            <a:ext cx="215900" cy="334962"/>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2857" name="Line 457"/>
          <p:cNvSpPr>
            <a:spLocks noChangeShapeType="1"/>
          </p:cNvSpPr>
          <p:nvPr/>
        </p:nvSpPr>
        <p:spPr bwMode="auto">
          <a:xfrm flipV="1">
            <a:off x="6958013" y="3530825"/>
            <a:ext cx="114300" cy="120650"/>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2858" name="Line 458"/>
          <p:cNvSpPr>
            <a:spLocks noChangeShapeType="1"/>
          </p:cNvSpPr>
          <p:nvPr/>
        </p:nvSpPr>
        <p:spPr bwMode="auto">
          <a:xfrm flipH="1" flipV="1">
            <a:off x="6296025" y="3013300"/>
            <a:ext cx="228600" cy="169862"/>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2859" name="Line 459"/>
          <p:cNvSpPr>
            <a:spLocks noChangeShapeType="1"/>
          </p:cNvSpPr>
          <p:nvPr/>
        </p:nvSpPr>
        <p:spPr bwMode="auto">
          <a:xfrm flipV="1">
            <a:off x="6194426" y="3013300"/>
            <a:ext cx="101600" cy="169862"/>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2860" name="Line 460"/>
          <p:cNvSpPr>
            <a:spLocks noChangeShapeType="1"/>
          </p:cNvSpPr>
          <p:nvPr/>
        </p:nvSpPr>
        <p:spPr bwMode="auto">
          <a:xfrm flipV="1">
            <a:off x="5318125" y="3494334"/>
            <a:ext cx="114300" cy="277813"/>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2861" name="Freeform 461"/>
          <p:cNvSpPr>
            <a:spLocks/>
          </p:cNvSpPr>
          <p:nvPr/>
        </p:nvSpPr>
        <p:spPr bwMode="auto">
          <a:xfrm>
            <a:off x="7173925" y="3865793"/>
            <a:ext cx="217487" cy="314325"/>
          </a:xfrm>
          <a:custGeom>
            <a:avLst/>
            <a:gdLst>
              <a:gd name="T0" fmla="*/ 2147483647 w 93"/>
              <a:gd name="T1" fmla="*/ 0 h 120"/>
              <a:gd name="T2" fmla="*/ 2147483647 w 93"/>
              <a:gd name="T3" fmla="*/ 2147483647 h 120"/>
              <a:gd name="T4" fmla="*/ 0 w 93"/>
              <a:gd name="T5" fmla="*/ 2147483647 h 120"/>
              <a:gd name="T6" fmla="*/ 2147483647 w 93"/>
              <a:gd name="T7" fmla="*/ 0 h 120"/>
              <a:gd name="T8" fmla="*/ 0 60000 65536"/>
              <a:gd name="T9" fmla="*/ 0 60000 65536"/>
              <a:gd name="T10" fmla="*/ 0 60000 65536"/>
              <a:gd name="T11" fmla="*/ 0 60000 65536"/>
              <a:gd name="T12" fmla="*/ 0 w 93"/>
              <a:gd name="T13" fmla="*/ 0 h 120"/>
              <a:gd name="T14" fmla="*/ 93 w 93"/>
              <a:gd name="T15" fmla="*/ 120 h 120"/>
            </a:gdLst>
            <a:ahLst/>
            <a:cxnLst>
              <a:cxn ang="T8">
                <a:pos x="T0" y="T1"/>
              </a:cxn>
              <a:cxn ang="T9">
                <a:pos x="T2" y="T3"/>
              </a:cxn>
              <a:cxn ang="T10">
                <a:pos x="T4" y="T5"/>
              </a:cxn>
              <a:cxn ang="T11">
                <a:pos x="T6" y="T7"/>
              </a:cxn>
            </a:cxnLst>
            <a:rect l="T12" t="T13" r="T14" b="T15"/>
            <a:pathLst>
              <a:path w="93" h="120">
                <a:moveTo>
                  <a:pt x="49" y="0"/>
                </a:moveTo>
                <a:lnTo>
                  <a:pt x="93" y="120"/>
                </a:lnTo>
                <a:lnTo>
                  <a:pt x="0" y="14"/>
                </a:lnTo>
                <a:lnTo>
                  <a:pt x="49"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2862" name="Freeform 462"/>
          <p:cNvSpPr>
            <a:spLocks/>
          </p:cNvSpPr>
          <p:nvPr/>
        </p:nvSpPr>
        <p:spPr bwMode="auto">
          <a:xfrm>
            <a:off x="7288213" y="3865787"/>
            <a:ext cx="214312" cy="457200"/>
          </a:xfrm>
          <a:custGeom>
            <a:avLst/>
            <a:gdLst>
              <a:gd name="T0" fmla="*/ 2147483647 w 93"/>
              <a:gd name="T1" fmla="*/ 2147483647 h 175"/>
              <a:gd name="T2" fmla="*/ 0 w 93"/>
              <a:gd name="T3" fmla="*/ 0 h 175"/>
              <a:gd name="T4" fmla="*/ 2147483647 w 93"/>
              <a:gd name="T5" fmla="*/ 2147483647 h 175"/>
              <a:gd name="T6" fmla="*/ 2147483647 w 93"/>
              <a:gd name="T7" fmla="*/ 2147483647 h 175"/>
              <a:gd name="T8" fmla="*/ 0 60000 65536"/>
              <a:gd name="T9" fmla="*/ 0 60000 65536"/>
              <a:gd name="T10" fmla="*/ 0 60000 65536"/>
              <a:gd name="T11" fmla="*/ 0 60000 65536"/>
              <a:gd name="T12" fmla="*/ 0 w 93"/>
              <a:gd name="T13" fmla="*/ 0 h 175"/>
              <a:gd name="T14" fmla="*/ 93 w 93"/>
              <a:gd name="T15" fmla="*/ 175 h 175"/>
            </a:gdLst>
            <a:ahLst/>
            <a:cxnLst>
              <a:cxn ang="T8">
                <a:pos x="T0" y="T1"/>
              </a:cxn>
              <a:cxn ang="T9">
                <a:pos x="T2" y="T3"/>
              </a:cxn>
              <a:cxn ang="T10">
                <a:pos x="T4" y="T5"/>
              </a:cxn>
              <a:cxn ang="T11">
                <a:pos x="T6" y="T7"/>
              </a:cxn>
            </a:cxnLst>
            <a:rect l="T12" t="T13" r="T14" b="T15"/>
            <a:pathLst>
              <a:path w="93" h="175">
                <a:moveTo>
                  <a:pt x="93" y="175"/>
                </a:moveTo>
                <a:lnTo>
                  <a:pt x="0" y="0"/>
                </a:lnTo>
                <a:lnTo>
                  <a:pt x="44" y="120"/>
                </a:lnTo>
                <a:lnTo>
                  <a:pt x="93" y="175"/>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2863" name="Freeform 463"/>
          <p:cNvSpPr>
            <a:spLocks/>
          </p:cNvSpPr>
          <p:nvPr/>
        </p:nvSpPr>
        <p:spPr bwMode="auto">
          <a:xfrm>
            <a:off x="4984762" y="3818162"/>
            <a:ext cx="227013" cy="565150"/>
          </a:xfrm>
          <a:custGeom>
            <a:avLst/>
            <a:gdLst>
              <a:gd name="T0" fmla="*/ 2147483647 w 98"/>
              <a:gd name="T1" fmla="*/ 0 h 216"/>
              <a:gd name="T2" fmla="*/ 2147483647 w 98"/>
              <a:gd name="T3" fmla="*/ 2147483647 h 216"/>
              <a:gd name="T4" fmla="*/ 0 w 98"/>
              <a:gd name="T5" fmla="*/ 2147483647 h 216"/>
              <a:gd name="T6" fmla="*/ 2147483647 w 98"/>
              <a:gd name="T7" fmla="*/ 0 h 216"/>
              <a:gd name="T8" fmla="*/ 0 60000 65536"/>
              <a:gd name="T9" fmla="*/ 0 60000 65536"/>
              <a:gd name="T10" fmla="*/ 0 60000 65536"/>
              <a:gd name="T11" fmla="*/ 0 60000 65536"/>
              <a:gd name="T12" fmla="*/ 0 w 98"/>
              <a:gd name="T13" fmla="*/ 0 h 216"/>
              <a:gd name="T14" fmla="*/ 98 w 98"/>
              <a:gd name="T15" fmla="*/ 216 h 216"/>
            </a:gdLst>
            <a:ahLst/>
            <a:cxnLst>
              <a:cxn ang="T8">
                <a:pos x="T0" y="T1"/>
              </a:cxn>
              <a:cxn ang="T9">
                <a:pos x="T2" y="T3"/>
              </a:cxn>
              <a:cxn ang="T10">
                <a:pos x="T4" y="T5"/>
              </a:cxn>
              <a:cxn ang="T11">
                <a:pos x="T6" y="T7"/>
              </a:cxn>
            </a:cxnLst>
            <a:rect l="T12" t="T13" r="T14" b="T15"/>
            <a:pathLst>
              <a:path w="98" h="216">
                <a:moveTo>
                  <a:pt x="49" y="0"/>
                </a:moveTo>
                <a:lnTo>
                  <a:pt x="98" y="216"/>
                </a:lnTo>
                <a:lnTo>
                  <a:pt x="0" y="202"/>
                </a:lnTo>
                <a:lnTo>
                  <a:pt x="49"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2864" name="Freeform 464"/>
          <p:cNvSpPr>
            <a:spLocks/>
          </p:cNvSpPr>
          <p:nvPr/>
        </p:nvSpPr>
        <p:spPr bwMode="auto">
          <a:xfrm>
            <a:off x="5099062" y="3772127"/>
            <a:ext cx="219075" cy="611187"/>
          </a:xfrm>
          <a:custGeom>
            <a:avLst/>
            <a:gdLst>
              <a:gd name="T0" fmla="*/ 2147483647 w 94"/>
              <a:gd name="T1" fmla="*/ 0 h 234"/>
              <a:gd name="T2" fmla="*/ 0 w 94"/>
              <a:gd name="T3" fmla="*/ 2147483647 h 234"/>
              <a:gd name="T4" fmla="*/ 2147483647 w 94"/>
              <a:gd name="T5" fmla="*/ 2147483647 h 234"/>
              <a:gd name="T6" fmla="*/ 2147483647 w 94"/>
              <a:gd name="T7" fmla="*/ 0 h 234"/>
              <a:gd name="T8" fmla="*/ 0 60000 65536"/>
              <a:gd name="T9" fmla="*/ 0 60000 65536"/>
              <a:gd name="T10" fmla="*/ 0 60000 65536"/>
              <a:gd name="T11" fmla="*/ 0 60000 65536"/>
              <a:gd name="T12" fmla="*/ 0 w 94"/>
              <a:gd name="T13" fmla="*/ 0 h 234"/>
              <a:gd name="T14" fmla="*/ 94 w 94"/>
              <a:gd name="T15" fmla="*/ 234 h 234"/>
            </a:gdLst>
            <a:ahLst/>
            <a:cxnLst>
              <a:cxn ang="T8">
                <a:pos x="T0" y="T1"/>
              </a:cxn>
              <a:cxn ang="T9">
                <a:pos x="T2" y="T3"/>
              </a:cxn>
              <a:cxn ang="T10">
                <a:pos x="T4" y="T5"/>
              </a:cxn>
              <a:cxn ang="T11">
                <a:pos x="T6" y="T7"/>
              </a:cxn>
            </a:cxnLst>
            <a:rect l="T12" t="T13" r="T14" b="T15"/>
            <a:pathLst>
              <a:path w="94" h="234">
                <a:moveTo>
                  <a:pt x="94" y="0"/>
                </a:moveTo>
                <a:lnTo>
                  <a:pt x="0" y="18"/>
                </a:lnTo>
                <a:lnTo>
                  <a:pt x="49" y="234"/>
                </a:lnTo>
                <a:lnTo>
                  <a:pt x="94"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2865" name="Freeform 465"/>
          <p:cNvSpPr>
            <a:spLocks/>
          </p:cNvSpPr>
          <p:nvPr/>
        </p:nvSpPr>
        <p:spPr bwMode="auto">
          <a:xfrm>
            <a:off x="4667250" y="4322987"/>
            <a:ext cx="215900" cy="84138"/>
          </a:xfrm>
          <a:custGeom>
            <a:avLst/>
            <a:gdLst>
              <a:gd name="T0" fmla="*/ 2147483647 w 93"/>
              <a:gd name="T1" fmla="*/ 0 h 32"/>
              <a:gd name="T2" fmla="*/ 2147483647 w 93"/>
              <a:gd name="T3" fmla="*/ 2147483647 h 32"/>
              <a:gd name="T4" fmla="*/ 0 w 93"/>
              <a:gd name="T5" fmla="*/ 2147483647 h 32"/>
              <a:gd name="T6" fmla="*/ 2147483647 w 93"/>
              <a:gd name="T7" fmla="*/ 0 h 32"/>
              <a:gd name="T8" fmla="*/ 0 60000 65536"/>
              <a:gd name="T9" fmla="*/ 0 60000 65536"/>
              <a:gd name="T10" fmla="*/ 0 60000 65536"/>
              <a:gd name="T11" fmla="*/ 0 60000 65536"/>
              <a:gd name="T12" fmla="*/ 0 w 93"/>
              <a:gd name="T13" fmla="*/ 0 h 32"/>
              <a:gd name="T14" fmla="*/ 93 w 93"/>
              <a:gd name="T15" fmla="*/ 32 h 32"/>
            </a:gdLst>
            <a:ahLst/>
            <a:cxnLst>
              <a:cxn ang="T8">
                <a:pos x="T0" y="T1"/>
              </a:cxn>
              <a:cxn ang="T9">
                <a:pos x="T2" y="T3"/>
              </a:cxn>
              <a:cxn ang="T10">
                <a:pos x="T4" y="T5"/>
              </a:cxn>
              <a:cxn ang="T11">
                <a:pos x="T6" y="T7"/>
              </a:cxn>
            </a:cxnLst>
            <a:rect l="T12" t="T13" r="T14" b="T15"/>
            <a:pathLst>
              <a:path w="93" h="32">
                <a:moveTo>
                  <a:pt x="44" y="0"/>
                </a:moveTo>
                <a:lnTo>
                  <a:pt x="93" y="32"/>
                </a:lnTo>
                <a:lnTo>
                  <a:pt x="0" y="23"/>
                </a:lnTo>
                <a:lnTo>
                  <a:pt x="44"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2866" name="Freeform 466"/>
          <p:cNvSpPr>
            <a:spLocks/>
          </p:cNvSpPr>
          <p:nvPr/>
        </p:nvSpPr>
        <p:spPr bwMode="auto">
          <a:xfrm>
            <a:off x="4768850" y="4322987"/>
            <a:ext cx="215900" cy="84138"/>
          </a:xfrm>
          <a:custGeom>
            <a:avLst/>
            <a:gdLst>
              <a:gd name="T0" fmla="*/ 2147483647 w 94"/>
              <a:gd name="T1" fmla="*/ 2147483647 h 32"/>
              <a:gd name="T2" fmla="*/ 0 w 94"/>
              <a:gd name="T3" fmla="*/ 0 h 32"/>
              <a:gd name="T4" fmla="*/ 2147483647 w 94"/>
              <a:gd name="T5" fmla="*/ 2147483647 h 32"/>
              <a:gd name="T6" fmla="*/ 2147483647 w 94"/>
              <a:gd name="T7" fmla="*/ 2147483647 h 32"/>
              <a:gd name="T8" fmla="*/ 0 60000 65536"/>
              <a:gd name="T9" fmla="*/ 0 60000 65536"/>
              <a:gd name="T10" fmla="*/ 0 60000 65536"/>
              <a:gd name="T11" fmla="*/ 0 60000 65536"/>
              <a:gd name="T12" fmla="*/ 0 w 94"/>
              <a:gd name="T13" fmla="*/ 0 h 32"/>
              <a:gd name="T14" fmla="*/ 94 w 94"/>
              <a:gd name="T15" fmla="*/ 32 h 32"/>
            </a:gdLst>
            <a:ahLst/>
            <a:cxnLst>
              <a:cxn ang="T8">
                <a:pos x="T0" y="T1"/>
              </a:cxn>
              <a:cxn ang="T9">
                <a:pos x="T2" y="T3"/>
              </a:cxn>
              <a:cxn ang="T10">
                <a:pos x="T4" y="T5"/>
              </a:cxn>
              <a:cxn ang="T11">
                <a:pos x="T6" y="T7"/>
              </a:cxn>
            </a:cxnLst>
            <a:rect l="T12" t="T13" r="T14" b="T15"/>
            <a:pathLst>
              <a:path w="94" h="32">
                <a:moveTo>
                  <a:pt x="94" y="9"/>
                </a:moveTo>
                <a:lnTo>
                  <a:pt x="0" y="0"/>
                </a:lnTo>
                <a:lnTo>
                  <a:pt x="49" y="32"/>
                </a:lnTo>
                <a:lnTo>
                  <a:pt x="94" y="9"/>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2867" name="Freeform 467"/>
          <p:cNvSpPr>
            <a:spLocks/>
          </p:cNvSpPr>
          <p:nvPr/>
        </p:nvSpPr>
        <p:spPr bwMode="auto">
          <a:xfrm>
            <a:off x="7502530" y="4322987"/>
            <a:ext cx="220663" cy="84138"/>
          </a:xfrm>
          <a:custGeom>
            <a:avLst/>
            <a:gdLst>
              <a:gd name="T0" fmla="*/ 2147483647 w 94"/>
              <a:gd name="T1" fmla="*/ 2147483647 h 32"/>
              <a:gd name="T2" fmla="*/ 0 w 94"/>
              <a:gd name="T3" fmla="*/ 0 h 32"/>
              <a:gd name="T4" fmla="*/ 2147483647 w 94"/>
              <a:gd name="T5" fmla="*/ 2147483647 h 32"/>
              <a:gd name="T6" fmla="*/ 2147483647 w 94"/>
              <a:gd name="T7" fmla="*/ 2147483647 h 32"/>
              <a:gd name="T8" fmla="*/ 0 60000 65536"/>
              <a:gd name="T9" fmla="*/ 0 60000 65536"/>
              <a:gd name="T10" fmla="*/ 0 60000 65536"/>
              <a:gd name="T11" fmla="*/ 0 60000 65536"/>
              <a:gd name="T12" fmla="*/ 0 w 94"/>
              <a:gd name="T13" fmla="*/ 0 h 32"/>
              <a:gd name="T14" fmla="*/ 94 w 94"/>
              <a:gd name="T15" fmla="*/ 32 h 32"/>
            </a:gdLst>
            <a:ahLst/>
            <a:cxnLst>
              <a:cxn ang="T8">
                <a:pos x="T0" y="T1"/>
              </a:cxn>
              <a:cxn ang="T9">
                <a:pos x="T2" y="T3"/>
              </a:cxn>
              <a:cxn ang="T10">
                <a:pos x="T4" y="T5"/>
              </a:cxn>
              <a:cxn ang="T11">
                <a:pos x="T6" y="T7"/>
              </a:cxn>
            </a:cxnLst>
            <a:rect l="T12" t="T13" r="T14" b="T15"/>
            <a:pathLst>
              <a:path w="94" h="32">
                <a:moveTo>
                  <a:pt x="94" y="9"/>
                </a:moveTo>
                <a:lnTo>
                  <a:pt x="0" y="0"/>
                </a:lnTo>
                <a:lnTo>
                  <a:pt x="50" y="32"/>
                </a:lnTo>
                <a:lnTo>
                  <a:pt x="94" y="9"/>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2868" name="Line 468"/>
          <p:cNvSpPr>
            <a:spLocks noChangeShapeType="1"/>
          </p:cNvSpPr>
          <p:nvPr/>
        </p:nvSpPr>
        <p:spPr bwMode="auto">
          <a:xfrm flipH="1" flipV="1">
            <a:off x="7288213" y="3865787"/>
            <a:ext cx="214312" cy="457200"/>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2869" name="Line 469"/>
          <p:cNvSpPr>
            <a:spLocks noChangeShapeType="1"/>
          </p:cNvSpPr>
          <p:nvPr/>
        </p:nvSpPr>
        <p:spPr bwMode="auto">
          <a:xfrm flipH="1" flipV="1">
            <a:off x="7502530" y="4322989"/>
            <a:ext cx="220663" cy="23813"/>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2870" name="Freeform 470"/>
          <p:cNvSpPr>
            <a:spLocks/>
          </p:cNvSpPr>
          <p:nvPr/>
        </p:nvSpPr>
        <p:spPr bwMode="auto">
          <a:xfrm>
            <a:off x="7391400" y="4180121"/>
            <a:ext cx="228600" cy="227013"/>
          </a:xfrm>
          <a:custGeom>
            <a:avLst/>
            <a:gdLst>
              <a:gd name="T0" fmla="*/ 2147483647 w 99"/>
              <a:gd name="T1" fmla="*/ 2147483647 h 87"/>
              <a:gd name="T2" fmla="*/ 2147483647 w 99"/>
              <a:gd name="T3" fmla="*/ 2147483647 h 87"/>
              <a:gd name="T4" fmla="*/ 0 w 99"/>
              <a:gd name="T5" fmla="*/ 0 h 87"/>
              <a:gd name="T6" fmla="*/ 2147483647 w 99"/>
              <a:gd name="T7" fmla="*/ 2147483647 h 87"/>
              <a:gd name="T8" fmla="*/ 0 60000 65536"/>
              <a:gd name="T9" fmla="*/ 0 60000 65536"/>
              <a:gd name="T10" fmla="*/ 0 60000 65536"/>
              <a:gd name="T11" fmla="*/ 0 60000 65536"/>
              <a:gd name="T12" fmla="*/ 0 w 99"/>
              <a:gd name="T13" fmla="*/ 0 h 87"/>
              <a:gd name="T14" fmla="*/ 99 w 99"/>
              <a:gd name="T15" fmla="*/ 87 h 87"/>
            </a:gdLst>
            <a:ahLst/>
            <a:cxnLst>
              <a:cxn ang="T8">
                <a:pos x="T0" y="T1"/>
              </a:cxn>
              <a:cxn ang="T9">
                <a:pos x="T2" y="T3"/>
              </a:cxn>
              <a:cxn ang="T10">
                <a:pos x="T4" y="T5"/>
              </a:cxn>
              <a:cxn ang="T11">
                <a:pos x="T6" y="T7"/>
              </a:cxn>
            </a:cxnLst>
            <a:rect l="T12" t="T13" r="T14" b="T15"/>
            <a:pathLst>
              <a:path w="99" h="87">
                <a:moveTo>
                  <a:pt x="49" y="55"/>
                </a:moveTo>
                <a:lnTo>
                  <a:pt x="99" y="87"/>
                </a:lnTo>
                <a:lnTo>
                  <a:pt x="0" y="0"/>
                </a:lnTo>
                <a:lnTo>
                  <a:pt x="49" y="55"/>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2871" name="Line 471"/>
          <p:cNvSpPr>
            <a:spLocks noChangeShapeType="1"/>
          </p:cNvSpPr>
          <p:nvPr/>
        </p:nvSpPr>
        <p:spPr bwMode="auto">
          <a:xfrm flipV="1">
            <a:off x="7173913" y="3865796"/>
            <a:ext cx="114300" cy="36513"/>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2872" name="Line 472"/>
          <p:cNvSpPr>
            <a:spLocks noChangeShapeType="1"/>
          </p:cNvSpPr>
          <p:nvPr/>
        </p:nvSpPr>
        <p:spPr bwMode="auto">
          <a:xfrm flipV="1">
            <a:off x="4984752" y="3818162"/>
            <a:ext cx="114300" cy="528638"/>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2873" name="Line 473"/>
          <p:cNvSpPr>
            <a:spLocks noChangeShapeType="1"/>
          </p:cNvSpPr>
          <p:nvPr/>
        </p:nvSpPr>
        <p:spPr bwMode="auto">
          <a:xfrm flipH="1">
            <a:off x="5099062" y="3772147"/>
            <a:ext cx="219075" cy="46037"/>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2874" name="Line 474"/>
          <p:cNvSpPr>
            <a:spLocks noChangeShapeType="1"/>
          </p:cNvSpPr>
          <p:nvPr/>
        </p:nvSpPr>
        <p:spPr bwMode="auto">
          <a:xfrm flipH="1" flipV="1">
            <a:off x="4768850" y="4322989"/>
            <a:ext cx="215900" cy="23813"/>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2875" name="Line 475"/>
          <p:cNvSpPr>
            <a:spLocks noChangeShapeType="1"/>
          </p:cNvSpPr>
          <p:nvPr/>
        </p:nvSpPr>
        <p:spPr bwMode="auto">
          <a:xfrm flipV="1">
            <a:off x="4667250" y="4322994"/>
            <a:ext cx="101600" cy="60325"/>
          </a:xfrm>
          <a:prstGeom prst="line">
            <a:avLst/>
          </a:prstGeom>
          <a:noFill/>
          <a:ln w="9525">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2876" name="Line 476"/>
          <p:cNvSpPr>
            <a:spLocks noChangeShapeType="1"/>
          </p:cNvSpPr>
          <p:nvPr/>
        </p:nvSpPr>
        <p:spPr bwMode="auto">
          <a:xfrm>
            <a:off x="7400930" y="4180117"/>
            <a:ext cx="101600" cy="14287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2877" name="Line 477"/>
          <p:cNvSpPr>
            <a:spLocks noChangeShapeType="1"/>
          </p:cNvSpPr>
          <p:nvPr/>
        </p:nvSpPr>
        <p:spPr bwMode="auto">
          <a:xfrm flipH="1" flipV="1">
            <a:off x="4221175" y="4322989"/>
            <a:ext cx="219075" cy="23813"/>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2878" name="Freeform 478"/>
          <p:cNvSpPr>
            <a:spLocks/>
          </p:cNvSpPr>
          <p:nvPr/>
        </p:nvSpPr>
        <p:spPr bwMode="auto">
          <a:xfrm>
            <a:off x="6410337" y="3183184"/>
            <a:ext cx="219075" cy="384175"/>
          </a:xfrm>
          <a:custGeom>
            <a:avLst/>
            <a:gdLst>
              <a:gd name="T0" fmla="*/ 2147483647 w 94"/>
              <a:gd name="T1" fmla="*/ 0 h 147"/>
              <a:gd name="T2" fmla="*/ 2147483647 w 94"/>
              <a:gd name="T3" fmla="*/ 2147483647 h 147"/>
              <a:gd name="T4" fmla="*/ 0 w 94"/>
              <a:gd name="T5" fmla="*/ 2147483647 h 147"/>
              <a:gd name="T6" fmla="*/ 2147483647 w 94"/>
              <a:gd name="T7" fmla="*/ 0 h 147"/>
              <a:gd name="T8" fmla="*/ 0 60000 65536"/>
              <a:gd name="T9" fmla="*/ 0 60000 65536"/>
              <a:gd name="T10" fmla="*/ 0 60000 65536"/>
              <a:gd name="T11" fmla="*/ 0 60000 65536"/>
              <a:gd name="T12" fmla="*/ 0 w 94"/>
              <a:gd name="T13" fmla="*/ 0 h 147"/>
              <a:gd name="T14" fmla="*/ 94 w 94"/>
              <a:gd name="T15" fmla="*/ 147 h 147"/>
            </a:gdLst>
            <a:ahLst/>
            <a:cxnLst>
              <a:cxn ang="T8">
                <a:pos x="T0" y="T1"/>
              </a:cxn>
              <a:cxn ang="T9">
                <a:pos x="T2" y="T3"/>
              </a:cxn>
              <a:cxn ang="T10">
                <a:pos x="T4" y="T5"/>
              </a:cxn>
              <a:cxn ang="T11">
                <a:pos x="T6" y="T7"/>
              </a:cxn>
            </a:cxnLst>
            <a:rect l="T12" t="T13" r="T14" b="T15"/>
            <a:pathLst>
              <a:path w="94" h="147">
                <a:moveTo>
                  <a:pt x="49" y="0"/>
                </a:moveTo>
                <a:lnTo>
                  <a:pt x="94" y="147"/>
                </a:lnTo>
                <a:lnTo>
                  <a:pt x="0" y="50"/>
                </a:lnTo>
                <a:lnTo>
                  <a:pt x="49"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2879" name="Freeform 479"/>
          <p:cNvSpPr>
            <a:spLocks/>
          </p:cNvSpPr>
          <p:nvPr/>
        </p:nvSpPr>
        <p:spPr bwMode="auto">
          <a:xfrm>
            <a:off x="6524625" y="3183184"/>
            <a:ext cx="215900" cy="384175"/>
          </a:xfrm>
          <a:custGeom>
            <a:avLst/>
            <a:gdLst>
              <a:gd name="T0" fmla="*/ 2147483647 w 94"/>
              <a:gd name="T1" fmla="*/ 2147483647 h 147"/>
              <a:gd name="T2" fmla="*/ 0 w 94"/>
              <a:gd name="T3" fmla="*/ 0 h 147"/>
              <a:gd name="T4" fmla="*/ 2147483647 w 94"/>
              <a:gd name="T5" fmla="*/ 2147483647 h 147"/>
              <a:gd name="T6" fmla="*/ 2147483647 w 94"/>
              <a:gd name="T7" fmla="*/ 2147483647 h 147"/>
              <a:gd name="T8" fmla="*/ 0 60000 65536"/>
              <a:gd name="T9" fmla="*/ 0 60000 65536"/>
              <a:gd name="T10" fmla="*/ 0 60000 65536"/>
              <a:gd name="T11" fmla="*/ 0 60000 65536"/>
              <a:gd name="T12" fmla="*/ 0 w 94"/>
              <a:gd name="T13" fmla="*/ 0 h 147"/>
              <a:gd name="T14" fmla="*/ 94 w 94"/>
              <a:gd name="T15" fmla="*/ 147 h 147"/>
            </a:gdLst>
            <a:ahLst/>
            <a:cxnLst>
              <a:cxn ang="T8">
                <a:pos x="T0" y="T1"/>
              </a:cxn>
              <a:cxn ang="T9">
                <a:pos x="T2" y="T3"/>
              </a:cxn>
              <a:cxn ang="T10">
                <a:pos x="T4" y="T5"/>
              </a:cxn>
              <a:cxn ang="T11">
                <a:pos x="T6" y="T7"/>
              </a:cxn>
            </a:cxnLst>
            <a:rect l="T12" t="T13" r="T14" b="T15"/>
            <a:pathLst>
              <a:path w="94" h="147">
                <a:moveTo>
                  <a:pt x="94" y="91"/>
                </a:moveTo>
                <a:lnTo>
                  <a:pt x="0" y="0"/>
                </a:lnTo>
                <a:lnTo>
                  <a:pt x="45" y="147"/>
                </a:lnTo>
                <a:lnTo>
                  <a:pt x="94" y="91"/>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2880" name="Freeform 480"/>
          <p:cNvSpPr>
            <a:spLocks/>
          </p:cNvSpPr>
          <p:nvPr/>
        </p:nvSpPr>
        <p:spPr bwMode="auto">
          <a:xfrm>
            <a:off x="5862650" y="3170484"/>
            <a:ext cx="217487" cy="263525"/>
          </a:xfrm>
          <a:custGeom>
            <a:avLst/>
            <a:gdLst>
              <a:gd name="T0" fmla="*/ 2147483647 w 93"/>
              <a:gd name="T1" fmla="*/ 0 h 101"/>
              <a:gd name="T2" fmla="*/ 2147483647 w 93"/>
              <a:gd name="T3" fmla="*/ 2147483647 h 101"/>
              <a:gd name="T4" fmla="*/ 0 w 93"/>
              <a:gd name="T5" fmla="*/ 2147483647 h 101"/>
              <a:gd name="T6" fmla="*/ 2147483647 w 93"/>
              <a:gd name="T7" fmla="*/ 0 h 101"/>
              <a:gd name="T8" fmla="*/ 0 60000 65536"/>
              <a:gd name="T9" fmla="*/ 0 60000 65536"/>
              <a:gd name="T10" fmla="*/ 0 60000 65536"/>
              <a:gd name="T11" fmla="*/ 0 60000 65536"/>
              <a:gd name="T12" fmla="*/ 0 w 93"/>
              <a:gd name="T13" fmla="*/ 0 h 101"/>
              <a:gd name="T14" fmla="*/ 93 w 93"/>
              <a:gd name="T15" fmla="*/ 101 h 101"/>
            </a:gdLst>
            <a:ahLst/>
            <a:cxnLst>
              <a:cxn ang="T8">
                <a:pos x="T0" y="T1"/>
              </a:cxn>
              <a:cxn ang="T9">
                <a:pos x="T2" y="T3"/>
              </a:cxn>
              <a:cxn ang="T10">
                <a:pos x="T4" y="T5"/>
              </a:cxn>
              <a:cxn ang="T11">
                <a:pos x="T6" y="T7"/>
              </a:cxn>
            </a:cxnLst>
            <a:rect l="T12" t="T13" r="T14" b="T15"/>
            <a:pathLst>
              <a:path w="93" h="101">
                <a:moveTo>
                  <a:pt x="49" y="0"/>
                </a:moveTo>
                <a:lnTo>
                  <a:pt x="93" y="92"/>
                </a:lnTo>
                <a:lnTo>
                  <a:pt x="0" y="101"/>
                </a:lnTo>
                <a:lnTo>
                  <a:pt x="49"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2881" name="Freeform 481"/>
          <p:cNvSpPr>
            <a:spLocks/>
          </p:cNvSpPr>
          <p:nvPr/>
        </p:nvSpPr>
        <p:spPr bwMode="auto">
          <a:xfrm>
            <a:off x="5976950" y="3170462"/>
            <a:ext cx="217487" cy="241300"/>
          </a:xfrm>
          <a:custGeom>
            <a:avLst/>
            <a:gdLst>
              <a:gd name="T0" fmla="*/ 2147483647 w 93"/>
              <a:gd name="T1" fmla="*/ 2147483647 h 92"/>
              <a:gd name="T2" fmla="*/ 0 w 93"/>
              <a:gd name="T3" fmla="*/ 0 h 92"/>
              <a:gd name="T4" fmla="*/ 2147483647 w 93"/>
              <a:gd name="T5" fmla="*/ 2147483647 h 92"/>
              <a:gd name="T6" fmla="*/ 2147483647 w 93"/>
              <a:gd name="T7" fmla="*/ 2147483647 h 92"/>
              <a:gd name="T8" fmla="*/ 0 60000 65536"/>
              <a:gd name="T9" fmla="*/ 0 60000 65536"/>
              <a:gd name="T10" fmla="*/ 0 60000 65536"/>
              <a:gd name="T11" fmla="*/ 0 60000 65536"/>
              <a:gd name="T12" fmla="*/ 0 w 93"/>
              <a:gd name="T13" fmla="*/ 0 h 92"/>
              <a:gd name="T14" fmla="*/ 93 w 93"/>
              <a:gd name="T15" fmla="*/ 92 h 92"/>
            </a:gdLst>
            <a:ahLst/>
            <a:cxnLst>
              <a:cxn ang="T8">
                <a:pos x="T0" y="T1"/>
              </a:cxn>
              <a:cxn ang="T9">
                <a:pos x="T2" y="T3"/>
              </a:cxn>
              <a:cxn ang="T10">
                <a:pos x="T4" y="T5"/>
              </a:cxn>
              <a:cxn ang="T11">
                <a:pos x="T6" y="T7"/>
              </a:cxn>
            </a:cxnLst>
            <a:rect l="T12" t="T13" r="T14" b="T15"/>
            <a:pathLst>
              <a:path w="93" h="92">
                <a:moveTo>
                  <a:pt x="93" y="5"/>
                </a:moveTo>
                <a:lnTo>
                  <a:pt x="0" y="0"/>
                </a:lnTo>
                <a:lnTo>
                  <a:pt x="44" y="92"/>
                </a:lnTo>
                <a:lnTo>
                  <a:pt x="93" y="5"/>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2882" name="Line 482"/>
          <p:cNvSpPr>
            <a:spLocks noChangeShapeType="1"/>
          </p:cNvSpPr>
          <p:nvPr/>
        </p:nvSpPr>
        <p:spPr bwMode="auto">
          <a:xfrm flipH="1" flipV="1">
            <a:off x="6524625" y="3183184"/>
            <a:ext cx="215900" cy="23812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2883" name="Line 483"/>
          <p:cNvSpPr>
            <a:spLocks noChangeShapeType="1"/>
          </p:cNvSpPr>
          <p:nvPr/>
        </p:nvSpPr>
        <p:spPr bwMode="auto">
          <a:xfrm flipV="1">
            <a:off x="6410328" y="3183184"/>
            <a:ext cx="114300" cy="131763"/>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2884" name="Line 484"/>
          <p:cNvSpPr>
            <a:spLocks noChangeShapeType="1"/>
          </p:cNvSpPr>
          <p:nvPr/>
        </p:nvSpPr>
        <p:spPr bwMode="auto">
          <a:xfrm flipH="1" flipV="1">
            <a:off x="5976950" y="3170462"/>
            <a:ext cx="217487" cy="12700"/>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2885" name="Freeform 485"/>
          <p:cNvSpPr>
            <a:spLocks/>
          </p:cNvSpPr>
          <p:nvPr/>
        </p:nvSpPr>
        <p:spPr bwMode="auto">
          <a:xfrm>
            <a:off x="5534037" y="3481634"/>
            <a:ext cx="227013" cy="277813"/>
          </a:xfrm>
          <a:custGeom>
            <a:avLst/>
            <a:gdLst>
              <a:gd name="T0" fmla="*/ 2147483647 w 98"/>
              <a:gd name="T1" fmla="*/ 0 h 106"/>
              <a:gd name="T2" fmla="*/ 2147483647 w 98"/>
              <a:gd name="T3" fmla="*/ 2147483647 h 106"/>
              <a:gd name="T4" fmla="*/ 0 w 98"/>
              <a:gd name="T5" fmla="*/ 2147483647 h 106"/>
              <a:gd name="T6" fmla="*/ 2147483647 w 98"/>
              <a:gd name="T7" fmla="*/ 0 h 106"/>
              <a:gd name="T8" fmla="*/ 0 60000 65536"/>
              <a:gd name="T9" fmla="*/ 0 60000 65536"/>
              <a:gd name="T10" fmla="*/ 0 60000 65536"/>
              <a:gd name="T11" fmla="*/ 0 60000 65536"/>
              <a:gd name="T12" fmla="*/ 0 w 98"/>
              <a:gd name="T13" fmla="*/ 0 h 106"/>
              <a:gd name="T14" fmla="*/ 98 w 98"/>
              <a:gd name="T15" fmla="*/ 106 h 106"/>
            </a:gdLst>
            <a:ahLst/>
            <a:cxnLst>
              <a:cxn ang="T8">
                <a:pos x="T0" y="T1"/>
              </a:cxn>
              <a:cxn ang="T9">
                <a:pos x="T2" y="T3"/>
              </a:cxn>
              <a:cxn ang="T10">
                <a:pos x="T4" y="T5"/>
              </a:cxn>
              <a:cxn ang="T11">
                <a:pos x="T6" y="T7"/>
              </a:cxn>
            </a:cxnLst>
            <a:rect l="T12" t="T13" r="T14" b="T15"/>
            <a:pathLst>
              <a:path w="98" h="106">
                <a:moveTo>
                  <a:pt x="49" y="0"/>
                </a:moveTo>
                <a:lnTo>
                  <a:pt x="98" y="97"/>
                </a:lnTo>
                <a:lnTo>
                  <a:pt x="0" y="106"/>
                </a:lnTo>
                <a:lnTo>
                  <a:pt x="49"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2886" name="Freeform 486"/>
          <p:cNvSpPr>
            <a:spLocks/>
          </p:cNvSpPr>
          <p:nvPr/>
        </p:nvSpPr>
        <p:spPr bwMode="auto">
          <a:xfrm>
            <a:off x="5646738" y="3434009"/>
            <a:ext cx="215900" cy="301625"/>
          </a:xfrm>
          <a:custGeom>
            <a:avLst/>
            <a:gdLst>
              <a:gd name="T0" fmla="*/ 2147483647 w 94"/>
              <a:gd name="T1" fmla="*/ 0 h 115"/>
              <a:gd name="T2" fmla="*/ 0 w 94"/>
              <a:gd name="T3" fmla="*/ 2147483647 h 115"/>
              <a:gd name="T4" fmla="*/ 2147483647 w 94"/>
              <a:gd name="T5" fmla="*/ 2147483647 h 115"/>
              <a:gd name="T6" fmla="*/ 2147483647 w 94"/>
              <a:gd name="T7" fmla="*/ 0 h 115"/>
              <a:gd name="T8" fmla="*/ 0 60000 65536"/>
              <a:gd name="T9" fmla="*/ 0 60000 65536"/>
              <a:gd name="T10" fmla="*/ 0 60000 65536"/>
              <a:gd name="T11" fmla="*/ 0 60000 65536"/>
              <a:gd name="T12" fmla="*/ 0 w 94"/>
              <a:gd name="T13" fmla="*/ 0 h 115"/>
              <a:gd name="T14" fmla="*/ 94 w 94"/>
              <a:gd name="T15" fmla="*/ 115 h 115"/>
            </a:gdLst>
            <a:ahLst/>
            <a:cxnLst>
              <a:cxn ang="T8">
                <a:pos x="T0" y="T1"/>
              </a:cxn>
              <a:cxn ang="T9">
                <a:pos x="T2" y="T3"/>
              </a:cxn>
              <a:cxn ang="T10">
                <a:pos x="T4" y="T5"/>
              </a:cxn>
              <a:cxn ang="T11">
                <a:pos x="T6" y="T7"/>
              </a:cxn>
            </a:cxnLst>
            <a:rect l="T12" t="T13" r="T14" b="T15"/>
            <a:pathLst>
              <a:path w="94" h="115">
                <a:moveTo>
                  <a:pt x="94" y="0"/>
                </a:moveTo>
                <a:lnTo>
                  <a:pt x="0" y="18"/>
                </a:lnTo>
                <a:lnTo>
                  <a:pt x="49" y="115"/>
                </a:lnTo>
                <a:lnTo>
                  <a:pt x="94"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2887" name="Freeform 487"/>
          <p:cNvSpPr>
            <a:spLocks/>
          </p:cNvSpPr>
          <p:nvPr/>
        </p:nvSpPr>
        <p:spPr bwMode="auto">
          <a:xfrm>
            <a:off x="6629400" y="3421309"/>
            <a:ext cx="215900" cy="396875"/>
          </a:xfrm>
          <a:custGeom>
            <a:avLst/>
            <a:gdLst>
              <a:gd name="T0" fmla="*/ 2147483647 w 93"/>
              <a:gd name="T1" fmla="*/ 0 h 152"/>
              <a:gd name="T2" fmla="*/ 2147483647 w 93"/>
              <a:gd name="T3" fmla="*/ 2147483647 h 152"/>
              <a:gd name="T4" fmla="*/ 0 w 93"/>
              <a:gd name="T5" fmla="*/ 2147483647 h 152"/>
              <a:gd name="T6" fmla="*/ 2147483647 w 93"/>
              <a:gd name="T7" fmla="*/ 0 h 152"/>
              <a:gd name="T8" fmla="*/ 0 60000 65536"/>
              <a:gd name="T9" fmla="*/ 0 60000 65536"/>
              <a:gd name="T10" fmla="*/ 0 60000 65536"/>
              <a:gd name="T11" fmla="*/ 0 60000 65536"/>
              <a:gd name="T12" fmla="*/ 0 w 93"/>
              <a:gd name="T13" fmla="*/ 0 h 152"/>
              <a:gd name="T14" fmla="*/ 93 w 93"/>
              <a:gd name="T15" fmla="*/ 152 h 152"/>
            </a:gdLst>
            <a:ahLst/>
            <a:cxnLst>
              <a:cxn ang="T8">
                <a:pos x="T0" y="T1"/>
              </a:cxn>
              <a:cxn ang="T9">
                <a:pos x="T2" y="T3"/>
              </a:cxn>
              <a:cxn ang="T10">
                <a:pos x="T4" y="T5"/>
              </a:cxn>
              <a:cxn ang="T11">
                <a:pos x="T6" y="T7"/>
              </a:cxn>
            </a:cxnLst>
            <a:rect l="T12" t="T13" r="T14" b="T15"/>
            <a:pathLst>
              <a:path w="93" h="152">
                <a:moveTo>
                  <a:pt x="49" y="0"/>
                </a:moveTo>
                <a:lnTo>
                  <a:pt x="93" y="152"/>
                </a:lnTo>
                <a:lnTo>
                  <a:pt x="0" y="56"/>
                </a:lnTo>
                <a:lnTo>
                  <a:pt x="49"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2888" name="Freeform 488"/>
          <p:cNvSpPr>
            <a:spLocks/>
          </p:cNvSpPr>
          <p:nvPr/>
        </p:nvSpPr>
        <p:spPr bwMode="auto">
          <a:xfrm>
            <a:off x="6740525" y="3421309"/>
            <a:ext cx="217488" cy="396875"/>
          </a:xfrm>
          <a:custGeom>
            <a:avLst/>
            <a:gdLst>
              <a:gd name="T0" fmla="*/ 2147483647 w 93"/>
              <a:gd name="T1" fmla="*/ 2147483647 h 152"/>
              <a:gd name="T2" fmla="*/ 0 w 93"/>
              <a:gd name="T3" fmla="*/ 0 h 152"/>
              <a:gd name="T4" fmla="*/ 2147483647 w 93"/>
              <a:gd name="T5" fmla="*/ 2147483647 h 152"/>
              <a:gd name="T6" fmla="*/ 2147483647 w 93"/>
              <a:gd name="T7" fmla="*/ 2147483647 h 152"/>
              <a:gd name="T8" fmla="*/ 0 60000 65536"/>
              <a:gd name="T9" fmla="*/ 0 60000 65536"/>
              <a:gd name="T10" fmla="*/ 0 60000 65536"/>
              <a:gd name="T11" fmla="*/ 0 60000 65536"/>
              <a:gd name="T12" fmla="*/ 0 w 93"/>
              <a:gd name="T13" fmla="*/ 0 h 152"/>
              <a:gd name="T14" fmla="*/ 93 w 93"/>
              <a:gd name="T15" fmla="*/ 152 h 152"/>
            </a:gdLst>
            <a:ahLst/>
            <a:cxnLst>
              <a:cxn ang="T8">
                <a:pos x="T0" y="T1"/>
              </a:cxn>
              <a:cxn ang="T9">
                <a:pos x="T2" y="T3"/>
              </a:cxn>
              <a:cxn ang="T10">
                <a:pos x="T4" y="T5"/>
              </a:cxn>
              <a:cxn ang="T11">
                <a:pos x="T6" y="T7"/>
              </a:cxn>
            </a:cxnLst>
            <a:rect l="T12" t="T13" r="T14" b="T15"/>
            <a:pathLst>
              <a:path w="93" h="152">
                <a:moveTo>
                  <a:pt x="93" y="88"/>
                </a:moveTo>
                <a:lnTo>
                  <a:pt x="0" y="0"/>
                </a:lnTo>
                <a:lnTo>
                  <a:pt x="44" y="152"/>
                </a:lnTo>
                <a:lnTo>
                  <a:pt x="93" y="88"/>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2889" name="Line 489"/>
          <p:cNvSpPr>
            <a:spLocks noChangeShapeType="1"/>
          </p:cNvSpPr>
          <p:nvPr/>
        </p:nvSpPr>
        <p:spPr bwMode="auto">
          <a:xfrm flipV="1">
            <a:off x="5534027" y="3481634"/>
            <a:ext cx="112713" cy="277813"/>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2890" name="Line 490"/>
          <p:cNvSpPr>
            <a:spLocks noChangeShapeType="1"/>
          </p:cNvSpPr>
          <p:nvPr/>
        </p:nvSpPr>
        <p:spPr bwMode="auto">
          <a:xfrm flipH="1" flipV="1">
            <a:off x="6740525" y="3421287"/>
            <a:ext cx="217488" cy="230188"/>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2891" name="Line 491"/>
          <p:cNvSpPr>
            <a:spLocks noChangeShapeType="1"/>
          </p:cNvSpPr>
          <p:nvPr/>
        </p:nvSpPr>
        <p:spPr bwMode="auto">
          <a:xfrm flipV="1">
            <a:off x="6629412" y="3421287"/>
            <a:ext cx="111125" cy="146050"/>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2892" name="Freeform 492"/>
          <p:cNvSpPr>
            <a:spLocks/>
          </p:cNvSpPr>
          <p:nvPr/>
        </p:nvSpPr>
        <p:spPr bwMode="auto">
          <a:xfrm>
            <a:off x="4883150" y="4346802"/>
            <a:ext cx="215900" cy="96837"/>
          </a:xfrm>
          <a:custGeom>
            <a:avLst/>
            <a:gdLst>
              <a:gd name="T0" fmla="*/ 2147483647 w 94"/>
              <a:gd name="T1" fmla="*/ 0 h 37"/>
              <a:gd name="T2" fmla="*/ 2147483647 w 94"/>
              <a:gd name="T3" fmla="*/ 2147483647 h 37"/>
              <a:gd name="T4" fmla="*/ 0 w 94"/>
              <a:gd name="T5" fmla="*/ 2147483647 h 37"/>
              <a:gd name="T6" fmla="*/ 2147483647 w 94"/>
              <a:gd name="T7" fmla="*/ 0 h 37"/>
              <a:gd name="T8" fmla="*/ 0 60000 65536"/>
              <a:gd name="T9" fmla="*/ 0 60000 65536"/>
              <a:gd name="T10" fmla="*/ 0 60000 65536"/>
              <a:gd name="T11" fmla="*/ 0 60000 65536"/>
              <a:gd name="T12" fmla="*/ 0 w 94"/>
              <a:gd name="T13" fmla="*/ 0 h 37"/>
              <a:gd name="T14" fmla="*/ 94 w 94"/>
              <a:gd name="T15" fmla="*/ 37 h 37"/>
            </a:gdLst>
            <a:ahLst/>
            <a:cxnLst>
              <a:cxn ang="T8">
                <a:pos x="T0" y="T1"/>
              </a:cxn>
              <a:cxn ang="T9">
                <a:pos x="T2" y="T3"/>
              </a:cxn>
              <a:cxn ang="T10">
                <a:pos x="T4" y="T5"/>
              </a:cxn>
              <a:cxn ang="T11">
                <a:pos x="T6" y="T7"/>
              </a:cxn>
            </a:cxnLst>
            <a:rect l="T12" t="T13" r="T14" b="T15"/>
            <a:pathLst>
              <a:path w="94" h="37">
                <a:moveTo>
                  <a:pt x="45" y="0"/>
                </a:moveTo>
                <a:lnTo>
                  <a:pt x="94" y="37"/>
                </a:lnTo>
                <a:lnTo>
                  <a:pt x="0" y="23"/>
                </a:lnTo>
                <a:lnTo>
                  <a:pt x="45"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2893" name="Freeform 493"/>
          <p:cNvSpPr>
            <a:spLocks/>
          </p:cNvSpPr>
          <p:nvPr/>
        </p:nvSpPr>
        <p:spPr bwMode="auto">
          <a:xfrm>
            <a:off x="4984762" y="4346802"/>
            <a:ext cx="227013" cy="96837"/>
          </a:xfrm>
          <a:custGeom>
            <a:avLst/>
            <a:gdLst>
              <a:gd name="T0" fmla="*/ 2147483647 w 98"/>
              <a:gd name="T1" fmla="*/ 2147483647 h 37"/>
              <a:gd name="T2" fmla="*/ 0 w 98"/>
              <a:gd name="T3" fmla="*/ 0 h 37"/>
              <a:gd name="T4" fmla="*/ 2147483647 w 98"/>
              <a:gd name="T5" fmla="*/ 2147483647 h 37"/>
              <a:gd name="T6" fmla="*/ 2147483647 w 98"/>
              <a:gd name="T7" fmla="*/ 2147483647 h 37"/>
              <a:gd name="T8" fmla="*/ 0 60000 65536"/>
              <a:gd name="T9" fmla="*/ 0 60000 65536"/>
              <a:gd name="T10" fmla="*/ 0 60000 65536"/>
              <a:gd name="T11" fmla="*/ 0 60000 65536"/>
              <a:gd name="T12" fmla="*/ 0 w 98"/>
              <a:gd name="T13" fmla="*/ 0 h 37"/>
              <a:gd name="T14" fmla="*/ 98 w 98"/>
              <a:gd name="T15" fmla="*/ 37 h 37"/>
            </a:gdLst>
            <a:ahLst/>
            <a:cxnLst>
              <a:cxn ang="T8">
                <a:pos x="T0" y="T1"/>
              </a:cxn>
              <a:cxn ang="T9">
                <a:pos x="T2" y="T3"/>
              </a:cxn>
              <a:cxn ang="T10">
                <a:pos x="T4" y="T5"/>
              </a:cxn>
              <a:cxn ang="T11">
                <a:pos x="T6" y="T7"/>
              </a:cxn>
            </a:cxnLst>
            <a:rect l="T12" t="T13" r="T14" b="T15"/>
            <a:pathLst>
              <a:path w="98" h="37">
                <a:moveTo>
                  <a:pt x="98" y="14"/>
                </a:moveTo>
                <a:lnTo>
                  <a:pt x="0" y="0"/>
                </a:lnTo>
                <a:lnTo>
                  <a:pt x="49" y="37"/>
                </a:lnTo>
                <a:lnTo>
                  <a:pt x="98" y="14"/>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2894" name="Freeform 494"/>
          <p:cNvSpPr>
            <a:spLocks/>
          </p:cNvSpPr>
          <p:nvPr/>
        </p:nvSpPr>
        <p:spPr bwMode="auto">
          <a:xfrm>
            <a:off x="5211763" y="3772127"/>
            <a:ext cx="220662" cy="611187"/>
          </a:xfrm>
          <a:custGeom>
            <a:avLst/>
            <a:gdLst>
              <a:gd name="T0" fmla="*/ 2147483647 w 94"/>
              <a:gd name="T1" fmla="*/ 0 h 234"/>
              <a:gd name="T2" fmla="*/ 2147483647 w 94"/>
              <a:gd name="T3" fmla="*/ 2147483647 h 234"/>
              <a:gd name="T4" fmla="*/ 0 w 94"/>
              <a:gd name="T5" fmla="*/ 2147483647 h 234"/>
              <a:gd name="T6" fmla="*/ 2147483647 w 94"/>
              <a:gd name="T7" fmla="*/ 0 h 234"/>
              <a:gd name="T8" fmla="*/ 0 60000 65536"/>
              <a:gd name="T9" fmla="*/ 0 60000 65536"/>
              <a:gd name="T10" fmla="*/ 0 60000 65536"/>
              <a:gd name="T11" fmla="*/ 0 60000 65536"/>
              <a:gd name="T12" fmla="*/ 0 w 94"/>
              <a:gd name="T13" fmla="*/ 0 h 234"/>
              <a:gd name="T14" fmla="*/ 94 w 94"/>
              <a:gd name="T15" fmla="*/ 234 h 234"/>
            </a:gdLst>
            <a:ahLst/>
            <a:cxnLst>
              <a:cxn ang="T8">
                <a:pos x="T0" y="T1"/>
              </a:cxn>
              <a:cxn ang="T9">
                <a:pos x="T2" y="T3"/>
              </a:cxn>
              <a:cxn ang="T10">
                <a:pos x="T4" y="T5"/>
              </a:cxn>
              <a:cxn ang="T11">
                <a:pos x="T6" y="T7"/>
              </a:cxn>
            </a:cxnLst>
            <a:rect l="T12" t="T13" r="T14" b="T15"/>
            <a:pathLst>
              <a:path w="94" h="234">
                <a:moveTo>
                  <a:pt x="45" y="0"/>
                </a:moveTo>
                <a:lnTo>
                  <a:pt x="94" y="55"/>
                </a:lnTo>
                <a:lnTo>
                  <a:pt x="0" y="234"/>
                </a:lnTo>
                <a:lnTo>
                  <a:pt x="45"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2895" name="Freeform 495"/>
          <p:cNvSpPr>
            <a:spLocks/>
          </p:cNvSpPr>
          <p:nvPr/>
        </p:nvSpPr>
        <p:spPr bwMode="auto">
          <a:xfrm>
            <a:off x="5318125" y="3759429"/>
            <a:ext cx="215900" cy="155575"/>
          </a:xfrm>
          <a:custGeom>
            <a:avLst/>
            <a:gdLst>
              <a:gd name="T0" fmla="*/ 2147483647 w 93"/>
              <a:gd name="T1" fmla="*/ 0 h 60"/>
              <a:gd name="T2" fmla="*/ 0 w 93"/>
              <a:gd name="T3" fmla="*/ 2147483647 h 60"/>
              <a:gd name="T4" fmla="*/ 2147483647 w 93"/>
              <a:gd name="T5" fmla="*/ 2147483647 h 60"/>
              <a:gd name="T6" fmla="*/ 2147483647 w 93"/>
              <a:gd name="T7" fmla="*/ 0 h 60"/>
              <a:gd name="T8" fmla="*/ 0 60000 65536"/>
              <a:gd name="T9" fmla="*/ 0 60000 65536"/>
              <a:gd name="T10" fmla="*/ 0 60000 65536"/>
              <a:gd name="T11" fmla="*/ 0 60000 65536"/>
              <a:gd name="T12" fmla="*/ 0 w 93"/>
              <a:gd name="T13" fmla="*/ 0 h 60"/>
              <a:gd name="T14" fmla="*/ 93 w 93"/>
              <a:gd name="T15" fmla="*/ 60 h 60"/>
            </a:gdLst>
            <a:ahLst/>
            <a:cxnLst>
              <a:cxn ang="T8">
                <a:pos x="T0" y="T1"/>
              </a:cxn>
              <a:cxn ang="T9">
                <a:pos x="T2" y="T3"/>
              </a:cxn>
              <a:cxn ang="T10">
                <a:pos x="T4" y="T5"/>
              </a:cxn>
              <a:cxn ang="T11">
                <a:pos x="T6" y="T7"/>
              </a:cxn>
            </a:cxnLst>
            <a:rect l="T12" t="T13" r="T14" b="T15"/>
            <a:pathLst>
              <a:path w="93" h="60">
                <a:moveTo>
                  <a:pt x="93" y="0"/>
                </a:moveTo>
                <a:lnTo>
                  <a:pt x="0" y="5"/>
                </a:lnTo>
                <a:lnTo>
                  <a:pt x="49" y="60"/>
                </a:lnTo>
                <a:lnTo>
                  <a:pt x="93"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2896" name="Line 496"/>
          <p:cNvSpPr>
            <a:spLocks noChangeShapeType="1"/>
          </p:cNvSpPr>
          <p:nvPr/>
        </p:nvSpPr>
        <p:spPr bwMode="auto">
          <a:xfrm flipH="1" flipV="1">
            <a:off x="4984762" y="4346800"/>
            <a:ext cx="227013" cy="36512"/>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2897" name="Line 497"/>
          <p:cNvSpPr>
            <a:spLocks noChangeShapeType="1"/>
          </p:cNvSpPr>
          <p:nvPr/>
        </p:nvSpPr>
        <p:spPr bwMode="auto">
          <a:xfrm flipV="1">
            <a:off x="4883150" y="4346806"/>
            <a:ext cx="101600" cy="6032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2898" name="Line 498"/>
          <p:cNvSpPr>
            <a:spLocks noChangeShapeType="1"/>
          </p:cNvSpPr>
          <p:nvPr/>
        </p:nvSpPr>
        <p:spPr bwMode="auto">
          <a:xfrm flipH="1" flipV="1">
            <a:off x="4440238" y="4346800"/>
            <a:ext cx="227012" cy="36512"/>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2899" name="Line 499"/>
          <p:cNvSpPr>
            <a:spLocks noChangeShapeType="1"/>
          </p:cNvSpPr>
          <p:nvPr/>
        </p:nvSpPr>
        <p:spPr bwMode="auto">
          <a:xfrm flipV="1">
            <a:off x="7620000" y="4346806"/>
            <a:ext cx="103188" cy="6032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2900" name="Freeform 500"/>
          <p:cNvSpPr>
            <a:spLocks/>
          </p:cNvSpPr>
          <p:nvPr/>
        </p:nvSpPr>
        <p:spPr bwMode="auto">
          <a:xfrm>
            <a:off x="6080125" y="3183184"/>
            <a:ext cx="215900" cy="334963"/>
          </a:xfrm>
          <a:custGeom>
            <a:avLst/>
            <a:gdLst>
              <a:gd name="T0" fmla="*/ 2147483647 w 94"/>
              <a:gd name="T1" fmla="*/ 0 h 128"/>
              <a:gd name="T2" fmla="*/ 2147483647 w 94"/>
              <a:gd name="T3" fmla="*/ 2147483647 h 128"/>
              <a:gd name="T4" fmla="*/ 0 w 94"/>
              <a:gd name="T5" fmla="*/ 2147483647 h 128"/>
              <a:gd name="T6" fmla="*/ 2147483647 w 94"/>
              <a:gd name="T7" fmla="*/ 0 h 128"/>
              <a:gd name="T8" fmla="*/ 0 60000 65536"/>
              <a:gd name="T9" fmla="*/ 0 60000 65536"/>
              <a:gd name="T10" fmla="*/ 0 60000 65536"/>
              <a:gd name="T11" fmla="*/ 0 60000 65536"/>
              <a:gd name="T12" fmla="*/ 0 w 94"/>
              <a:gd name="T13" fmla="*/ 0 h 128"/>
              <a:gd name="T14" fmla="*/ 94 w 94"/>
              <a:gd name="T15" fmla="*/ 128 h 128"/>
            </a:gdLst>
            <a:ahLst/>
            <a:cxnLst>
              <a:cxn ang="T8">
                <a:pos x="T0" y="T1"/>
              </a:cxn>
              <a:cxn ang="T9">
                <a:pos x="T2" y="T3"/>
              </a:cxn>
              <a:cxn ang="T10">
                <a:pos x="T4" y="T5"/>
              </a:cxn>
              <a:cxn ang="T11">
                <a:pos x="T6" y="T7"/>
              </a:cxn>
            </a:cxnLst>
            <a:rect l="T12" t="T13" r="T14" b="T15"/>
            <a:pathLst>
              <a:path w="94" h="128">
                <a:moveTo>
                  <a:pt x="49" y="0"/>
                </a:moveTo>
                <a:lnTo>
                  <a:pt x="94" y="128"/>
                </a:lnTo>
                <a:lnTo>
                  <a:pt x="0" y="87"/>
                </a:lnTo>
                <a:lnTo>
                  <a:pt x="49"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2901" name="Freeform 501"/>
          <p:cNvSpPr>
            <a:spLocks/>
          </p:cNvSpPr>
          <p:nvPr/>
        </p:nvSpPr>
        <p:spPr bwMode="auto">
          <a:xfrm>
            <a:off x="6194425" y="3183184"/>
            <a:ext cx="215900" cy="334963"/>
          </a:xfrm>
          <a:custGeom>
            <a:avLst/>
            <a:gdLst>
              <a:gd name="T0" fmla="*/ 2147483647 w 94"/>
              <a:gd name="T1" fmla="*/ 2147483647 h 128"/>
              <a:gd name="T2" fmla="*/ 0 w 94"/>
              <a:gd name="T3" fmla="*/ 0 h 128"/>
              <a:gd name="T4" fmla="*/ 2147483647 w 94"/>
              <a:gd name="T5" fmla="*/ 2147483647 h 128"/>
              <a:gd name="T6" fmla="*/ 2147483647 w 94"/>
              <a:gd name="T7" fmla="*/ 2147483647 h 128"/>
              <a:gd name="T8" fmla="*/ 0 60000 65536"/>
              <a:gd name="T9" fmla="*/ 0 60000 65536"/>
              <a:gd name="T10" fmla="*/ 0 60000 65536"/>
              <a:gd name="T11" fmla="*/ 0 60000 65536"/>
              <a:gd name="T12" fmla="*/ 0 w 94"/>
              <a:gd name="T13" fmla="*/ 0 h 128"/>
              <a:gd name="T14" fmla="*/ 94 w 94"/>
              <a:gd name="T15" fmla="*/ 128 h 128"/>
            </a:gdLst>
            <a:ahLst/>
            <a:cxnLst>
              <a:cxn ang="T8">
                <a:pos x="T0" y="T1"/>
              </a:cxn>
              <a:cxn ang="T9">
                <a:pos x="T2" y="T3"/>
              </a:cxn>
              <a:cxn ang="T10">
                <a:pos x="T4" y="T5"/>
              </a:cxn>
              <a:cxn ang="T11">
                <a:pos x="T6" y="T7"/>
              </a:cxn>
            </a:cxnLst>
            <a:rect l="T12" t="T13" r="T14" b="T15"/>
            <a:pathLst>
              <a:path w="94" h="128">
                <a:moveTo>
                  <a:pt x="94" y="50"/>
                </a:moveTo>
                <a:lnTo>
                  <a:pt x="0" y="0"/>
                </a:lnTo>
                <a:lnTo>
                  <a:pt x="45" y="128"/>
                </a:lnTo>
                <a:lnTo>
                  <a:pt x="94" y="5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2902" name="Line 502"/>
          <p:cNvSpPr>
            <a:spLocks noChangeShapeType="1"/>
          </p:cNvSpPr>
          <p:nvPr/>
        </p:nvSpPr>
        <p:spPr bwMode="auto">
          <a:xfrm flipV="1">
            <a:off x="5211763" y="3772127"/>
            <a:ext cx="106362" cy="611187"/>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2903" name="Line 503"/>
          <p:cNvSpPr>
            <a:spLocks noChangeShapeType="1"/>
          </p:cNvSpPr>
          <p:nvPr/>
        </p:nvSpPr>
        <p:spPr bwMode="auto">
          <a:xfrm flipH="1">
            <a:off x="5318125" y="3759425"/>
            <a:ext cx="215900" cy="12700"/>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2904" name="Freeform 504"/>
          <p:cNvSpPr>
            <a:spLocks/>
          </p:cNvSpPr>
          <p:nvPr/>
        </p:nvSpPr>
        <p:spPr bwMode="auto">
          <a:xfrm>
            <a:off x="6845312" y="3651484"/>
            <a:ext cx="227013" cy="407987"/>
          </a:xfrm>
          <a:custGeom>
            <a:avLst/>
            <a:gdLst>
              <a:gd name="T0" fmla="*/ 2147483647 w 98"/>
              <a:gd name="T1" fmla="*/ 0 h 156"/>
              <a:gd name="T2" fmla="*/ 2147483647 w 98"/>
              <a:gd name="T3" fmla="*/ 2147483647 h 156"/>
              <a:gd name="T4" fmla="*/ 0 w 98"/>
              <a:gd name="T5" fmla="*/ 2147483647 h 156"/>
              <a:gd name="T6" fmla="*/ 2147483647 w 98"/>
              <a:gd name="T7" fmla="*/ 0 h 156"/>
              <a:gd name="T8" fmla="*/ 0 60000 65536"/>
              <a:gd name="T9" fmla="*/ 0 60000 65536"/>
              <a:gd name="T10" fmla="*/ 0 60000 65536"/>
              <a:gd name="T11" fmla="*/ 0 60000 65536"/>
              <a:gd name="T12" fmla="*/ 0 w 98"/>
              <a:gd name="T13" fmla="*/ 0 h 156"/>
              <a:gd name="T14" fmla="*/ 98 w 98"/>
              <a:gd name="T15" fmla="*/ 156 h 156"/>
            </a:gdLst>
            <a:ahLst/>
            <a:cxnLst>
              <a:cxn ang="T8">
                <a:pos x="T0" y="T1"/>
              </a:cxn>
              <a:cxn ang="T9">
                <a:pos x="T2" y="T3"/>
              </a:cxn>
              <a:cxn ang="T10">
                <a:pos x="T4" y="T5"/>
              </a:cxn>
              <a:cxn ang="T11">
                <a:pos x="T6" y="T7"/>
              </a:cxn>
            </a:cxnLst>
            <a:rect l="T12" t="T13" r="T14" b="T15"/>
            <a:pathLst>
              <a:path w="98" h="156">
                <a:moveTo>
                  <a:pt x="49" y="0"/>
                </a:moveTo>
                <a:lnTo>
                  <a:pt x="98" y="156"/>
                </a:lnTo>
                <a:lnTo>
                  <a:pt x="0" y="64"/>
                </a:lnTo>
                <a:lnTo>
                  <a:pt x="49"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2905" name="Freeform 505"/>
          <p:cNvSpPr>
            <a:spLocks/>
          </p:cNvSpPr>
          <p:nvPr/>
        </p:nvSpPr>
        <p:spPr bwMode="auto">
          <a:xfrm>
            <a:off x="6958013" y="3651484"/>
            <a:ext cx="215900" cy="407987"/>
          </a:xfrm>
          <a:custGeom>
            <a:avLst/>
            <a:gdLst>
              <a:gd name="T0" fmla="*/ 2147483647 w 94"/>
              <a:gd name="T1" fmla="*/ 2147483647 h 156"/>
              <a:gd name="T2" fmla="*/ 0 w 94"/>
              <a:gd name="T3" fmla="*/ 0 h 156"/>
              <a:gd name="T4" fmla="*/ 2147483647 w 94"/>
              <a:gd name="T5" fmla="*/ 2147483647 h 156"/>
              <a:gd name="T6" fmla="*/ 2147483647 w 94"/>
              <a:gd name="T7" fmla="*/ 2147483647 h 156"/>
              <a:gd name="T8" fmla="*/ 0 60000 65536"/>
              <a:gd name="T9" fmla="*/ 0 60000 65536"/>
              <a:gd name="T10" fmla="*/ 0 60000 65536"/>
              <a:gd name="T11" fmla="*/ 0 60000 65536"/>
              <a:gd name="T12" fmla="*/ 0 w 94"/>
              <a:gd name="T13" fmla="*/ 0 h 156"/>
              <a:gd name="T14" fmla="*/ 94 w 94"/>
              <a:gd name="T15" fmla="*/ 156 h 156"/>
            </a:gdLst>
            <a:ahLst/>
            <a:cxnLst>
              <a:cxn ang="T8">
                <a:pos x="T0" y="T1"/>
              </a:cxn>
              <a:cxn ang="T9">
                <a:pos x="T2" y="T3"/>
              </a:cxn>
              <a:cxn ang="T10">
                <a:pos x="T4" y="T5"/>
              </a:cxn>
              <a:cxn ang="T11">
                <a:pos x="T6" y="T7"/>
              </a:cxn>
            </a:cxnLst>
            <a:rect l="T12" t="T13" r="T14" b="T15"/>
            <a:pathLst>
              <a:path w="94" h="156">
                <a:moveTo>
                  <a:pt x="94" y="96"/>
                </a:moveTo>
                <a:lnTo>
                  <a:pt x="0" y="0"/>
                </a:lnTo>
                <a:lnTo>
                  <a:pt x="49" y="156"/>
                </a:lnTo>
                <a:lnTo>
                  <a:pt x="94" y="96"/>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2906" name="Line 506"/>
          <p:cNvSpPr>
            <a:spLocks noChangeShapeType="1"/>
          </p:cNvSpPr>
          <p:nvPr/>
        </p:nvSpPr>
        <p:spPr bwMode="auto">
          <a:xfrm flipH="1" flipV="1">
            <a:off x="6194425" y="3183184"/>
            <a:ext cx="215900" cy="131763"/>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2907" name="Line 507"/>
          <p:cNvSpPr>
            <a:spLocks noChangeShapeType="1"/>
          </p:cNvSpPr>
          <p:nvPr/>
        </p:nvSpPr>
        <p:spPr bwMode="auto">
          <a:xfrm flipV="1">
            <a:off x="6080125" y="3183162"/>
            <a:ext cx="114300" cy="228600"/>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2908" name="Line 508"/>
          <p:cNvSpPr>
            <a:spLocks noChangeShapeType="1"/>
          </p:cNvSpPr>
          <p:nvPr/>
        </p:nvSpPr>
        <p:spPr bwMode="auto">
          <a:xfrm flipH="1" flipV="1">
            <a:off x="6958013" y="3651497"/>
            <a:ext cx="215900" cy="25082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2909" name="Line 509"/>
          <p:cNvSpPr>
            <a:spLocks noChangeShapeType="1"/>
          </p:cNvSpPr>
          <p:nvPr/>
        </p:nvSpPr>
        <p:spPr bwMode="auto">
          <a:xfrm flipV="1">
            <a:off x="6845302" y="3651497"/>
            <a:ext cx="112713" cy="166687"/>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2910" name="Freeform 510"/>
          <p:cNvSpPr>
            <a:spLocks/>
          </p:cNvSpPr>
          <p:nvPr/>
        </p:nvSpPr>
        <p:spPr bwMode="auto">
          <a:xfrm>
            <a:off x="5761038" y="3434009"/>
            <a:ext cx="215900" cy="301625"/>
          </a:xfrm>
          <a:custGeom>
            <a:avLst/>
            <a:gdLst>
              <a:gd name="T0" fmla="*/ 2147483647 w 94"/>
              <a:gd name="T1" fmla="*/ 0 h 115"/>
              <a:gd name="T2" fmla="*/ 2147483647 w 94"/>
              <a:gd name="T3" fmla="*/ 2147483647 h 115"/>
              <a:gd name="T4" fmla="*/ 0 w 94"/>
              <a:gd name="T5" fmla="*/ 2147483647 h 115"/>
              <a:gd name="T6" fmla="*/ 2147483647 w 94"/>
              <a:gd name="T7" fmla="*/ 0 h 115"/>
              <a:gd name="T8" fmla="*/ 0 60000 65536"/>
              <a:gd name="T9" fmla="*/ 0 60000 65536"/>
              <a:gd name="T10" fmla="*/ 0 60000 65536"/>
              <a:gd name="T11" fmla="*/ 0 60000 65536"/>
              <a:gd name="T12" fmla="*/ 0 w 94"/>
              <a:gd name="T13" fmla="*/ 0 h 115"/>
              <a:gd name="T14" fmla="*/ 94 w 94"/>
              <a:gd name="T15" fmla="*/ 115 h 115"/>
            </a:gdLst>
            <a:ahLst/>
            <a:cxnLst>
              <a:cxn ang="T8">
                <a:pos x="T0" y="T1"/>
              </a:cxn>
              <a:cxn ang="T9">
                <a:pos x="T2" y="T3"/>
              </a:cxn>
              <a:cxn ang="T10">
                <a:pos x="T4" y="T5"/>
              </a:cxn>
              <a:cxn ang="T11">
                <a:pos x="T6" y="T7"/>
              </a:cxn>
            </a:cxnLst>
            <a:rect l="T12" t="T13" r="T14" b="T15"/>
            <a:pathLst>
              <a:path w="94" h="115">
                <a:moveTo>
                  <a:pt x="45" y="0"/>
                </a:moveTo>
                <a:lnTo>
                  <a:pt x="94" y="92"/>
                </a:lnTo>
                <a:lnTo>
                  <a:pt x="0" y="115"/>
                </a:lnTo>
                <a:lnTo>
                  <a:pt x="45"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2911" name="Freeform 511"/>
          <p:cNvSpPr>
            <a:spLocks/>
          </p:cNvSpPr>
          <p:nvPr/>
        </p:nvSpPr>
        <p:spPr bwMode="auto">
          <a:xfrm>
            <a:off x="5862650" y="3411784"/>
            <a:ext cx="217487" cy="263525"/>
          </a:xfrm>
          <a:custGeom>
            <a:avLst/>
            <a:gdLst>
              <a:gd name="T0" fmla="*/ 2147483647 w 93"/>
              <a:gd name="T1" fmla="*/ 0 h 101"/>
              <a:gd name="T2" fmla="*/ 0 w 93"/>
              <a:gd name="T3" fmla="*/ 2147483647 h 101"/>
              <a:gd name="T4" fmla="*/ 2147483647 w 93"/>
              <a:gd name="T5" fmla="*/ 2147483647 h 101"/>
              <a:gd name="T6" fmla="*/ 2147483647 w 93"/>
              <a:gd name="T7" fmla="*/ 0 h 101"/>
              <a:gd name="T8" fmla="*/ 0 60000 65536"/>
              <a:gd name="T9" fmla="*/ 0 60000 65536"/>
              <a:gd name="T10" fmla="*/ 0 60000 65536"/>
              <a:gd name="T11" fmla="*/ 0 60000 65536"/>
              <a:gd name="T12" fmla="*/ 0 w 93"/>
              <a:gd name="T13" fmla="*/ 0 h 101"/>
              <a:gd name="T14" fmla="*/ 93 w 93"/>
              <a:gd name="T15" fmla="*/ 101 h 101"/>
            </a:gdLst>
            <a:ahLst/>
            <a:cxnLst>
              <a:cxn ang="T8">
                <a:pos x="T0" y="T1"/>
              </a:cxn>
              <a:cxn ang="T9">
                <a:pos x="T2" y="T3"/>
              </a:cxn>
              <a:cxn ang="T10">
                <a:pos x="T4" y="T5"/>
              </a:cxn>
              <a:cxn ang="T11">
                <a:pos x="T6" y="T7"/>
              </a:cxn>
            </a:cxnLst>
            <a:rect l="T12" t="T13" r="T14" b="T15"/>
            <a:pathLst>
              <a:path w="93" h="101">
                <a:moveTo>
                  <a:pt x="93" y="0"/>
                </a:moveTo>
                <a:lnTo>
                  <a:pt x="0" y="9"/>
                </a:lnTo>
                <a:lnTo>
                  <a:pt x="49" y="101"/>
                </a:lnTo>
                <a:lnTo>
                  <a:pt x="93"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2912" name="Freeform 512"/>
          <p:cNvSpPr>
            <a:spLocks/>
          </p:cNvSpPr>
          <p:nvPr/>
        </p:nvSpPr>
        <p:spPr bwMode="auto">
          <a:xfrm>
            <a:off x="7072313" y="3902300"/>
            <a:ext cx="215900" cy="360362"/>
          </a:xfrm>
          <a:custGeom>
            <a:avLst/>
            <a:gdLst>
              <a:gd name="T0" fmla="*/ 2147483647 w 94"/>
              <a:gd name="T1" fmla="*/ 0 h 138"/>
              <a:gd name="T2" fmla="*/ 2147483647 w 94"/>
              <a:gd name="T3" fmla="*/ 2147483647 h 138"/>
              <a:gd name="T4" fmla="*/ 0 w 94"/>
              <a:gd name="T5" fmla="*/ 2147483647 h 138"/>
              <a:gd name="T6" fmla="*/ 2147483647 w 94"/>
              <a:gd name="T7" fmla="*/ 0 h 138"/>
              <a:gd name="T8" fmla="*/ 0 60000 65536"/>
              <a:gd name="T9" fmla="*/ 0 60000 65536"/>
              <a:gd name="T10" fmla="*/ 0 60000 65536"/>
              <a:gd name="T11" fmla="*/ 0 60000 65536"/>
              <a:gd name="T12" fmla="*/ 0 w 94"/>
              <a:gd name="T13" fmla="*/ 0 h 138"/>
              <a:gd name="T14" fmla="*/ 94 w 94"/>
              <a:gd name="T15" fmla="*/ 138 h 138"/>
            </a:gdLst>
            <a:ahLst/>
            <a:cxnLst>
              <a:cxn ang="T8">
                <a:pos x="T0" y="T1"/>
              </a:cxn>
              <a:cxn ang="T9">
                <a:pos x="T2" y="T3"/>
              </a:cxn>
              <a:cxn ang="T10">
                <a:pos x="T4" y="T5"/>
              </a:cxn>
              <a:cxn ang="T11">
                <a:pos x="T6" y="T7"/>
              </a:cxn>
            </a:cxnLst>
            <a:rect l="T12" t="T13" r="T14" b="T15"/>
            <a:pathLst>
              <a:path w="94" h="138">
                <a:moveTo>
                  <a:pt x="45" y="0"/>
                </a:moveTo>
                <a:lnTo>
                  <a:pt x="94" y="138"/>
                </a:lnTo>
                <a:lnTo>
                  <a:pt x="0" y="60"/>
                </a:lnTo>
                <a:lnTo>
                  <a:pt x="45"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2913" name="Freeform 513"/>
          <p:cNvSpPr>
            <a:spLocks/>
          </p:cNvSpPr>
          <p:nvPr/>
        </p:nvSpPr>
        <p:spPr bwMode="auto">
          <a:xfrm>
            <a:off x="7173925" y="3902300"/>
            <a:ext cx="217487" cy="360362"/>
          </a:xfrm>
          <a:custGeom>
            <a:avLst/>
            <a:gdLst>
              <a:gd name="T0" fmla="*/ 2147483647 w 93"/>
              <a:gd name="T1" fmla="*/ 2147483647 h 138"/>
              <a:gd name="T2" fmla="*/ 0 w 93"/>
              <a:gd name="T3" fmla="*/ 0 h 138"/>
              <a:gd name="T4" fmla="*/ 2147483647 w 93"/>
              <a:gd name="T5" fmla="*/ 2147483647 h 138"/>
              <a:gd name="T6" fmla="*/ 2147483647 w 93"/>
              <a:gd name="T7" fmla="*/ 2147483647 h 138"/>
              <a:gd name="T8" fmla="*/ 0 60000 65536"/>
              <a:gd name="T9" fmla="*/ 0 60000 65536"/>
              <a:gd name="T10" fmla="*/ 0 60000 65536"/>
              <a:gd name="T11" fmla="*/ 0 60000 65536"/>
              <a:gd name="T12" fmla="*/ 0 w 93"/>
              <a:gd name="T13" fmla="*/ 0 h 138"/>
              <a:gd name="T14" fmla="*/ 93 w 93"/>
              <a:gd name="T15" fmla="*/ 138 h 138"/>
            </a:gdLst>
            <a:ahLst/>
            <a:cxnLst>
              <a:cxn ang="T8">
                <a:pos x="T0" y="T1"/>
              </a:cxn>
              <a:cxn ang="T9">
                <a:pos x="T2" y="T3"/>
              </a:cxn>
              <a:cxn ang="T10">
                <a:pos x="T4" y="T5"/>
              </a:cxn>
              <a:cxn ang="T11">
                <a:pos x="T6" y="T7"/>
              </a:cxn>
            </a:cxnLst>
            <a:rect l="T12" t="T13" r="T14" b="T15"/>
            <a:pathLst>
              <a:path w="93" h="138">
                <a:moveTo>
                  <a:pt x="93" y="106"/>
                </a:moveTo>
                <a:lnTo>
                  <a:pt x="0" y="0"/>
                </a:lnTo>
                <a:lnTo>
                  <a:pt x="49" y="138"/>
                </a:lnTo>
                <a:lnTo>
                  <a:pt x="93" y="106"/>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2914" name="Freeform 514"/>
          <p:cNvSpPr>
            <a:spLocks/>
          </p:cNvSpPr>
          <p:nvPr/>
        </p:nvSpPr>
        <p:spPr bwMode="auto">
          <a:xfrm>
            <a:off x="5099062" y="4383312"/>
            <a:ext cx="219075" cy="96838"/>
          </a:xfrm>
          <a:custGeom>
            <a:avLst/>
            <a:gdLst>
              <a:gd name="T0" fmla="*/ 2147483647 w 94"/>
              <a:gd name="T1" fmla="*/ 0 h 37"/>
              <a:gd name="T2" fmla="*/ 2147483647 w 94"/>
              <a:gd name="T3" fmla="*/ 2147483647 h 37"/>
              <a:gd name="T4" fmla="*/ 0 w 94"/>
              <a:gd name="T5" fmla="*/ 2147483647 h 37"/>
              <a:gd name="T6" fmla="*/ 2147483647 w 94"/>
              <a:gd name="T7" fmla="*/ 0 h 37"/>
              <a:gd name="T8" fmla="*/ 0 60000 65536"/>
              <a:gd name="T9" fmla="*/ 0 60000 65536"/>
              <a:gd name="T10" fmla="*/ 0 60000 65536"/>
              <a:gd name="T11" fmla="*/ 0 60000 65536"/>
              <a:gd name="T12" fmla="*/ 0 w 94"/>
              <a:gd name="T13" fmla="*/ 0 h 37"/>
              <a:gd name="T14" fmla="*/ 94 w 94"/>
              <a:gd name="T15" fmla="*/ 37 h 37"/>
            </a:gdLst>
            <a:ahLst/>
            <a:cxnLst>
              <a:cxn ang="T8">
                <a:pos x="T0" y="T1"/>
              </a:cxn>
              <a:cxn ang="T9">
                <a:pos x="T2" y="T3"/>
              </a:cxn>
              <a:cxn ang="T10">
                <a:pos x="T4" y="T5"/>
              </a:cxn>
              <a:cxn ang="T11">
                <a:pos x="T6" y="T7"/>
              </a:cxn>
            </a:cxnLst>
            <a:rect l="T12" t="T13" r="T14" b="T15"/>
            <a:pathLst>
              <a:path w="94" h="37">
                <a:moveTo>
                  <a:pt x="49" y="0"/>
                </a:moveTo>
                <a:lnTo>
                  <a:pt x="94" y="37"/>
                </a:lnTo>
                <a:lnTo>
                  <a:pt x="0" y="23"/>
                </a:lnTo>
                <a:lnTo>
                  <a:pt x="49"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2915" name="Freeform 515"/>
          <p:cNvSpPr>
            <a:spLocks/>
          </p:cNvSpPr>
          <p:nvPr/>
        </p:nvSpPr>
        <p:spPr bwMode="auto">
          <a:xfrm>
            <a:off x="5211763" y="3915000"/>
            <a:ext cx="220662" cy="565150"/>
          </a:xfrm>
          <a:custGeom>
            <a:avLst/>
            <a:gdLst>
              <a:gd name="T0" fmla="*/ 2147483647 w 94"/>
              <a:gd name="T1" fmla="*/ 0 h 216"/>
              <a:gd name="T2" fmla="*/ 0 w 94"/>
              <a:gd name="T3" fmla="*/ 2147483647 h 216"/>
              <a:gd name="T4" fmla="*/ 2147483647 w 94"/>
              <a:gd name="T5" fmla="*/ 2147483647 h 216"/>
              <a:gd name="T6" fmla="*/ 2147483647 w 94"/>
              <a:gd name="T7" fmla="*/ 0 h 216"/>
              <a:gd name="T8" fmla="*/ 0 60000 65536"/>
              <a:gd name="T9" fmla="*/ 0 60000 65536"/>
              <a:gd name="T10" fmla="*/ 0 60000 65536"/>
              <a:gd name="T11" fmla="*/ 0 60000 65536"/>
              <a:gd name="T12" fmla="*/ 0 w 94"/>
              <a:gd name="T13" fmla="*/ 0 h 216"/>
              <a:gd name="T14" fmla="*/ 94 w 94"/>
              <a:gd name="T15" fmla="*/ 216 h 216"/>
            </a:gdLst>
            <a:ahLst/>
            <a:cxnLst>
              <a:cxn ang="T8">
                <a:pos x="T0" y="T1"/>
              </a:cxn>
              <a:cxn ang="T9">
                <a:pos x="T2" y="T3"/>
              </a:cxn>
              <a:cxn ang="T10">
                <a:pos x="T4" y="T5"/>
              </a:cxn>
              <a:cxn ang="T11">
                <a:pos x="T6" y="T7"/>
              </a:cxn>
            </a:cxnLst>
            <a:rect l="T12" t="T13" r="T14" b="T15"/>
            <a:pathLst>
              <a:path w="94" h="216">
                <a:moveTo>
                  <a:pt x="94" y="0"/>
                </a:moveTo>
                <a:lnTo>
                  <a:pt x="0" y="179"/>
                </a:lnTo>
                <a:lnTo>
                  <a:pt x="45" y="216"/>
                </a:lnTo>
                <a:lnTo>
                  <a:pt x="94"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2916" name="Freeform 516"/>
          <p:cNvSpPr>
            <a:spLocks/>
          </p:cNvSpPr>
          <p:nvPr/>
        </p:nvSpPr>
        <p:spPr bwMode="auto">
          <a:xfrm>
            <a:off x="6296025" y="3314925"/>
            <a:ext cx="228600" cy="457200"/>
          </a:xfrm>
          <a:custGeom>
            <a:avLst/>
            <a:gdLst>
              <a:gd name="T0" fmla="*/ 2147483647 w 98"/>
              <a:gd name="T1" fmla="*/ 0 h 175"/>
              <a:gd name="T2" fmla="*/ 2147483647 w 98"/>
              <a:gd name="T3" fmla="*/ 2147483647 h 175"/>
              <a:gd name="T4" fmla="*/ 0 w 98"/>
              <a:gd name="T5" fmla="*/ 2147483647 h 175"/>
              <a:gd name="T6" fmla="*/ 2147483647 w 98"/>
              <a:gd name="T7" fmla="*/ 0 h 175"/>
              <a:gd name="T8" fmla="*/ 0 60000 65536"/>
              <a:gd name="T9" fmla="*/ 0 60000 65536"/>
              <a:gd name="T10" fmla="*/ 0 60000 65536"/>
              <a:gd name="T11" fmla="*/ 0 60000 65536"/>
              <a:gd name="T12" fmla="*/ 0 w 98"/>
              <a:gd name="T13" fmla="*/ 0 h 175"/>
              <a:gd name="T14" fmla="*/ 98 w 98"/>
              <a:gd name="T15" fmla="*/ 175 h 175"/>
            </a:gdLst>
            <a:ahLst/>
            <a:cxnLst>
              <a:cxn ang="T8">
                <a:pos x="T0" y="T1"/>
              </a:cxn>
              <a:cxn ang="T9">
                <a:pos x="T2" y="T3"/>
              </a:cxn>
              <a:cxn ang="T10">
                <a:pos x="T4" y="T5"/>
              </a:cxn>
              <a:cxn ang="T11">
                <a:pos x="T6" y="T7"/>
              </a:cxn>
            </a:cxnLst>
            <a:rect l="T12" t="T13" r="T14" b="T15"/>
            <a:pathLst>
              <a:path w="98" h="175">
                <a:moveTo>
                  <a:pt x="49" y="0"/>
                </a:moveTo>
                <a:lnTo>
                  <a:pt x="98" y="175"/>
                </a:lnTo>
                <a:lnTo>
                  <a:pt x="0" y="78"/>
                </a:lnTo>
                <a:lnTo>
                  <a:pt x="49"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2917" name="Freeform 517"/>
          <p:cNvSpPr>
            <a:spLocks/>
          </p:cNvSpPr>
          <p:nvPr/>
        </p:nvSpPr>
        <p:spPr bwMode="auto">
          <a:xfrm>
            <a:off x="6410337" y="3314925"/>
            <a:ext cx="219075" cy="457200"/>
          </a:xfrm>
          <a:custGeom>
            <a:avLst/>
            <a:gdLst>
              <a:gd name="T0" fmla="*/ 2147483647 w 94"/>
              <a:gd name="T1" fmla="*/ 2147483647 h 175"/>
              <a:gd name="T2" fmla="*/ 0 w 94"/>
              <a:gd name="T3" fmla="*/ 0 h 175"/>
              <a:gd name="T4" fmla="*/ 2147483647 w 94"/>
              <a:gd name="T5" fmla="*/ 2147483647 h 175"/>
              <a:gd name="T6" fmla="*/ 2147483647 w 94"/>
              <a:gd name="T7" fmla="*/ 2147483647 h 175"/>
              <a:gd name="T8" fmla="*/ 0 60000 65536"/>
              <a:gd name="T9" fmla="*/ 0 60000 65536"/>
              <a:gd name="T10" fmla="*/ 0 60000 65536"/>
              <a:gd name="T11" fmla="*/ 0 60000 65536"/>
              <a:gd name="T12" fmla="*/ 0 w 94"/>
              <a:gd name="T13" fmla="*/ 0 h 175"/>
              <a:gd name="T14" fmla="*/ 94 w 94"/>
              <a:gd name="T15" fmla="*/ 175 h 175"/>
            </a:gdLst>
            <a:ahLst/>
            <a:cxnLst>
              <a:cxn ang="T8">
                <a:pos x="T0" y="T1"/>
              </a:cxn>
              <a:cxn ang="T9">
                <a:pos x="T2" y="T3"/>
              </a:cxn>
              <a:cxn ang="T10">
                <a:pos x="T4" y="T5"/>
              </a:cxn>
              <a:cxn ang="T11">
                <a:pos x="T6" y="T7"/>
              </a:cxn>
            </a:cxnLst>
            <a:rect l="T12" t="T13" r="T14" b="T15"/>
            <a:pathLst>
              <a:path w="94" h="175">
                <a:moveTo>
                  <a:pt x="94" y="97"/>
                </a:moveTo>
                <a:lnTo>
                  <a:pt x="0" y="0"/>
                </a:lnTo>
                <a:lnTo>
                  <a:pt x="49" y="175"/>
                </a:lnTo>
                <a:lnTo>
                  <a:pt x="94" y="97"/>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2918" name="Line 518"/>
          <p:cNvSpPr>
            <a:spLocks noChangeShapeType="1"/>
          </p:cNvSpPr>
          <p:nvPr/>
        </p:nvSpPr>
        <p:spPr bwMode="auto">
          <a:xfrm flipH="1" flipV="1">
            <a:off x="7173925" y="3902300"/>
            <a:ext cx="217487" cy="277812"/>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2919" name="Line 519"/>
          <p:cNvSpPr>
            <a:spLocks noChangeShapeType="1"/>
          </p:cNvSpPr>
          <p:nvPr/>
        </p:nvSpPr>
        <p:spPr bwMode="auto">
          <a:xfrm flipV="1">
            <a:off x="7072313" y="3902300"/>
            <a:ext cx="101600" cy="157162"/>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2920" name="Line 520"/>
          <p:cNvSpPr>
            <a:spLocks noChangeShapeType="1"/>
          </p:cNvSpPr>
          <p:nvPr/>
        </p:nvSpPr>
        <p:spPr bwMode="auto">
          <a:xfrm flipV="1">
            <a:off x="5099052" y="4383320"/>
            <a:ext cx="112713" cy="6032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2921" name="Line 521"/>
          <p:cNvSpPr>
            <a:spLocks noChangeShapeType="1"/>
          </p:cNvSpPr>
          <p:nvPr/>
        </p:nvSpPr>
        <p:spPr bwMode="auto">
          <a:xfrm flipH="1">
            <a:off x="5211763" y="3915000"/>
            <a:ext cx="220662" cy="468312"/>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2922" name="Line 522"/>
          <p:cNvSpPr>
            <a:spLocks noChangeShapeType="1"/>
          </p:cNvSpPr>
          <p:nvPr/>
        </p:nvSpPr>
        <p:spPr bwMode="auto">
          <a:xfrm flipH="1" flipV="1">
            <a:off x="4667250" y="4383314"/>
            <a:ext cx="215900" cy="23813"/>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2923" name="Freeform 523"/>
          <p:cNvSpPr>
            <a:spLocks/>
          </p:cNvSpPr>
          <p:nvPr/>
        </p:nvSpPr>
        <p:spPr bwMode="auto">
          <a:xfrm>
            <a:off x="5432430" y="3759429"/>
            <a:ext cx="214313" cy="155575"/>
          </a:xfrm>
          <a:custGeom>
            <a:avLst/>
            <a:gdLst>
              <a:gd name="T0" fmla="*/ 2147483647 w 93"/>
              <a:gd name="T1" fmla="*/ 0 h 60"/>
              <a:gd name="T2" fmla="*/ 2147483647 w 93"/>
              <a:gd name="T3" fmla="*/ 2147483647 h 60"/>
              <a:gd name="T4" fmla="*/ 0 w 93"/>
              <a:gd name="T5" fmla="*/ 2147483647 h 60"/>
              <a:gd name="T6" fmla="*/ 2147483647 w 93"/>
              <a:gd name="T7" fmla="*/ 0 h 60"/>
              <a:gd name="T8" fmla="*/ 0 60000 65536"/>
              <a:gd name="T9" fmla="*/ 0 60000 65536"/>
              <a:gd name="T10" fmla="*/ 0 60000 65536"/>
              <a:gd name="T11" fmla="*/ 0 60000 65536"/>
              <a:gd name="T12" fmla="*/ 0 w 93"/>
              <a:gd name="T13" fmla="*/ 0 h 60"/>
              <a:gd name="T14" fmla="*/ 93 w 93"/>
              <a:gd name="T15" fmla="*/ 60 h 60"/>
            </a:gdLst>
            <a:ahLst/>
            <a:cxnLst>
              <a:cxn ang="T8">
                <a:pos x="T0" y="T1"/>
              </a:cxn>
              <a:cxn ang="T9">
                <a:pos x="T2" y="T3"/>
              </a:cxn>
              <a:cxn ang="T10">
                <a:pos x="T4" y="T5"/>
              </a:cxn>
              <a:cxn ang="T11">
                <a:pos x="T6" y="T7"/>
              </a:cxn>
            </a:cxnLst>
            <a:rect l="T12" t="T13" r="T14" b="T15"/>
            <a:pathLst>
              <a:path w="93" h="60">
                <a:moveTo>
                  <a:pt x="44" y="0"/>
                </a:moveTo>
                <a:lnTo>
                  <a:pt x="93" y="60"/>
                </a:lnTo>
                <a:lnTo>
                  <a:pt x="0" y="60"/>
                </a:lnTo>
                <a:lnTo>
                  <a:pt x="44"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2924" name="Freeform 524"/>
          <p:cNvSpPr>
            <a:spLocks/>
          </p:cNvSpPr>
          <p:nvPr/>
        </p:nvSpPr>
        <p:spPr bwMode="auto">
          <a:xfrm>
            <a:off x="5534037" y="3735612"/>
            <a:ext cx="227013" cy="179388"/>
          </a:xfrm>
          <a:custGeom>
            <a:avLst/>
            <a:gdLst>
              <a:gd name="T0" fmla="*/ 2147483647 w 98"/>
              <a:gd name="T1" fmla="*/ 0 h 69"/>
              <a:gd name="T2" fmla="*/ 0 w 98"/>
              <a:gd name="T3" fmla="*/ 2147483647 h 69"/>
              <a:gd name="T4" fmla="*/ 2147483647 w 98"/>
              <a:gd name="T5" fmla="*/ 2147483647 h 69"/>
              <a:gd name="T6" fmla="*/ 2147483647 w 98"/>
              <a:gd name="T7" fmla="*/ 0 h 69"/>
              <a:gd name="T8" fmla="*/ 0 60000 65536"/>
              <a:gd name="T9" fmla="*/ 0 60000 65536"/>
              <a:gd name="T10" fmla="*/ 0 60000 65536"/>
              <a:gd name="T11" fmla="*/ 0 60000 65536"/>
              <a:gd name="T12" fmla="*/ 0 w 98"/>
              <a:gd name="T13" fmla="*/ 0 h 69"/>
              <a:gd name="T14" fmla="*/ 98 w 98"/>
              <a:gd name="T15" fmla="*/ 69 h 69"/>
            </a:gdLst>
            <a:ahLst/>
            <a:cxnLst>
              <a:cxn ang="T8">
                <a:pos x="T0" y="T1"/>
              </a:cxn>
              <a:cxn ang="T9">
                <a:pos x="T2" y="T3"/>
              </a:cxn>
              <a:cxn ang="T10">
                <a:pos x="T4" y="T5"/>
              </a:cxn>
              <a:cxn ang="T11">
                <a:pos x="T6" y="T7"/>
              </a:cxn>
            </a:cxnLst>
            <a:rect l="T12" t="T13" r="T14" b="T15"/>
            <a:pathLst>
              <a:path w="98" h="69">
                <a:moveTo>
                  <a:pt x="98" y="0"/>
                </a:moveTo>
                <a:lnTo>
                  <a:pt x="0" y="9"/>
                </a:lnTo>
                <a:lnTo>
                  <a:pt x="49" y="69"/>
                </a:lnTo>
                <a:lnTo>
                  <a:pt x="98"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2925" name="Line 525"/>
          <p:cNvSpPr>
            <a:spLocks noChangeShapeType="1"/>
          </p:cNvSpPr>
          <p:nvPr/>
        </p:nvSpPr>
        <p:spPr bwMode="auto">
          <a:xfrm flipH="1" flipV="1">
            <a:off x="6410337" y="3314925"/>
            <a:ext cx="219075" cy="252412"/>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2926" name="Line 526"/>
          <p:cNvSpPr>
            <a:spLocks noChangeShapeType="1"/>
          </p:cNvSpPr>
          <p:nvPr/>
        </p:nvSpPr>
        <p:spPr bwMode="auto">
          <a:xfrm flipV="1">
            <a:off x="6296028" y="3314925"/>
            <a:ext cx="114300" cy="203200"/>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2927" name="Line 527"/>
          <p:cNvSpPr>
            <a:spLocks noChangeShapeType="1"/>
          </p:cNvSpPr>
          <p:nvPr/>
        </p:nvSpPr>
        <p:spPr bwMode="auto">
          <a:xfrm flipH="1">
            <a:off x="5534037" y="3735634"/>
            <a:ext cx="227013" cy="23813"/>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2928" name="Line 528"/>
          <p:cNvSpPr>
            <a:spLocks noChangeShapeType="1"/>
          </p:cNvSpPr>
          <p:nvPr/>
        </p:nvSpPr>
        <p:spPr bwMode="auto">
          <a:xfrm flipV="1">
            <a:off x="5432426" y="3759429"/>
            <a:ext cx="101600" cy="15557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2929" name="Freeform 529"/>
          <p:cNvSpPr>
            <a:spLocks/>
          </p:cNvSpPr>
          <p:nvPr/>
        </p:nvSpPr>
        <p:spPr bwMode="auto">
          <a:xfrm>
            <a:off x="7288213" y="4180112"/>
            <a:ext cx="214312" cy="300038"/>
          </a:xfrm>
          <a:custGeom>
            <a:avLst/>
            <a:gdLst>
              <a:gd name="T0" fmla="*/ 2147483647 w 93"/>
              <a:gd name="T1" fmla="*/ 0 h 115"/>
              <a:gd name="T2" fmla="*/ 2147483647 w 93"/>
              <a:gd name="T3" fmla="*/ 2147483647 h 115"/>
              <a:gd name="T4" fmla="*/ 0 w 93"/>
              <a:gd name="T5" fmla="*/ 2147483647 h 115"/>
              <a:gd name="T6" fmla="*/ 2147483647 w 93"/>
              <a:gd name="T7" fmla="*/ 0 h 115"/>
              <a:gd name="T8" fmla="*/ 0 60000 65536"/>
              <a:gd name="T9" fmla="*/ 0 60000 65536"/>
              <a:gd name="T10" fmla="*/ 0 60000 65536"/>
              <a:gd name="T11" fmla="*/ 0 60000 65536"/>
              <a:gd name="T12" fmla="*/ 0 w 93"/>
              <a:gd name="T13" fmla="*/ 0 h 115"/>
              <a:gd name="T14" fmla="*/ 93 w 93"/>
              <a:gd name="T15" fmla="*/ 115 h 115"/>
            </a:gdLst>
            <a:ahLst/>
            <a:cxnLst>
              <a:cxn ang="T8">
                <a:pos x="T0" y="T1"/>
              </a:cxn>
              <a:cxn ang="T9">
                <a:pos x="T2" y="T3"/>
              </a:cxn>
              <a:cxn ang="T10">
                <a:pos x="T4" y="T5"/>
              </a:cxn>
              <a:cxn ang="T11">
                <a:pos x="T6" y="T7"/>
              </a:cxn>
            </a:cxnLst>
            <a:rect l="T12" t="T13" r="T14" b="T15"/>
            <a:pathLst>
              <a:path w="93" h="115">
                <a:moveTo>
                  <a:pt x="44" y="0"/>
                </a:moveTo>
                <a:lnTo>
                  <a:pt x="93" y="115"/>
                </a:lnTo>
                <a:lnTo>
                  <a:pt x="0" y="32"/>
                </a:lnTo>
                <a:lnTo>
                  <a:pt x="44"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2930" name="Freeform 530"/>
          <p:cNvSpPr>
            <a:spLocks/>
          </p:cNvSpPr>
          <p:nvPr/>
        </p:nvSpPr>
        <p:spPr bwMode="auto">
          <a:xfrm>
            <a:off x="7391400" y="4180112"/>
            <a:ext cx="228600" cy="300038"/>
          </a:xfrm>
          <a:custGeom>
            <a:avLst/>
            <a:gdLst>
              <a:gd name="T0" fmla="*/ 2147483647 w 99"/>
              <a:gd name="T1" fmla="*/ 2147483647 h 115"/>
              <a:gd name="T2" fmla="*/ 0 w 99"/>
              <a:gd name="T3" fmla="*/ 0 h 115"/>
              <a:gd name="T4" fmla="*/ 2147483647 w 99"/>
              <a:gd name="T5" fmla="*/ 2147483647 h 115"/>
              <a:gd name="T6" fmla="*/ 2147483647 w 99"/>
              <a:gd name="T7" fmla="*/ 2147483647 h 115"/>
              <a:gd name="T8" fmla="*/ 0 60000 65536"/>
              <a:gd name="T9" fmla="*/ 0 60000 65536"/>
              <a:gd name="T10" fmla="*/ 0 60000 65536"/>
              <a:gd name="T11" fmla="*/ 0 60000 65536"/>
              <a:gd name="T12" fmla="*/ 0 w 99"/>
              <a:gd name="T13" fmla="*/ 0 h 115"/>
              <a:gd name="T14" fmla="*/ 99 w 99"/>
              <a:gd name="T15" fmla="*/ 115 h 115"/>
            </a:gdLst>
            <a:ahLst/>
            <a:cxnLst>
              <a:cxn ang="T8">
                <a:pos x="T0" y="T1"/>
              </a:cxn>
              <a:cxn ang="T9">
                <a:pos x="T2" y="T3"/>
              </a:cxn>
              <a:cxn ang="T10">
                <a:pos x="T4" y="T5"/>
              </a:cxn>
              <a:cxn ang="T11">
                <a:pos x="T6" y="T7"/>
              </a:cxn>
            </a:cxnLst>
            <a:rect l="T12" t="T13" r="T14" b="T15"/>
            <a:pathLst>
              <a:path w="99" h="115">
                <a:moveTo>
                  <a:pt x="99" y="87"/>
                </a:moveTo>
                <a:lnTo>
                  <a:pt x="0" y="0"/>
                </a:lnTo>
                <a:lnTo>
                  <a:pt x="49" y="115"/>
                </a:lnTo>
                <a:lnTo>
                  <a:pt x="99" y="87"/>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2931" name="Line 531"/>
          <p:cNvSpPr>
            <a:spLocks noChangeShapeType="1"/>
          </p:cNvSpPr>
          <p:nvPr/>
        </p:nvSpPr>
        <p:spPr bwMode="auto">
          <a:xfrm>
            <a:off x="7391412" y="4180112"/>
            <a:ext cx="9525" cy="1588"/>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2932" name="Line 532"/>
          <p:cNvSpPr>
            <a:spLocks noChangeShapeType="1"/>
          </p:cNvSpPr>
          <p:nvPr/>
        </p:nvSpPr>
        <p:spPr bwMode="auto">
          <a:xfrm flipH="1" flipV="1">
            <a:off x="7391400" y="4180121"/>
            <a:ext cx="228600" cy="227013"/>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2933" name="Line 533"/>
          <p:cNvSpPr>
            <a:spLocks noChangeShapeType="1"/>
          </p:cNvSpPr>
          <p:nvPr/>
        </p:nvSpPr>
        <p:spPr bwMode="auto">
          <a:xfrm flipH="1">
            <a:off x="7288220" y="4180112"/>
            <a:ext cx="103187" cy="82550"/>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2934" name="Freeform 534"/>
          <p:cNvSpPr>
            <a:spLocks/>
          </p:cNvSpPr>
          <p:nvPr/>
        </p:nvSpPr>
        <p:spPr bwMode="auto">
          <a:xfrm>
            <a:off x="6524625" y="3567337"/>
            <a:ext cx="215900" cy="431800"/>
          </a:xfrm>
          <a:custGeom>
            <a:avLst/>
            <a:gdLst>
              <a:gd name="T0" fmla="*/ 2147483647 w 94"/>
              <a:gd name="T1" fmla="*/ 0 h 165"/>
              <a:gd name="T2" fmla="*/ 2147483647 w 94"/>
              <a:gd name="T3" fmla="*/ 2147483647 h 165"/>
              <a:gd name="T4" fmla="*/ 0 w 94"/>
              <a:gd name="T5" fmla="*/ 2147483647 h 165"/>
              <a:gd name="T6" fmla="*/ 2147483647 w 94"/>
              <a:gd name="T7" fmla="*/ 0 h 165"/>
              <a:gd name="T8" fmla="*/ 0 60000 65536"/>
              <a:gd name="T9" fmla="*/ 0 60000 65536"/>
              <a:gd name="T10" fmla="*/ 0 60000 65536"/>
              <a:gd name="T11" fmla="*/ 0 60000 65536"/>
              <a:gd name="T12" fmla="*/ 0 w 94"/>
              <a:gd name="T13" fmla="*/ 0 h 165"/>
              <a:gd name="T14" fmla="*/ 94 w 94"/>
              <a:gd name="T15" fmla="*/ 165 h 165"/>
            </a:gdLst>
            <a:ahLst/>
            <a:cxnLst>
              <a:cxn ang="T8">
                <a:pos x="T0" y="T1"/>
              </a:cxn>
              <a:cxn ang="T9">
                <a:pos x="T2" y="T3"/>
              </a:cxn>
              <a:cxn ang="T10">
                <a:pos x="T4" y="T5"/>
              </a:cxn>
              <a:cxn ang="T11">
                <a:pos x="T6" y="T7"/>
              </a:cxn>
            </a:cxnLst>
            <a:rect l="T12" t="T13" r="T14" b="T15"/>
            <a:pathLst>
              <a:path w="94" h="165">
                <a:moveTo>
                  <a:pt x="45" y="0"/>
                </a:moveTo>
                <a:lnTo>
                  <a:pt x="94" y="165"/>
                </a:lnTo>
                <a:lnTo>
                  <a:pt x="0" y="78"/>
                </a:lnTo>
                <a:lnTo>
                  <a:pt x="45"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2935" name="Freeform 535"/>
          <p:cNvSpPr>
            <a:spLocks/>
          </p:cNvSpPr>
          <p:nvPr/>
        </p:nvSpPr>
        <p:spPr bwMode="auto">
          <a:xfrm>
            <a:off x="6629400" y="3567337"/>
            <a:ext cx="215900" cy="431800"/>
          </a:xfrm>
          <a:custGeom>
            <a:avLst/>
            <a:gdLst>
              <a:gd name="T0" fmla="*/ 2147483647 w 93"/>
              <a:gd name="T1" fmla="*/ 2147483647 h 165"/>
              <a:gd name="T2" fmla="*/ 0 w 93"/>
              <a:gd name="T3" fmla="*/ 0 h 165"/>
              <a:gd name="T4" fmla="*/ 2147483647 w 93"/>
              <a:gd name="T5" fmla="*/ 2147483647 h 165"/>
              <a:gd name="T6" fmla="*/ 2147483647 w 93"/>
              <a:gd name="T7" fmla="*/ 2147483647 h 165"/>
              <a:gd name="T8" fmla="*/ 0 60000 65536"/>
              <a:gd name="T9" fmla="*/ 0 60000 65536"/>
              <a:gd name="T10" fmla="*/ 0 60000 65536"/>
              <a:gd name="T11" fmla="*/ 0 60000 65536"/>
              <a:gd name="T12" fmla="*/ 0 w 93"/>
              <a:gd name="T13" fmla="*/ 0 h 165"/>
              <a:gd name="T14" fmla="*/ 93 w 93"/>
              <a:gd name="T15" fmla="*/ 165 h 165"/>
            </a:gdLst>
            <a:ahLst/>
            <a:cxnLst>
              <a:cxn ang="T8">
                <a:pos x="T0" y="T1"/>
              </a:cxn>
              <a:cxn ang="T9">
                <a:pos x="T2" y="T3"/>
              </a:cxn>
              <a:cxn ang="T10">
                <a:pos x="T4" y="T5"/>
              </a:cxn>
              <a:cxn ang="T11">
                <a:pos x="T6" y="T7"/>
              </a:cxn>
            </a:cxnLst>
            <a:rect l="T12" t="T13" r="T14" b="T15"/>
            <a:pathLst>
              <a:path w="93" h="165">
                <a:moveTo>
                  <a:pt x="93" y="96"/>
                </a:moveTo>
                <a:lnTo>
                  <a:pt x="0" y="0"/>
                </a:lnTo>
                <a:lnTo>
                  <a:pt x="49" y="165"/>
                </a:lnTo>
                <a:lnTo>
                  <a:pt x="93" y="96"/>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2936" name="Line 536"/>
          <p:cNvSpPr>
            <a:spLocks noChangeShapeType="1"/>
          </p:cNvSpPr>
          <p:nvPr/>
        </p:nvSpPr>
        <p:spPr bwMode="auto">
          <a:xfrm flipH="1" flipV="1">
            <a:off x="6629400" y="3567359"/>
            <a:ext cx="215900" cy="25082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2937" name="Line 537"/>
          <p:cNvSpPr>
            <a:spLocks noChangeShapeType="1"/>
          </p:cNvSpPr>
          <p:nvPr/>
        </p:nvSpPr>
        <p:spPr bwMode="auto">
          <a:xfrm flipV="1">
            <a:off x="6524627" y="3567337"/>
            <a:ext cx="104775" cy="204788"/>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2938" name="Freeform 538"/>
          <p:cNvSpPr>
            <a:spLocks/>
          </p:cNvSpPr>
          <p:nvPr/>
        </p:nvSpPr>
        <p:spPr bwMode="auto">
          <a:xfrm>
            <a:off x="5976950" y="3411762"/>
            <a:ext cx="217487" cy="369888"/>
          </a:xfrm>
          <a:custGeom>
            <a:avLst/>
            <a:gdLst>
              <a:gd name="T0" fmla="*/ 2147483647 w 93"/>
              <a:gd name="T1" fmla="*/ 0 h 142"/>
              <a:gd name="T2" fmla="*/ 2147483647 w 93"/>
              <a:gd name="T3" fmla="*/ 2147483647 h 142"/>
              <a:gd name="T4" fmla="*/ 0 w 93"/>
              <a:gd name="T5" fmla="*/ 2147483647 h 142"/>
              <a:gd name="T6" fmla="*/ 2147483647 w 93"/>
              <a:gd name="T7" fmla="*/ 0 h 142"/>
              <a:gd name="T8" fmla="*/ 0 60000 65536"/>
              <a:gd name="T9" fmla="*/ 0 60000 65536"/>
              <a:gd name="T10" fmla="*/ 0 60000 65536"/>
              <a:gd name="T11" fmla="*/ 0 60000 65536"/>
              <a:gd name="T12" fmla="*/ 0 w 93"/>
              <a:gd name="T13" fmla="*/ 0 h 142"/>
              <a:gd name="T14" fmla="*/ 93 w 93"/>
              <a:gd name="T15" fmla="*/ 142 h 142"/>
            </a:gdLst>
            <a:ahLst/>
            <a:cxnLst>
              <a:cxn ang="T8">
                <a:pos x="T0" y="T1"/>
              </a:cxn>
              <a:cxn ang="T9">
                <a:pos x="T2" y="T3"/>
              </a:cxn>
              <a:cxn ang="T10">
                <a:pos x="T4" y="T5"/>
              </a:cxn>
              <a:cxn ang="T11">
                <a:pos x="T6" y="T7"/>
              </a:cxn>
            </a:cxnLst>
            <a:rect l="T12" t="T13" r="T14" b="T15"/>
            <a:pathLst>
              <a:path w="93" h="142">
                <a:moveTo>
                  <a:pt x="44" y="0"/>
                </a:moveTo>
                <a:lnTo>
                  <a:pt x="93" y="142"/>
                </a:lnTo>
                <a:lnTo>
                  <a:pt x="0" y="101"/>
                </a:lnTo>
                <a:lnTo>
                  <a:pt x="44"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2939" name="Freeform 539"/>
          <p:cNvSpPr>
            <a:spLocks/>
          </p:cNvSpPr>
          <p:nvPr/>
        </p:nvSpPr>
        <p:spPr bwMode="auto">
          <a:xfrm>
            <a:off x="6080125" y="3411762"/>
            <a:ext cx="215900" cy="369888"/>
          </a:xfrm>
          <a:custGeom>
            <a:avLst/>
            <a:gdLst>
              <a:gd name="T0" fmla="*/ 2147483647 w 94"/>
              <a:gd name="T1" fmla="*/ 2147483647 h 142"/>
              <a:gd name="T2" fmla="*/ 0 w 94"/>
              <a:gd name="T3" fmla="*/ 0 h 142"/>
              <a:gd name="T4" fmla="*/ 2147483647 w 94"/>
              <a:gd name="T5" fmla="*/ 2147483647 h 142"/>
              <a:gd name="T6" fmla="*/ 2147483647 w 94"/>
              <a:gd name="T7" fmla="*/ 2147483647 h 142"/>
              <a:gd name="T8" fmla="*/ 0 60000 65536"/>
              <a:gd name="T9" fmla="*/ 0 60000 65536"/>
              <a:gd name="T10" fmla="*/ 0 60000 65536"/>
              <a:gd name="T11" fmla="*/ 0 60000 65536"/>
              <a:gd name="T12" fmla="*/ 0 w 94"/>
              <a:gd name="T13" fmla="*/ 0 h 142"/>
              <a:gd name="T14" fmla="*/ 94 w 94"/>
              <a:gd name="T15" fmla="*/ 142 h 142"/>
            </a:gdLst>
            <a:ahLst/>
            <a:cxnLst>
              <a:cxn ang="T8">
                <a:pos x="T0" y="T1"/>
              </a:cxn>
              <a:cxn ang="T9">
                <a:pos x="T2" y="T3"/>
              </a:cxn>
              <a:cxn ang="T10">
                <a:pos x="T4" y="T5"/>
              </a:cxn>
              <a:cxn ang="T11">
                <a:pos x="T6" y="T7"/>
              </a:cxn>
            </a:cxnLst>
            <a:rect l="T12" t="T13" r="T14" b="T15"/>
            <a:pathLst>
              <a:path w="94" h="142">
                <a:moveTo>
                  <a:pt x="94" y="41"/>
                </a:moveTo>
                <a:lnTo>
                  <a:pt x="0" y="0"/>
                </a:lnTo>
                <a:lnTo>
                  <a:pt x="49" y="142"/>
                </a:lnTo>
                <a:lnTo>
                  <a:pt x="94" y="41"/>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2940" name="Line 540"/>
          <p:cNvSpPr>
            <a:spLocks noChangeShapeType="1"/>
          </p:cNvSpPr>
          <p:nvPr/>
        </p:nvSpPr>
        <p:spPr bwMode="auto">
          <a:xfrm flipV="1">
            <a:off x="5976945" y="3411784"/>
            <a:ext cx="103187" cy="26352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2941" name="Line 541"/>
          <p:cNvSpPr>
            <a:spLocks noChangeShapeType="1"/>
          </p:cNvSpPr>
          <p:nvPr/>
        </p:nvSpPr>
        <p:spPr bwMode="auto">
          <a:xfrm flipH="1" flipV="1">
            <a:off x="4883150" y="4407125"/>
            <a:ext cx="215900" cy="36512"/>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2942" name="Line 542"/>
          <p:cNvSpPr>
            <a:spLocks noChangeShapeType="1"/>
          </p:cNvSpPr>
          <p:nvPr/>
        </p:nvSpPr>
        <p:spPr bwMode="auto">
          <a:xfrm flipV="1">
            <a:off x="7502537" y="4407127"/>
            <a:ext cx="117475" cy="7302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2943" name="Freeform 543"/>
          <p:cNvSpPr>
            <a:spLocks/>
          </p:cNvSpPr>
          <p:nvPr/>
        </p:nvSpPr>
        <p:spPr bwMode="auto">
          <a:xfrm>
            <a:off x="6740525" y="3818164"/>
            <a:ext cx="217488" cy="398463"/>
          </a:xfrm>
          <a:custGeom>
            <a:avLst/>
            <a:gdLst>
              <a:gd name="T0" fmla="*/ 2147483647 w 93"/>
              <a:gd name="T1" fmla="*/ 0 h 152"/>
              <a:gd name="T2" fmla="*/ 2147483647 w 93"/>
              <a:gd name="T3" fmla="*/ 2147483647 h 152"/>
              <a:gd name="T4" fmla="*/ 0 w 93"/>
              <a:gd name="T5" fmla="*/ 2147483647 h 152"/>
              <a:gd name="T6" fmla="*/ 2147483647 w 93"/>
              <a:gd name="T7" fmla="*/ 0 h 152"/>
              <a:gd name="T8" fmla="*/ 0 60000 65536"/>
              <a:gd name="T9" fmla="*/ 0 60000 65536"/>
              <a:gd name="T10" fmla="*/ 0 60000 65536"/>
              <a:gd name="T11" fmla="*/ 0 60000 65536"/>
              <a:gd name="T12" fmla="*/ 0 w 93"/>
              <a:gd name="T13" fmla="*/ 0 h 152"/>
              <a:gd name="T14" fmla="*/ 93 w 93"/>
              <a:gd name="T15" fmla="*/ 152 h 152"/>
            </a:gdLst>
            <a:ahLst/>
            <a:cxnLst>
              <a:cxn ang="T8">
                <a:pos x="T0" y="T1"/>
              </a:cxn>
              <a:cxn ang="T9">
                <a:pos x="T2" y="T3"/>
              </a:cxn>
              <a:cxn ang="T10">
                <a:pos x="T4" y="T5"/>
              </a:cxn>
              <a:cxn ang="T11">
                <a:pos x="T6" y="T7"/>
              </a:cxn>
            </a:cxnLst>
            <a:rect l="T12" t="T13" r="T14" b="T15"/>
            <a:pathLst>
              <a:path w="93" h="152">
                <a:moveTo>
                  <a:pt x="44" y="0"/>
                </a:moveTo>
                <a:lnTo>
                  <a:pt x="93" y="152"/>
                </a:lnTo>
                <a:lnTo>
                  <a:pt x="0" y="69"/>
                </a:lnTo>
                <a:lnTo>
                  <a:pt x="44"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2944" name="Freeform 544"/>
          <p:cNvSpPr>
            <a:spLocks/>
          </p:cNvSpPr>
          <p:nvPr/>
        </p:nvSpPr>
        <p:spPr bwMode="auto">
          <a:xfrm>
            <a:off x="6845312" y="3818164"/>
            <a:ext cx="227013" cy="398463"/>
          </a:xfrm>
          <a:custGeom>
            <a:avLst/>
            <a:gdLst>
              <a:gd name="T0" fmla="*/ 2147483647 w 98"/>
              <a:gd name="T1" fmla="*/ 2147483647 h 152"/>
              <a:gd name="T2" fmla="*/ 0 w 98"/>
              <a:gd name="T3" fmla="*/ 0 h 152"/>
              <a:gd name="T4" fmla="*/ 2147483647 w 98"/>
              <a:gd name="T5" fmla="*/ 2147483647 h 152"/>
              <a:gd name="T6" fmla="*/ 2147483647 w 98"/>
              <a:gd name="T7" fmla="*/ 2147483647 h 152"/>
              <a:gd name="T8" fmla="*/ 0 60000 65536"/>
              <a:gd name="T9" fmla="*/ 0 60000 65536"/>
              <a:gd name="T10" fmla="*/ 0 60000 65536"/>
              <a:gd name="T11" fmla="*/ 0 60000 65536"/>
              <a:gd name="T12" fmla="*/ 0 w 98"/>
              <a:gd name="T13" fmla="*/ 0 h 152"/>
              <a:gd name="T14" fmla="*/ 98 w 98"/>
              <a:gd name="T15" fmla="*/ 152 h 152"/>
            </a:gdLst>
            <a:ahLst/>
            <a:cxnLst>
              <a:cxn ang="T8">
                <a:pos x="T0" y="T1"/>
              </a:cxn>
              <a:cxn ang="T9">
                <a:pos x="T2" y="T3"/>
              </a:cxn>
              <a:cxn ang="T10">
                <a:pos x="T4" y="T5"/>
              </a:cxn>
              <a:cxn ang="T11">
                <a:pos x="T6" y="T7"/>
              </a:cxn>
            </a:cxnLst>
            <a:rect l="T12" t="T13" r="T14" b="T15"/>
            <a:pathLst>
              <a:path w="98" h="152">
                <a:moveTo>
                  <a:pt x="98" y="92"/>
                </a:moveTo>
                <a:lnTo>
                  <a:pt x="0" y="0"/>
                </a:lnTo>
                <a:lnTo>
                  <a:pt x="49" y="152"/>
                </a:lnTo>
                <a:lnTo>
                  <a:pt x="98" y="92"/>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2945" name="Line 545"/>
          <p:cNvSpPr>
            <a:spLocks noChangeShapeType="1"/>
          </p:cNvSpPr>
          <p:nvPr/>
        </p:nvSpPr>
        <p:spPr bwMode="auto">
          <a:xfrm flipH="1" flipV="1">
            <a:off x="6845312" y="3818162"/>
            <a:ext cx="227013" cy="241300"/>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2946" name="Line 546"/>
          <p:cNvSpPr>
            <a:spLocks noChangeShapeType="1"/>
          </p:cNvSpPr>
          <p:nvPr/>
        </p:nvSpPr>
        <p:spPr bwMode="auto">
          <a:xfrm flipV="1">
            <a:off x="6740527" y="3818164"/>
            <a:ext cx="104775" cy="18097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2947" name="Freeform 547"/>
          <p:cNvSpPr>
            <a:spLocks/>
          </p:cNvSpPr>
          <p:nvPr/>
        </p:nvSpPr>
        <p:spPr bwMode="auto">
          <a:xfrm>
            <a:off x="5646738" y="3735612"/>
            <a:ext cx="215900" cy="215900"/>
          </a:xfrm>
          <a:custGeom>
            <a:avLst/>
            <a:gdLst>
              <a:gd name="T0" fmla="*/ 2147483647 w 94"/>
              <a:gd name="T1" fmla="*/ 0 h 83"/>
              <a:gd name="T2" fmla="*/ 2147483647 w 94"/>
              <a:gd name="T3" fmla="*/ 2147483647 h 83"/>
              <a:gd name="T4" fmla="*/ 0 w 94"/>
              <a:gd name="T5" fmla="*/ 2147483647 h 83"/>
              <a:gd name="T6" fmla="*/ 2147483647 w 94"/>
              <a:gd name="T7" fmla="*/ 0 h 83"/>
              <a:gd name="T8" fmla="*/ 0 60000 65536"/>
              <a:gd name="T9" fmla="*/ 0 60000 65536"/>
              <a:gd name="T10" fmla="*/ 0 60000 65536"/>
              <a:gd name="T11" fmla="*/ 0 60000 65536"/>
              <a:gd name="T12" fmla="*/ 0 w 94"/>
              <a:gd name="T13" fmla="*/ 0 h 83"/>
              <a:gd name="T14" fmla="*/ 94 w 94"/>
              <a:gd name="T15" fmla="*/ 83 h 83"/>
            </a:gdLst>
            <a:ahLst/>
            <a:cxnLst>
              <a:cxn ang="T8">
                <a:pos x="T0" y="T1"/>
              </a:cxn>
              <a:cxn ang="T9">
                <a:pos x="T2" y="T3"/>
              </a:cxn>
              <a:cxn ang="T10">
                <a:pos x="T4" y="T5"/>
              </a:cxn>
              <a:cxn ang="T11">
                <a:pos x="T6" y="T7"/>
              </a:cxn>
            </a:cxnLst>
            <a:rect l="T12" t="T13" r="T14" b="T15"/>
            <a:pathLst>
              <a:path w="94" h="83">
                <a:moveTo>
                  <a:pt x="49" y="0"/>
                </a:moveTo>
                <a:lnTo>
                  <a:pt x="94" y="83"/>
                </a:lnTo>
                <a:lnTo>
                  <a:pt x="0" y="69"/>
                </a:lnTo>
                <a:lnTo>
                  <a:pt x="49"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2948" name="Freeform 548"/>
          <p:cNvSpPr>
            <a:spLocks/>
          </p:cNvSpPr>
          <p:nvPr/>
        </p:nvSpPr>
        <p:spPr bwMode="auto">
          <a:xfrm>
            <a:off x="5761038" y="3675309"/>
            <a:ext cx="215900" cy="276225"/>
          </a:xfrm>
          <a:custGeom>
            <a:avLst/>
            <a:gdLst>
              <a:gd name="T0" fmla="*/ 2147483647 w 94"/>
              <a:gd name="T1" fmla="*/ 0 h 106"/>
              <a:gd name="T2" fmla="*/ 0 w 94"/>
              <a:gd name="T3" fmla="*/ 2147483647 h 106"/>
              <a:gd name="T4" fmla="*/ 2147483647 w 94"/>
              <a:gd name="T5" fmla="*/ 2147483647 h 106"/>
              <a:gd name="T6" fmla="*/ 2147483647 w 94"/>
              <a:gd name="T7" fmla="*/ 0 h 106"/>
              <a:gd name="T8" fmla="*/ 0 60000 65536"/>
              <a:gd name="T9" fmla="*/ 0 60000 65536"/>
              <a:gd name="T10" fmla="*/ 0 60000 65536"/>
              <a:gd name="T11" fmla="*/ 0 60000 65536"/>
              <a:gd name="T12" fmla="*/ 0 w 94"/>
              <a:gd name="T13" fmla="*/ 0 h 106"/>
              <a:gd name="T14" fmla="*/ 94 w 94"/>
              <a:gd name="T15" fmla="*/ 106 h 106"/>
            </a:gdLst>
            <a:ahLst/>
            <a:cxnLst>
              <a:cxn ang="T8">
                <a:pos x="T0" y="T1"/>
              </a:cxn>
              <a:cxn ang="T9">
                <a:pos x="T2" y="T3"/>
              </a:cxn>
              <a:cxn ang="T10">
                <a:pos x="T4" y="T5"/>
              </a:cxn>
              <a:cxn ang="T11">
                <a:pos x="T6" y="T7"/>
              </a:cxn>
            </a:cxnLst>
            <a:rect l="T12" t="T13" r="T14" b="T15"/>
            <a:pathLst>
              <a:path w="94" h="106">
                <a:moveTo>
                  <a:pt x="94" y="0"/>
                </a:moveTo>
                <a:lnTo>
                  <a:pt x="0" y="23"/>
                </a:lnTo>
                <a:lnTo>
                  <a:pt x="45" y="106"/>
                </a:lnTo>
                <a:lnTo>
                  <a:pt x="94"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2949" name="Line 549"/>
          <p:cNvSpPr>
            <a:spLocks noChangeShapeType="1"/>
          </p:cNvSpPr>
          <p:nvPr/>
        </p:nvSpPr>
        <p:spPr bwMode="auto">
          <a:xfrm flipH="1">
            <a:off x="5761038" y="3675309"/>
            <a:ext cx="215900" cy="6032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2950" name="Freeform 550"/>
          <p:cNvSpPr>
            <a:spLocks/>
          </p:cNvSpPr>
          <p:nvPr/>
        </p:nvSpPr>
        <p:spPr bwMode="auto">
          <a:xfrm>
            <a:off x="6958013" y="4059462"/>
            <a:ext cx="215900" cy="311150"/>
          </a:xfrm>
          <a:custGeom>
            <a:avLst/>
            <a:gdLst>
              <a:gd name="T0" fmla="*/ 2147483647 w 94"/>
              <a:gd name="T1" fmla="*/ 0 h 119"/>
              <a:gd name="T2" fmla="*/ 2147483647 w 94"/>
              <a:gd name="T3" fmla="*/ 2147483647 h 119"/>
              <a:gd name="T4" fmla="*/ 0 w 94"/>
              <a:gd name="T5" fmla="*/ 2147483647 h 119"/>
              <a:gd name="T6" fmla="*/ 2147483647 w 94"/>
              <a:gd name="T7" fmla="*/ 0 h 119"/>
              <a:gd name="T8" fmla="*/ 0 60000 65536"/>
              <a:gd name="T9" fmla="*/ 0 60000 65536"/>
              <a:gd name="T10" fmla="*/ 0 60000 65536"/>
              <a:gd name="T11" fmla="*/ 0 60000 65536"/>
              <a:gd name="T12" fmla="*/ 0 w 94"/>
              <a:gd name="T13" fmla="*/ 0 h 119"/>
              <a:gd name="T14" fmla="*/ 94 w 94"/>
              <a:gd name="T15" fmla="*/ 119 h 119"/>
            </a:gdLst>
            <a:ahLst/>
            <a:cxnLst>
              <a:cxn ang="T8">
                <a:pos x="T0" y="T1"/>
              </a:cxn>
              <a:cxn ang="T9">
                <a:pos x="T2" y="T3"/>
              </a:cxn>
              <a:cxn ang="T10">
                <a:pos x="T4" y="T5"/>
              </a:cxn>
              <a:cxn ang="T11">
                <a:pos x="T6" y="T7"/>
              </a:cxn>
            </a:cxnLst>
            <a:rect l="T12" t="T13" r="T14" b="T15"/>
            <a:pathLst>
              <a:path w="94" h="119">
                <a:moveTo>
                  <a:pt x="49" y="0"/>
                </a:moveTo>
                <a:lnTo>
                  <a:pt x="94" y="119"/>
                </a:lnTo>
                <a:lnTo>
                  <a:pt x="0" y="60"/>
                </a:lnTo>
                <a:lnTo>
                  <a:pt x="49"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2951" name="Freeform 551"/>
          <p:cNvSpPr>
            <a:spLocks/>
          </p:cNvSpPr>
          <p:nvPr/>
        </p:nvSpPr>
        <p:spPr bwMode="auto">
          <a:xfrm>
            <a:off x="7072313" y="4059462"/>
            <a:ext cx="215900" cy="311150"/>
          </a:xfrm>
          <a:custGeom>
            <a:avLst/>
            <a:gdLst>
              <a:gd name="T0" fmla="*/ 2147483647 w 94"/>
              <a:gd name="T1" fmla="*/ 2147483647 h 119"/>
              <a:gd name="T2" fmla="*/ 0 w 94"/>
              <a:gd name="T3" fmla="*/ 0 h 119"/>
              <a:gd name="T4" fmla="*/ 2147483647 w 94"/>
              <a:gd name="T5" fmla="*/ 2147483647 h 119"/>
              <a:gd name="T6" fmla="*/ 2147483647 w 94"/>
              <a:gd name="T7" fmla="*/ 2147483647 h 119"/>
              <a:gd name="T8" fmla="*/ 0 60000 65536"/>
              <a:gd name="T9" fmla="*/ 0 60000 65536"/>
              <a:gd name="T10" fmla="*/ 0 60000 65536"/>
              <a:gd name="T11" fmla="*/ 0 60000 65536"/>
              <a:gd name="T12" fmla="*/ 0 w 94"/>
              <a:gd name="T13" fmla="*/ 0 h 119"/>
              <a:gd name="T14" fmla="*/ 94 w 94"/>
              <a:gd name="T15" fmla="*/ 119 h 119"/>
            </a:gdLst>
            <a:ahLst/>
            <a:cxnLst>
              <a:cxn ang="T8">
                <a:pos x="T0" y="T1"/>
              </a:cxn>
              <a:cxn ang="T9">
                <a:pos x="T2" y="T3"/>
              </a:cxn>
              <a:cxn ang="T10">
                <a:pos x="T4" y="T5"/>
              </a:cxn>
              <a:cxn ang="T11">
                <a:pos x="T6" y="T7"/>
              </a:cxn>
            </a:cxnLst>
            <a:rect l="T12" t="T13" r="T14" b="T15"/>
            <a:pathLst>
              <a:path w="94" h="119">
                <a:moveTo>
                  <a:pt x="94" y="78"/>
                </a:moveTo>
                <a:lnTo>
                  <a:pt x="0" y="0"/>
                </a:lnTo>
                <a:lnTo>
                  <a:pt x="45" y="119"/>
                </a:lnTo>
                <a:lnTo>
                  <a:pt x="94" y="78"/>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2952" name="Freeform 552"/>
          <p:cNvSpPr>
            <a:spLocks/>
          </p:cNvSpPr>
          <p:nvPr/>
        </p:nvSpPr>
        <p:spPr bwMode="auto">
          <a:xfrm>
            <a:off x="6194425" y="3518125"/>
            <a:ext cx="215900" cy="481012"/>
          </a:xfrm>
          <a:custGeom>
            <a:avLst/>
            <a:gdLst>
              <a:gd name="T0" fmla="*/ 2147483647 w 94"/>
              <a:gd name="T1" fmla="*/ 0 h 184"/>
              <a:gd name="T2" fmla="*/ 2147483647 w 94"/>
              <a:gd name="T3" fmla="*/ 2147483647 h 184"/>
              <a:gd name="T4" fmla="*/ 0 w 94"/>
              <a:gd name="T5" fmla="*/ 2147483647 h 184"/>
              <a:gd name="T6" fmla="*/ 2147483647 w 94"/>
              <a:gd name="T7" fmla="*/ 0 h 184"/>
              <a:gd name="T8" fmla="*/ 0 60000 65536"/>
              <a:gd name="T9" fmla="*/ 0 60000 65536"/>
              <a:gd name="T10" fmla="*/ 0 60000 65536"/>
              <a:gd name="T11" fmla="*/ 0 60000 65536"/>
              <a:gd name="T12" fmla="*/ 0 w 94"/>
              <a:gd name="T13" fmla="*/ 0 h 184"/>
              <a:gd name="T14" fmla="*/ 94 w 94"/>
              <a:gd name="T15" fmla="*/ 184 h 184"/>
            </a:gdLst>
            <a:ahLst/>
            <a:cxnLst>
              <a:cxn ang="T8">
                <a:pos x="T0" y="T1"/>
              </a:cxn>
              <a:cxn ang="T9">
                <a:pos x="T2" y="T3"/>
              </a:cxn>
              <a:cxn ang="T10">
                <a:pos x="T4" y="T5"/>
              </a:cxn>
              <a:cxn ang="T11">
                <a:pos x="T6" y="T7"/>
              </a:cxn>
            </a:cxnLst>
            <a:rect l="T12" t="T13" r="T14" b="T15"/>
            <a:pathLst>
              <a:path w="94" h="184">
                <a:moveTo>
                  <a:pt x="45" y="0"/>
                </a:moveTo>
                <a:lnTo>
                  <a:pt x="94" y="184"/>
                </a:lnTo>
                <a:lnTo>
                  <a:pt x="0" y="101"/>
                </a:lnTo>
                <a:lnTo>
                  <a:pt x="45"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2953" name="Freeform 553"/>
          <p:cNvSpPr>
            <a:spLocks/>
          </p:cNvSpPr>
          <p:nvPr/>
        </p:nvSpPr>
        <p:spPr bwMode="auto">
          <a:xfrm>
            <a:off x="6296025" y="3518125"/>
            <a:ext cx="228600" cy="481012"/>
          </a:xfrm>
          <a:custGeom>
            <a:avLst/>
            <a:gdLst>
              <a:gd name="T0" fmla="*/ 2147483647 w 98"/>
              <a:gd name="T1" fmla="*/ 2147483647 h 184"/>
              <a:gd name="T2" fmla="*/ 0 w 98"/>
              <a:gd name="T3" fmla="*/ 0 h 184"/>
              <a:gd name="T4" fmla="*/ 2147483647 w 98"/>
              <a:gd name="T5" fmla="*/ 2147483647 h 184"/>
              <a:gd name="T6" fmla="*/ 2147483647 w 98"/>
              <a:gd name="T7" fmla="*/ 2147483647 h 184"/>
              <a:gd name="T8" fmla="*/ 0 60000 65536"/>
              <a:gd name="T9" fmla="*/ 0 60000 65536"/>
              <a:gd name="T10" fmla="*/ 0 60000 65536"/>
              <a:gd name="T11" fmla="*/ 0 60000 65536"/>
              <a:gd name="T12" fmla="*/ 0 w 98"/>
              <a:gd name="T13" fmla="*/ 0 h 184"/>
              <a:gd name="T14" fmla="*/ 98 w 98"/>
              <a:gd name="T15" fmla="*/ 184 h 184"/>
            </a:gdLst>
            <a:ahLst/>
            <a:cxnLst>
              <a:cxn ang="T8">
                <a:pos x="T0" y="T1"/>
              </a:cxn>
              <a:cxn ang="T9">
                <a:pos x="T2" y="T3"/>
              </a:cxn>
              <a:cxn ang="T10">
                <a:pos x="T4" y="T5"/>
              </a:cxn>
              <a:cxn ang="T11">
                <a:pos x="T6" y="T7"/>
              </a:cxn>
            </a:cxnLst>
            <a:rect l="T12" t="T13" r="T14" b="T15"/>
            <a:pathLst>
              <a:path w="98" h="184">
                <a:moveTo>
                  <a:pt x="98" y="97"/>
                </a:moveTo>
                <a:lnTo>
                  <a:pt x="0" y="0"/>
                </a:lnTo>
                <a:lnTo>
                  <a:pt x="49" y="184"/>
                </a:lnTo>
                <a:lnTo>
                  <a:pt x="98" y="97"/>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2954" name="Line 554"/>
          <p:cNvSpPr>
            <a:spLocks noChangeShapeType="1"/>
          </p:cNvSpPr>
          <p:nvPr/>
        </p:nvSpPr>
        <p:spPr bwMode="auto">
          <a:xfrm flipH="1" flipV="1">
            <a:off x="7072313" y="4059462"/>
            <a:ext cx="215900" cy="203200"/>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2955" name="Line 555"/>
          <p:cNvSpPr>
            <a:spLocks noChangeShapeType="1"/>
          </p:cNvSpPr>
          <p:nvPr/>
        </p:nvSpPr>
        <p:spPr bwMode="auto">
          <a:xfrm flipV="1">
            <a:off x="6958013" y="4059466"/>
            <a:ext cx="114300" cy="157163"/>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2956" name="Line 556"/>
          <p:cNvSpPr>
            <a:spLocks noChangeShapeType="1"/>
          </p:cNvSpPr>
          <p:nvPr/>
        </p:nvSpPr>
        <p:spPr bwMode="auto">
          <a:xfrm flipV="1">
            <a:off x="6194426" y="3518147"/>
            <a:ext cx="101600" cy="26352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2957" name="Freeform 557"/>
          <p:cNvSpPr>
            <a:spLocks/>
          </p:cNvSpPr>
          <p:nvPr/>
        </p:nvSpPr>
        <p:spPr bwMode="auto">
          <a:xfrm>
            <a:off x="5318125" y="3915000"/>
            <a:ext cx="215900" cy="588962"/>
          </a:xfrm>
          <a:custGeom>
            <a:avLst/>
            <a:gdLst>
              <a:gd name="T0" fmla="*/ 2147483647 w 93"/>
              <a:gd name="T1" fmla="*/ 0 h 225"/>
              <a:gd name="T2" fmla="*/ 2147483647 w 93"/>
              <a:gd name="T3" fmla="*/ 2147483647 h 225"/>
              <a:gd name="T4" fmla="*/ 0 w 93"/>
              <a:gd name="T5" fmla="*/ 2147483647 h 225"/>
              <a:gd name="T6" fmla="*/ 2147483647 w 93"/>
              <a:gd name="T7" fmla="*/ 0 h 225"/>
              <a:gd name="T8" fmla="*/ 0 60000 65536"/>
              <a:gd name="T9" fmla="*/ 0 60000 65536"/>
              <a:gd name="T10" fmla="*/ 0 60000 65536"/>
              <a:gd name="T11" fmla="*/ 0 60000 65536"/>
              <a:gd name="T12" fmla="*/ 0 w 93"/>
              <a:gd name="T13" fmla="*/ 0 h 225"/>
              <a:gd name="T14" fmla="*/ 93 w 93"/>
              <a:gd name="T15" fmla="*/ 225 h 225"/>
            </a:gdLst>
            <a:ahLst/>
            <a:cxnLst>
              <a:cxn ang="T8">
                <a:pos x="T0" y="T1"/>
              </a:cxn>
              <a:cxn ang="T9">
                <a:pos x="T2" y="T3"/>
              </a:cxn>
              <a:cxn ang="T10">
                <a:pos x="T4" y="T5"/>
              </a:cxn>
              <a:cxn ang="T11">
                <a:pos x="T6" y="T7"/>
              </a:cxn>
            </a:cxnLst>
            <a:rect l="T12" t="T13" r="T14" b="T15"/>
            <a:pathLst>
              <a:path w="93" h="225">
                <a:moveTo>
                  <a:pt x="49" y="0"/>
                </a:moveTo>
                <a:lnTo>
                  <a:pt x="93" y="225"/>
                </a:lnTo>
                <a:lnTo>
                  <a:pt x="0" y="216"/>
                </a:lnTo>
                <a:lnTo>
                  <a:pt x="49"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2958" name="Freeform 558"/>
          <p:cNvSpPr>
            <a:spLocks/>
          </p:cNvSpPr>
          <p:nvPr/>
        </p:nvSpPr>
        <p:spPr bwMode="auto">
          <a:xfrm>
            <a:off x="5432430" y="3915000"/>
            <a:ext cx="214313" cy="588962"/>
          </a:xfrm>
          <a:custGeom>
            <a:avLst/>
            <a:gdLst>
              <a:gd name="T0" fmla="*/ 2147483647 w 93"/>
              <a:gd name="T1" fmla="*/ 0 h 225"/>
              <a:gd name="T2" fmla="*/ 0 w 93"/>
              <a:gd name="T3" fmla="*/ 0 h 225"/>
              <a:gd name="T4" fmla="*/ 2147483647 w 93"/>
              <a:gd name="T5" fmla="*/ 2147483647 h 225"/>
              <a:gd name="T6" fmla="*/ 2147483647 w 93"/>
              <a:gd name="T7" fmla="*/ 0 h 225"/>
              <a:gd name="T8" fmla="*/ 0 60000 65536"/>
              <a:gd name="T9" fmla="*/ 0 60000 65536"/>
              <a:gd name="T10" fmla="*/ 0 60000 65536"/>
              <a:gd name="T11" fmla="*/ 0 60000 65536"/>
              <a:gd name="T12" fmla="*/ 0 w 93"/>
              <a:gd name="T13" fmla="*/ 0 h 225"/>
              <a:gd name="T14" fmla="*/ 93 w 93"/>
              <a:gd name="T15" fmla="*/ 225 h 225"/>
            </a:gdLst>
            <a:ahLst/>
            <a:cxnLst>
              <a:cxn ang="T8">
                <a:pos x="T0" y="T1"/>
              </a:cxn>
              <a:cxn ang="T9">
                <a:pos x="T2" y="T3"/>
              </a:cxn>
              <a:cxn ang="T10">
                <a:pos x="T4" y="T5"/>
              </a:cxn>
              <a:cxn ang="T11">
                <a:pos x="T6" y="T7"/>
              </a:cxn>
            </a:cxnLst>
            <a:rect l="T12" t="T13" r="T14" b="T15"/>
            <a:pathLst>
              <a:path w="93" h="225">
                <a:moveTo>
                  <a:pt x="93" y="0"/>
                </a:moveTo>
                <a:lnTo>
                  <a:pt x="0" y="0"/>
                </a:lnTo>
                <a:lnTo>
                  <a:pt x="44" y="225"/>
                </a:lnTo>
                <a:lnTo>
                  <a:pt x="93"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2959" name="Line 559"/>
          <p:cNvSpPr>
            <a:spLocks noChangeShapeType="1"/>
          </p:cNvSpPr>
          <p:nvPr/>
        </p:nvSpPr>
        <p:spPr bwMode="auto">
          <a:xfrm flipH="1" flipV="1">
            <a:off x="5099062" y="4443644"/>
            <a:ext cx="219075" cy="36513"/>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2960" name="Line 560"/>
          <p:cNvSpPr>
            <a:spLocks noChangeShapeType="1"/>
          </p:cNvSpPr>
          <p:nvPr/>
        </p:nvSpPr>
        <p:spPr bwMode="auto">
          <a:xfrm flipV="1">
            <a:off x="5318125" y="3915000"/>
            <a:ext cx="114300" cy="565150"/>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2961" name="Line 561"/>
          <p:cNvSpPr>
            <a:spLocks noChangeShapeType="1"/>
          </p:cNvSpPr>
          <p:nvPr/>
        </p:nvSpPr>
        <p:spPr bwMode="auto">
          <a:xfrm flipH="1">
            <a:off x="5432430" y="3915004"/>
            <a:ext cx="214313" cy="317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2962" name="Freeform 562"/>
          <p:cNvSpPr>
            <a:spLocks/>
          </p:cNvSpPr>
          <p:nvPr/>
        </p:nvSpPr>
        <p:spPr bwMode="auto">
          <a:xfrm>
            <a:off x="6410337" y="3772127"/>
            <a:ext cx="219075" cy="407987"/>
          </a:xfrm>
          <a:custGeom>
            <a:avLst/>
            <a:gdLst>
              <a:gd name="T0" fmla="*/ 2147483647 w 94"/>
              <a:gd name="T1" fmla="*/ 0 h 156"/>
              <a:gd name="T2" fmla="*/ 2147483647 w 94"/>
              <a:gd name="T3" fmla="*/ 2147483647 h 156"/>
              <a:gd name="T4" fmla="*/ 0 w 94"/>
              <a:gd name="T5" fmla="*/ 2147483647 h 156"/>
              <a:gd name="T6" fmla="*/ 2147483647 w 94"/>
              <a:gd name="T7" fmla="*/ 0 h 156"/>
              <a:gd name="T8" fmla="*/ 0 60000 65536"/>
              <a:gd name="T9" fmla="*/ 0 60000 65536"/>
              <a:gd name="T10" fmla="*/ 0 60000 65536"/>
              <a:gd name="T11" fmla="*/ 0 60000 65536"/>
              <a:gd name="T12" fmla="*/ 0 w 94"/>
              <a:gd name="T13" fmla="*/ 0 h 156"/>
              <a:gd name="T14" fmla="*/ 94 w 94"/>
              <a:gd name="T15" fmla="*/ 156 h 156"/>
            </a:gdLst>
            <a:ahLst/>
            <a:cxnLst>
              <a:cxn ang="T8">
                <a:pos x="T0" y="T1"/>
              </a:cxn>
              <a:cxn ang="T9">
                <a:pos x="T2" y="T3"/>
              </a:cxn>
              <a:cxn ang="T10">
                <a:pos x="T4" y="T5"/>
              </a:cxn>
              <a:cxn ang="T11">
                <a:pos x="T6" y="T7"/>
              </a:cxn>
            </a:cxnLst>
            <a:rect l="T12" t="T13" r="T14" b="T15"/>
            <a:pathLst>
              <a:path w="94" h="156">
                <a:moveTo>
                  <a:pt x="49" y="0"/>
                </a:moveTo>
                <a:lnTo>
                  <a:pt x="94" y="156"/>
                </a:lnTo>
                <a:lnTo>
                  <a:pt x="0" y="87"/>
                </a:lnTo>
                <a:lnTo>
                  <a:pt x="49"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2963" name="Freeform 563"/>
          <p:cNvSpPr>
            <a:spLocks/>
          </p:cNvSpPr>
          <p:nvPr/>
        </p:nvSpPr>
        <p:spPr bwMode="auto">
          <a:xfrm>
            <a:off x="6524625" y="3772127"/>
            <a:ext cx="215900" cy="407987"/>
          </a:xfrm>
          <a:custGeom>
            <a:avLst/>
            <a:gdLst>
              <a:gd name="T0" fmla="*/ 2147483647 w 94"/>
              <a:gd name="T1" fmla="*/ 2147483647 h 156"/>
              <a:gd name="T2" fmla="*/ 0 w 94"/>
              <a:gd name="T3" fmla="*/ 0 h 156"/>
              <a:gd name="T4" fmla="*/ 2147483647 w 94"/>
              <a:gd name="T5" fmla="*/ 2147483647 h 156"/>
              <a:gd name="T6" fmla="*/ 2147483647 w 94"/>
              <a:gd name="T7" fmla="*/ 2147483647 h 156"/>
              <a:gd name="T8" fmla="*/ 0 60000 65536"/>
              <a:gd name="T9" fmla="*/ 0 60000 65536"/>
              <a:gd name="T10" fmla="*/ 0 60000 65536"/>
              <a:gd name="T11" fmla="*/ 0 60000 65536"/>
              <a:gd name="T12" fmla="*/ 0 w 94"/>
              <a:gd name="T13" fmla="*/ 0 h 156"/>
              <a:gd name="T14" fmla="*/ 94 w 94"/>
              <a:gd name="T15" fmla="*/ 156 h 156"/>
            </a:gdLst>
            <a:ahLst/>
            <a:cxnLst>
              <a:cxn ang="T8">
                <a:pos x="T0" y="T1"/>
              </a:cxn>
              <a:cxn ang="T9">
                <a:pos x="T2" y="T3"/>
              </a:cxn>
              <a:cxn ang="T10">
                <a:pos x="T4" y="T5"/>
              </a:cxn>
              <a:cxn ang="T11">
                <a:pos x="T6" y="T7"/>
              </a:cxn>
            </a:cxnLst>
            <a:rect l="T12" t="T13" r="T14" b="T15"/>
            <a:pathLst>
              <a:path w="94" h="156">
                <a:moveTo>
                  <a:pt x="94" y="87"/>
                </a:moveTo>
                <a:lnTo>
                  <a:pt x="0" y="0"/>
                </a:lnTo>
                <a:lnTo>
                  <a:pt x="45" y="156"/>
                </a:lnTo>
                <a:lnTo>
                  <a:pt x="94" y="87"/>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2964" name="Freeform 564"/>
          <p:cNvSpPr>
            <a:spLocks/>
          </p:cNvSpPr>
          <p:nvPr/>
        </p:nvSpPr>
        <p:spPr bwMode="auto">
          <a:xfrm>
            <a:off x="7173925" y="4262669"/>
            <a:ext cx="217487" cy="277813"/>
          </a:xfrm>
          <a:custGeom>
            <a:avLst/>
            <a:gdLst>
              <a:gd name="T0" fmla="*/ 2147483647 w 93"/>
              <a:gd name="T1" fmla="*/ 0 h 106"/>
              <a:gd name="T2" fmla="*/ 2147483647 w 93"/>
              <a:gd name="T3" fmla="*/ 2147483647 h 106"/>
              <a:gd name="T4" fmla="*/ 0 w 93"/>
              <a:gd name="T5" fmla="*/ 2147483647 h 106"/>
              <a:gd name="T6" fmla="*/ 2147483647 w 93"/>
              <a:gd name="T7" fmla="*/ 0 h 106"/>
              <a:gd name="T8" fmla="*/ 0 60000 65536"/>
              <a:gd name="T9" fmla="*/ 0 60000 65536"/>
              <a:gd name="T10" fmla="*/ 0 60000 65536"/>
              <a:gd name="T11" fmla="*/ 0 60000 65536"/>
              <a:gd name="T12" fmla="*/ 0 w 93"/>
              <a:gd name="T13" fmla="*/ 0 h 106"/>
              <a:gd name="T14" fmla="*/ 93 w 93"/>
              <a:gd name="T15" fmla="*/ 106 h 106"/>
            </a:gdLst>
            <a:ahLst/>
            <a:cxnLst>
              <a:cxn ang="T8">
                <a:pos x="T0" y="T1"/>
              </a:cxn>
              <a:cxn ang="T9">
                <a:pos x="T2" y="T3"/>
              </a:cxn>
              <a:cxn ang="T10">
                <a:pos x="T4" y="T5"/>
              </a:cxn>
              <a:cxn ang="T11">
                <a:pos x="T6" y="T7"/>
              </a:cxn>
            </a:cxnLst>
            <a:rect l="T12" t="T13" r="T14" b="T15"/>
            <a:pathLst>
              <a:path w="93" h="106">
                <a:moveTo>
                  <a:pt x="49" y="0"/>
                </a:moveTo>
                <a:lnTo>
                  <a:pt x="93" y="106"/>
                </a:lnTo>
                <a:lnTo>
                  <a:pt x="0" y="41"/>
                </a:lnTo>
                <a:lnTo>
                  <a:pt x="49"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2965" name="Freeform 565"/>
          <p:cNvSpPr>
            <a:spLocks/>
          </p:cNvSpPr>
          <p:nvPr/>
        </p:nvSpPr>
        <p:spPr bwMode="auto">
          <a:xfrm>
            <a:off x="7288213" y="4262669"/>
            <a:ext cx="214312" cy="277813"/>
          </a:xfrm>
          <a:custGeom>
            <a:avLst/>
            <a:gdLst>
              <a:gd name="T0" fmla="*/ 2147483647 w 93"/>
              <a:gd name="T1" fmla="*/ 2147483647 h 106"/>
              <a:gd name="T2" fmla="*/ 0 w 93"/>
              <a:gd name="T3" fmla="*/ 0 h 106"/>
              <a:gd name="T4" fmla="*/ 2147483647 w 93"/>
              <a:gd name="T5" fmla="*/ 2147483647 h 106"/>
              <a:gd name="T6" fmla="*/ 2147483647 w 93"/>
              <a:gd name="T7" fmla="*/ 2147483647 h 106"/>
              <a:gd name="T8" fmla="*/ 0 60000 65536"/>
              <a:gd name="T9" fmla="*/ 0 60000 65536"/>
              <a:gd name="T10" fmla="*/ 0 60000 65536"/>
              <a:gd name="T11" fmla="*/ 0 60000 65536"/>
              <a:gd name="T12" fmla="*/ 0 w 93"/>
              <a:gd name="T13" fmla="*/ 0 h 106"/>
              <a:gd name="T14" fmla="*/ 93 w 93"/>
              <a:gd name="T15" fmla="*/ 106 h 106"/>
            </a:gdLst>
            <a:ahLst/>
            <a:cxnLst>
              <a:cxn ang="T8">
                <a:pos x="T0" y="T1"/>
              </a:cxn>
              <a:cxn ang="T9">
                <a:pos x="T2" y="T3"/>
              </a:cxn>
              <a:cxn ang="T10">
                <a:pos x="T4" y="T5"/>
              </a:cxn>
              <a:cxn ang="T11">
                <a:pos x="T6" y="T7"/>
              </a:cxn>
            </a:cxnLst>
            <a:rect l="T12" t="T13" r="T14" b="T15"/>
            <a:pathLst>
              <a:path w="93" h="106">
                <a:moveTo>
                  <a:pt x="93" y="83"/>
                </a:moveTo>
                <a:lnTo>
                  <a:pt x="0" y="0"/>
                </a:lnTo>
                <a:lnTo>
                  <a:pt x="44" y="106"/>
                </a:lnTo>
                <a:lnTo>
                  <a:pt x="93" y="83"/>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2966" name="Line 566"/>
          <p:cNvSpPr>
            <a:spLocks noChangeShapeType="1"/>
          </p:cNvSpPr>
          <p:nvPr/>
        </p:nvSpPr>
        <p:spPr bwMode="auto">
          <a:xfrm flipV="1">
            <a:off x="6410328" y="3772125"/>
            <a:ext cx="114300" cy="227012"/>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2967" name="Freeform 567"/>
          <p:cNvSpPr>
            <a:spLocks/>
          </p:cNvSpPr>
          <p:nvPr/>
        </p:nvSpPr>
        <p:spPr bwMode="auto">
          <a:xfrm>
            <a:off x="5862650" y="3675290"/>
            <a:ext cx="217487" cy="371475"/>
          </a:xfrm>
          <a:custGeom>
            <a:avLst/>
            <a:gdLst>
              <a:gd name="T0" fmla="*/ 2147483647 w 93"/>
              <a:gd name="T1" fmla="*/ 0 h 142"/>
              <a:gd name="T2" fmla="*/ 2147483647 w 93"/>
              <a:gd name="T3" fmla="*/ 2147483647 h 142"/>
              <a:gd name="T4" fmla="*/ 0 w 93"/>
              <a:gd name="T5" fmla="*/ 2147483647 h 142"/>
              <a:gd name="T6" fmla="*/ 2147483647 w 93"/>
              <a:gd name="T7" fmla="*/ 0 h 142"/>
              <a:gd name="T8" fmla="*/ 0 60000 65536"/>
              <a:gd name="T9" fmla="*/ 0 60000 65536"/>
              <a:gd name="T10" fmla="*/ 0 60000 65536"/>
              <a:gd name="T11" fmla="*/ 0 60000 65536"/>
              <a:gd name="T12" fmla="*/ 0 w 93"/>
              <a:gd name="T13" fmla="*/ 0 h 142"/>
              <a:gd name="T14" fmla="*/ 93 w 93"/>
              <a:gd name="T15" fmla="*/ 142 h 142"/>
            </a:gdLst>
            <a:ahLst/>
            <a:cxnLst>
              <a:cxn ang="T8">
                <a:pos x="T0" y="T1"/>
              </a:cxn>
              <a:cxn ang="T9">
                <a:pos x="T2" y="T3"/>
              </a:cxn>
              <a:cxn ang="T10">
                <a:pos x="T4" y="T5"/>
              </a:cxn>
              <a:cxn ang="T11">
                <a:pos x="T6" y="T7"/>
              </a:cxn>
            </a:cxnLst>
            <a:rect l="T12" t="T13" r="T14" b="T15"/>
            <a:pathLst>
              <a:path w="93" h="142">
                <a:moveTo>
                  <a:pt x="49" y="0"/>
                </a:moveTo>
                <a:lnTo>
                  <a:pt x="93" y="142"/>
                </a:lnTo>
                <a:lnTo>
                  <a:pt x="0" y="106"/>
                </a:lnTo>
                <a:lnTo>
                  <a:pt x="49"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2968" name="Freeform 568"/>
          <p:cNvSpPr>
            <a:spLocks/>
          </p:cNvSpPr>
          <p:nvPr/>
        </p:nvSpPr>
        <p:spPr bwMode="auto">
          <a:xfrm>
            <a:off x="5976950" y="3675290"/>
            <a:ext cx="217487" cy="371475"/>
          </a:xfrm>
          <a:custGeom>
            <a:avLst/>
            <a:gdLst>
              <a:gd name="T0" fmla="*/ 2147483647 w 93"/>
              <a:gd name="T1" fmla="*/ 2147483647 h 142"/>
              <a:gd name="T2" fmla="*/ 0 w 93"/>
              <a:gd name="T3" fmla="*/ 0 h 142"/>
              <a:gd name="T4" fmla="*/ 2147483647 w 93"/>
              <a:gd name="T5" fmla="*/ 2147483647 h 142"/>
              <a:gd name="T6" fmla="*/ 2147483647 w 93"/>
              <a:gd name="T7" fmla="*/ 2147483647 h 142"/>
              <a:gd name="T8" fmla="*/ 0 60000 65536"/>
              <a:gd name="T9" fmla="*/ 0 60000 65536"/>
              <a:gd name="T10" fmla="*/ 0 60000 65536"/>
              <a:gd name="T11" fmla="*/ 0 60000 65536"/>
              <a:gd name="T12" fmla="*/ 0 w 93"/>
              <a:gd name="T13" fmla="*/ 0 h 142"/>
              <a:gd name="T14" fmla="*/ 93 w 93"/>
              <a:gd name="T15" fmla="*/ 142 h 142"/>
            </a:gdLst>
            <a:ahLst/>
            <a:cxnLst>
              <a:cxn ang="T8">
                <a:pos x="T0" y="T1"/>
              </a:cxn>
              <a:cxn ang="T9">
                <a:pos x="T2" y="T3"/>
              </a:cxn>
              <a:cxn ang="T10">
                <a:pos x="T4" y="T5"/>
              </a:cxn>
              <a:cxn ang="T11">
                <a:pos x="T6" y="T7"/>
              </a:cxn>
            </a:cxnLst>
            <a:rect l="T12" t="T13" r="T14" b="T15"/>
            <a:pathLst>
              <a:path w="93" h="142">
                <a:moveTo>
                  <a:pt x="93" y="41"/>
                </a:moveTo>
                <a:lnTo>
                  <a:pt x="0" y="0"/>
                </a:lnTo>
                <a:lnTo>
                  <a:pt x="44" y="142"/>
                </a:lnTo>
                <a:lnTo>
                  <a:pt x="93" y="41"/>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2969" name="Line 569"/>
          <p:cNvSpPr>
            <a:spLocks noChangeShapeType="1"/>
          </p:cNvSpPr>
          <p:nvPr/>
        </p:nvSpPr>
        <p:spPr bwMode="auto">
          <a:xfrm flipH="1" flipV="1">
            <a:off x="7288213" y="4262662"/>
            <a:ext cx="214312" cy="217488"/>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2970" name="Line 570"/>
          <p:cNvSpPr>
            <a:spLocks noChangeShapeType="1"/>
          </p:cNvSpPr>
          <p:nvPr/>
        </p:nvSpPr>
        <p:spPr bwMode="auto">
          <a:xfrm flipH="1">
            <a:off x="7173913" y="4262662"/>
            <a:ext cx="114300" cy="107950"/>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2971" name="Line 571"/>
          <p:cNvSpPr>
            <a:spLocks noChangeShapeType="1"/>
          </p:cNvSpPr>
          <p:nvPr/>
        </p:nvSpPr>
        <p:spPr bwMode="auto">
          <a:xfrm flipH="1" flipV="1">
            <a:off x="5976950" y="3675309"/>
            <a:ext cx="217487" cy="106363"/>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2972" name="Line 572"/>
          <p:cNvSpPr>
            <a:spLocks noChangeShapeType="1"/>
          </p:cNvSpPr>
          <p:nvPr/>
        </p:nvSpPr>
        <p:spPr bwMode="auto">
          <a:xfrm flipV="1">
            <a:off x="5862638" y="3675309"/>
            <a:ext cx="114300" cy="27622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2973" name="Freeform 573"/>
          <p:cNvSpPr>
            <a:spLocks/>
          </p:cNvSpPr>
          <p:nvPr/>
        </p:nvSpPr>
        <p:spPr bwMode="auto">
          <a:xfrm>
            <a:off x="6629400" y="3999137"/>
            <a:ext cx="215900" cy="541338"/>
          </a:xfrm>
          <a:custGeom>
            <a:avLst/>
            <a:gdLst>
              <a:gd name="T0" fmla="*/ 2147483647 w 93"/>
              <a:gd name="T1" fmla="*/ 0 h 207"/>
              <a:gd name="T2" fmla="*/ 2147483647 w 93"/>
              <a:gd name="T3" fmla="*/ 2147483647 h 207"/>
              <a:gd name="T4" fmla="*/ 0 w 93"/>
              <a:gd name="T5" fmla="*/ 2147483647 h 207"/>
              <a:gd name="T6" fmla="*/ 2147483647 w 93"/>
              <a:gd name="T7" fmla="*/ 0 h 207"/>
              <a:gd name="T8" fmla="*/ 0 60000 65536"/>
              <a:gd name="T9" fmla="*/ 0 60000 65536"/>
              <a:gd name="T10" fmla="*/ 0 60000 65536"/>
              <a:gd name="T11" fmla="*/ 0 60000 65536"/>
              <a:gd name="T12" fmla="*/ 0 w 93"/>
              <a:gd name="T13" fmla="*/ 0 h 207"/>
              <a:gd name="T14" fmla="*/ 93 w 93"/>
              <a:gd name="T15" fmla="*/ 207 h 207"/>
            </a:gdLst>
            <a:ahLst/>
            <a:cxnLst>
              <a:cxn ang="T8">
                <a:pos x="T0" y="T1"/>
              </a:cxn>
              <a:cxn ang="T9">
                <a:pos x="T2" y="T3"/>
              </a:cxn>
              <a:cxn ang="T10">
                <a:pos x="T4" y="T5"/>
              </a:cxn>
              <a:cxn ang="T11">
                <a:pos x="T6" y="T7"/>
              </a:cxn>
            </a:cxnLst>
            <a:rect l="T12" t="T13" r="T14" b="T15"/>
            <a:pathLst>
              <a:path w="93" h="207">
                <a:moveTo>
                  <a:pt x="49" y="0"/>
                </a:moveTo>
                <a:lnTo>
                  <a:pt x="93" y="207"/>
                </a:lnTo>
                <a:lnTo>
                  <a:pt x="0" y="69"/>
                </a:lnTo>
                <a:lnTo>
                  <a:pt x="49"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2974" name="Freeform 574"/>
          <p:cNvSpPr>
            <a:spLocks/>
          </p:cNvSpPr>
          <p:nvPr/>
        </p:nvSpPr>
        <p:spPr bwMode="auto">
          <a:xfrm>
            <a:off x="6740525" y="3999137"/>
            <a:ext cx="217488" cy="541338"/>
          </a:xfrm>
          <a:custGeom>
            <a:avLst/>
            <a:gdLst>
              <a:gd name="T0" fmla="*/ 2147483647 w 93"/>
              <a:gd name="T1" fmla="*/ 2147483647 h 207"/>
              <a:gd name="T2" fmla="*/ 0 w 93"/>
              <a:gd name="T3" fmla="*/ 0 h 207"/>
              <a:gd name="T4" fmla="*/ 2147483647 w 93"/>
              <a:gd name="T5" fmla="*/ 2147483647 h 207"/>
              <a:gd name="T6" fmla="*/ 2147483647 w 93"/>
              <a:gd name="T7" fmla="*/ 2147483647 h 207"/>
              <a:gd name="T8" fmla="*/ 0 60000 65536"/>
              <a:gd name="T9" fmla="*/ 0 60000 65536"/>
              <a:gd name="T10" fmla="*/ 0 60000 65536"/>
              <a:gd name="T11" fmla="*/ 0 60000 65536"/>
              <a:gd name="T12" fmla="*/ 0 w 93"/>
              <a:gd name="T13" fmla="*/ 0 h 207"/>
              <a:gd name="T14" fmla="*/ 93 w 93"/>
              <a:gd name="T15" fmla="*/ 207 h 207"/>
            </a:gdLst>
            <a:ahLst/>
            <a:cxnLst>
              <a:cxn ang="T8">
                <a:pos x="T0" y="T1"/>
              </a:cxn>
              <a:cxn ang="T9">
                <a:pos x="T2" y="T3"/>
              </a:cxn>
              <a:cxn ang="T10">
                <a:pos x="T4" y="T5"/>
              </a:cxn>
              <a:cxn ang="T11">
                <a:pos x="T6" y="T7"/>
              </a:cxn>
            </a:cxnLst>
            <a:rect l="T12" t="T13" r="T14" b="T15"/>
            <a:pathLst>
              <a:path w="93" h="207">
                <a:moveTo>
                  <a:pt x="93" y="83"/>
                </a:moveTo>
                <a:lnTo>
                  <a:pt x="0" y="0"/>
                </a:lnTo>
                <a:lnTo>
                  <a:pt x="44" y="207"/>
                </a:lnTo>
                <a:lnTo>
                  <a:pt x="93" y="83"/>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2975" name="Line 575"/>
          <p:cNvSpPr>
            <a:spLocks noChangeShapeType="1"/>
          </p:cNvSpPr>
          <p:nvPr/>
        </p:nvSpPr>
        <p:spPr bwMode="auto">
          <a:xfrm flipV="1">
            <a:off x="6629412" y="3999140"/>
            <a:ext cx="111125" cy="18097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2976" name="Freeform 576"/>
          <p:cNvSpPr>
            <a:spLocks/>
          </p:cNvSpPr>
          <p:nvPr/>
        </p:nvSpPr>
        <p:spPr bwMode="auto">
          <a:xfrm>
            <a:off x="5534037" y="3915006"/>
            <a:ext cx="227013" cy="625475"/>
          </a:xfrm>
          <a:custGeom>
            <a:avLst/>
            <a:gdLst>
              <a:gd name="T0" fmla="*/ 2147483647 w 98"/>
              <a:gd name="T1" fmla="*/ 0 h 239"/>
              <a:gd name="T2" fmla="*/ 2147483647 w 98"/>
              <a:gd name="T3" fmla="*/ 2147483647 h 239"/>
              <a:gd name="T4" fmla="*/ 0 w 98"/>
              <a:gd name="T5" fmla="*/ 2147483647 h 239"/>
              <a:gd name="T6" fmla="*/ 2147483647 w 98"/>
              <a:gd name="T7" fmla="*/ 0 h 239"/>
              <a:gd name="T8" fmla="*/ 0 60000 65536"/>
              <a:gd name="T9" fmla="*/ 0 60000 65536"/>
              <a:gd name="T10" fmla="*/ 0 60000 65536"/>
              <a:gd name="T11" fmla="*/ 0 60000 65536"/>
              <a:gd name="T12" fmla="*/ 0 w 98"/>
              <a:gd name="T13" fmla="*/ 0 h 239"/>
              <a:gd name="T14" fmla="*/ 98 w 98"/>
              <a:gd name="T15" fmla="*/ 239 h 239"/>
            </a:gdLst>
            <a:ahLst/>
            <a:cxnLst>
              <a:cxn ang="T8">
                <a:pos x="T0" y="T1"/>
              </a:cxn>
              <a:cxn ang="T9">
                <a:pos x="T2" y="T3"/>
              </a:cxn>
              <a:cxn ang="T10">
                <a:pos x="T4" y="T5"/>
              </a:cxn>
              <a:cxn ang="T11">
                <a:pos x="T6" y="T7"/>
              </a:cxn>
            </a:cxnLst>
            <a:rect l="T12" t="T13" r="T14" b="T15"/>
            <a:pathLst>
              <a:path w="98" h="239">
                <a:moveTo>
                  <a:pt x="49" y="0"/>
                </a:moveTo>
                <a:lnTo>
                  <a:pt x="98" y="239"/>
                </a:lnTo>
                <a:lnTo>
                  <a:pt x="0" y="225"/>
                </a:lnTo>
                <a:lnTo>
                  <a:pt x="49"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2977" name="Freeform 577"/>
          <p:cNvSpPr>
            <a:spLocks/>
          </p:cNvSpPr>
          <p:nvPr/>
        </p:nvSpPr>
        <p:spPr bwMode="auto">
          <a:xfrm>
            <a:off x="5646738" y="3915006"/>
            <a:ext cx="215900" cy="625475"/>
          </a:xfrm>
          <a:custGeom>
            <a:avLst/>
            <a:gdLst>
              <a:gd name="T0" fmla="*/ 2147483647 w 94"/>
              <a:gd name="T1" fmla="*/ 2147483647 h 239"/>
              <a:gd name="T2" fmla="*/ 0 w 94"/>
              <a:gd name="T3" fmla="*/ 0 h 239"/>
              <a:gd name="T4" fmla="*/ 2147483647 w 94"/>
              <a:gd name="T5" fmla="*/ 2147483647 h 239"/>
              <a:gd name="T6" fmla="*/ 2147483647 w 94"/>
              <a:gd name="T7" fmla="*/ 2147483647 h 239"/>
              <a:gd name="T8" fmla="*/ 0 60000 65536"/>
              <a:gd name="T9" fmla="*/ 0 60000 65536"/>
              <a:gd name="T10" fmla="*/ 0 60000 65536"/>
              <a:gd name="T11" fmla="*/ 0 60000 65536"/>
              <a:gd name="T12" fmla="*/ 0 w 94"/>
              <a:gd name="T13" fmla="*/ 0 h 239"/>
              <a:gd name="T14" fmla="*/ 94 w 94"/>
              <a:gd name="T15" fmla="*/ 239 h 239"/>
            </a:gdLst>
            <a:ahLst/>
            <a:cxnLst>
              <a:cxn ang="T8">
                <a:pos x="T0" y="T1"/>
              </a:cxn>
              <a:cxn ang="T9">
                <a:pos x="T2" y="T3"/>
              </a:cxn>
              <a:cxn ang="T10">
                <a:pos x="T4" y="T5"/>
              </a:cxn>
              <a:cxn ang="T11">
                <a:pos x="T6" y="T7"/>
              </a:cxn>
            </a:cxnLst>
            <a:rect l="T12" t="T13" r="T14" b="T15"/>
            <a:pathLst>
              <a:path w="94" h="239">
                <a:moveTo>
                  <a:pt x="94" y="14"/>
                </a:moveTo>
                <a:lnTo>
                  <a:pt x="0" y="0"/>
                </a:lnTo>
                <a:lnTo>
                  <a:pt x="49" y="239"/>
                </a:lnTo>
                <a:lnTo>
                  <a:pt x="94" y="14"/>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2978" name="Line 578"/>
          <p:cNvSpPr>
            <a:spLocks noChangeShapeType="1"/>
          </p:cNvSpPr>
          <p:nvPr/>
        </p:nvSpPr>
        <p:spPr bwMode="auto">
          <a:xfrm flipH="1" flipV="1">
            <a:off x="5318125" y="4480150"/>
            <a:ext cx="215900" cy="23812"/>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2979" name="Line 579"/>
          <p:cNvSpPr>
            <a:spLocks noChangeShapeType="1"/>
          </p:cNvSpPr>
          <p:nvPr/>
        </p:nvSpPr>
        <p:spPr bwMode="auto">
          <a:xfrm flipV="1">
            <a:off x="7391412" y="4480159"/>
            <a:ext cx="111125" cy="6032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2980" name="Line 580"/>
          <p:cNvSpPr>
            <a:spLocks noChangeShapeType="1"/>
          </p:cNvSpPr>
          <p:nvPr/>
        </p:nvSpPr>
        <p:spPr bwMode="auto">
          <a:xfrm flipH="1" flipV="1">
            <a:off x="5646738" y="3915000"/>
            <a:ext cx="215900" cy="36512"/>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2981" name="Freeform 581"/>
          <p:cNvSpPr>
            <a:spLocks/>
          </p:cNvSpPr>
          <p:nvPr/>
        </p:nvSpPr>
        <p:spPr bwMode="auto">
          <a:xfrm>
            <a:off x="6080125" y="3781650"/>
            <a:ext cx="230188" cy="398462"/>
          </a:xfrm>
          <a:custGeom>
            <a:avLst/>
            <a:gdLst>
              <a:gd name="T0" fmla="*/ 2147483647 w 99"/>
              <a:gd name="T1" fmla="*/ 0 h 152"/>
              <a:gd name="T2" fmla="*/ 2147483647 w 99"/>
              <a:gd name="T3" fmla="*/ 2147483647 h 152"/>
              <a:gd name="T4" fmla="*/ 0 w 99"/>
              <a:gd name="T5" fmla="*/ 2147483647 h 152"/>
              <a:gd name="T6" fmla="*/ 2147483647 w 99"/>
              <a:gd name="T7" fmla="*/ 0 h 152"/>
              <a:gd name="T8" fmla="*/ 0 60000 65536"/>
              <a:gd name="T9" fmla="*/ 0 60000 65536"/>
              <a:gd name="T10" fmla="*/ 0 60000 65536"/>
              <a:gd name="T11" fmla="*/ 0 60000 65536"/>
              <a:gd name="T12" fmla="*/ 0 w 99"/>
              <a:gd name="T13" fmla="*/ 0 h 152"/>
              <a:gd name="T14" fmla="*/ 99 w 99"/>
              <a:gd name="T15" fmla="*/ 152 h 152"/>
            </a:gdLst>
            <a:ahLst/>
            <a:cxnLst>
              <a:cxn ang="T8">
                <a:pos x="T0" y="T1"/>
              </a:cxn>
              <a:cxn ang="T9">
                <a:pos x="T2" y="T3"/>
              </a:cxn>
              <a:cxn ang="T10">
                <a:pos x="T4" y="T5"/>
              </a:cxn>
              <a:cxn ang="T11">
                <a:pos x="T6" y="T7"/>
              </a:cxn>
            </a:cxnLst>
            <a:rect l="T12" t="T13" r="T14" b="T15"/>
            <a:pathLst>
              <a:path w="99" h="152">
                <a:moveTo>
                  <a:pt x="49" y="0"/>
                </a:moveTo>
                <a:lnTo>
                  <a:pt x="99" y="152"/>
                </a:lnTo>
                <a:lnTo>
                  <a:pt x="0" y="101"/>
                </a:lnTo>
                <a:lnTo>
                  <a:pt x="49"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2982" name="Freeform 582"/>
          <p:cNvSpPr>
            <a:spLocks/>
          </p:cNvSpPr>
          <p:nvPr/>
        </p:nvSpPr>
        <p:spPr bwMode="auto">
          <a:xfrm>
            <a:off x="6194425" y="3781650"/>
            <a:ext cx="215900" cy="398462"/>
          </a:xfrm>
          <a:custGeom>
            <a:avLst/>
            <a:gdLst>
              <a:gd name="T0" fmla="*/ 2147483647 w 94"/>
              <a:gd name="T1" fmla="*/ 2147483647 h 152"/>
              <a:gd name="T2" fmla="*/ 0 w 94"/>
              <a:gd name="T3" fmla="*/ 0 h 152"/>
              <a:gd name="T4" fmla="*/ 2147483647 w 94"/>
              <a:gd name="T5" fmla="*/ 2147483647 h 152"/>
              <a:gd name="T6" fmla="*/ 2147483647 w 94"/>
              <a:gd name="T7" fmla="*/ 2147483647 h 152"/>
              <a:gd name="T8" fmla="*/ 0 60000 65536"/>
              <a:gd name="T9" fmla="*/ 0 60000 65536"/>
              <a:gd name="T10" fmla="*/ 0 60000 65536"/>
              <a:gd name="T11" fmla="*/ 0 60000 65536"/>
              <a:gd name="T12" fmla="*/ 0 w 94"/>
              <a:gd name="T13" fmla="*/ 0 h 152"/>
              <a:gd name="T14" fmla="*/ 94 w 94"/>
              <a:gd name="T15" fmla="*/ 152 h 152"/>
            </a:gdLst>
            <a:ahLst/>
            <a:cxnLst>
              <a:cxn ang="T8">
                <a:pos x="T0" y="T1"/>
              </a:cxn>
              <a:cxn ang="T9">
                <a:pos x="T2" y="T3"/>
              </a:cxn>
              <a:cxn ang="T10">
                <a:pos x="T4" y="T5"/>
              </a:cxn>
              <a:cxn ang="T11">
                <a:pos x="T6" y="T7"/>
              </a:cxn>
            </a:cxnLst>
            <a:rect l="T12" t="T13" r="T14" b="T15"/>
            <a:pathLst>
              <a:path w="94" h="152">
                <a:moveTo>
                  <a:pt x="94" y="83"/>
                </a:moveTo>
                <a:lnTo>
                  <a:pt x="0" y="0"/>
                </a:lnTo>
                <a:lnTo>
                  <a:pt x="50" y="152"/>
                </a:lnTo>
                <a:lnTo>
                  <a:pt x="94" y="83"/>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2983" name="Freeform 583"/>
          <p:cNvSpPr>
            <a:spLocks/>
          </p:cNvSpPr>
          <p:nvPr/>
        </p:nvSpPr>
        <p:spPr bwMode="auto">
          <a:xfrm>
            <a:off x="6845312" y="4216627"/>
            <a:ext cx="227013" cy="357187"/>
          </a:xfrm>
          <a:custGeom>
            <a:avLst/>
            <a:gdLst>
              <a:gd name="T0" fmla="*/ 2147483647 w 98"/>
              <a:gd name="T1" fmla="*/ 0 h 137"/>
              <a:gd name="T2" fmla="*/ 2147483647 w 98"/>
              <a:gd name="T3" fmla="*/ 2147483647 h 137"/>
              <a:gd name="T4" fmla="*/ 0 w 98"/>
              <a:gd name="T5" fmla="*/ 2147483647 h 137"/>
              <a:gd name="T6" fmla="*/ 2147483647 w 98"/>
              <a:gd name="T7" fmla="*/ 0 h 137"/>
              <a:gd name="T8" fmla="*/ 0 60000 65536"/>
              <a:gd name="T9" fmla="*/ 0 60000 65536"/>
              <a:gd name="T10" fmla="*/ 0 60000 65536"/>
              <a:gd name="T11" fmla="*/ 0 60000 65536"/>
              <a:gd name="T12" fmla="*/ 0 w 98"/>
              <a:gd name="T13" fmla="*/ 0 h 137"/>
              <a:gd name="T14" fmla="*/ 98 w 98"/>
              <a:gd name="T15" fmla="*/ 137 h 137"/>
            </a:gdLst>
            <a:ahLst/>
            <a:cxnLst>
              <a:cxn ang="T8">
                <a:pos x="T0" y="T1"/>
              </a:cxn>
              <a:cxn ang="T9">
                <a:pos x="T2" y="T3"/>
              </a:cxn>
              <a:cxn ang="T10">
                <a:pos x="T4" y="T5"/>
              </a:cxn>
              <a:cxn ang="T11">
                <a:pos x="T6" y="T7"/>
              </a:cxn>
            </a:cxnLst>
            <a:rect l="T12" t="T13" r="T14" b="T15"/>
            <a:pathLst>
              <a:path w="98" h="137">
                <a:moveTo>
                  <a:pt x="49" y="0"/>
                </a:moveTo>
                <a:lnTo>
                  <a:pt x="98" y="137"/>
                </a:lnTo>
                <a:lnTo>
                  <a:pt x="0" y="124"/>
                </a:lnTo>
                <a:lnTo>
                  <a:pt x="49"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2984" name="Freeform 584"/>
          <p:cNvSpPr>
            <a:spLocks/>
          </p:cNvSpPr>
          <p:nvPr/>
        </p:nvSpPr>
        <p:spPr bwMode="auto">
          <a:xfrm>
            <a:off x="6958013" y="4216627"/>
            <a:ext cx="215900" cy="357187"/>
          </a:xfrm>
          <a:custGeom>
            <a:avLst/>
            <a:gdLst>
              <a:gd name="T0" fmla="*/ 2147483647 w 94"/>
              <a:gd name="T1" fmla="*/ 2147483647 h 137"/>
              <a:gd name="T2" fmla="*/ 0 w 94"/>
              <a:gd name="T3" fmla="*/ 0 h 137"/>
              <a:gd name="T4" fmla="*/ 2147483647 w 94"/>
              <a:gd name="T5" fmla="*/ 2147483647 h 137"/>
              <a:gd name="T6" fmla="*/ 2147483647 w 94"/>
              <a:gd name="T7" fmla="*/ 2147483647 h 137"/>
              <a:gd name="T8" fmla="*/ 0 60000 65536"/>
              <a:gd name="T9" fmla="*/ 0 60000 65536"/>
              <a:gd name="T10" fmla="*/ 0 60000 65536"/>
              <a:gd name="T11" fmla="*/ 0 60000 65536"/>
              <a:gd name="T12" fmla="*/ 0 w 94"/>
              <a:gd name="T13" fmla="*/ 0 h 137"/>
              <a:gd name="T14" fmla="*/ 94 w 94"/>
              <a:gd name="T15" fmla="*/ 137 h 137"/>
            </a:gdLst>
            <a:ahLst/>
            <a:cxnLst>
              <a:cxn ang="T8">
                <a:pos x="T0" y="T1"/>
              </a:cxn>
              <a:cxn ang="T9">
                <a:pos x="T2" y="T3"/>
              </a:cxn>
              <a:cxn ang="T10">
                <a:pos x="T4" y="T5"/>
              </a:cxn>
              <a:cxn ang="T11">
                <a:pos x="T6" y="T7"/>
              </a:cxn>
            </a:cxnLst>
            <a:rect l="T12" t="T13" r="T14" b="T15"/>
            <a:pathLst>
              <a:path w="94" h="137">
                <a:moveTo>
                  <a:pt x="94" y="59"/>
                </a:moveTo>
                <a:lnTo>
                  <a:pt x="0" y="0"/>
                </a:lnTo>
                <a:lnTo>
                  <a:pt x="49" y="137"/>
                </a:lnTo>
                <a:lnTo>
                  <a:pt x="94" y="59"/>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2985" name="Line 585"/>
          <p:cNvSpPr>
            <a:spLocks noChangeShapeType="1"/>
          </p:cNvSpPr>
          <p:nvPr/>
        </p:nvSpPr>
        <p:spPr bwMode="auto">
          <a:xfrm flipH="1" flipV="1">
            <a:off x="6194425" y="3781654"/>
            <a:ext cx="215900" cy="217487"/>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2986" name="Line 586"/>
          <p:cNvSpPr>
            <a:spLocks noChangeShapeType="1"/>
          </p:cNvSpPr>
          <p:nvPr/>
        </p:nvSpPr>
        <p:spPr bwMode="auto">
          <a:xfrm flipV="1">
            <a:off x="6080125" y="3781650"/>
            <a:ext cx="114300" cy="265112"/>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2987" name="Line 587"/>
          <p:cNvSpPr>
            <a:spLocks noChangeShapeType="1"/>
          </p:cNvSpPr>
          <p:nvPr/>
        </p:nvSpPr>
        <p:spPr bwMode="auto">
          <a:xfrm flipV="1">
            <a:off x="6845302" y="4216625"/>
            <a:ext cx="112713" cy="323850"/>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2988" name="Freeform 588"/>
          <p:cNvSpPr>
            <a:spLocks/>
          </p:cNvSpPr>
          <p:nvPr/>
        </p:nvSpPr>
        <p:spPr bwMode="auto">
          <a:xfrm>
            <a:off x="6310318" y="3999147"/>
            <a:ext cx="214312" cy="574675"/>
          </a:xfrm>
          <a:custGeom>
            <a:avLst/>
            <a:gdLst>
              <a:gd name="T0" fmla="*/ 2147483647 w 93"/>
              <a:gd name="T1" fmla="*/ 0 h 220"/>
              <a:gd name="T2" fmla="*/ 2147483647 w 93"/>
              <a:gd name="T3" fmla="*/ 2147483647 h 220"/>
              <a:gd name="T4" fmla="*/ 0 w 93"/>
              <a:gd name="T5" fmla="*/ 2147483647 h 220"/>
              <a:gd name="T6" fmla="*/ 2147483647 w 93"/>
              <a:gd name="T7" fmla="*/ 0 h 220"/>
              <a:gd name="T8" fmla="*/ 0 60000 65536"/>
              <a:gd name="T9" fmla="*/ 0 60000 65536"/>
              <a:gd name="T10" fmla="*/ 0 60000 65536"/>
              <a:gd name="T11" fmla="*/ 0 60000 65536"/>
              <a:gd name="T12" fmla="*/ 0 w 93"/>
              <a:gd name="T13" fmla="*/ 0 h 220"/>
              <a:gd name="T14" fmla="*/ 93 w 93"/>
              <a:gd name="T15" fmla="*/ 220 h 220"/>
            </a:gdLst>
            <a:ahLst/>
            <a:cxnLst>
              <a:cxn ang="T8">
                <a:pos x="T0" y="T1"/>
              </a:cxn>
              <a:cxn ang="T9">
                <a:pos x="T2" y="T3"/>
              </a:cxn>
              <a:cxn ang="T10">
                <a:pos x="T4" y="T5"/>
              </a:cxn>
              <a:cxn ang="T11">
                <a:pos x="T6" y="T7"/>
              </a:cxn>
            </a:cxnLst>
            <a:rect l="T12" t="T13" r="T14" b="T15"/>
            <a:pathLst>
              <a:path w="93" h="220">
                <a:moveTo>
                  <a:pt x="44" y="0"/>
                </a:moveTo>
                <a:lnTo>
                  <a:pt x="93" y="220"/>
                </a:lnTo>
                <a:lnTo>
                  <a:pt x="0" y="69"/>
                </a:lnTo>
                <a:lnTo>
                  <a:pt x="44"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2989" name="Freeform 589"/>
          <p:cNvSpPr>
            <a:spLocks/>
          </p:cNvSpPr>
          <p:nvPr/>
        </p:nvSpPr>
        <p:spPr bwMode="auto">
          <a:xfrm>
            <a:off x="6410337" y="3999147"/>
            <a:ext cx="219075" cy="574675"/>
          </a:xfrm>
          <a:custGeom>
            <a:avLst/>
            <a:gdLst>
              <a:gd name="T0" fmla="*/ 2147483647 w 94"/>
              <a:gd name="T1" fmla="*/ 2147483647 h 220"/>
              <a:gd name="T2" fmla="*/ 0 w 94"/>
              <a:gd name="T3" fmla="*/ 0 h 220"/>
              <a:gd name="T4" fmla="*/ 2147483647 w 94"/>
              <a:gd name="T5" fmla="*/ 2147483647 h 220"/>
              <a:gd name="T6" fmla="*/ 2147483647 w 94"/>
              <a:gd name="T7" fmla="*/ 2147483647 h 220"/>
              <a:gd name="T8" fmla="*/ 0 60000 65536"/>
              <a:gd name="T9" fmla="*/ 0 60000 65536"/>
              <a:gd name="T10" fmla="*/ 0 60000 65536"/>
              <a:gd name="T11" fmla="*/ 0 60000 65536"/>
              <a:gd name="T12" fmla="*/ 0 w 94"/>
              <a:gd name="T13" fmla="*/ 0 h 220"/>
              <a:gd name="T14" fmla="*/ 94 w 94"/>
              <a:gd name="T15" fmla="*/ 220 h 220"/>
            </a:gdLst>
            <a:ahLst/>
            <a:cxnLst>
              <a:cxn ang="T8">
                <a:pos x="T0" y="T1"/>
              </a:cxn>
              <a:cxn ang="T9">
                <a:pos x="T2" y="T3"/>
              </a:cxn>
              <a:cxn ang="T10">
                <a:pos x="T4" y="T5"/>
              </a:cxn>
              <a:cxn ang="T11">
                <a:pos x="T6" y="T7"/>
              </a:cxn>
            </a:cxnLst>
            <a:rect l="T12" t="T13" r="T14" b="T15"/>
            <a:pathLst>
              <a:path w="94" h="220">
                <a:moveTo>
                  <a:pt x="94" y="69"/>
                </a:moveTo>
                <a:lnTo>
                  <a:pt x="0" y="0"/>
                </a:lnTo>
                <a:lnTo>
                  <a:pt x="49" y="220"/>
                </a:lnTo>
                <a:lnTo>
                  <a:pt x="94" y="69"/>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2990" name="Freeform 590"/>
          <p:cNvSpPr>
            <a:spLocks/>
          </p:cNvSpPr>
          <p:nvPr/>
        </p:nvSpPr>
        <p:spPr bwMode="auto">
          <a:xfrm>
            <a:off x="5761038" y="3951512"/>
            <a:ext cx="215900" cy="622300"/>
          </a:xfrm>
          <a:custGeom>
            <a:avLst/>
            <a:gdLst>
              <a:gd name="T0" fmla="*/ 2147483647 w 94"/>
              <a:gd name="T1" fmla="*/ 0 h 238"/>
              <a:gd name="T2" fmla="*/ 2147483647 w 94"/>
              <a:gd name="T3" fmla="*/ 2147483647 h 238"/>
              <a:gd name="T4" fmla="*/ 0 w 94"/>
              <a:gd name="T5" fmla="*/ 2147483647 h 238"/>
              <a:gd name="T6" fmla="*/ 2147483647 w 94"/>
              <a:gd name="T7" fmla="*/ 0 h 238"/>
              <a:gd name="T8" fmla="*/ 0 60000 65536"/>
              <a:gd name="T9" fmla="*/ 0 60000 65536"/>
              <a:gd name="T10" fmla="*/ 0 60000 65536"/>
              <a:gd name="T11" fmla="*/ 0 60000 65536"/>
              <a:gd name="T12" fmla="*/ 0 w 94"/>
              <a:gd name="T13" fmla="*/ 0 h 238"/>
              <a:gd name="T14" fmla="*/ 94 w 94"/>
              <a:gd name="T15" fmla="*/ 238 h 238"/>
            </a:gdLst>
            <a:ahLst/>
            <a:cxnLst>
              <a:cxn ang="T8">
                <a:pos x="T0" y="T1"/>
              </a:cxn>
              <a:cxn ang="T9">
                <a:pos x="T2" y="T3"/>
              </a:cxn>
              <a:cxn ang="T10">
                <a:pos x="T4" y="T5"/>
              </a:cxn>
              <a:cxn ang="T11">
                <a:pos x="T6" y="T7"/>
              </a:cxn>
            </a:cxnLst>
            <a:rect l="T12" t="T13" r="T14" b="T15"/>
            <a:pathLst>
              <a:path w="94" h="238">
                <a:moveTo>
                  <a:pt x="45" y="0"/>
                </a:moveTo>
                <a:lnTo>
                  <a:pt x="94" y="238"/>
                </a:lnTo>
                <a:lnTo>
                  <a:pt x="0" y="225"/>
                </a:lnTo>
                <a:lnTo>
                  <a:pt x="45"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2991" name="Freeform 591"/>
          <p:cNvSpPr>
            <a:spLocks/>
          </p:cNvSpPr>
          <p:nvPr/>
        </p:nvSpPr>
        <p:spPr bwMode="auto">
          <a:xfrm>
            <a:off x="5862650" y="3951512"/>
            <a:ext cx="217487" cy="622300"/>
          </a:xfrm>
          <a:custGeom>
            <a:avLst/>
            <a:gdLst>
              <a:gd name="T0" fmla="*/ 2147483647 w 93"/>
              <a:gd name="T1" fmla="*/ 2147483647 h 238"/>
              <a:gd name="T2" fmla="*/ 0 w 93"/>
              <a:gd name="T3" fmla="*/ 0 h 238"/>
              <a:gd name="T4" fmla="*/ 2147483647 w 93"/>
              <a:gd name="T5" fmla="*/ 2147483647 h 238"/>
              <a:gd name="T6" fmla="*/ 2147483647 w 93"/>
              <a:gd name="T7" fmla="*/ 2147483647 h 238"/>
              <a:gd name="T8" fmla="*/ 0 60000 65536"/>
              <a:gd name="T9" fmla="*/ 0 60000 65536"/>
              <a:gd name="T10" fmla="*/ 0 60000 65536"/>
              <a:gd name="T11" fmla="*/ 0 60000 65536"/>
              <a:gd name="T12" fmla="*/ 0 w 93"/>
              <a:gd name="T13" fmla="*/ 0 h 238"/>
              <a:gd name="T14" fmla="*/ 93 w 93"/>
              <a:gd name="T15" fmla="*/ 238 h 238"/>
            </a:gdLst>
            <a:ahLst/>
            <a:cxnLst>
              <a:cxn ang="T8">
                <a:pos x="T0" y="T1"/>
              </a:cxn>
              <a:cxn ang="T9">
                <a:pos x="T2" y="T3"/>
              </a:cxn>
              <a:cxn ang="T10">
                <a:pos x="T4" y="T5"/>
              </a:cxn>
              <a:cxn ang="T11">
                <a:pos x="T6" y="T7"/>
              </a:cxn>
            </a:cxnLst>
            <a:rect l="T12" t="T13" r="T14" b="T15"/>
            <a:pathLst>
              <a:path w="93" h="238">
                <a:moveTo>
                  <a:pt x="93" y="36"/>
                </a:moveTo>
                <a:lnTo>
                  <a:pt x="0" y="0"/>
                </a:lnTo>
                <a:lnTo>
                  <a:pt x="49" y="238"/>
                </a:lnTo>
                <a:lnTo>
                  <a:pt x="93" y="36"/>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2992" name="Line 592"/>
          <p:cNvSpPr>
            <a:spLocks noChangeShapeType="1"/>
          </p:cNvSpPr>
          <p:nvPr/>
        </p:nvSpPr>
        <p:spPr bwMode="auto">
          <a:xfrm flipH="1" flipV="1">
            <a:off x="6410337" y="3999140"/>
            <a:ext cx="219075" cy="18097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2993" name="Line 593"/>
          <p:cNvSpPr>
            <a:spLocks noChangeShapeType="1"/>
          </p:cNvSpPr>
          <p:nvPr/>
        </p:nvSpPr>
        <p:spPr bwMode="auto">
          <a:xfrm flipV="1">
            <a:off x="6310313" y="3999140"/>
            <a:ext cx="100012" cy="18097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2994" name="Line 594"/>
          <p:cNvSpPr>
            <a:spLocks noChangeShapeType="1"/>
          </p:cNvSpPr>
          <p:nvPr/>
        </p:nvSpPr>
        <p:spPr bwMode="auto">
          <a:xfrm flipH="1" flipV="1">
            <a:off x="5534037" y="4503971"/>
            <a:ext cx="227013" cy="36513"/>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2995" name="Line 595"/>
          <p:cNvSpPr>
            <a:spLocks noChangeShapeType="1"/>
          </p:cNvSpPr>
          <p:nvPr/>
        </p:nvSpPr>
        <p:spPr bwMode="auto">
          <a:xfrm flipH="1" flipV="1">
            <a:off x="5862650" y="3951512"/>
            <a:ext cx="217487" cy="95250"/>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2996" name="Line 596"/>
          <p:cNvSpPr>
            <a:spLocks noChangeShapeType="1"/>
          </p:cNvSpPr>
          <p:nvPr/>
        </p:nvSpPr>
        <p:spPr bwMode="auto">
          <a:xfrm flipV="1">
            <a:off x="5761038" y="3951514"/>
            <a:ext cx="101600" cy="588963"/>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2997" name="Freeform 597"/>
          <p:cNvSpPr>
            <a:spLocks/>
          </p:cNvSpPr>
          <p:nvPr/>
        </p:nvSpPr>
        <p:spPr bwMode="auto">
          <a:xfrm>
            <a:off x="7072313" y="4370612"/>
            <a:ext cx="215900" cy="230188"/>
          </a:xfrm>
          <a:custGeom>
            <a:avLst/>
            <a:gdLst>
              <a:gd name="T0" fmla="*/ 2147483647 w 94"/>
              <a:gd name="T1" fmla="*/ 0 h 88"/>
              <a:gd name="T2" fmla="*/ 2147483647 w 94"/>
              <a:gd name="T3" fmla="*/ 2147483647 h 88"/>
              <a:gd name="T4" fmla="*/ 0 w 94"/>
              <a:gd name="T5" fmla="*/ 2147483647 h 88"/>
              <a:gd name="T6" fmla="*/ 2147483647 w 94"/>
              <a:gd name="T7" fmla="*/ 0 h 88"/>
              <a:gd name="T8" fmla="*/ 0 60000 65536"/>
              <a:gd name="T9" fmla="*/ 0 60000 65536"/>
              <a:gd name="T10" fmla="*/ 0 60000 65536"/>
              <a:gd name="T11" fmla="*/ 0 60000 65536"/>
              <a:gd name="T12" fmla="*/ 0 w 94"/>
              <a:gd name="T13" fmla="*/ 0 h 88"/>
              <a:gd name="T14" fmla="*/ 94 w 94"/>
              <a:gd name="T15" fmla="*/ 88 h 88"/>
            </a:gdLst>
            <a:ahLst/>
            <a:cxnLst>
              <a:cxn ang="T8">
                <a:pos x="T0" y="T1"/>
              </a:cxn>
              <a:cxn ang="T9">
                <a:pos x="T2" y="T3"/>
              </a:cxn>
              <a:cxn ang="T10">
                <a:pos x="T4" y="T5"/>
              </a:cxn>
              <a:cxn ang="T11">
                <a:pos x="T6" y="T7"/>
              </a:cxn>
            </a:cxnLst>
            <a:rect l="T12" t="T13" r="T14" b="T15"/>
            <a:pathLst>
              <a:path w="94" h="88">
                <a:moveTo>
                  <a:pt x="45" y="0"/>
                </a:moveTo>
                <a:lnTo>
                  <a:pt x="94" y="88"/>
                </a:lnTo>
                <a:lnTo>
                  <a:pt x="0" y="78"/>
                </a:lnTo>
                <a:lnTo>
                  <a:pt x="45"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2998" name="Freeform 598"/>
          <p:cNvSpPr>
            <a:spLocks/>
          </p:cNvSpPr>
          <p:nvPr/>
        </p:nvSpPr>
        <p:spPr bwMode="auto">
          <a:xfrm>
            <a:off x="7173925" y="4370612"/>
            <a:ext cx="217487" cy="230188"/>
          </a:xfrm>
          <a:custGeom>
            <a:avLst/>
            <a:gdLst>
              <a:gd name="T0" fmla="*/ 2147483647 w 93"/>
              <a:gd name="T1" fmla="*/ 2147483647 h 88"/>
              <a:gd name="T2" fmla="*/ 0 w 93"/>
              <a:gd name="T3" fmla="*/ 0 h 88"/>
              <a:gd name="T4" fmla="*/ 2147483647 w 93"/>
              <a:gd name="T5" fmla="*/ 2147483647 h 88"/>
              <a:gd name="T6" fmla="*/ 2147483647 w 93"/>
              <a:gd name="T7" fmla="*/ 2147483647 h 88"/>
              <a:gd name="T8" fmla="*/ 0 60000 65536"/>
              <a:gd name="T9" fmla="*/ 0 60000 65536"/>
              <a:gd name="T10" fmla="*/ 0 60000 65536"/>
              <a:gd name="T11" fmla="*/ 0 60000 65536"/>
              <a:gd name="T12" fmla="*/ 0 w 93"/>
              <a:gd name="T13" fmla="*/ 0 h 88"/>
              <a:gd name="T14" fmla="*/ 93 w 93"/>
              <a:gd name="T15" fmla="*/ 88 h 88"/>
            </a:gdLst>
            <a:ahLst/>
            <a:cxnLst>
              <a:cxn ang="T8">
                <a:pos x="T0" y="T1"/>
              </a:cxn>
              <a:cxn ang="T9">
                <a:pos x="T2" y="T3"/>
              </a:cxn>
              <a:cxn ang="T10">
                <a:pos x="T4" y="T5"/>
              </a:cxn>
              <a:cxn ang="T11">
                <a:pos x="T6" y="T7"/>
              </a:cxn>
            </a:cxnLst>
            <a:rect l="T12" t="T13" r="T14" b="T15"/>
            <a:pathLst>
              <a:path w="93" h="88">
                <a:moveTo>
                  <a:pt x="93" y="65"/>
                </a:moveTo>
                <a:lnTo>
                  <a:pt x="0" y="0"/>
                </a:lnTo>
                <a:lnTo>
                  <a:pt x="49" y="88"/>
                </a:lnTo>
                <a:lnTo>
                  <a:pt x="93" y="65"/>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2999" name="Line 599"/>
          <p:cNvSpPr>
            <a:spLocks noChangeShapeType="1"/>
          </p:cNvSpPr>
          <p:nvPr/>
        </p:nvSpPr>
        <p:spPr bwMode="auto">
          <a:xfrm flipH="1">
            <a:off x="7072313" y="4370612"/>
            <a:ext cx="101600" cy="203200"/>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3000" name="Freeform 600"/>
          <p:cNvSpPr>
            <a:spLocks/>
          </p:cNvSpPr>
          <p:nvPr/>
        </p:nvSpPr>
        <p:spPr bwMode="auto">
          <a:xfrm>
            <a:off x="6524625" y="4180112"/>
            <a:ext cx="215900" cy="420688"/>
          </a:xfrm>
          <a:custGeom>
            <a:avLst/>
            <a:gdLst>
              <a:gd name="T0" fmla="*/ 2147483647 w 94"/>
              <a:gd name="T1" fmla="*/ 0 h 161"/>
              <a:gd name="T2" fmla="*/ 2147483647 w 94"/>
              <a:gd name="T3" fmla="*/ 2147483647 h 161"/>
              <a:gd name="T4" fmla="*/ 0 w 94"/>
              <a:gd name="T5" fmla="*/ 2147483647 h 161"/>
              <a:gd name="T6" fmla="*/ 2147483647 w 94"/>
              <a:gd name="T7" fmla="*/ 0 h 161"/>
              <a:gd name="T8" fmla="*/ 0 60000 65536"/>
              <a:gd name="T9" fmla="*/ 0 60000 65536"/>
              <a:gd name="T10" fmla="*/ 0 60000 65536"/>
              <a:gd name="T11" fmla="*/ 0 60000 65536"/>
              <a:gd name="T12" fmla="*/ 0 w 94"/>
              <a:gd name="T13" fmla="*/ 0 h 161"/>
              <a:gd name="T14" fmla="*/ 94 w 94"/>
              <a:gd name="T15" fmla="*/ 161 h 161"/>
            </a:gdLst>
            <a:ahLst/>
            <a:cxnLst>
              <a:cxn ang="T8">
                <a:pos x="T0" y="T1"/>
              </a:cxn>
              <a:cxn ang="T9">
                <a:pos x="T2" y="T3"/>
              </a:cxn>
              <a:cxn ang="T10">
                <a:pos x="T4" y="T5"/>
              </a:cxn>
              <a:cxn ang="T11">
                <a:pos x="T6" y="T7"/>
              </a:cxn>
            </a:cxnLst>
            <a:rect l="T12" t="T13" r="T14" b="T15"/>
            <a:pathLst>
              <a:path w="94" h="161">
                <a:moveTo>
                  <a:pt x="45" y="0"/>
                </a:moveTo>
                <a:lnTo>
                  <a:pt x="94" y="161"/>
                </a:lnTo>
                <a:lnTo>
                  <a:pt x="0" y="151"/>
                </a:lnTo>
                <a:lnTo>
                  <a:pt x="45"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3001" name="Freeform 601"/>
          <p:cNvSpPr>
            <a:spLocks/>
          </p:cNvSpPr>
          <p:nvPr/>
        </p:nvSpPr>
        <p:spPr bwMode="auto">
          <a:xfrm>
            <a:off x="6629400" y="4180112"/>
            <a:ext cx="215900" cy="420688"/>
          </a:xfrm>
          <a:custGeom>
            <a:avLst/>
            <a:gdLst>
              <a:gd name="T0" fmla="*/ 2147483647 w 93"/>
              <a:gd name="T1" fmla="*/ 2147483647 h 161"/>
              <a:gd name="T2" fmla="*/ 0 w 93"/>
              <a:gd name="T3" fmla="*/ 0 h 161"/>
              <a:gd name="T4" fmla="*/ 2147483647 w 93"/>
              <a:gd name="T5" fmla="*/ 2147483647 h 161"/>
              <a:gd name="T6" fmla="*/ 2147483647 w 93"/>
              <a:gd name="T7" fmla="*/ 2147483647 h 161"/>
              <a:gd name="T8" fmla="*/ 0 60000 65536"/>
              <a:gd name="T9" fmla="*/ 0 60000 65536"/>
              <a:gd name="T10" fmla="*/ 0 60000 65536"/>
              <a:gd name="T11" fmla="*/ 0 60000 65536"/>
              <a:gd name="T12" fmla="*/ 0 w 93"/>
              <a:gd name="T13" fmla="*/ 0 h 161"/>
              <a:gd name="T14" fmla="*/ 93 w 93"/>
              <a:gd name="T15" fmla="*/ 161 h 161"/>
            </a:gdLst>
            <a:ahLst/>
            <a:cxnLst>
              <a:cxn ang="T8">
                <a:pos x="T0" y="T1"/>
              </a:cxn>
              <a:cxn ang="T9">
                <a:pos x="T2" y="T3"/>
              </a:cxn>
              <a:cxn ang="T10">
                <a:pos x="T4" y="T5"/>
              </a:cxn>
              <a:cxn ang="T11">
                <a:pos x="T6" y="T7"/>
              </a:cxn>
            </a:cxnLst>
            <a:rect l="T12" t="T13" r="T14" b="T15"/>
            <a:pathLst>
              <a:path w="93" h="161">
                <a:moveTo>
                  <a:pt x="93" y="138"/>
                </a:moveTo>
                <a:lnTo>
                  <a:pt x="0" y="0"/>
                </a:lnTo>
                <a:lnTo>
                  <a:pt x="49" y="161"/>
                </a:lnTo>
                <a:lnTo>
                  <a:pt x="93" y="138"/>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3002" name="Line 602"/>
          <p:cNvSpPr>
            <a:spLocks noChangeShapeType="1"/>
          </p:cNvSpPr>
          <p:nvPr/>
        </p:nvSpPr>
        <p:spPr bwMode="auto">
          <a:xfrm flipH="1" flipV="1">
            <a:off x="6629400" y="4180119"/>
            <a:ext cx="215900" cy="360363"/>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3003" name="Line 603"/>
          <p:cNvSpPr>
            <a:spLocks noChangeShapeType="1"/>
          </p:cNvSpPr>
          <p:nvPr/>
        </p:nvSpPr>
        <p:spPr bwMode="auto">
          <a:xfrm flipV="1">
            <a:off x="6524627" y="4180112"/>
            <a:ext cx="104775" cy="393700"/>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3004" name="Freeform 604"/>
          <p:cNvSpPr>
            <a:spLocks/>
          </p:cNvSpPr>
          <p:nvPr/>
        </p:nvSpPr>
        <p:spPr bwMode="auto">
          <a:xfrm>
            <a:off x="5976950" y="4046762"/>
            <a:ext cx="217487" cy="554038"/>
          </a:xfrm>
          <a:custGeom>
            <a:avLst/>
            <a:gdLst>
              <a:gd name="T0" fmla="*/ 2147483647 w 93"/>
              <a:gd name="T1" fmla="*/ 0 h 212"/>
              <a:gd name="T2" fmla="*/ 2147483647 w 93"/>
              <a:gd name="T3" fmla="*/ 2147483647 h 212"/>
              <a:gd name="T4" fmla="*/ 0 w 93"/>
              <a:gd name="T5" fmla="*/ 2147483647 h 212"/>
              <a:gd name="T6" fmla="*/ 2147483647 w 93"/>
              <a:gd name="T7" fmla="*/ 0 h 212"/>
              <a:gd name="T8" fmla="*/ 0 60000 65536"/>
              <a:gd name="T9" fmla="*/ 0 60000 65536"/>
              <a:gd name="T10" fmla="*/ 0 60000 65536"/>
              <a:gd name="T11" fmla="*/ 0 60000 65536"/>
              <a:gd name="T12" fmla="*/ 0 w 93"/>
              <a:gd name="T13" fmla="*/ 0 h 212"/>
              <a:gd name="T14" fmla="*/ 93 w 93"/>
              <a:gd name="T15" fmla="*/ 212 h 212"/>
            </a:gdLst>
            <a:ahLst/>
            <a:cxnLst>
              <a:cxn ang="T8">
                <a:pos x="T0" y="T1"/>
              </a:cxn>
              <a:cxn ang="T9">
                <a:pos x="T2" y="T3"/>
              </a:cxn>
              <a:cxn ang="T10">
                <a:pos x="T4" y="T5"/>
              </a:cxn>
              <a:cxn ang="T11">
                <a:pos x="T6" y="T7"/>
              </a:cxn>
            </a:cxnLst>
            <a:rect l="T12" t="T13" r="T14" b="T15"/>
            <a:pathLst>
              <a:path w="93" h="212">
                <a:moveTo>
                  <a:pt x="44" y="0"/>
                </a:moveTo>
                <a:lnTo>
                  <a:pt x="93" y="212"/>
                </a:lnTo>
                <a:lnTo>
                  <a:pt x="0" y="202"/>
                </a:lnTo>
                <a:lnTo>
                  <a:pt x="44"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3005" name="Freeform 605"/>
          <p:cNvSpPr>
            <a:spLocks/>
          </p:cNvSpPr>
          <p:nvPr/>
        </p:nvSpPr>
        <p:spPr bwMode="auto">
          <a:xfrm>
            <a:off x="6080125" y="4046762"/>
            <a:ext cx="230188" cy="554038"/>
          </a:xfrm>
          <a:custGeom>
            <a:avLst/>
            <a:gdLst>
              <a:gd name="T0" fmla="*/ 2147483647 w 99"/>
              <a:gd name="T1" fmla="*/ 2147483647 h 212"/>
              <a:gd name="T2" fmla="*/ 0 w 99"/>
              <a:gd name="T3" fmla="*/ 0 h 212"/>
              <a:gd name="T4" fmla="*/ 2147483647 w 99"/>
              <a:gd name="T5" fmla="*/ 2147483647 h 212"/>
              <a:gd name="T6" fmla="*/ 2147483647 w 99"/>
              <a:gd name="T7" fmla="*/ 2147483647 h 212"/>
              <a:gd name="T8" fmla="*/ 0 60000 65536"/>
              <a:gd name="T9" fmla="*/ 0 60000 65536"/>
              <a:gd name="T10" fmla="*/ 0 60000 65536"/>
              <a:gd name="T11" fmla="*/ 0 60000 65536"/>
              <a:gd name="T12" fmla="*/ 0 w 99"/>
              <a:gd name="T13" fmla="*/ 0 h 212"/>
              <a:gd name="T14" fmla="*/ 99 w 99"/>
              <a:gd name="T15" fmla="*/ 212 h 212"/>
            </a:gdLst>
            <a:ahLst/>
            <a:cxnLst>
              <a:cxn ang="T8">
                <a:pos x="T0" y="T1"/>
              </a:cxn>
              <a:cxn ang="T9">
                <a:pos x="T2" y="T3"/>
              </a:cxn>
              <a:cxn ang="T10">
                <a:pos x="T4" y="T5"/>
              </a:cxn>
              <a:cxn ang="T11">
                <a:pos x="T6" y="T7"/>
              </a:cxn>
            </a:cxnLst>
            <a:rect l="T12" t="T13" r="T14" b="T15"/>
            <a:pathLst>
              <a:path w="99" h="212">
                <a:moveTo>
                  <a:pt x="99" y="51"/>
                </a:moveTo>
                <a:lnTo>
                  <a:pt x="0" y="0"/>
                </a:lnTo>
                <a:lnTo>
                  <a:pt x="49" y="212"/>
                </a:lnTo>
                <a:lnTo>
                  <a:pt x="99" y="51"/>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3006" name="Freeform 606"/>
          <p:cNvSpPr>
            <a:spLocks/>
          </p:cNvSpPr>
          <p:nvPr/>
        </p:nvSpPr>
        <p:spPr bwMode="auto">
          <a:xfrm>
            <a:off x="6740525" y="4540475"/>
            <a:ext cx="217488" cy="93662"/>
          </a:xfrm>
          <a:custGeom>
            <a:avLst/>
            <a:gdLst>
              <a:gd name="T0" fmla="*/ 2147483647 w 93"/>
              <a:gd name="T1" fmla="*/ 0 h 36"/>
              <a:gd name="T2" fmla="*/ 2147483647 w 93"/>
              <a:gd name="T3" fmla="*/ 2147483647 h 36"/>
              <a:gd name="T4" fmla="*/ 0 w 93"/>
              <a:gd name="T5" fmla="*/ 2147483647 h 36"/>
              <a:gd name="T6" fmla="*/ 2147483647 w 93"/>
              <a:gd name="T7" fmla="*/ 0 h 36"/>
              <a:gd name="T8" fmla="*/ 0 60000 65536"/>
              <a:gd name="T9" fmla="*/ 0 60000 65536"/>
              <a:gd name="T10" fmla="*/ 0 60000 65536"/>
              <a:gd name="T11" fmla="*/ 0 60000 65536"/>
              <a:gd name="T12" fmla="*/ 0 w 93"/>
              <a:gd name="T13" fmla="*/ 0 h 36"/>
              <a:gd name="T14" fmla="*/ 93 w 93"/>
              <a:gd name="T15" fmla="*/ 36 h 36"/>
            </a:gdLst>
            <a:ahLst/>
            <a:cxnLst>
              <a:cxn ang="T8">
                <a:pos x="T0" y="T1"/>
              </a:cxn>
              <a:cxn ang="T9">
                <a:pos x="T2" y="T3"/>
              </a:cxn>
              <a:cxn ang="T10">
                <a:pos x="T4" y="T5"/>
              </a:cxn>
              <a:cxn ang="T11">
                <a:pos x="T6" y="T7"/>
              </a:cxn>
            </a:cxnLst>
            <a:rect l="T12" t="T13" r="T14" b="T15"/>
            <a:pathLst>
              <a:path w="93" h="36">
                <a:moveTo>
                  <a:pt x="44" y="0"/>
                </a:moveTo>
                <a:lnTo>
                  <a:pt x="93" y="36"/>
                </a:lnTo>
                <a:lnTo>
                  <a:pt x="0" y="23"/>
                </a:lnTo>
                <a:lnTo>
                  <a:pt x="44"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3007" name="Freeform 607"/>
          <p:cNvSpPr>
            <a:spLocks/>
          </p:cNvSpPr>
          <p:nvPr/>
        </p:nvSpPr>
        <p:spPr bwMode="auto">
          <a:xfrm>
            <a:off x="6845312" y="4540475"/>
            <a:ext cx="227013" cy="93662"/>
          </a:xfrm>
          <a:custGeom>
            <a:avLst/>
            <a:gdLst>
              <a:gd name="T0" fmla="*/ 2147483647 w 98"/>
              <a:gd name="T1" fmla="*/ 2147483647 h 36"/>
              <a:gd name="T2" fmla="*/ 0 w 98"/>
              <a:gd name="T3" fmla="*/ 0 h 36"/>
              <a:gd name="T4" fmla="*/ 2147483647 w 98"/>
              <a:gd name="T5" fmla="*/ 2147483647 h 36"/>
              <a:gd name="T6" fmla="*/ 2147483647 w 98"/>
              <a:gd name="T7" fmla="*/ 2147483647 h 36"/>
              <a:gd name="T8" fmla="*/ 0 60000 65536"/>
              <a:gd name="T9" fmla="*/ 0 60000 65536"/>
              <a:gd name="T10" fmla="*/ 0 60000 65536"/>
              <a:gd name="T11" fmla="*/ 0 60000 65536"/>
              <a:gd name="T12" fmla="*/ 0 w 98"/>
              <a:gd name="T13" fmla="*/ 0 h 36"/>
              <a:gd name="T14" fmla="*/ 98 w 98"/>
              <a:gd name="T15" fmla="*/ 36 h 36"/>
            </a:gdLst>
            <a:ahLst/>
            <a:cxnLst>
              <a:cxn ang="T8">
                <a:pos x="T0" y="T1"/>
              </a:cxn>
              <a:cxn ang="T9">
                <a:pos x="T2" y="T3"/>
              </a:cxn>
              <a:cxn ang="T10">
                <a:pos x="T4" y="T5"/>
              </a:cxn>
              <a:cxn ang="T11">
                <a:pos x="T6" y="T7"/>
              </a:cxn>
            </a:cxnLst>
            <a:rect l="T12" t="T13" r="T14" b="T15"/>
            <a:pathLst>
              <a:path w="98" h="36">
                <a:moveTo>
                  <a:pt x="98" y="13"/>
                </a:moveTo>
                <a:lnTo>
                  <a:pt x="0" y="0"/>
                </a:lnTo>
                <a:lnTo>
                  <a:pt x="49" y="36"/>
                </a:lnTo>
                <a:lnTo>
                  <a:pt x="98" y="13"/>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3008" name="Line 608"/>
          <p:cNvSpPr>
            <a:spLocks noChangeShapeType="1"/>
          </p:cNvSpPr>
          <p:nvPr/>
        </p:nvSpPr>
        <p:spPr bwMode="auto">
          <a:xfrm flipH="1" flipV="1">
            <a:off x="6080125" y="4046762"/>
            <a:ext cx="230188" cy="133350"/>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3009" name="Line 609"/>
          <p:cNvSpPr>
            <a:spLocks noChangeShapeType="1"/>
          </p:cNvSpPr>
          <p:nvPr/>
        </p:nvSpPr>
        <p:spPr bwMode="auto">
          <a:xfrm flipV="1">
            <a:off x="5976945" y="4046762"/>
            <a:ext cx="103187" cy="527050"/>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3010" name="Line 610"/>
          <p:cNvSpPr>
            <a:spLocks noChangeShapeType="1"/>
          </p:cNvSpPr>
          <p:nvPr/>
        </p:nvSpPr>
        <p:spPr bwMode="auto">
          <a:xfrm flipH="1" flipV="1">
            <a:off x="6845312" y="4540479"/>
            <a:ext cx="227013" cy="33337"/>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3011" name="Line 611"/>
          <p:cNvSpPr>
            <a:spLocks noChangeShapeType="1"/>
          </p:cNvSpPr>
          <p:nvPr/>
        </p:nvSpPr>
        <p:spPr bwMode="auto">
          <a:xfrm flipV="1">
            <a:off x="6740527" y="4540485"/>
            <a:ext cx="104775" cy="6032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3012" name="Line 612"/>
          <p:cNvSpPr>
            <a:spLocks noChangeShapeType="1"/>
          </p:cNvSpPr>
          <p:nvPr/>
        </p:nvSpPr>
        <p:spPr bwMode="auto">
          <a:xfrm flipH="1" flipV="1">
            <a:off x="5761038" y="4540479"/>
            <a:ext cx="215900" cy="33337"/>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3013" name="Line 613"/>
          <p:cNvSpPr>
            <a:spLocks noChangeShapeType="1"/>
          </p:cNvSpPr>
          <p:nvPr/>
        </p:nvSpPr>
        <p:spPr bwMode="auto">
          <a:xfrm flipV="1">
            <a:off x="7288220" y="4540485"/>
            <a:ext cx="103187" cy="6032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3014" name="Freeform 614"/>
          <p:cNvSpPr>
            <a:spLocks/>
          </p:cNvSpPr>
          <p:nvPr/>
        </p:nvSpPr>
        <p:spPr bwMode="auto">
          <a:xfrm>
            <a:off x="6194425" y="4180114"/>
            <a:ext cx="215900" cy="454025"/>
          </a:xfrm>
          <a:custGeom>
            <a:avLst/>
            <a:gdLst>
              <a:gd name="T0" fmla="*/ 2147483647 w 94"/>
              <a:gd name="T1" fmla="*/ 0 h 174"/>
              <a:gd name="T2" fmla="*/ 2147483647 w 94"/>
              <a:gd name="T3" fmla="*/ 2147483647 h 174"/>
              <a:gd name="T4" fmla="*/ 0 w 94"/>
              <a:gd name="T5" fmla="*/ 2147483647 h 174"/>
              <a:gd name="T6" fmla="*/ 2147483647 w 94"/>
              <a:gd name="T7" fmla="*/ 0 h 174"/>
              <a:gd name="T8" fmla="*/ 0 60000 65536"/>
              <a:gd name="T9" fmla="*/ 0 60000 65536"/>
              <a:gd name="T10" fmla="*/ 0 60000 65536"/>
              <a:gd name="T11" fmla="*/ 0 60000 65536"/>
              <a:gd name="T12" fmla="*/ 0 w 94"/>
              <a:gd name="T13" fmla="*/ 0 h 174"/>
              <a:gd name="T14" fmla="*/ 94 w 94"/>
              <a:gd name="T15" fmla="*/ 174 h 174"/>
            </a:gdLst>
            <a:ahLst/>
            <a:cxnLst>
              <a:cxn ang="T8">
                <a:pos x="T0" y="T1"/>
              </a:cxn>
              <a:cxn ang="T9">
                <a:pos x="T2" y="T3"/>
              </a:cxn>
              <a:cxn ang="T10">
                <a:pos x="T4" y="T5"/>
              </a:cxn>
              <a:cxn ang="T11">
                <a:pos x="T6" y="T7"/>
              </a:cxn>
            </a:cxnLst>
            <a:rect l="T12" t="T13" r="T14" b="T15"/>
            <a:pathLst>
              <a:path w="94" h="174">
                <a:moveTo>
                  <a:pt x="50" y="0"/>
                </a:moveTo>
                <a:lnTo>
                  <a:pt x="94" y="174"/>
                </a:lnTo>
                <a:lnTo>
                  <a:pt x="0" y="161"/>
                </a:lnTo>
                <a:lnTo>
                  <a:pt x="50"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3015" name="Freeform 615"/>
          <p:cNvSpPr>
            <a:spLocks/>
          </p:cNvSpPr>
          <p:nvPr/>
        </p:nvSpPr>
        <p:spPr bwMode="auto">
          <a:xfrm>
            <a:off x="6310318" y="4180114"/>
            <a:ext cx="214312" cy="454025"/>
          </a:xfrm>
          <a:custGeom>
            <a:avLst/>
            <a:gdLst>
              <a:gd name="T0" fmla="*/ 2147483647 w 93"/>
              <a:gd name="T1" fmla="*/ 2147483647 h 174"/>
              <a:gd name="T2" fmla="*/ 0 w 93"/>
              <a:gd name="T3" fmla="*/ 0 h 174"/>
              <a:gd name="T4" fmla="*/ 2147483647 w 93"/>
              <a:gd name="T5" fmla="*/ 2147483647 h 174"/>
              <a:gd name="T6" fmla="*/ 2147483647 w 93"/>
              <a:gd name="T7" fmla="*/ 2147483647 h 174"/>
              <a:gd name="T8" fmla="*/ 0 60000 65536"/>
              <a:gd name="T9" fmla="*/ 0 60000 65536"/>
              <a:gd name="T10" fmla="*/ 0 60000 65536"/>
              <a:gd name="T11" fmla="*/ 0 60000 65536"/>
              <a:gd name="T12" fmla="*/ 0 w 93"/>
              <a:gd name="T13" fmla="*/ 0 h 174"/>
              <a:gd name="T14" fmla="*/ 93 w 93"/>
              <a:gd name="T15" fmla="*/ 174 h 174"/>
            </a:gdLst>
            <a:ahLst/>
            <a:cxnLst>
              <a:cxn ang="T8">
                <a:pos x="T0" y="T1"/>
              </a:cxn>
              <a:cxn ang="T9">
                <a:pos x="T2" y="T3"/>
              </a:cxn>
              <a:cxn ang="T10">
                <a:pos x="T4" y="T5"/>
              </a:cxn>
              <a:cxn ang="T11">
                <a:pos x="T6" y="T7"/>
              </a:cxn>
            </a:cxnLst>
            <a:rect l="T12" t="T13" r="T14" b="T15"/>
            <a:pathLst>
              <a:path w="93" h="174">
                <a:moveTo>
                  <a:pt x="93" y="151"/>
                </a:moveTo>
                <a:lnTo>
                  <a:pt x="0" y="0"/>
                </a:lnTo>
                <a:lnTo>
                  <a:pt x="44" y="174"/>
                </a:lnTo>
                <a:lnTo>
                  <a:pt x="93" y="151"/>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3016" name="Line 616"/>
          <p:cNvSpPr>
            <a:spLocks noChangeShapeType="1"/>
          </p:cNvSpPr>
          <p:nvPr/>
        </p:nvSpPr>
        <p:spPr bwMode="auto">
          <a:xfrm flipH="1" flipV="1">
            <a:off x="6310318" y="4180112"/>
            <a:ext cx="214312" cy="393700"/>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3017" name="Line 617"/>
          <p:cNvSpPr>
            <a:spLocks noChangeShapeType="1"/>
          </p:cNvSpPr>
          <p:nvPr/>
        </p:nvSpPr>
        <p:spPr bwMode="auto">
          <a:xfrm flipV="1">
            <a:off x="6194425" y="4180112"/>
            <a:ext cx="115888" cy="420688"/>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3018" name="Freeform 618"/>
          <p:cNvSpPr>
            <a:spLocks/>
          </p:cNvSpPr>
          <p:nvPr/>
        </p:nvSpPr>
        <p:spPr bwMode="auto">
          <a:xfrm>
            <a:off x="6958013" y="4573834"/>
            <a:ext cx="215900" cy="87313"/>
          </a:xfrm>
          <a:custGeom>
            <a:avLst/>
            <a:gdLst>
              <a:gd name="T0" fmla="*/ 2147483647 w 94"/>
              <a:gd name="T1" fmla="*/ 0 h 33"/>
              <a:gd name="T2" fmla="*/ 2147483647 w 94"/>
              <a:gd name="T3" fmla="*/ 2147483647 h 33"/>
              <a:gd name="T4" fmla="*/ 0 w 94"/>
              <a:gd name="T5" fmla="*/ 2147483647 h 33"/>
              <a:gd name="T6" fmla="*/ 2147483647 w 94"/>
              <a:gd name="T7" fmla="*/ 0 h 33"/>
              <a:gd name="T8" fmla="*/ 0 60000 65536"/>
              <a:gd name="T9" fmla="*/ 0 60000 65536"/>
              <a:gd name="T10" fmla="*/ 0 60000 65536"/>
              <a:gd name="T11" fmla="*/ 0 60000 65536"/>
              <a:gd name="T12" fmla="*/ 0 w 94"/>
              <a:gd name="T13" fmla="*/ 0 h 33"/>
              <a:gd name="T14" fmla="*/ 94 w 94"/>
              <a:gd name="T15" fmla="*/ 33 h 33"/>
            </a:gdLst>
            <a:ahLst/>
            <a:cxnLst>
              <a:cxn ang="T8">
                <a:pos x="T0" y="T1"/>
              </a:cxn>
              <a:cxn ang="T9">
                <a:pos x="T2" y="T3"/>
              </a:cxn>
              <a:cxn ang="T10">
                <a:pos x="T4" y="T5"/>
              </a:cxn>
              <a:cxn ang="T11">
                <a:pos x="T6" y="T7"/>
              </a:cxn>
            </a:cxnLst>
            <a:rect l="T12" t="T13" r="T14" b="T15"/>
            <a:pathLst>
              <a:path w="94" h="33">
                <a:moveTo>
                  <a:pt x="49" y="0"/>
                </a:moveTo>
                <a:lnTo>
                  <a:pt x="94" y="33"/>
                </a:lnTo>
                <a:lnTo>
                  <a:pt x="0" y="23"/>
                </a:lnTo>
                <a:lnTo>
                  <a:pt x="49"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3019" name="Freeform 619"/>
          <p:cNvSpPr>
            <a:spLocks/>
          </p:cNvSpPr>
          <p:nvPr/>
        </p:nvSpPr>
        <p:spPr bwMode="auto">
          <a:xfrm>
            <a:off x="7072313" y="4573834"/>
            <a:ext cx="215900" cy="87313"/>
          </a:xfrm>
          <a:custGeom>
            <a:avLst/>
            <a:gdLst>
              <a:gd name="T0" fmla="*/ 2147483647 w 94"/>
              <a:gd name="T1" fmla="*/ 2147483647 h 33"/>
              <a:gd name="T2" fmla="*/ 0 w 94"/>
              <a:gd name="T3" fmla="*/ 0 h 33"/>
              <a:gd name="T4" fmla="*/ 2147483647 w 94"/>
              <a:gd name="T5" fmla="*/ 2147483647 h 33"/>
              <a:gd name="T6" fmla="*/ 2147483647 w 94"/>
              <a:gd name="T7" fmla="*/ 2147483647 h 33"/>
              <a:gd name="T8" fmla="*/ 0 60000 65536"/>
              <a:gd name="T9" fmla="*/ 0 60000 65536"/>
              <a:gd name="T10" fmla="*/ 0 60000 65536"/>
              <a:gd name="T11" fmla="*/ 0 60000 65536"/>
              <a:gd name="T12" fmla="*/ 0 w 94"/>
              <a:gd name="T13" fmla="*/ 0 h 33"/>
              <a:gd name="T14" fmla="*/ 94 w 94"/>
              <a:gd name="T15" fmla="*/ 33 h 33"/>
            </a:gdLst>
            <a:ahLst/>
            <a:cxnLst>
              <a:cxn ang="T8">
                <a:pos x="T0" y="T1"/>
              </a:cxn>
              <a:cxn ang="T9">
                <a:pos x="T2" y="T3"/>
              </a:cxn>
              <a:cxn ang="T10">
                <a:pos x="T4" y="T5"/>
              </a:cxn>
              <a:cxn ang="T11">
                <a:pos x="T6" y="T7"/>
              </a:cxn>
            </a:cxnLst>
            <a:rect l="T12" t="T13" r="T14" b="T15"/>
            <a:pathLst>
              <a:path w="94" h="33">
                <a:moveTo>
                  <a:pt x="94" y="10"/>
                </a:moveTo>
                <a:lnTo>
                  <a:pt x="0" y="0"/>
                </a:lnTo>
                <a:lnTo>
                  <a:pt x="45" y="33"/>
                </a:lnTo>
                <a:lnTo>
                  <a:pt x="94" y="1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3020" name="Freeform 620"/>
          <p:cNvSpPr>
            <a:spLocks/>
          </p:cNvSpPr>
          <p:nvPr/>
        </p:nvSpPr>
        <p:spPr bwMode="auto">
          <a:xfrm>
            <a:off x="6410337" y="4573834"/>
            <a:ext cx="219075" cy="87313"/>
          </a:xfrm>
          <a:custGeom>
            <a:avLst/>
            <a:gdLst>
              <a:gd name="T0" fmla="*/ 2147483647 w 94"/>
              <a:gd name="T1" fmla="*/ 0 h 33"/>
              <a:gd name="T2" fmla="*/ 2147483647 w 94"/>
              <a:gd name="T3" fmla="*/ 2147483647 h 33"/>
              <a:gd name="T4" fmla="*/ 0 w 94"/>
              <a:gd name="T5" fmla="*/ 2147483647 h 33"/>
              <a:gd name="T6" fmla="*/ 2147483647 w 94"/>
              <a:gd name="T7" fmla="*/ 0 h 33"/>
              <a:gd name="T8" fmla="*/ 0 60000 65536"/>
              <a:gd name="T9" fmla="*/ 0 60000 65536"/>
              <a:gd name="T10" fmla="*/ 0 60000 65536"/>
              <a:gd name="T11" fmla="*/ 0 60000 65536"/>
              <a:gd name="T12" fmla="*/ 0 w 94"/>
              <a:gd name="T13" fmla="*/ 0 h 33"/>
              <a:gd name="T14" fmla="*/ 94 w 94"/>
              <a:gd name="T15" fmla="*/ 33 h 33"/>
            </a:gdLst>
            <a:ahLst/>
            <a:cxnLst>
              <a:cxn ang="T8">
                <a:pos x="T0" y="T1"/>
              </a:cxn>
              <a:cxn ang="T9">
                <a:pos x="T2" y="T3"/>
              </a:cxn>
              <a:cxn ang="T10">
                <a:pos x="T4" y="T5"/>
              </a:cxn>
              <a:cxn ang="T11">
                <a:pos x="T6" y="T7"/>
              </a:cxn>
            </a:cxnLst>
            <a:rect l="T12" t="T13" r="T14" b="T15"/>
            <a:pathLst>
              <a:path w="94" h="33">
                <a:moveTo>
                  <a:pt x="49" y="0"/>
                </a:moveTo>
                <a:lnTo>
                  <a:pt x="94" y="33"/>
                </a:lnTo>
                <a:lnTo>
                  <a:pt x="0" y="23"/>
                </a:lnTo>
                <a:lnTo>
                  <a:pt x="49"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3021" name="Freeform 621"/>
          <p:cNvSpPr>
            <a:spLocks/>
          </p:cNvSpPr>
          <p:nvPr/>
        </p:nvSpPr>
        <p:spPr bwMode="auto">
          <a:xfrm>
            <a:off x="6524625" y="4573834"/>
            <a:ext cx="215900" cy="87313"/>
          </a:xfrm>
          <a:custGeom>
            <a:avLst/>
            <a:gdLst>
              <a:gd name="T0" fmla="*/ 2147483647 w 94"/>
              <a:gd name="T1" fmla="*/ 2147483647 h 33"/>
              <a:gd name="T2" fmla="*/ 0 w 94"/>
              <a:gd name="T3" fmla="*/ 0 h 33"/>
              <a:gd name="T4" fmla="*/ 2147483647 w 94"/>
              <a:gd name="T5" fmla="*/ 2147483647 h 33"/>
              <a:gd name="T6" fmla="*/ 2147483647 w 94"/>
              <a:gd name="T7" fmla="*/ 2147483647 h 33"/>
              <a:gd name="T8" fmla="*/ 0 60000 65536"/>
              <a:gd name="T9" fmla="*/ 0 60000 65536"/>
              <a:gd name="T10" fmla="*/ 0 60000 65536"/>
              <a:gd name="T11" fmla="*/ 0 60000 65536"/>
              <a:gd name="T12" fmla="*/ 0 w 94"/>
              <a:gd name="T13" fmla="*/ 0 h 33"/>
              <a:gd name="T14" fmla="*/ 94 w 94"/>
              <a:gd name="T15" fmla="*/ 33 h 33"/>
            </a:gdLst>
            <a:ahLst/>
            <a:cxnLst>
              <a:cxn ang="T8">
                <a:pos x="T0" y="T1"/>
              </a:cxn>
              <a:cxn ang="T9">
                <a:pos x="T2" y="T3"/>
              </a:cxn>
              <a:cxn ang="T10">
                <a:pos x="T4" y="T5"/>
              </a:cxn>
              <a:cxn ang="T11">
                <a:pos x="T6" y="T7"/>
              </a:cxn>
            </a:cxnLst>
            <a:rect l="T12" t="T13" r="T14" b="T15"/>
            <a:pathLst>
              <a:path w="94" h="33">
                <a:moveTo>
                  <a:pt x="94" y="10"/>
                </a:moveTo>
                <a:lnTo>
                  <a:pt x="0" y="0"/>
                </a:lnTo>
                <a:lnTo>
                  <a:pt x="45" y="33"/>
                </a:lnTo>
                <a:lnTo>
                  <a:pt x="94" y="1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3022" name="Line 622"/>
          <p:cNvSpPr>
            <a:spLocks noChangeShapeType="1"/>
          </p:cNvSpPr>
          <p:nvPr/>
        </p:nvSpPr>
        <p:spPr bwMode="auto">
          <a:xfrm flipH="1" flipV="1">
            <a:off x="7072313" y="4573812"/>
            <a:ext cx="215900" cy="26988"/>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3023" name="Line 623"/>
          <p:cNvSpPr>
            <a:spLocks noChangeShapeType="1"/>
          </p:cNvSpPr>
          <p:nvPr/>
        </p:nvSpPr>
        <p:spPr bwMode="auto">
          <a:xfrm flipH="1">
            <a:off x="6958013" y="4573834"/>
            <a:ext cx="114300" cy="6032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3024" name="Line 624"/>
          <p:cNvSpPr>
            <a:spLocks noChangeShapeType="1"/>
          </p:cNvSpPr>
          <p:nvPr/>
        </p:nvSpPr>
        <p:spPr bwMode="auto">
          <a:xfrm flipH="1" flipV="1">
            <a:off x="6524625" y="4573812"/>
            <a:ext cx="215900" cy="26988"/>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3025" name="Line 625"/>
          <p:cNvSpPr>
            <a:spLocks noChangeShapeType="1"/>
          </p:cNvSpPr>
          <p:nvPr/>
        </p:nvSpPr>
        <p:spPr bwMode="auto">
          <a:xfrm flipH="1" flipV="1">
            <a:off x="5976950" y="4573812"/>
            <a:ext cx="217487" cy="26988"/>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3026" name="Line 626"/>
          <p:cNvSpPr>
            <a:spLocks noChangeShapeType="1"/>
          </p:cNvSpPr>
          <p:nvPr/>
        </p:nvSpPr>
        <p:spPr bwMode="auto">
          <a:xfrm flipV="1">
            <a:off x="6410328" y="4573834"/>
            <a:ext cx="114300" cy="6032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3027" name="Freeform 627"/>
          <p:cNvSpPr>
            <a:spLocks/>
          </p:cNvSpPr>
          <p:nvPr/>
        </p:nvSpPr>
        <p:spPr bwMode="auto">
          <a:xfrm>
            <a:off x="6629400" y="4600800"/>
            <a:ext cx="215900" cy="93662"/>
          </a:xfrm>
          <a:custGeom>
            <a:avLst/>
            <a:gdLst>
              <a:gd name="T0" fmla="*/ 2147483647 w 93"/>
              <a:gd name="T1" fmla="*/ 0 h 36"/>
              <a:gd name="T2" fmla="*/ 2147483647 w 93"/>
              <a:gd name="T3" fmla="*/ 2147483647 h 36"/>
              <a:gd name="T4" fmla="*/ 0 w 93"/>
              <a:gd name="T5" fmla="*/ 2147483647 h 36"/>
              <a:gd name="T6" fmla="*/ 2147483647 w 93"/>
              <a:gd name="T7" fmla="*/ 0 h 36"/>
              <a:gd name="T8" fmla="*/ 0 60000 65536"/>
              <a:gd name="T9" fmla="*/ 0 60000 65536"/>
              <a:gd name="T10" fmla="*/ 0 60000 65536"/>
              <a:gd name="T11" fmla="*/ 0 60000 65536"/>
              <a:gd name="T12" fmla="*/ 0 w 93"/>
              <a:gd name="T13" fmla="*/ 0 h 36"/>
              <a:gd name="T14" fmla="*/ 93 w 93"/>
              <a:gd name="T15" fmla="*/ 36 h 36"/>
            </a:gdLst>
            <a:ahLst/>
            <a:cxnLst>
              <a:cxn ang="T8">
                <a:pos x="T0" y="T1"/>
              </a:cxn>
              <a:cxn ang="T9">
                <a:pos x="T2" y="T3"/>
              </a:cxn>
              <a:cxn ang="T10">
                <a:pos x="T4" y="T5"/>
              </a:cxn>
              <a:cxn ang="T11">
                <a:pos x="T6" y="T7"/>
              </a:cxn>
            </a:cxnLst>
            <a:rect l="T12" t="T13" r="T14" b="T15"/>
            <a:pathLst>
              <a:path w="93" h="36">
                <a:moveTo>
                  <a:pt x="49" y="0"/>
                </a:moveTo>
                <a:lnTo>
                  <a:pt x="93" y="36"/>
                </a:lnTo>
                <a:lnTo>
                  <a:pt x="0" y="23"/>
                </a:lnTo>
                <a:lnTo>
                  <a:pt x="49"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3028" name="Freeform 628"/>
          <p:cNvSpPr>
            <a:spLocks/>
          </p:cNvSpPr>
          <p:nvPr/>
        </p:nvSpPr>
        <p:spPr bwMode="auto">
          <a:xfrm>
            <a:off x="6740525" y="4600800"/>
            <a:ext cx="217488" cy="93662"/>
          </a:xfrm>
          <a:custGeom>
            <a:avLst/>
            <a:gdLst>
              <a:gd name="T0" fmla="*/ 2147483647 w 93"/>
              <a:gd name="T1" fmla="*/ 2147483647 h 36"/>
              <a:gd name="T2" fmla="*/ 0 w 93"/>
              <a:gd name="T3" fmla="*/ 0 h 36"/>
              <a:gd name="T4" fmla="*/ 2147483647 w 93"/>
              <a:gd name="T5" fmla="*/ 2147483647 h 36"/>
              <a:gd name="T6" fmla="*/ 2147483647 w 93"/>
              <a:gd name="T7" fmla="*/ 2147483647 h 36"/>
              <a:gd name="T8" fmla="*/ 0 60000 65536"/>
              <a:gd name="T9" fmla="*/ 0 60000 65536"/>
              <a:gd name="T10" fmla="*/ 0 60000 65536"/>
              <a:gd name="T11" fmla="*/ 0 60000 65536"/>
              <a:gd name="T12" fmla="*/ 0 w 93"/>
              <a:gd name="T13" fmla="*/ 0 h 36"/>
              <a:gd name="T14" fmla="*/ 93 w 93"/>
              <a:gd name="T15" fmla="*/ 36 h 36"/>
            </a:gdLst>
            <a:ahLst/>
            <a:cxnLst>
              <a:cxn ang="T8">
                <a:pos x="T0" y="T1"/>
              </a:cxn>
              <a:cxn ang="T9">
                <a:pos x="T2" y="T3"/>
              </a:cxn>
              <a:cxn ang="T10">
                <a:pos x="T4" y="T5"/>
              </a:cxn>
              <a:cxn ang="T11">
                <a:pos x="T6" y="T7"/>
              </a:cxn>
            </a:cxnLst>
            <a:rect l="T12" t="T13" r="T14" b="T15"/>
            <a:pathLst>
              <a:path w="93" h="36">
                <a:moveTo>
                  <a:pt x="93" y="13"/>
                </a:moveTo>
                <a:lnTo>
                  <a:pt x="0" y="0"/>
                </a:lnTo>
                <a:lnTo>
                  <a:pt x="44" y="36"/>
                </a:lnTo>
                <a:lnTo>
                  <a:pt x="93" y="13"/>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3029" name="Line 629"/>
          <p:cNvSpPr>
            <a:spLocks noChangeShapeType="1"/>
          </p:cNvSpPr>
          <p:nvPr/>
        </p:nvSpPr>
        <p:spPr bwMode="auto">
          <a:xfrm flipH="1" flipV="1">
            <a:off x="6740525" y="4600822"/>
            <a:ext cx="217488" cy="33337"/>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3030" name="Line 630"/>
          <p:cNvSpPr>
            <a:spLocks noChangeShapeType="1"/>
          </p:cNvSpPr>
          <p:nvPr/>
        </p:nvSpPr>
        <p:spPr bwMode="auto">
          <a:xfrm flipV="1">
            <a:off x="7173913" y="4600822"/>
            <a:ext cx="114300" cy="6032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3031" name="Line 631"/>
          <p:cNvSpPr>
            <a:spLocks noChangeShapeType="1"/>
          </p:cNvSpPr>
          <p:nvPr/>
        </p:nvSpPr>
        <p:spPr bwMode="auto">
          <a:xfrm flipV="1">
            <a:off x="6629412" y="4600822"/>
            <a:ext cx="111125" cy="6032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3032" name="Line 632"/>
          <p:cNvSpPr>
            <a:spLocks noChangeShapeType="1"/>
          </p:cNvSpPr>
          <p:nvPr/>
        </p:nvSpPr>
        <p:spPr bwMode="auto">
          <a:xfrm flipH="1" flipV="1">
            <a:off x="6194425" y="4600822"/>
            <a:ext cx="215900" cy="33337"/>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3033" name="Line 633"/>
          <p:cNvSpPr>
            <a:spLocks noChangeShapeType="1"/>
          </p:cNvSpPr>
          <p:nvPr/>
        </p:nvSpPr>
        <p:spPr bwMode="auto">
          <a:xfrm flipH="1" flipV="1">
            <a:off x="6958013" y="4634137"/>
            <a:ext cx="215900" cy="26988"/>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3034" name="Line 634"/>
          <p:cNvSpPr>
            <a:spLocks noChangeShapeType="1"/>
          </p:cNvSpPr>
          <p:nvPr/>
        </p:nvSpPr>
        <p:spPr bwMode="auto">
          <a:xfrm flipH="1">
            <a:off x="6845302" y="4634159"/>
            <a:ext cx="112713" cy="6032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3035" name="Line 635"/>
          <p:cNvSpPr>
            <a:spLocks noChangeShapeType="1"/>
          </p:cNvSpPr>
          <p:nvPr/>
        </p:nvSpPr>
        <p:spPr bwMode="auto">
          <a:xfrm flipH="1" flipV="1">
            <a:off x="6410337" y="4634137"/>
            <a:ext cx="219075" cy="26988"/>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3036" name="Line 636"/>
          <p:cNvSpPr>
            <a:spLocks noChangeShapeType="1"/>
          </p:cNvSpPr>
          <p:nvPr/>
        </p:nvSpPr>
        <p:spPr bwMode="auto">
          <a:xfrm flipH="1" flipV="1">
            <a:off x="6629400" y="4661147"/>
            <a:ext cx="215900" cy="33337"/>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3037" name="Line 637"/>
          <p:cNvSpPr>
            <a:spLocks noChangeShapeType="1"/>
          </p:cNvSpPr>
          <p:nvPr/>
        </p:nvSpPr>
        <p:spPr bwMode="auto">
          <a:xfrm>
            <a:off x="5918200" y="2119537"/>
            <a:ext cx="560388" cy="298450"/>
          </a:xfrm>
          <a:prstGeom prst="line">
            <a:avLst/>
          </a:prstGeom>
          <a:noFill/>
          <a:ln w="6350">
            <a:solidFill>
              <a:schemeClr val="tx1"/>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3038" name="Line 638"/>
          <p:cNvSpPr>
            <a:spLocks noChangeShapeType="1"/>
          </p:cNvSpPr>
          <p:nvPr/>
        </p:nvSpPr>
        <p:spPr bwMode="auto">
          <a:xfrm flipV="1">
            <a:off x="6148390" y="2417987"/>
            <a:ext cx="319087" cy="25400"/>
          </a:xfrm>
          <a:prstGeom prst="line">
            <a:avLst/>
          </a:prstGeom>
          <a:noFill/>
          <a:ln w="6350">
            <a:solidFill>
              <a:schemeClr val="tx1"/>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3039" name="Line 639"/>
          <p:cNvSpPr>
            <a:spLocks noChangeShapeType="1"/>
          </p:cNvSpPr>
          <p:nvPr/>
        </p:nvSpPr>
        <p:spPr bwMode="auto">
          <a:xfrm>
            <a:off x="6435737" y="2417992"/>
            <a:ext cx="98425" cy="130175"/>
          </a:xfrm>
          <a:prstGeom prst="line">
            <a:avLst/>
          </a:prstGeom>
          <a:noFill/>
          <a:ln w="6350">
            <a:solidFill>
              <a:schemeClr val="tx1"/>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3040" name="Line 640"/>
          <p:cNvSpPr>
            <a:spLocks noChangeShapeType="1"/>
          </p:cNvSpPr>
          <p:nvPr/>
        </p:nvSpPr>
        <p:spPr bwMode="auto">
          <a:xfrm flipV="1">
            <a:off x="5568962" y="1540100"/>
            <a:ext cx="174625" cy="61912"/>
          </a:xfrm>
          <a:prstGeom prst="line">
            <a:avLst/>
          </a:prstGeom>
          <a:noFill/>
          <a:ln w="9525">
            <a:solidFill>
              <a:schemeClr val="tx1"/>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3041" name="Line 641"/>
          <p:cNvSpPr>
            <a:spLocks noChangeShapeType="1"/>
          </p:cNvSpPr>
          <p:nvPr/>
        </p:nvSpPr>
        <p:spPr bwMode="auto">
          <a:xfrm flipV="1">
            <a:off x="5513400" y="2114775"/>
            <a:ext cx="414337" cy="114300"/>
          </a:xfrm>
          <a:prstGeom prst="line">
            <a:avLst/>
          </a:prstGeom>
          <a:noFill/>
          <a:ln w="9525">
            <a:solidFill>
              <a:schemeClr val="tx1"/>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3042" name="Line 642"/>
          <p:cNvSpPr>
            <a:spLocks noChangeShapeType="1"/>
          </p:cNvSpPr>
          <p:nvPr/>
        </p:nvSpPr>
        <p:spPr bwMode="auto">
          <a:xfrm flipH="1" flipV="1">
            <a:off x="5697538" y="2171925"/>
            <a:ext cx="444500" cy="279400"/>
          </a:xfrm>
          <a:prstGeom prst="line">
            <a:avLst/>
          </a:prstGeom>
          <a:noFill/>
          <a:ln w="9525">
            <a:solidFill>
              <a:schemeClr val="tx1"/>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3043" name="Line 643"/>
          <p:cNvSpPr>
            <a:spLocks noChangeShapeType="1"/>
          </p:cNvSpPr>
          <p:nvPr/>
        </p:nvSpPr>
        <p:spPr bwMode="auto">
          <a:xfrm flipH="1" flipV="1">
            <a:off x="5608638" y="1587725"/>
            <a:ext cx="95250" cy="584200"/>
          </a:xfrm>
          <a:prstGeom prst="line">
            <a:avLst/>
          </a:prstGeom>
          <a:noFill/>
          <a:ln w="9525">
            <a:solidFill>
              <a:schemeClr val="tx1"/>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3044" name="Line 644"/>
          <p:cNvSpPr>
            <a:spLocks noChangeShapeType="1"/>
          </p:cNvSpPr>
          <p:nvPr/>
        </p:nvSpPr>
        <p:spPr bwMode="auto">
          <a:xfrm flipH="1" flipV="1">
            <a:off x="5537200" y="1244825"/>
            <a:ext cx="71438" cy="336550"/>
          </a:xfrm>
          <a:prstGeom prst="line">
            <a:avLst/>
          </a:prstGeom>
          <a:noFill/>
          <a:ln w="9525">
            <a:solidFill>
              <a:schemeClr val="tx1"/>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3045" name="Line 645"/>
          <p:cNvSpPr>
            <a:spLocks noChangeShapeType="1"/>
          </p:cNvSpPr>
          <p:nvPr/>
        </p:nvSpPr>
        <p:spPr bwMode="auto">
          <a:xfrm flipV="1">
            <a:off x="5480052" y="1465487"/>
            <a:ext cx="38100" cy="63500"/>
          </a:xfrm>
          <a:prstGeom prst="line">
            <a:avLst/>
          </a:prstGeom>
          <a:noFill/>
          <a:ln w="9525">
            <a:solidFill>
              <a:schemeClr val="tx1"/>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3046" name="Rectangle 646"/>
          <p:cNvSpPr>
            <a:spLocks noGrp="1" noChangeArrowheads="1"/>
          </p:cNvSpPr>
          <p:nvPr>
            <p:ph type="title"/>
          </p:nvPr>
        </p:nvSpPr>
        <p:spPr>
          <a:xfrm>
            <a:off x="525463" y="9324"/>
            <a:ext cx="6489700" cy="413558"/>
          </a:xfrm>
        </p:spPr>
        <p:txBody>
          <a:bodyPr/>
          <a:lstStyle/>
          <a:p>
            <a:r>
              <a:rPr lang="en-US" sz="2800" dirty="0"/>
              <a:t>All Systems are Subject to Noise?</a:t>
            </a:r>
          </a:p>
        </p:txBody>
      </p:sp>
      <p:sp>
        <p:nvSpPr>
          <p:cNvPr id="103047" name="Rectangle 647"/>
          <p:cNvSpPr>
            <a:spLocks noChangeArrowheads="1"/>
          </p:cNvSpPr>
          <p:nvPr/>
        </p:nvSpPr>
        <p:spPr bwMode="auto">
          <a:xfrm>
            <a:off x="8239125" y="4305526"/>
            <a:ext cx="0" cy="36933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lIns="0" tIns="0" rIns="0" bIns="0">
            <a:spAutoFit/>
          </a:bodyPr>
          <a:lstStyle/>
          <a:p>
            <a:pPr algn="ctr" eaLnBrk="0" hangingPunct="0"/>
            <a:endParaRPr lang="en-US" sz="2400" dirty="0">
              <a:latin typeface="Times New Roman" charset="0"/>
            </a:endParaRPr>
          </a:p>
        </p:txBody>
      </p:sp>
      <p:sp>
        <p:nvSpPr>
          <p:cNvPr id="103048" name="Freeform 648"/>
          <p:cNvSpPr>
            <a:spLocks/>
          </p:cNvSpPr>
          <p:nvPr/>
        </p:nvSpPr>
        <p:spPr bwMode="auto">
          <a:xfrm>
            <a:off x="3629031" y="2362425"/>
            <a:ext cx="5543550" cy="1231900"/>
          </a:xfrm>
          <a:custGeom>
            <a:avLst/>
            <a:gdLst>
              <a:gd name="T0" fmla="*/ 2147483647 w 3492"/>
              <a:gd name="T1" fmla="*/ 2147483647 h 776"/>
              <a:gd name="T2" fmla="*/ 0 w 3492"/>
              <a:gd name="T3" fmla="*/ 2147483647 h 776"/>
              <a:gd name="T4" fmla="*/ 2147483647 w 3492"/>
              <a:gd name="T5" fmla="*/ 2147483647 h 776"/>
              <a:gd name="T6" fmla="*/ 2147483647 w 3492"/>
              <a:gd name="T7" fmla="*/ 2147483647 h 776"/>
              <a:gd name="T8" fmla="*/ 2147483647 w 3492"/>
              <a:gd name="T9" fmla="*/ 0 h 776"/>
              <a:gd name="T10" fmla="*/ 2147483647 w 3492"/>
              <a:gd name="T11" fmla="*/ 2147483647 h 776"/>
              <a:gd name="T12" fmla="*/ 2147483647 w 3492"/>
              <a:gd name="T13" fmla="*/ 2147483647 h 776"/>
              <a:gd name="T14" fmla="*/ 2147483647 w 3492"/>
              <a:gd name="T15" fmla="*/ 2147483647 h 776"/>
              <a:gd name="T16" fmla="*/ 2147483647 w 3492"/>
              <a:gd name="T17" fmla="*/ 2147483647 h 776"/>
              <a:gd name="T18" fmla="*/ 2147483647 w 3492"/>
              <a:gd name="T19" fmla="*/ 2147483647 h 776"/>
              <a:gd name="T20" fmla="*/ 2147483647 w 3492"/>
              <a:gd name="T21" fmla="*/ 2147483647 h 776"/>
              <a:gd name="T22" fmla="*/ 2147483647 w 3492"/>
              <a:gd name="T23" fmla="*/ 2147483647 h 776"/>
              <a:gd name="T24" fmla="*/ 2147483647 w 3492"/>
              <a:gd name="T25" fmla="*/ 2147483647 h 776"/>
              <a:gd name="T26" fmla="*/ 2147483647 w 3492"/>
              <a:gd name="T27" fmla="*/ 2147483647 h 776"/>
              <a:gd name="T28" fmla="*/ 2147483647 w 3492"/>
              <a:gd name="T29" fmla="*/ 2147483647 h 776"/>
              <a:gd name="T30" fmla="*/ 2147483647 w 3492"/>
              <a:gd name="T31" fmla="*/ 2147483647 h 77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3492"/>
              <a:gd name="T49" fmla="*/ 0 h 776"/>
              <a:gd name="T50" fmla="*/ 3492 w 3492"/>
              <a:gd name="T51" fmla="*/ 776 h 77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3492" h="776">
                <a:moveTo>
                  <a:pt x="900" y="44"/>
                </a:moveTo>
                <a:lnTo>
                  <a:pt x="0" y="480"/>
                </a:lnTo>
                <a:lnTo>
                  <a:pt x="2320" y="776"/>
                </a:lnTo>
                <a:lnTo>
                  <a:pt x="3492" y="244"/>
                </a:lnTo>
                <a:lnTo>
                  <a:pt x="1700" y="0"/>
                </a:lnTo>
                <a:lnTo>
                  <a:pt x="1788" y="40"/>
                </a:lnTo>
                <a:lnTo>
                  <a:pt x="1948" y="228"/>
                </a:lnTo>
                <a:lnTo>
                  <a:pt x="1896" y="248"/>
                </a:lnTo>
                <a:lnTo>
                  <a:pt x="1808" y="268"/>
                </a:lnTo>
                <a:lnTo>
                  <a:pt x="1668" y="284"/>
                </a:lnTo>
                <a:lnTo>
                  <a:pt x="1428" y="264"/>
                </a:lnTo>
                <a:lnTo>
                  <a:pt x="1272" y="228"/>
                </a:lnTo>
                <a:lnTo>
                  <a:pt x="1132" y="144"/>
                </a:lnTo>
                <a:lnTo>
                  <a:pt x="992" y="152"/>
                </a:lnTo>
                <a:lnTo>
                  <a:pt x="928" y="108"/>
                </a:lnTo>
                <a:lnTo>
                  <a:pt x="900" y="44"/>
                </a:lnTo>
                <a:close/>
              </a:path>
            </a:pathLst>
          </a:custGeom>
          <a:solidFill>
            <a:srgbClr val="99FF99">
              <a:alpha val="50195"/>
            </a:srgbClr>
          </a:solidFill>
          <a:ln w="9525">
            <a:solidFill>
              <a:schemeClr val="tx1"/>
            </a:solidFill>
            <a:round/>
            <a:headEnd/>
            <a:tailEnd/>
          </a:ln>
        </p:spPr>
        <p:txBody>
          <a:bodyPr lIns="91429" tIns="45715" rIns="91429" bIns="45715"/>
          <a:lstStyle/>
          <a:p>
            <a:endParaRPr lang="en-US" sz="1800" dirty="0"/>
          </a:p>
        </p:txBody>
      </p:sp>
      <p:sp>
        <p:nvSpPr>
          <p:cNvPr id="20105" name="AutoShape 649"/>
          <p:cNvSpPr>
            <a:spLocks noChangeArrowheads="1"/>
          </p:cNvSpPr>
          <p:nvPr/>
        </p:nvSpPr>
        <p:spPr bwMode="gray">
          <a:xfrm>
            <a:off x="1824405" y="3762600"/>
            <a:ext cx="1651488" cy="1003300"/>
          </a:xfrm>
          <a:prstGeom prst="wedgeRoundRectCallout">
            <a:avLst>
              <a:gd name="adj1" fmla="val 83125"/>
              <a:gd name="adj2" fmla="val -105727"/>
              <a:gd name="adj3" fmla="val 16667"/>
            </a:avLst>
          </a:prstGeom>
          <a:ln>
            <a:headEnd/>
            <a:tailEnd/>
          </a:ln>
        </p:spPr>
        <p:style>
          <a:lnRef idx="0">
            <a:schemeClr val="accent4"/>
          </a:lnRef>
          <a:fillRef idx="3">
            <a:schemeClr val="accent4"/>
          </a:fillRef>
          <a:effectRef idx="3">
            <a:schemeClr val="accent4"/>
          </a:effectRef>
          <a:fontRef idx="minor">
            <a:schemeClr val="lt1"/>
          </a:fontRef>
        </p:style>
        <p:txBody>
          <a:bodyPr lIns="91429" tIns="45715" rIns="91429" bIns="45715"/>
          <a:lstStyle/>
          <a:p>
            <a:pPr algn="ctr">
              <a:defRPr/>
            </a:pPr>
            <a:r>
              <a:rPr lang="en-GB" sz="1800" dirty="0">
                <a:solidFill>
                  <a:schemeClr val="bg1"/>
                </a:solidFill>
                <a:ea typeface="+mn-ea"/>
              </a:rPr>
              <a:t>Required</a:t>
            </a:r>
          </a:p>
          <a:p>
            <a:pPr algn="ctr">
              <a:defRPr/>
            </a:pPr>
            <a:r>
              <a:rPr lang="en-GB" sz="1800" dirty="0">
                <a:solidFill>
                  <a:schemeClr val="bg1"/>
                </a:solidFill>
                <a:ea typeface="+mn-ea"/>
              </a:rPr>
              <a:t>Customer</a:t>
            </a:r>
          </a:p>
          <a:p>
            <a:pPr algn="ctr">
              <a:defRPr/>
            </a:pPr>
            <a:r>
              <a:rPr lang="en-GB" sz="1800" dirty="0">
                <a:solidFill>
                  <a:schemeClr val="bg1"/>
                </a:solidFill>
                <a:ea typeface="+mn-ea"/>
              </a:rPr>
              <a:t>Performance</a:t>
            </a:r>
          </a:p>
        </p:txBody>
      </p:sp>
      <p:grpSp>
        <p:nvGrpSpPr>
          <p:cNvPr id="103052" name="Group 650"/>
          <p:cNvGrpSpPr>
            <a:grpSpLocks/>
          </p:cNvGrpSpPr>
          <p:nvPr/>
        </p:nvGrpSpPr>
        <p:grpSpPr bwMode="auto">
          <a:xfrm>
            <a:off x="4451359" y="1257525"/>
            <a:ext cx="1095375" cy="3109912"/>
            <a:chOff x="201" y="546"/>
            <a:chExt cx="689" cy="1959"/>
          </a:xfrm>
        </p:grpSpPr>
        <p:sp>
          <p:nvSpPr>
            <p:cNvPr id="103080" name="Line 651"/>
            <p:cNvSpPr>
              <a:spLocks noChangeShapeType="1"/>
            </p:cNvSpPr>
            <p:nvPr/>
          </p:nvSpPr>
          <p:spPr bwMode="auto">
            <a:xfrm flipV="1">
              <a:off x="649" y="798"/>
              <a:ext cx="127" cy="403"/>
            </a:xfrm>
            <a:prstGeom prst="line">
              <a:avLst/>
            </a:prstGeom>
            <a:noFill/>
            <a:ln w="28575">
              <a:solidFill>
                <a:srgbClr val="000000"/>
              </a:solidFill>
              <a:round/>
              <a:headEnd/>
              <a:tailEnd/>
            </a:ln>
            <a:extLst>
              <a:ext uri="{909E8E84-426E-40dd-AFC4-6F175D3DCCD1}">
                <a14:hiddenFill xmlns="" xmlns:a14="http://schemas.microsoft.com/office/drawing/2010/main">
                  <a:noFill/>
                </a14:hiddenFill>
              </a:ext>
            </a:extLst>
          </p:spPr>
          <p:txBody>
            <a:bodyPr/>
            <a:lstStyle/>
            <a:p>
              <a:endParaRPr lang="en-US" sz="1800" dirty="0"/>
            </a:p>
          </p:txBody>
        </p:sp>
        <p:sp>
          <p:nvSpPr>
            <p:cNvPr id="103081" name="Line 652"/>
            <p:cNvSpPr>
              <a:spLocks noChangeShapeType="1"/>
            </p:cNvSpPr>
            <p:nvPr/>
          </p:nvSpPr>
          <p:spPr bwMode="auto">
            <a:xfrm flipV="1">
              <a:off x="826" y="546"/>
              <a:ext cx="64" cy="159"/>
            </a:xfrm>
            <a:prstGeom prst="line">
              <a:avLst/>
            </a:prstGeom>
            <a:noFill/>
            <a:ln w="28575">
              <a:solidFill>
                <a:srgbClr val="000000"/>
              </a:solidFill>
              <a:round/>
              <a:headEnd/>
              <a:tailEnd/>
            </a:ln>
            <a:extLst>
              <a:ext uri="{909E8E84-426E-40dd-AFC4-6F175D3DCCD1}">
                <a14:hiddenFill xmlns="" xmlns:a14="http://schemas.microsoft.com/office/drawing/2010/main">
                  <a:noFill/>
                </a14:hiddenFill>
              </a:ext>
            </a:extLst>
          </p:spPr>
          <p:txBody>
            <a:bodyPr/>
            <a:lstStyle/>
            <a:p>
              <a:endParaRPr lang="en-US" sz="1800" dirty="0"/>
            </a:p>
          </p:txBody>
        </p:sp>
        <p:sp>
          <p:nvSpPr>
            <p:cNvPr id="103082" name="Line 653"/>
            <p:cNvSpPr>
              <a:spLocks noChangeShapeType="1"/>
            </p:cNvSpPr>
            <p:nvPr/>
          </p:nvSpPr>
          <p:spPr bwMode="auto">
            <a:xfrm flipV="1">
              <a:off x="545" y="1193"/>
              <a:ext cx="112" cy="375"/>
            </a:xfrm>
            <a:prstGeom prst="line">
              <a:avLst/>
            </a:prstGeom>
            <a:noFill/>
            <a:ln w="28575">
              <a:solidFill>
                <a:srgbClr val="000000"/>
              </a:solidFill>
              <a:round/>
              <a:headEnd/>
              <a:tailEnd/>
            </a:ln>
            <a:extLst>
              <a:ext uri="{909E8E84-426E-40dd-AFC4-6F175D3DCCD1}">
                <a14:hiddenFill xmlns="" xmlns:a14="http://schemas.microsoft.com/office/drawing/2010/main">
                  <a:noFill/>
                </a14:hiddenFill>
              </a:ext>
            </a:extLst>
          </p:spPr>
          <p:txBody>
            <a:bodyPr/>
            <a:lstStyle/>
            <a:p>
              <a:endParaRPr lang="en-US" sz="1800" dirty="0"/>
            </a:p>
          </p:txBody>
        </p:sp>
        <p:sp>
          <p:nvSpPr>
            <p:cNvPr id="103083" name="Line 654"/>
            <p:cNvSpPr>
              <a:spLocks noChangeShapeType="1"/>
            </p:cNvSpPr>
            <p:nvPr/>
          </p:nvSpPr>
          <p:spPr bwMode="auto">
            <a:xfrm flipV="1">
              <a:off x="480" y="1568"/>
              <a:ext cx="65" cy="257"/>
            </a:xfrm>
            <a:prstGeom prst="line">
              <a:avLst/>
            </a:prstGeom>
            <a:noFill/>
            <a:ln w="28575">
              <a:solidFill>
                <a:srgbClr val="000000"/>
              </a:solidFill>
              <a:round/>
              <a:headEnd/>
              <a:tailEnd/>
            </a:ln>
            <a:extLst>
              <a:ext uri="{909E8E84-426E-40dd-AFC4-6F175D3DCCD1}">
                <a14:hiddenFill xmlns="" xmlns:a14="http://schemas.microsoft.com/office/drawing/2010/main">
                  <a:noFill/>
                </a14:hiddenFill>
              </a:ext>
            </a:extLst>
          </p:spPr>
          <p:txBody>
            <a:bodyPr/>
            <a:lstStyle/>
            <a:p>
              <a:endParaRPr lang="en-US" sz="1800" dirty="0"/>
            </a:p>
          </p:txBody>
        </p:sp>
        <p:sp>
          <p:nvSpPr>
            <p:cNvPr id="103084" name="Line 655"/>
            <p:cNvSpPr>
              <a:spLocks noChangeShapeType="1"/>
            </p:cNvSpPr>
            <p:nvPr/>
          </p:nvSpPr>
          <p:spPr bwMode="auto">
            <a:xfrm flipV="1">
              <a:off x="408" y="1825"/>
              <a:ext cx="72" cy="286"/>
            </a:xfrm>
            <a:prstGeom prst="line">
              <a:avLst/>
            </a:prstGeom>
            <a:noFill/>
            <a:ln w="28575">
              <a:solidFill>
                <a:srgbClr val="000000"/>
              </a:solidFill>
              <a:round/>
              <a:headEnd/>
              <a:tailEnd/>
            </a:ln>
            <a:extLst>
              <a:ext uri="{909E8E84-426E-40dd-AFC4-6F175D3DCCD1}">
                <a14:hiddenFill xmlns="" xmlns:a14="http://schemas.microsoft.com/office/drawing/2010/main">
                  <a:noFill/>
                </a14:hiddenFill>
              </a:ext>
            </a:extLst>
          </p:spPr>
          <p:txBody>
            <a:bodyPr/>
            <a:lstStyle/>
            <a:p>
              <a:endParaRPr lang="en-US" sz="1800" dirty="0"/>
            </a:p>
          </p:txBody>
        </p:sp>
        <p:sp>
          <p:nvSpPr>
            <p:cNvPr id="103085" name="Line 656"/>
            <p:cNvSpPr>
              <a:spLocks noChangeShapeType="1"/>
            </p:cNvSpPr>
            <p:nvPr/>
          </p:nvSpPr>
          <p:spPr bwMode="auto">
            <a:xfrm flipV="1">
              <a:off x="344" y="2111"/>
              <a:ext cx="64" cy="318"/>
            </a:xfrm>
            <a:prstGeom prst="line">
              <a:avLst/>
            </a:prstGeom>
            <a:noFill/>
            <a:ln w="28575">
              <a:solidFill>
                <a:srgbClr val="000000"/>
              </a:solidFill>
              <a:round/>
              <a:headEnd/>
              <a:tailEnd/>
            </a:ln>
            <a:extLst>
              <a:ext uri="{909E8E84-426E-40dd-AFC4-6F175D3DCCD1}">
                <a14:hiddenFill xmlns="" xmlns:a14="http://schemas.microsoft.com/office/drawing/2010/main">
                  <a:noFill/>
                </a14:hiddenFill>
              </a:ext>
            </a:extLst>
          </p:spPr>
          <p:txBody>
            <a:bodyPr/>
            <a:lstStyle/>
            <a:p>
              <a:endParaRPr lang="en-US" sz="1800" dirty="0"/>
            </a:p>
          </p:txBody>
        </p:sp>
        <p:sp>
          <p:nvSpPr>
            <p:cNvPr id="103086" name="Line 657"/>
            <p:cNvSpPr>
              <a:spLocks noChangeShapeType="1"/>
            </p:cNvSpPr>
            <p:nvPr/>
          </p:nvSpPr>
          <p:spPr bwMode="auto">
            <a:xfrm flipV="1">
              <a:off x="273" y="2429"/>
              <a:ext cx="71" cy="38"/>
            </a:xfrm>
            <a:prstGeom prst="line">
              <a:avLst/>
            </a:prstGeom>
            <a:noFill/>
            <a:ln w="28575">
              <a:solidFill>
                <a:srgbClr val="000000"/>
              </a:solidFill>
              <a:round/>
              <a:headEnd/>
              <a:tailEnd/>
            </a:ln>
            <a:extLst>
              <a:ext uri="{909E8E84-426E-40dd-AFC4-6F175D3DCCD1}">
                <a14:hiddenFill xmlns="" xmlns:a14="http://schemas.microsoft.com/office/drawing/2010/main">
                  <a:noFill/>
                </a14:hiddenFill>
              </a:ext>
            </a:extLst>
          </p:spPr>
          <p:txBody>
            <a:bodyPr/>
            <a:lstStyle/>
            <a:p>
              <a:endParaRPr lang="en-US" sz="1800" dirty="0"/>
            </a:p>
          </p:txBody>
        </p:sp>
        <p:sp>
          <p:nvSpPr>
            <p:cNvPr id="103087" name="Line 658"/>
            <p:cNvSpPr>
              <a:spLocks noChangeShapeType="1"/>
            </p:cNvSpPr>
            <p:nvPr/>
          </p:nvSpPr>
          <p:spPr bwMode="auto">
            <a:xfrm flipV="1">
              <a:off x="201" y="2467"/>
              <a:ext cx="72" cy="38"/>
            </a:xfrm>
            <a:prstGeom prst="line">
              <a:avLst/>
            </a:prstGeom>
            <a:noFill/>
            <a:ln w="9525">
              <a:solidFill>
                <a:srgbClr val="000000"/>
              </a:solidFill>
              <a:round/>
              <a:headEnd/>
              <a:tailEnd/>
            </a:ln>
            <a:extLst>
              <a:ext uri="{909E8E84-426E-40dd-AFC4-6F175D3DCCD1}">
                <a14:hiddenFill xmlns="" xmlns:a14="http://schemas.microsoft.com/office/drawing/2010/main">
                  <a:noFill/>
                </a14:hiddenFill>
              </a:ext>
            </a:extLst>
          </p:spPr>
          <p:txBody>
            <a:bodyPr/>
            <a:lstStyle/>
            <a:p>
              <a:endParaRPr lang="en-US" sz="1800" dirty="0"/>
            </a:p>
          </p:txBody>
        </p:sp>
        <p:sp>
          <p:nvSpPr>
            <p:cNvPr id="103088" name="Line 659"/>
            <p:cNvSpPr>
              <a:spLocks noChangeShapeType="1"/>
            </p:cNvSpPr>
            <p:nvPr/>
          </p:nvSpPr>
          <p:spPr bwMode="auto">
            <a:xfrm flipV="1">
              <a:off x="773" y="698"/>
              <a:ext cx="52" cy="104"/>
            </a:xfrm>
            <a:prstGeom prst="line">
              <a:avLst/>
            </a:prstGeom>
            <a:noFill/>
            <a:ln w="28575">
              <a:solidFill>
                <a:schemeClr val="tx1"/>
              </a:solidFill>
              <a:round/>
              <a:headEnd/>
              <a:tailEnd/>
            </a:ln>
            <a:extLst>
              <a:ext uri="{909E8E84-426E-40dd-AFC4-6F175D3DCCD1}">
                <a14:hiddenFill xmlns="" xmlns:a14="http://schemas.microsoft.com/office/drawing/2010/main">
                  <a:noFill/>
                </a14:hiddenFill>
              </a:ext>
            </a:extLst>
          </p:spPr>
          <p:txBody>
            <a:bodyPr/>
            <a:lstStyle/>
            <a:p>
              <a:endParaRPr lang="en-US" sz="1800" dirty="0"/>
            </a:p>
          </p:txBody>
        </p:sp>
      </p:grpSp>
      <p:sp>
        <p:nvSpPr>
          <p:cNvPr id="103053" name="Oval 660"/>
          <p:cNvSpPr>
            <a:spLocks noChangeArrowheads="1"/>
          </p:cNvSpPr>
          <p:nvPr/>
        </p:nvSpPr>
        <p:spPr bwMode="auto">
          <a:xfrm>
            <a:off x="4383100" y="4269022"/>
            <a:ext cx="193675" cy="193675"/>
          </a:xfrm>
          <a:prstGeom prst="ellipse">
            <a:avLst/>
          </a:prstGeom>
          <a:solidFill>
            <a:srgbClr val="FFCC66"/>
          </a:solidFill>
          <a:ln w="9525">
            <a:solidFill>
              <a:schemeClr val="tx1"/>
            </a:solidFill>
            <a:round/>
            <a:headEnd/>
            <a:tailEnd/>
          </a:ln>
        </p:spPr>
        <p:txBody>
          <a:bodyPr wrap="none" lIns="91429" tIns="45715" rIns="91429" bIns="45715" anchor="ctr"/>
          <a:lstStyle/>
          <a:p>
            <a:pPr algn="ctr"/>
            <a:endParaRPr lang="en-US" sz="2400" dirty="0">
              <a:latin typeface="Times New Roman" charset="0"/>
            </a:endParaRPr>
          </a:p>
        </p:txBody>
      </p:sp>
      <p:sp>
        <p:nvSpPr>
          <p:cNvPr id="103054" name="Line 661"/>
          <p:cNvSpPr>
            <a:spLocks noChangeShapeType="1"/>
          </p:cNvSpPr>
          <p:nvPr/>
        </p:nvSpPr>
        <p:spPr bwMode="auto">
          <a:xfrm>
            <a:off x="7407277" y="4194400"/>
            <a:ext cx="220663" cy="23812"/>
          </a:xfrm>
          <a:prstGeom prst="line">
            <a:avLst/>
          </a:prstGeom>
          <a:noFill/>
          <a:ln w="28575">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grpSp>
        <p:nvGrpSpPr>
          <p:cNvPr id="103055" name="Group 662"/>
          <p:cNvGrpSpPr>
            <a:grpSpLocks/>
          </p:cNvGrpSpPr>
          <p:nvPr/>
        </p:nvGrpSpPr>
        <p:grpSpPr bwMode="auto">
          <a:xfrm>
            <a:off x="5548313" y="1257525"/>
            <a:ext cx="1828800" cy="2546350"/>
            <a:chOff x="893" y="551"/>
            <a:chExt cx="1152" cy="1604"/>
          </a:xfrm>
        </p:grpSpPr>
        <p:sp>
          <p:nvSpPr>
            <p:cNvPr id="103071" name="Line 663"/>
            <p:cNvSpPr>
              <a:spLocks noChangeShapeType="1"/>
            </p:cNvSpPr>
            <p:nvPr/>
          </p:nvSpPr>
          <p:spPr bwMode="auto">
            <a:xfrm flipH="1" flipV="1">
              <a:off x="1443" y="1341"/>
              <a:ext cx="137" cy="158"/>
            </a:xfrm>
            <a:prstGeom prst="line">
              <a:avLst/>
            </a:prstGeom>
            <a:noFill/>
            <a:ln w="28575">
              <a:solidFill>
                <a:srgbClr val="000000"/>
              </a:solidFill>
              <a:round/>
              <a:headEnd/>
              <a:tailEnd/>
            </a:ln>
            <a:extLst>
              <a:ext uri="{909E8E84-426E-40dd-AFC4-6F175D3DCCD1}">
                <a14:hiddenFill xmlns="" xmlns:a14="http://schemas.microsoft.com/office/drawing/2010/main">
                  <a:noFill/>
                </a14:hiddenFill>
              </a:ext>
            </a:extLst>
          </p:spPr>
          <p:txBody>
            <a:bodyPr/>
            <a:lstStyle/>
            <a:p>
              <a:endParaRPr lang="en-US" sz="1800" dirty="0"/>
            </a:p>
          </p:txBody>
        </p:sp>
        <p:sp>
          <p:nvSpPr>
            <p:cNvPr id="103072" name="Line 664"/>
            <p:cNvSpPr>
              <a:spLocks noChangeShapeType="1"/>
            </p:cNvSpPr>
            <p:nvPr/>
          </p:nvSpPr>
          <p:spPr bwMode="auto">
            <a:xfrm flipH="1" flipV="1">
              <a:off x="1580" y="1499"/>
              <a:ext cx="136" cy="175"/>
            </a:xfrm>
            <a:prstGeom prst="line">
              <a:avLst/>
            </a:prstGeom>
            <a:noFill/>
            <a:ln w="28575">
              <a:solidFill>
                <a:srgbClr val="000000"/>
              </a:solidFill>
              <a:round/>
              <a:headEnd/>
              <a:tailEnd/>
            </a:ln>
            <a:extLst>
              <a:ext uri="{909E8E84-426E-40dd-AFC4-6F175D3DCCD1}">
                <a14:hiddenFill xmlns="" xmlns:a14="http://schemas.microsoft.com/office/drawing/2010/main">
                  <a:noFill/>
                </a14:hiddenFill>
              </a:ext>
            </a:extLst>
          </p:spPr>
          <p:txBody>
            <a:bodyPr/>
            <a:lstStyle/>
            <a:p>
              <a:endParaRPr lang="en-US" sz="1800" dirty="0"/>
            </a:p>
          </p:txBody>
        </p:sp>
        <p:sp>
          <p:nvSpPr>
            <p:cNvPr id="103073" name="Line 665"/>
            <p:cNvSpPr>
              <a:spLocks noChangeShapeType="1"/>
            </p:cNvSpPr>
            <p:nvPr/>
          </p:nvSpPr>
          <p:spPr bwMode="auto">
            <a:xfrm flipH="1" flipV="1">
              <a:off x="1716" y="1674"/>
              <a:ext cx="143" cy="204"/>
            </a:xfrm>
            <a:prstGeom prst="line">
              <a:avLst/>
            </a:prstGeom>
            <a:noFill/>
            <a:ln w="28575">
              <a:solidFill>
                <a:srgbClr val="000000"/>
              </a:solidFill>
              <a:round/>
              <a:headEnd/>
              <a:tailEnd/>
            </a:ln>
            <a:extLst>
              <a:ext uri="{909E8E84-426E-40dd-AFC4-6F175D3DCCD1}">
                <a14:hiddenFill xmlns="" xmlns:a14="http://schemas.microsoft.com/office/drawing/2010/main">
                  <a:noFill/>
                </a14:hiddenFill>
              </a:ext>
            </a:extLst>
          </p:spPr>
          <p:txBody>
            <a:bodyPr/>
            <a:lstStyle/>
            <a:p>
              <a:endParaRPr lang="en-US" sz="1800" dirty="0"/>
            </a:p>
          </p:txBody>
        </p:sp>
        <p:sp>
          <p:nvSpPr>
            <p:cNvPr id="103074" name="Line 666"/>
            <p:cNvSpPr>
              <a:spLocks noChangeShapeType="1"/>
            </p:cNvSpPr>
            <p:nvPr/>
          </p:nvSpPr>
          <p:spPr bwMode="auto">
            <a:xfrm flipH="1" flipV="1">
              <a:off x="1859" y="1878"/>
              <a:ext cx="137" cy="151"/>
            </a:xfrm>
            <a:prstGeom prst="line">
              <a:avLst/>
            </a:prstGeom>
            <a:noFill/>
            <a:ln w="28575">
              <a:solidFill>
                <a:srgbClr val="000000"/>
              </a:solidFill>
              <a:round/>
              <a:headEnd/>
              <a:tailEnd/>
            </a:ln>
            <a:extLst>
              <a:ext uri="{909E8E84-426E-40dd-AFC4-6F175D3DCCD1}">
                <a14:hiddenFill xmlns="" xmlns:a14="http://schemas.microsoft.com/office/drawing/2010/main">
                  <a:noFill/>
                </a14:hiddenFill>
              </a:ext>
            </a:extLst>
          </p:spPr>
          <p:txBody>
            <a:bodyPr/>
            <a:lstStyle/>
            <a:p>
              <a:endParaRPr lang="en-US" sz="1800" dirty="0"/>
            </a:p>
          </p:txBody>
        </p:sp>
        <p:sp>
          <p:nvSpPr>
            <p:cNvPr id="103075" name="Line 667"/>
            <p:cNvSpPr>
              <a:spLocks noChangeShapeType="1"/>
            </p:cNvSpPr>
            <p:nvPr/>
          </p:nvSpPr>
          <p:spPr bwMode="auto">
            <a:xfrm>
              <a:off x="1389" y="1300"/>
              <a:ext cx="64" cy="49"/>
            </a:xfrm>
            <a:prstGeom prst="line">
              <a:avLst/>
            </a:prstGeom>
            <a:noFill/>
            <a:ln w="28575">
              <a:solidFill>
                <a:schemeClr val="tx1"/>
              </a:solidFill>
              <a:round/>
              <a:headEnd/>
              <a:tailEnd/>
            </a:ln>
            <a:extLst>
              <a:ext uri="{909E8E84-426E-40dd-AFC4-6F175D3DCCD1}">
                <a14:hiddenFill xmlns="" xmlns:a14="http://schemas.microsoft.com/office/drawing/2010/main">
                  <a:noFill/>
                </a14:hiddenFill>
              </a:ext>
            </a:extLst>
          </p:spPr>
          <p:txBody>
            <a:bodyPr/>
            <a:lstStyle/>
            <a:p>
              <a:endParaRPr lang="en-US" sz="1800" dirty="0"/>
            </a:p>
          </p:txBody>
        </p:sp>
        <p:sp>
          <p:nvSpPr>
            <p:cNvPr id="103076" name="Line 668"/>
            <p:cNvSpPr>
              <a:spLocks noChangeShapeType="1"/>
            </p:cNvSpPr>
            <p:nvPr/>
          </p:nvSpPr>
          <p:spPr bwMode="auto">
            <a:xfrm flipH="1" flipV="1">
              <a:off x="1085" y="1111"/>
              <a:ext cx="304" cy="184"/>
            </a:xfrm>
            <a:prstGeom prst="line">
              <a:avLst/>
            </a:prstGeom>
            <a:noFill/>
            <a:ln w="28575">
              <a:solidFill>
                <a:schemeClr val="tx1"/>
              </a:solidFill>
              <a:round/>
              <a:headEnd/>
              <a:tailEnd/>
            </a:ln>
            <a:extLst>
              <a:ext uri="{909E8E84-426E-40dd-AFC4-6F175D3DCCD1}">
                <a14:hiddenFill xmlns="" xmlns:a14="http://schemas.microsoft.com/office/drawing/2010/main">
                  <a:noFill/>
                </a14:hiddenFill>
              </a:ext>
            </a:extLst>
          </p:spPr>
          <p:txBody>
            <a:bodyPr/>
            <a:lstStyle/>
            <a:p>
              <a:endParaRPr lang="en-US" sz="1800" dirty="0"/>
            </a:p>
          </p:txBody>
        </p:sp>
        <p:sp>
          <p:nvSpPr>
            <p:cNvPr id="103077" name="Line 669"/>
            <p:cNvSpPr>
              <a:spLocks noChangeShapeType="1"/>
            </p:cNvSpPr>
            <p:nvPr/>
          </p:nvSpPr>
          <p:spPr bwMode="auto">
            <a:xfrm flipH="1" flipV="1">
              <a:off x="985" y="747"/>
              <a:ext cx="116" cy="360"/>
            </a:xfrm>
            <a:prstGeom prst="line">
              <a:avLst/>
            </a:prstGeom>
            <a:noFill/>
            <a:ln w="28575">
              <a:solidFill>
                <a:schemeClr val="tx1"/>
              </a:solidFill>
              <a:round/>
              <a:headEnd/>
              <a:tailEnd/>
            </a:ln>
            <a:extLst>
              <a:ext uri="{909E8E84-426E-40dd-AFC4-6F175D3DCCD1}">
                <a14:hiddenFill xmlns="" xmlns:a14="http://schemas.microsoft.com/office/drawing/2010/main">
                  <a:noFill/>
                </a14:hiddenFill>
              </a:ext>
            </a:extLst>
          </p:spPr>
          <p:txBody>
            <a:bodyPr/>
            <a:lstStyle/>
            <a:p>
              <a:endParaRPr lang="en-US" sz="1800" dirty="0"/>
            </a:p>
          </p:txBody>
        </p:sp>
        <p:sp>
          <p:nvSpPr>
            <p:cNvPr id="103078" name="Line 670"/>
            <p:cNvSpPr>
              <a:spLocks noChangeShapeType="1"/>
            </p:cNvSpPr>
            <p:nvPr/>
          </p:nvSpPr>
          <p:spPr bwMode="auto">
            <a:xfrm flipH="1" flipV="1">
              <a:off x="893" y="551"/>
              <a:ext cx="92" cy="208"/>
            </a:xfrm>
            <a:prstGeom prst="line">
              <a:avLst/>
            </a:prstGeom>
            <a:noFill/>
            <a:ln w="28575">
              <a:solidFill>
                <a:schemeClr val="tx1"/>
              </a:solidFill>
              <a:round/>
              <a:headEnd/>
              <a:tailEnd/>
            </a:ln>
            <a:extLst>
              <a:ext uri="{909E8E84-426E-40dd-AFC4-6F175D3DCCD1}">
                <a14:hiddenFill xmlns="" xmlns:a14="http://schemas.microsoft.com/office/drawing/2010/main">
                  <a:noFill/>
                </a14:hiddenFill>
              </a:ext>
            </a:extLst>
          </p:spPr>
          <p:txBody>
            <a:bodyPr/>
            <a:lstStyle/>
            <a:p>
              <a:endParaRPr lang="en-US" sz="1800" dirty="0"/>
            </a:p>
          </p:txBody>
        </p:sp>
        <p:sp>
          <p:nvSpPr>
            <p:cNvPr id="103079" name="Line 671"/>
            <p:cNvSpPr>
              <a:spLocks noChangeShapeType="1"/>
            </p:cNvSpPr>
            <p:nvPr/>
          </p:nvSpPr>
          <p:spPr bwMode="auto">
            <a:xfrm>
              <a:off x="1993" y="2027"/>
              <a:ext cx="52" cy="128"/>
            </a:xfrm>
            <a:prstGeom prst="line">
              <a:avLst/>
            </a:prstGeom>
            <a:noFill/>
            <a:ln w="28575">
              <a:solidFill>
                <a:schemeClr val="tx1"/>
              </a:solidFill>
              <a:round/>
              <a:headEnd/>
              <a:tailEnd/>
            </a:ln>
            <a:extLst>
              <a:ext uri="{909E8E84-426E-40dd-AFC4-6F175D3DCCD1}">
                <a14:hiddenFill xmlns="" xmlns:a14="http://schemas.microsoft.com/office/drawing/2010/main">
                  <a:noFill/>
                </a14:hiddenFill>
              </a:ext>
            </a:extLst>
          </p:spPr>
          <p:txBody>
            <a:bodyPr/>
            <a:lstStyle/>
            <a:p>
              <a:endParaRPr lang="en-US" sz="1800" dirty="0"/>
            </a:p>
          </p:txBody>
        </p:sp>
      </p:grpSp>
      <p:sp>
        <p:nvSpPr>
          <p:cNvPr id="103056" name="Oval 672"/>
          <p:cNvSpPr>
            <a:spLocks noChangeArrowheads="1"/>
          </p:cNvSpPr>
          <p:nvPr/>
        </p:nvSpPr>
        <p:spPr bwMode="auto">
          <a:xfrm>
            <a:off x="7612075" y="4118203"/>
            <a:ext cx="193675" cy="193675"/>
          </a:xfrm>
          <a:prstGeom prst="ellipse">
            <a:avLst/>
          </a:prstGeom>
          <a:solidFill>
            <a:srgbClr val="FFCC66"/>
          </a:solidFill>
          <a:ln w="9525">
            <a:solidFill>
              <a:schemeClr val="tx1"/>
            </a:solidFill>
            <a:round/>
            <a:headEnd/>
            <a:tailEnd/>
          </a:ln>
        </p:spPr>
        <p:txBody>
          <a:bodyPr wrap="none" lIns="91429" tIns="45715" rIns="91429" bIns="45715" anchor="ctr"/>
          <a:lstStyle/>
          <a:p>
            <a:pPr algn="ctr"/>
            <a:endParaRPr lang="en-US" sz="2400" dirty="0">
              <a:latin typeface="Times New Roman" charset="0"/>
            </a:endParaRPr>
          </a:p>
        </p:txBody>
      </p:sp>
      <p:grpSp>
        <p:nvGrpSpPr>
          <p:cNvPr id="4" name="Group 673"/>
          <p:cNvGrpSpPr>
            <a:grpSpLocks/>
          </p:cNvGrpSpPr>
          <p:nvPr/>
        </p:nvGrpSpPr>
        <p:grpSpPr bwMode="auto">
          <a:xfrm>
            <a:off x="3505212" y="4476999"/>
            <a:ext cx="1870075" cy="815975"/>
            <a:chOff x="1291" y="3113"/>
            <a:chExt cx="1178" cy="514"/>
          </a:xfrm>
        </p:grpSpPr>
        <p:sp>
          <p:nvSpPr>
            <p:cNvPr id="103069" name="Text Box 674"/>
            <p:cNvSpPr txBox="1">
              <a:spLocks noChangeArrowheads="1"/>
            </p:cNvSpPr>
            <p:nvPr/>
          </p:nvSpPr>
          <p:spPr bwMode="auto">
            <a:xfrm>
              <a:off x="1291" y="3220"/>
              <a:ext cx="1178" cy="407"/>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ＭＳ Ｐゴシック" charset="0"/>
                </a:defRPr>
              </a:lvl1pPr>
              <a:lvl2pPr marL="742950" indent="-285750" eaLnBrk="0" hangingPunct="0">
                <a:defRPr>
                  <a:solidFill>
                    <a:schemeClr val="tx1"/>
                  </a:solidFill>
                  <a:latin typeface="Arial" charset="0"/>
                  <a:ea typeface="ＭＳ Ｐゴシック" charset="0"/>
                </a:defRPr>
              </a:lvl2pPr>
              <a:lvl3pPr marL="1143000" indent="-228600" eaLnBrk="0" hangingPunct="0">
                <a:defRPr>
                  <a:solidFill>
                    <a:schemeClr val="tx1"/>
                  </a:solidFill>
                  <a:latin typeface="Arial" charset="0"/>
                  <a:ea typeface="ＭＳ Ｐゴシック" charset="0"/>
                </a:defRPr>
              </a:lvl3pPr>
              <a:lvl4pPr marL="1600200" indent="-228600" eaLnBrk="0" hangingPunct="0">
                <a:defRPr>
                  <a:solidFill>
                    <a:schemeClr val="tx1"/>
                  </a:solidFill>
                  <a:latin typeface="Arial" charset="0"/>
                  <a:ea typeface="ＭＳ Ｐゴシック" charset="0"/>
                </a:defRPr>
              </a:lvl4pPr>
              <a:lvl5pPr marL="2057400" indent="-228600" eaLnBrk="0" hangingPunct="0">
                <a:defRPr>
                  <a:solidFill>
                    <a:schemeClr val="tx1"/>
                  </a:solidFill>
                  <a:latin typeface="Arial" charset="0"/>
                  <a:ea typeface="ＭＳ Ｐゴシック" charset="0"/>
                </a:defRPr>
              </a:lvl5pPr>
              <a:lvl6pPr marL="2514600" indent="-228600" eaLnBrk="0" fontAlgn="base" hangingPunct="0">
                <a:spcBef>
                  <a:spcPct val="0"/>
                </a:spcBef>
                <a:spcAft>
                  <a:spcPct val="0"/>
                </a:spcAft>
                <a:defRPr>
                  <a:solidFill>
                    <a:schemeClr val="tx1"/>
                  </a:solidFill>
                  <a:latin typeface="Arial" charset="0"/>
                  <a:ea typeface="ＭＳ Ｐゴシック" charset="0"/>
                </a:defRPr>
              </a:lvl6pPr>
              <a:lvl7pPr marL="2971800" indent="-228600" eaLnBrk="0" fontAlgn="base" hangingPunct="0">
                <a:spcBef>
                  <a:spcPct val="0"/>
                </a:spcBef>
                <a:spcAft>
                  <a:spcPct val="0"/>
                </a:spcAft>
                <a:defRPr>
                  <a:solidFill>
                    <a:schemeClr val="tx1"/>
                  </a:solidFill>
                  <a:latin typeface="Arial" charset="0"/>
                  <a:ea typeface="ＭＳ Ｐゴシック" charset="0"/>
                </a:defRPr>
              </a:lvl7pPr>
              <a:lvl8pPr marL="3429000" indent="-228600" eaLnBrk="0" fontAlgn="base" hangingPunct="0">
                <a:spcBef>
                  <a:spcPct val="0"/>
                </a:spcBef>
                <a:spcAft>
                  <a:spcPct val="0"/>
                </a:spcAft>
                <a:defRPr>
                  <a:solidFill>
                    <a:schemeClr val="tx1"/>
                  </a:solidFill>
                  <a:latin typeface="Arial" charset="0"/>
                  <a:ea typeface="ＭＳ Ｐゴシック" charset="0"/>
                </a:defRPr>
              </a:lvl8pPr>
              <a:lvl9pPr marL="3886200" indent="-228600" eaLnBrk="0" fontAlgn="base" hangingPunct="0">
                <a:spcBef>
                  <a:spcPct val="0"/>
                </a:spcBef>
                <a:spcAft>
                  <a:spcPct val="0"/>
                </a:spcAft>
                <a:defRPr>
                  <a:solidFill>
                    <a:schemeClr val="tx1"/>
                  </a:solidFill>
                  <a:latin typeface="Arial" charset="0"/>
                  <a:ea typeface="ＭＳ Ｐゴシック" charset="0"/>
                </a:defRPr>
              </a:lvl9pPr>
            </a:lstStyle>
            <a:p>
              <a:pPr algn="ctr" eaLnBrk="1" hangingPunct="1">
                <a:spcBef>
                  <a:spcPct val="50000"/>
                </a:spcBef>
              </a:pPr>
              <a:r>
                <a:rPr lang="en-GB" sz="1800" dirty="0"/>
                <a:t>Variation in X</a:t>
              </a:r>
              <a:r>
                <a:rPr lang="en-GB" sz="1800" baseline="-25000" dirty="0"/>
                <a:t>1</a:t>
              </a:r>
              <a:r>
                <a:rPr lang="en-GB" sz="1800" dirty="0"/>
                <a:t> due to noise </a:t>
              </a:r>
            </a:p>
          </p:txBody>
        </p:sp>
        <p:sp>
          <p:nvSpPr>
            <p:cNvPr id="103070" name="Line 675"/>
            <p:cNvSpPr>
              <a:spLocks noChangeShapeType="1"/>
            </p:cNvSpPr>
            <p:nvPr/>
          </p:nvSpPr>
          <p:spPr bwMode="auto">
            <a:xfrm>
              <a:off x="1621" y="3113"/>
              <a:ext cx="411" cy="84"/>
            </a:xfrm>
            <a:prstGeom prst="line">
              <a:avLst/>
            </a:prstGeom>
            <a:noFill/>
            <a:ln w="38100">
              <a:solidFill>
                <a:schemeClr val="tx1"/>
              </a:solidFill>
              <a:round/>
              <a:headEnd type="triangle" w="med" len="med"/>
              <a:tailEnd type="triangle" w="med" len="med"/>
            </a:ln>
            <a:extLst>
              <a:ext uri="{909E8E84-426E-40dd-AFC4-6F175D3DCCD1}">
                <a14:hiddenFill xmlns="" xmlns:a14="http://schemas.microsoft.com/office/drawing/2010/main">
                  <a:noFill/>
                </a14:hiddenFill>
              </a:ext>
            </a:extLst>
          </p:spPr>
          <p:txBody>
            <a:bodyPr/>
            <a:lstStyle/>
            <a:p>
              <a:endParaRPr lang="en-US" sz="1800" dirty="0"/>
            </a:p>
          </p:txBody>
        </p:sp>
      </p:grpSp>
      <p:grpSp>
        <p:nvGrpSpPr>
          <p:cNvPr id="5" name="Group 676"/>
          <p:cNvGrpSpPr>
            <a:grpSpLocks/>
          </p:cNvGrpSpPr>
          <p:nvPr/>
        </p:nvGrpSpPr>
        <p:grpSpPr bwMode="auto">
          <a:xfrm>
            <a:off x="7727957" y="4157890"/>
            <a:ext cx="1979315" cy="706438"/>
            <a:chOff x="3951" y="2912"/>
            <a:chExt cx="1246" cy="445"/>
          </a:xfrm>
        </p:grpSpPr>
        <p:sp>
          <p:nvSpPr>
            <p:cNvPr id="103067" name="Text Box 677"/>
            <p:cNvSpPr txBox="1">
              <a:spLocks noChangeArrowheads="1"/>
            </p:cNvSpPr>
            <p:nvPr/>
          </p:nvSpPr>
          <p:spPr bwMode="auto">
            <a:xfrm>
              <a:off x="4019" y="2950"/>
              <a:ext cx="1178" cy="407"/>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ＭＳ Ｐゴシック" charset="0"/>
                </a:defRPr>
              </a:lvl1pPr>
              <a:lvl2pPr marL="742950" indent="-285750" eaLnBrk="0" hangingPunct="0">
                <a:defRPr>
                  <a:solidFill>
                    <a:schemeClr val="tx1"/>
                  </a:solidFill>
                  <a:latin typeface="Arial" charset="0"/>
                  <a:ea typeface="ＭＳ Ｐゴシック" charset="0"/>
                </a:defRPr>
              </a:lvl2pPr>
              <a:lvl3pPr marL="1143000" indent="-228600" eaLnBrk="0" hangingPunct="0">
                <a:defRPr>
                  <a:solidFill>
                    <a:schemeClr val="tx1"/>
                  </a:solidFill>
                  <a:latin typeface="Arial" charset="0"/>
                  <a:ea typeface="ＭＳ Ｐゴシック" charset="0"/>
                </a:defRPr>
              </a:lvl3pPr>
              <a:lvl4pPr marL="1600200" indent="-228600" eaLnBrk="0" hangingPunct="0">
                <a:defRPr>
                  <a:solidFill>
                    <a:schemeClr val="tx1"/>
                  </a:solidFill>
                  <a:latin typeface="Arial" charset="0"/>
                  <a:ea typeface="ＭＳ Ｐゴシック" charset="0"/>
                </a:defRPr>
              </a:lvl4pPr>
              <a:lvl5pPr marL="2057400" indent="-228600" eaLnBrk="0" hangingPunct="0">
                <a:defRPr>
                  <a:solidFill>
                    <a:schemeClr val="tx1"/>
                  </a:solidFill>
                  <a:latin typeface="Arial" charset="0"/>
                  <a:ea typeface="ＭＳ Ｐゴシック" charset="0"/>
                </a:defRPr>
              </a:lvl5pPr>
              <a:lvl6pPr marL="2514600" indent="-228600" eaLnBrk="0" fontAlgn="base" hangingPunct="0">
                <a:spcBef>
                  <a:spcPct val="0"/>
                </a:spcBef>
                <a:spcAft>
                  <a:spcPct val="0"/>
                </a:spcAft>
                <a:defRPr>
                  <a:solidFill>
                    <a:schemeClr val="tx1"/>
                  </a:solidFill>
                  <a:latin typeface="Arial" charset="0"/>
                  <a:ea typeface="ＭＳ Ｐゴシック" charset="0"/>
                </a:defRPr>
              </a:lvl6pPr>
              <a:lvl7pPr marL="2971800" indent="-228600" eaLnBrk="0" fontAlgn="base" hangingPunct="0">
                <a:spcBef>
                  <a:spcPct val="0"/>
                </a:spcBef>
                <a:spcAft>
                  <a:spcPct val="0"/>
                </a:spcAft>
                <a:defRPr>
                  <a:solidFill>
                    <a:schemeClr val="tx1"/>
                  </a:solidFill>
                  <a:latin typeface="Arial" charset="0"/>
                  <a:ea typeface="ＭＳ Ｐゴシック" charset="0"/>
                </a:defRPr>
              </a:lvl7pPr>
              <a:lvl8pPr marL="3429000" indent="-228600" eaLnBrk="0" fontAlgn="base" hangingPunct="0">
                <a:spcBef>
                  <a:spcPct val="0"/>
                </a:spcBef>
                <a:spcAft>
                  <a:spcPct val="0"/>
                </a:spcAft>
                <a:defRPr>
                  <a:solidFill>
                    <a:schemeClr val="tx1"/>
                  </a:solidFill>
                  <a:latin typeface="Arial" charset="0"/>
                  <a:ea typeface="ＭＳ Ｐゴシック" charset="0"/>
                </a:defRPr>
              </a:lvl8pPr>
              <a:lvl9pPr marL="3886200" indent="-228600" eaLnBrk="0" fontAlgn="base" hangingPunct="0">
                <a:spcBef>
                  <a:spcPct val="0"/>
                </a:spcBef>
                <a:spcAft>
                  <a:spcPct val="0"/>
                </a:spcAft>
                <a:defRPr>
                  <a:solidFill>
                    <a:schemeClr val="tx1"/>
                  </a:solidFill>
                  <a:latin typeface="Arial" charset="0"/>
                  <a:ea typeface="ＭＳ Ｐゴシック" charset="0"/>
                </a:defRPr>
              </a:lvl9pPr>
            </a:lstStyle>
            <a:p>
              <a:pPr algn="ctr" eaLnBrk="1" hangingPunct="1">
                <a:spcBef>
                  <a:spcPct val="50000"/>
                </a:spcBef>
              </a:pPr>
              <a:r>
                <a:rPr lang="en-GB" sz="1800" dirty="0"/>
                <a:t>Variation in X</a:t>
              </a:r>
              <a:r>
                <a:rPr lang="en-GB" sz="1800" baseline="-25000" dirty="0"/>
                <a:t>2</a:t>
              </a:r>
              <a:r>
                <a:rPr lang="en-GB" sz="1800" dirty="0"/>
                <a:t> due to noise </a:t>
              </a:r>
            </a:p>
          </p:txBody>
        </p:sp>
        <p:sp>
          <p:nvSpPr>
            <p:cNvPr id="103068" name="Line 678"/>
            <p:cNvSpPr>
              <a:spLocks noChangeShapeType="1"/>
            </p:cNvSpPr>
            <p:nvPr/>
          </p:nvSpPr>
          <p:spPr bwMode="auto">
            <a:xfrm flipV="1">
              <a:off x="3951" y="2912"/>
              <a:ext cx="271" cy="189"/>
            </a:xfrm>
            <a:prstGeom prst="line">
              <a:avLst/>
            </a:prstGeom>
            <a:noFill/>
            <a:ln w="38100">
              <a:solidFill>
                <a:schemeClr val="tx1"/>
              </a:solidFill>
              <a:round/>
              <a:headEnd type="triangle" w="med" len="med"/>
              <a:tailEnd type="triangle" w="med" len="med"/>
            </a:ln>
            <a:extLst>
              <a:ext uri="{909E8E84-426E-40dd-AFC4-6F175D3DCCD1}">
                <a14:hiddenFill xmlns="" xmlns:a14="http://schemas.microsoft.com/office/drawing/2010/main">
                  <a:noFill/>
                </a14:hiddenFill>
              </a:ext>
            </a:extLst>
          </p:spPr>
          <p:txBody>
            <a:bodyPr/>
            <a:lstStyle/>
            <a:p>
              <a:endParaRPr lang="en-US" sz="1800" dirty="0"/>
            </a:p>
          </p:txBody>
        </p:sp>
      </p:grpSp>
      <p:sp>
        <p:nvSpPr>
          <p:cNvPr id="103059" name="Line 680"/>
          <p:cNvSpPr>
            <a:spLocks noChangeShapeType="1"/>
          </p:cNvSpPr>
          <p:nvPr/>
        </p:nvSpPr>
        <p:spPr bwMode="gray">
          <a:xfrm flipV="1">
            <a:off x="4354513" y="1179737"/>
            <a:ext cx="0" cy="2476500"/>
          </a:xfrm>
          <a:prstGeom prst="line">
            <a:avLst/>
          </a:prstGeom>
          <a:noFill/>
          <a:ln w="57150">
            <a:solidFill>
              <a:srgbClr val="FF0000"/>
            </a:solidFill>
            <a:round/>
            <a:headEnd type="triangle" w="med" len="med"/>
            <a:tailEnd type="triangle" w="med" len="me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3060" name="Text Box 681"/>
          <p:cNvSpPr txBox="1">
            <a:spLocks noChangeArrowheads="1"/>
          </p:cNvSpPr>
          <p:nvPr/>
        </p:nvSpPr>
        <p:spPr bwMode="gray">
          <a:xfrm rot="-5400000">
            <a:off x="2756706" y="2243950"/>
            <a:ext cx="2733675" cy="338554"/>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lIns="91429" tIns="45715" rIns="91429" bIns="45715">
            <a:spAutoFit/>
          </a:bodyPr>
          <a:lstStyle>
            <a:lvl1pPr eaLnBrk="0" hangingPunct="0">
              <a:defRPr>
                <a:solidFill>
                  <a:schemeClr val="tx1"/>
                </a:solidFill>
                <a:latin typeface="Arial" charset="0"/>
                <a:ea typeface="ＭＳ Ｐゴシック" charset="0"/>
              </a:defRPr>
            </a:lvl1pPr>
            <a:lvl2pPr marL="742950" indent="-285750" eaLnBrk="0" hangingPunct="0">
              <a:defRPr>
                <a:solidFill>
                  <a:schemeClr val="tx1"/>
                </a:solidFill>
                <a:latin typeface="Arial" charset="0"/>
                <a:ea typeface="ＭＳ Ｐゴシック" charset="0"/>
              </a:defRPr>
            </a:lvl2pPr>
            <a:lvl3pPr marL="1143000" indent="-228600" eaLnBrk="0" hangingPunct="0">
              <a:defRPr>
                <a:solidFill>
                  <a:schemeClr val="tx1"/>
                </a:solidFill>
                <a:latin typeface="Arial" charset="0"/>
                <a:ea typeface="ＭＳ Ｐゴシック" charset="0"/>
              </a:defRPr>
            </a:lvl3pPr>
            <a:lvl4pPr marL="1600200" indent="-228600" eaLnBrk="0" hangingPunct="0">
              <a:defRPr>
                <a:solidFill>
                  <a:schemeClr val="tx1"/>
                </a:solidFill>
                <a:latin typeface="Arial" charset="0"/>
                <a:ea typeface="ＭＳ Ｐゴシック" charset="0"/>
              </a:defRPr>
            </a:lvl4pPr>
            <a:lvl5pPr marL="2057400" indent="-228600" eaLnBrk="0" hangingPunct="0">
              <a:defRPr>
                <a:solidFill>
                  <a:schemeClr val="tx1"/>
                </a:solidFill>
                <a:latin typeface="Arial" charset="0"/>
                <a:ea typeface="ＭＳ Ｐゴシック" charset="0"/>
              </a:defRPr>
            </a:lvl5pPr>
            <a:lvl6pPr marL="2514600" indent="-228600" eaLnBrk="0" fontAlgn="base" hangingPunct="0">
              <a:spcBef>
                <a:spcPct val="0"/>
              </a:spcBef>
              <a:spcAft>
                <a:spcPct val="0"/>
              </a:spcAft>
              <a:defRPr>
                <a:solidFill>
                  <a:schemeClr val="tx1"/>
                </a:solidFill>
                <a:latin typeface="Arial" charset="0"/>
                <a:ea typeface="ＭＳ Ｐゴシック" charset="0"/>
              </a:defRPr>
            </a:lvl6pPr>
            <a:lvl7pPr marL="2971800" indent="-228600" eaLnBrk="0" fontAlgn="base" hangingPunct="0">
              <a:spcBef>
                <a:spcPct val="0"/>
              </a:spcBef>
              <a:spcAft>
                <a:spcPct val="0"/>
              </a:spcAft>
              <a:defRPr>
                <a:solidFill>
                  <a:schemeClr val="tx1"/>
                </a:solidFill>
                <a:latin typeface="Arial" charset="0"/>
                <a:ea typeface="ＭＳ Ｐゴシック" charset="0"/>
              </a:defRPr>
            </a:lvl7pPr>
            <a:lvl8pPr marL="3429000" indent="-228600" eaLnBrk="0" fontAlgn="base" hangingPunct="0">
              <a:spcBef>
                <a:spcPct val="0"/>
              </a:spcBef>
              <a:spcAft>
                <a:spcPct val="0"/>
              </a:spcAft>
              <a:defRPr>
                <a:solidFill>
                  <a:schemeClr val="tx1"/>
                </a:solidFill>
                <a:latin typeface="Arial" charset="0"/>
                <a:ea typeface="ＭＳ Ｐゴシック" charset="0"/>
              </a:defRPr>
            </a:lvl8pPr>
            <a:lvl9pPr marL="3886200" indent="-228600" eaLnBrk="0" fontAlgn="base" hangingPunct="0">
              <a:spcBef>
                <a:spcPct val="0"/>
              </a:spcBef>
              <a:spcAft>
                <a:spcPct val="0"/>
              </a:spcAft>
              <a:defRPr>
                <a:solidFill>
                  <a:schemeClr val="tx1"/>
                </a:solidFill>
                <a:latin typeface="Arial" charset="0"/>
                <a:ea typeface="ＭＳ Ｐゴシック" charset="0"/>
              </a:defRPr>
            </a:lvl9pPr>
          </a:lstStyle>
          <a:p>
            <a:pPr algn="ctr" eaLnBrk="1" hangingPunct="1">
              <a:spcBef>
                <a:spcPct val="50000"/>
              </a:spcBef>
            </a:pPr>
            <a:r>
              <a:rPr lang="en-GB" sz="1600" b="1" dirty="0"/>
              <a:t>Variation in Performance </a:t>
            </a:r>
          </a:p>
        </p:txBody>
      </p:sp>
      <p:grpSp>
        <p:nvGrpSpPr>
          <p:cNvPr id="6" name="Group 682"/>
          <p:cNvGrpSpPr>
            <a:grpSpLocks/>
          </p:cNvGrpSpPr>
          <p:nvPr/>
        </p:nvGrpSpPr>
        <p:grpSpPr bwMode="auto">
          <a:xfrm>
            <a:off x="4556127" y="1268640"/>
            <a:ext cx="1614488" cy="2435225"/>
            <a:chOff x="3259" y="1044"/>
            <a:chExt cx="1017" cy="1534"/>
          </a:xfrm>
        </p:grpSpPr>
        <p:sp>
          <p:nvSpPr>
            <p:cNvPr id="103063" name="Freeform 683"/>
            <p:cNvSpPr>
              <a:spLocks/>
            </p:cNvSpPr>
            <p:nvPr/>
          </p:nvSpPr>
          <p:spPr bwMode="auto">
            <a:xfrm>
              <a:off x="3748" y="1044"/>
              <a:ext cx="276" cy="273"/>
            </a:xfrm>
            <a:custGeom>
              <a:avLst/>
              <a:gdLst>
                <a:gd name="T0" fmla="*/ 132 w 276"/>
                <a:gd name="T1" fmla="*/ 0 h 273"/>
                <a:gd name="T2" fmla="*/ 0 w 276"/>
                <a:gd name="T3" fmla="*/ 225 h 273"/>
                <a:gd name="T4" fmla="*/ 135 w 276"/>
                <a:gd name="T5" fmla="*/ 273 h 273"/>
                <a:gd name="T6" fmla="*/ 276 w 276"/>
                <a:gd name="T7" fmla="*/ 243 h 273"/>
                <a:gd name="T8" fmla="*/ 258 w 276"/>
                <a:gd name="T9" fmla="*/ 174 h 273"/>
                <a:gd name="T10" fmla="*/ 132 w 276"/>
                <a:gd name="T11" fmla="*/ 0 h 273"/>
                <a:gd name="T12" fmla="*/ 0 60000 65536"/>
                <a:gd name="T13" fmla="*/ 0 60000 65536"/>
                <a:gd name="T14" fmla="*/ 0 60000 65536"/>
                <a:gd name="T15" fmla="*/ 0 60000 65536"/>
                <a:gd name="T16" fmla="*/ 0 60000 65536"/>
                <a:gd name="T17" fmla="*/ 0 60000 65536"/>
                <a:gd name="T18" fmla="*/ 0 w 276"/>
                <a:gd name="T19" fmla="*/ 0 h 273"/>
                <a:gd name="T20" fmla="*/ 276 w 276"/>
                <a:gd name="T21" fmla="*/ 273 h 273"/>
              </a:gdLst>
              <a:ahLst/>
              <a:cxnLst>
                <a:cxn ang="T12">
                  <a:pos x="T0" y="T1"/>
                </a:cxn>
                <a:cxn ang="T13">
                  <a:pos x="T2" y="T3"/>
                </a:cxn>
                <a:cxn ang="T14">
                  <a:pos x="T4" y="T5"/>
                </a:cxn>
                <a:cxn ang="T15">
                  <a:pos x="T6" y="T7"/>
                </a:cxn>
                <a:cxn ang="T16">
                  <a:pos x="T8" y="T9"/>
                </a:cxn>
                <a:cxn ang="T17">
                  <a:pos x="T10" y="T11"/>
                </a:cxn>
              </a:cxnLst>
              <a:rect l="T18" t="T19" r="T20" b="T21"/>
              <a:pathLst>
                <a:path w="276" h="273">
                  <a:moveTo>
                    <a:pt x="132" y="0"/>
                  </a:moveTo>
                  <a:lnTo>
                    <a:pt x="0" y="225"/>
                  </a:lnTo>
                  <a:lnTo>
                    <a:pt x="135" y="273"/>
                  </a:lnTo>
                  <a:lnTo>
                    <a:pt x="276" y="243"/>
                  </a:lnTo>
                  <a:lnTo>
                    <a:pt x="258" y="174"/>
                  </a:lnTo>
                  <a:lnTo>
                    <a:pt x="132" y="0"/>
                  </a:lnTo>
                  <a:close/>
                </a:path>
              </a:pathLst>
            </a:custGeom>
            <a:solidFill>
              <a:srgbClr val="FF0000">
                <a:alpha val="81960"/>
              </a:srgbClr>
            </a:solid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n-US" sz="1800" dirty="0"/>
            </a:p>
          </p:txBody>
        </p:sp>
        <p:sp>
          <p:nvSpPr>
            <p:cNvPr id="103064" name="Freeform 684"/>
            <p:cNvSpPr>
              <a:spLocks/>
            </p:cNvSpPr>
            <p:nvPr/>
          </p:nvSpPr>
          <p:spPr bwMode="auto">
            <a:xfrm>
              <a:off x="3634" y="1269"/>
              <a:ext cx="483" cy="381"/>
            </a:xfrm>
            <a:custGeom>
              <a:avLst/>
              <a:gdLst>
                <a:gd name="T0" fmla="*/ 111 w 483"/>
                <a:gd name="T1" fmla="*/ 0 h 381"/>
                <a:gd name="T2" fmla="*/ 27 w 483"/>
                <a:gd name="T3" fmla="*/ 207 h 381"/>
                <a:gd name="T4" fmla="*/ 0 w 483"/>
                <a:gd name="T5" fmla="*/ 315 h 381"/>
                <a:gd name="T6" fmla="*/ 84 w 483"/>
                <a:gd name="T7" fmla="*/ 345 h 381"/>
                <a:gd name="T8" fmla="*/ 213 w 483"/>
                <a:gd name="T9" fmla="*/ 381 h 381"/>
                <a:gd name="T10" fmla="*/ 483 w 483"/>
                <a:gd name="T11" fmla="*/ 309 h 381"/>
                <a:gd name="T12" fmla="*/ 393 w 483"/>
                <a:gd name="T13" fmla="*/ 15 h 381"/>
                <a:gd name="T14" fmla="*/ 252 w 483"/>
                <a:gd name="T15" fmla="*/ 48 h 381"/>
                <a:gd name="T16" fmla="*/ 111 w 483"/>
                <a:gd name="T17" fmla="*/ 0 h 381"/>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483"/>
                <a:gd name="T28" fmla="*/ 0 h 381"/>
                <a:gd name="T29" fmla="*/ 483 w 483"/>
                <a:gd name="T30" fmla="*/ 381 h 381"/>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483" h="381">
                  <a:moveTo>
                    <a:pt x="111" y="0"/>
                  </a:moveTo>
                  <a:lnTo>
                    <a:pt x="27" y="207"/>
                  </a:lnTo>
                  <a:lnTo>
                    <a:pt x="0" y="315"/>
                  </a:lnTo>
                  <a:lnTo>
                    <a:pt x="84" y="345"/>
                  </a:lnTo>
                  <a:lnTo>
                    <a:pt x="213" y="381"/>
                  </a:lnTo>
                  <a:lnTo>
                    <a:pt x="483" y="309"/>
                  </a:lnTo>
                  <a:lnTo>
                    <a:pt x="393" y="15"/>
                  </a:lnTo>
                  <a:lnTo>
                    <a:pt x="252" y="48"/>
                  </a:lnTo>
                  <a:lnTo>
                    <a:pt x="111" y="0"/>
                  </a:lnTo>
                  <a:close/>
                </a:path>
              </a:pathLst>
            </a:custGeom>
            <a:solidFill>
              <a:srgbClr val="FF0000">
                <a:alpha val="67058"/>
              </a:srgbClr>
            </a:solid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n-US" sz="1800" dirty="0"/>
            </a:p>
          </p:txBody>
        </p:sp>
        <p:sp>
          <p:nvSpPr>
            <p:cNvPr id="103065" name="Freeform 685"/>
            <p:cNvSpPr>
              <a:spLocks/>
            </p:cNvSpPr>
            <p:nvPr/>
          </p:nvSpPr>
          <p:spPr bwMode="auto">
            <a:xfrm>
              <a:off x="3419" y="1571"/>
              <a:ext cx="774" cy="690"/>
            </a:xfrm>
            <a:custGeom>
              <a:avLst/>
              <a:gdLst>
                <a:gd name="T0" fmla="*/ 210 w 774"/>
                <a:gd name="T1" fmla="*/ 15 h 690"/>
                <a:gd name="T2" fmla="*/ 0 w 774"/>
                <a:gd name="T3" fmla="*/ 690 h 690"/>
                <a:gd name="T4" fmla="*/ 204 w 774"/>
                <a:gd name="T5" fmla="*/ 501 h 690"/>
                <a:gd name="T6" fmla="*/ 366 w 774"/>
                <a:gd name="T7" fmla="*/ 507 h 690"/>
                <a:gd name="T8" fmla="*/ 396 w 774"/>
                <a:gd name="T9" fmla="*/ 516 h 690"/>
                <a:gd name="T10" fmla="*/ 504 w 774"/>
                <a:gd name="T11" fmla="*/ 138 h 690"/>
                <a:gd name="T12" fmla="*/ 774 w 774"/>
                <a:gd name="T13" fmla="*/ 63 h 690"/>
                <a:gd name="T14" fmla="*/ 702 w 774"/>
                <a:gd name="T15" fmla="*/ 0 h 690"/>
                <a:gd name="T16" fmla="*/ 441 w 774"/>
                <a:gd name="T17" fmla="*/ 72 h 690"/>
                <a:gd name="T18" fmla="*/ 210 w 774"/>
                <a:gd name="T19" fmla="*/ 15 h 69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774"/>
                <a:gd name="T31" fmla="*/ 0 h 690"/>
                <a:gd name="T32" fmla="*/ 774 w 774"/>
                <a:gd name="T33" fmla="*/ 690 h 690"/>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774" h="690">
                  <a:moveTo>
                    <a:pt x="210" y="15"/>
                  </a:moveTo>
                  <a:lnTo>
                    <a:pt x="0" y="690"/>
                  </a:lnTo>
                  <a:lnTo>
                    <a:pt x="204" y="501"/>
                  </a:lnTo>
                  <a:lnTo>
                    <a:pt x="366" y="507"/>
                  </a:lnTo>
                  <a:lnTo>
                    <a:pt x="396" y="516"/>
                  </a:lnTo>
                  <a:lnTo>
                    <a:pt x="504" y="138"/>
                  </a:lnTo>
                  <a:lnTo>
                    <a:pt x="774" y="63"/>
                  </a:lnTo>
                  <a:lnTo>
                    <a:pt x="702" y="0"/>
                  </a:lnTo>
                  <a:lnTo>
                    <a:pt x="441" y="72"/>
                  </a:lnTo>
                  <a:lnTo>
                    <a:pt x="210" y="15"/>
                  </a:lnTo>
                  <a:close/>
                </a:path>
              </a:pathLst>
            </a:custGeom>
            <a:solidFill>
              <a:srgbClr val="FF0000">
                <a:alpha val="47058"/>
              </a:srgbClr>
            </a:solid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n-US" sz="1800" dirty="0"/>
            </a:p>
          </p:txBody>
        </p:sp>
        <p:sp>
          <p:nvSpPr>
            <p:cNvPr id="103066" name="Freeform 686"/>
            <p:cNvSpPr>
              <a:spLocks/>
            </p:cNvSpPr>
            <p:nvPr/>
          </p:nvSpPr>
          <p:spPr bwMode="auto">
            <a:xfrm>
              <a:off x="3259" y="1612"/>
              <a:ext cx="1017" cy="966"/>
            </a:xfrm>
            <a:custGeom>
              <a:avLst/>
              <a:gdLst>
                <a:gd name="T0" fmla="*/ 153 w 1017"/>
                <a:gd name="T1" fmla="*/ 648 h 966"/>
                <a:gd name="T2" fmla="*/ 0 w 1017"/>
                <a:gd name="T3" fmla="*/ 966 h 966"/>
                <a:gd name="T4" fmla="*/ 198 w 1017"/>
                <a:gd name="T5" fmla="*/ 693 h 966"/>
                <a:gd name="T6" fmla="*/ 342 w 1017"/>
                <a:gd name="T7" fmla="*/ 561 h 966"/>
                <a:gd name="T8" fmla="*/ 465 w 1017"/>
                <a:gd name="T9" fmla="*/ 537 h 966"/>
                <a:gd name="T10" fmla="*/ 615 w 1017"/>
                <a:gd name="T11" fmla="*/ 588 h 966"/>
                <a:gd name="T12" fmla="*/ 738 w 1017"/>
                <a:gd name="T13" fmla="*/ 141 h 966"/>
                <a:gd name="T14" fmla="*/ 1017 w 1017"/>
                <a:gd name="T15" fmla="*/ 54 h 966"/>
                <a:gd name="T16" fmla="*/ 924 w 1017"/>
                <a:gd name="T17" fmla="*/ 0 h 966"/>
                <a:gd name="T18" fmla="*/ 657 w 1017"/>
                <a:gd name="T19" fmla="*/ 90 h 966"/>
                <a:gd name="T20" fmla="*/ 558 w 1017"/>
                <a:gd name="T21" fmla="*/ 471 h 966"/>
                <a:gd name="T22" fmla="*/ 369 w 1017"/>
                <a:gd name="T23" fmla="*/ 456 h 966"/>
                <a:gd name="T24" fmla="*/ 153 w 1017"/>
                <a:gd name="T25" fmla="*/ 648 h 96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1017"/>
                <a:gd name="T40" fmla="*/ 0 h 966"/>
                <a:gd name="T41" fmla="*/ 1017 w 1017"/>
                <a:gd name="T42" fmla="*/ 966 h 96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1017" h="966">
                  <a:moveTo>
                    <a:pt x="153" y="648"/>
                  </a:moveTo>
                  <a:lnTo>
                    <a:pt x="0" y="966"/>
                  </a:lnTo>
                  <a:lnTo>
                    <a:pt x="198" y="693"/>
                  </a:lnTo>
                  <a:lnTo>
                    <a:pt x="342" y="561"/>
                  </a:lnTo>
                  <a:lnTo>
                    <a:pt x="465" y="537"/>
                  </a:lnTo>
                  <a:lnTo>
                    <a:pt x="615" y="588"/>
                  </a:lnTo>
                  <a:lnTo>
                    <a:pt x="738" y="141"/>
                  </a:lnTo>
                  <a:lnTo>
                    <a:pt x="1017" y="54"/>
                  </a:lnTo>
                  <a:lnTo>
                    <a:pt x="924" y="0"/>
                  </a:lnTo>
                  <a:lnTo>
                    <a:pt x="657" y="90"/>
                  </a:lnTo>
                  <a:lnTo>
                    <a:pt x="558" y="471"/>
                  </a:lnTo>
                  <a:lnTo>
                    <a:pt x="369" y="456"/>
                  </a:lnTo>
                  <a:lnTo>
                    <a:pt x="153" y="648"/>
                  </a:lnTo>
                  <a:close/>
                </a:path>
              </a:pathLst>
            </a:custGeom>
            <a:solidFill>
              <a:srgbClr val="FF0000">
                <a:alpha val="38039"/>
              </a:srgbClr>
            </a:solid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n-US" sz="1800" dirty="0"/>
            </a:p>
          </p:txBody>
        </p:sp>
      </p:grpSp>
      <p:sp>
        <p:nvSpPr>
          <p:cNvPr id="362159" name="Text Box 687"/>
          <p:cNvSpPr txBox="1">
            <a:spLocks noChangeArrowheads="1"/>
          </p:cNvSpPr>
          <p:nvPr/>
        </p:nvSpPr>
        <p:spPr bwMode="auto">
          <a:xfrm>
            <a:off x="2083594" y="5292973"/>
            <a:ext cx="7993062" cy="892542"/>
          </a:xfrm>
          <a:prstGeom prst="rect">
            <a:avLst/>
          </a:prstGeom>
          <a:ln>
            <a:headEnd/>
            <a:tailEnd/>
          </a:ln>
        </p:spPr>
        <p:style>
          <a:lnRef idx="1">
            <a:schemeClr val="accent4"/>
          </a:lnRef>
          <a:fillRef idx="2">
            <a:schemeClr val="accent4"/>
          </a:fillRef>
          <a:effectRef idx="1">
            <a:schemeClr val="accent4"/>
          </a:effectRef>
          <a:fontRef idx="minor">
            <a:schemeClr val="dk1"/>
          </a:fontRef>
        </p:style>
        <p:txBody>
          <a:bodyPr wrap="square" lIns="91429" tIns="45715" rIns="91429" bIns="45715">
            <a:spAutoFit/>
          </a:bodyPr>
          <a:lstStyle/>
          <a:p>
            <a:pPr algn="ctr">
              <a:defRPr/>
            </a:pPr>
            <a:r>
              <a:rPr lang="en-GB" sz="1600" b="1" dirty="0">
                <a:solidFill>
                  <a:schemeClr val="dk1"/>
                </a:solidFill>
                <a:latin typeface="+mn-lt"/>
                <a:ea typeface="+mn-ea"/>
              </a:rPr>
              <a:t>This design is sensitive to variation and its performance will frequently fall short of the customers expectation</a:t>
            </a:r>
            <a:endParaRPr lang="en-GB" sz="1200" b="1" dirty="0">
              <a:solidFill>
                <a:schemeClr val="dk1"/>
              </a:solidFill>
              <a:latin typeface="+mn-lt"/>
              <a:ea typeface="+mn-ea"/>
            </a:endParaRPr>
          </a:p>
          <a:p>
            <a:pPr algn="ctr">
              <a:defRPr/>
            </a:pPr>
            <a:r>
              <a:rPr lang="en-GB" sz="2000" b="1" dirty="0">
                <a:solidFill>
                  <a:schemeClr val="dk1"/>
                </a:solidFill>
                <a:latin typeface="+mn-lt"/>
                <a:ea typeface="+mn-ea"/>
              </a:rPr>
              <a:t>What can be done to reduce the variation in performance?</a:t>
            </a:r>
            <a:endParaRPr lang="en-US" sz="2000" b="1" dirty="0">
              <a:solidFill>
                <a:schemeClr val="dk1"/>
              </a:solidFill>
              <a:latin typeface="+mn-lt"/>
              <a:ea typeface="+mn-ea"/>
            </a:endParaRPr>
          </a:p>
        </p:txBody>
      </p:sp>
      <p:sp>
        <p:nvSpPr>
          <p:cNvPr id="687" name="AutoShape 649"/>
          <p:cNvSpPr>
            <a:spLocks noChangeArrowheads="1"/>
          </p:cNvSpPr>
          <p:nvPr/>
        </p:nvSpPr>
        <p:spPr bwMode="gray">
          <a:xfrm>
            <a:off x="6890565" y="1619744"/>
            <a:ext cx="4235548" cy="1183721"/>
          </a:xfrm>
          <a:prstGeom prst="wedgeRoundRectCallout">
            <a:avLst>
              <a:gd name="adj1" fmla="val -27640"/>
              <a:gd name="adj2" fmla="val 159793"/>
              <a:gd name="adj3" fmla="val 16667"/>
            </a:avLst>
          </a:prstGeom>
          <a:ln>
            <a:headEnd/>
            <a:tailEnd/>
          </a:ln>
        </p:spPr>
        <p:style>
          <a:lnRef idx="1">
            <a:schemeClr val="accent3"/>
          </a:lnRef>
          <a:fillRef idx="2">
            <a:schemeClr val="accent3"/>
          </a:fillRef>
          <a:effectRef idx="1">
            <a:schemeClr val="accent3"/>
          </a:effectRef>
          <a:fontRef idx="minor">
            <a:schemeClr val="dk1"/>
          </a:fontRef>
        </p:style>
        <p:txBody>
          <a:bodyPr lIns="91429" tIns="45715" rIns="91429" bIns="45715"/>
          <a:lstStyle/>
          <a:p>
            <a:pPr algn="ctr">
              <a:defRPr/>
            </a:pPr>
            <a:r>
              <a:rPr lang="en-GB" sz="1600" dirty="0">
                <a:solidFill>
                  <a:schemeClr val="tx1"/>
                </a:solidFill>
              </a:rPr>
              <a:t>In practice, the design target value will not be met for many reasons it will be subject to variation – we call this variation NOISE</a:t>
            </a:r>
          </a:p>
        </p:txBody>
      </p:sp>
    </p:spTree>
    <p:extLst>
      <p:ext uri="{BB962C8B-B14F-4D97-AF65-F5344CB8AC3E}">
        <p14:creationId xmlns:p14="http://schemas.microsoft.com/office/powerpoint/2010/main" val="4058710417"/>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0"/>
                                          </p:stCondLst>
                                        </p:cTn>
                                        <p:tgtEl>
                                          <p:spTgt spid="6"/>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6215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2159" grpId="0" animBg="1"/>
    </p:bld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Line 2"/>
          <p:cNvSpPr>
            <a:spLocks noChangeShapeType="1"/>
          </p:cNvSpPr>
          <p:nvPr/>
        </p:nvSpPr>
        <p:spPr bwMode="auto">
          <a:xfrm>
            <a:off x="5429030" y="3361194"/>
            <a:ext cx="2931" cy="227013"/>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21506" name="Line 3"/>
          <p:cNvSpPr>
            <a:spLocks noChangeShapeType="1"/>
          </p:cNvSpPr>
          <p:nvPr/>
        </p:nvSpPr>
        <p:spPr bwMode="auto">
          <a:xfrm>
            <a:off x="5429030" y="3361194"/>
            <a:ext cx="2931" cy="227013"/>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21507" name="Line 4"/>
          <p:cNvSpPr>
            <a:spLocks noChangeShapeType="1"/>
          </p:cNvSpPr>
          <p:nvPr/>
        </p:nvSpPr>
        <p:spPr bwMode="auto">
          <a:xfrm flipH="1" flipV="1">
            <a:off x="5429027" y="3588207"/>
            <a:ext cx="414704" cy="6032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21508" name="Line 5"/>
          <p:cNvSpPr>
            <a:spLocks noChangeShapeType="1"/>
          </p:cNvSpPr>
          <p:nvPr/>
        </p:nvSpPr>
        <p:spPr bwMode="auto">
          <a:xfrm flipH="1" flipV="1">
            <a:off x="5429027" y="3588207"/>
            <a:ext cx="414704" cy="6032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21509" name="Line 6"/>
          <p:cNvSpPr>
            <a:spLocks noChangeShapeType="1"/>
          </p:cNvSpPr>
          <p:nvPr/>
        </p:nvSpPr>
        <p:spPr bwMode="auto">
          <a:xfrm flipV="1">
            <a:off x="4882439" y="3588207"/>
            <a:ext cx="546588" cy="31432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21510" name="Line 7"/>
          <p:cNvSpPr>
            <a:spLocks noChangeShapeType="1"/>
          </p:cNvSpPr>
          <p:nvPr/>
        </p:nvSpPr>
        <p:spPr bwMode="auto">
          <a:xfrm flipV="1">
            <a:off x="4882439" y="3588207"/>
            <a:ext cx="546588" cy="31432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21511" name="Freeform 8"/>
          <p:cNvSpPr>
            <a:spLocks/>
          </p:cNvSpPr>
          <p:nvPr/>
        </p:nvSpPr>
        <p:spPr bwMode="auto">
          <a:xfrm>
            <a:off x="5462733" y="3481837"/>
            <a:ext cx="213946" cy="82550"/>
          </a:xfrm>
          <a:custGeom>
            <a:avLst/>
            <a:gdLst>
              <a:gd name="T0" fmla="*/ 2147483647 w 93"/>
              <a:gd name="T1" fmla="*/ 0 h 32"/>
              <a:gd name="T2" fmla="*/ 2147483647 w 93"/>
              <a:gd name="T3" fmla="*/ 2147483647 h 32"/>
              <a:gd name="T4" fmla="*/ 0 w 93"/>
              <a:gd name="T5" fmla="*/ 2147483647 h 32"/>
              <a:gd name="T6" fmla="*/ 2147483647 w 93"/>
              <a:gd name="T7" fmla="*/ 0 h 32"/>
              <a:gd name="T8" fmla="*/ 0 60000 65536"/>
              <a:gd name="T9" fmla="*/ 0 60000 65536"/>
              <a:gd name="T10" fmla="*/ 0 60000 65536"/>
              <a:gd name="T11" fmla="*/ 0 60000 65536"/>
              <a:gd name="T12" fmla="*/ 0 w 93"/>
              <a:gd name="T13" fmla="*/ 0 h 32"/>
              <a:gd name="T14" fmla="*/ 93 w 93"/>
              <a:gd name="T15" fmla="*/ 32 h 32"/>
            </a:gdLst>
            <a:ahLst/>
            <a:cxnLst>
              <a:cxn ang="T8">
                <a:pos x="T0" y="T1"/>
              </a:cxn>
              <a:cxn ang="T9">
                <a:pos x="T2" y="T3"/>
              </a:cxn>
              <a:cxn ang="T10">
                <a:pos x="T4" y="T5"/>
              </a:cxn>
              <a:cxn ang="T11">
                <a:pos x="T6" y="T7"/>
              </a:cxn>
            </a:cxnLst>
            <a:rect l="T12" t="T13" r="T14" b="T15"/>
            <a:pathLst>
              <a:path w="93" h="32">
                <a:moveTo>
                  <a:pt x="44" y="0"/>
                </a:moveTo>
                <a:lnTo>
                  <a:pt x="93" y="32"/>
                </a:lnTo>
                <a:lnTo>
                  <a:pt x="0" y="23"/>
                </a:lnTo>
                <a:lnTo>
                  <a:pt x="44"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21512" name="Freeform 9"/>
          <p:cNvSpPr>
            <a:spLocks/>
          </p:cNvSpPr>
          <p:nvPr/>
        </p:nvSpPr>
        <p:spPr bwMode="auto">
          <a:xfrm>
            <a:off x="5563846" y="3481837"/>
            <a:ext cx="227135" cy="82550"/>
          </a:xfrm>
          <a:custGeom>
            <a:avLst/>
            <a:gdLst>
              <a:gd name="T0" fmla="*/ 2147483647 w 98"/>
              <a:gd name="T1" fmla="*/ 2147483647 h 32"/>
              <a:gd name="T2" fmla="*/ 0 w 98"/>
              <a:gd name="T3" fmla="*/ 0 h 32"/>
              <a:gd name="T4" fmla="*/ 2147483647 w 98"/>
              <a:gd name="T5" fmla="*/ 2147483647 h 32"/>
              <a:gd name="T6" fmla="*/ 2147483647 w 98"/>
              <a:gd name="T7" fmla="*/ 2147483647 h 32"/>
              <a:gd name="T8" fmla="*/ 0 60000 65536"/>
              <a:gd name="T9" fmla="*/ 0 60000 65536"/>
              <a:gd name="T10" fmla="*/ 0 60000 65536"/>
              <a:gd name="T11" fmla="*/ 0 60000 65536"/>
              <a:gd name="T12" fmla="*/ 0 w 98"/>
              <a:gd name="T13" fmla="*/ 0 h 32"/>
              <a:gd name="T14" fmla="*/ 98 w 98"/>
              <a:gd name="T15" fmla="*/ 32 h 32"/>
            </a:gdLst>
            <a:ahLst/>
            <a:cxnLst>
              <a:cxn ang="T8">
                <a:pos x="T0" y="T1"/>
              </a:cxn>
              <a:cxn ang="T9">
                <a:pos x="T2" y="T3"/>
              </a:cxn>
              <a:cxn ang="T10">
                <a:pos x="T4" y="T5"/>
              </a:cxn>
              <a:cxn ang="T11">
                <a:pos x="T6" y="T7"/>
              </a:cxn>
            </a:cxnLst>
            <a:rect l="T12" t="T13" r="T14" b="T15"/>
            <a:pathLst>
              <a:path w="98" h="32">
                <a:moveTo>
                  <a:pt x="98" y="9"/>
                </a:moveTo>
                <a:lnTo>
                  <a:pt x="0" y="0"/>
                </a:lnTo>
                <a:lnTo>
                  <a:pt x="49" y="32"/>
                </a:lnTo>
                <a:lnTo>
                  <a:pt x="98" y="9"/>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21513" name="Line 10"/>
          <p:cNvSpPr>
            <a:spLocks noChangeShapeType="1"/>
          </p:cNvSpPr>
          <p:nvPr/>
        </p:nvSpPr>
        <p:spPr bwMode="auto">
          <a:xfrm>
            <a:off x="5563846" y="3481844"/>
            <a:ext cx="227135" cy="2222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21514" name="Line 11"/>
          <p:cNvSpPr>
            <a:spLocks noChangeShapeType="1"/>
          </p:cNvSpPr>
          <p:nvPr/>
        </p:nvSpPr>
        <p:spPr bwMode="auto">
          <a:xfrm flipV="1">
            <a:off x="5462735" y="3481837"/>
            <a:ext cx="101111" cy="58738"/>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21515" name="Freeform 12"/>
          <p:cNvSpPr>
            <a:spLocks/>
          </p:cNvSpPr>
          <p:nvPr/>
        </p:nvSpPr>
        <p:spPr bwMode="auto">
          <a:xfrm>
            <a:off x="5676677" y="3504062"/>
            <a:ext cx="216877" cy="96838"/>
          </a:xfrm>
          <a:custGeom>
            <a:avLst/>
            <a:gdLst>
              <a:gd name="T0" fmla="*/ 2147483647 w 94"/>
              <a:gd name="T1" fmla="*/ 0 h 37"/>
              <a:gd name="T2" fmla="*/ 2147483647 w 94"/>
              <a:gd name="T3" fmla="*/ 2147483647 h 37"/>
              <a:gd name="T4" fmla="*/ 0 w 94"/>
              <a:gd name="T5" fmla="*/ 2147483647 h 37"/>
              <a:gd name="T6" fmla="*/ 2147483647 w 94"/>
              <a:gd name="T7" fmla="*/ 0 h 37"/>
              <a:gd name="T8" fmla="*/ 0 60000 65536"/>
              <a:gd name="T9" fmla="*/ 0 60000 65536"/>
              <a:gd name="T10" fmla="*/ 0 60000 65536"/>
              <a:gd name="T11" fmla="*/ 0 60000 65536"/>
              <a:gd name="T12" fmla="*/ 0 w 94"/>
              <a:gd name="T13" fmla="*/ 0 h 37"/>
              <a:gd name="T14" fmla="*/ 94 w 94"/>
              <a:gd name="T15" fmla="*/ 37 h 37"/>
            </a:gdLst>
            <a:ahLst/>
            <a:cxnLst>
              <a:cxn ang="T8">
                <a:pos x="T0" y="T1"/>
              </a:cxn>
              <a:cxn ang="T9">
                <a:pos x="T2" y="T3"/>
              </a:cxn>
              <a:cxn ang="T10">
                <a:pos x="T4" y="T5"/>
              </a:cxn>
              <a:cxn ang="T11">
                <a:pos x="T6" y="T7"/>
              </a:cxn>
            </a:cxnLst>
            <a:rect l="T12" t="T13" r="T14" b="T15"/>
            <a:pathLst>
              <a:path w="94" h="37">
                <a:moveTo>
                  <a:pt x="49" y="0"/>
                </a:moveTo>
                <a:lnTo>
                  <a:pt x="94" y="37"/>
                </a:lnTo>
                <a:lnTo>
                  <a:pt x="0" y="23"/>
                </a:lnTo>
                <a:lnTo>
                  <a:pt x="49"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21516" name="Freeform 13"/>
          <p:cNvSpPr>
            <a:spLocks/>
          </p:cNvSpPr>
          <p:nvPr/>
        </p:nvSpPr>
        <p:spPr bwMode="auto">
          <a:xfrm>
            <a:off x="5790977" y="3504062"/>
            <a:ext cx="216877" cy="96838"/>
          </a:xfrm>
          <a:custGeom>
            <a:avLst/>
            <a:gdLst>
              <a:gd name="T0" fmla="*/ 2147483647 w 94"/>
              <a:gd name="T1" fmla="*/ 2147483647 h 37"/>
              <a:gd name="T2" fmla="*/ 0 w 94"/>
              <a:gd name="T3" fmla="*/ 0 h 37"/>
              <a:gd name="T4" fmla="*/ 2147483647 w 94"/>
              <a:gd name="T5" fmla="*/ 2147483647 h 37"/>
              <a:gd name="T6" fmla="*/ 2147483647 w 94"/>
              <a:gd name="T7" fmla="*/ 2147483647 h 37"/>
              <a:gd name="T8" fmla="*/ 0 60000 65536"/>
              <a:gd name="T9" fmla="*/ 0 60000 65536"/>
              <a:gd name="T10" fmla="*/ 0 60000 65536"/>
              <a:gd name="T11" fmla="*/ 0 60000 65536"/>
              <a:gd name="T12" fmla="*/ 0 w 94"/>
              <a:gd name="T13" fmla="*/ 0 h 37"/>
              <a:gd name="T14" fmla="*/ 94 w 94"/>
              <a:gd name="T15" fmla="*/ 37 h 37"/>
            </a:gdLst>
            <a:ahLst/>
            <a:cxnLst>
              <a:cxn ang="T8">
                <a:pos x="T0" y="T1"/>
              </a:cxn>
              <a:cxn ang="T9">
                <a:pos x="T2" y="T3"/>
              </a:cxn>
              <a:cxn ang="T10">
                <a:pos x="T4" y="T5"/>
              </a:cxn>
              <a:cxn ang="T11">
                <a:pos x="T6" y="T7"/>
              </a:cxn>
            </a:cxnLst>
            <a:rect l="T12" t="T13" r="T14" b="T15"/>
            <a:pathLst>
              <a:path w="94" h="37">
                <a:moveTo>
                  <a:pt x="94" y="14"/>
                </a:moveTo>
                <a:lnTo>
                  <a:pt x="0" y="0"/>
                </a:lnTo>
                <a:lnTo>
                  <a:pt x="45" y="37"/>
                </a:lnTo>
                <a:lnTo>
                  <a:pt x="94" y="14"/>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21517" name="Line 14"/>
          <p:cNvSpPr>
            <a:spLocks noChangeShapeType="1"/>
          </p:cNvSpPr>
          <p:nvPr/>
        </p:nvSpPr>
        <p:spPr bwMode="auto">
          <a:xfrm flipH="1" flipV="1">
            <a:off x="5790981" y="3504069"/>
            <a:ext cx="206619" cy="36513"/>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21518" name="Line 15"/>
          <p:cNvSpPr>
            <a:spLocks noChangeShapeType="1"/>
          </p:cNvSpPr>
          <p:nvPr/>
        </p:nvSpPr>
        <p:spPr bwMode="auto">
          <a:xfrm flipV="1">
            <a:off x="5689864" y="3504069"/>
            <a:ext cx="101112" cy="6032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21519" name="Freeform 16"/>
          <p:cNvSpPr>
            <a:spLocks/>
          </p:cNvSpPr>
          <p:nvPr/>
        </p:nvSpPr>
        <p:spPr bwMode="auto">
          <a:xfrm>
            <a:off x="5348432" y="3540582"/>
            <a:ext cx="215411" cy="96837"/>
          </a:xfrm>
          <a:custGeom>
            <a:avLst/>
            <a:gdLst>
              <a:gd name="T0" fmla="*/ 2147483647 w 93"/>
              <a:gd name="T1" fmla="*/ 0 h 37"/>
              <a:gd name="T2" fmla="*/ 2147483647 w 93"/>
              <a:gd name="T3" fmla="*/ 2147483647 h 37"/>
              <a:gd name="T4" fmla="*/ 0 w 93"/>
              <a:gd name="T5" fmla="*/ 2147483647 h 37"/>
              <a:gd name="T6" fmla="*/ 2147483647 w 93"/>
              <a:gd name="T7" fmla="*/ 0 h 37"/>
              <a:gd name="T8" fmla="*/ 0 60000 65536"/>
              <a:gd name="T9" fmla="*/ 0 60000 65536"/>
              <a:gd name="T10" fmla="*/ 0 60000 65536"/>
              <a:gd name="T11" fmla="*/ 0 60000 65536"/>
              <a:gd name="T12" fmla="*/ 0 w 93"/>
              <a:gd name="T13" fmla="*/ 0 h 37"/>
              <a:gd name="T14" fmla="*/ 93 w 93"/>
              <a:gd name="T15" fmla="*/ 37 h 37"/>
            </a:gdLst>
            <a:ahLst/>
            <a:cxnLst>
              <a:cxn ang="T8">
                <a:pos x="T0" y="T1"/>
              </a:cxn>
              <a:cxn ang="T9">
                <a:pos x="T2" y="T3"/>
              </a:cxn>
              <a:cxn ang="T10">
                <a:pos x="T4" y="T5"/>
              </a:cxn>
              <a:cxn ang="T11">
                <a:pos x="T6" y="T7"/>
              </a:cxn>
            </a:cxnLst>
            <a:rect l="T12" t="T13" r="T14" b="T15"/>
            <a:pathLst>
              <a:path w="93" h="37">
                <a:moveTo>
                  <a:pt x="49" y="0"/>
                </a:moveTo>
                <a:lnTo>
                  <a:pt x="93" y="37"/>
                </a:lnTo>
                <a:lnTo>
                  <a:pt x="0" y="23"/>
                </a:lnTo>
                <a:lnTo>
                  <a:pt x="49"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21520" name="Freeform 17"/>
          <p:cNvSpPr>
            <a:spLocks/>
          </p:cNvSpPr>
          <p:nvPr/>
        </p:nvSpPr>
        <p:spPr bwMode="auto">
          <a:xfrm>
            <a:off x="5462733" y="3540582"/>
            <a:ext cx="213946" cy="96837"/>
          </a:xfrm>
          <a:custGeom>
            <a:avLst/>
            <a:gdLst>
              <a:gd name="T0" fmla="*/ 2147483647 w 93"/>
              <a:gd name="T1" fmla="*/ 2147483647 h 37"/>
              <a:gd name="T2" fmla="*/ 0 w 93"/>
              <a:gd name="T3" fmla="*/ 0 h 37"/>
              <a:gd name="T4" fmla="*/ 2147483647 w 93"/>
              <a:gd name="T5" fmla="*/ 2147483647 h 37"/>
              <a:gd name="T6" fmla="*/ 2147483647 w 93"/>
              <a:gd name="T7" fmla="*/ 2147483647 h 37"/>
              <a:gd name="T8" fmla="*/ 0 60000 65536"/>
              <a:gd name="T9" fmla="*/ 0 60000 65536"/>
              <a:gd name="T10" fmla="*/ 0 60000 65536"/>
              <a:gd name="T11" fmla="*/ 0 60000 65536"/>
              <a:gd name="T12" fmla="*/ 0 w 93"/>
              <a:gd name="T13" fmla="*/ 0 h 37"/>
              <a:gd name="T14" fmla="*/ 93 w 93"/>
              <a:gd name="T15" fmla="*/ 37 h 37"/>
            </a:gdLst>
            <a:ahLst/>
            <a:cxnLst>
              <a:cxn ang="T8">
                <a:pos x="T0" y="T1"/>
              </a:cxn>
              <a:cxn ang="T9">
                <a:pos x="T2" y="T3"/>
              </a:cxn>
              <a:cxn ang="T10">
                <a:pos x="T4" y="T5"/>
              </a:cxn>
              <a:cxn ang="T11">
                <a:pos x="T6" y="T7"/>
              </a:cxn>
            </a:cxnLst>
            <a:rect l="T12" t="T13" r="T14" b="T15"/>
            <a:pathLst>
              <a:path w="93" h="37">
                <a:moveTo>
                  <a:pt x="93" y="9"/>
                </a:moveTo>
                <a:lnTo>
                  <a:pt x="0" y="0"/>
                </a:lnTo>
                <a:lnTo>
                  <a:pt x="44" y="37"/>
                </a:lnTo>
                <a:lnTo>
                  <a:pt x="93" y="9"/>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21521" name="Line 18"/>
          <p:cNvSpPr>
            <a:spLocks noChangeShapeType="1"/>
          </p:cNvSpPr>
          <p:nvPr/>
        </p:nvSpPr>
        <p:spPr bwMode="auto">
          <a:xfrm flipH="1">
            <a:off x="5997599" y="3540582"/>
            <a:ext cx="10258" cy="317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21522" name="Freeform 19"/>
          <p:cNvSpPr>
            <a:spLocks/>
          </p:cNvSpPr>
          <p:nvPr/>
        </p:nvSpPr>
        <p:spPr bwMode="auto">
          <a:xfrm>
            <a:off x="6007854" y="2964319"/>
            <a:ext cx="216877" cy="576263"/>
          </a:xfrm>
          <a:custGeom>
            <a:avLst/>
            <a:gdLst>
              <a:gd name="T0" fmla="*/ 2147483647 w 93"/>
              <a:gd name="T1" fmla="*/ 2147483647 h 221"/>
              <a:gd name="T2" fmla="*/ 0 w 93"/>
              <a:gd name="T3" fmla="*/ 2147483647 h 221"/>
              <a:gd name="T4" fmla="*/ 2147483647 w 93"/>
              <a:gd name="T5" fmla="*/ 0 h 221"/>
              <a:gd name="T6" fmla="*/ 2147483647 w 93"/>
              <a:gd name="T7" fmla="*/ 2147483647 h 221"/>
              <a:gd name="T8" fmla="*/ 0 60000 65536"/>
              <a:gd name="T9" fmla="*/ 0 60000 65536"/>
              <a:gd name="T10" fmla="*/ 0 60000 65536"/>
              <a:gd name="T11" fmla="*/ 0 60000 65536"/>
              <a:gd name="T12" fmla="*/ 0 w 93"/>
              <a:gd name="T13" fmla="*/ 0 h 221"/>
              <a:gd name="T14" fmla="*/ 93 w 93"/>
              <a:gd name="T15" fmla="*/ 221 h 221"/>
            </a:gdLst>
            <a:ahLst/>
            <a:cxnLst>
              <a:cxn ang="T8">
                <a:pos x="T0" y="T1"/>
              </a:cxn>
              <a:cxn ang="T9">
                <a:pos x="T2" y="T3"/>
              </a:cxn>
              <a:cxn ang="T10">
                <a:pos x="T4" y="T5"/>
              </a:cxn>
              <a:cxn ang="T11">
                <a:pos x="T6" y="T7"/>
              </a:cxn>
            </a:cxnLst>
            <a:rect l="T12" t="T13" r="T14" b="T15"/>
            <a:pathLst>
              <a:path w="93" h="221">
                <a:moveTo>
                  <a:pt x="93" y="134"/>
                </a:moveTo>
                <a:lnTo>
                  <a:pt x="0" y="221"/>
                </a:lnTo>
                <a:lnTo>
                  <a:pt x="44" y="0"/>
                </a:lnTo>
                <a:lnTo>
                  <a:pt x="93" y="134"/>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21523" name="Line 20"/>
          <p:cNvSpPr>
            <a:spLocks noChangeShapeType="1"/>
          </p:cNvSpPr>
          <p:nvPr/>
        </p:nvSpPr>
        <p:spPr bwMode="auto">
          <a:xfrm flipH="1" flipV="1">
            <a:off x="5462731" y="3540575"/>
            <a:ext cx="203688" cy="23812"/>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21524" name="Line 21"/>
          <p:cNvSpPr>
            <a:spLocks noChangeShapeType="1"/>
          </p:cNvSpPr>
          <p:nvPr/>
        </p:nvSpPr>
        <p:spPr bwMode="auto">
          <a:xfrm flipV="1">
            <a:off x="6007854" y="3313569"/>
            <a:ext cx="216877" cy="227013"/>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21525" name="Line 22"/>
          <p:cNvSpPr>
            <a:spLocks noChangeShapeType="1"/>
          </p:cNvSpPr>
          <p:nvPr/>
        </p:nvSpPr>
        <p:spPr bwMode="auto">
          <a:xfrm flipV="1">
            <a:off x="5348433" y="3540582"/>
            <a:ext cx="114300" cy="6032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21526" name="Line 23"/>
          <p:cNvSpPr>
            <a:spLocks noChangeShapeType="1"/>
          </p:cNvSpPr>
          <p:nvPr/>
        </p:nvSpPr>
        <p:spPr bwMode="auto">
          <a:xfrm flipV="1">
            <a:off x="5893556" y="3540582"/>
            <a:ext cx="114300" cy="6032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21527" name="Freeform 24"/>
          <p:cNvSpPr>
            <a:spLocks/>
          </p:cNvSpPr>
          <p:nvPr/>
        </p:nvSpPr>
        <p:spPr bwMode="auto">
          <a:xfrm>
            <a:off x="5563846" y="2940500"/>
            <a:ext cx="227135" cy="696912"/>
          </a:xfrm>
          <a:custGeom>
            <a:avLst/>
            <a:gdLst>
              <a:gd name="T0" fmla="*/ 0 w 98"/>
              <a:gd name="T1" fmla="*/ 2147483647 h 267"/>
              <a:gd name="T2" fmla="*/ 2147483647 w 98"/>
              <a:gd name="T3" fmla="*/ 0 h 267"/>
              <a:gd name="T4" fmla="*/ 2147483647 w 98"/>
              <a:gd name="T5" fmla="*/ 2147483647 h 267"/>
              <a:gd name="T6" fmla="*/ 0 w 98"/>
              <a:gd name="T7" fmla="*/ 2147483647 h 267"/>
              <a:gd name="T8" fmla="*/ 0 60000 65536"/>
              <a:gd name="T9" fmla="*/ 0 60000 65536"/>
              <a:gd name="T10" fmla="*/ 0 60000 65536"/>
              <a:gd name="T11" fmla="*/ 0 60000 65536"/>
              <a:gd name="T12" fmla="*/ 0 w 98"/>
              <a:gd name="T13" fmla="*/ 0 h 267"/>
              <a:gd name="T14" fmla="*/ 98 w 98"/>
              <a:gd name="T15" fmla="*/ 267 h 267"/>
            </a:gdLst>
            <a:ahLst/>
            <a:cxnLst>
              <a:cxn ang="T8">
                <a:pos x="T0" y="T1"/>
              </a:cxn>
              <a:cxn ang="T9">
                <a:pos x="T2" y="T3"/>
              </a:cxn>
              <a:cxn ang="T10">
                <a:pos x="T4" y="T5"/>
              </a:cxn>
              <a:cxn ang="T11">
                <a:pos x="T6" y="T7"/>
              </a:cxn>
            </a:cxnLst>
            <a:rect l="T12" t="T13" r="T14" b="T15"/>
            <a:pathLst>
              <a:path w="98" h="267">
                <a:moveTo>
                  <a:pt x="0" y="267"/>
                </a:moveTo>
                <a:lnTo>
                  <a:pt x="98" y="0"/>
                </a:lnTo>
                <a:lnTo>
                  <a:pt x="49" y="239"/>
                </a:lnTo>
                <a:lnTo>
                  <a:pt x="0" y="267"/>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21528" name="Line 25"/>
          <p:cNvSpPr>
            <a:spLocks noChangeShapeType="1"/>
          </p:cNvSpPr>
          <p:nvPr/>
        </p:nvSpPr>
        <p:spPr bwMode="auto">
          <a:xfrm flipH="1">
            <a:off x="5666421" y="3564394"/>
            <a:ext cx="10258" cy="317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21529" name="Freeform 26"/>
          <p:cNvSpPr>
            <a:spLocks/>
          </p:cNvSpPr>
          <p:nvPr/>
        </p:nvSpPr>
        <p:spPr bwMode="auto">
          <a:xfrm>
            <a:off x="5676677" y="2940500"/>
            <a:ext cx="216877" cy="660400"/>
          </a:xfrm>
          <a:custGeom>
            <a:avLst/>
            <a:gdLst>
              <a:gd name="T0" fmla="*/ 2147483647 w 94"/>
              <a:gd name="T1" fmla="*/ 2147483647 h 253"/>
              <a:gd name="T2" fmla="*/ 0 w 94"/>
              <a:gd name="T3" fmla="*/ 2147483647 h 253"/>
              <a:gd name="T4" fmla="*/ 2147483647 w 94"/>
              <a:gd name="T5" fmla="*/ 0 h 253"/>
              <a:gd name="T6" fmla="*/ 2147483647 w 94"/>
              <a:gd name="T7" fmla="*/ 2147483647 h 253"/>
              <a:gd name="T8" fmla="*/ 0 60000 65536"/>
              <a:gd name="T9" fmla="*/ 0 60000 65536"/>
              <a:gd name="T10" fmla="*/ 0 60000 65536"/>
              <a:gd name="T11" fmla="*/ 0 60000 65536"/>
              <a:gd name="T12" fmla="*/ 0 w 94"/>
              <a:gd name="T13" fmla="*/ 0 h 253"/>
              <a:gd name="T14" fmla="*/ 94 w 94"/>
              <a:gd name="T15" fmla="*/ 253 h 253"/>
            </a:gdLst>
            <a:ahLst/>
            <a:cxnLst>
              <a:cxn ang="T8">
                <a:pos x="T0" y="T1"/>
              </a:cxn>
              <a:cxn ang="T9">
                <a:pos x="T2" y="T3"/>
              </a:cxn>
              <a:cxn ang="T10">
                <a:pos x="T4" y="T5"/>
              </a:cxn>
              <a:cxn ang="T11">
                <a:pos x="T6" y="T7"/>
              </a:cxn>
            </a:cxnLst>
            <a:rect l="T12" t="T13" r="T14" b="T15"/>
            <a:pathLst>
              <a:path w="94" h="253">
                <a:moveTo>
                  <a:pt x="94" y="253"/>
                </a:moveTo>
                <a:lnTo>
                  <a:pt x="0" y="239"/>
                </a:lnTo>
                <a:lnTo>
                  <a:pt x="49" y="0"/>
                </a:lnTo>
                <a:lnTo>
                  <a:pt x="94" y="253"/>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21530" name="Line 27"/>
          <p:cNvSpPr>
            <a:spLocks noChangeShapeType="1"/>
          </p:cNvSpPr>
          <p:nvPr/>
        </p:nvSpPr>
        <p:spPr bwMode="auto">
          <a:xfrm>
            <a:off x="5676679" y="3564394"/>
            <a:ext cx="13188" cy="317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21531" name="Line 28"/>
          <p:cNvSpPr>
            <a:spLocks noChangeShapeType="1"/>
          </p:cNvSpPr>
          <p:nvPr/>
        </p:nvSpPr>
        <p:spPr bwMode="auto">
          <a:xfrm flipH="1" flipV="1">
            <a:off x="5676677" y="3564394"/>
            <a:ext cx="216877" cy="36513"/>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21532" name="Line 29"/>
          <p:cNvSpPr>
            <a:spLocks noChangeShapeType="1"/>
          </p:cNvSpPr>
          <p:nvPr/>
        </p:nvSpPr>
        <p:spPr bwMode="auto">
          <a:xfrm flipV="1">
            <a:off x="5563843" y="3564394"/>
            <a:ext cx="112835" cy="7302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21533" name="Freeform 30"/>
          <p:cNvSpPr>
            <a:spLocks/>
          </p:cNvSpPr>
          <p:nvPr/>
        </p:nvSpPr>
        <p:spPr bwMode="auto">
          <a:xfrm>
            <a:off x="6110432" y="2964312"/>
            <a:ext cx="216877" cy="349250"/>
          </a:xfrm>
          <a:custGeom>
            <a:avLst/>
            <a:gdLst>
              <a:gd name="T0" fmla="*/ 2147483647 w 94"/>
              <a:gd name="T1" fmla="*/ 2147483647 h 134"/>
              <a:gd name="T2" fmla="*/ 2147483647 w 94"/>
              <a:gd name="T3" fmla="*/ 2147483647 h 134"/>
              <a:gd name="T4" fmla="*/ 0 w 94"/>
              <a:gd name="T5" fmla="*/ 0 h 134"/>
              <a:gd name="T6" fmla="*/ 2147483647 w 94"/>
              <a:gd name="T7" fmla="*/ 2147483647 h 134"/>
              <a:gd name="T8" fmla="*/ 0 60000 65536"/>
              <a:gd name="T9" fmla="*/ 0 60000 65536"/>
              <a:gd name="T10" fmla="*/ 0 60000 65536"/>
              <a:gd name="T11" fmla="*/ 0 60000 65536"/>
              <a:gd name="T12" fmla="*/ 0 w 94"/>
              <a:gd name="T13" fmla="*/ 0 h 134"/>
              <a:gd name="T14" fmla="*/ 94 w 94"/>
              <a:gd name="T15" fmla="*/ 134 h 134"/>
            </a:gdLst>
            <a:ahLst/>
            <a:cxnLst>
              <a:cxn ang="T8">
                <a:pos x="T0" y="T1"/>
              </a:cxn>
              <a:cxn ang="T9">
                <a:pos x="T2" y="T3"/>
              </a:cxn>
              <a:cxn ang="T10">
                <a:pos x="T4" y="T5"/>
              </a:cxn>
              <a:cxn ang="T11">
                <a:pos x="T6" y="T7"/>
              </a:cxn>
            </a:cxnLst>
            <a:rect l="T12" t="T13" r="T14" b="T15"/>
            <a:pathLst>
              <a:path w="94" h="134">
                <a:moveTo>
                  <a:pt x="49" y="134"/>
                </a:moveTo>
                <a:lnTo>
                  <a:pt x="94" y="19"/>
                </a:lnTo>
                <a:lnTo>
                  <a:pt x="0" y="0"/>
                </a:lnTo>
                <a:lnTo>
                  <a:pt x="49" y="134"/>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21534" name="Freeform 31"/>
          <p:cNvSpPr>
            <a:spLocks/>
          </p:cNvSpPr>
          <p:nvPr/>
        </p:nvSpPr>
        <p:spPr bwMode="auto">
          <a:xfrm>
            <a:off x="6224732" y="3013525"/>
            <a:ext cx="216877" cy="311150"/>
          </a:xfrm>
          <a:custGeom>
            <a:avLst/>
            <a:gdLst>
              <a:gd name="T0" fmla="*/ 2147483647 w 94"/>
              <a:gd name="T1" fmla="*/ 2147483647 h 119"/>
              <a:gd name="T2" fmla="*/ 0 w 94"/>
              <a:gd name="T3" fmla="*/ 2147483647 h 119"/>
              <a:gd name="T4" fmla="*/ 2147483647 w 94"/>
              <a:gd name="T5" fmla="*/ 0 h 119"/>
              <a:gd name="T6" fmla="*/ 2147483647 w 94"/>
              <a:gd name="T7" fmla="*/ 2147483647 h 119"/>
              <a:gd name="T8" fmla="*/ 0 60000 65536"/>
              <a:gd name="T9" fmla="*/ 0 60000 65536"/>
              <a:gd name="T10" fmla="*/ 0 60000 65536"/>
              <a:gd name="T11" fmla="*/ 0 60000 65536"/>
              <a:gd name="T12" fmla="*/ 0 w 94"/>
              <a:gd name="T13" fmla="*/ 0 h 119"/>
              <a:gd name="T14" fmla="*/ 94 w 94"/>
              <a:gd name="T15" fmla="*/ 119 h 119"/>
            </a:gdLst>
            <a:ahLst/>
            <a:cxnLst>
              <a:cxn ang="T8">
                <a:pos x="T0" y="T1"/>
              </a:cxn>
              <a:cxn ang="T9">
                <a:pos x="T2" y="T3"/>
              </a:cxn>
              <a:cxn ang="T10">
                <a:pos x="T4" y="T5"/>
              </a:cxn>
              <a:cxn ang="T11">
                <a:pos x="T6" y="T7"/>
              </a:cxn>
            </a:cxnLst>
            <a:rect l="T12" t="T13" r="T14" b="T15"/>
            <a:pathLst>
              <a:path w="94" h="119">
                <a:moveTo>
                  <a:pt x="94" y="119"/>
                </a:moveTo>
                <a:lnTo>
                  <a:pt x="0" y="115"/>
                </a:lnTo>
                <a:lnTo>
                  <a:pt x="45" y="0"/>
                </a:lnTo>
                <a:lnTo>
                  <a:pt x="94" y="119"/>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21535" name="Line 32"/>
          <p:cNvSpPr>
            <a:spLocks noChangeShapeType="1"/>
          </p:cNvSpPr>
          <p:nvPr/>
        </p:nvSpPr>
        <p:spPr bwMode="auto">
          <a:xfrm>
            <a:off x="6224732" y="3313569"/>
            <a:ext cx="216877" cy="11113"/>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21536" name="Freeform 33"/>
          <p:cNvSpPr>
            <a:spLocks/>
          </p:cNvSpPr>
          <p:nvPr/>
        </p:nvSpPr>
        <p:spPr bwMode="auto">
          <a:xfrm>
            <a:off x="5242926" y="3600907"/>
            <a:ext cx="219808" cy="96837"/>
          </a:xfrm>
          <a:custGeom>
            <a:avLst/>
            <a:gdLst>
              <a:gd name="T0" fmla="*/ 2147483647 w 94"/>
              <a:gd name="T1" fmla="*/ 0 h 37"/>
              <a:gd name="T2" fmla="*/ 2147483647 w 94"/>
              <a:gd name="T3" fmla="*/ 2147483647 h 37"/>
              <a:gd name="T4" fmla="*/ 0 w 94"/>
              <a:gd name="T5" fmla="*/ 2147483647 h 37"/>
              <a:gd name="T6" fmla="*/ 2147483647 w 94"/>
              <a:gd name="T7" fmla="*/ 0 h 37"/>
              <a:gd name="T8" fmla="*/ 0 60000 65536"/>
              <a:gd name="T9" fmla="*/ 0 60000 65536"/>
              <a:gd name="T10" fmla="*/ 0 60000 65536"/>
              <a:gd name="T11" fmla="*/ 0 60000 65536"/>
              <a:gd name="T12" fmla="*/ 0 w 94"/>
              <a:gd name="T13" fmla="*/ 0 h 37"/>
              <a:gd name="T14" fmla="*/ 94 w 94"/>
              <a:gd name="T15" fmla="*/ 37 h 37"/>
            </a:gdLst>
            <a:ahLst/>
            <a:cxnLst>
              <a:cxn ang="T8">
                <a:pos x="T0" y="T1"/>
              </a:cxn>
              <a:cxn ang="T9">
                <a:pos x="T2" y="T3"/>
              </a:cxn>
              <a:cxn ang="T10">
                <a:pos x="T4" y="T5"/>
              </a:cxn>
              <a:cxn ang="T11">
                <a:pos x="T6" y="T7"/>
              </a:cxn>
            </a:cxnLst>
            <a:rect l="T12" t="T13" r="T14" b="T15"/>
            <a:pathLst>
              <a:path w="94" h="37">
                <a:moveTo>
                  <a:pt x="45" y="0"/>
                </a:moveTo>
                <a:lnTo>
                  <a:pt x="94" y="37"/>
                </a:lnTo>
                <a:lnTo>
                  <a:pt x="0" y="23"/>
                </a:lnTo>
                <a:lnTo>
                  <a:pt x="45"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21537" name="Freeform 34"/>
          <p:cNvSpPr>
            <a:spLocks/>
          </p:cNvSpPr>
          <p:nvPr/>
        </p:nvSpPr>
        <p:spPr bwMode="auto">
          <a:xfrm>
            <a:off x="5348432" y="3600907"/>
            <a:ext cx="215411" cy="96837"/>
          </a:xfrm>
          <a:custGeom>
            <a:avLst/>
            <a:gdLst>
              <a:gd name="T0" fmla="*/ 2147483647 w 93"/>
              <a:gd name="T1" fmla="*/ 2147483647 h 37"/>
              <a:gd name="T2" fmla="*/ 0 w 93"/>
              <a:gd name="T3" fmla="*/ 0 h 37"/>
              <a:gd name="T4" fmla="*/ 2147483647 w 93"/>
              <a:gd name="T5" fmla="*/ 2147483647 h 37"/>
              <a:gd name="T6" fmla="*/ 2147483647 w 93"/>
              <a:gd name="T7" fmla="*/ 2147483647 h 37"/>
              <a:gd name="T8" fmla="*/ 0 60000 65536"/>
              <a:gd name="T9" fmla="*/ 0 60000 65536"/>
              <a:gd name="T10" fmla="*/ 0 60000 65536"/>
              <a:gd name="T11" fmla="*/ 0 60000 65536"/>
              <a:gd name="T12" fmla="*/ 0 w 93"/>
              <a:gd name="T13" fmla="*/ 0 h 37"/>
              <a:gd name="T14" fmla="*/ 93 w 93"/>
              <a:gd name="T15" fmla="*/ 37 h 37"/>
            </a:gdLst>
            <a:ahLst/>
            <a:cxnLst>
              <a:cxn ang="T8">
                <a:pos x="T0" y="T1"/>
              </a:cxn>
              <a:cxn ang="T9">
                <a:pos x="T2" y="T3"/>
              </a:cxn>
              <a:cxn ang="T10">
                <a:pos x="T4" y="T5"/>
              </a:cxn>
              <a:cxn ang="T11">
                <a:pos x="T6" y="T7"/>
              </a:cxn>
            </a:cxnLst>
            <a:rect l="T12" t="T13" r="T14" b="T15"/>
            <a:pathLst>
              <a:path w="93" h="37">
                <a:moveTo>
                  <a:pt x="93" y="14"/>
                </a:moveTo>
                <a:lnTo>
                  <a:pt x="0" y="0"/>
                </a:lnTo>
                <a:lnTo>
                  <a:pt x="49" y="37"/>
                </a:lnTo>
                <a:lnTo>
                  <a:pt x="93" y="14"/>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21538" name="Freeform 35"/>
          <p:cNvSpPr>
            <a:spLocks/>
          </p:cNvSpPr>
          <p:nvPr/>
        </p:nvSpPr>
        <p:spPr bwMode="auto">
          <a:xfrm>
            <a:off x="5790977" y="2556332"/>
            <a:ext cx="216877" cy="1044575"/>
          </a:xfrm>
          <a:custGeom>
            <a:avLst/>
            <a:gdLst>
              <a:gd name="T0" fmla="*/ 0 w 94"/>
              <a:gd name="T1" fmla="*/ 2147483647 h 400"/>
              <a:gd name="T2" fmla="*/ 2147483647 w 94"/>
              <a:gd name="T3" fmla="*/ 0 h 400"/>
              <a:gd name="T4" fmla="*/ 2147483647 w 94"/>
              <a:gd name="T5" fmla="*/ 2147483647 h 400"/>
              <a:gd name="T6" fmla="*/ 0 w 94"/>
              <a:gd name="T7" fmla="*/ 2147483647 h 400"/>
              <a:gd name="T8" fmla="*/ 0 60000 65536"/>
              <a:gd name="T9" fmla="*/ 0 60000 65536"/>
              <a:gd name="T10" fmla="*/ 0 60000 65536"/>
              <a:gd name="T11" fmla="*/ 0 60000 65536"/>
              <a:gd name="T12" fmla="*/ 0 w 94"/>
              <a:gd name="T13" fmla="*/ 0 h 400"/>
              <a:gd name="T14" fmla="*/ 94 w 94"/>
              <a:gd name="T15" fmla="*/ 400 h 400"/>
            </a:gdLst>
            <a:ahLst/>
            <a:cxnLst>
              <a:cxn ang="T8">
                <a:pos x="T0" y="T1"/>
              </a:cxn>
              <a:cxn ang="T9">
                <a:pos x="T2" y="T3"/>
              </a:cxn>
              <a:cxn ang="T10">
                <a:pos x="T4" y="T5"/>
              </a:cxn>
              <a:cxn ang="T11">
                <a:pos x="T6" y="T7"/>
              </a:cxn>
            </a:cxnLst>
            <a:rect l="T12" t="T13" r="T14" b="T15"/>
            <a:pathLst>
              <a:path w="94" h="400">
                <a:moveTo>
                  <a:pt x="0" y="147"/>
                </a:moveTo>
                <a:lnTo>
                  <a:pt x="94" y="0"/>
                </a:lnTo>
                <a:lnTo>
                  <a:pt x="45" y="400"/>
                </a:lnTo>
                <a:lnTo>
                  <a:pt x="0" y="147"/>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21539" name="Line 36"/>
          <p:cNvSpPr>
            <a:spLocks noChangeShapeType="1"/>
          </p:cNvSpPr>
          <p:nvPr/>
        </p:nvSpPr>
        <p:spPr bwMode="auto">
          <a:xfrm flipH="1" flipV="1">
            <a:off x="5348432" y="3600900"/>
            <a:ext cx="215411" cy="36512"/>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21540" name="Line 37"/>
          <p:cNvSpPr>
            <a:spLocks noChangeShapeType="1"/>
          </p:cNvSpPr>
          <p:nvPr/>
        </p:nvSpPr>
        <p:spPr bwMode="auto">
          <a:xfrm flipV="1">
            <a:off x="5242922" y="3600907"/>
            <a:ext cx="105508" cy="6032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21541" name="Line 38"/>
          <p:cNvSpPr>
            <a:spLocks noChangeShapeType="1"/>
          </p:cNvSpPr>
          <p:nvPr/>
        </p:nvSpPr>
        <p:spPr bwMode="auto">
          <a:xfrm>
            <a:off x="5790981" y="2940500"/>
            <a:ext cx="102577" cy="660400"/>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21542" name="Freeform 39"/>
          <p:cNvSpPr>
            <a:spLocks/>
          </p:cNvSpPr>
          <p:nvPr/>
        </p:nvSpPr>
        <p:spPr bwMode="auto">
          <a:xfrm>
            <a:off x="6327307" y="3013525"/>
            <a:ext cx="227134" cy="311150"/>
          </a:xfrm>
          <a:custGeom>
            <a:avLst/>
            <a:gdLst>
              <a:gd name="T0" fmla="*/ 2147483647 w 98"/>
              <a:gd name="T1" fmla="*/ 2147483647 h 119"/>
              <a:gd name="T2" fmla="*/ 2147483647 w 98"/>
              <a:gd name="T3" fmla="*/ 2147483647 h 119"/>
              <a:gd name="T4" fmla="*/ 0 w 98"/>
              <a:gd name="T5" fmla="*/ 0 h 119"/>
              <a:gd name="T6" fmla="*/ 2147483647 w 98"/>
              <a:gd name="T7" fmla="*/ 2147483647 h 119"/>
              <a:gd name="T8" fmla="*/ 0 60000 65536"/>
              <a:gd name="T9" fmla="*/ 0 60000 65536"/>
              <a:gd name="T10" fmla="*/ 0 60000 65536"/>
              <a:gd name="T11" fmla="*/ 0 60000 65536"/>
              <a:gd name="T12" fmla="*/ 0 w 98"/>
              <a:gd name="T13" fmla="*/ 0 h 119"/>
              <a:gd name="T14" fmla="*/ 98 w 98"/>
              <a:gd name="T15" fmla="*/ 119 h 119"/>
            </a:gdLst>
            <a:ahLst/>
            <a:cxnLst>
              <a:cxn ang="T8">
                <a:pos x="T0" y="T1"/>
              </a:cxn>
              <a:cxn ang="T9">
                <a:pos x="T2" y="T3"/>
              </a:cxn>
              <a:cxn ang="T10">
                <a:pos x="T4" y="T5"/>
              </a:cxn>
              <a:cxn ang="T11">
                <a:pos x="T6" y="T7"/>
              </a:cxn>
            </a:cxnLst>
            <a:rect l="T12" t="T13" r="T14" b="T15"/>
            <a:pathLst>
              <a:path w="98" h="119">
                <a:moveTo>
                  <a:pt x="49" y="119"/>
                </a:moveTo>
                <a:lnTo>
                  <a:pt x="98" y="27"/>
                </a:lnTo>
                <a:lnTo>
                  <a:pt x="0" y="0"/>
                </a:lnTo>
                <a:lnTo>
                  <a:pt x="49" y="119"/>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21543" name="Freeform 40"/>
          <p:cNvSpPr>
            <a:spLocks/>
          </p:cNvSpPr>
          <p:nvPr/>
        </p:nvSpPr>
        <p:spPr bwMode="auto">
          <a:xfrm>
            <a:off x="6441608" y="3083375"/>
            <a:ext cx="218342" cy="254000"/>
          </a:xfrm>
          <a:custGeom>
            <a:avLst/>
            <a:gdLst>
              <a:gd name="T0" fmla="*/ 2147483647 w 94"/>
              <a:gd name="T1" fmla="*/ 2147483647 h 97"/>
              <a:gd name="T2" fmla="*/ 0 w 94"/>
              <a:gd name="T3" fmla="*/ 2147483647 h 97"/>
              <a:gd name="T4" fmla="*/ 2147483647 w 94"/>
              <a:gd name="T5" fmla="*/ 0 h 97"/>
              <a:gd name="T6" fmla="*/ 2147483647 w 94"/>
              <a:gd name="T7" fmla="*/ 2147483647 h 97"/>
              <a:gd name="T8" fmla="*/ 0 60000 65536"/>
              <a:gd name="T9" fmla="*/ 0 60000 65536"/>
              <a:gd name="T10" fmla="*/ 0 60000 65536"/>
              <a:gd name="T11" fmla="*/ 0 60000 65536"/>
              <a:gd name="T12" fmla="*/ 0 w 94"/>
              <a:gd name="T13" fmla="*/ 0 h 97"/>
              <a:gd name="T14" fmla="*/ 94 w 94"/>
              <a:gd name="T15" fmla="*/ 97 h 97"/>
            </a:gdLst>
            <a:ahLst/>
            <a:cxnLst>
              <a:cxn ang="T8">
                <a:pos x="T0" y="T1"/>
              </a:cxn>
              <a:cxn ang="T9">
                <a:pos x="T2" y="T3"/>
              </a:cxn>
              <a:cxn ang="T10">
                <a:pos x="T4" y="T5"/>
              </a:cxn>
              <a:cxn ang="T11">
                <a:pos x="T6" y="T7"/>
              </a:cxn>
            </a:cxnLst>
            <a:rect l="T12" t="T13" r="T14" b="T15"/>
            <a:pathLst>
              <a:path w="94" h="97">
                <a:moveTo>
                  <a:pt x="94" y="97"/>
                </a:moveTo>
                <a:lnTo>
                  <a:pt x="0" y="92"/>
                </a:lnTo>
                <a:lnTo>
                  <a:pt x="49" y="0"/>
                </a:lnTo>
                <a:lnTo>
                  <a:pt x="94" y="97"/>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21544" name="Line 41"/>
          <p:cNvSpPr>
            <a:spLocks noChangeShapeType="1"/>
          </p:cNvSpPr>
          <p:nvPr/>
        </p:nvSpPr>
        <p:spPr bwMode="auto">
          <a:xfrm>
            <a:off x="6441608" y="3324675"/>
            <a:ext cx="218342" cy="12700"/>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21545" name="Line 42"/>
          <p:cNvSpPr>
            <a:spLocks noChangeShapeType="1"/>
          </p:cNvSpPr>
          <p:nvPr/>
        </p:nvSpPr>
        <p:spPr bwMode="auto">
          <a:xfrm>
            <a:off x="6327309" y="3013525"/>
            <a:ext cx="114300" cy="311150"/>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21546" name="Freeform 43"/>
          <p:cNvSpPr>
            <a:spLocks/>
          </p:cNvSpPr>
          <p:nvPr/>
        </p:nvSpPr>
        <p:spPr bwMode="auto">
          <a:xfrm>
            <a:off x="5462733" y="2569025"/>
            <a:ext cx="213946" cy="1128712"/>
          </a:xfrm>
          <a:custGeom>
            <a:avLst/>
            <a:gdLst>
              <a:gd name="T0" fmla="*/ 0 w 93"/>
              <a:gd name="T1" fmla="*/ 2147483647 h 432"/>
              <a:gd name="T2" fmla="*/ 2147483647 w 93"/>
              <a:gd name="T3" fmla="*/ 0 h 432"/>
              <a:gd name="T4" fmla="*/ 2147483647 w 93"/>
              <a:gd name="T5" fmla="*/ 2147483647 h 432"/>
              <a:gd name="T6" fmla="*/ 0 w 93"/>
              <a:gd name="T7" fmla="*/ 2147483647 h 432"/>
              <a:gd name="T8" fmla="*/ 0 60000 65536"/>
              <a:gd name="T9" fmla="*/ 0 60000 65536"/>
              <a:gd name="T10" fmla="*/ 0 60000 65536"/>
              <a:gd name="T11" fmla="*/ 0 60000 65536"/>
              <a:gd name="T12" fmla="*/ 0 w 93"/>
              <a:gd name="T13" fmla="*/ 0 h 432"/>
              <a:gd name="T14" fmla="*/ 93 w 93"/>
              <a:gd name="T15" fmla="*/ 432 h 432"/>
            </a:gdLst>
            <a:ahLst/>
            <a:cxnLst>
              <a:cxn ang="T8">
                <a:pos x="T0" y="T1"/>
              </a:cxn>
              <a:cxn ang="T9">
                <a:pos x="T2" y="T3"/>
              </a:cxn>
              <a:cxn ang="T10">
                <a:pos x="T4" y="T5"/>
              </a:cxn>
              <a:cxn ang="T11">
                <a:pos x="T6" y="T7"/>
              </a:cxn>
            </a:cxnLst>
            <a:rect l="T12" t="T13" r="T14" b="T15"/>
            <a:pathLst>
              <a:path w="93" h="432">
                <a:moveTo>
                  <a:pt x="0" y="432"/>
                </a:moveTo>
                <a:lnTo>
                  <a:pt x="93" y="0"/>
                </a:lnTo>
                <a:lnTo>
                  <a:pt x="44" y="409"/>
                </a:lnTo>
                <a:lnTo>
                  <a:pt x="0" y="432"/>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21547" name="Line 44"/>
          <p:cNvSpPr>
            <a:spLocks noChangeShapeType="1"/>
          </p:cNvSpPr>
          <p:nvPr/>
        </p:nvSpPr>
        <p:spPr bwMode="auto">
          <a:xfrm>
            <a:off x="5563841" y="3637419"/>
            <a:ext cx="1466" cy="317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21548" name="Freeform 45"/>
          <p:cNvSpPr>
            <a:spLocks/>
          </p:cNvSpPr>
          <p:nvPr/>
        </p:nvSpPr>
        <p:spPr bwMode="auto">
          <a:xfrm>
            <a:off x="5563846" y="2569032"/>
            <a:ext cx="227135" cy="1068387"/>
          </a:xfrm>
          <a:custGeom>
            <a:avLst/>
            <a:gdLst>
              <a:gd name="T0" fmla="*/ 2147483647 w 98"/>
              <a:gd name="T1" fmla="*/ 2147483647 h 409"/>
              <a:gd name="T2" fmla="*/ 0 w 98"/>
              <a:gd name="T3" fmla="*/ 2147483647 h 409"/>
              <a:gd name="T4" fmla="*/ 2147483647 w 98"/>
              <a:gd name="T5" fmla="*/ 0 h 409"/>
              <a:gd name="T6" fmla="*/ 2147483647 w 98"/>
              <a:gd name="T7" fmla="*/ 2147483647 h 409"/>
              <a:gd name="T8" fmla="*/ 0 60000 65536"/>
              <a:gd name="T9" fmla="*/ 0 60000 65536"/>
              <a:gd name="T10" fmla="*/ 0 60000 65536"/>
              <a:gd name="T11" fmla="*/ 0 60000 65536"/>
              <a:gd name="T12" fmla="*/ 0 w 98"/>
              <a:gd name="T13" fmla="*/ 0 h 409"/>
              <a:gd name="T14" fmla="*/ 98 w 98"/>
              <a:gd name="T15" fmla="*/ 409 h 409"/>
            </a:gdLst>
            <a:ahLst/>
            <a:cxnLst>
              <a:cxn ang="T8">
                <a:pos x="T0" y="T1"/>
              </a:cxn>
              <a:cxn ang="T9">
                <a:pos x="T2" y="T3"/>
              </a:cxn>
              <a:cxn ang="T10">
                <a:pos x="T4" y="T5"/>
              </a:cxn>
              <a:cxn ang="T11">
                <a:pos x="T6" y="T7"/>
              </a:cxn>
            </a:cxnLst>
            <a:rect l="T12" t="T13" r="T14" b="T15"/>
            <a:pathLst>
              <a:path w="98" h="409">
                <a:moveTo>
                  <a:pt x="98" y="142"/>
                </a:moveTo>
                <a:lnTo>
                  <a:pt x="0" y="409"/>
                </a:lnTo>
                <a:lnTo>
                  <a:pt x="49" y="0"/>
                </a:lnTo>
                <a:lnTo>
                  <a:pt x="98" y="142"/>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21549" name="Line 46"/>
          <p:cNvSpPr>
            <a:spLocks noChangeShapeType="1"/>
          </p:cNvSpPr>
          <p:nvPr/>
        </p:nvSpPr>
        <p:spPr bwMode="auto">
          <a:xfrm flipV="1">
            <a:off x="5462735" y="3637419"/>
            <a:ext cx="101111" cy="6032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21550" name="Line 47"/>
          <p:cNvSpPr>
            <a:spLocks noChangeShapeType="1"/>
          </p:cNvSpPr>
          <p:nvPr/>
        </p:nvSpPr>
        <p:spPr bwMode="auto">
          <a:xfrm flipH="1">
            <a:off x="5563846" y="2940500"/>
            <a:ext cx="227135" cy="696912"/>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21551" name="Freeform 48"/>
          <p:cNvSpPr>
            <a:spLocks/>
          </p:cNvSpPr>
          <p:nvPr/>
        </p:nvSpPr>
        <p:spPr bwMode="auto">
          <a:xfrm>
            <a:off x="6554442" y="3083375"/>
            <a:ext cx="216877" cy="254000"/>
          </a:xfrm>
          <a:custGeom>
            <a:avLst/>
            <a:gdLst>
              <a:gd name="T0" fmla="*/ 2147483647 w 94"/>
              <a:gd name="T1" fmla="*/ 2147483647 h 97"/>
              <a:gd name="T2" fmla="*/ 2147483647 w 94"/>
              <a:gd name="T3" fmla="*/ 0 h 97"/>
              <a:gd name="T4" fmla="*/ 0 w 94"/>
              <a:gd name="T5" fmla="*/ 0 h 97"/>
              <a:gd name="T6" fmla="*/ 2147483647 w 94"/>
              <a:gd name="T7" fmla="*/ 2147483647 h 97"/>
              <a:gd name="T8" fmla="*/ 0 60000 65536"/>
              <a:gd name="T9" fmla="*/ 0 60000 65536"/>
              <a:gd name="T10" fmla="*/ 0 60000 65536"/>
              <a:gd name="T11" fmla="*/ 0 60000 65536"/>
              <a:gd name="T12" fmla="*/ 0 w 94"/>
              <a:gd name="T13" fmla="*/ 0 h 97"/>
              <a:gd name="T14" fmla="*/ 94 w 94"/>
              <a:gd name="T15" fmla="*/ 97 h 97"/>
            </a:gdLst>
            <a:ahLst/>
            <a:cxnLst>
              <a:cxn ang="T8">
                <a:pos x="T0" y="T1"/>
              </a:cxn>
              <a:cxn ang="T9">
                <a:pos x="T2" y="T3"/>
              </a:cxn>
              <a:cxn ang="T10">
                <a:pos x="T4" y="T5"/>
              </a:cxn>
              <a:cxn ang="T11">
                <a:pos x="T6" y="T7"/>
              </a:cxn>
            </a:cxnLst>
            <a:rect l="T12" t="T13" r="T14" b="T15"/>
            <a:pathLst>
              <a:path w="94" h="97">
                <a:moveTo>
                  <a:pt x="45" y="97"/>
                </a:moveTo>
                <a:lnTo>
                  <a:pt x="94" y="0"/>
                </a:lnTo>
                <a:lnTo>
                  <a:pt x="0" y="0"/>
                </a:lnTo>
                <a:lnTo>
                  <a:pt x="45" y="97"/>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21552" name="Freeform 49"/>
          <p:cNvSpPr>
            <a:spLocks/>
          </p:cNvSpPr>
          <p:nvPr/>
        </p:nvSpPr>
        <p:spPr bwMode="auto">
          <a:xfrm>
            <a:off x="6659949" y="3083375"/>
            <a:ext cx="215412" cy="254000"/>
          </a:xfrm>
          <a:custGeom>
            <a:avLst/>
            <a:gdLst>
              <a:gd name="T0" fmla="*/ 2147483647 w 93"/>
              <a:gd name="T1" fmla="*/ 2147483647 h 97"/>
              <a:gd name="T2" fmla="*/ 0 w 93"/>
              <a:gd name="T3" fmla="*/ 2147483647 h 97"/>
              <a:gd name="T4" fmla="*/ 2147483647 w 93"/>
              <a:gd name="T5" fmla="*/ 0 h 97"/>
              <a:gd name="T6" fmla="*/ 2147483647 w 93"/>
              <a:gd name="T7" fmla="*/ 2147483647 h 97"/>
              <a:gd name="T8" fmla="*/ 0 60000 65536"/>
              <a:gd name="T9" fmla="*/ 0 60000 65536"/>
              <a:gd name="T10" fmla="*/ 0 60000 65536"/>
              <a:gd name="T11" fmla="*/ 0 60000 65536"/>
              <a:gd name="T12" fmla="*/ 0 w 93"/>
              <a:gd name="T13" fmla="*/ 0 h 97"/>
              <a:gd name="T14" fmla="*/ 93 w 93"/>
              <a:gd name="T15" fmla="*/ 97 h 97"/>
            </a:gdLst>
            <a:ahLst/>
            <a:cxnLst>
              <a:cxn ang="T8">
                <a:pos x="T0" y="T1"/>
              </a:cxn>
              <a:cxn ang="T9">
                <a:pos x="T2" y="T3"/>
              </a:cxn>
              <a:cxn ang="T10">
                <a:pos x="T4" y="T5"/>
              </a:cxn>
              <a:cxn ang="T11">
                <a:pos x="T6" y="T7"/>
              </a:cxn>
            </a:cxnLst>
            <a:rect l="T12" t="T13" r="T14" b="T15"/>
            <a:pathLst>
              <a:path w="93" h="97">
                <a:moveTo>
                  <a:pt x="93" y="74"/>
                </a:moveTo>
                <a:lnTo>
                  <a:pt x="0" y="97"/>
                </a:lnTo>
                <a:lnTo>
                  <a:pt x="49" y="0"/>
                </a:lnTo>
                <a:lnTo>
                  <a:pt x="93" y="74"/>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21553" name="Line 50"/>
          <p:cNvSpPr>
            <a:spLocks noChangeShapeType="1"/>
          </p:cNvSpPr>
          <p:nvPr/>
        </p:nvSpPr>
        <p:spPr bwMode="auto">
          <a:xfrm flipV="1">
            <a:off x="6659949" y="3277057"/>
            <a:ext cx="215412" cy="6032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21554" name="Line 51"/>
          <p:cNvSpPr>
            <a:spLocks noChangeShapeType="1"/>
          </p:cNvSpPr>
          <p:nvPr/>
        </p:nvSpPr>
        <p:spPr bwMode="auto">
          <a:xfrm>
            <a:off x="6554441" y="3083375"/>
            <a:ext cx="105508" cy="254000"/>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21555" name="Freeform 52"/>
          <p:cNvSpPr>
            <a:spLocks/>
          </p:cNvSpPr>
          <p:nvPr/>
        </p:nvSpPr>
        <p:spPr bwMode="auto">
          <a:xfrm>
            <a:off x="5130088" y="3661232"/>
            <a:ext cx="218343" cy="96837"/>
          </a:xfrm>
          <a:custGeom>
            <a:avLst/>
            <a:gdLst>
              <a:gd name="T0" fmla="*/ 2147483647 w 94"/>
              <a:gd name="T1" fmla="*/ 0 h 37"/>
              <a:gd name="T2" fmla="*/ 2147483647 w 94"/>
              <a:gd name="T3" fmla="*/ 2147483647 h 37"/>
              <a:gd name="T4" fmla="*/ 0 w 94"/>
              <a:gd name="T5" fmla="*/ 2147483647 h 37"/>
              <a:gd name="T6" fmla="*/ 2147483647 w 94"/>
              <a:gd name="T7" fmla="*/ 0 h 37"/>
              <a:gd name="T8" fmla="*/ 0 60000 65536"/>
              <a:gd name="T9" fmla="*/ 0 60000 65536"/>
              <a:gd name="T10" fmla="*/ 0 60000 65536"/>
              <a:gd name="T11" fmla="*/ 0 60000 65536"/>
              <a:gd name="T12" fmla="*/ 0 w 94"/>
              <a:gd name="T13" fmla="*/ 0 h 37"/>
              <a:gd name="T14" fmla="*/ 94 w 94"/>
              <a:gd name="T15" fmla="*/ 37 h 37"/>
            </a:gdLst>
            <a:ahLst/>
            <a:cxnLst>
              <a:cxn ang="T8">
                <a:pos x="T0" y="T1"/>
              </a:cxn>
              <a:cxn ang="T9">
                <a:pos x="T2" y="T3"/>
              </a:cxn>
              <a:cxn ang="T10">
                <a:pos x="T4" y="T5"/>
              </a:cxn>
              <a:cxn ang="T11">
                <a:pos x="T6" y="T7"/>
              </a:cxn>
            </a:cxnLst>
            <a:rect l="T12" t="T13" r="T14" b="T15"/>
            <a:pathLst>
              <a:path w="94" h="37">
                <a:moveTo>
                  <a:pt x="49" y="0"/>
                </a:moveTo>
                <a:lnTo>
                  <a:pt x="94" y="37"/>
                </a:lnTo>
                <a:lnTo>
                  <a:pt x="0" y="23"/>
                </a:lnTo>
                <a:lnTo>
                  <a:pt x="49"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21556" name="Freeform 53"/>
          <p:cNvSpPr>
            <a:spLocks/>
          </p:cNvSpPr>
          <p:nvPr/>
        </p:nvSpPr>
        <p:spPr bwMode="auto">
          <a:xfrm>
            <a:off x="5242926" y="3661232"/>
            <a:ext cx="219808" cy="96837"/>
          </a:xfrm>
          <a:custGeom>
            <a:avLst/>
            <a:gdLst>
              <a:gd name="T0" fmla="*/ 2147483647 w 94"/>
              <a:gd name="T1" fmla="*/ 2147483647 h 37"/>
              <a:gd name="T2" fmla="*/ 0 w 94"/>
              <a:gd name="T3" fmla="*/ 0 h 37"/>
              <a:gd name="T4" fmla="*/ 2147483647 w 94"/>
              <a:gd name="T5" fmla="*/ 2147483647 h 37"/>
              <a:gd name="T6" fmla="*/ 2147483647 w 94"/>
              <a:gd name="T7" fmla="*/ 2147483647 h 37"/>
              <a:gd name="T8" fmla="*/ 0 60000 65536"/>
              <a:gd name="T9" fmla="*/ 0 60000 65536"/>
              <a:gd name="T10" fmla="*/ 0 60000 65536"/>
              <a:gd name="T11" fmla="*/ 0 60000 65536"/>
              <a:gd name="T12" fmla="*/ 0 w 94"/>
              <a:gd name="T13" fmla="*/ 0 h 37"/>
              <a:gd name="T14" fmla="*/ 94 w 94"/>
              <a:gd name="T15" fmla="*/ 37 h 37"/>
            </a:gdLst>
            <a:ahLst/>
            <a:cxnLst>
              <a:cxn ang="T8">
                <a:pos x="T0" y="T1"/>
              </a:cxn>
              <a:cxn ang="T9">
                <a:pos x="T2" y="T3"/>
              </a:cxn>
              <a:cxn ang="T10">
                <a:pos x="T4" y="T5"/>
              </a:cxn>
              <a:cxn ang="T11">
                <a:pos x="T6" y="T7"/>
              </a:cxn>
            </a:cxnLst>
            <a:rect l="T12" t="T13" r="T14" b="T15"/>
            <a:pathLst>
              <a:path w="94" h="37">
                <a:moveTo>
                  <a:pt x="94" y="14"/>
                </a:moveTo>
                <a:lnTo>
                  <a:pt x="0" y="0"/>
                </a:lnTo>
                <a:lnTo>
                  <a:pt x="45" y="37"/>
                </a:lnTo>
                <a:lnTo>
                  <a:pt x="94" y="14"/>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21557" name="Line 54"/>
          <p:cNvSpPr>
            <a:spLocks noChangeShapeType="1"/>
          </p:cNvSpPr>
          <p:nvPr/>
        </p:nvSpPr>
        <p:spPr bwMode="auto">
          <a:xfrm flipH="1" flipV="1">
            <a:off x="5242927" y="3661225"/>
            <a:ext cx="206619" cy="36512"/>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21558" name="Line 55"/>
          <p:cNvSpPr>
            <a:spLocks noChangeShapeType="1"/>
          </p:cNvSpPr>
          <p:nvPr/>
        </p:nvSpPr>
        <p:spPr bwMode="auto">
          <a:xfrm flipV="1">
            <a:off x="5141812" y="3661232"/>
            <a:ext cx="101112" cy="6032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21559" name="Freeform 56"/>
          <p:cNvSpPr>
            <a:spLocks/>
          </p:cNvSpPr>
          <p:nvPr/>
        </p:nvSpPr>
        <p:spPr bwMode="auto">
          <a:xfrm>
            <a:off x="6007854" y="2532512"/>
            <a:ext cx="216877" cy="431800"/>
          </a:xfrm>
          <a:custGeom>
            <a:avLst/>
            <a:gdLst>
              <a:gd name="T0" fmla="*/ 2147483647 w 93"/>
              <a:gd name="T1" fmla="*/ 2147483647 h 165"/>
              <a:gd name="T2" fmla="*/ 2147483647 w 93"/>
              <a:gd name="T3" fmla="*/ 0 h 165"/>
              <a:gd name="T4" fmla="*/ 0 w 93"/>
              <a:gd name="T5" fmla="*/ 2147483647 h 165"/>
              <a:gd name="T6" fmla="*/ 2147483647 w 93"/>
              <a:gd name="T7" fmla="*/ 2147483647 h 165"/>
              <a:gd name="T8" fmla="*/ 0 60000 65536"/>
              <a:gd name="T9" fmla="*/ 0 60000 65536"/>
              <a:gd name="T10" fmla="*/ 0 60000 65536"/>
              <a:gd name="T11" fmla="*/ 0 60000 65536"/>
              <a:gd name="T12" fmla="*/ 0 w 93"/>
              <a:gd name="T13" fmla="*/ 0 h 165"/>
              <a:gd name="T14" fmla="*/ 93 w 93"/>
              <a:gd name="T15" fmla="*/ 165 h 165"/>
            </a:gdLst>
            <a:ahLst/>
            <a:cxnLst>
              <a:cxn ang="T8">
                <a:pos x="T0" y="T1"/>
              </a:cxn>
              <a:cxn ang="T9">
                <a:pos x="T2" y="T3"/>
              </a:cxn>
              <a:cxn ang="T10">
                <a:pos x="T4" y="T5"/>
              </a:cxn>
              <a:cxn ang="T11">
                <a:pos x="T6" y="T7"/>
              </a:cxn>
            </a:cxnLst>
            <a:rect l="T12" t="T13" r="T14" b="T15"/>
            <a:pathLst>
              <a:path w="93" h="165">
                <a:moveTo>
                  <a:pt x="44" y="165"/>
                </a:moveTo>
                <a:lnTo>
                  <a:pt x="93" y="0"/>
                </a:lnTo>
                <a:lnTo>
                  <a:pt x="0" y="9"/>
                </a:lnTo>
                <a:lnTo>
                  <a:pt x="44" y="165"/>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21560" name="Freeform 57"/>
          <p:cNvSpPr>
            <a:spLocks/>
          </p:cNvSpPr>
          <p:nvPr/>
        </p:nvSpPr>
        <p:spPr bwMode="auto">
          <a:xfrm>
            <a:off x="6110432" y="2532519"/>
            <a:ext cx="216877" cy="481013"/>
          </a:xfrm>
          <a:custGeom>
            <a:avLst/>
            <a:gdLst>
              <a:gd name="T0" fmla="*/ 2147483647 w 94"/>
              <a:gd name="T1" fmla="*/ 2147483647 h 184"/>
              <a:gd name="T2" fmla="*/ 0 w 94"/>
              <a:gd name="T3" fmla="*/ 2147483647 h 184"/>
              <a:gd name="T4" fmla="*/ 2147483647 w 94"/>
              <a:gd name="T5" fmla="*/ 0 h 184"/>
              <a:gd name="T6" fmla="*/ 2147483647 w 94"/>
              <a:gd name="T7" fmla="*/ 2147483647 h 184"/>
              <a:gd name="T8" fmla="*/ 0 60000 65536"/>
              <a:gd name="T9" fmla="*/ 0 60000 65536"/>
              <a:gd name="T10" fmla="*/ 0 60000 65536"/>
              <a:gd name="T11" fmla="*/ 0 60000 65536"/>
              <a:gd name="T12" fmla="*/ 0 w 94"/>
              <a:gd name="T13" fmla="*/ 0 h 184"/>
              <a:gd name="T14" fmla="*/ 94 w 94"/>
              <a:gd name="T15" fmla="*/ 184 h 184"/>
            </a:gdLst>
            <a:ahLst/>
            <a:cxnLst>
              <a:cxn ang="T8">
                <a:pos x="T0" y="T1"/>
              </a:cxn>
              <a:cxn ang="T9">
                <a:pos x="T2" y="T3"/>
              </a:cxn>
              <a:cxn ang="T10">
                <a:pos x="T4" y="T5"/>
              </a:cxn>
              <a:cxn ang="T11">
                <a:pos x="T6" y="T7"/>
              </a:cxn>
            </a:cxnLst>
            <a:rect l="T12" t="T13" r="T14" b="T15"/>
            <a:pathLst>
              <a:path w="94" h="184">
                <a:moveTo>
                  <a:pt x="94" y="184"/>
                </a:moveTo>
                <a:lnTo>
                  <a:pt x="0" y="165"/>
                </a:lnTo>
                <a:lnTo>
                  <a:pt x="49" y="0"/>
                </a:lnTo>
                <a:lnTo>
                  <a:pt x="94" y="184"/>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21561" name="Line 58"/>
          <p:cNvSpPr>
            <a:spLocks noChangeShapeType="1"/>
          </p:cNvSpPr>
          <p:nvPr/>
        </p:nvSpPr>
        <p:spPr bwMode="auto">
          <a:xfrm flipH="1" flipV="1">
            <a:off x="6110432" y="2964319"/>
            <a:ext cx="216877" cy="49213"/>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21562" name="Freeform 59"/>
          <p:cNvSpPr>
            <a:spLocks/>
          </p:cNvSpPr>
          <p:nvPr/>
        </p:nvSpPr>
        <p:spPr bwMode="auto">
          <a:xfrm>
            <a:off x="6771319" y="3083382"/>
            <a:ext cx="216877" cy="193675"/>
          </a:xfrm>
          <a:custGeom>
            <a:avLst/>
            <a:gdLst>
              <a:gd name="T0" fmla="*/ 2147483647 w 93"/>
              <a:gd name="T1" fmla="*/ 2147483647 h 74"/>
              <a:gd name="T2" fmla="*/ 2147483647 w 93"/>
              <a:gd name="T3" fmla="*/ 2147483647 h 74"/>
              <a:gd name="T4" fmla="*/ 0 w 93"/>
              <a:gd name="T5" fmla="*/ 0 h 74"/>
              <a:gd name="T6" fmla="*/ 2147483647 w 93"/>
              <a:gd name="T7" fmla="*/ 2147483647 h 74"/>
              <a:gd name="T8" fmla="*/ 0 60000 65536"/>
              <a:gd name="T9" fmla="*/ 0 60000 65536"/>
              <a:gd name="T10" fmla="*/ 0 60000 65536"/>
              <a:gd name="T11" fmla="*/ 0 60000 65536"/>
              <a:gd name="T12" fmla="*/ 0 w 93"/>
              <a:gd name="T13" fmla="*/ 0 h 74"/>
              <a:gd name="T14" fmla="*/ 93 w 93"/>
              <a:gd name="T15" fmla="*/ 74 h 74"/>
            </a:gdLst>
            <a:ahLst/>
            <a:cxnLst>
              <a:cxn ang="T8">
                <a:pos x="T0" y="T1"/>
              </a:cxn>
              <a:cxn ang="T9">
                <a:pos x="T2" y="T3"/>
              </a:cxn>
              <a:cxn ang="T10">
                <a:pos x="T4" y="T5"/>
              </a:cxn>
              <a:cxn ang="T11">
                <a:pos x="T6" y="T7"/>
              </a:cxn>
            </a:cxnLst>
            <a:rect l="T12" t="T13" r="T14" b="T15"/>
            <a:pathLst>
              <a:path w="93" h="74">
                <a:moveTo>
                  <a:pt x="44" y="74"/>
                </a:moveTo>
                <a:lnTo>
                  <a:pt x="93" y="23"/>
                </a:lnTo>
                <a:lnTo>
                  <a:pt x="0" y="0"/>
                </a:lnTo>
                <a:lnTo>
                  <a:pt x="44" y="74"/>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21563" name="Freeform 60"/>
          <p:cNvSpPr>
            <a:spLocks/>
          </p:cNvSpPr>
          <p:nvPr/>
        </p:nvSpPr>
        <p:spPr bwMode="auto">
          <a:xfrm>
            <a:off x="6875361" y="3143700"/>
            <a:ext cx="227134" cy="133350"/>
          </a:xfrm>
          <a:custGeom>
            <a:avLst/>
            <a:gdLst>
              <a:gd name="T0" fmla="*/ 2147483647 w 98"/>
              <a:gd name="T1" fmla="*/ 2147483647 h 51"/>
              <a:gd name="T2" fmla="*/ 0 w 98"/>
              <a:gd name="T3" fmla="*/ 2147483647 h 51"/>
              <a:gd name="T4" fmla="*/ 2147483647 w 98"/>
              <a:gd name="T5" fmla="*/ 0 h 51"/>
              <a:gd name="T6" fmla="*/ 2147483647 w 98"/>
              <a:gd name="T7" fmla="*/ 2147483647 h 51"/>
              <a:gd name="T8" fmla="*/ 0 60000 65536"/>
              <a:gd name="T9" fmla="*/ 0 60000 65536"/>
              <a:gd name="T10" fmla="*/ 0 60000 65536"/>
              <a:gd name="T11" fmla="*/ 0 60000 65536"/>
              <a:gd name="T12" fmla="*/ 0 w 98"/>
              <a:gd name="T13" fmla="*/ 0 h 51"/>
              <a:gd name="T14" fmla="*/ 98 w 98"/>
              <a:gd name="T15" fmla="*/ 51 h 51"/>
            </a:gdLst>
            <a:ahLst/>
            <a:cxnLst>
              <a:cxn ang="T8">
                <a:pos x="T0" y="T1"/>
              </a:cxn>
              <a:cxn ang="T9">
                <a:pos x="T2" y="T3"/>
              </a:cxn>
              <a:cxn ang="T10">
                <a:pos x="T4" y="T5"/>
              </a:cxn>
              <a:cxn ang="T11">
                <a:pos x="T6" y="T7"/>
              </a:cxn>
            </a:cxnLst>
            <a:rect l="T12" t="T13" r="T14" b="T15"/>
            <a:pathLst>
              <a:path w="98" h="51">
                <a:moveTo>
                  <a:pt x="98" y="46"/>
                </a:moveTo>
                <a:lnTo>
                  <a:pt x="0" y="51"/>
                </a:lnTo>
                <a:lnTo>
                  <a:pt x="49" y="0"/>
                </a:lnTo>
                <a:lnTo>
                  <a:pt x="98" y="46"/>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21564" name="Line 61"/>
          <p:cNvSpPr>
            <a:spLocks noChangeShapeType="1"/>
          </p:cNvSpPr>
          <p:nvPr/>
        </p:nvSpPr>
        <p:spPr bwMode="auto">
          <a:xfrm flipV="1">
            <a:off x="6875361" y="3264350"/>
            <a:ext cx="227134" cy="12700"/>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21565" name="Line 62"/>
          <p:cNvSpPr>
            <a:spLocks noChangeShapeType="1"/>
          </p:cNvSpPr>
          <p:nvPr/>
        </p:nvSpPr>
        <p:spPr bwMode="auto">
          <a:xfrm>
            <a:off x="6771323" y="3083382"/>
            <a:ext cx="104043" cy="19367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21566" name="Freeform 63"/>
          <p:cNvSpPr>
            <a:spLocks/>
          </p:cNvSpPr>
          <p:nvPr/>
        </p:nvSpPr>
        <p:spPr bwMode="auto">
          <a:xfrm>
            <a:off x="5348432" y="2208662"/>
            <a:ext cx="215411" cy="1549400"/>
          </a:xfrm>
          <a:custGeom>
            <a:avLst/>
            <a:gdLst>
              <a:gd name="T0" fmla="*/ 0 w 93"/>
              <a:gd name="T1" fmla="*/ 2147483647 h 593"/>
              <a:gd name="T2" fmla="*/ 2147483647 w 93"/>
              <a:gd name="T3" fmla="*/ 0 h 593"/>
              <a:gd name="T4" fmla="*/ 2147483647 w 93"/>
              <a:gd name="T5" fmla="*/ 2147483647 h 593"/>
              <a:gd name="T6" fmla="*/ 0 w 93"/>
              <a:gd name="T7" fmla="*/ 2147483647 h 593"/>
              <a:gd name="T8" fmla="*/ 0 60000 65536"/>
              <a:gd name="T9" fmla="*/ 0 60000 65536"/>
              <a:gd name="T10" fmla="*/ 0 60000 65536"/>
              <a:gd name="T11" fmla="*/ 0 60000 65536"/>
              <a:gd name="T12" fmla="*/ 0 w 93"/>
              <a:gd name="T13" fmla="*/ 0 h 593"/>
              <a:gd name="T14" fmla="*/ 93 w 93"/>
              <a:gd name="T15" fmla="*/ 593 h 593"/>
            </a:gdLst>
            <a:ahLst/>
            <a:cxnLst>
              <a:cxn ang="T8">
                <a:pos x="T0" y="T1"/>
              </a:cxn>
              <a:cxn ang="T9">
                <a:pos x="T2" y="T3"/>
              </a:cxn>
              <a:cxn ang="T10">
                <a:pos x="T4" y="T5"/>
              </a:cxn>
              <a:cxn ang="T11">
                <a:pos x="T6" y="T7"/>
              </a:cxn>
            </a:cxnLst>
            <a:rect l="T12" t="T13" r="T14" b="T15"/>
            <a:pathLst>
              <a:path w="93" h="593">
                <a:moveTo>
                  <a:pt x="0" y="593"/>
                </a:moveTo>
                <a:lnTo>
                  <a:pt x="93" y="0"/>
                </a:lnTo>
                <a:lnTo>
                  <a:pt x="49" y="570"/>
                </a:lnTo>
                <a:lnTo>
                  <a:pt x="0" y="593"/>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21567" name="Line 64"/>
          <p:cNvSpPr>
            <a:spLocks noChangeShapeType="1"/>
          </p:cNvSpPr>
          <p:nvPr/>
        </p:nvSpPr>
        <p:spPr bwMode="auto">
          <a:xfrm flipH="1">
            <a:off x="5449543" y="3697744"/>
            <a:ext cx="13189" cy="317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21568" name="Freeform 65"/>
          <p:cNvSpPr>
            <a:spLocks/>
          </p:cNvSpPr>
          <p:nvPr/>
        </p:nvSpPr>
        <p:spPr bwMode="auto">
          <a:xfrm>
            <a:off x="5462733" y="2208669"/>
            <a:ext cx="213946" cy="1489075"/>
          </a:xfrm>
          <a:custGeom>
            <a:avLst/>
            <a:gdLst>
              <a:gd name="T0" fmla="*/ 2147483647 w 93"/>
              <a:gd name="T1" fmla="*/ 2147483647 h 570"/>
              <a:gd name="T2" fmla="*/ 0 w 93"/>
              <a:gd name="T3" fmla="*/ 2147483647 h 570"/>
              <a:gd name="T4" fmla="*/ 2147483647 w 93"/>
              <a:gd name="T5" fmla="*/ 0 h 570"/>
              <a:gd name="T6" fmla="*/ 2147483647 w 93"/>
              <a:gd name="T7" fmla="*/ 2147483647 h 570"/>
              <a:gd name="T8" fmla="*/ 0 60000 65536"/>
              <a:gd name="T9" fmla="*/ 0 60000 65536"/>
              <a:gd name="T10" fmla="*/ 0 60000 65536"/>
              <a:gd name="T11" fmla="*/ 0 60000 65536"/>
              <a:gd name="T12" fmla="*/ 0 w 93"/>
              <a:gd name="T13" fmla="*/ 0 h 570"/>
              <a:gd name="T14" fmla="*/ 93 w 93"/>
              <a:gd name="T15" fmla="*/ 570 h 570"/>
            </a:gdLst>
            <a:ahLst/>
            <a:cxnLst>
              <a:cxn ang="T8">
                <a:pos x="T0" y="T1"/>
              </a:cxn>
              <a:cxn ang="T9">
                <a:pos x="T2" y="T3"/>
              </a:cxn>
              <a:cxn ang="T10">
                <a:pos x="T4" y="T5"/>
              </a:cxn>
              <a:cxn ang="T11">
                <a:pos x="T6" y="T7"/>
              </a:cxn>
            </a:cxnLst>
            <a:rect l="T12" t="T13" r="T14" b="T15"/>
            <a:pathLst>
              <a:path w="93" h="570">
                <a:moveTo>
                  <a:pt x="93" y="138"/>
                </a:moveTo>
                <a:lnTo>
                  <a:pt x="0" y="570"/>
                </a:lnTo>
                <a:lnTo>
                  <a:pt x="44" y="0"/>
                </a:lnTo>
                <a:lnTo>
                  <a:pt x="93" y="138"/>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21569" name="Line 66"/>
          <p:cNvSpPr>
            <a:spLocks noChangeShapeType="1"/>
          </p:cNvSpPr>
          <p:nvPr/>
        </p:nvSpPr>
        <p:spPr bwMode="auto">
          <a:xfrm flipV="1">
            <a:off x="5348433" y="3697744"/>
            <a:ext cx="114300" cy="6032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21570" name="Freeform 67"/>
          <p:cNvSpPr>
            <a:spLocks/>
          </p:cNvSpPr>
          <p:nvPr/>
        </p:nvSpPr>
        <p:spPr bwMode="auto">
          <a:xfrm>
            <a:off x="6224732" y="2532519"/>
            <a:ext cx="216877" cy="481013"/>
          </a:xfrm>
          <a:custGeom>
            <a:avLst/>
            <a:gdLst>
              <a:gd name="T0" fmla="*/ 2147483647 w 94"/>
              <a:gd name="T1" fmla="*/ 2147483647 h 184"/>
              <a:gd name="T2" fmla="*/ 2147483647 w 94"/>
              <a:gd name="T3" fmla="*/ 2147483647 h 184"/>
              <a:gd name="T4" fmla="*/ 0 w 94"/>
              <a:gd name="T5" fmla="*/ 0 h 184"/>
              <a:gd name="T6" fmla="*/ 2147483647 w 94"/>
              <a:gd name="T7" fmla="*/ 2147483647 h 184"/>
              <a:gd name="T8" fmla="*/ 0 60000 65536"/>
              <a:gd name="T9" fmla="*/ 0 60000 65536"/>
              <a:gd name="T10" fmla="*/ 0 60000 65536"/>
              <a:gd name="T11" fmla="*/ 0 60000 65536"/>
              <a:gd name="T12" fmla="*/ 0 w 94"/>
              <a:gd name="T13" fmla="*/ 0 h 184"/>
              <a:gd name="T14" fmla="*/ 94 w 94"/>
              <a:gd name="T15" fmla="*/ 184 h 184"/>
            </a:gdLst>
            <a:ahLst/>
            <a:cxnLst>
              <a:cxn ang="T8">
                <a:pos x="T0" y="T1"/>
              </a:cxn>
              <a:cxn ang="T9">
                <a:pos x="T2" y="T3"/>
              </a:cxn>
              <a:cxn ang="T10">
                <a:pos x="T4" y="T5"/>
              </a:cxn>
              <a:cxn ang="T11">
                <a:pos x="T6" y="T7"/>
              </a:cxn>
            </a:cxnLst>
            <a:rect l="T12" t="T13" r="T14" b="T15"/>
            <a:pathLst>
              <a:path w="94" h="184">
                <a:moveTo>
                  <a:pt x="45" y="184"/>
                </a:moveTo>
                <a:lnTo>
                  <a:pt x="94" y="73"/>
                </a:lnTo>
                <a:lnTo>
                  <a:pt x="0" y="0"/>
                </a:lnTo>
                <a:lnTo>
                  <a:pt x="45" y="184"/>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21571" name="Freeform 68"/>
          <p:cNvSpPr>
            <a:spLocks/>
          </p:cNvSpPr>
          <p:nvPr/>
        </p:nvSpPr>
        <p:spPr bwMode="auto">
          <a:xfrm>
            <a:off x="6327307" y="2723019"/>
            <a:ext cx="227134" cy="360363"/>
          </a:xfrm>
          <a:custGeom>
            <a:avLst/>
            <a:gdLst>
              <a:gd name="T0" fmla="*/ 2147483647 w 98"/>
              <a:gd name="T1" fmla="*/ 2147483647 h 138"/>
              <a:gd name="T2" fmla="*/ 0 w 98"/>
              <a:gd name="T3" fmla="*/ 2147483647 h 138"/>
              <a:gd name="T4" fmla="*/ 2147483647 w 98"/>
              <a:gd name="T5" fmla="*/ 0 h 138"/>
              <a:gd name="T6" fmla="*/ 2147483647 w 98"/>
              <a:gd name="T7" fmla="*/ 2147483647 h 138"/>
              <a:gd name="T8" fmla="*/ 0 60000 65536"/>
              <a:gd name="T9" fmla="*/ 0 60000 65536"/>
              <a:gd name="T10" fmla="*/ 0 60000 65536"/>
              <a:gd name="T11" fmla="*/ 0 60000 65536"/>
              <a:gd name="T12" fmla="*/ 0 w 98"/>
              <a:gd name="T13" fmla="*/ 0 h 138"/>
              <a:gd name="T14" fmla="*/ 98 w 98"/>
              <a:gd name="T15" fmla="*/ 138 h 138"/>
            </a:gdLst>
            <a:ahLst/>
            <a:cxnLst>
              <a:cxn ang="T8">
                <a:pos x="T0" y="T1"/>
              </a:cxn>
              <a:cxn ang="T9">
                <a:pos x="T2" y="T3"/>
              </a:cxn>
              <a:cxn ang="T10">
                <a:pos x="T4" y="T5"/>
              </a:cxn>
              <a:cxn ang="T11">
                <a:pos x="T6" y="T7"/>
              </a:cxn>
            </a:cxnLst>
            <a:rect l="T12" t="T13" r="T14" b="T15"/>
            <a:pathLst>
              <a:path w="98" h="138">
                <a:moveTo>
                  <a:pt x="98" y="138"/>
                </a:moveTo>
                <a:lnTo>
                  <a:pt x="0" y="111"/>
                </a:lnTo>
                <a:lnTo>
                  <a:pt x="49" y="0"/>
                </a:lnTo>
                <a:lnTo>
                  <a:pt x="98" y="138"/>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21572" name="Line 69"/>
          <p:cNvSpPr>
            <a:spLocks noChangeShapeType="1"/>
          </p:cNvSpPr>
          <p:nvPr/>
        </p:nvSpPr>
        <p:spPr bwMode="auto">
          <a:xfrm flipH="1" flipV="1">
            <a:off x="6327307" y="3013525"/>
            <a:ext cx="227134" cy="69850"/>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21573" name="Freeform 70"/>
          <p:cNvSpPr>
            <a:spLocks/>
          </p:cNvSpPr>
          <p:nvPr/>
        </p:nvSpPr>
        <p:spPr bwMode="auto">
          <a:xfrm>
            <a:off x="6988197" y="3143700"/>
            <a:ext cx="216877" cy="157162"/>
          </a:xfrm>
          <a:custGeom>
            <a:avLst/>
            <a:gdLst>
              <a:gd name="T0" fmla="*/ 2147483647 w 94"/>
              <a:gd name="T1" fmla="*/ 2147483647 h 60"/>
              <a:gd name="T2" fmla="*/ 2147483647 w 94"/>
              <a:gd name="T3" fmla="*/ 2147483647 h 60"/>
              <a:gd name="T4" fmla="*/ 0 w 94"/>
              <a:gd name="T5" fmla="*/ 0 h 60"/>
              <a:gd name="T6" fmla="*/ 2147483647 w 94"/>
              <a:gd name="T7" fmla="*/ 2147483647 h 60"/>
              <a:gd name="T8" fmla="*/ 0 60000 65536"/>
              <a:gd name="T9" fmla="*/ 0 60000 65536"/>
              <a:gd name="T10" fmla="*/ 0 60000 65536"/>
              <a:gd name="T11" fmla="*/ 0 60000 65536"/>
              <a:gd name="T12" fmla="*/ 0 w 94"/>
              <a:gd name="T13" fmla="*/ 0 h 60"/>
              <a:gd name="T14" fmla="*/ 94 w 94"/>
              <a:gd name="T15" fmla="*/ 60 h 60"/>
            </a:gdLst>
            <a:ahLst/>
            <a:cxnLst>
              <a:cxn ang="T8">
                <a:pos x="T0" y="T1"/>
              </a:cxn>
              <a:cxn ang="T9">
                <a:pos x="T2" y="T3"/>
              </a:cxn>
              <a:cxn ang="T10">
                <a:pos x="T4" y="T5"/>
              </a:cxn>
              <a:cxn ang="T11">
                <a:pos x="T6" y="T7"/>
              </a:cxn>
            </a:cxnLst>
            <a:rect l="T12" t="T13" r="T14" b="T15"/>
            <a:pathLst>
              <a:path w="94" h="60">
                <a:moveTo>
                  <a:pt x="49" y="46"/>
                </a:moveTo>
                <a:lnTo>
                  <a:pt x="94" y="60"/>
                </a:lnTo>
                <a:lnTo>
                  <a:pt x="0" y="0"/>
                </a:lnTo>
                <a:lnTo>
                  <a:pt x="49" y="46"/>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21574" name="Freeform 71"/>
          <p:cNvSpPr>
            <a:spLocks/>
          </p:cNvSpPr>
          <p:nvPr/>
        </p:nvSpPr>
        <p:spPr bwMode="auto">
          <a:xfrm>
            <a:off x="7102497" y="3264357"/>
            <a:ext cx="216877" cy="84137"/>
          </a:xfrm>
          <a:custGeom>
            <a:avLst/>
            <a:gdLst>
              <a:gd name="T0" fmla="*/ 2147483647 w 94"/>
              <a:gd name="T1" fmla="*/ 2147483647 h 32"/>
              <a:gd name="T2" fmla="*/ 0 w 94"/>
              <a:gd name="T3" fmla="*/ 0 h 32"/>
              <a:gd name="T4" fmla="*/ 2147483647 w 94"/>
              <a:gd name="T5" fmla="*/ 2147483647 h 32"/>
              <a:gd name="T6" fmla="*/ 2147483647 w 94"/>
              <a:gd name="T7" fmla="*/ 2147483647 h 32"/>
              <a:gd name="T8" fmla="*/ 0 60000 65536"/>
              <a:gd name="T9" fmla="*/ 0 60000 65536"/>
              <a:gd name="T10" fmla="*/ 0 60000 65536"/>
              <a:gd name="T11" fmla="*/ 0 60000 65536"/>
              <a:gd name="T12" fmla="*/ 0 w 94"/>
              <a:gd name="T13" fmla="*/ 0 h 32"/>
              <a:gd name="T14" fmla="*/ 94 w 94"/>
              <a:gd name="T15" fmla="*/ 32 h 32"/>
            </a:gdLst>
            <a:ahLst/>
            <a:cxnLst>
              <a:cxn ang="T8">
                <a:pos x="T0" y="T1"/>
              </a:cxn>
              <a:cxn ang="T9">
                <a:pos x="T2" y="T3"/>
              </a:cxn>
              <a:cxn ang="T10">
                <a:pos x="T4" y="T5"/>
              </a:cxn>
              <a:cxn ang="T11">
                <a:pos x="T6" y="T7"/>
              </a:cxn>
            </a:cxnLst>
            <a:rect l="T12" t="T13" r="T14" b="T15"/>
            <a:pathLst>
              <a:path w="94" h="32">
                <a:moveTo>
                  <a:pt x="94" y="32"/>
                </a:moveTo>
                <a:lnTo>
                  <a:pt x="0" y="0"/>
                </a:lnTo>
                <a:lnTo>
                  <a:pt x="45" y="14"/>
                </a:lnTo>
                <a:lnTo>
                  <a:pt x="94" y="32"/>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21575" name="Freeform 72"/>
          <p:cNvSpPr>
            <a:spLocks/>
          </p:cNvSpPr>
          <p:nvPr/>
        </p:nvSpPr>
        <p:spPr bwMode="auto">
          <a:xfrm>
            <a:off x="5015792" y="2711900"/>
            <a:ext cx="227135" cy="1079500"/>
          </a:xfrm>
          <a:custGeom>
            <a:avLst/>
            <a:gdLst>
              <a:gd name="T0" fmla="*/ 0 w 98"/>
              <a:gd name="T1" fmla="*/ 2147483647 h 413"/>
              <a:gd name="T2" fmla="*/ 2147483647 w 98"/>
              <a:gd name="T3" fmla="*/ 0 h 413"/>
              <a:gd name="T4" fmla="*/ 2147483647 w 98"/>
              <a:gd name="T5" fmla="*/ 2147483647 h 413"/>
              <a:gd name="T6" fmla="*/ 0 w 98"/>
              <a:gd name="T7" fmla="*/ 2147483647 h 413"/>
              <a:gd name="T8" fmla="*/ 0 60000 65536"/>
              <a:gd name="T9" fmla="*/ 0 60000 65536"/>
              <a:gd name="T10" fmla="*/ 0 60000 65536"/>
              <a:gd name="T11" fmla="*/ 0 60000 65536"/>
              <a:gd name="T12" fmla="*/ 0 w 98"/>
              <a:gd name="T13" fmla="*/ 0 h 413"/>
              <a:gd name="T14" fmla="*/ 98 w 98"/>
              <a:gd name="T15" fmla="*/ 413 h 413"/>
            </a:gdLst>
            <a:ahLst/>
            <a:cxnLst>
              <a:cxn ang="T8">
                <a:pos x="T0" y="T1"/>
              </a:cxn>
              <a:cxn ang="T9">
                <a:pos x="T2" y="T3"/>
              </a:cxn>
              <a:cxn ang="T10">
                <a:pos x="T4" y="T5"/>
              </a:cxn>
              <a:cxn ang="T11">
                <a:pos x="T6" y="T7"/>
              </a:cxn>
            </a:cxnLst>
            <a:rect l="T12" t="T13" r="T14" b="T15"/>
            <a:pathLst>
              <a:path w="98" h="413">
                <a:moveTo>
                  <a:pt x="0" y="413"/>
                </a:moveTo>
                <a:lnTo>
                  <a:pt x="98" y="0"/>
                </a:lnTo>
                <a:lnTo>
                  <a:pt x="49" y="386"/>
                </a:lnTo>
                <a:lnTo>
                  <a:pt x="0" y="413"/>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21576" name="Freeform 73"/>
          <p:cNvSpPr>
            <a:spLocks/>
          </p:cNvSpPr>
          <p:nvPr/>
        </p:nvSpPr>
        <p:spPr bwMode="auto">
          <a:xfrm>
            <a:off x="5130088" y="2711900"/>
            <a:ext cx="218343" cy="1046162"/>
          </a:xfrm>
          <a:custGeom>
            <a:avLst/>
            <a:gdLst>
              <a:gd name="T0" fmla="*/ 2147483647 w 94"/>
              <a:gd name="T1" fmla="*/ 2147483647 h 400"/>
              <a:gd name="T2" fmla="*/ 0 w 94"/>
              <a:gd name="T3" fmla="*/ 2147483647 h 400"/>
              <a:gd name="T4" fmla="*/ 2147483647 w 94"/>
              <a:gd name="T5" fmla="*/ 0 h 400"/>
              <a:gd name="T6" fmla="*/ 2147483647 w 94"/>
              <a:gd name="T7" fmla="*/ 2147483647 h 400"/>
              <a:gd name="T8" fmla="*/ 0 60000 65536"/>
              <a:gd name="T9" fmla="*/ 0 60000 65536"/>
              <a:gd name="T10" fmla="*/ 0 60000 65536"/>
              <a:gd name="T11" fmla="*/ 0 60000 65536"/>
              <a:gd name="T12" fmla="*/ 0 w 94"/>
              <a:gd name="T13" fmla="*/ 0 h 400"/>
              <a:gd name="T14" fmla="*/ 94 w 94"/>
              <a:gd name="T15" fmla="*/ 400 h 400"/>
            </a:gdLst>
            <a:ahLst/>
            <a:cxnLst>
              <a:cxn ang="T8">
                <a:pos x="T0" y="T1"/>
              </a:cxn>
              <a:cxn ang="T9">
                <a:pos x="T2" y="T3"/>
              </a:cxn>
              <a:cxn ang="T10">
                <a:pos x="T4" y="T5"/>
              </a:cxn>
              <a:cxn ang="T11">
                <a:pos x="T6" y="T7"/>
              </a:cxn>
            </a:cxnLst>
            <a:rect l="T12" t="T13" r="T14" b="T15"/>
            <a:pathLst>
              <a:path w="94" h="400">
                <a:moveTo>
                  <a:pt x="94" y="400"/>
                </a:moveTo>
                <a:lnTo>
                  <a:pt x="0" y="386"/>
                </a:lnTo>
                <a:lnTo>
                  <a:pt x="49" y="0"/>
                </a:lnTo>
                <a:lnTo>
                  <a:pt x="94" y="40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21577" name="Line 74"/>
          <p:cNvSpPr>
            <a:spLocks noChangeShapeType="1"/>
          </p:cNvSpPr>
          <p:nvPr/>
        </p:nvSpPr>
        <p:spPr bwMode="auto">
          <a:xfrm>
            <a:off x="5130089" y="3721557"/>
            <a:ext cx="11723" cy="317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21578" name="Line 75"/>
          <p:cNvSpPr>
            <a:spLocks noChangeShapeType="1"/>
          </p:cNvSpPr>
          <p:nvPr/>
        </p:nvSpPr>
        <p:spPr bwMode="auto">
          <a:xfrm flipH="1" flipV="1">
            <a:off x="7102495" y="3264357"/>
            <a:ext cx="205154" cy="84137"/>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21579" name="Line 76"/>
          <p:cNvSpPr>
            <a:spLocks noChangeShapeType="1"/>
          </p:cNvSpPr>
          <p:nvPr/>
        </p:nvSpPr>
        <p:spPr bwMode="auto">
          <a:xfrm>
            <a:off x="6988197" y="3143700"/>
            <a:ext cx="114300" cy="120650"/>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21580" name="Line 77"/>
          <p:cNvSpPr>
            <a:spLocks noChangeShapeType="1"/>
          </p:cNvSpPr>
          <p:nvPr/>
        </p:nvSpPr>
        <p:spPr bwMode="auto">
          <a:xfrm flipH="1" flipV="1">
            <a:off x="5130088" y="3721550"/>
            <a:ext cx="218343" cy="36512"/>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21581" name="Line 78"/>
          <p:cNvSpPr>
            <a:spLocks noChangeShapeType="1"/>
          </p:cNvSpPr>
          <p:nvPr/>
        </p:nvSpPr>
        <p:spPr bwMode="auto">
          <a:xfrm flipV="1">
            <a:off x="5015790" y="3721550"/>
            <a:ext cx="114300" cy="69850"/>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21582" name="Freeform 79"/>
          <p:cNvSpPr>
            <a:spLocks/>
          </p:cNvSpPr>
          <p:nvPr/>
        </p:nvSpPr>
        <p:spPr bwMode="auto">
          <a:xfrm>
            <a:off x="6441608" y="2723019"/>
            <a:ext cx="218342" cy="360363"/>
          </a:xfrm>
          <a:custGeom>
            <a:avLst/>
            <a:gdLst>
              <a:gd name="T0" fmla="*/ 2147483647 w 94"/>
              <a:gd name="T1" fmla="*/ 2147483647 h 138"/>
              <a:gd name="T2" fmla="*/ 2147483647 w 94"/>
              <a:gd name="T3" fmla="*/ 2147483647 h 138"/>
              <a:gd name="T4" fmla="*/ 0 w 94"/>
              <a:gd name="T5" fmla="*/ 0 h 138"/>
              <a:gd name="T6" fmla="*/ 2147483647 w 94"/>
              <a:gd name="T7" fmla="*/ 2147483647 h 138"/>
              <a:gd name="T8" fmla="*/ 0 60000 65536"/>
              <a:gd name="T9" fmla="*/ 0 60000 65536"/>
              <a:gd name="T10" fmla="*/ 0 60000 65536"/>
              <a:gd name="T11" fmla="*/ 0 60000 65536"/>
              <a:gd name="T12" fmla="*/ 0 w 94"/>
              <a:gd name="T13" fmla="*/ 0 h 138"/>
              <a:gd name="T14" fmla="*/ 94 w 94"/>
              <a:gd name="T15" fmla="*/ 138 h 138"/>
            </a:gdLst>
            <a:ahLst/>
            <a:cxnLst>
              <a:cxn ang="T8">
                <a:pos x="T0" y="T1"/>
              </a:cxn>
              <a:cxn ang="T9">
                <a:pos x="T2" y="T3"/>
              </a:cxn>
              <a:cxn ang="T10">
                <a:pos x="T4" y="T5"/>
              </a:cxn>
              <a:cxn ang="T11">
                <a:pos x="T6" y="T7"/>
              </a:cxn>
            </a:cxnLst>
            <a:rect l="T12" t="T13" r="T14" b="T15"/>
            <a:pathLst>
              <a:path w="94" h="138">
                <a:moveTo>
                  <a:pt x="49" y="138"/>
                </a:moveTo>
                <a:lnTo>
                  <a:pt x="94" y="46"/>
                </a:lnTo>
                <a:lnTo>
                  <a:pt x="0" y="0"/>
                </a:lnTo>
                <a:lnTo>
                  <a:pt x="49" y="138"/>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21583" name="Freeform 80"/>
          <p:cNvSpPr>
            <a:spLocks/>
          </p:cNvSpPr>
          <p:nvPr/>
        </p:nvSpPr>
        <p:spPr bwMode="auto">
          <a:xfrm>
            <a:off x="6554442" y="2843669"/>
            <a:ext cx="216877" cy="239713"/>
          </a:xfrm>
          <a:custGeom>
            <a:avLst/>
            <a:gdLst>
              <a:gd name="T0" fmla="*/ 2147483647 w 94"/>
              <a:gd name="T1" fmla="*/ 2147483647 h 92"/>
              <a:gd name="T2" fmla="*/ 0 w 94"/>
              <a:gd name="T3" fmla="*/ 2147483647 h 92"/>
              <a:gd name="T4" fmla="*/ 2147483647 w 94"/>
              <a:gd name="T5" fmla="*/ 0 h 92"/>
              <a:gd name="T6" fmla="*/ 2147483647 w 94"/>
              <a:gd name="T7" fmla="*/ 2147483647 h 92"/>
              <a:gd name="T8" fmla="*/ 0 60000 65536"/>
              <a:gd name="T9" fmla="*/ 0 60000 65536"/>
              <a:gd name="T10" fmla="*/ 0 60000 65536"/>
              <a:gd name="T11" fmla="*/ 0 60000 65536"/>
              <a:gd name="T12" fmla="*/ 0 w 94"/>
              <a:gd name="T13" fmla="*/ 0 h 92"/>
              <a:gd name="T14" fmla="*/ 94 w 94"/>
              <a:gd name="T15" fmla="*/ 92 h 92"/>
            </a:gdLst>
            <a:ahLst/>
            <a:cxnLst>
              <a:cxn ang="T8">
                <a:pos x="T0" y="T1"/>
              </a:cxn>
              <a:cxn ang="T9">
                <a:pos x="T2" y="T3"/>
              </a:cxn>
              <a:cxn ang="T10">
                <a:pos x="T4" y="T5"/>
              </a:cxn>
              <a:cxn ang="T11">
                <a:pos x="T6" y="T7"/>
              </a:cxn>
            </a:cxnLst>
            <a:rect l="T12" t="T13" r="T14" b="T15"/>
            <a:pathLst>
              <a:path w="94" h="92">
                <a:moveTo>
                  <a:pt x="94" y="92"/>
                </a:moveTo>
                <a:lnTo>
                  <a:pt x="0" y="92"/>
                </a:lnTo>
                <a:lnTo>
                  <a:pt x="45" y="0"/>
                </a:lnTo>
                <a:lnTo>
                  <a:pt x="94" y="92"/>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21584" name="Line 81"/>
          <p:cNvSpPr>
            <a:spLocks noChangeShapeType="1"/>
          </p:cNvSpPr>
          <p:nvPr/>
        </p:nvSpPr>
        <p:spPr bwMode="auto">
          <a:xfrm flipH="1">
            <a:off x="6554442" y="3083382"/>
            <a:ext cx="216877" cy="317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21585" name="Line 82"/>
          <p:cNvSpPr>
            <a:spLocks noChangeShapeType="1"/>
          </p:cNvSpPr>
          <p:nvPr/>
        </p:nvSpPr>
        <p:spPr bwMode="auto">
          <a:xfrm>
            <a:off x="6441610" y="2723019"/>
            <a:ext cx="112834" cy="360363"/>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21586" name="Freeform 83"/>
          <p:cNvSpPr>
            <a:spLocks/>
          </p:cNvSpPr>
          <p:nvPr/>
        </p:nvSpPr>
        <p:spPr bwMode="auto">
          <a:xfrm>
            <a:off x="7319374" y="3348487"/>
            <a:ext cx="213946" cy="469900"/>
          </a:xfrm>
          <a:custGeom>
            <a:avLst/>
            <a:gdLst>
              <a:gd name="T0" fmla="*/ 2147483647 w 93"/>
              <a:gd name="T1" fmla="*/ 2147483647 h 180"/>
              <a:gd name="T2" fmla="*/ 0 w 93"/>
              <a:gd name="T3" fmla="*/ 0 h 180"/>
              <a:gd name="T4" fmla="*/ 2147483647 w 93"/>
              <a:gd name="T5" fmla="*/ 2147483647 h 180"/>
              <a:gd name="T6" fmla="*/ 2147483647 w 93"/>
              <a:gd name="T7" fmla="*/ 2147483647 h 180"/>
              <a:gd name="T8" fmla="*/ 0 60000 65536"/>
              <a:gd name="T9" fmla="*/ 0 60000 65536"/>
              <a:gd name="T10" fmla="*/ 0 60000 65536"/>
              <a:gd name="T11" fmla="*/ 0 60000 65536"/>
              <a:gd name="T12" fmla="*/ 0 w 93"/>
              <a:gd name="T13" fmla="*/ 0 h 180"/>
              <a:gd name="T14" fmla="*/ 93 w 93"/>
              <a:gd name="T15" fmla="*/ 180 h 180"/>
            </a:gdLst>
            <a:ahLst/>
            <a:cxnLst>
              <a:cxn ang="T8">
                <a:pos x="T0" y="T1"/>
              </a:cxn>
              <a:cxn ang="T9">
                <a:pos x="T2" y="T3"/>
              </a:cxn>
              <a:cxn ang="T10">
                <a:pos x="T4" y="T5"/>
              </a:cxn>
              <a:cxn ang="T11">
                <a:pos x="T6" y="T7"/>
              </a:cxn>
            </a:cxnLst>
            <a:rect l="T12" t="T13" r="T14" b="T15"/>
            <a:pathLst>
              <a:path w="93" h="180">
                <a:moveTo>
                  <a:pt x="93" y="157"/>
                </a:moveTo>
                <a:lnTo>
                  <a:pt x="0" y="0"/>
                </a:lnTo>
                <a:lnTo>
                  <a:pt x="44" y="180"/>
                </a:lnTo>
                <a:lnTo>
                  <a:pt x="93" y="157"/>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21587" name="Freeform 84"/>
          <p:cNvSpPr>
            <a:spLocks/>
          </p:cNvSpPr>
          <p:nvPr/>
        </p:nvSpPr>
        <p:spPr bwMode="auto">
          <a:xfrm>
            <a:off x="7205076" y="3300869"/>
            <a:ext cx="216877" cy="517525"/>
          </a:xfrm>
          <a:custGeom>
            <a:avLst/>
            <a:gdLst>
              <a:gd name="T0" fmla="*/ 2147483647 w 93"/>
              <a:gd name="T1" fmla="*/ 2147483647 h 198"/>
              <a:gd name="T2" fmla="*/ 2147483647 w 93"/>
              <a:gd name="T3" fmla="*/ 2147483647 h 198"/>
              <a:gd name="T4" fmla="*/ 0 w 93"/>
              <a:gd name="T5" fmla="*/ 0 h 198"/>
              <a:gd name="T6" fmla="*/ 2147483647 w 93"/>
              <a:gd name="T7" fmla="*/ 2147483647 h 198"/>
              <a:gd name="T8" fmla="*/ 0 60000 65536"/>
              <a:gd name="T9" fmla="*/ 0 60000 65536"/>
              <a:gd name="T10" fmla="*/ 0 60000 65536"/>
              <a:gd name="T11" fmla="*/ 0 60000 65536"/>
              <a:gd name="T12" fmla="*/ 0 w 93"/>
              <a:gd name="T13" fmla="*/ 0 h 198"/>
              <a:gd name="T14" fmla="*/ 93 w 93"/>
              <a:gd name="T15" fmla="*/ 198 h 198"/>
            </a:gdLst>
            <a:ahLst/>
            <a:cxnLst>
              <a:cxn ang="T8">
                <a:pos x="T0" y="T1"/>
              </a:cxn>
              <a:cxn ang="T9">
                <a:pos x="T2" y="T3"/>
              </a:cxn>
              <a:cxn ang="T10">
                <a:pos x="T4" y="T5"/>
              </a:cxn>
              <a:cxn ang="T11">
                <a:pos x="T6" y="T7"/>
              </a:cxn>
            </a:cxnLst>
            <a:rect l="T12" t="T13" r="T14" b="T15"/>
            <a:pathLst>
              <a:path w="93" h="198">
                <a:moveTo>
                  <a:pt x="49" y="18"/>
                </a:moveTo>
                <a:lnTo>
                  <a:pt x="93" y="198"/>
                </a:lnTo>
                <a:lnTo>
                  <a:pt x="0" y="0"/>
                </a:lnTo>
                <a:lnTo>
                  <a:pt x="49" y="18"/>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21588" name="Line 85"/>
          <p:cNvSpPr>
            <a:spLocks noChangeShapeType="1"/>
          </p:cNvSpPr>
          <p:nvPr/>
        </p:nvSpPr>
        <p:spPr bwMode="auto">
          <a:xfrm flipH="1">
            <a:off x="7307653" y="3348487"/>
            <a:ext cx="11723" cy="1588"/>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21589" name="Line 86"/>
          <p:cNvSpPr>
            <a:spLocks noChangeShapeType="1"/>
          </p:cNvSpPr>
          <p:nvPr/>
        </p:nvSpPr>
        <p:spPr bwMode="auto">
          <a:xfrm>
            <a:off x="7319374" y="3348494"/>
            <a:ext cx="213946" cy="40957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21590" name="Line 87"/>
          <p:cNvSpPr>
            <a:spLocks noChangeShapeType="1"/>
          </p:cNvSpPr>
          <p:nvPr/>
        </p:nvSpPr>
        <p:spPr bwMode="auto">
          <a:xfrm>
            <a:off x="7205073" y="3300869"/>
            <a:ext cx="114300" cy="4762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21591" name="Freeform 88"/>
          <p:cNvSpPr>
            <a:spLocks/>
          </p:cNvSpPr>
          <p:nvPr/>
        </p:nvSpPr>
        <p:spPr bwMode="auto">
          <a:xfrm>
            <a:off x="5242926" y="1740350"/>
            <a:ext cx="219808" cy="2017712"/>
          </a:xfrm>
          <a:custGeom>
            <a:avLst/>
            <a:gdLst>
              <a:gd name="T0" fmla="*/ 0 w 94"/>
              <a:gd name="T1" fmla="*/ 2147483647 h 772"/>
              <a:gd name="T2" fmla="*/ 2147483647 w 94"/>
              <a:gd name="T3" fmla="*/ 0 h 772"/>
              <a:gd name="T4" fmla="*/ 2147483647 w 94"/>
              <a:gd name="T5" fmla="*/ 2147483647 h 772"/>
              <a:gd name="T6" fmla="*/ 0 w 94"/>
              <a:gd name="T7" fmla="*/ 2147483647 h 772"/>
              <a:gd name="T8" fmla="*/ 0 60000 65536"/>
              <a:gd name="T9" fmla="*/ 0 60000 65536"/>
              <a:gd name="T10" fmla="*/ 0 60000 65536"/>
              <a:gd name="T11" fmla="*/ 0 60000 65536"/>
              <a:gd name="T12" fmla="*/ 0 w 94"/>
              <a:gd name="T13" fmla="*/ 0 h 772"/>
              <a:gd name="T14" fmla="*/ 94 w 94"/>
              <a:gd name="T15" fmla="*/ 772 h 772"/>
            </a:gdLst>
            <a:ahLst/>
            <a:cxnLst>
              <a:cxn ang="T8">
                <a:pos x="T0" y="T1"/>
              </a:cxn>
              <a:cxn ang="T9">
                <a:pos x="T2" y="T3"/>
              </a:cxn>
              <a:cxn ang="T10">
                <a:pos x="T4" y="T5"/>
              </a:cxn>
              <a:cxn ang="T11">
                <a:pos x="T6" y="T7"/>
              </a:cxn>
            </a:cxnLst>
            <a:rect l="T12" t="T13" r="T14" b="T15"/>
            <a:pathLst>
              <a:path w="94" h="772">
                <a:moveTo>
                  <a:pt x="0" y="372"/>
                </a:moveTo>
                <a:lnTo>
                  <a:pt x="94" y="0"/>
                </a:lnTo>
                <a:lnTo>
                  <a:pt x="45" y="772"/>
                </a:lnTo>
                <a:lnTo>
                  <a:pt x="0" y="372"/>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21592" name="Freeform 89"/>
          <p:cNvSpPr>
            <a:spLocks/>
          </p:cNvSpPr>
          <p:nvPr/>
        </p:nvSpPr>
        <p:spPr bwMode="auto">
          <a:xfrm>
            <a:off x="5348432" y="1740350"/>
            <a:ext cx="215411" cy="2017712"/>
          </a:xfrm>
          <a:custGeom>
            <a:avLst/>
            <a:gdLst>
              <a:gd name="T0" fmla="*/ 2147483647 w 93"/>
              <a:gd name="T1" fmla="*/ 2147483647 h 772"/>
              <a:gd name="T2" fmla="*/ 0 w 93"/>
              <a:gd name="T3" fmla="*/ 2147483647 h 772"/>
              <a:gd name="T4" fmla="*/ 2147483647 w 93"/>
              <a:gd name="T5" fmla="*/ 0 h 772"/>
              <a:gd name="T6" fmla="*/ 2147483647 w 93"/>
              <a:gd name="T7" fmla="*/ 2147483647 h 772"/>
              <a:gd name="T8" fmla="*/ 0 60000 65536"/>
              <a:gd name="T9" fmla="*/ 0 60000 65536"/>
              <a:gd name="T10" fmla="*/ 0 60000 65536"/>
              <a:gd name="T11" fmla="*/ 0 60000 65536"/>
              <a:gd name="T12" fmla="*/ 0 w 93"/>
              <a:gd name="T13" fmla="*/ 0 h 772"/>
              <a:gd name="T14" fmla="*/ 93 w 93"/>
              <a:gd name="T15" fmla="*/ 772 h 772"/>
            </a:gdLst>
            <a:ahLst/>
            <a:cxnLst>
              <a:cxn ang="T8">
                <a:pos x="T0" y="T1"/>
              </a:cxn>
              <a:cxn ang="T9">
                <a:pos x="T2" y="T3"/>
              </a:cxn>
              <a:cxn ang="T10">
                <a:pos x="T4" y="T5"/>
              </a:cxn>
              <a:cxn ang="T11">
                <a:pos x="T6" y="T7"/>
              </a:cxn>
            </a:cxnLst>
            <a:rect l="T12" t="T13" r="T14" b="T15"/>
            <a:pathLst>
              <a:path w="93" h="772">
                <a:moveTo>
                  <a:pt x="93" y="179"/>
                </a:moveTo>
                <a:lnTo>
                  <a:pt x="0" y="772"/>
                </a:lnTo>
                <a:lnTo>
                  <a:pt x="49" y="0"/>
                </a:lnTo>
                <a:lnTo>
                  <a:pt x="93" y="179"/>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21593" name="Freeform 90"/>
          <p:cNvSpPr>
            <a:spLocks/>
          </p:cNvSpPr>
          <p:nvPr/>
        </p:nvSpPr>
        <p:spPr bwMode="auto">
          <a:xfrm>
            <a:off x="7421949" y="3758069"/>
            <a:ext cx="228600" cy="93663"/>
          </a:xfrm>
          <a:custGeom>
            <a:avLst/>
            <a:gdLst>
              <a:gd name="T0" fmla="*/ 2147483647 w 99"/>
              <a:gd name="T1" fmla="*/ 0 h 36"/>
              <a:gd name="T2" fmla="*/ 2147483647 w 99"/>
              <a:gd name="T3" fmla="*/ 2147483647 h 36"/>
              <a:gd name="T4" fmla="*/ 0 w 99"/>
              <a:gd name="T5" fmla="*/ 2147483647 h 36"/>
              <a:gd name="T6" fmla="*/ 2147483647 w 99"/>
              <a:gd name="T7" fmla="*/ 0 h 36"/>
              <a:gd name="T8" fmla="*/ 0 60000 65536"/>
              <a:gd name="T9" fmla="*/ 0 60000 65536"/>
              <a:gd name="T10" fmla="*/ 0 60000 65536"/>
              <a:gd name="T11" fmla="*/ 0 60000 65536"/>
              <a:gd name="T12" fmla="*/ 0 w 99"/>
              <a:gd name="T13" fmla="*/ 0 h 36"/>
              <a:gd name="T14" fmla="*/ 99 w 99"/>
              <a:gd name="T15" fmla="*/ 36 h 36"/>
            </a:gdLst>
            <a:ahLst/>
            <a:cxnLst>
              <a:cxn ang="T8">
                <a:pos x="T0" y="T1"/>
              </a:cxn>
              <a:cxn ang="T9">
                <a:pos x="T2" y="T3"/>
              </a:cxn>
              <a:cxn ang="T10">
                <a:pos x="T4" y="T5"/>
              </a:cxn>
              <a:cxn ang="T11">
                <a:pos x="T6" y="T7"/>
              </a:cxn>
            </a:cxnLst>
            <a:rect l="T12" t="T13" r="T14" b="T15"/>
            <a:pathLst>
              <a:path w="99" h="36">
                <a:moveTo>
                  <a:pt x="49" y="0"/>
                </a:moveTo>
                <a:lnTo>
                  <a:pt x="99" y="36"/>
                </a:lnTo>
                <a:lnTo>
                  <a:pt x="0" y="23"/>
                </a:lnTo>
                <a:lnTo>
                  <a:pt x="49"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21594" name="Freeform 91"/>
          <p:cNvSpPr>
            <a:spLocks/>
          </p:cNvSpPr>
          <p:nvPr/>
        </p:nvSpPr>
        <p:spPr bwMode="auto">
          <a:xfrm>
            <a:off x="7533319" y="3758069"/>
            <a:ext cx="219808" cy="93663"/>
          </a:xfrm>
          <a:custGeom>
            <a:avLst/>
            <a:gdLst>
              <a:gd name="T0" fmla="*/ 2147483647 w 94"/>
              <a:gd name="T1" fmla="*/ 2147483647 h 36"/>
              <a:gd name="T2" fmla="*/ 0 w 94"/>
              <a:gd name="T3" fmla="*/ 0 h 36"/>
              <a:gd name="T4" fmla="*/ 2147483647 w 94"/>
              <a:gd name="T5" fmla="*/ 2147483647 h 36"/>
              <a:gd name="T6" fmla="*/ 2147483647 w 94"/>
              <a:gd name="T7" fmla="*/ 2147483647 h 36"/>
              <a:gd name="T8" fmla="*/ 0 60000 65536"/>
              <a:gd name="T9" fmla="*/ 0 60000 65536"/>
              <a:gd name="T10" fmla="*/ 0 60000 65536"/>
              <a:gd name="T11" fmla="*/ 0 60000 65536"/>
              <a:gd name="T12" fmla="*/ 0 w 94"/>
              <a:gd name="T13" fmla="*/ 0 h 36"/>
              <a:gd name="T14" fmla="*/ 94 w 94"/>
              <a:gd name="T15" fmla="*/ 36 h 36"/>
            </a:gdLst>
            <a:ahLst/>
            <a:cxnLst>
              <a:cxn ang="T8">
                <a:pos x="T0" y="T1"/>
              </a:cxn>
              <a:cxn ang="T9">
                <a:pos x="T2" y="T3"/>
              </a:cxn>
              <a:cxn ang="T10">
                <a:pos x="T4" y="T5"/>
              </a:cxn>
              <a:cxn ang="T11">
                <a:pos x="T6" y="T7"/>
              </a:cxn>
            </a:cxnLst>
            <a:rect l="T12" t="T13" r="T14" b="T15"/>
            <a:pathLst>
              <a:path w="94" h="36">
                <a:moveTo>
                  <a:pt x="94" y="13"/>
                </a:moveTo>
                <a:lnTo>
                  <a:pt x="0" y="0"/>
                </a:lnTo>
                <a:lnTo>
                  <a:pt x="50" y="36"/>
                </a:lnTo>
                <a:lnTo>
                  <a:pt x="94" y="13"/>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21595" name="Line 92"/>
          <p:cNvSpPr>
            <a:spLocks noChangeShapeType="1"/>
          </p:cNvSpPr>
          <p:nvPr/>
        </p:nvSpPr>
        <p:spPr bwMode="auto">
          <a:xfrm flipH="1">
            <a:off x="5348432" y="2208662"/>
            <a:ext cx="215411" cy="1549400"/>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21596" name="Line 93"/>
          <p:cNvSpPr>
            <a:spLocks noChangeShapeType="1"/>
          </p:cNvSpPr>
          <p:nvPr/>
        </p:nvSpPr>
        <p:spPr bwMode="auto">
          <a:xfrm>
            <a:off x="5242922" y="2711900"/>
            <a:ext cx="105508" cy="1046162"/>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21597" name="Line 94"/>
          <p:cNvSpPr>
            <a:spLocks noChangeShapeType="1"/>
          </p:cNvSpPr>
          <p:nvPr/>
        </p:nvSpPr>
        <p:spPr bwMode="auto">
          <a:xfrm>
            <a:off x="7533319" y="3758062"/>
            <a:ext cx="219808" cy="33338"/>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21598" name="Line 95"/>
          <p:cNvSpPr>
            <a:spLocks noChangeShapeType="1"/>
          </p:cNvSpPr>
          <p:nvPr/>
        </p:nvSpPr>
        <p:spPr bwMode="auto">
          <a:xfrm flipV="1">
            <a:off x="7432212" y="3758069"/>
            <a:ext cx="101111" cy="6032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21599" name="Freeform 96"/>
          <p:cNvSpPr>
            <a:spLocks/>
          </p:cNvSpPr>
          <p:nvPr/>
        </p:nvSpPr>
        <p:spPr bwMode="auto">
          <a:xfrm>
            <a:off x="6659949" y="2843669"/>
            <a:ext cx="215412" cy="239713"/>
          </a:xfrm>
          <a:custGeom>
            <a:avLst/>
            <a:gdLst>
              <a:gd name="T0" fmla="*/ 2147483647 w 93"/>
              <a:gd name="T1" fmla="*/ 2147483647 h 92"/>
              <a:gd name="T2" fmla="*/ 2147483647 w 93"/>
              <a:gd name="T3" fmla="*/ 2147483647 h 92"/>
              <a:gd name="T4" fmla="*/ 0 w 93"/>
              <a:gd name="T5" fmla="*/ 0 h 92"/>
              <a:gd name="T6" fmla="*/ 2147483647 w 93"/>
              <a:gd name="T7" fmla="*/ 2147483647 h 92"/>
              <a:gd name="T8" fmla="*/ 0 60000 65536"/>
              <a:gd name="T9" fmla="*/ 0 60000 65536"/>
              <a:gd name="T10" fmla="*/ 0 60000 65536"/>
              <a:gd name="T11" fmla="*/ 0 60000 65536"/>
              <a:gd name="T12" fmla="*/ 0 w 93"/>
              <a:gd name="T13" fmla="*/ 0 h 92"/>
              <a:gd name="T14" fmla="*/ 93 w 93"/>
              <a:gd name="T15" fmla="*/ 92 h 92"/>
            </a:gdLst>
            <a:ahLst/>
            <a:cxnLst>
              <a:cxn ang="T8">
                <a:pos x="T0" y="T1"/>
              </a:cxn>
              <a:cxn ang="T9">
                <a:pos x="T2" y="T3"/>
              </a:cxn>
              <a:cxn ang="T10">
                <a:pos x="T4" y="T5"/>
              </a:cxn>
              <a:cxn ang="T11">
                <a:pos x="T6" y="T7"/>
              </a:cxn>
            </a:cxnLst>
            <a:rect l="T12" t="T13" r="T14" b="T15"/>
            <a:pathLst>
              <a:path w="93" h="92">
                <a:moveTo>
                  <a:pt x="49" y="92"/>
                </a:moveTo>
                <a:lnTo>
                  <a:pt x="93" y="60"/>
                </a:lnTo>
                <a:lnTo>
                  <a:pt x="0" y="0"/>
                </a:lnTo>
                <a:lnTo>
                  <a:pt x="49" y="92"/>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21600" name="Freeform 97"/>
          <p:cNvSpPr>
            <a:spLocks/>
          </p:cNvSpPr>
          <p:nvPr/>
        </p:nvSpPr>
        <p:spPr bwMode="auto">
          <a:xfrm>
            <a:off x="6771319" y="3000832"/>
            <a:ext cx="216877" cy="142875"/>
          </a:xfrm>
          <a:custGeom>
            <a:avLst/>
            <a:gdLst>
              <a:gd name="T0" fmla="*/ 2147483647 w 93"/>
              <a:gd name="T1" fmla="*/ 2147483647 h 55"/>
              <a:gd name="T2" fmla="*/ 0 w 93"/>
              <a:gd name="T3" fmla="*/ 2147483647 h 55"/>
              <a:gd name="T4" fmla="*/ 2147483647 w 93"/>
              <a:gd name="T5" fmla="*/ 0 h 55"/>
              <a:gd name="T6" fmla="*/ 2147483647 w 93"/>
              <a:gd name="T7" fmla="*/ 2147483647 h 55"/>
              <a:gd name="T8" fmla="*/ 0 60000 65536"/>
              <a:gd name="T9" fmla="*/ 0 60000 65536"/>
              <a:gd name="T10" fmla="*/ 0 60000 65536"/>
              <a:gd name="T11" fmla="*/ 0 60000 65536"/>
              <a:gd name="T12" fmla="*/ 0 w 93"/>
              <a:gd name="T13" fmla="*/ 0 h 55"/>
              <a:gd name="T14" fmla="*/ 93 w 93"/>
              <a:gd name="T15" fmla="*/ 55 h 55"/>
            </a:gdLst>
            <a:ahLst/>
            <a:cxnLst>
              <a:cxn ang="T8">
                <a:pos x="T0" y="T1"/>
              </a:cxn>
              <a:cxn ang="T9">
                <a:pos x="T2" y="T3"/>
              </a:cxn>
              <a:cxn ang="T10">
                <a:pos x="T4" y="T5"/>
              </a:cxn>
              <a:cxn ang="T11">
                <a:pos x="T6" y="T7"/>
              </a:cxn>
            </a:cxnLst>
            <a:rect l="T12" t="T13" r="T14" b="T15"/>
            <a:pathLst>
              <a:path w="93" h="55">
                <a:moveTo>
                  <a:pt x="93" y="55"/>
                </a:moveTo>
                <a:lnTo>
                  <a:pt x="0" y="32"/>
                </a:lnTo>
                <a:lnTo>
                  <a:pt x="44" y="0"/>
                </a:lnTo>
                <a:lnTo>
                  <a:pt x="93" y="55"/>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21601" name="Line 98"/>
          <p:cNvSpPr>
            <a:spLocks noChangeShapeType="1"/>
          </p:cNvSpPr>
          <p:nvPr/>
        </p:nvSpPr>
        <p:spPr bwMode="auto">
          <a:xfrm flipH="1" flipV="1">
            <a:off x="6771319" y="3083382"/>
            <a:ext cx="216877" cy="6032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21602" name="Line 99"/>
          <p:cNvSpPr>
            <a:spLocks noChangeShapeType="1"/>
          </p:cNvSpPr>
          <p:nvPr/>
        </p:nvSpPr>
        <p:spPr bwMode="auto">
          <a:xfrm>
            <a:off x="6659951" y="2843669"/>
            <a:ext cx="111369" cy="239713"/>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21603" name="Freeform 100"/>
          <p:cNvSpPr>
            <a:spLocks/>
          </p:cNvSpPr>
          <p:nvPr/>
        </p:nvSpPr>
        <p:spPr bwMode="auto">
          <a:xfrm>
            <a:off x="4913212" y="2569025"/>
            <a:ext cx="216877" cy="1282700"/>
          </a:xfrm>
          <a:custGeom>
            <a:avLst/>
            <a:gdLst>
              <a:gd name="T0" fmla="*/ 0 w 94"/>
              <a:gd name="T1" fmla="*/ 2147483647 h 491"/>
              <a:gd name="T2" fmla="*/ 2147483647 w 94"/>
              <a:gd name="T3" fmla="*/ 0 h 491"/>
              <a:gd name="T4" fmla="*/ 2147483647 w 94"/>
              <a:gd name="T5" fmla="*/ 2147483647 h 491"/>
              <a:gd name="T6" fmla="*/ 0 w 94"/>
              <a:gd name="T7" fmla="*/ 2147483647 h 491"/>
              <a:gd name="T8" fmla="*/ 0 60000 65536"/>
              <a:gd name="T9" fmla="*/ 0 60000 65536"/>
              <a:gd name="T10" fmla="*/ 0 60000 65536"/>
              <a:gd name="T11" fmla="*/ 0 60000 65536"/>
              <a:gd name="T12" fmla="*/ 0 w 94"/>
              <a:gd name="T13" fmla="*/ 0 h 491"/>
              <a:gd name="T14" fmla="*/ 94 w 94"/>
              <a:gd name="T15" fmla="*/ 491 h 491"/>
            </a:gdLst>
            <a:ahLst/>
            <a:cxnLst>
              <a:cxn ang="T8">
                <a:pos x="T0" y="T1"/>
              </a:cxn>
              <a:cxn ang="T9">
                <a:pos x="T2" y="T3"/>
              </a:cxn>
              <a:cxn ang="T10">
                <a:pos x="T4" y="T5"/>
              </a:cxn>
              <a:cxn ang="T11">
                <a:pos x="T6" y="T7"/>
              </a:cxn>
            </a:cxnLst>
            <a:rect l="T12" t="T13" r="T14" b="T15"/>
            <a:pathLst>
              <a:path w="94" h="491">
                <a:moveTo>
                  <a:pt x="0" y="491"/>
                </a:moveTo>
                <a:lnTo>
                  <a:pt x="94" y="0"/>
                </a:lnTo>
                <a:lnTo>
                  <a:pt x="45" y="468"/>
                </a:lnTo>
                <a:lnTo>
                  <a:pt x="0" y="491"/>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21604" name="Freeform 101"/>
          <p:cNvSpPr>
            <a:spLocks/>
          </p:cNvSpPr>
          <p:nvPr/>
        </p:nvSpPr>
        <p:spPr bwMode="auto">
          <a:xfrm>
            <a:off x="5015792" y="2569032"/>
            <a:ext cx="227135" cy="1222375"/>
          </a:xfrm>
          <a:custGeom>
            <a:avLst/>
            <a:gdLst>
              <a:gd name="T0" fmla="*/ 2147483647 w 98"/>
              <a:gd name="T1" fmla="*/ 2147483647 h 468"/>
              <a:gd name="T2" fmla="*/ 0 w 98"/>
              <a:gd name="T3" fmla="*/ 2147483647 h 468"/>
              <a:gd name="T4" fmla="*/ 2147483647 w 98"/>
              <a:gd name="T5" fmla="*/ 0 h 468"/>
              <a:gd name="T6" fmla="*/ 2147483647 w 98"/>
              <a:gd name="T7" fmla="*/ 2147483647 h 468"/>
              <a:gd name="T8" fmla="*/ 0 60000 65536"/>
              <a:gd name="T9" fmla="*/ 0 60000 65536"/>
              <a:gd name="T10" fmla="*/ 0 60000 65536"/>
              <a:gd name="T11" fmla="*/ 0 60000 65536"/>
              <a:gd name="T12" fmla="*/ 0 w 98"/>
              <a:gd name="T13" fmla="*/ 0 h 468"/>
              <a:gd name="T14" fmla="*/ 98 w 98"/>
              <a:gd name="T15" fmla="*/ 468 h 468"/>
            </a:gdLst>
            <a:ahLst/>
            <a:cxnLst>
              <a:cxn ang="T8">
                <a:pos x="T0" y="T1"/>
              </a:cxn>
              <a:cxn ang="T9">
                <a:pos x="T2" y="T3"/>
              </a:cxn>
              <a:cxn ang="T10">
                <a:pos x="T4" y="T5"/>
              </a:cxn>
              <a:cxn ang="T11">
                <a:pos x="T6" y="T7"/>
              </a:cxn>
            </a:cxnLst>
            <a:rect l="T12" t="T13" r="T14" b="T15"/>
            <a:pathLst>
              <a:path w="98" h="468">
                <a:moveTo>
                  <a:pt x="98" y="55"/>
                </a:moveTo>
                <a:lnTo>
                  <a:pt x="0" y="468"/>
                </a:lnTo>
                <a:lnTo>
                  <a:pt x="49" y="0"/>
                </a:lnTo>
                <a:lnTo>
                  <a:pt x="98" y="55"/>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21605" name="Freeform 102"/>
          <p:cNvSpPr>
            <a:spLocks/>
          </p:cNvSpPr>
          <p:nvPr/>
        </p:nvSpPr>
        <p:spPr bwMode="auto">
          <a:xfrm>
            <a:off x="7650549" y="3791407"/>
            <a:ext cx="215412" cy="96837"/>
          </a:xfrm>
          <a:custGeom>
            <a:avLst/>
            <a:gdLst>
              <a:gd name="T0" fmla="*/ 2147483647 w 93"/>
              <a:gd name="T1" fmla="*/ 0 h 37"/>
              <a:gd name="T2" fmla="*/ 2147483647 w 93"/>
              <a:gd name="T3" fmla="*/ 2147483647 h 37"/>
              <a:gd name="T4" fmla="*/ 0 w 93"/>
              <a:gd name="T5" fmla="*/ 2147483647 h 37"/>
              <a:gd name="T6" fmla="*/ 2147483647 w 93"/>
              <a:gd name="T7" fmla="*/ 0 h 37"/>
              <a:gd name="T8" fmla="*/ 0 60000 65536"/>
              <a:gd name="T9" fmla="*/ 0 60000 65536"/>
              <a:gd name="T10" fmla="*/ 0 60000 65536"/>
              <a:gd name="T11" fmla="*/ 0 60000 65536"/>
              <a:gd name="T12" fmla="*/ 0 w 93"/>
              <a:gd name="T13" fmla="*/ 0 h 37"/>
              <a:gd name="T14" fmla="*/ 93 w 93"/>
              <a:gd name="T15" fmla="*/ 37 h 37"/>
            </a:gdLst>
            <a:ahLst/>
            <a:cxnLst>
              <a:cxn ang="T8">
                <a:pos x="T0" y="T1"/>
              </a:cxn>
              <a:cxn ang="T9">
                <a:pos x="T2" y="T3"/>
              </a:cxn>
              <a:cxn ang="T10">
                <a:pos x="T4" y="T5"/>
              </a:cxn>
              <a:cxn ang="T11">
                <a:pos x="T6" y="T7"/>
              </a:cxn>
            </a:cxnLst>
            <a:rect l="T12" t="T13" r="T14" b="T15"/>
            <a:pathLst>
              <a:path w="93" h="37">
                <a:moveTo>
                  <a:pt x="44" y="0"/>
                </a:moveTo>
                <a:lnTo>
                  <a:pt x="93" y="37"/>
                </a:lnTo>
                <a:lnTo>
                  <a:pt x="0" y="23"/>
                </a:lnTo>
                <a:lnTo>
                  <a:pt x="44"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21606" name="Line 103"/>
          <p:cNvSpPr>
            <a:spLocks noChangeShapeType="1"/>
          </p:cNvSpPr>
          <p:nvPr/>
        </p:nvSpPr>
        <p:spPr bwMode="auto">
          <a:xfrm flipV="1">
            <a:off x="4913214" y="3791407"/>
            <a:ext cx="102577" cy="6032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21607" name="Line 104"/>
          <p:cNvSpPr>
            <a:spLocks noChangeShapeType="1"/>
          </p:cNvSpPr>
          <p:nvPr/>
        </p:nvSpPr>
        <p:spPr bwMode="auto">
          <a:xfrm flipH="1">
            <a:off x="5015792" y="2711900"/>
            <a:ext cx="227135" cy="1079500"/>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21608" name="Line 105"/>
          <p:cNvSpPr>
            <a:spLocks noChangeShapeType="1"/>
          </p:cNvSpPr>
          <p:nvPr/>
        </p:nvSpPr>
        <p:spPr bwMode="auto">
          <a:xfrm flipV="1">
            <a:off x="7650552" y="3791407"/>
            <a:ext cx="102577" cy="6032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21609" name="Freeform 106"/>
          <p:cNvSpPr>
            <a:spLocks/>
          </p:cNvSpPr>
          <p:nvPr/>
        </p:nvSpPr>
        <p:spPr bwMode="auto">
          <a:xfrm>
            <a:off x="6988197" y="3143700"/>
            <a:ext cx="216877" cy="157162"/>
          </a:xfrm>
          <a:custGeom>
            <a:avLst/>
            <a:gdLst>
              <a:gd name="T0" fmla="*/ 2147483647 w 94"/>
              <a:gd name="T1" fmla="*/ 2147483647 h 60"/>
              <a:gd name="T2" fmla="*/ 0 w 94"/>
              <a:gd name="T3" fmla="*/ 0 h 60"/>
              <a:gd name="T4" fmla="*/ 2147483647 w 94"/>
              <a:gd name="T5" fmla="*/ 2147483647 h 60"/>
              <a:gd name="T6" fmla="*/ 2147483647 w 94"/>
              <a:gd name="T7" fmla="*/ 2147483647 h 60"/>
              <a:gd name="T8" fmla="*/ 0 60000 65536"/>
              <a:gd name="T9" fmla="*/ 0 60000 65536"/>
              <a:gd name="T10" fmla="*/ 0 60000 65536"/>
              <a:gd name="T11" fmla="*/ 0 60000 65536"/>
              <a:gd name="T12" fmla="*/ 0 w 94"/>
              <a:gd name="T13" fmla="*/ 0 h 60"/>
              <a:gd name="T14" fmla="*/ 94 w 94"/>
              <a:gd name="T15" fmla="*/ 60 h 60"/>
            </a:gdLst>
            <a:ahLst/>
            <a:cxnLst>
              <a:cxn ang="T8">
                <a:pos x="T0" y="T1"/>
              </a:cxn>
              <a:cxn ang="T9">
                <a:pos x="T2" y="T3"/>
              </a:cxn>
              <a:cxn ang="T10">
                <a:pos x="T4" y="T5"/>
              </a:cxn>
              <a:cxn ang="T11">
                <a:pos x="T6" y="T7"/>
              </a:cxn>
            </a:cxnLst>
            <a:rect l="T12" t="T13" r="T14" b="T15"/>
            <a:pathLst>
              <a:path w="94" h="60">
                <a:moveTo>
                  <a:pt x="94" y="60"/>
                </a:moveTo>
                <a:lnTo>
                  <a:pt x="0" y="0"/>
                </a:lnTo>
                <a:lnTo>
                  <a:pt x="49" y="37"/>
                </a:lnTo>
                <a:lnTo>
                  <a:pt x="94" y="6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21610" name="Line 107"/>
          <p:cNvSpPr>
            <a:spLocks noChangeShapeType="1"/>
          </p:cNvSpPr>
          <p:nvPr/>
        </p:nvSpPr>
        <p:spPr bwMode="auto">
          <a:xfrm flipH="1" flipV="1">
            <a:off x="6988197" y="3143700"/>
            <a:ext cx="216877" cy="157162"/>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21611" name="Freeform 108"/>
          <p:cNvSpPr>
            <a:spLocks/>
          </p:cNvSpPr>
          <p:nvPr/>
        </p:nvSpPr>
        <p:spPr bwMode="auto">
          <a:xfrm>
            <a:off x="6875361" y="3000825"/>
            <a:ext cx="227134" cy="239712"/>
          </a:xfrm>
          <a:custGeom>
            <a:avLst/>
            <a:gdLst>
              <a:gd name="T0" fmla="*/ 2147483647 w 98"/>
              <a:gd name="T1" fmla="*/ 2147483647 h 92"/>
              <a:gd name="T2" fmla="*/ 2147483647 w 98"/>
              <a:gd name="T3" fmla="*/ 2147483647 h 92"/>
              <a:gd name="T4" fmla="*/ 0 w 98"/>
              <a:gd name="T5" fmla="*/ 0 h 92"/>
              <a:gd name="T6" fmla="*/ 2147483647 w 98"/>
              <a:gd name="T7" fmla="*/ 2147483647 h 92"/>
              <a:gd name="T8" fmla="*/ 0 60000 65536"/>
              <a:gd name="T9" fmla="*/ 0 60000 65536"/>
              <a:gd name="T10" fmla="*/ 0 60000 65536"/>
              <a:gd name="T11" fmla="*/ 0 60000 65536"/>
              <a:gd name="T12" fmla="*/ 0 w 98"/>
              <a:gd name="T13" fmla="*/ 0 h 92"/>
              <a:gd name="T14" fmla="*/ 98 w 98"/>
              <a:gd name="T15" fmla="*/ 92 h 92"/>
            </a:gdLst>
            <a:ahLst/>
            <a:cxnLst>
              <a:cxn ang="T8">
                <a:pos x="T0" y="T1"/>
              </a:cxn>
              <a:cxn ang="T9">
                <a:pos x="T2" y="T3"/>
              </a:cxn>
              <a:cxn ang="T10">
                <a:pos x="T4" y="T5"/>
              </a:cxn>
              <a:cxn ang="T11">
                <a:pos x="T6" y="T7"/>
              </a:cxn>
            </a:cxnLst>
            <a:rect l="T12" t="T13" r="T14" b="T15"/>
            <a:pathLst>
              <a:path w="98" h="92">
                <a:moveTo>
                  <a:pt x="49" y="55"/>
                </a:moveTo>
                <a:lnTo>
                  <a:pt x="98" y="92"/>
                </a:lnTo>
                <a:lnTo>
                  <a:pt x="0" y="0"/>
                </a:lnTo>
                <a:lnTo>
                  <a:pt x="49" y="55"/>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21612" name="Line 109"/>
          <p:cNvSpPr>
            <a:spLocks noChangeShapeType="1"/>
          </p:cNvSpPr>
          <p:nvPr/>
        </p:nvSpPr>
        <p:spPr bwMode="auto">
          <a:xfrm>
            <a:off x="6875362" y="3000832"/>
            <a:ext cx="112834" cy="14287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21613" name="Line 110"/>
          <p:cNvSpPr>
            <a:spLocks noChangeShapeType="1"/>
          </p:cNvSpPr>
          <p:nvPr/>
        </p:nvSpPr>
        <p:spPr bwMode="auto">
          <a:xfrm flipH="1" flipV="1">
            <a:off x="6224732" y="2532512"/>
            <a:ext cx="216877" cy="190500"/>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21614" name="Freeform 111"/>
          <p:cNvSpPr>
            <a:spLocks/>
          </p:cNvSpPr>
          <p:nvPr/>
        </p:nvSpPr>
        <p:spPr bwMode="auto">
          <a:xfrm>
            <a:off x="7205076" y="3300869"/>
            <a:ext cx="216877" cy="517525"/>
          </a:xfrm>
          <a:custGeom>
            <a:avLst/>
            <a:gdLst>
              <a:gd name="T0" fmla="*/ 2147483647 w 93"/>
              <a:gd name="T1" fmla="*/ 2147483647 h 198"/>
              <a:gd name="T2" fmla="*/ 0 w 93"/>
              <a:gd name="T3" fmla="*/ 0 h 198"/>
              <a:gd name="T4" fmla="*/ 2147483647 w 93"/>
              <a:gd name="T5" fmla="*/ 2147483647 h 198"/>
              <a:gd name="T6" fmla="*/ 2147483647 w 93"/>
              <a:gd name="T7" fmla="*/ 2147483647 h 198"/>
              <a:gd name="T8" fmla="*/ 0 60000 65536"/>
              <a:gd name="T9" fmla="*/ 0 60000 65536"/>
              <a:gd name="T10" fmla="*/ 0 60000 65536"/>
              <a:gd name="T11" fmla="*/ 0 60000 65536"/>
              <a:gd name="T12" fmla="*/ 0 w 93"/>
              <a:gd name="T13" fmla="*/ 0 h 198"/>
              <a:gd name="T14" fmla="*/ 93 w 93"/>
              <a:gd name="T15" fmla="*/ 198 h 198"/>
            </a:gdLst>
            <a:ahLst/>
            <a:cxnLst>
              <a:cxn ang="T8">
                <a:pos x="T0" y="T1"/>
              </a:cxn>
              <a:cxn ang="T9">
                <a:pos x="T2" y="T3"/>
              </a:cxn>
              <a:cxn ang="T10">
                <a:pos x="T4" y="T5"/>
              </a:cxn>
              <a:cxn ang="T11">
                <a:pos x="T6" y="T7"/>
              </a:cxn>
            </a:cxnLst>
            <a:rect l="T12" t="T13" r="T14" b="T15"/>
            <a:pathLst>
              <a:path w="93" h="198">
                <a:moveTo>
                  <a:pt x="93" y="198"/>
                </a:moveTo>
                <a:lnTo>
                  <a:pt x="0" y="0"/>
                </a:lnTo>
                <a:lnTo>
                  <a:pt x="49" y="55"/>
                </a:lnTo>
                <a:lnTo>
                  <a:pt x="93" y="198"/>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21615" name="Freeform 112"/>
          <p:cNvSpPr>
            <a:spLocks/>
          </p:cNvSpPr>
          <p:nvPr/>
        </p:nvSpPr>
        <p:spPr bwMode="auto">
          <a:xfrm>
            <a:off x="7421949" y="3818394"/>
            <a:ext cx="228600" cy="93663"/>
          </a:xfrm>
          <a:custGeom>
            <a:avLst/>
            <a:gdLst>
              <a:gd name="T0" fmla="*/ 2147483647 w 99"/>
              <a:gd name="T1" fmla="*/ 2147483647 h 36"/>
              <a:gd name="T2" fmla="*/ 0 w 99"/>
              <a:gd name="T3" fmla="*/ 0 h 36"/>
              <a:gd name="T4" fmla="*/ 2147483647 w 99"/>
              <a:gd name="T5" fmla="*/ 2147483647 h 36"/>
              <a:gd name="T6" fmla="*/ 2147483647 w 99"/>
              <a:gd name="T7" fmla="*/ 2147483647 h 36"/>
              <a:gd name="T8" fmla="*/ 0 60000 65536"/>
              <a:gd name="T9" fmla="*/ 0 60000 65536"/>
              <a:gd name="T10" fmla="*/ 0 60000 65536"/>
              <a:gd name="T11" fmla="*/ 0 60000 65536"/>
              <a:gd name="T12" fmla="*/ 0 w 99"/>
              <a:gd name="T13" fmla="*/ 0 h 36"/>
              <a:gd name="T14" fmla="*/ 99 w 99"/>
              <a:gd name="T15" fmla="*/ 36 h 36"/>
            </a:gdLst>
            <a:ahLst/>
            <a:cxnLst>
              <a:cxn ang="T8">
                <a:pos x="T0" y="T1"/>
              </a:cxn>
              <a:cxn ang="T9">
                <a:pos x="T2" y="T3"/>
              </a:cxn>
              <a:cxn ang="T10">
                <a:pos x="T4" y="T5"/>
              </a:cxn>
              <a:cxn ang="T11">
                <a:pos x="T6" y="T7"/>
              </a:cxn>
            </a:cxnLst>
            <a:rect l="T12" t="T13" r="T14" b="T15"/>
            <a:pathLst>
              <a:path w="99" h="36">
                <a:moveTo>
                  <a:pt x="99" y="13"/>
                </a:moveTo>
                <a:lnTo>
                  <a:pt x="0" y="0"/>
                </a:lnTo>
                <a:lnTo>
                  <a:pt x="49" y="36"/>
                </a:lnTo>
                <a:lnTo>
                  <a:pt x="99" y="13"/>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21616" name="Line 113"/>
          <p:cNvSpPr>
            <a:spLocks noChangeShapeType="1"/>
          </p:cNvSpPr>
          <p:nvPr/>
        </p:nvSpPr>
        <p:spPr bwMode="auto">
          <a:xfrm>
            <a:off x="7432209" y="3818387"/>
            <a:ext cx="218342" cy="33338"/>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21617" name="Freeform 114"/>
          <p:cNvSpPr>
            <a:spLocks/>
          </p:cNvSpPr>
          <p:nvPr/>
        </p:nvSpPr>
        <p:spPr bwMode="auto">
          <a:xfrm>
            <a:off x="7319374" y="3445332"/>
            <a:ext cx="213946" cy="466725"/>
          </a:xfrm>
          <a:custGeom>
            <a:avLst/>
            <a:gdLst>
              <a:gd name="T0" fmla="*/ 2147483647 w 93"/>
              <a:gd name="T1" fmla="*/ 2147483647 h 179"/>
              <a:gd name="T2" fmla="*/ 2147483647 w 93"/>
              <a:gd name="T3" fmla="*/ 2147483647 h 179"/>
              <a:gd name="T4" fmla="*/ 0 w 93"/>
              <a:gd name="T5" fmla="*/ 0 h 179"/>
              <a:gd name="T6" fmla="*/ 2147483647 w 93"/>
              <a:gd name="T7" fmla="*/ 2147483647 h 179"/>
              <a:gd name="T8" fmla="*/ 0 60000 65536"/>
              <a:gd name="T9" fmla="*/ 0 60000 65536"/>
              <a:gd name="T10" fmla="*/ 0 60000 65536"/>
              <a:gd name="T11" fmla="*/ 0 60000 65536"/>
              <a:gd name="T12" fmla="*/ 0 w 93"/>
              <a:gd name="T13" fmla="*/ 0 h 179"/>
              <a:gd name="T14" fmla="*/ 93 w 93"/>
              <a:gd name="T15" fmla="*/ 179 h 179"/>
            </a:gdLst>
            <a:ahLst/>
            <a:cxnLst>
              <a:cxn ang="T8">
                <a:pos x="T0" y="T1"/>
              </a:cxn>
              <a:cxn ang="T9">
                <a:pos x="T2" y="T3"/>
              </a:cxn>
              <a:cxn ang="T10">
                <a:pos x="T4" y="T5"/>
              </a:cxn>
              <a:cxn ang="T11">
                <a:pos x="T6" y="T7"/>
              </a:cxn>
            </a:cxnLst>
            <a:rect l="T12" t="T13" r="T14" b="T15"/>
            <a:pathLst>
              <a:path w="93" h="179">
                <a:moveTo>
                  <a:pt x="44" y="143"/>
                </a:moveTo>
                <a:lnTo>
                  <a:pt x="93" y="179"/>
                </a:lnTo>
                <a:lnTo>
                  <a:pt x="0" y="0"/>
                </a:lnTo>
                <a:lnTo>
                  <a:pt x="44" y="143"/>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21618" name="Line 115"/>
          <p:cNvSpPr>
            <a:spLocks noChangeShapeType="1"/>
          </p:cNvSpPr>
          <p:nvPr/>
        </p:nvSpPr>
        <p:spPr bwMode="auto">
          <a:xfrm>
            <a:off x="7421951" y="3818394"/>
            <a:ext cx="10258" cy="317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21619" name="Line 116"/>
          <p:cNvSpPr>
            <a:spLocks noChangeShapeType="1"/>
          </p:cNvSpPr>
          <p:nvPr/>
        </p:nvSpPr>
        <p:spPr bwMode="auto">
          <a:xfrm>
            <a:off x="5852523" y="3648525"/>
            <a:ext cx="1446334" cy="203200"/>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21620" name="Line 117"/>
          <p:cNvSpPr>
            <a:spLocks noChangeShapeType="1"/>
          </p:cNvSpPr>
          <p:nvPr/>
        </p:nvSpPr>
        <p:spPr bwMode="auto">
          <a:xfrm>
            <a:off x="5852523" y="3648525"/>
            <a:ext cx="1446334" cy="203200"/>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21621" name="Line 118"/>
          <p:cNvSpPr>
            <a:spLocks noChangeShapeType="1"/>
          </p:cNvSpPr>
          <p:nvPr/>
        </p:nvSpPr>
        <p:spPr bwMode="auto">
          <a:xfrm flipH="1" flipV="1">
            <a:off x="7205076" y="3300869"/>
            <a:ext cx="216877" cy="51752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21622" name="Freeform 119"/>
          <p:cNvSpPr>
            <a:spLocks/>
          </p:cNvSpPr>
          <p:nvPr/>
        </p:nvSpPr>
        <p:spPr bwMode="auto">
          <a:xfrm>
            <a:off x="7102497" y="3240537"/>
            <a:ext cx="216877" cy="204788"/>
          </a:xfrm>
          <a:custGeom>
            <a:avLst/>
            <a:gdLst>
              <a:gd name="T0" fmla="*/ 2147483647 w 94"/>
              <a:gd name="T1" fmla="*/ 2147483647 h 78"/>
              <a:gd name="T2" fmla="*/ 2147483647 w 94"/>
              <a:gd name="T3" fmla="*/ 2147483647 h 78"/>
              <a:gd name="T4" fmla="*/ 0 w 94"/>
              <a:gd name="T5" fmla="*/ 0 h 78"/>
              <a:gd name="T6" fmla="*/ 2147483647 w 94"/>
              <a:gd name="T7" fmla="*/ 2147483647 h 78"/>
              <a:gd name="T8" fmla="*/ 0 60000 65536"/>
              <a:gd name="T9" fmla="*/ 0 60000 65536"/>
              <a:gd name="T10" fmla="*/ 0 60000 65536"/>
              <a:gd name="T11" fmla="*/ 0 60000 65536"/>
              <a:gd name="T12" fmla="*/ 0 w 94"/>
              <a:gd name="T13" fmla="*/ 0 h 78"/>
              <a:gd name="T14" fmla="*/ 94 w 94"/>
              <a:gd name="T15" fmla="*/ 78 h 78"/>
            </a:gdLst>
            <a:ahLst/>
            <a:cxnLst>
              <a:cxn ang="T8">
                <a:pos x="T0" y="T1"/>
              </a:cxn>
              <a:cxn ang="T9">
                <a:pos x="T2" y="T3"/>
              </a:cxn>
              <a:cxn ang="T10">
                <a:pos x="T4" y="T5"/>
              </a:cxn>
              <a:cxn ang="T11">
                <a:pos x="T6" y="T7"/>
              </a:cxn>
            </a:cxnLst>
            <a:rect l="T12" t="T13" r="T14" b="T15"/>
            <a:pathLst>
              <a:path w="94" h="78">
                <a:moveTo>
                  <a:pt x="45" y="23"/>
                </a:moveTo>
                <a:lnTo>
                  <a:pt x="94" y="78"/>
                </a:lnTo>
                <a:lnTo>
                  <a:pt x="0" y="0"/>
                </a:lnTo>
                <a:lnTo>
                  <a:pt x="45" y="23"/>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21623" name="Freeform 120"/>
          <p:cNvSpPr>
            <a:spLocks/>
          </p:cNvSpPr>
          <p:nvPr/>
        </p:nvSpPr>
        <p:spPr bwMode="auto">
          <a:xfrm>
            <a:off x="6441608" y="2556332"/>
            <a:ext cx="218342" cy="287337"/>
          </a:xfrm>
          <a:custGeom>
            <a:avLst/>
            <a:gdLst>
              <a:gd name="T0" fmla="*/ 2147483647 w 94"/>
              <a:gd name="T1" fmla="*/ 2147483647 h 110"/>
              <a:gd name="T2" fmla="*/ 0 w 94"/>
              <a:gd name="T3" fmla="*/ 2147483647 h 110"/>
              <a:gd name="T4" fmla="*/ 2147483647 w 94"/>
              <a:gd name="T5" fmla="*/ 0 h 110"/>
              <a:gd name="T6" fmla="*/ 2147483647 w 94"/>
              <a:gd name="T7" fmla="*/ 2147483647 h 110"/>
              <a:gd name="T8" fmla="*/ 0 60000 65536"/>
              <a:gd name="T9" fmla="*/ 0 60000 65536"/>
              <a:gd name="T10" fmla="*/ 0 60000 65536"/>
              <a:gd name="T11" fmla="*/ 0 60000 65536"/>
              <a:gd name="T12" fmla="*/ 0 w 94"/>
              <a:gd name="T13" fmla="*/ 0 h 110"/>
              <a:gd name="T14" fmla="*/ 94 w 94"/>
              <a:gd name="T15" fmla="*/ 110 h 110"/>
            </a:gdLst>
            <a:ahLst/>
            <a:cxnLst>
              <a:cxn ang="T8">
                <a:pos x="T0" y="T1"/>
              </a:cxn>
              <a:cxn ang="T9">
                <a:pos x="T2" y="T3"/>
              </a:cxn>
              <a:cxn ang="T10">
                <a:pos x="T4" y="T5"/>
              </a:cxn>
              <a:cxn ang="T11">
                <a:pos x="T6" y="T7"/>
              </a:cxn>
            </a:cxnLst>
            <a:rect l="T12" t="T13" r="T14" b="T15"/>
            <a:pathLst>
              <a:path w="94" h="110">
                <a:moveTo>
                  <a:pt x="94" y="110"/>
                </a:moveTo>
                <a:lnTo>
                  <a:pt x="0" y="64"/>
                </a:lnTo>
                <a:lnTo>
                  <a:pt x="49" y="0"/>
                </a:lnTo>
                <a:lnTo>
                  <a:pt x="94" y="11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21624" name="Line 121"/>
          <p:cNvSpPr>
            <a:spLocks noChangeShapeType="1"/>
          </p:cNvSpPr>
          <p:nvPr/>
        </p:nvSpPr>
        <p:spPr bwMode="auto">
          <a:xfrm>
            <a:off x="7421951" y="3818394"/>
            <a:ext cx="10258" cy="317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21625" name="Line 122"/>
          <p:cNvSpPr>
            <a:spLocks noChangeShapeType="1"/>
          </p:cNvSpPr>
          <p:nvPr/>
        </p:nvSpPr>
        <p:spPr bwMode="auto">
          <a:xfrm>
            <a:off x="7319377" y="3458025"/>
            <a:ext cx="102577" cy="360362"/>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21626" name="Line 123"/>
          <p:cNvSpPr>
            <a:spLocks noChangeShapeType="1"/>
          </p:cNvSpPr>
          <p:nvPr/>
        </p:nvSpPr>
        <p:spPr bwMode="auto">
          <a:xfrm>
            <a:off x="7102499" y="3240544"/>
            <a:ext cx="102577" cy="6032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21627" name="Line 124"/>
          <p:cNvSpPr>
            <a:spLocks noChangeShapeType="1"/>
          </p:cNvSpPr>
          <p:nvPr/>
        </p:nvSpPr>
        <p:spPr bwMode="auto">
          <a:xfrm flipH="1" flipV="1">
            <a:off x="6441608" y="2723012"/>
            <a:ext cx="218342" cy="120650"/>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21628" name="Freeform 125"/>
          <p:cNvSpPr>
            <a:spLocks/>
          </p:cNvSpPr>
          <p:nvPr/>
        </p:nvSpPr>
        <p:spPr bwMode="auto">
          <a:xfrm>
            <a:off x="6554442" y="2556332"/>
            <a:ext cx="216877" cy="287337"/>
          </a:xfrm>
          <a:custGeom>
            <a:avLst/>
            <a:gdLst>
              <a:gd name="T0" fmla="*/ 2147483647 w 94"/>
              <a:gd name="T1" fmla="*/ 2147483647 h 110"/>
              <a:gd name="T2" fmla="*/ 2147483647 w 94"/>
              <a:gd name="T3" fmla="*/ 2147483647 h 110"/>
              <a:gd name="T4" fmla="*/ 0 w 94"/>
              <a:gd name="T5" fmla="*/ 0 h 110"/>
              <a:gd name="T6" fmla="*/ 2147483647 w 94"/>
              <a:gd name="T7" fmla="*/ 2147483647 h 110"/>
              <a:gd name="T8" fmla="*/ 0 60000 65536"/>
              <a:gd name="T9" fmla="*/ 0 60000 65536"/>
              <a:gd name="T10" fmla="*/ 0 60000 65536"/>
              <a:gd name="T11" fmla="*/ 0 60000 65536"/>
              <a:gd name="T12" fmla="*/ 0 w 94"/>
              <a:gd name="T13" fmla="*/ 0 h 110"/>
              <a:gd name="T14" fmla="*/ 94 w 94"/>
              <a:gd name="T15" fmla="*/ 110 h 110"/>
            </a:gdLst>
            <a:ahLst/>
            <a:cxnLst>
              <a:cxn ang="T8">
                <a:pos x="T0" y="T1"/>
              </a:cxn>
              <a:cxn ang="T9">
                <a:pos x="T2" y="T3"/>
              </a:cxn>
              <a:cxn ang="T10">
                <a:pos x="T4" y="T5"/>
              </a:cxn>
              <a:cxn ang="T11">
                <a:pos x="T6" y="T7"/>
              </a:cxn>
            </a:cxnLst>
            <a:rect l="T12" t="T13" r="T14" b="T15"/>
            <a:pathLst>
              <a:path w="94" h="110">
                <a:moveTo>
                  <a:pt x="45" y="110"/>
                </a:moveTo>
                <a:lnTo>
                  <a:pt x="94" y="97"/>
                </a:lnTo>
                <a:lnTo>
                  <a:pt x="0" y="0"/>
                </a:lnTo>
                <a:lnTo>
                  <a:pt x="45" y="11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21629" name="Freeform 126"/>
          <p:cNvSpPr>
            <a:spLocks/>
          </p:cNvSpPr>
          <p:nvPr/>
        </p:nvSpPr>
        <p:spPr bwMode="auto">
          <a:xfrm>
            <a:off x="6659949" y="2808737"/>
            <a:ext cx="215412" cy="192088"/>
          </a:xfrm>
          <a:custGeom>
            <a:avLst/>
            <a:gdLst>
              <a:gd name="T0" fmla="*/ 2147483647 w 93"/>
              <a:gd name="T1" fmla="*/ 2147483647 h 73"/>
              <a:gd name="T2" fmla="*/ 0 w 93"/>
              <a:gd name="T3" fmla="*/ 2147483647 h 73"/>
              <a:gd name="T4" fmla="*/ 2147483647 w 93"/>
              <a:gd name="T5" fmla="*/ 0 h 73"/>
              <a:gd name="T6" fmla="*/ 2147483647 w 93"/>
              <a:gd name="T7" fmla="*/ 2147483647 h 73"/>
              <a:gd name="T8" fmla="*/ 0 60000 65536"/>
              <a:gd name="T9" fmla="*/ 0 60000 65536"/>
              <a:gd name="T10" fmla="*/ 0 60000 65536"/>
              <a:gd name="T11" fmla="*/ 0 60000 65536"/>
              <a:gd name="T12" fmla="*/ 0 w 93"/>
              <a:gd name="T13" fmla="*/ 0 h 73"/>
              <a:gd name="T14" fmla="*/ 93 w 93"/>
              <a:gd name="T15" fmla="*/ 73 h 73"/>
            </a:gdLst>
            <a:ahLst/>
            <a:cxnLst>
              <a:cxn ang="T8">
                <a:pos x="T0" y="T1"/>
              </a:cxn>
              <a:cxn ang="T9">
                <a:pos x="T2" y="T3"/>
              </a:cxn>
              <a:cxn ang="T10">
                <a:pos x="T4" y="T5"/>
              </a:cxn>
              <a:cxn ang="T11">
                <a:pos x="T6" y="T7"/>
              </a:cxn>
            </a:cxnLst>
            <a:rect l="T12" t="T13" r="T14" b="T15"/>
            <a:pathLst>
              <a:path w="93" h="73">
                <a:moveTo>
                  <a:pt x="93" y="73"/>
                </a:moveTo>
                <a:lnTo>
                  <a:pt x="0" y="13"/>
                </a:lnTo>
                <a:lnTo>
                  <a:pt x="49" y="0"/>
                </a:lnTo>
                <a:lnTo>
                  <a:pt x="93" y="73"/>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21630" name="Freeform 127"/>
          <p:cNvSpPr>
            <a:spLocks/>
          </p:cNvSpPr>
          <p:nvPr/>
        </p:nvSpPr>
        <p:spPr bwMode="auto">
          <a:xfrm>
            <a:off x="4798911" y="2772225"/>
            <a:ext cx="216877" cy="1079500"/>
          </a:xfrm>
          <a:custGeom>
            <a:avLst/>
            <a:gdLst>
              <a:gd name="T0" fmla="*/ 0 w 94"/>
              <a:gd name="T1" fmla="*/ 2147483647 h 413"/>
              <a:gd name="T2" fmla="*/ 2147483647 w 94"/>
              <a:gd name="T3" fmla="*/ 0 h 413"/>
              <a:gd name="T4" fmla="*/ 2147483647 w 94"/>
              <a:gd name="T5" fmla="*/ 2147483647 h 413"/>
              <a:gd name="T6" fmla="*/ 0 w 94"/>
              <a:gd name="T7" fmla="*/ 2147483647 h 413"/>
              <a:gd name="T8" fmla="*/ 0 60000 65536"/>
              <a:gd name="T9" fmla="*/ 0 60000 65536"/>
              <a:gd name="T10" fmla="*/ 0 60000 65536"/>
              <a:gd name="T11" fmla="*/ 0 60000 65536"/>
              <a:gd name="T12" fmla="*/ 0 w 94"/>
              <a:gd name="T13" fmla="*/ 0 h 413"/>
              <a:gd name="T14" fmla="*/ 94 w 94"/>
              <a:gd name="T15" fmla="*/ 413 h 413"/>
            </a:gdLst>
            <a:ahLst/>
            <a:cxnLst>
              <a:cxn ang="T8">
                <a:pos x="T0" y="T1"/>
              </a:cxn>
              <a:cxn ang="T9">
                <a:pos x="T2" y="T3"/>
              </a:cxn>
              <a:cxn ang="T10">
                <a:pos x="T4" y="T5"/>
              </a:cxn>
              <a:cxn ang="T11">
                <a:pos x="T6" y="T7"/>
              </a:cxn>
            </a:cxnLst>
            <a:rect l="T12" t="T13" r="T14" b="T15"/>
            <a:pathLst>
              <a:path w="94" h="413">
                <a:moveTo>
                  <a:pt x="0" y="257"/>
                </a:moveTo>
                <a:lnTo>
                  <a:pt x="94" y="0"/>
                </a:lnTo>
                <a:lnTo>
                  <a:pt x="49" y="413"/>
                </a:lnTo>
                <a:lnTo>
                  <a:pt x="0" y="257"/>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21631" name="Freeform 128"/>
          <p:cNvSpPr>
            <a:spLocks/>
          </p:cNvSpPr>
          <p:nvPr/>
        </p:nvSpPr>
        <p:spPr bwMode="auto">
          <a:xfrm>
            <a:off x="4913212" y="2569025"/>
            <a:ext cx="216877" cy="1282700"/>
          </a:xfrm>
          <a:custGeom>
            <a:avLst/>
            <a:gdLst>
              <a:gd name="T0" fmla="*/ 2147483647 w 94"/>
              <a:gd name="T1" fmla="*/ 0 h 491"/>
              <a:gd name="T2" fmla="*/ 0 w 94"/>
              <a:gd name="T3" fmla="*/ 2147483647 h 491"/>
              <a:gd name="T4" fmla="*/ 2147483647 w 94"/>
              <a:gd name="T5" fmla="*/ 2147483647 h 491"/>
              <a:gd name="T6" fmla="*/ 2147483647 w 94"/>
              <a:gd name="T7" fmla="*/ 0 h 491"/>
              <a:gd name="T8" fmla="*/ 0 60000 65536"/>
              <a:gd name="T9" fmla="*/ 0 60000 65536"/>
              <a:gd name="T10" fmla="*/ 0 60000 65536"/>
              <a:gd name="T11" fmla="*/ 0 60000 65536"/>
              <a:gd name="T12" fmla="*/ 0 w 94"/>
              <a:gd name="T13" fmla="*/ 0 h 491"/>
              <a:gd name="T14" fmla="*/ 94 w 94"/>
              <a:gd name="T15" fmla="*/ 491 h 491"/>
            </a:gdLst>
            <a:ahLst/>
            <a:cxnLst>
              <a:cxn ang="T8">
                <a:pos x="T0" y="T1"/>
              </a:cxn>
              <a:cxn ang="T9">
                <a:pos x="T2" y="T3"/>
              </a:cxn>
              <a:cxn ang="T10">
                <a:pos x="T4" y="T5"/>
              </a:cxn>
              <a:cxn ang="T11">
                <a:pos x="T6" y="T7"/>
              </a:cxn>
            </a:cxnLst>
            <a:rect l="T12" t="T13" r="T14" b="T15"/>
            <a:pathLst>
              <a:path w="94" h="491">
                <a:moveTo>
                  <a:pt x="94" y="0"/>
                </a:moveTo>
                <a:lnTo>
                  <a:pt x="0" y="491"/>
                </a:lnTo>
                <a:lnTo>
                  <a:pt x="45" y="78"/>
                </a:lnTo>
                <a:lnTo>
                  <a:pt x="94"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21632" name="Freeform 129"/>
          <p:cNvSpPr>
            <a:spLocks/>
          </p:cNvSpPr>
          <p:nvPr/>
        </p:nvSpPr>
        <p:spPr bwMode="auto">
          <a:xfrm>
            <a:off x="7533319" y="3851729"/>
            <a:ext cx="219808" cy="96837"/>
          </a:xfrm>
          <a:custGeom>
            <a:avLst/>
            <a:gdLst>
              <a:gd name="T0" fmla="*/ 2147483647 w 94"/>
              <a:gd name="T1" fmla="*/ 0 h 37"/>
              <a:gd name="T2" fmla="*/ 2147483647 w 94"/>
              <a:gd name="T3" fmla="*/ 2147483647 h 37"/>
              <a:gd name="T4" fmla="*/ 0 w 94"/>
              <a:gd name="T5" fmla="*/ 2147483647 h 37"/>
              <a:gd name="T6" fmla="*/ 2147483647 w 94"/>
              <a:gd name="T7" fmla="*/ 0 h 37"/>
              <a:gd name="T8" fmla="*/ 0 60000 65536"/>
              <a:gd name="T9" fmla="*/ 0 60000 65536"/>
              <a:gd name="T10" fmla="*/ 0 60000 65536"/>
              <a:gd name="T11" fmla="*/ 0 60000 65536"/>
              <a:gd name="T12" fmla="*/ 0 w 94"/>
              <a:gd name="T13" fmla="*/ 0 h 37"/>
              <a:gd name="T14" fmla="*/ 94 w 94"/>
              <a:gd name="T15" fmla="*/ 37 h 37"/>
            </a:gdLst>
            <a:ahLst/>
            <a:cxnLst>
              <a:cxn ang="T8">
                <a:pos x="T0" y="T1"/>
              </a:cxn>
              <a:cxn ang="T9">
                <a:pos x="T2" y="T3"/>
              </a:cxn>
              <a:cxn ang="T10">
                <a:pos x="T4" y="T5"/>
              </a:cxn>
              <a:cxn ang="T11">
                <a:pos x="T6" y="T7"/>
              </a:cxn>
            </a:cxnLst>
            <a:rect l="T12" t="T13" r="T14" b="T15"/>
            <a:pathLst>
              <a:path w="94" h="37">
                <a:moveTo>
                  <a:pt x="50" y="0"/>
                </a:moveTo>
                <a:lnTo>
                  <a:pt x="94" y="37"/>
                </a:lnTo>
                <a:lnTo>
                  <a:pt x="0" y="23"/>
                </a:lnTo>
                <a:lnTo>
                  <a:pt x="50"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21633" name="Freeform 130"/>
          <p:cNvSpPr>
            <a:spLocks/>
          </p:cNvSpPr>
          <p:nvPr/>
        </p:nvSpPr>
        <p:spPr bwMode="auto">
          <a:xfrm>
            <a:off x="7650549" y="3851729"/>
            <a:ext cx="215412" cy="96837"/>
          </a:xfrm>
          <a:custGeom>
            <a:avLst/>
            <a:gdLst>
              <a:gd name="T0" fmla="*/ 2147483647 w 93"/>
              <a:gd name="T1" fmla="*/ 2147483647 h 37"/>
              <a:gd name="T2" fmla="*/ 0 w 93"/>
              <a:gd name="T3" fmla="*/ 0 h 37"/>
              <a:gd name="T4" fmla="*/ 2147483647 w 93"/>
              <a:gd name="T5" fmla="*/ 2147483647 h 37"/>
              <a:gd name="T6" fmla="*/ 2147483647 w 93"/>
              <a:gd name="T7" fmla="*/ 2147483647 h 37"/>
              <a:gd name="T8" fmla="*/ 0 60000 65536"/>
              <a:gd name="T9" fmla="*/ 0 60000 65536"/>
              <a:gd name="T10" fmla="*/ 0 60000 65536"/>
              <a:gd name="T11" fmla="*/ 0 60000 65536"/>
              <a:gd name="T12" fmla="*/ 0 w 93"/>
              <a:gd name="T13" fmla="*/ 0 h 37"/>
              <a:gd name="T14" fmla="*/ 93 w 93"/>
              <a:gd name="T15" fmla="*/ 37 h 37"/>
            </a:gdLst>
            <a:ahLst/>
            <a:cxnLst>
              <a:cxn ang="T8">
                <a:pos x="T0" y="T1"/>
              </a:cxn>
              <a:cxn ang="T9">
                <a:pos x="T2" y="T3"/>
              </a:cxn>
              <a:cxn ang="T10">
                <a:pos x="T4" y="T5"/>
              </a:cxn>
              <a:cxn ang="T11">
                <a:pos x="T6" y="T7"/>
              </a:cxn>
            </a:cxnLst>
            <a:rect l="T12" t="T13" r="T14" b="T15"/>
            <a:pathLst>
              <a:path w="93" h="37">
                <a:moveTo>
                  <a:pt x="93" y="14"/>
                </a:moveTo>
                <a:lnTo>
                  <a:pt x="0" y="0"/>
                </a:lnTo>
                <a:lnTo>
                  <a:pt x="44" y="37"/>
                </a:lnTo>
                <a:lnTo>
                  <a:pt x="93" y="14"/>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21634" name="Line 131"/>
          <p:cNvSpPr>
            <a:spLocks noChangeShapeType="1"/>
          </p:cNvSpPr>
          <p:nvPr/>
        </p:nvSpPr>
        <p:spPr bwMode="auto">
          <a:xfrm flipH="1" flipV="1">
            <a:off x="6659949" y="2843669"/>
            <a:ext cx="215412" cy="157163"/>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21635" name="Line 132"/>
          <p:cNvSpPr>
            <a:spLocks noChangeShapeType="1"/>
          </p:cNvSpPr>
          <p:nvPr/>
        </p:nvSpPr>
        <p:spPr bwMode="auto">
          <a:xfrm>
            <a:off x="4798913" y="3445325"/>
            <a:ext cx="114300" cy="406400"/>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21636" name="Line 133"/>
          <p:cNvSpPr>
            <a:spLocks noChangeShapeType="1"/>
          </p:cNvSpPr>
          <p:nvPr/>
        </p:nvSpPr>
        <p:spPr bwMode="auto">
          <a:xfrm flipH="1">
            <a:off x="4913212" y="2569025"/>
            <a:ext cx="216877" cy="1282700"/>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21637" name="Line 134"/>
          <p:cNvSpPr>
            <a:spLocks noChangeShapeType="1"/>
          </p:cNvSpPr>
          <p:nvPr/>
        </p:nvSpPr>
        <p:spPr bwMode="auto">
          <a:xfrm flipH="1" flipV="1">
            <a:off x="7650549" y="3851725"/>
            <a:ext cx="215412" cy="36512"/>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21638" name="Line 135"/>
          <p:cNvSpPr>
            <a:spLocks noChangeShapeType="1"/>
          </p:cNvSpPr>
          <p:nvPr/>
        </p:nvSpPr>
        <p:spPr bwMode="auto">
          <a:xfrm flipV="1">
            <a:off x="7533320" y="3851732"/>
            <a:ext cx="117231" cy="6032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21639" name="Freeform 136"/>
          <p:cNvSpPr>
            <a:spLocks/>
          </p:cNvSpPr>
          <p:nvPr/>
        </p:nvSpPr>
        <p:spPr bwMode="auto">
          <a:xfrm>
            <a:off x="6875361" y="3000825"/>
            <a:ext cx="227134" cy="239712"/>
          </a:xfrm>
          <a:custGeom>
            <a:avLst/>
            <a:gdLst>
              <a:gd name="T0" fmla="*/ 2147483647 w 98"/>
              <a:gd name="T1" fmla="*/ 2147483647 h 92"/>
              <a:gd name="T2" fmla="*/ 0 w 98"/>
              <a:gd name="T3" fmla="*/ 0 h 92"/>
              <a:gd name="T4" fmla="*/ 2147483647 w 98"/>
              <a:gd name="T5" fmla="*/ 2147483647 h 92"/>
              <a:gd name="T6" fmla="*/ 2147483647 w 98"/>
              <a:gd name="T7" fmla="*/ 2147483647 h 92"/>
              <a:gd name="T8" fmla="*/ 0 60000 65536"/>
              <a:gd name="T9" fmla="*/ 0 60000 65536"/>
              <a:gd name="T10" fmla="*/ 0 60000 65536"/>
              <a:gd name="T11" fmla="*/ 0 60000 65536"/>
              <a:gd name="T12" fmla="*/ 0 w 98"/>
              <a:gd name="T13" fmla="*/ 0 h 92"/>
              <a:gd name="T14" fmla="*/ 98 w 98"/>
              <a:gd name="T15" fmla="*/ 92 h 92"/>
            </a:gdLst>
            <a:ahLst/>
            <a:cxnLst>
              <a:cxn ang="T8">
                <a:pos x="T0" y="T1"/>
              </a:cxn>
              <a:cxn ang="T9">
                <a:pos x="T2" y="T3"/>
              </a:cxn>
              <a:cxn ang="T10">
                <a:pos x="T4" y="T5"/>
              </a:cxn>
              <a:cxn ang="T11">
                <a:pos x="T6" y="T7"/>
              </a:cxn>
            </a:cxnLst>
            <a:rect l="T12" t="T13" r="T14" b="T15"/>
            <a:pathLst>
              <a:path w="98" h="92">
                <a:moveTo>
                  <a:pt x="98" y="92"/>
                </a:moveTo>
                <a:lnTo>
                  <a:pt x="0" y="0"/>
                </a:lnTo>
                <a:lnTo>
                  <a:pt x="49" y="51"/>
                </a:lnTo>
                <a:lnTo>
                  <a:pt x="98" y="92"/>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21640" name="Line 137"/>
          <p:cNvSpPr>
            <a:spLocks noChangeShapeType="1"/>
          </p:cNvSpPr>
          <p:nvPr/>
        </p:nvSpPr>
        <p:spPr bwMode="auto">
          <a:xfrm flipH="1" flipV="1">
            <a:off x="6875361" y="3000825"/>
            <a:ext cx="227134" cy="239712"/>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21641" name="Freeform 138"/>
          <p:cNvSpPr>
            <a:spLocks/>
          </p:cNvSpPr>
          <p:nvPr/>
        </p:nvSpPr>
        <p:spPr bwMode="auto">
          <a:xfrm>
            <a:off x="6771319" y="2808737"/>
            <a:ext cx="216877" cy="325438"/>
          </a:xfrm>
          <a:custGeom>
            <a:avLst/>
            <a:gdLst>
              <a:gd name="T0" fmla="*/ 2147483647 w 93"/>
              <a:gd name="T1" fmla="*/ 2147483647 h 124"/>
              <a:gd name="T2" fmla="*/ 2147483647 w 93"/>
              <a:gd name="T3" fmla="*/ 2147483647 h 124"/>
              <a:gd name="T4" fmla="*/ 0 w 93"/>
              <a:gd name="T5" fmla="*/ 0 h 124"/>
              <a:gd name="T6" fmla="*/ 2147483647 w 93"/>
              <a:gd name="T7" fmla="*/ 2147483647 h 124"/>
              <a:gd name="T8" fmla="*/ 0 60000 65536"/>
              <a:gd name="T9" fmla="*/ 0 60000 65536"/>
              <a:gd name="T10" fmla="*/ 0 60000 65536"/>
              <a:gd name="T11" fmla="*/ 0 60000 65536"/>
              <a:gd name="T12" fmla="*/ 0 w 93"/>
              <a:gd name="T13" fmla="*/ 0 h 124"/>
              <a:gd name="T14" fmla="*/ 93 w 93"/>
              <a:gd name="T15" fmla="*/ 124 h 124"/>
            </a:gdLst>
            <a:ahLst/>
            <a:cxnLst>
              <a:cxn ang="T8">
                <a:pos x="T0" y="T1"/>
              </a:cxn>
              <a:cxn ang="T9">
                <a:pos x="T2" y="T3"/>
              </a:cxn>
              <a:cxn ang="T10">
                <a:pos x="T4" y="T5"/>
              </a:cxn>
              <a:cxn ang="T11">
                <a:pos x="T6" y="T7"/>
              </a:cxn>
            </a:cxnLst>
            <a:rect l="T12" t="T13" r="T14" b="T15"/>
            <a:pathLst>
              <a:path w="93" h="124">
                <a:moveTo>
                  <a:pt x="44" y="73"/>
                </a:moveTo>
                <a:lnTo>
                  <a:pt x="93" y="124"/>
                </a:lnTo>
                <a:lnTo>
                  <a:pt x="0" y="0"/>
                </a:lnTo>
                <a:lnTo>
                  <a:pt x="44" y="73"/>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21642" name="Line 139"/>
          <p:cNvSpPr>
            <a:spLocks noChangeShapeType="1"/>
          </p:cNvSpPr>
          <p:nvPr/>
        </p:nvSpPr>
        <p:spPr bwMode="auto">
          <a:xfrm>
            <a:off x="6771323" y="2808737"/>
            <a:ext cx="104043" cy="192088"/>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21643" name="Line 140"/>
          <p:cNvSpPr>
            <a:spLocks noChangeShapeType="1"/>
          </p:cNvSpPr>
          <p:nvPr/>
        </p:nvSpPr>
        <p:spPr bwMode="auto">
          <a:xfrm flipV="1">
            <a:off x="7753130" y="3888239"/>
            <a:ext cx="112835" cy="6032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21644" name="Freeform 141"/>
          <p:cNvSpPr>
            <a:spLocks/>
          </p:cNvSpPr>
          <p:nvPr/>
        </p:nvSpPr>
        <p:spPr bwMode="auto">
          <a:xfrm>
            <a:off x="6988197" y="3134182"/>
            <a:ext cx="216877" cy="300037"/>
          </a:xfrm>
          <a:custGeom>
            <a:avLst/>
            <a:gdLst>
              <a:gd name="T0" fmla="*/ 2147483647 w 94"/>
              <a:gd name="T1" fmla="*/ 2147483647 h 115"/>
              <a:gd name="T2" fmla="*/ 2147483647 w 94"/>
              <a:gd name="T3" fmla="*/ 2147483647 h 115"/>
              <a:gd name="T4" fmla="*/ 0 w 94"/>
              <a:gd name="T5" fmla="*/ 0 h 115"/>
              <a:gd name="T6" fmla="*/ 2147483647 w 94"/>
              <a:gd name="T7" fmla="*/ 2147483647 h 115"/>
              <a:gd name="T8" fmla="*/ 0 60000 65536"/>
              <a:gd name="T9" fmla="*/ 0 60000 65536"/>
              <a:gd name="T10" fmla="*/ 0 60000 65536"/>
              <a:gd name="T11" fmla="*/ 0 60000 65536"/>
              <a:gd name="T12" fmla="*/ 0 w 94"/>
              <a:gd name="T13" fmla="*/ 0 h 115"/>
              <a:gd name="T14" fmla="*/ 94 w 94"/>
              <a:gd name="T15" fmla="*/ 115 h 115"/>
            </a:gdLst>
            <a:ahLst/>
            <a:cxnLst>
              <a:cxn ang="T8">
                <a:pos x="T0" y="T1"/>
              </a:cxn>
              <a:cxn ang="T9">
                <a:pos x="T2" y="T3"/>
              </a:cxn>
              <a:cxn ang="T10">
                <a:pos x="T4" y="T5"/>
              </a:cxn>
              <a:cxn ang="T11">
                <a:pos x="T6" y="T7"/>
              </a:cxn>
            </a:cxnLst>
            <a:rect l="T12" t="T13" r="T14" b="T15"/>
            <a:pathLst>
              <a:path w="94" h="115">
                <a:moveTo>
                  <a:pt x="49" y="41"/>
                </a:moveTo>
                <a:lnTo>
                  <a:pt x="94" y="115"/>
                </a:lnTo>
                <a:lnTo>
                  <a:pt x="0" y="0"/>
                </a:lnTo>
                <a:lnTo>
                  <a:pt x="49" y="41"/>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21645" name="Freeform 142"/>
          <p:cNvSpPr>
            <a:spLocks/>
          </p:cNvSpPr>
          <p:nvPr/>
        </p:nvSpPr>
        <p:spPr bwMode="auto">
          <a:xfrm>
            <a:off x="7102497" y="3240537"/>
            <a:ext cx="216877" cy="204788"/>
          </a:xfrm>
          <a:custGeom>
            <a:avLst/>
            <a:gdLst>
              <a:gd name="T0" fmla="*/ 2147483647 w 94"/>
              <a:gd name="T1" fmla="*/ 2147483647 h 78"/>
              <a:gd name="T2" fmla="*/ 0 w 94"/>
              <a:gd name="T3" fmla="*/ 0 h 78"/>
              <a:gd name="T4" fmla="*/ 2147483647 w 94"/>
              <a:gd name="T5" fmla="*/ 2147483647 h 78"/>
              <a:gd name="T6" fmla="*/ 2147483647 w 94"/>
              <a:gd name="T7" fmla="*/ 2147483647 h 78"/>
              <a:gd name="T8" fmla="*/ 0 60000 65536"/>
              <a:gd name="T9" fmla="*/ 0 60000 65536"/>
              <a:gd name="T10" fmla="*/ 0 60000 65536"/>
              <a:gd name="T11" fmla="*/ 0 60000 65536"/>
              <a:gd name="T12" fmla="*/ 0 w 94"/>
              <a:gd name="T13" fmla="*/ 0 h 78"/>
              <a:gd name="T14" fmla="*/ 94 w 94"/>
              <a:gd name="T15" fmla="*/ 78 h 78"/>
            </a:gdLst>
            <a:ahLst/>
            <a:cxnLst>
              <a:cxn ang="T8">
                <a:pos x="T0" y="T1"/>
              </a:cxn>
              <a:cxn ang="T9">
                <a:pos x="T2" y="T3"/>
              </a:cxn>
              <a:cxn ang="T10">
                <a:pos x="T4" y="T5"/>
              </a:cxn>
              <a:cxn ang="T11">
                <a:pos x="T6" y="T7"/>
              </a:cxn>
            </a:cxnLst>
            <a:rect l="T12" t="T13" r="T14" b="T15"/>
            <a:pathLst>
              <a:path w="94" h="78">
                <a:moveTo>
                  <a:pt x="94" y="78"/>
                </a:moveTo>
                <a:lnTo>
                  <a:pt x="0" y="0"/>
                </a:lnTo>
                <a:lnTo>
                  <a:pt x="45" y="74"/>
                </a:lnTo>
                <a:lnTo>
                  <a:pt x="94" y="78"/>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21646" name="Freeform 143"/>
          <p:cNvSpPr>
            <a:spLocks/>
          </p:cNvSpPr>
          <p:nvPr/>
        </p:nvSpPr>
        <p:spPr bwMode="auto">
          <a:xfrm>
            <a:off x="5130088" y="1703841"/>
            <a:ext cx="218343" cy="1008063"/>
          </a:xfrm>
          <a:custGeom>
            <a:avLst/>
            <a:gdLst>
              <a:gd name="T0" fmla="*/ 0 w 94"/>
              <a:gd name="T1" fmla="*/ 2147483647 h 386"/>
              <a:gd name="T2" fmla="*/ 2147483647 w 94"/>
              <a:gd name="T3" fmla="*/ 0 h 386"/>
              <a:gd name="T4" fmla="*/ 2147483647 w 94"/>
              <a:gd name="T5" fmla="*/ 2147483647 h 386"/>
              <a:gd name="T6" fmla="*/ 0 w 94"/>
              <a:gd name="T7" fmla="*/ 2147483647 h 386"/>
              <a:gd name="T8" fmla="*/ 0 60000 65536"/>
              <a:gd name="T9" fmla="*/ 0 60000 65536"/>
              <a:gd name="T10" fmla="*/ 0 60000 65536"/>
              <a:gd name="T11" fmla="*/ 0 60000 65536"/>
              <a:gd name="T12" fmla="*/ 0 w 94"/>
              <a:gd name="T13" fmla="*/ 0 h 386"/>
              <a:gd name="T14" fmla="*/ 94 w 94"/>
              <a:gd name="T15" fmla="*/ 386 h 386"/>
            </a:gdLst>
            <a:ahLst/>
            <a:cxnLst>
              <a:cxn ang="T8">
                <a:pos x="T0" y="T1"/>
              </a:cxn>
              <a:cxn ang="T9">
                <a:pos x="T2" y="T3"/>
              </a:cxn>
              <a:cxn ang="T10">
                <a:pos x="T4" y="T5"/>
              </a:cxn>
              <a:cxn ang="T11">
                <a:pos x="T6" y="T7"/>
              </a:cxn>
            </a:cxnLst>
            <a:rect l="T12" t="T13" r="T14" b="T15"/>
            <a:pathLst>
              <a:path w="94" h="386">
                <a:moveTo>
                  <a:pt x="0" y="331"/>
                </a:moveTo>
                <a:lnTo>
                  <a:pt x="94" y="0"/>
                </a:lnTo>
                <a:lnTo>
                  <a:pt x="49" y="386"/>
                </a:lnTo>
                <a:lnTo>
                  <a:pt x="0" y="331"/>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21647" name="Freeform 144"/>
          <p:cNvSpPr>
            <a:spLocks/>
          </p:cNvSpPr>
          <p:nvPr/>
        </p:nvSpPr>
        <p:spPr bwMode="auto">
          <a:xfrm>
            <a:off x="5242926" y="1703841"/>
            <a:ext cx="219808" cy="1008063"/>
          </a:xfrm>
          <a:custGeom>
            <a:avLst/>
            <a:gdLst>
              <a:gd name="T0" fmla="*/ 2147483647 w 94"/>
              <a:gd name="T1" fmla="*/ 2147483647 h 386"/>
              <a:gd name="T2" fmla="*/ 0 w 94"/>
              <a:gd name="T3" fmla="*/ 2147483647 h 386"/>
              <a:gd name="T4" fmla="*/ 2147483647 w 94"/>
              <a:gd name="T5" fmla="*/ 0 h 386"/>
              <a:gd name="T6" fmla="*/ 2147483647 w 94"/>
              <a:gd name="T7" fmla="*/ 2147483647 h 386"/>
              <a:gd name="T8" fmla="*/ 0 60000 65536"/>
              <a:gd name="T9" fmla="*/ 0 60000 65536"/>
              <a:gd name="T10" fmla="*/ 0 60000 65536"/>
              <a:gd name="T11" fmla="*/ 0 60000 65536"/>
              <a:gd name="T12" fmla="*/ 0 w 94"/>
              <a:gd name="T13" fmla="*/ 0 h 386"/>
              <a:gd name="T14" fmla="*/ 94 w 94"/>
              <a:gd name="T15" fmla="*/ 386 h 386"/>
            </a:gdLst>
            <a:ahLst/>
            <a:cxnLst>
              <a:cxn ang="T8">
                <a:pos x="T0" y="T1"/>
              </a:cxn>
              <a:cxn ang="T9">
                <a:pos x="T2" y="T3"/>
              </a:cxn>
              <a:cxn ang="T10">
                <a:pos x="T4" y="T5"/>
              </a:cxn>
              <a:cxn ang="T11">
                <a:pos x="T6" y="T7"/>
              </a:cxn>
            </a:cxnLst>
            <a:rect l="T12" t="T13" r="T14" b="T15"/>
            <a:pathLst>
              <a:path w="94" h="386">
                <a:moveTo>
                  <a:pt x="94" y="14"/>
                </a:moveTo>
                <a:lnTo>
                  <a:pt x="0" y="386"/>
                </a:lnTo>
                <a:lnTo>
                  <a:pt x="45" y="0"/>
                </a:lnTo>
                <a:lnTo>
                  <a:pt x="94" y="14"/>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21648" name="Line 145"/>
          <p:cNvSpPr>
            <a:spLocks noChangeShapeType="1"/>
          </p:cNvSpPr>
          <p:nvPr/>
        </p:nvSpPr>
        <p:spPr bwMode="auto">
          <a:xfrm flipH="1" flipV="1">
            <a:off x="7102497" y="3240537"/>
            <a:ext cx="216877" cy="204788"/>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21649" name="Line 146"/>
          <p:cNvSpPr>
            <a:spLocks noChangeShapeType="1"/>
          </p:cNvSpPr>
          <p:nvPr/>
        </p:nvSpPr>
        <p:spPr bwMode="auto">
          <a:xfrm>
            <a:off x="6988197" y="3134175"/>
            <a:ext cx="114300" cy="106362"/>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21650" name="Line 147"/>
          <p:cNvSpPr>
            <a:spLocks noChangeShapeType="1"/>
          </p:cNvSpPr>
          <p:nvPr/>
        </p:nvSpPr>
        <p:spPr bwMode="auto">
          <a:xfrm>
            <a:off x="5462735" y="1740350"/>
            <a:ext cx="101111" cy="468312"/>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21651" name="Line 148"/>
          <p:cNvSpPr>
            <a:spLocks noChangeShapeType="1"/>
          </p:cNvSpPr>
          <p:nvPr/>
        </p:nvSpPr>
        <p:spPr bwMode="auto">
          <a:xfrm>
            <a:off x="5130090" y="2569032"/>
            <a:ext cx="112835" cy="14287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21652" name="Line 149"/>
          <p:cNvSpPr>
            <a:spLocks noChangeShapeType="1"/>
          </p:cNvSpPr>
          <p:nvPr/>
        </p:nvSpPr>
        <p:spPr bwMode="auto">
          <a:xfrm flipH="1">
            <a:off x="5242926" y="1740350"/>
            <a:ext cx="219808" cy="971550"/>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21653" name="Freeform 150"/>
          <p:cNvSpPr>
            <a:spLocks/>
          </p:cNvSpPr>
          <p:nvPr/>
        </p:nvSpPr>
        <p:spPr bwMode="auto">
          <a:xfrm>
            <a:off x="7319374" y="3445325"/>
            <a:ext cx="213946" cy="527050"/>
          </a:xfrm>
          <a:custGeom>
            <a:avLst/>
            <a:gdLst>
              <a:gd name="T0" fmla="*/ 2147483647 w 93"/>
              <a:gd name="T1" fmla="*/ 2147483647 h 202"/>
              <a:gd name="T2" fmla="*/ 0 w 93"/>
              <a:gd name="T3" fmla="*/ 0 h 202"/>
              <a:gd name="T4" fmla="*/ 2147483647 w 93"/>
              <a:gd name="T5" fmla="*/ 2147483647 h 202"/>
              <a:gd name="T6" fmla="*/ 2147483647 w 93"/>
              <a:gd name="T7" fmla="*/ 2147483647 h 202"/>
              <a:gd name="T8" fmla="*/ 0 60000 65536"/>
              <a:gd name="T9" fmla="*/ 0 60000 65536"/>
              <a:gd name="T10" fmla="*/ 0 60000 65536"/>
              <a:gd name="T11" fmla="*/ 0 60000 65536"/>
              <a:gd name="T12" fmla="*/ 0 w 93"/>
              <a:gd name="T13" fmla="*/ 0 h 202"/>
              <a:gd name="T14" fmla="*/ 93 w 93"/>
              <a:gd name="T15" fmla="*/ 202 h 202"/>
            </a:gdLst>
            <a:ahLst/>
            <a:cxnLst>
              <a:cxn ang="T8">
                <a:pos x="T0" y="T1"/>
              </a:cxn>
              <a:cxn ang="T9">
                <a:pos x="T2" y="T3"/>
              </a:cxn>
              <a:cxn ang="T10">
                <a:pos x="T4" y="T5"/>
              </a:cxn>
              <a:cxn ang="T11">
                <a:pos x="T6" y="T7"/>
              </a:cxn>
            </a:cxnLst>
            <a:rect l="T12" t="T13" r="T14" b="T15"/>
            <a:pathLst>
              <a:path w="93" h="202">
                <a:moveTo>
                  <a:pt x="93" y="179"/>
                </a:moveTo>
                <a:lnTo>
                  <a:pt x="0" y="0"/>
                </a:lnTo>
                <a:lnTo>
                  <a:pt x="44" y="202"/>
                </a:lnTo>
                <a:lnTo>
                  <a:pt x="93" y="179"/>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21654" name="Line 151"/>
          <p:cNvSpPr>
            <a:spLocks noChangeShapeType="1"/>
          </p:cNvSpPr>
          <p:nvPr/>
        </p:nvSpPr>
        <p:spPr bwMode="auto">
          <a:xfrm>
            <a:off x="7319372" y="3445325"/>
            <a:ext cx="1466" cy="12700"/>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21655" name="Freeform 152"/>
          <p:cNvSpPr>
            <a:spLocks/>
          </p:cNvSpPr>
          <p:nvPr/>
        </p:nvSpPr>
        <p:spPr bwMode="auto">
          <a:xfrm>
            <a:off x="7205076" y="3434219"/>
            <a:ext cx="216877" cy="538163"/>
          </a:xfrm>
          <a:custGeom>
            <a:avLst/>
            <a:gdLst>
              <a:gd name="T0" fmla="*/ 2147483647 w 93"/>
              <a:gd name="T1" fmla="*/ 2147483647 h 206"/>
              <a:gd name="T2" fmla="*/ 2147483647 w 93"/>
              <a:gd name="T3" fmla="*/ 2147483647 h 206"/>
              <a:gd name="T4" fmla="*/ 0 w 93"/>
              <a:gd name="T5" fmla="*/ 0 h 206"/>
              <a:gd name="T6" fmla="*/ 2147483647 w 93"/>
              <a:gd name="T7" fmla="*/ 2147483647 h 206"/>
              <a:gd name="T8" fmla="*/ 0 60000 65536"/>
              <a:gd name="T9" fmla="*/ 0 60000 65536"/>
              <a:gd name="T10" fmla="*/ 0 60000 65536"/>
              <a:gd name="T11" fmla="*/ 0 60000 65536"/>
              <a:gd name="T12" fmla="*/ 0 w 93"/>
              <a:gd name="T13" fmla="*/ 0 h 206"/>
              <a:gd name="T14" fmla="*/ 93 w 93"/>
              <a:gd name="T15" fmla="*/ 206 h 206"/>
            </a:gdLst>
            <a:ahLst/>
            <a:cxnLst>
              <a:cxn ang="T8">
                <a:pos x="T0" y="T1"/>
              </a:cxn>
              <a:cxn ang="T9">
                <a:pos x="T2" y="T3"/>
              </a:cxn>
              <a:cxn ang="T10">
                <a:pos x="T4" y="T5"/>
              </a:cxn>
              <a:cxn ang="T11">
                <a:pos x="T6" y="T7"/>
              </a:cxn>
            </a:cxnLst>
            <a:rect l="T12" t="T13" r="T14" b="T15"/>
            <a:pathLst>
              <a:path w="93" h="206">
                <a:moveTo>
                  <a:pt x="49" y="4"/>
                </a:moveTo>
                <a:lnTo>
                  <a:pt x="93" y="206"/>
                </a:lnTo>
                <a:lnTo>
                  <a:pt x="0" y="0"/>
                </a:lnTo>
                <a:lnTo>
                  <a:pt x="49" y="4"/>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21656" name="Freeform 153"/>
          <p:cNvSpPr>
            <a:spLocks/>
          </p:cNvSpPr>
          <p:nvPr/>
        </p:nvSpPr>
        <p:spPr bwMode="auto">
          <a:xfrm>
            <a:off x="7421949" y="3912054"/>
            <a:ext cx="228600" cy="96837"/>
          </a:xfrm>
          <a:custGeom>
            <a:avLst/>
            <a:gdLst>
              <a:gd name="T0" fmla="*/ 2147483647 w 99"/>
              <a:gd name="T1" fmla="*/ 0 h 37"/>
              <a:gd name="T2" fmla="*/ 2147483647 w 99"/>
              <a:gd name="T3" fmla="*/ 2147483647 h 37"/>
              <a:gd name="T4" fmla="*/ 0 w 99"/>
              <a:gd name="T5" fmla="*/ 2147483647 h 37"/>
              <a:gd name="T6" fmla="*/ 2147483647 w 99"/>
              <a:gd name="T7" fmla="*/ 0 h 37"/>
              <a:gd name="T8" fmla="*/ 0 60000 65536"/>
              <a:gd name="T9" fmla="*/ 0 60000 65536"/>
              <a:gd name="T10" fmla="*/ 0 60000 65536"/>
              <a:gd name="T11" fmla="*/ 0 60000 65536"/>
              <a:gd name="T12" fmla="*/ 0 w 99"/>
              <a:gd name="T13" fmla="*/ 0 h 37"/>
              <a:gd name="T14" fmla="*/ 99 w 99"/>
              <a:gd name="T15" fmla="*/ 37 h 37"/>
            </a:gdLst>
            <a:ahLst/>
            <a:cxnLst>
              <a:cxn ang="T8">
                <a:pos x="T0" y="T1"/>
              </a:cxn>
              <a:cxn ang="T9">
                <a:pos x="T2" y="T3"/>
              </a:cxn>
              <a:cxn ang="T10">
                <a:pos x="T4" y="T5"/>
              </a:cxn>
              <a:cxn ang="T11">
                <a:pos x="T6" y="T7"/>
              </a:cxn>
            </a:cxnLst>
            <a:rect l="T12" t="T13" r="T14" b="T15"/>
            <a:pathLst>
              <a:path w="99" h="37">
                <a:moveTo>
                  <a:pt x="49" y="0"/>
                </a:moveTo>
                <a:lnTo>
                  <a:pt x="99" y="37"/>
                </a:lnTo>
                <a:lnTo>
                  <a:pt x="0" y="23"/>
                </a:lnTo>
                <a:lnTo>
                  <a:pt x="49"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21657" name="Freeform 154"/>
          <p:cNvSpPr>
            <a:spLocks/>
          </p:cNvSpPr>
          <p:nvPr/>
        </p:nvSpPr>
        <p:spPr bwMode="auto">
          <a:xfrm>
            <a:off x="7533319" y="3912054"/>
            <a:ext cx="219808" cy="96837"/>
          </a:xfrm>
          <a:custGeom>
            <a:avLst/>
            <a:gdLst>
              <a:gd name="T0" fmla="*/ 2147483647 w 94"/>
              <a:gd name="T1" fmla="*/ 2147483647 h 37"/>
              <a:gd name="T2" fmla="*/ 0 w 94"/>
              <a:gd name="T3" fmla="*/ 0 h 37"/>
              <a:gd name="T4" fmla="*/ 2147483647 w 94"/>
              <a:gd name="T5" fmla="*/ 2147483647 h 37"/>
              <a:gd name="T6" fmla="*/ 2147483647 w 94"/>
              <a:gd name="T7" fmla="*/ 2147483647 h 37"/>
              <a:gd name="T8" fmla="*/ 0 60000 65536"/>
              <a:gd name="T9" fmla="*/ 0 60000 65536"/>
              <a:gd name="T10" fmla="*/ 0 60000 65536"/>
              <a:gd name="T11" fmla="*/ 0 60000 65536"/>
              <a:gd name="T12" fmla="*/ 0 w 94"/>
              <a:gd name="T13" fmla="*/ 0 h 37"/>
              <a:gd name="T14" fmla="*/ 94 w 94"/>
              <a:gd name="T15" fmla="*/ 37 h 37"/>
            </a:gdLst>
            <a:ahLst/>
            <a:cxnLst>
              <a:cxn ang="T8">
                <a:pos x="T0" y="T1"/>
              </a:cxn>
              <a:cxn ang="T9">
                <a:pos x="T2" y="T3"/>
              </a:cxn>
              <a:cxn ang="T10">
                <a:pos x="T4" y="T5"/>
              </a:cxn>
              <a:cxn ang="T11">
                <a:pos x="T6" y="T7"/>
              </a:cxn>
            </a:cxnLst>
            <a:rect l="T12" t="T13" r="T14" b="T15"/>
            <a:pathLst>
              <a:path w="94" h="37">
                <a:moveTo>
                  <a:pt x="94" y="14"/>
                </a:moveTo>
                <a:lnTo>
                  <a:pt x="0" y="0"/>
                </a:lnTo>
                <a:lnTo>
                  <a:pt x="50" y="37"/>
                </a:lnTo>
                <a:lnTo>
                  <a:pt x="94" y="14"/>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21658" name="Line 155"/>
          <p:cNvSpPr>
            <a:spLocks noChangeShapeType="1"/>
          </p:cNvSpPr>
          <p:nvPr/>
        </p:nvSpPr>
        <p:spPr bwMode="auto">
          <a:xfrm flipH="1" flipV="1">
            <a:off x="7319374" y="3445332"/>
            <a:ext cx="213946" cy="46672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21659" name="Line 156"/>
          <p:cNvSpPr>
            <a:spLocks noChangeShapeType="1"/>
          </p:cNvSpPr>
          <p:nvPr/>
        </p:nvSpPr>
        <p:spPr bwMode="auto">
          <a:xfrm>
            <a:off x="7205073" y="3434219"/>
            <a:ext cx="114300" cy="11113"/>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21660" name="Line 157"/>
          <p:cNvSpPr>
            <a:spLocks noChangeShapeType="1"/>
          </p:cNvSpPr>
          <p:nvPr/>
        </p:nvSpPr>
        <p:spPr bwMode="auto">
          <a:xfrm flipH="1" flipV="1">
            <a:off x="7533319" y="3912050"/>
            <a:ext cx="219808" cy="36512"/>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21661" name="Line 158"/>
          <p:cNvSpPr>
            <a:spLocks noChangeShapeType="1"/>
          </p:cNvSpPr>
          <p:nvPr/>
        </p:nvSpPr>
        <p:spPr bwMode="auto">
          <a:xfrm flipV="1">
            <a:off x="7432212" y="3912057"/>
            <a:ext cx="101111" cy="6032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21662" name="Freeform 159"/>
          <p:cNvSpPr>
            <a:spLocks/>
          </p:cNvSpPr>
          <p:nvPr/>
        </p:nvSpPr>
        <p:spPr bwMode="auto">
          <a:xfrm>
            <a:off x="6554442" y="2556325"/>
            <a:ext cx="216877" cy="252412"/>
          </a:xfrm>
          <a:custGeom>
            <a:avLst/>
            <a:gdLst>
              <a:gd name="T0" fmla="*/ 2147483647 w 94"/>
              <a:gd name="T1" fmla="*/ 2147483647 h 97"/>
              <a:gd name="T2" fmla="*/ 0 w 94"/>
              <a:gd name="T3" fmla="*/ 0 h 97"/>
              <a:gd name="T4" fmla="*/ 2147483647 w 94"/>
              <a:gd name="T5" fmla="*/ 2147483647 h 97"/>
              <a:gd name="T6" fmla="*/ 2147483647 w 94"/>
              <a:gd name="T7" fmla="*/ 2147483647 h 97"/>
              <a:gd name="T8" fmla="*/ 0 60000 65536"/>
              <a:gd name="T9" fmla="*/ 0 60000 65536"/>
              <a:gd name="T10" fmla="*/ 0 60000 65536"/>
              <a:gd name="T11" fmla="*/ 0 60000 65536"/>
              <a:gd name="T12" fmla="*/ 0 w 94"/>
              <a:gd name="T13" fmla="*/ 0 h 97"/>
              <a:gd name="T14" fmla="*/ 94 w 94"/>
              <a:gd name="T15" fmla="*/ 97 h 97"/>
            </a:gdLst>
            <a:ahLst/>
            <a:cxnLst>
              <a:cxn ang="T8">
                <a:pos x="T0" y="T1"/>
              </a:cxn>
              <a:cxn ang="T9">
                <a:pos x="T2" y="T3"/>
              </a:cxn>
              <a:cxn ang="T10">
                <a:pos x="T4" y="T5"/>
              </a:cxn>
              <a:cxn ang="T11">
                <a:pos x="T6" y="T7"/>
              </a:cxn>
            </a:cxnLst>
            <a:rect l="T12" t="T13" r="T14" b="T15"/>
            <a:pathLst>
              <a:path w="94" h="97">
                <a:moveTo>
                  <a:pt x="94" y="97"/>
                </a:moveTo>
                <a:lnTo>
                  <a:pt x="0" y="0"/>
                </a:lnTo>
                <a:lnTo>
                  <a:pt x="45" y="51"/>
                </a:lnTo>
                <a:lnTo>
                  <a:pt x="94" y="97"/>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21663" name="Line 160"/>
          <p:cNvSpPr>
            <a:spLocks noChangeShapeType="1"/>
          </p:cNvSpPr>
          <p:nvPr/>
        </p:nvSpPr>
        <p:spPr bwMode="auto">
          <a:xfrm flipH="1" flipV="1">
            <a:off x="6554442" y="2556325"/>
            <a:ext cx="216877" cy="252412"/>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21664" name="Freeform 161"/>
          <p:cNvSpPr>
            <a:spLocks/>
          </p:cNvSpPr>
          <p:nvPr/>
        </p:nvSpPr>
        <p:spPr bwMode="auto">
          <a:xfrm>
            <a:off x="4697802" y="3059569"/>
            <a:ext cx="215411" cy="588963"/>
          </a:xfrm>
          <a:custGeom>
            <a:avLst/>
            <a:gdLst>
              <a:gd name="T0" fmla="*/ 0 w 93"/>
              <a:gd name="T1" fmla="*/ 2147483647 h 225"/>
              <a:gd name="T2" fmla="*/ 2147483647 w 93"/>
              <a:gd name="T3" fmla="*/ 0 h 225"/>
              <a:gd name="T4" fmla="*/ 2147483647 w 93"/>
              <a:gd name="T5" fmla="*/ 2147483647 h 225"/>
              <a:gd name="T6" fmla="*/ 0 w 93"/>
              <a:gd name="T7" fmla="*/ 2147483647 h 225"/>
              <a:gd name="T8" fmla="*/ 0 60000 65536"/>
              <a:gd name="T9" fmla="*/ 0 60000 65536"/>
              <a:gd name="T10" fmla="*/ 0 60000 65536"/>
              <a:gd name="T11" fmla="*/ 0 60000 65536"/>
              <a:gd name="T12" fmla="*/ 0 w 93"/>
              <a:gd name="T13" fmla="*/ 0 h 225"/>
              <a:gd name="T14" fmla="*/ 93 w 93"/>
              <a:gd name="T15" fmla="*/ 225 h 225"/>
            </a:gdLst>
            <a:ahLst/>
            <a:cxnLst>
              <a:cxn ang="T8">
                <a:pos x="T0" y="T1"/>
              </a:cxn>
              <a:cxn ang="T9">
                <a:pos x="T2" y="T3"/>
              </a:cxn>
              <a:cxn ang="T10">
                <a:pos x="T4" y="T5"/>
              </a:cxn>
              <a:cxn ang="T11">
                <a:pos x="T6" y="T7"/>
              </a:cxn>
            </a:cxnLst>
            <a:rect l="T12" t="T13" r="T14" b="T15"/>
            <a:pathLst>
              <a:path w="93" h="225">
                <a:moveTo>
                  <a:pt x="0" y="225"/>
                </a:moveTo>
                <a:lnTo>
                  <a:pt x="93" y="0"/>
                </a:lnTo>
                <a:lnTo>
                  <a:pt x="44" y="147"/>
                </a:lnTo>
                <a:lnTo>
                  <a:pt x="0" y="225"/>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21665" name="Freeform 162"/>
          <p:cNvSpPr>
            <a:spLocks/>
          </p:cNvSpPr>
          <p:nvPr/>
        </p:nvSpPr>
        <p:spPr bwMode="auto">
          <a:xfrm>
            <a:off x="4798911" y="2772225"/>
            <a:ext cx="216877" cy="673100"/>
          </a:xfrm>
          <a:custGeom>
            <a:avLst/>
            <a:gdLst>
              <a:gd name="T0" fmla="*/ 2147483647 w 94"/>
              <a:gd name="T1" fmla="*/ 0 h 257"/>
              <a:gd name="T2" fmla="*/ 0 w 94"/>
              <a:gd name="T3" fmla="*/ 2147483647 h 257"/>
              <a:gd name="T4" fmla="*/ 2147483647 w 94"/>
              <a:gd name="T5" fmla="*/ 2147483647 h 257"/>
              <a:gd name="T6" fmla="*/ 2147483647 w 94"/>
              <a:gd name="T7" fmla="*/ 0 h 257"/>
              <a:gd name="T8" fmla="*/ 0 60000 65536"/>
              <a:gd name="T9" fmla="*/ 0 60000 65536"/>
              <a:gd name="T10" fmla="*/ 0 60000 65536"/>
              <a:gd name="T11" fmla="*/ 0 60000 65536"/>
              <a:gd name="T12" fmla="*/ 0 w 94"/>
              <a:gd name="T13" fmla="*/ 0 h 257"/>
              <a:gd name="T14" fmla="*/ 94 w 94"/>
              <a:gd name="T15" fmla="*/ 257 h 257"/>
            </a:gdLst>
            <a:ahLst/>
            <a:cxnLst>
              <a:cxn ang="T8">
                <a:pos x="T0" y="T1"/>
              </a:cxn>
              <a:cxn ang="T9">
                <a:pos x="T2" y="T3"/>
              </a:cxn>
              <a:cxn ang="T10">
                <a:pos x="T4" y="T5"/>
              </a:cxn>
              <a:cxn ang="T11">
                <a:pos x="T6" y="T7"/>
              </a:cxn>
            </a:cxnLst>
            <a:rect l="T12" t="T13" r="T14" b="T15"/>
            <a:pathLst>
              <a:path w="94" h="257">
                <a:moveTo>
                  <a:pt x="94" y="0"/>
                </a:moveTo>
                <a:lnTo>
                  <a:pt x="0" y="257"/>
                </a:lnTo>
                <a:lnTo>
                  <a:pt x="49" y="110"/>
                </a:lnTo>
                <a:lnTo>
                  <a:pt x="94"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21666" name="Freeform 163"/>
          <p:cNvSpPr>
            <a:spLocks/>
          </p:cNvSpPr>
          <p:nvPr/>
        </p:nvSpPr>
        <p:spPr bwMode="auto">
          <a:xfrm>
            <a:off x="7650549" y="3948562"/>
            <a:ext cx="215412" cy="96838"/>
          </a:xfrm>
          <a:custGeom>
            <a:avLst/>
            <a:gdLst>
              <a:gd name="T0" fmla="*/ 2147483647 w 93"/>
              <a:gd name="T1" fmla="*/ 0 h 37"/>
              <a:gd name="T2" fmla="*/ 2147483647 w 93"/>
              <a:gd name="T3" fmla="*/ 2147483647 h 37"/>
              <a:gd name="T4" fmla="*/ 0 w 93"/>
              <a:gd name="T5" fmla="*/ 2147483647 h 37"/>
              <a:gd name="T6" fmla="*/ 2147483647 w 93"/>
              <a:gd name="T7" fmla="*/ 0 h 37"/>
              <a:gd name="T8" fmla="*/ 0 60000 65536"/>
              <a:gd name="T9" fmla="*/ 0 60000 65536"/>
              <a:gd name="T10" fmla="*/ 0 60000 65536"/>
              <a:gd name="T11" fmla="*/ 0 60000 65536"/>
              <a:gd name="T12" fmla="*/ 0 w 93"/>
              <a:gd name="T13" fmla="*/ 0 h 37"/>
              <a:gd name="T14" fmla="*/ 93 w 93"/>
              <a:gd name="T15" fmla="*/ 37 h 37"/>
            </a:gdLst>
            <a:ahLst/>
            <a:cxnLst>
              <a:cxn ang="T8">
                <a:pos x="T0" y="T1"/>
              </a:cxn>
              <a:cxn ang="T9">
                <a:pos x="T2" y="T3"/>
              </a:cxn>
              <a:cxn ang="T10">
                <a:pos x="T4" y="T5"/>
              </a:cxn>
              <a:cxn ang="T11">
                <a:pos x="T6" y="T7"/>
              </a:cxn>
            </a:cxnLst>
            <a:rect l="T12" t="T13" r="T14" b="T15"/>
            <a:pathLst>
              <a:path w="93" h="37">
                <a:moveTo>
                  <a:pt x="44" y="0"/>
                </a:moveTo>
                <a:lnTo>
                  <a:pt x="93" y="37"/>
                </a:lnTo>
                <a:lnTo>
                  <a:pt x="0" y="23"/>
                </a:lnTo>
                <a:lnTo>
                  <a:pt x="44"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21667" name="Line 164"/>
          <p:cNvSpPr>
            <a:spLocks noChangeShapeType="1"/>
          </p:cNvSpPr>
          <p:nvPr/>
        </p:nvSpPr>
        <p:spPr bwMode="auto">
          <a:xfrm flipV="1">
            <a:off x="4697804" y="3445325"/>
            <a:ext cx="101111" cy="203200"/>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21668" name="Line 165"/>
          <p:cNvSpPr>
            <a:spLocks noChangeShapeType="1"/>
          </p:cNvSpPr>
          <p:nvPr/>
        </p:nvSpPr>
        <p:spPr bwMode="auto">
          <a:xfrm flipH="1">
            <a:off x="4798911" y="2772225"/>
            <a:ext cx="216877" cy="673100"/>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21669" name="Line 166"/>
          <p:cNvSpPr>
            <a:spLocks noChangeShapeType="1"/>
          </p:cNvSpPr>
          <p:nvPr/>
        </p:nvSpPr>
        <p:spPr bwMode="auto">
          <a:xfrm flipV="1">
            <a:off x="7650552" y="3948564"/>
            <a:ext cx="102577" cy="6032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21670" name="Freeform 167"/>
          <p:cNvSpPr>
            <a:spLocks/>
          </p:cNvSpPr>
          <p:nvPr/>
        </p:nvSpPr>
        <p:spPr bwMode="auto">
          <a:xfrm>
            <a:off x="6659949" y="2689675"/>
            <a:ext cx="215412" cy="323850"/>
          </a:xfrm>
          <a:custGeom>
            <a:avLst/>
            <a:gdLst>
              <a:gd name="T0" fmla="*/ 2147483647 w 93"/>
              <a:gd name="T1" fmla="*/ 2147483647 h 124"/>
              <a:gd name="T2" fmla="*/ 2147483647 w 93"/>
              <a:gd name="T3" fmla="*/ 2147483647 h 124"/>
              <a:gd name="T4" fmla="*/ 0 w 93"/>
              <a:gd name="T5" fmla="*/ 0 h 124"/>
              <a:gd name="T6" fmla="*/ 2147483647 w 93"/>
              <a:gd name="T7" fmla="*/ 2147483647 h 124"/>
              <a:gd name="T8" fmla="*/ 0 60000 65536"/>
              <a:gd name="T9" fmla="*/ 0 60000 65536"/>
              <a:gd name="T10" fmla="*/ 0 60000 65536"/>
              <a:gd name="T11" fmla="*/ 0 60000 65536"/>
              <a:gd name="T12" fmla="*/ 0 w 93"/>
              <a:gd name="T13" fmla="*/ 0 h 124"/>
              <a:gd name="T14" fmla="*/ 93 w 93"/>
              <a:gd name="T15" fmla="*/ 124 h 124"/>
            </a:gdLst>
            <a:ahLst/>
            <a:cxnLst>
              <a:cxn ang="T8">
                <a:pos x="T0" y="T1"/>
              </a:cxn>
              <a:cxn ang="T9">
                <a:pos x="T2" y="T3"/>
              </a:cxn>
              <a:cxn ang="T10">
                <a:pos x="T4" y="T5"/>
              </a:cxn>
              <a:cxn ang="T11">
                <a:pos x="T6" y="T7"/>
              </a:cxn>
            </a:cxnLst>
            <a:rect l="T12" t="T13" r="T14" b="T15"/>
            <a:pathLst>
              <a:path w="93" h="124">
                <a:moveTo>
                  <a:pt x="49" y="46"/>
                </a:moveTo>
                <a:lnTo>
                  <a:pt x="93" y="124"/>
                </a:lnTo>
                <a:lnTo>
                  <a:pt x="0" y="0"/>
                </a:lnTo>
                <a:lnTo>
                  <a:pt x="49" y="46"/>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21671" name="Freeform 168"/>
          <p:cNvSpPr>
            <a:spLocks/>
          </p:cNvSpPr>
          <p:nvPr/>
        </p:nvSpPr>
        <p:spPr bwMode="auto">
          <a:xfrm>
            <a:off x="6771319" y="2808737"/>
            <a:ext cx="216877" cy="325438"/>
          </a:xfrm>
          <a:custGeom>
            <a:avLst/>
            <a:gdLst>
              <a:gd name="T0" fmla="*/ 2147483647 w 93"/>
              <a:gd name="T1" fmla="*/ 2147483647 h 124"/>
              <a:gd name="T2" fmla="*/ 0 w 93"/>
              <a:gd name="T3" fmla="*/ 0 h 124"/>
              <a:gd name="T4" fmla="*/ 2147483647 w 93"/>
              <a:gd name="T5" fmla="*/ 2147483647 h 124"/>
              <a:gd name="T6" fmla="*/ 2147483647 w 93"/>
              <a:gd name="T7" fmla="*/ 2147483647 h 124"/>
              <a:gd name="T8" fmla="*/ 0 60000 65536"/>
              <a:gd name="T9" fmla="*/ 0 60000 65536"/>
              <a:gd name="T10" fmla="*/ 0 60000 65536"/>
              <a:gd name="T11" fmla="*/ 0 60000 65536"/>
              <a:gd name="T12" fmla="*/ 0 w 93"/>
              <a:gd name="T13" fmla="*/ 0 h 124"/>
              <a:gd name="T14" fmla="*/ 93 w 93"/>
              <a:gd name="T15" fmla="*/ 124 h 124"/>
            </a:gdLst>
            <a:ahLst/>
            <a:cxnLst>
              <a:cxn ang="T8">
                <a:pos x="T0" y="T1"/>
              </a:cxn>
              <a:cxn ang="T9">
                <a:pos x="T2" y="T3"/>
              </a:cxn>
              <a:cxn ang="T10">
                <a:pos x="T4" y="T5"/>
              </a:cxn>
              <a:cxn ang="T11">
                <a:pos x="T6" y="T7"/>
              </a:cxn>
            </a:cxnLst>
            <a:rect l="T12" t="T13" r="T14" b="T15"/>
            <a:pathLst>
              <a:path w="93" h="124">
                <a:moveTo>
                  <a:pt x="93" y="124"/>
                </a:moveTo>
                <a:lnTo>
                  <a:pt x="0" y="0"/>
                </a:lnTo>
                <a:lnTo>
                  <a:pt x="44" y="78"/>
                </a:lnTo>
                <a:lnTo>
                  <a:pt x="93" y="124"/>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21672" name="Line 169"/>
          <p:cNvSpPr>
            <a:spLocks noChangeShapeType="1"/>
          </p:cNvSpPr>
          <p:nvPr/>
        </p:nvSpPr>
        <p:spPr bwMode="auto">
          <a:xfrm flipH="1" flipV="1">
            <a:off x="6771319" y="2808737"/>
            <a:ext cx="216877" cy="325438"/>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21673" name="Line 170"/>
          <p:cNvSpPr>
            <a:spLocks noChangeShapeType="1"/>
          </p:cNvSpPr>
          <p:nvPr/>
        </p:nvSpPr>
        <p:spPr bwMode="auto">
          <a:xfrm>
            <a:off x="6659951" y="2689675"/>
            <a:ext cx="111369" cy="119062"/>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21674" name="Freeform 171"/>
          <p:cNvSpPr>
            <a:spLocks/>
          </p:cNvSpPr>
          <p:nvPr/>
        </p:nvSpPr>
        <p:spPr bwMode="auto">
          <a:xfrm>
            <a:off x="6875361" y="3013525"/>
            <a:ext cx="227134" cy="311150"/>
          </a:xfrm>
          <a:custGeom>
            <a:avLst/>
            <a:gdLst>
              <a:gd name="T0" fmla="*/ 2147483647 w 98"/>
              <a:gd name="T1" fmla="*/ 2147483647 h 119"/>
              <a:gd name="T2" fmla="*/ 2147483647 w 98"/>
              <a:gd name="T3" fmla="*/ 2147483647 h 119"/>
              <a:gd name="T4" fmla="*/ 0 w 98"/>
              <a:gd name="T5" fmla="*/ 0 h 119"/>
              <a:gd name="T6" fmla="*/ 2147483647 w 98"/>
              <a:gd name="T7" fmla="*/ 2147483647 h 119"/>
              <a:gd name="T8" fmla="*/ 0 60000 65536"/>
              <a:gd name="T9" fmla="*/ 0 60000 65536"/>
              <a:gd name="T10" fmla="*/ 0 60000 65536"/>
              <a:gd name="T11" fmla="*/ 0 60000 65536"/>
              <a:gd name="T12" fmla="*/ 0 w 98"/>
              <a:gd name="T13" fmla="*/ 0 h 119"/>
              <a:gd name="T14" fmla="*/ 98 w 98"/>
              <a:gd name="T15" fmla="*/ 119 h 119"/>
            </a:gdLst>
            <a:ahLst/>
            <a:cxnLst>
              <a:cxn ang="T8">
                <a:pos x="T0" y="T1"/>
              </a:cxn>
              <a:cxn ang="T9">
                <a:pos x="T2" y="T3"/>
              </a:cxn>
              <a:cxn ang="T10">
                <a:pos x="T4" y="T5"/>
              </a:cxn>
              <a:cxn ang="T11">
                <a:pos x="T6" y="T7"/>
              </a:cxn>
            </a:cxnLst>
            <a:rect l="T12" t="T13" r="T14" b="T15"/>
            <a:pathLst>
              <a:path w="98" h="119">
                <a:moveTo>
                  <a:pt x="49" y="46"/>
                </a:moveTo>
                <a:lnTo>
                  <a:pt x="98" y="119"/>
                </a:lnTo>
                <a:lnTo>
                  <a:pt x="0" y="0"/>
                </a:lnTo>
                <a:lnTo>
                  <a:pt x="49" y="46"/>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21675" name="Freeform 172"/>
          <p:cNvSpPr>
            <a:spLocks/>
          </p:cNvSpPr>
          <p:nvPr/>
        </p:nvSpPr>
        <p:spPr bwMode="auto">
          <a:xfrm>
            <a:off x="6988197" y="3134182"/>
            <a:ext cx="216877" cy="300037"/>
          </a:xfrm>
          <a:custGeom>
            <a:avLst/>
            <a:gdLst>
              <a:gd name="T0" fmla="*/ 2147483647 w 94"/>
              <a:gd name="T1" fmla="*/ 2147483647 h 115"/>
              <a:gd name="T2" fmla="*/ 0 w 94"/>
              <a:gd name="T3" fmla="*/ 0 h 115"/>
              <a:gd name="T4" fmla="*/ 2147483647 w 94"/>
              <a:gd name="T5" fmla="*/ 2147483647 h 115"/>
              <a:gd name="T6" fmla="*/ 2147483647 w 94"/>
              <a:gd name="T7" fmla="*/ 2147483647 h 115"/>
              <a:gd name="T8" fmla="*/ 0 60000 65536"/>
              <a:gd name="T9" fmla="*/ 0 60000 65536"/>
              <a:gd name="T10" fmla="*/ 0 60000 65536"/>
              <a:gd name="T11" fmla="*/ 0 60000 65536"/>
              <a:gd name="T12" fmla="*/ 0 w 94"/>
              <a:gd name="T13" fmla="*/ 0 h 115"/>
              <a:gd name="T14" fmla="*/ 94 w 94"/>
              <a:gd name="T15" fmla="*/ 115 h 115"/>
            </a:gdLst>
            <a:ahLst/>
            <a:cxnLst>
              <a:cxn ang="T8">
                <a:pos x="T0" y="T1"/>
              </a:cxn>
              <a:cxn ang="T9">
                <a:pos x="T2" y="T3"/>
              </a:cxn>
              <a:cxn ang="T10">
                <a:pos x="T4" y="T5"/>
              </a:cxn>
              <a:cxn ang="T11">
                <a:pos x="T6" y="T7"/>
              </a:cxn>
            </a:cxnLst>
            <a:rect l="T12" t="T13" r="T14" b="T15"/>
            <a:pathLst>
              <a:path w="94" h="115">
                <a:moveTo>
                  <a:pt x="94" y="115"/>
                </a:moveTo>
                <a:lnTo>
                  <a:pt x="0" y="0"/>
                </a:lnTo>
                <a:lnTo>
                  <a:pt x="49" y="73"/>
                </a:lnTo>
                <a:lnTo>
                  <a:pt x="94" y="115"/>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21676" name="Freeform 173"/>
          <p:cNvSpPr>
            <a:spLocks/>
          </p:cNvSpPr>
          <p:nvPr/>
        </p:nvSpPr>
        <p:spPr bwMode="auto">
          <a:xfrm>
            <a:off x="5015792" y="1967364"/>
            <a:ext cx="227135" cy="804863"/>
          </a:xfrm>
          <a:custGeom>
            <a:avLst/>
            <a:gdLst>
              <a:gd name="T0" fmla="*/ 0 w 98"/>
              <a:gd name="T1" fmla="*/ 2147483647 h 308"/>
              <a:gd name="T2" fmla="*/ 2147483647 w 98"/>
              <a:gd name="T3" fmla="*/ 0 h 308"/>
              <a:gd name="T4" fmla="*/ 2147483647 w 98"/>
              <a:gd name="T5" fmla="*/ 2147483647 h 308"/>
              <a:gd name="T6" fmla="*/ 0 w 98"/>
              <a:gd name="T7" fmla="*/ 2147483647 h 308"/>
              <a:gd name="T8" fmla="*/ 0 60000 65536"/>
              <a:gd name="T9" fmla="*/ 0 60000 65536"/>
              <a:gd name="T10" fmla="*/ 0 60000 65536"/>
              <a:gd name="T11" fmla="*/ 0 60000 65536"/>
              <a:gd name="T12" fmla="*/ 0 w 98"/>
              <a:gd name="T13" fmla="*/ 0 h 308"/>
              <a:gd name="T14" fmla="*/ 98 w 98"/>
              <a:gd name="T15" fmla="*/ 308 h 308"/>
            </a:gdLst>
            <a:ahLst/>
            <a:cxnLst>
              <a:cxn ang="T8">
                <a:pos x="T0" y="T1"/>
              </a:cxn>
              <a:cxn ang="T9">
                <a:pos x="T2" y="T3"/>
              </a:cxn>
              <a:cxn ang="T10">
                <a:pos x="T4" y="T5"/>
              </a:cxn>
              <a:cxn ang="T11">
                <a:pos x="T6" y="T7"/>
              </a:cxn>
            </a:cxnLst>
            <a:rect l="T12" t="T13" r="T14" b="T15"/>
            <a:pathLst>
              <a:path w="98" h="308">
                <a:moveTo>
                  <a:pt x="0" y="308"/>
                </a:moveTo>
                <a:lnTo>
                  <a:pt x="98" y="0"/>
                </a:lnTo>
                <a:lnTo>
                  <a:pt x="49" y="230"/>
                </a:lnTo>
                <a:lnTo>
                  <a:pt x="0" y="308"/>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21677" name="Freeform 174"/>
          <p:cNvSpPr>
            <a:spLocks/>
          </p:cNvSpPr>
          <p:nvPr/>
        </p:nvSpPr>
        <p:spPr bwMode="auto">
          <a:xfrm>
            <a:off x="5130088" y="1703837"/>
            <a:ext cx="218343" cy="865188"/>
          </a:xfrm>
          <a:custGeom>
            <a:avLst/>
            <a:gdLst>
              <a:gd name="T0" fmla="*/ 2147483647 w 94"/>
              <a:gd name="T1" fmla="*/ 2147483647 h 331"/>
              <a:gd name="T2" fmla="*/ 0 w 94"/>
              <a:gd name="T3" fmla="*/ 2147483647 h 331"/>
              <a:gd name="T4" fmla="*/ 2147483647 w 94"/>
              <a:gd name="T5" fmla="*/ 0 h 331"/>
              <a:gd name="T6" fmla="*/ 2147483647 w 94"/>
              <a:gd name="T7" fmla="*/ 2147483647 h 331"/>
              <a:gd name="T8" fmla="*/ 0 60000 65536"/>
              <a:gd name="T9" fmla="*/ 0 60000 65536"/>
              <a:gd name="T10" fmla="*/ 0 60000 65536"/>
              <a:gd name="T11" fmla="*/ 0 60000 65536"/>
              <a:gd name="T12" fmla="*/ 0 w 94"/>
              <a:gd name="T13" fmla="*/ 0 h 331"/>
              <a:gd name="T14" fmla="*/ 94 w 94"/>
              <a:gd name="T15" fmla="*/ 331 h 331"/>
            </a:gdLst>
            <a:ahLst/>
            <a:cxnLst>
              <a:cxn ang="T8">
                <a:pos x="T0" y="T1"/>
              </a:cxn>
              <a:cxn ang="T9">
                <a:pos x="T2" y="T3"/>
              </a:cxn>
              <a:cxn ang="T10">
                <a:pos x="T4" y="T5"/>
              </a:cxn>
              <a:cxn ang="T11">
                <a:pos x="T6" y="T7"/>
              </a:cxn>
            </a:cxnLst>
            <a:rect l="T12" t="T13" r="T14" b="T15"/>
            <a:pathLst>
              <a:path w="94" h="331">
                <a:moveTo>
                  <a:pt x="49" y="101"/>
                </a:moveTo>
                <a:lnTo>
                  <a:pt x="0" y="331"/>
                </a:lnTo>
                <a:lnTo>
                  <a:pt x="94" y="0"/>
                </a:lnTo>
                <a:lnTo>
                  <a:pt x="49" y="101"/>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21678" name="Line 175"/>
          <p:cNvSpPr>
            <a:spLocks noChangeShapeType="1"/>
          </p:cNvSpPr>
          <p:nvPr/>
        </p:nvSpPr>
        <p:spPr bwMode="auto">
          <a:xfrm flipH="1" flipV="1">
            <a:off x="6988197" y="3134182"/>
            <a:ext cx="216877" cy="300037"/>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21679" name="Line 176"/>
          <p:cNvSpPr>
            <a:spLocks noChangeShapeType="1"/>
          </p:cNvSpPr>
          <p:nvPr/>
        </p:nvSpPr>
        <p:spPr bwMode="auto">
          <a:xfrm>
            <a:off x="6875362" y="3013525"/>
            <a:ext cx="112834" cy="120650"/>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21680" name="Line 177"/>
          <p:cNvSpPr>
            <a:spLocks noChangeShapeType="1"/>
          </p:cNvSpPr>
          <p:nvPr/>
        </p:nvSpPr>
        <p:spPr bwMode="auto">
          <a:xfrm flipV="1">
            <a:off x="5015790" y="2569025"/>
            <a:ext cx="114300" cy="203200"/>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21681" name="Line 178"/>
          <p:cNvSpPr>
            <a:spLocks noChangeShapeType="1"/>
          </p:cNvSpPr>
          <p:nvPr/>
        </p:nvSpPr>
        <p:spPr bwMode="auto">
          <a:xfrm flipH="1">
            <a:off x="5130088" y="1703837"/>
            <a:ext cx="218343" cy="865188"/>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21682" name="Freeform 179"/>
          <p:cNvSpPr>
            <a:spLocks/>
          </p:cNvSpPr>
          <p:nvPr/>
        </p:nvSpPr>
        <p:spPr bwMode="auto">
          <a:xfrm>
            <a:off x="7205076" y="3434219"/>
            <a:ext cx="216877" cy="538163"/>
          </a:xfrm>
          <a:custGeom>
            <a:avLst/>
            <a:gdLst>
              <a:gd name="T0" fmla="*/ 2147483647 w 93"/>
              <a:gd name="T1" fmla="*/ 2147483647 h 206"/>
              <a:gd name="T2" fmla="*/ 0 w 93"/>
              <a:gd name="T3" fmla="*/ 0 h 206"/>
              <a:gd name="T4" fmla="*/ 2147483647 w 93"/>
              <a:gd name="T5" fmla="*/ 2147483647 h 206"/>
              <a:gd name="T6" fmla="*/ 2147483647 w 93"/>
              <a:gd name="T7" fmla="*/ 2147483647 h 206"/>
              <a:gd name="T8" fmla="*/ 0 60000 65536"/>
              <a:gd name="T9" fmla="*/ 0 60000 65536"/>
              <a:gd name="T10" fmla="*/ 0 60000 65536"/>
              <a:gd name="T11" fmla="*/ 0 60000 65536"/>
              <a:gd name="T12" fmla="*/ 0 w 93"/>
              <a:gd name="T13" fmla="*/ 0 h 206"/>
              <a:gd name="T14" fmla="*/ 93 w 93"/>
              <a:gd name="T15" fmla="*/ 206 h 206"/>
            </a:gdLst>
            <a:ahLst/>
            <a:cxnLst>
              <a:cxn ang="T8">
                <a:pos x="T0" y="T1"/>
              </a:cxn>
              <a:cxn ang="T9">
                <a:pos x="T2" y="T3"/>
              </a:cxn>
              <a:cxn ang="T10">
                <a:pos x="T4" y="T5"/>
              </a:cxn>
              <a:cxn ang="T11">
                <a:pos x="T6" y="T7"/>
              </a:cxn>
            </a:cxnLst>
            <a:rect l="T12" t="T13" r="T14" b="T15"/>
            <a:pathLst>
              <a:path w="93" h="206">
                <a:moveTo>
                  <a:pt x="93" y="206"/>
                </a:moveTo>
                <a:lnTo>
                  <a:pt x="0" y="0"/>
                </a:lnTo>
                <a:lnTo>
                  <a:pt x="49" y="50"/>
                </a:lnTo>
                <a:lnTo>
                  <a:pt x="93" y="206"/>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21683" name="Freeform 180"/>
          <p:cNvSpPr>
            <a:spLocks/>
          </p:cNvSpPr>
          <p:nvPr/>
        </p:nvSpPr>
        <p:spPr bwMode="auto">
          <a:xfrm>
            <a:off x="7421949" y="3972380"/>
            <a:ext cx="228600" cy="96837"/>
          </a:xfrm>
          <a:custGeom>
            <a:avLst/>
            <a:gdLst>
              <a:gd name="T0" fmla="*/ 2147483647 w 99"/>
              <a:gd name="T1" fmla="*/ 2147483647 h 37"/>
              <a:gd name="T2" fmla="*/ 0 w 99"/>
              <a:gd name="T3" fmla="*/ 0 h 37"/>
              <a:gd name="T4" fmla="*/ 2147483647 w 99"/>
              <a:gd name="T5" fmla="*/ 2147483647 h 37"/>
              <a:gd name="T6" fmla="*/ 2147483647 w 99"/>
              <a:gd name="T7" fmla="*/ 2147483647 h 37"/>
              <a:gd name="T8" fmla="*/ 0 60000 65536"/>
              <a:gd name="T9" fmla="*/ 0 60000 65536"/>
              <a:gd name="T10" fmla="*/ 0 60000 65536"/>
              <a:gd name="T11" fmla="*/ 0 60000 65536"/>
              <a:gd name="T12" fmla="*/ 0 w 99"/>
              <a:gd name="T13" fmla="*/ 0 h 37"/>
              <a:gd name="T14" fmla="*/ 99 w 99"/>
              <a:gd name="T15" fmla="*/ 37 h 37"/>
            </a:gdLst>
            <a:ahLst/>
            <a:cxnLst>
              <a:cxn ang="T8">
                <a:pos x="T0" y="T1"/>
              </a:cxn>
              <a:cxn ang="T9">
                <a:pos x="T2" y="T3"/>
              </a:cxn>
              <a:cxn ang="T10">
                <a:pos x="T4" y="T5"/>
              </a:cxn>
              <a:cxn ang="T11">
                <a:pos x="T6" y="T7"/>
              </a:cxn>
            </a:cxnLst>
            <a:rect l="T12" t="T13" r="T14" b="T15"/>
            <a:pathLst>
              <a:path w="99" h="37">
                <a:moveTo>
                  <a:pt x="99" y="14"/>
                </a:moveTo>
                <a:lnTo>
                  <a:pt x="0" y="0"/>
                </a:lnTo>
                <a:lnTo>
                  <a:pt x="49" y="37"/>
                </a:lnTo>
                <a:lnTo>
                  <a:pt x="99" y="14"/>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21684" name="Line 181"/>
          <p:cNvSpPr>
            <a:spLocks noChangeShapeType="1"/>
          </p:cNvSpPr>
          <p:nvPr/>
        </p:nvSpPr>
        <p:spPr bwMode="auto">
          <a:xfrm>
            <a:off x="7432209" y="3985075"/>
            <a:ext cx="218342" cy="23812"/>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21685" name="Freeform 182"/>
          <p:cNvSpPr>
            <a:spLocks/>
          </p:cNvSpPr>
          <p:nvPr/>
        </p:nvSpPr>
        <p:spPr bwMode="auto">
          <a:xfrm>
            <a:off x="7319374" y="3564394"/>
            <a:ext cx="213946" cy="504825"/>
          </a:xfrm>
          <a:custGeom>
            <a:avLst/>
            <a:gdLst>
              <a:gd name="T0" fmla="*/ 2147483647 w 93"/>
              <a:gd name="T1" fmla="*/ 2147483647 h 193"/>
              <a:gd name="T2" fmla="*/ 2147483647 w 93"/>
              <a:gd name="T3" fmla="*/ 2147483647 h 193"/>
              <a:gd name="T4" fmla="*/ 0 w 93"/>
              <a:gd name="T5" fmla="*/ 0 h 193"/>
              <a:gd name="T6" fmla="*/ 2147483647 w 93"/>
              <a:gd name="T7" fmla="*/ 2147483647 h 193"/>
              <a:gd name="T8" fmla="*/ 0 60000 65536"/>
              <a:gd name="T9" fmla="*/ 0 60000 65536"/>
              <a:gd name="T10" fmla="*/ 0 60000 65536"/>
              <a:gd name="T11" fmla="*/ 0 60000 65536"/>
              <a:gd name="T12" fmla="*/ 0 w 93"/>
              <a:gd name="T13" fmla="*/ 0 h 193"/>
              <a:gd name="T14" fmla="*/ 93 w 93"/>
              <a:gd name="T15" fmla="*/ 193 h 193"/>
            </a:gdLst>
            <a:ahLst/>
            <a:cxnLst>
              <a:cxn ang="T8">
                <a:pos x="T0" y="T1"/>
              </a:cxn>
              <a:cxn ang="T9">
                <a:pos x="T2" y="T3"/>
              </a:cxn>
              <a:cxn ang="T10">
                <a:pos x="T4" y="T5"/>
              </a:cxn>
              <a:cxn ang="T11">
                <a:pos x="T6" y="T7"/>
              </a:cxn>
            </a:cxnLst>
            <a:rect l="T12" t="T13" r="T14" b="T15"/>
            <a:pathLst>
              <a:path w="93" h="193">
                <a:moveTo>
                  <a:pt x="44" y="156"/>
                </a:moveTo>
                <a:lnTo>
                  <a:pt x="93" y="193"/>
                </a:lnTo>
                <a:lnTo>
                  <a:pt x="0" y="0"/>
                </a:lnTo>
                <a:lnTo>
                  <a:pt x="44" y="156"/>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21686" name="Line 183"/>
          <p:cNvSpPr>
            <a:spLocks noChangeShapeType="1"/>
          </p:cNvSpPr>
          <p:nvPr/>
        </p:nvSpPr>
        <p:spPr bwMode="auto">
          <a:xfrm>
            <a:off x="7421951" y="3972377"/>
            <a:ext cx="10258" cy="317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21687" name="Line 184"/>
          <p:cNvSpPr>
            <a:spLocks noChangeShapeType="1"/>
          </p:cNvSpPr>
          <p:nvPr/>
        </p:nvSpPr>
        <p:spPr bwMode="auto">
          <a:xfrm flipH="1" flipV="1">
            <a:off x="7205076" y="3434219"/>
            <a:ext cx="216877" cy="538163"/>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21688" name="Freeform 185"/>
          <p:cNvSpPr>
            <a:spLocks/>
          </p:cNvSpPr>
          <p:nvPr/>
        </p:nvSpPr>
        <p:spPr bwMode="auto">
          <a:xfrm>
            <a:off x="7102497" y="3324675"/>
            <a:ext cx="216877" cy="239712"/>
          </a:xfrm>
          <a:custGeom>
            <a:avLst/>
            <a:gdLst>
              <a:gd name="T0" fmla="*/ 2147483647 w 94"/>
              <a:gd name="T1" fmla="*/ 2147483647 h 92"/>
              <a:gd name="T2" fmla="*/ 2147483647 w 94"/>
              <a:gd name="T3" fmla="*/ 2147483647 h 92"/>
              <a:gd name="T4" fmla="*/ 0 w 94"/>
              <a:gd name="T5" fmla="*/ 0 h 92"/>
              <a:gd name="T6" fmla="*/ 2147483647 w 94"/>
              <a:gd name="T7" fmla="*/ 2147483647 h 92"/>
              <a:gd name="T8" fmla="*/ 0 60000 65536"/>
              <a:gd name="T9" fmla="*/ 0 60000 65536"/>
              <a:gd name="T10" fmla="*/ 0 60000 65536"/>
              <a:gd name="T11" fmla="*/ 0 60000 65536"/>
              <a:gd name="T12" fmla="*/ 0 w 94"/>
              <a:gd name="T13" fmla="*/ 0 h 92"/>
              <a:gd name="T14" fmla="*/ 94 w 94"/>
              <a:gd name="T15" fmla="*/ 92 h 92"/>
            </a:gdLst>
            <a:ahLst/>
            <a:cxnLst>
              <a:cxn ang="T8">
                <a:pos x="T0" y="T1"/>
              </a:cxn>
              <a:cxn ang="T9">
                <a:pos x="T2" y="T3"/>
              </a:cxn>
              <a:cxn ang="T10">
                <a:pos x="T4" y="T5"/>
              </a:cxn>
              <a:cxn ang="T11">
                <a:pos x="T6" y="T7"/>
              </a:cxn>
            </a:cxnLst>
            <a:rect l="T12" t="T13" r="T14" b="T15"/>
            <a:pathLst>
              <a:path w="94" h="92">
                <a:moveTo>
                  <a:pt x="45" y="42"/>
                </a:moveTo>
                <a:lnTo>
                  <a:pt x="94" y="92"/>
                </a:lnTo>
                <a:lnTo>
                  <a:pt x="0" y="0"/>
                </a:lnTo>
                <a:lnTo>
                  <a:pt x="45" y="42"/>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21689" name="Line 186"/>
          <p:cNvSpPr>
            <a:spLocks noChangeShapeType="1"/>
          </p:cNvSpPr>
          <p:nvPr/>
        </p:nvSpPr>
        <p:spPr bwMode="auto">
          <a:xfrm>
            <a:off x="7421951" y="3972375"/>
            <a:ext cx="10258" cy="12700"/>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21690" name="Line 187"/>
          <p:cNvSpPr>
            <a:spLocks noChangeShapeType="1"/>
          </p:cNvSpPr>
          <p:nvPr/>
        </p:nvSpPr>
        <p:spPr bwMode="auto">
          <a:xfrm>
            <a:off x="7319377" y="3564387"/>
            <a:ext cx="102577" cy="407988"/>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21691" name="Line 188"/>
          <p:cNvSpPr>
            <a:spLocks noChangeShapeType="1"/>
          </p:cNvSpPr>
          <p:nvPr/>
        </p:nvSpPr>
        <p:spPr bwMode="auto">
          <a:xfrm>
            <a:off x="7102499" y="3324682"/>
            <a:ext cx="102577" cy="109537"/>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21692" name="Freeform 189"/>
          <p:cNvSpPr>
            <a:spLocks/>
          </p:cNvSpPr>
          <p:nvPr/>
        </p:nvSpPr>
        <p:spPr bwMode="auto">
          <a:xfrm>
            <a:off x="5348432" y="1306962"/>
            <a:ext cx="215411" cy="433388"/>
          </a:xfrm>
          <a:custGeom>
            <a:avLst/>
            <a:gdLst>
              <a:gd name="T0" fmla="*/ 0 w 93"/>
              <a:gd name="T1" fmla="*/ 2147483647 h 166"/>
              <a:gd name="T2" fmla="*/ 2147483647 w 93"/>
              <a:gd name="T3" fmla="*/ 0 h 166"/>
              <a:gd name="T4" fmla="*/ 2147483647 w 93"/>
              <a:gd name="T5" fmla="*/ 2147483647 h 166"/>
              <a:gd name="T6" fmla="*/ 0 w 93"/>
              <a:gd name="T7" fmla="*/ 2147483647 h 166"/>
              <a:gd name="T8" fmla="*/ 0 60000 65536"/>
              <a:gd name="T9" fmla="*/ 0 60000 65536"/>
              <a:gd name="T10" fmla="*/ 0 60000 65536"/>
              <a:gd name="T11" fmla="*/ 0 60000 65536"/>
              <a:gd name="T12" fmla="*/ 0 w 93"/>
              <a:gd name="T13" fmla="*/ 0 h 166"/>
              <a:gd name="T14" fmla="*/ 93 w 93"/>
              <a:gd name="T15" fmla="*/ 166 h 166"/>
            </a:gdLst>
            <a:ahLst/>
            <a:cxnLst>
              <a:cxn ang="T8">
                <a:pos x="T0" y="T1"/>
              </a:cxn>
              <a:cxn ang="T9">
                <a:pos x="T2" y="T3"/>
              </a:cxn>
              <a:cxn ang="T10">
                <a:pos x="T4" y="T5"/>
              </a:cxn>
              <a:cxn ang="T11">
                <a:pos x="T6" y="T7"/>
              </a:cxn>
            </a:cxnLst>
            <a:rect l="T12" t="T13" r="T14" b="T15"/>
            <a:pathLst>
              <a:path w="93" h="166">
                <a:moveTo>
                  <a:pt x="0" y="152"/>
                </a:moveTo>
                <a:lnTo>
                  <a:pt x="93" y="0"/>
                </a:lnTo>
                <a:lnTo>
                  <a:pt x="49" y="166"/>
                </a:lnTo>
                <a:lnTo>
                  <a:pt x="0" y="152"/>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21693" name="Line 190"/>
          <p:cNvSpPr>
            <a:spLocks noChangeShapeType="1"/>
          </p:cNvSpPr>
          <p:nvPr/>
        </p:nvSpPr>
        <p:spPr bwMode="auto">
          <a:xfrm>
            <a:off x="5348433" y="1703844"/>
            <a:ext cx="114300" cy="36513"/>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21694" name="Freeform 191"/>
          <p:cNvSpPr>
            <a:spLocks/>
          </p:cNvSpPr>
          <p:nvPr/>
        </p:nvSpPr>
        <p:spPr bwMode="auto">
          <a:xfrm>
            <a:off x="4584967" y="3337375"/>
            <a:ext cx="213946" cy="444500"/>
          </a:xfrm>
          <a:custGeom>
            <a:avLst/>
            <a:gdLst>
              <a:gd name="T0" fmla="*/ 0 w 93"/>
              <a:gd name="T1" fmla="*/ 2147483647 h 170"/>
              <a:gd name="T2" fmla="*/ 2147483647 w 93"/>
              <a:gd name="T3" fmla="*/ 0 h 170"/>
              <a:gd name="T4" fmla="*/ 2147483647 w 93"/>
              <a:gd name="T5" fmla="*/ 2147483647 h 170"/>
              <a:gd name="T6" fmla="*/ 0 w 93"/>
              <a:gd name="T7" fmla="*/ 2147483647 h 170"/>
              <a:gd name="T8" fmla="*/ 0 60000 65536"/>
              <a:gd name="T9" fmla="*/ 0 60000 65536"/>
              <a:gd name="T10" fmla="*/ 0 60000 65536"/>
              <a:gd name="T11" fmla="*/ 0 60000 65536"/>
              <a:gd name="T12" fmla="*/ 0 w 93"/>
              <a:gd name="T13" fmla="*/ 0 h 170"/>
              <a:gd name="T14" fmla="*/ 93 w 93"/>
              <a:gd name="T15" fmla="*/ 170 h 170"/>
            </a:gdLst>
            <a:ahLst/>
            <a:cxnLst>
              <a:cxn ang="T8">
                <a:pos x="T0" y="T1"/>
              </a:cxn>
              <a:cxn ang="T9">
                <a:pos x="T2" y="T3"/>
              </a:cxn>
              <a:cxn ang="T10">
                <a:pos x="T4" y="T5"/>
              </a:cxn>
              <a:cxn ang="T11">
                <a:pos x="T6" y="T7"/>
              </a:cxn>
            </a:cxnLst>
            <a:rect l="T12" t="T13" r="T14" b="T15"/>
            <a:pathLst>
              <a:path w="93" h="170">
                <a:moveTo>
                  <a:pt x="0" y="170"/>
                </a:moveTo>
                <a:lnTo>
                  <a:pt x="93" y="0"/>
                </a:lnTo>
                <a:lnTo>
                  <a:pt x="49" y="119"/>
                </a:lnTo>
                <a:lnTo>
                  <a:pt x="0" y="17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21695" name="Freeform 192"/>
          <p:cNvSpPr>
            <a:spLocks/>
          </p:cNvSpPr>
          <p:nvPr/>
        </p:nvSpPr>
        <p:spPr bwMode="auto">
          <a:xfrm>
            <a:off x="4697802" y="3059569"/>
            <a:ext cx="215411" cy="588963"/>
          </a:xfrm>
          <a:custGeom>
            <a:avLst/>
            <a:gdLst>
              <a:gd name="T0" fmla="*/ 2147483647 w 93"/>
              <a:gd name="T1" fmla="*/ 0 h 225"/>
              <a:gd name="T2" fmla="*/ 0 w 93"/>
              <a:gd name="T3" fmla="*/ 2147483647 h 225"/>
              <a:gd name="T4" fmla="*/ 2147483647 w 93"/>
              <a:gd name="T5" fmla="*/ 2147483647 h 225"/>
              <a:gd name="T6" fmla="*/ 2147483647 w 93"/>
              <a:gd name="T7" fmla="*/ 0 h 225"/>
              <a:gd name="T8" fmla="*/ 0 60000 65536"/>
              <a:gd name="T9" fmla="*/ 0 60000 65536"/>
              <a:gd name="T10" fmla="*/ 0 60000 65536"/>
              <a:gd name="T11" fmla="*/ 0 60000 65536"/>
              <a:gd name="T12" fmla="*/ 0 w 93"/>
              <a:gd name="T13" fmla="*/ 0 h 225"/>
              <a:gd name="T14" fmla="*/ 93 w 93"/>
              <a:gd name="T15" fmla="*/ 225 h 225"/>
            </a:gdLst>
            <a:ahLst/>
            <a:cxnLst>
              <a:cxn ang="T8">
                <a:pos x="T0" y="T1"/>
              </a:cxn>
              <a:cxn ang="T9">
                <a:pos x="T2" y="T3"/>
              </a:cxn>
              <a:cxn ang="T10">
                <a:pos x="T4" y="T5"/>
              </a:cxn>
              <a:cxn ang="T11">
                <a:pos x="T6" y="T7"/>
              </a:cxn>
            </a:cxnLst>
            <a:rect l="T12" t="T13" r="T14" b="T15"/>
            <a:pathLst>
              <a:path w="93" h="225">
                <a:moveTo>
                  <a:pt x="93" y="0"/>
                </a:moveTo>
                <a:lnTo>
                  <a:pt x="0" y="225"/>
                </a:lnTo>
                <a:lnTo>
                  <a:pt x="44" y="106"/>
                </a:lnTo>
                <a:lnTo>
                  <a:pt x="93"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21696" name="Line 193"/>
          <p:cNvSpPr>
            <a:spLocks noChangeShapeType="1"/>
          </p:cNvSpPr>
          <p:nvPr/>
        </p:nvSpPr>
        <p:spPr bwMode="auto">
          <a:xfrm flipV="1">
            <a:off x="4584966" y="3648525"/>
            <a:ext cx="112835" cy="133350"/>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21697" name="Line 194"/>
          <p:cNvSpPr>
            <a:spLocks noChangeShapeType="1"/>
          </p:cNvSpPr>
          <p:nvPr/>
        </p:nvSpPr>
        <p:spPr bwMode="auto">
          <a:xfrm flipH="1">
            <a:off x="4697802" y="3059569"/>
            <a:ext cx="215411" cy="588963"/>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21698" name="Freeform 195"/>
          <p:cNvSpPr>
            <a:spLocks/>
          </p:cNvSpPr>
          <p:nvPr/>
        </p:nvSpPr>
        <p:spPr bwMode="auto">
          <a:xfrm>
            <a:off x="7533319" y="4008887"/>
            <a:ext cx="219808" cy="96838"/>
          </a:xfrm>
          <a:custGeom>
            <a:avLst/>
            <a:gdLst>
              <a:gd name="T0" fmla="*/ 2147483647 w 94"/>
              <a:gd name="T1" fmla="*/ 0 h 37"/>
              <a:gd name="T2" fmla="*/ 2147483647 w 94"/>
              <a:gd name="T3" fmla="*/ 2147483647 h 37"/>
              <a:gd name="T4" fmla="*/ 0 w 94"/>
              <a:gd name="T5" fmla="*/ 2147483647 h 37"/>
              <a:gd name="T6" fmla="*/ 2147483647 w 94"/>
              <a:gd name="T7" fmla="*/ 0 h 37"/>
              <a:gd name="T8" fmla="*/ 0 60000 65536"/>
              <a:gd name="T9" fmla="*/ 0 60000 65536"/>
              <a:gd name="T10" fmla="*/ 0 60000 65536"/>
              <a:gd name="T11" fmla="*/ 0 60000 65536"/>
              <a:gd name="T12" fmla="*/ 0 w 94"/>
              <a:gd name="T13" fmla="*/ 0 h 37"/>
              <a:gd name="T14" fmla="*/ 94 w 94"/>
              <a:gd name="T15" fmla="*/ 37 h 37"/>
            </a:gdLst>
            <a:ahLst/>
            <a:cxnLst>
              <a:cxn ang="T8">
                <a:pos x="T0" y="T1"/>
              </a:cxn>
              <a:cxn ang="T9">
                <a:pos x="T2" y="T3"/>
              </a:cxn>
              <a:cxn ang="T10">
                <a:pos x="T4" y="T5"/>
              </a:cxn>
              <a:cxn ang="T11">
                <a:pos x="T6" y="T7"/>
              </a:cxn>
            </a:cxnLst>
            <a:rect l="T12" t="T13" r="T14" b="T15"/>
            <a:pathLst>
              <a:path w="94" h="37">
                <a:moveTo>
                  <a:pt x="50" y="0"/>
                </a:moveTo>
                <a:lnTo>
                  <a:pt x="94" y="37"/>
                </a:lnTo>
                <a:lnTo>
                  <a:pt x="0" y="23"/>
                </a:lnTo>
                <a:lnTo>
                  <a:pt x="50"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21699" name="Freeform 196"/>
          <p:cNvSpPr>
            <a:spLocks/>
          </p:cNvSpPr>
          <p:nvPr/>
        </p:nvSpPr>
        <p:spPr bwMode="auto">
          <a:xfrm>
            <a:off x="7650549" y="4008887"/>
            <a:ext cx="215412" cy="96838"/>
          </a:xfrm>
          <a:custGeom>
            <a:avLst/>
            <a:gdLst>
              <a:gd name="T0" fmla="*/ 2147483647 w 93"/>
              <a:gd name="T1" fmla="*/ 2147483647 h 37"/>
              <a:gd name="T2" fmla="*/ 0 w 93"/>
              <a:gd name="T3" fmla="*/ 0 h 37"/>
              <a:gd name="T4" fmla="*/ 2147483647 w 93"/>
              <a:gd name="T5" fmla="*/ 2147483647 h 37"/>
              <a:gd name="T6" fmla="*/ 2147483647 w 93"/>
              <a:gd name="T7" fmla="*/ 2147483647 h 37"/>
              <a:gd name="T8" fmla="*/ 0 60000 65536"/>
              <a:gd name="T9" fmla="*/ 0 60000 65536"/>
              <a:gd name="T10" fmla="*/ 0 60000 65536"/>
              <a:gd name="T11" fmla="*/ 0 60000 65536"/>
              <a:gd name="T12" fmla="*/ 0 w 93"/>
              <a:gd name="T13" fmla="*/ 0 h 37"/>
              <a:gd name="T14" fmla="*/ 93 w 93"/>
              <a:gd name="T15" fmla="*/ 37 h 37"/>
            </a:gdLst>
            <a:ahLst/>
            <a:cxnLst>
              <a:cxn ang="T8">
                <a:pos x="T0" y="T1"/>
              </a:cxn>
              <a:cxn ang="T9">
                <a:pos x="T2" y="T3"/>
              </a:cxn>
              <a:cxn ang="T10">
                <a:pos x="T4" y="T5"/>
              </a:cxn>
              <a:cxn ang="T11">
                <a:pos x="T6" y="T7"/>
              </a:cxn>
            </a:cxnLst>
            <a:rect l="T12" t="T13" r="T14" b="T15"/>
            <a:pathLst>
              <a:path w="93" h="37">
                <a:moveTo>
                  <a:pt x="93" y="14"/>
                </a:moveTo>
                <a:lnTo>
                  <a:pt x="0" y="0"/>
                </a:lnTo>
                <a:lnTo>
                  <a:pt x="44" y="37"/>
                </a:lnTo>
                <a:lnTo>
                  <a:pt x="93" y="14"/>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21700" name="Line 197"/>
          <p:cNvSpPr>
            <a:spLocks noChangeShapeType="1"/>
          </p:cNvSpPr>
          <p:nvPr/>
        </p:nvSpPr>
        <p:spPr bwMode="auto">
          <a:xfrm flipH="1" flipV="1">
            <a:off x="7650549" y="4008889"/>
            <a:ext cx="215412" cy="36513"/>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21701" name="Line 198"/>
          <p:cNvSpPr>
            <a:spLocks noChangeShapeType="1"/>
          </p:cNvSpPr>
          <p:nvPr/>
        </p:nvSpPr>
        <p:spPr bwMode="auto">
          <a:xfrm flipV="1">
            <a:off x="7533320" y="4008889"/>
            <a:ext cx="117231" cy="6032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21702" name="Line 199"/>
          <p:cNvSpPr>
            <a:spLocks noChangeShapeType="1"/>
          </p:cNvSpPr>
          <p:nvPr/>
        </p:nvSpPr>
        <p:spPr bwMode="auto">
          <a:xfrm flipH="1" flipV="1">
            <a:off x="6501687" y="2484887"/>
            <a:ext cx="158262" cy="204788"/>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21703" name="Freeform 200"/>
          <p:cNvSpPr>
            <a:spLocks/>
          </p:cNvSpPr>
          <p:nvPr/>
        </p:nvSpPr>
        <p:spPr bwMode="auto">
          <a:xfrm>
            <a:off x="5015792" y="1967364"/>
            <a:ext cx="227135" cy="804863"/>
          </a:xfrm>
          <a:custGeom>
            <a:avLst/>
            <a:gdLst>
              <a:gd name="T0" fmla="*/ 2147483647 w 98"/>
              <a:gd name="T1" fmla="*/ 0 h 308"/>
              <a:gd name="T2" fmla="*/ 0 w 98"/>
              <a:gd name="T3" fmla="*/ 2147483647 h 308"/>
              <a:gd name="T4" fmla="*/ 2147483647 w 98"/>
              <a:gd name="T5" fmla="*/ 2147483647 h 308"/>
              <a:gd name="T6" fmla="*/ 2147483647 w 98"/>
              <a:gd name="T7" fmla="*/ 0 h 308"/>
              <a:gd name="T8" fmla="*/ 0 60000 65536"/>
              <a:gd name="T9" fmla="*/ 0 60000 65536"/>
              <a:gd name="T10" fmla="*/ 0 60000 65536"/>
              <a:gd name="T11" fmla="*/ 0 60000 65536"/>
              <a:gd name="T12" fmla="*/ 0 w 98"/>
              <a:gd name="T13" fmla="*/ 0 h 308"/>
              <a:gd name="T14" fmla="*/ 98 w 98"/>
              <a:gd name="T15" fmla="*/ 308 h 308"/>
            </a:gdLst>
            <a:ahLst/>
            <a:cxnLst>
              <a:cxn ang="T8">
                <a:pos x="T0" y="T1"/>
              </a:cxn>
              <a:cxn ang="T9">
                <a:pos x="T2" y="T3"/>
              </a:cxn>
              <a:cxn ang="T10">
                <a:pos x="T4" y="T5"/>
              </a:cxn>
              <a:cxn ang="T11">
                <a:pos x="T6" y="T7"/>
              </a:cxn>
            </a:cxnLst>
            <a:rect l="T12" t="T13" r="T14" b="T15"/>
            <a:pathLst>
              <a:path w="98" h="308">
                <a:moveTo>
                  <a:pt x="98" y="0"/>
                </a:moveTo>
                <a:lnTo>
                  <a:pt x="0" y="308"/>
                </a:lnTo>
                <a:lnTo>
                  <a:pt x="49" y="184"/>
                </a:lnTo>
                <a:lnTo>
                  <a:pt x="98"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21704" name="Line 201"/>
          <p:cNvSpPr>
            <a:spLocks noChangeShapeType="1"/>
          </p:cNvSpPr>
          <p:nvPr/>
        </p:nvSpPr>
        <p:spPr bwMode="auto">
          <a:xfrm flipH="1">
            <a:off x="5015792" y="2040387"/>
            <a:ext cx="197827" cy="731838"/>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21705" name="Freeform 202"/>
          <p:cNvSpPr>
            <a:spLocks/>
          </p:cNvSpPr>
          <p:nvPr/>
        </p:nvSpPr>
        <p:spPr bwMode="auto">
          <a:xfrm>
            <a:off x="4913212" y="2448382"/>
            <a:ext cx="216877" cy="611187"/>
          </a:xfrm>
          <a:custGeom>
            <a:avLst/>
            <a:gdLst>
              <a:gd name="T0" fmla="*/ 0 w 94"/>
              <a:gd name="T1" fmla="*/ 2147483647 h 234"/>
              <a:gd name="T2" fmla="*/ 2147483647 w 94"/>
              <a:gd name="T3" fmla="*/ 0 h 234"/>
              <a:gd name="T4" fmla="*/ 2147483647 w 94"/>
              <a:gd name="T5" fmla="*/ 2147483647 h 234"/>
              <a:gd name="T6" fmla="*/ 0 w 94"/>
              <a:gd name="T7" fmla="*/ 2147483647 h 234"/>
              <a:gd name="T8" fmla="*/ 0 60000 65536"/>
              <a:gd name="T9" fmla="*/ 0 60000 65536"/>
              <a:gd name="T10" fmla="*/ 0 60000 65536"/>
              <a:gd name="T11" fmla="*/ 0 60000 65536"/>
              <a:gd name="T12" fmla="*/ 0 w 94"/>
              <a:gd name="T13" fmla="*/ 0 h 234"/>
              <a:gd name="T14" fmla="*/ 94 w 94"/>
              <a:gd name="T15" fmla="*/ 234 h 234"/>
            </a:gdLst>
            <a:ahLst/>
            <a:cxnLst>
              <a:cxn ang="T8">
                <a:pos x="T0" y="T1"/>
              </a:cxn>
              <a:cxn ang="T9">
                <a:pos x="T2" y="T3"/>
              </a:cxn>
              <a:cxn ang="T10">
                <a:pos x="T4" y="T5"/>
              </a:cxn>
              <a:cxn ang="T11">
                <a:pos x="T6" y="T7"/>
              </a:cxn>
            </a:cxnLst>
            <a:rect l="T12" t="T13" r="T14" b="T15"/>
            <a:pathLst>
              <a:path w="94" h="234">
                <a:moveTo>
                  <a:pt x="0" y="234"/>
                </a:moveTo>
                <a:lnTo>
                  <a:pt x="94" y="0"/>
                </a:lnTo>
                <a:lnTo>
                  <a:pt x="45" y="124"/>
                </a:lnTo>
                <a:lnTo>
                  <a:pt x="0" y="234"/>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21706" name="Line 203"/>
          <p:cNvSpPr>
            <a:spLocks noChangeShapeType="1"/>
          </p:cNvSpPr>
          <p:nvPr/>
        </p:nvSpPr>
        <p:spPr bwMode="auto">
          <a:xfrm flipV="1">
            <a:off x="4913214" y="2772232"/>
            <a:ext cx="102577" cy="287337"/>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21707" name="Freeform 204"/>
          <p:cNvSpPr>
            <a:spLocks/>
          </p:cNvSpPr>
          <p:nvPr/>
        </p:nvSpPr>
        <p:spPr bwMode="auto">
          <a:xfrm>
            <a:off x="6554442" y="2616657"/>
            <a:ext cx="216877" cy="276225"/>
          </a:xfrm>
          <a:custGeom>
            <a:avLst/>
            <a:gdLst>
              <a:gd name="T0" fmla="*/ 2147483647 w 94"/>
              <a:gd name="T1" fmla="*/ 2147483647 h 106"/>
              <a:gd name="T2" fmla="*/ 2147483647 w 94"/>
              <a:gd name="T3" fmla="*/ 2147483647 h 106"/>
              <a:gd name="T4" fmla="*/ 0 w 94"/>
              <a:gd name="T5" fmla="*/ 0 h 106"/>
              <a:gd name="T6" fmla="*/ 2147483647 w 94"/>
              <a:gd name="T7" fmla="*/ 2147483647 h 106"/>
              <a:gd name="T8" fmla="*/ 0 60000 65536"/>
              <a:gd name="T9" fmla="*/ 0 60000 65536"/>
              <a:gd name="T10" fmla="*/ 0 60000 65536"/>
              <a:gd name="T11" fmla="*/ 0 60000 65536"/>
              <a:gd name="T12" fmla="*/ 0 w 94"/>
              <a:gd name="T13" fmla="*/ 0 h 106"/>
              <a:gd name="T14" fmla="*/ 94 w 94"/>
              <a:gd name="T15" fmla="*/ 106 h 106"/>
            </a:gdLst>
            <a:ahLst/>
            <a:cxnLst>
              <a:cxn ang="T8">
                <a:pos x="T0" y="T1"/>
              </a:cxn>
              <a:cxn ang="T9">
                <a:pos x="T2" y="T3"/>
              </a:cxn>
              <a:cxn ang="T10">
                <a:pos x="T4" y="T5"/>
              </a:cxn>
              <a:cxn ang="T11">
                <a:pos x="T6" y="T7"/>
              </a:cxn>
            </a:cxnLst>
            <a:rect l="T12" t="T13" r="T14" b="T15"/>
            <a:pathLst>
              <a:path w="94" h="106">
                <a:moveTo>
                  <a:pt x="45" y="28"/>
                </a:moveTo>
                <a:lnTo>
                  <a:pt x="94" y="106"/>
                </a:lnTo>
                <a:lnTo>
                  <a:pt x="0" y="0"/>
                </a:lnTo>
                <a:lnTo>
                  <a:pt x="45" y="28"/>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21708" name="Freeform 205"/>
          <p:cNvSpPr>
            <a:spLocks/>
          </p:cNvSpPr>
          <p:nvPr/>
        </p:nvSpPr>
        <p:spPr bwMode="auto">
          <a:xfrm>
            <a:off x="6659949" y="2689675"/>
            <a:ext cx="215412" cy="323850"/>
          </a:xfrm>
          <a:custGeom>
            <a:avLst/>
            <a:gdLst>
              <a:gd name="T0" fmla="*/ 2147483647 w 93"/>
              <a:gd name="T1" fmla="*/ 2147483647 h 124"/>
              <a:gd name="T2" fmla="*/ 0 w 93"/>
              <a:gd name="T3" fmla="*/ 0 h 124"/>
              <a:gd name="T4" fmla="*/ 2147483647 w 93"/>
              <a:gd name="T5" fmla="*/ 2147483647 h 124"/>
              <a:gd name="T6" fmla="*/ 2147483647 w 93"/>
              <a:gd name="T7" fmla="*/ 2147483647 h 124"/>
              <a:gd name="T8" fmla="*/ 0 60000 65536"/>
              <a:gd name="T9" fmla="*/ 0 60000 65536"/>
              <a:gd name="T10" fmla="*/ 0 60000 65536"/>
              <a:gd name="T11" fmla="*/ 0 60000 65536"/>
              <a:gd name="T12" fmla="*/ 0 w 93"/>
              <a:gd name="T13" fmla="*/ 0 h 124"/>
              <a:gd name="T14" fmla="*/ 93 w 93"/>
              <a:gd name="T15" fmla="*/ 124 h 124"/>
            </a:gdLst>
            <a:ahLst/>
            <a:cxnLst>
              <a:cxn ang="T8">
                <a:pos x="T0" y="T1"/>
              </a:cxn>
              <a:cxn ang="T9">
                <a:pos x="T2" y="T3"/>
              </a:cxn>
              <a:cxn ang="T10">
                <a:pos x="T4" y="T5"/>
              </a:cxn>
              <a:cxn ang="T11">
                <a:pos x="T6" y="T7"/>
              </a:cxn>
            </a:cxnLst>
            <a:rect l="T12" t="T13" r="T14" b="T15"/>
            <a:pathLst>
              <a:path w="93" h="124">
                <a:moveTo>
                  <a:pt x="93" y="124"/>
                </a:moveTo>
                <a:lnTo>
                  <a:pt x="0" y="0"/>
                </a:lnTo>
                <a:lnTo>
                  <a:pt x="49" y="78"/>
                </a:lnTo>
                <a:lnTo>
                  <a:pt x="93" y="124"/>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21709" name="Line 206"/>
          <p:cNvSpPr>
            <a:spLocks noChangeShapeType="1"/>
          </p:cNvSpPr>
          <p:nvPr/>
        </p:nvSpPr>
        <p:spPr bwMode="auto">
          <a:xfrm flipH="1" flipV="1">
            <a:off x="6659949" y="2689675"/>
            <a:ext cx="215412" cy="323850"/>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21710" name="Freeform 207"/>
          <p:cNvSpPr>
            <a:spLocks/>
          </p:cNvSpPr>
          <p:nvPr/>
        </p:nvSpPr>
        <p:spPr bwMode="auto">
          <a:xfrm>
            <a:off x="6771319" y="2892875"/>
            <a:ext cx="216877" cy="323850"/>
          </a:xfrm>
          <a:custGeom>
            <a:avLst/>
            <a:gdLst>
              <a:gd name="T0" fmla="*/ 2147483647 w 93"/>
              <a:gd name="T1" fmla="*/ 2147483647 h 124"/>
              <a:gd name="T2" fmla="*/ 2147483647 w 93"/>
              <a:gd name="T3" fmla="*/ 2147483647 h 124"/>
              <a:gd name="T4" fmla="*/ 0 w 93"/>
              <a:gd name="T5" fmla="*/ 0 h 124"/>
              <a:gd name="T6" fmla="*/ 2147483647 w 93"/>
              <a:gd name="T7" fmla="*/ 2147483647 h 124"/>
              <a:gd name="T8" fmla="*/ 0 60000 65536"/>
              <a:gd name="T9" fmla="*/ 0 60000 65536"/>
              <a:gd name="T10" fmla="*/ 0 60000 65536"/>
              <a:gd name="T11" fmla="*/ 0 60000 65536"/>
              <a:gd name="T12" fmla="*/ 0 w 93"/>
              <a:gd name="T13" fmla="*/ 0 h 124"/>
              <a:gd name="T14" fmla="*/ 93 w 93"/>
              <a:gd name="T15" fmla="*/ 124 h 124"/>
            </a:gdLst>
            <a:ahLst/>
            <a:cxnLst>
              <a:cxn ang="T8">
                <a:pos x="T0" y="T1"/>
              </a:cxn>
              <a:cxn ang="T9">
                <a:pos x="T2" y="T3"/>
              </a:cxn>
              <a:cxn ang="T10">
                <a:pos x="T4" y="T5"/>
              </a:cxn>
              <a:cxn ang="T11">
                <a:pos x="T6" y="T7"/>
              </a:cxn>
            </a:cxnLst>
            <a:rect l="T12" t="T13" r="T14" b="T15"/>
            <a:pathLst>
              <a:path w="93" h="124">
                <a:moveTo>
                  <a:pt x="44" y="46"/>
                </a:moveTo>
                <a:lnTo>
                  <a:pt x="93" y="124"/>
                </a:lnTo>
                <a:lnTo>
                  <a:pt x="0" y="0"/>
                </a:lnTo>
                <a:lnTo>
                  <a:pt x="44" y="46"/>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21711" name="Freeform 208"/>
          <p:cNvSpPr>
            <a:spLocks/>
          </p:cNvSpPr>
          <p:nvPr/>
        </p:nvSpPr>
        <p:spPr bwMode="auto">
          <a:xfrm>
            <a:off x="6875361" y="3013525"/>
            <a:ext cx="227134" cy="311150"/>
          </a:xfrm>
          <a:custGeom>
            <a:avLst/>
            <a:gdLst>
              <a:gd name="T0" fmla="*/ 2147483647 w 98"/>
              <a:gd name="T1" fmla="*/ 2147483647 h 119"/>
              <a:gd name="T2" fmla="*/ 0 w 98"/>
              <a:gd name="T3" fmla="*/ 0 h 119"/>
              <a:gd name="T4" fmla="*/ 2147483647 w 98"/>
              <a:gd name="T5" fmla="*/ 2147483647 h 119"/>
              <a:gd name="T6" fmla="*/ 2147483647 w 98"/>
              <a:gd name="T7" fmla="*/ 2147483647 h 119"/>
              <a:gd name="T8" fmla="*/ 0 60000 65536"/>
              <a:gd name="T9" fmla="*/ 0 60000 65536"/>
              <a:gd name="T10" fmla="*/ 0 60000 65536"/>
              <a:gd name="T11" fmla="*/ 0 60000 65536"/>
              <a:gd name="T12" fmla="*/ 0 w 98"/>
              <a:gd name="T13" fmla="*/ 0 h 119"/>
              <a:gd name="T14" fmla="*/ 98 w 98"/>
              <a:gd name="T15" fmla="*/ 119 h 119"/>
            </a:gdLst>
            <a:ahLst/>
            <a:cxnLst>
              <a:cxn ang="T8">
                <a:pos x="T0" y="T1"/>
              </a:cxn>
              <a:cxn ang="T9">
                <a:pos x="T2" y="T3"/>
              </a:cxn>
              <a:cxn ang="T10">
                <a:pos x="T4" y="T5"/>
              </a:cxn>
              <a:cxn ang="T11">
                <a:pos x="T6" y="T7"/>
              </a:cxn>
            </a:cxnLst>
            <a:rect l="T12" t="T13" r="T14" b="T15"/>
            <a:pathLst>
              <a:path w="98" h="119">
                <a:moveTo>
                  <a:pt x="98" y="119"/>
                </a:moveTo>
                <a:lnTo>
                  <a:pt x="0" y="0"/>
                </a:lnTo>
                <a:lnTo>
                  <a:pt x="49" y="78"/>
                </a:lnTo>
                <a:lnTo>
                  <a:pt x="98" y="119"/>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21712" name="Line 209"/>
          <p:cNvSpPr>
            <a:spLocks noChangeShapeType="1"/>
          </p:cNvSpPr>
          <p:nvPr/>
        </p:nvSpPr>
        <p:spPr bwMode="auto">
          <a:xfrm flipV="1">
            <a:off x="7753130" y="4045403"/>
            <a:ext cx="112835" cy="6032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21713" name="Line 210"/>
          <p:cNvSpPr>
            <a:spLocks noChangeShapeType="1"/>
          </p:cNvSpPr>
          <p:nvPr/>
        </p:nvSpPr>
        <p:spPr bwMode="auto">
          <a:xfrm flipH="1" flipV="1">
            <a:off x="6875361" y="3013525"/>
            <a:ext cx="227134" cy="311150"/>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21714" name="Line 211"/>
          <p:cNvSpPr>
            <a:spLocks noChangeShapeType="1"/>
          </p:cNvSpPr>
          <p:nvPr/>
        </p:nvSpPr>
        <p:spPr bwMode="auto">
          <a:xfrm>
            <a:off x="6771323" y="2892875"/>
            <a:ext cx="104043" cy="120650"/>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21715" name="Freeform 212"/>
          <p:cNvSpPr>
            <a:spLocks/>
          </p:cNvSpPr>
          <p:nvPr/>
        </p:nvSpPr>
        <p:spPr bwMode="auto">
          <a:xfrm>
            <a:off x="6988197" y="3216732"/>
            <a:ext cx="216877" cy="274637"/>
          </a:xfrm>
          <a:custGeom>
            <a:avLst/>
            <a:gdLst>
              <a:gd name="T0" fmla="*/ 2147483647 w 94"/>
              <a:gd name="T1" fmla="*/ 2147483647 h 105"/>
              <a:gd name="T2" fmla="*/ 2147483647 w 94"/>
              <a:gd name="T3" fmla="*/ 2147483647 h 105"/>
              <a:gd name="T4" fmla="*/ 0 w 94"/>
              <a:gd name="T5" fmla="*/ 0 h 105"/>
              <a:gd name="T6" fmla="*/ 2147483647 w 94"/>
              <a:gd name="T7" fmla="*/ 2147483647 h 105"/>
              <a:gd name="T8" fmla="*/ 0 60000 65536"/>
              <a:gd name="T9" fmla="*/ 0 60000 65536"/>
              <a:gd name="T10" fmla="*/ 0 60000 65536"/>
              <a:gd name="T11" fmla="*/ 0 60000 65536"/>
              <a:gd name="T12" fmla="*/ 0 w 94"/>
              <a:gd name="T13" fmla="*/ 0 h 105"/>
              <a:gd name="T14" fmla="*/ 94 w 94"/>
              <a:gd name="T15" fmla="*/ 105 h 105"/>
            </a:gdLst>
            <a:ahLst/>
            <a:cxnLst>
              <a:cxn ang="T8">
                <a:pos x="T0" y="T1"/>
              </a:cxn>
              <a:cxn ang="T9">
                <a:pos x="T2" y="T3"/>
              </a:cxn>
              <a:cxn ang="T10">
                <a:pos x="T4" y="T5"/>
              </a:cxn>
              <a:cxn ang="T11">
                <a:pos x="T6" y="T7"/>
              </a:cxn>
            </a:cxnLst>
            <a:rect l="T12" t="T13" r="T14" b="T15"/>
            <a:pathLst>
              <a:path w="94" h="105">
                <a:moveTo>
                  <a:pt x="49" y="41"/>
                </a:moveTo>
                <a:lnTo>
                  <a:pt x="94" y="105"/>
                </a:lnTo>
                <a:lnTo>
                  <a:pt x="0" y="0"/>
                </a:lnTo>
                <a:lnTo>
                  <a:pt x="49" y="41"/>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21716" name="Freeform 213"/>
          <p:cNvSpPr>
            <a:spLocks/>
          </p:cNvSpPr>
          <p:nvPr/>
        </p:nvSpPr>
        <p:spPr bwMode="auto">
          <a:xfrm>
            <a:off x="7102497" y="3324675"/>
            <a:ext cx="216877" cy="239712"/>
          </a:xfrm>
          <a:custGeom>
            <a:avLst/>
            <a:gdLst>
              <a:gd name="T0" fmla="*/ 2147483647 w 94"/>
              <a:gd name="T1" fmla="*/ 2147483647 h 92"/>
              <a:gd name="T2" fmla="*/ 0 w 94"/>
              <a:gd name="T3" fmla="*/ 0 h 92"/>
              <a:gd name="T4" fmla="*/ 2147483647 w 94"/>
              <a:gd name="T5" fmla="*/ 2147483647 h 92"/>
              <a:gd name="T6" fmla="*/ 2147483647 w 94"/>
              <a:gd name="T7" fmla="*/ 2147483647 h 92"/>
              <a:gd name="T8" fmla="*/ 0 60000 65536"/>
              <a:gd name="T9" fmla="*/ 0 60000 65536"/>
              <a:gd name="T10" fmla="*/ 0 60000 65536"/>
              <a:gd name="T11" fmla="*/ 0 60000 65536"/>
              <a:gd name="T12" fmla="*/ 0 w 94"/>
              <a:gd name="T13" fmla="*/ 0 h 92"/>
              <a:gd name="T14" fmla="*/ 94 w 94"/>
              <a:gd name="T15" fmla="*/ 92 h 92"/>
            </a:gdLst>
            <a:ahLst/>
            <a:cxnLst>
              <a:cxn ang="T8">
                <a:pos x="T0" y="T1"/>
              </a:cxn>
              <a:cxn ang="T9">
                <a:pos x="T2" y="T3"/>
              </a:cxn>
              <a:cxn ang="T10">
                <a:pos x="T4" y="T5"/>
              </a:cxn>
              <a:cxn ang="T11">
                <a:pos x="T6" y="T7"/>
              </a:cxn>
            </a:cxnLst>
            <a:rect l="T12" t="T13" r="T14" b="T15"/>
            <a:pathLst>
              <a:path w="94" h="92">
                <a:moveTo>
                  <a:pt x="94" y="92"/>
                </a:moveTo>
                <a:lnTo>
                  <a:pt x="0" y="0"/>
                </a:lnTo>
                <a:lnTo>
                  <a:pt x="45" y="64"/>
                </a:lnTo>
                <a:lnTo>
                  <a:pt x="94" y="92"/>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21717" name="Freeform 214"/>
          <p:cNvSpPr>
            <a:spLocks/>
          </p:cNvSpPr>
          <p:nvPr/>
        </p:nvSpPr>
        <p:spPr bwMode="auto">
          <a:xfrm>
            <a:off x="4470669" y="3637412"/>
            <a:ext cx="227135" cy="298450"/>
          </a:xfrm>
          <a:custGeom>
            <a:avLst/>
            <a:gdLst>
              <a:gd name="T0" fmla="*/ 2147483647 w 98"/>
              <a:gd name="T1" fmla="*/ 2147483647 h 114"/>
              <a:gd name="T2" fmla="*/ 2147483647 w 98"/>
              <a:gd name="T3" fmla="*/ 0 h 114"/>
              <a:gd name="T4" fmla="*/ 0 w 98"/>
              <a:gd name="T5" fmla="*/ 2147483647 h 114"/>
              <a:gd name="T6" fmla="*/ 2147483647 w 98"/>
              <a:gd name="T7" fmla="*/ 2147483647 h 114"/>
              <a:gd name="T8" fmla="*/ 0 60000 65536"/>
              <a:gd name="T9" fmla="*/ 0 60000 65536"/>
              <a:gd name="T10" fmla="*/ 0 60000 65536"/>
              <a:gd name="T11" fmla="*/ 0 60000 65536"/>
              <a:gd name="T12" fmla="*/ 0 w 98"/>
              <a:gd name="T13" fmla="*/ 0 h 114"/>
              <a:gd name="T14" fmla="*/ 98 w 98"/>
              <a:gd name="T15" fmla="*/ 114 h 114"/>
            </a:gdLst>
            <a:ahLst/>
            <a:cxnLst>
              <a:cxn ang="T8">
                <a:pos x="T0" y="T1"/>
              </a:cxn>
              <a:cxn ang="T9">
                <a:pos x="T2" y="T3"/>
              </a:cxn>
              <a:cxn ang="T10">
                <a:pos x="T4" y="T5"/>
              </a:cxn>
              <a:cxn ang="T11">
                <a:pos x="T6" y="T7"/>
              </a:cxn>
            </a:cxnLst>
            <a:rect l="T12" t="T13" r="T14" b="T15"/>
            <a:pathLst>
              <a:path w="98" h="114">
                <a:moveTo>
                  <a:pt x="49" y="55"/>
                </a:moveTo>
                <a:lnTo>
                  <a:pt x="98" y="0"/>
                </a:lnTo>
                <a:lnTo>
                  <a:pt x="0" y="114"/>
                </a:lnTo>
                <a:lnTo>
                  <a:pt x="49" y="55"/>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21718" name="Freeform 215"/>
          <p:cNvSpPr>
            <a:spLocks/>
          </p:cNvSpPr>
          <p:nvPr/>
        </p:nvSpPr>
        <p:spPr bwMode="auto">
          <a:xfrm>
            <a:off x="4584967" y="3337375"/>
            <a:ext cx="213946" cy="444500"/>
          </a:xfrm>
          <a:custGeom>
            <a:avLst/>
            <a:gdLst>
              <a:gd name="T0" fmla="*/ 2147483647 w 93"/>
              <a:gd name="T1" fmla="*/ 0 h 170"/>
              <a:gd name="T2" fmla="*/ 0 w 93"/>
              <a:gd name="T3" fmla="*/ 2147483647 h 170"/>
              <a:gd name="T4" fmla="*/ 2147483647 w 93"/>
              <a:gd name="T5" fmla="*/ 2147483647 h 170"/>
              <a:gd name="T6" fmla="*/ 2147483647 w 93"/>
              <a:gd name="T7" fmla="*/ 0 h 170"/>
              <a:gd name="T8" fmla="*/ 0 60000 65536"/>
              <a:gd name="T9" fmla="*/ 0 60000 65536"/>
              <a:gd name="T10" fmla="*/ 0 60000 65536"/>
              <a:gd name="T11" fmla="*/ 0 60000 65536"/>
              <a:gd name="T12" fmla="*/ 0 w 93"/>
              <a:gd name="T13" fmla="*/ 0 h 170"/>
              <a:gd name="T14" fmla="*/ 93 w 93"/>
              <a:gd name="T15" fmla="*/ 170 h 170"/>
            </a:gdLst>
            <a:ahLst/>
            <a:cxnLst>
              <a:cxn ang="T8">
                <a:pos x="T0" y="T1"/>
              </a:cxn>
              <a:cxn ang="T9">
                <a:pos x="T2" y="T3"/>
              </a:cxn>
              <a:cxn ang="T10">
                <a:pos x="T4" y="T5"/>
              </a:cxn>
              <a:cxn ang="T11">
                <a:pos x="T6" y="T7"/>
              </a:cxn>
            </a:cxnLst>
            <a:rect l="T12" t="T13" r="T14" b="T15"/>
            <a:pathLst>
              <a:path w="93" h="170">
                <a:moveTo>
                  <a:pt x="93" y="0"/>
                </a:moveTo>
                <a:lnTo>
                  <a:pt x="0" y="170"/>
                </a:lnTo>
                <a:lnTo>
                  <a:pt x="49" y="115"/>
                </a:lnTo>
                <a:lnTo>
                  <a:pt x="93"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21719" name="Line 216"/>
          <p:cNvSpPr>
            <a:spLocks noChangeShapeType="1"/>
          </p:cNvSpPr>
          <p:nvPr/>
        </p:nvSpPr>
        <p:spPr bwMode="auto">
          <a:xfrm flipH="1" flipV="1">
            <a:off x="5575567" y="1303787"/>
            <a:ext cx="190500" cy="287338"/>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21720" name="Line 217"/>
          <p:cNvSpPr>
            <a:spLocks noChangeShapeType="1"/>
          </p:cNvSpPr>
          <p:nvPr/>
        </p:nvSpPr>
        <p:spPr bwMode="auto">
          <a:xfrm flipH="1" flipV="1">
            <a:off x="7102497" y="3324675"/>
            <a:ext cx="216877" cy="239712"/>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21721" name="Line 218"/>
          <p:cNvSpPr>
            <a:spLocks noChangeShapeType="1"/>
          </p:cNvSpPr>
          <p:nvPr/>
        </p:nvSpPr>
        <p:spPr bwMode="auto">
          <a:xfrm>
            <a:off x="6988197" y="3216725"/>
            <a:ext cx="114300" cy="107950"/>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21722" name="Freeform 219"/>
          <p:cNvSpPr>
            <a:spLocks/>
          </p:cNvSpPr>
          <p:nvPr/>
        </p:nvSpPr>
        <p:spPr bwMode="auto">
          <a:xfrm>
            <a:off x="5242926" y="1559382"/>
            <a:ext cx="219808" cy="407987"/>
          </a:xfrm>
          <a:custGeom>
            <a:avLst/>
            <a:gdLst>
              <a:gd name="T0" fmla="*/ 2147483647 w 94"/>
              <a:gd name="T1" fmla="*/ 2147483647 h 156"/>
              <a:gd name="T2" fmla="*/ 2147483647 w 94"/>
              <a:gd name="T3" fmla="*/ 0 h 156"/>
              <a:gd name="T4" fmla="*/ 0 w 94"/>
              <a:gd name="T5" fmla="*/ 2147483647 h 156"/>
              <a:gd name="T6" fmla="*/ 2147483647 w 94"/>
              <a:gd name="T7" fmla="*/ 2147483647 h 156"/>
              <a:gd name="T8" fmla="*/ 0 60000 65536"/>
              <a:gd name="T9" fmla="*/ 0 60000 65536"/>
              <a:gd name="T10" fmla="*/ 0 60000 65536"/>
              <a:gd name="T11" fmla="*/ 0 60000 65536"/>
              <a:gd name="T12" fmla="*/ 0 w 94"/>
              <a:gd name="T13" fmla="*/ 0 h 156"/>
              <a:gd name="T14" fmla="*/ 94 w 94"/>
              <a:gd name="T15" fmla="*/ 156 h 156"/>
            </a:gdLst>
            <a:ahLst/>
            <a:cxnLst>
              <a:cxn ang="T8">
                <a:pos x="T0" y="T1"/>
              </a:cxn>
              <a:cxn ang="T9">
                <a:pos x="T2" y="T3"/>
              </a:cxn>
              <a:cxn ang="T10">
                <a:pos x="T4" y="T5"/>
              </a:cxn>
              <a:cxn ang="T11">
                <a:pos x="T6" y="T7"/>
              </a:cxn>
            </a:cxnLst>
            <a:rect l="T12" t="T13" r="T14" b="T15"/>
            <a:pathLst>
              <a:path w="94" h="156">
                <a:moveTo>
                  <a:pt x="45" y="55"/>
                </a:moveTo>
                <a:lnTo>
                  <a:pt x="94" y="0"/>
                </a:lnTo>
                <a:lnTo>
                  <a:pt x="0" y="156"/>
                </a:lnTo>
                <a:lnTo>
                  <a:pt x="45" y="55"/>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21723" name="Freeform 220"/>
          <p:cNvSpPr>
            <a:spLocks/>
          </p:cNvSpPr>
          <p:nvPr/>
        </p:nvSpPr>
        <p:spPr bwMode="auto">
          <a:xfrm>
            <a:off x="5348432" y="1306967"/>
            <a:ext cx="215411" cy="396875"/>
          </a:xfrm>
          <a:custGeom>
            <a:avLst/>
            <a:gdLst>
              <a:gd name="T0" fmla="*/ 2147483647 w 93"/>
              <a:gd name="T1" fmla="*/ 0 h 152"/>
              <a:gd name="T2" fmla="*/ 0 w 93"/>
              <a:gd name="T3" fmla="*/ 2147483647 h 152"/>
              <a:gd name="T4" fmla="*/ 2147483647 w 93"/>
              <a:gd name="T5" fmla="*/ 2147483647 h 152"/>
              <a:gd name="T6" fmla="*/ 2147483647 w 93"/>
              <a:gd name="T7" fmla="*/ 0 h 152"/>
              <a:gd name="T8" fmla="*/ 0 60000 65536"/>
              <a:gd name="T9" fmla="*/ 0 60000 65536"/>
              <a:gd name="T10" fmla="*/ 0 60000 65536"/>
              <a:gd name="T11" fmla="*/ 0 60000 65536"/>
              <a:gd name="T12" fmla="*/ 0 w 93"/>
              <a:gd name="T13" fmla="*/ 0 h 152"/>
              <a:gd name="T14" fmla="*/ 93 w 93"/>
              <a:gd name="T15" fmla="*/ 152 h 152"/>
            </a:gdLst>
            <a:ahLst/>
            <a:cxnLst>
              <a:cxn ang="T8">
                <a:pos x="T0" y="T1"/>
              </a:cxn>
              <a:cxn ang="T9">
                <a:pos x="T2" y="T3"/>
              </a:cxn>
              <a:cxn ang="T10">
                <a:pos x="T4" y="T5"/>
              </a:cxn>
              <a:cxn ang="T11">
                <a:pos x="T6" y="T7"/>
              </a:cxn>
            </a:cxnLst>
            <a:rect l="T12" t="T13" r="T14" b="T15"/>
            <a:pathLst>
              <a:path w="93" h="152">
                <a:moveTo>
                  <a:pt x="93" y="0"/>
                </a:moveTo>
                <a:lnTo>
                  <a:pt x="0" y="152"/>
                </a:lnTo>
                <a:lnTo>
                  <a:pt x="49" y="97"/>
                </a:lnTo>
                <a:lnTo>
                  <a:pt x="93"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21724" name="Line 221"/>
          <p:cNvSpPr>
            <a:spLocks noChangeShapeType="1"/>
          </p:cNvSpPr>
          <p:nvPr/>
        </p:nvSpPr>
        <p:spPr bwMode="auto">
          <a:xfrm flipV="1">
            <a:off x="4470667" y="3781882"/>
            <a:ext cx="114300" cy="153987"/>
          </a:xfrm>
          <a:prstGeom prst="line">
            <a:avLst/>
          </a:prstGeom>
          <a:noFill/>
          <a:ln w="571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21725" name="Line 222"/>
          <p:cNvSpPr>
            <a:spLocks noChangeShapeType="1"/>
          </p:cNvSpPr>
          <p:nvPr/>
        </p:nvSpPr>
        <p:spPr bwMode="auto">
          <a:xfrm flipH="1">
            <a:off x="4584967" y="3337375"/>
            <a:ext cx="213946" cy="444500"/>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21726" name="Line 223"/>
          <p:cNvSpPr>
            <a:spLocks noChangeShapeType="1"/>
          </p:cNvSpPr>
          <p:nvPr/>
        </p:nvSpPr>
        <p:spPr bwMode="auto">
          <a:xfrm flipV="1">
            <a:off x="5242922" y="1703844"/>
            <a:ext cx="105508" cy="26352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21727" name="Line 224"/>
          <p:cNvSpPr>
            <a:spLocks noChangeShapeType="1"/>
          </p:cNvSpPr>
          <p:nvPr/>
        </p:nvSpPr>
        <p:spPr bwMode="auto">
          <a:xfrm flipH="1">
            <a:off x="5348432" y="1306967"/>
            <a:ext cx="215411" cy="39687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21728" name="Freeform 225"/>
          <p:cNvSpPr>
            <a:spLocks/>
          </p:cNvSpPr>
          <p:nvPr/>
        </p:nvSpPr>
        <p:spPr bwMode="auto">
          <a:xfrm>
            <a:off x="4798911" y="2929387"/>
            <a:ext cx="216877" cy="407988"/>
          </a:xfrm>
          <a:custGeom>
            <a:avLst/>
            <a:gdLst>
              <a:gd name="T0" fmla="*/ 0 w 94"/>
              <a:gd name="T1" fmla="*/ 2147483647 h 156"/>
              <a:gd name="T2" fmla="*/ 2147483647 w 94"/>
              <a:gd name="T3" fmla="*/ 0 h 156"/>
              <a:gd name="T4" fmla="*/ 2147483647 w 94"/>
              <a:gd name="T5" fmla="*/ 2147483647 h 156"/>
              <a:gd name="T6" fmla="*/ 0 w 94"/>
              <a:gd name="T7" fmla="*/ 2147483647 h 156"/>
              <a:gd name="T8" fmla="*/ 0 60000 65536"/>
              <a:gd name="T9" fmla="*/ 0 60000 65536"/>
              <a:gd name="T10" fmla="*/ 0 60000 65536"/>
              <a:gd name="T11" fmla="*/ 0 60000 65536"/>
              <a:gd name="T12" fmla="*/ 0 w 94"/>
              <a:gd name="T13" fmla="*/ 0 h 156"/>
              <a:gd name="T14" fmla="*/ 94 w 94"/>
              <a:gd name="T15" fmla="*/ 156 h 156"/>
            </a:gdLst>
            <a:ahLst/>
            <a:cxnLst>
              <a:cxn ang="T8">
                <a:pos x="T0" y="T1"/>
              </a:cxn>
              <a:cxn ang="T9">
                <a:pos x="T2" y="T3"/>
              </a:cxn>
              <a:cxn ang="T10">
                <a:pos x="T4" y="T5"/>
              </a:cxn>
              <a:cxn ang="T11">
                <a:pos x="T6" y="T7"/>
              </a:cxn>
            </a:cxnLst>
            <a:rect l="T12" t="T13" r="T14" b="T15"/>
            <a:pathLst>
              <a:path w="94" h="156">
                <a:moveTo>
                  <a:pt x="0" y="156"/>
                </a:moveTo>
                <a:lnTo>
                  <a:pt x="94" y="0"/>
                </a:lnTo>
                <a:lnTo>
                  <a:pt x="49" y="50"/>
                </a:lnTo>
                <a:lnTo>
                  <a:pt x="0" y="156"/>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21729" name="Freeform 226"/>
          <p:cNvSpPr>
            <a:spLocks/>
          </p:cNvSpPr>
          <p:nvPr/>
        </p:nvSpPr>
        <p:spPr bwMode="auto">
          <a:xfrm>
            <a:off x="4913212" y="2448382"/>
            <a:ext cx="216877" cy="611187"/>
          </a:xfrm>
          <a:custGeom>
            <a:avLst/>
            <a:gdLst>
              <a:gd name="T0" fmla="*/ 2147483647 w 94"/>
              <a:gd name="T1" fmla="*/ 0 h 234"/>
              <a:gd name="T2" fmla="*/ 0 w 94"/>
              <a:gd name="T3" fmla="*/ 2147483647 h 234"/>
              <a:gd name="T4" fmla="*/ 2147483647 w 94"/>
              <a:gd name="T5" fmla="*/ 2147483647 h 234"/>
              <a:gd name="T6" fmla="*/ 2147483647 w 94"/>
              <a:gd name="T7" fmla="*/ 0 h 234"/>
              <a:gd name="T8" fmla="*/ 0 60000 65536"/>
              <a:gd name="T9" fmla="*/ 0 60000 65536"/>
              <a:gd name="T10" fmla="*/ 0 60000 65536"/>
              <a:gd name="T11" fmla="*/ 0 60000 65536"/>
              <a:gd name="T12" fmla="*/ 0 w 94"/>
              <a:gd name="T13" fmla="*/ 0 h 234"/>
              <a:gd name="T14" fmla="*/ 94 w 94"/>
              <a:gd name="T15" fmla="*/ 234 h 234"/>
            </a:gdLst>
            <a:ahLst/>
            <a:cxnLst>
              <a:cxn ang="T8">
                <a:pos x="T0" y="T1"/>
              </a:cxn>
              <a:cxn ang="T9">
                <a:pos x="T2" y="T3"/>
              </a:cxn>
              <a:cxn ang="T10">
                <a:pos x="T4" y="T5"/>
              </a:cxn>
              <a:cxn ang="T11">
                <a:pos x="T6" y="T7"/>
              </a:cxn>
            </a:cxnLst>
            <a:rect l="T12" t="T13" r="T14" b="T15"/>
            <a:pathLst>
              <a:path w="94" h="234">
                <a:moveTo>
                  <a:pt x="94" y="0"/>
                </a:moveTo>
                <a:lnTo>
                  <a:pt x="0" y="234"/>
                </a:lnTo>
                <a:lnTo>
                  <a:pt x="45" y="184"/>
                </a:lnTo>
                <a:lnTo>
                  <a:pt x="94"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21730" name="Line 227"/>
          <p:cNvSpPr>
            <a:spLocks noChangeShapeType="1"/>
          </p:cNvSpPr>
          <p:nvPr/>
        </p:nvSpPr>
        <p:spPr bwMode="auto">
          <a:xfrm flipH="1">
            <a:off x="5213616" y="1967369"/>
            <a:ext cx="29308" cy="7302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21731" name="Freeform 228"/>
          <p:cNvSpPr>
            <a:spLocks/>
          </p:cNvSpPr>
          <p:nvPr/>
        </p:nvSpPr>
        <p:spPr bwMode="auto">
          <a:xfrm>
            <a:off x="7205076" y="3491362"/>
            <a:ext cx="216877" cy="146050"/>
          </a:xfrm>
          <a:custGeom>
            <a:avLst/>
            <a:gdLst>
              <a:gd name="T0" fmla="*/ 2147483647 w 93"/>
              <a:gd name="T1" fmla="*/ 2147483647 h 56"/>
              <a:gd name="T2" fmla="*/ 2147483647 w 93"/>
              <a:gd name="T3" fmla="*/ 2147483647 h 56"/>
              <a:gd name="T4" fmla="*/ 0 w 93"/>
              <a:gd name="T5" fmla="*/ 0 h 56"/>
              <a:gd name="T6" fmla="*/ 2147483647 w 93"/>
              <a:gd name="T7" fmla="*/ 2147483647 h 56"/>
              <a:gd name="T8" fmla="*/ 0 60000 65536"/>
              <a:gd name="T9" fmla="*/ 0 60000 65536"/>
              <a:gd name="T10" fmla="*/ 0 60000 65536"/>
              <a:gd name="T11" fmla="*/ 0 60000 65536"/>
              <a:gd name="T12" fmla="*/ 0 w 93"/>
              <a:gd name="T13" fmla="*/ 0 h 56"/>
              <a:gd name="T14" fmla="*/ 93 w 93"/>
              <a:gd name="T15" fmla="*/ 56 h 56"/>
            </a:gdLst>
            <a:ahLst/>
            <a:cxnLst>
              <a:cxn ang="T8">
                <a:pos x="T0" y="T1"/>
              </a:cxn>
              <a:cxn ang="T9">
                <a:pos x="T2" y="T3"/>
              </a:cxn>
              <a:cxn ang="T10">
                <a:pos x="T4" y="T5"/>
              </a:cxn>
              <a:cxn ang="T11">
                <a:pos x="T6" y="T7"/>
              </a:cxn>
            </a:cxnLst>
            <a:rect l="T12" t="T13" r="T14" b="T15"/>
            <a:pathLst>
              <a:path w="93" h="56">
                <a:moveTo>
                  <a:pt x="49" y="28"/>
                </a:moveTo>
                <a:lnTo>
                  <a:pt x="93" y="56"/>
                </a:lnTo>
                <a:lnTo>
                  <a:pt x="0" y="0"/>
                </a:lnTo>
                <a:lnTo>
                  <a:pt x="49" y="28"/>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21732" name="Freeform 229"/>
          <p:cNvSpPr>
            <a:spLocks/>
          </p:cNvSpPr>
          <p:nvPr/>
        </p:nvSpPr>
        <p:spPr bwMode="auto">
          <a:xfrm>
            <a:off x="7319374" y="3564394"/>
            <a:ext cx="213946" cy="504825"/>
          </a:xfrm>
          <a:custGeom>
            <a:avLst/>
            <a:gdLst>
              <a:gd name="T0" fmla="*/ 2147483647 w 93"/>
              <a:gd name="T1" fmla="*/ 2147483647 h 193"/>
              <a:gd name="T2" fmla="*/ 0 w 93"/>
              <a:gd name="T3" fmla="*/ 0 h 193"/>
              <a:gd name="T4" fmla="*/ 2147483647 w 93"/>
              <a:gd name="T5" fmla="*/ 2147483647 h 193"/>
              <a:gd name="T6" fmla="*/ 2147483647 w 93"/>
              <a:gd name="T7" fmla="*/ 2147483647 h 193"/>
              <a:gd name="T8" fmla="*/ 0 60000 65536"/>
              <a:gd name="T9" fmla="*/ 0 60000 65536"/>
              <a:gd name="T10" fmla="*/ 0 60000 65536"/>
              <a:gd name="T11" fmla="*/ 0 60000 65536"/>
              <a:gd name="T12" fmla="*/ 0 w 93"/>
              <a:gd name="T13" fmla="*/ 0 h 193"/>
              <a:gd name="T14" fmla="*/ 93 w 93"/>
              <a:gd name="T15" fmla="*/ 193 h 193"/>
            </a:gdLst>
            <a:ahLst/>
            <a:cxnLst>
              <a:cxn ang="T8">
                <a:pos x="T0" y="T1"/>
              </a:cxn>
              <a:cxn ang="T9">
                <a:pos x="T2" y="T3"/>
              </a:cxn>
              <a:cxn ang="T10">
                <a:pos x="T4" y="T5"/>
              </a:cxn>
              <a:cxn ang="T11">
                <a:pos x="T6" y="T7"/>
              </a:cxn>
            </a:cxnLst>
            <a:rect l="T12" t="T13" r="T14" b="T15"/>
            <a:pathLst>
              <a:path w="93" h="193">
                <a:moveTo>
                  <a:pt x="93" y="193"/>
                </a:moveTo>
                <a:lnTo>
                  <a:pt x="0" y="0"/>
                </a:lnTo>
                <a:lnTo>
                  <a:pt x="44" y="28"/>
                </a:lnTo>
                <a:lnTo>
                  <a:pt x="93" y="193"/>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21733" name="Freeform 230"/>
          <p:cNvSpPr>
            <a:spLocks/>
          </p:cNvSpPr>
          <p:nvPr/>
        </p:nvSpPr>
        <p:spPr bwMode="auto">
          <a:xfrm>
            <a:off x="7533319" y="4069212"/>
            <a:ext cx="219808" cy="96838"/>
          </a:xfrm>
          <a:custGeom>
            <a:avLst/>
            <a:gdLst>
              <a:gd name="T0" fmla="*/ 2147483647 w 94"/>
              <a:gd name="T1" fmla="*/ 2147483647 h 37"/>
              <a:gd name="T2" fmla="*/ 0 w 94"/>
              <a:gd name="T3" fmla="*/ 0 h 37"/>
              <a:gd name="T4" fmla="*/ 2147483647 w 94"/>
              <a:gd name="T5" fmla="*/ 2147483647 h 37"/>
              <a:gd name="T6" fmla="*/ 2147483647 w 94"/>
              <a:gd name="T7" fmla="*/ 2147483647 h 37"/>
              <a:gd name="T8" fmla="*/ 0 60000 65536"/>
              <a:gd name="T9" fmla="*/ 0 60000 65536"/>
              <a:gd name="T10" fmla="*/ 0 60000 65536"/>
              <a:gd name="T11" fmla="*/ 0 60000 65536"/>
              <a:gd name="T12" fmla="*/ 0 w 94"/>
              <a:gd name="T13" fmla="*/ 0 h 37"/>
              <a:gd name="T14" fmla="*/ 94 w 94"/>
              <a:gd name="T15" fmla="*/ 37 h 37"/>
            </a:gdLst>
            <a:ahLst/>
            <a:cxnLst>
              <a:cxn ang="T8">
                <a:pos x="T0" y="T1"/>
              </a:cxn>
              <a:cxn ang="T9">
                <a:pos x="T2" y="T3"/>
              </a:cxn>
              <a:cxn ang="T10">
                <a:pos x="T4" y="T5"/>
              </a:cxn>
              <a:cxn ang="T11">
                <a:pos x="T6" y="T7"/>
              </a:cxn>
            </a:cxnLst>
            <a:rect l="T12" t="T13" r="T14" b="T15"/>
            <a:pathLst>
              <a:path w="94" h="37">
                <a:moveTo>
                  <a:pt x="94" y="14"/>
                </a:moveTo>
                <a:lnTo>
                  <a:pt x="0" y="0"/>
                </a:lnTo>
                <a:lnTo>
                  <a:pt x="50" y="37"/>
                </a:lnTo>
                <a:lnTo>
                  <a:pt x="94" y="14"/>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21734" name="Line 231"/>
          <p:cNvSpPr>
            <a:spLocks noChangeShapeType="1"/>
          </p:cNvSpPr>
          <p:nvPr/>
        </p:nvSpPr>
        <p:spPr bwMode="auto">
          <a:xfrm>
            <a:off x="7533319" y="4069214"/>
            <a:ext cx="219808" cy="36513"/>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21735" name="Freeform 232"/>
          <p:cNvSpPr>
            <a:spLocks/>
          </p:cNvSpPr>
          <p:nvPr/>
        </p:nvSpPr>
        <p:spPr bwMode="auto">
          <a:xfrm>
            <a:off x="7421949" y="3637412"/>
            <a:ext cx="228600" cy="528638"/>
          </a:xfrm>
          <a:custGeom>
            <a:avLst/>
            <a:gdLst>
              <a:gd name="T0" fmla="*/ 2147483647 w 99"/>
              <a:gd name="T1" fmla="*/ 2147483647 h 202"/>
              <a:gd name="T2" fmla="*/ 2147483647 w 99"/>
              <a:gd name="T3" fmla="*/ 2147483647 h 202"/>
              <a:gd name="T4" fmla="*/ 0 w 99"/>
              <a:gd name="T5" fmla="*/ 0 h 202"/>
              <a:gd name="T6" fmla="*/ 2147483647 w 99"/>
              <a:gd name="T7" fmla="*/ 2147483647 h 202"/>
              <a:gd name="T8" fmla="*/ 0 60000 65536"/>
              <a:gd name="T9" fmla="*/ 0 60000 65536"/>
              <a:gd name="T10" fmla="*/ 0 60000 65536"/>
              <a:gd name="T11" fmla="*/ 0 60000 65536"/>
              <a:gd name="T12" fmla="*/ 0 w 99"/>
              <a:gd name="T13" fmla="*/ 0 h 202"/>
              <a:gd name="T14" fmla="*/ 99 w 99"/>
              <a:gd name="T15" fmla="*/ 202 h 202"/>
            </a:gdLst>
            <a:ahLst/>
            <a:cxnLst>
              <a:cxn ang="T8">
                <a:pos x="T0" y="T1"/>
              </a:cxn>
              <a:cxn ang="T9">
                <a:pos x="T2" y="T3"/>
              </a:cxn>
              <a:cxn ang="T10">
                <a:pos x="T4" y="T5"/>
              </a:cxn>
              <a:cxn ang="T11">
                <a:pos x="T6" y="T7"/>
              </a:cxn>
            </a:cxnLst>
            <a:rect l="T12" t="T13" r="T14" b="T15"/>
            <a:pathLst>
              <a:path w="99" h="202">
                <a:moveTo>
                  <a:pt x="49" y="165"/>
                </a:moveTo>
                <a:lnTo>
                  <a:pt x="99" y="202"/>
                </a:lnTo>
                <a:lnTo>
                  <a:pt x="0" y="0"/>
                </a:lnTo>
                <a:lnTo>
                  <a:pt x="49" y="165"/>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21736" name="Line 233"/>
          <p:cNvSpPr>
            <a:spLocks noChangeShapeType="1"/>
          </p:cNvSpPr>
          <p:nvPr/>
        </p:nvSpPr>
        <p:spPr bwMode="auto">
          <a:xfrm>
            <a:off x="7533322" y="4069216"/>
            <a:ext cx="4397" cy="317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21737" name="Line 234"/>
          <p:cNvSpPr>
            <a:spLocks noChangeShapeType="1"/>
          </p:cNvSpPr>
          <p:nvPr/>
        </p:nvSpPr>
        <p:spPr bwMode="auto">
          <a:xfrm flipV="1">
            <a:off x="4798913" y="3059569"/>
            <a:ext cx="114300" cy="277813"/>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21738" name="Line 235"/>
          <p:cNvSpPr>
            <a:spLocks noChangeShapeType="1"/>
          </p:cNvSpPr>
          <p:nvPr/>
        </p:nvSpPr>
        <p:spPr bwMode="auto">
          <a:xfrm flipH="1">
            <a:off x="4913212" y="2448382"/>
            <a:ext cx="216877" cy="611187"/>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21739" name="Line 236"/>
          <p:cNvSpPr>
            <a:spLocks noChangeShapeType="1"/>
          </p:cNvSpPr>
          <p:nvPr/>
        </p:nvSpPr>
        <p:spPr bwMode="auto">
          <a:xfrm flipH="1" flipV="1">
            <a:off x="7319374" y="3564394"/>
            <a:ext cx="213946" cy="50482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21740" name="Line 237"/>
          <p:cNvSpPr>
            <a:spLocks noChangeShapeType="1"/>
          </p:cNvSpPr>
          <p:nvPr/>
        </p:nvSpPr>
        <p:spPr bwMode="auto">
          <a:xfrm>
            <a:off x="7215330" y="3491369"/>
            <a:ext cx="104042" cy="7302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21741" name="Line 238"/>
          <p:cNvSpPr>
            <a:spLocks noChangeShapeType="1"/>
          </p:cNvSpPr>
          <p:nvPr/>
        </p:nvSpPr>
        <p:spPr bwMode="auto">
          <a:xfrm>
            <a:off x="7533322" y="4069216"/>
            <a:ext cx="4397" cy="317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21742" name="Line 239"/>
          <p:cNvSpPr>
            <a:spLocks noChangeShapeType="1"/>
          </p:cNvSpPr>
          <p:nvPr/>
        </p:nvSpPr>
        <p:spPr bwMode="auto">
          <a:xfrm>
            <a:off x="7432212" y="3648532"/>
            <a:ext cx="101111" cy="420687"/>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21743" name="Freeform 240"/>
          <p:cNvSpPr>
            <a:spLocks/>
          </p:cNvSpPr>
          <p:nvPr/>
        </p:nvSpPr>
        <p:spPr bwMode="auto">
          <a:xfrm>
            <a:off x="6441608" y="2569032"/>
            <a:ext cx="218342" cy="250825"/>
          </a:xfrm>
          <a:custGeom>
            <a:avLst/>
            <a:gdLst>
              <a:gd name="T0" fmla="*/ 2147483647 w 94"/>
              <a:gd name="T1" fmla="*/ 2147483647 h 96"/>
              <a:gd name="T2" fmla="*/ 2147483647 w 94"/>
              <a:gd name="T3" fmla="*/ 2147483647 h 96"/>
              <a:gd name="T4" fmla="*/ 0 w 94"/>
              <a:gd name="T5" fmla="*/ 0 h 96"/>
              <a:gd name="T6" fmla="*/ 2147483647 w 94"/>
              <a:gd name="T7" fmla="*/ 2147483647 h 96"/>
              <a:gd name="T8" fmla="*/ 0 60000 65536"/>
              <a:gd name="T9" fmla="*/ 0 60000 65536"/>
              <a:gd name="T10" fmla="*/ 0 60000 65536"/>
              <a:gd name="T11" fmla="*/ 0 60000 65536"/>
              <a:gd name="T12" fmla="*/ 0 w 94"/>
              <a:gd name="T13" fmla="*/ 0 h 96"/>
              <a:gd name="T14" fmla="*/ 94 w 94"/>
              <a:gd name="T15" fmla="*/ 96 h 96"/>
            </a:gdLst>
            <a:ahLst/>
            <a:cxnLst>
              <a:cxn ang="T8">
                <a:pos x="T0" y="T1"/>
              </a:cxn>
              <a:cxn ang="T9">
                <a:pos x="T2" y="T3"/>
              </a:cxn>
              <a:cxn ang="T10">
                <a:pos x="T4" y="T5"/>
              </a:cxn>
              <a:cxn ang="T11">
                <a:pos x="T6" y="T7"/>
              </a:cxn>
            </a:cxnLst>
            <a:rect l="T12" t="T13" r="T14" b="T15"/>
            <a:pathLst>
              <a:path w="94" h="96">
                <a:moveTo>
                  <a:pt x="49" y="18"/>
                </a:moveTo>
                <a:lnTo>
                  <a:pt x="94" y="96"/>
                </a:lnTo>
                <a:lnTo>
                  <a:pt x="0" y="0"/>
                </a:lnTo>
                <a:lnTo>
                  <a:pt x="49" y="18"/>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21744" name="Freeform 241"/>
          <p:cNvSpPr>
            <a:spLocks/>
          </p:cNvSpPr>
          <p:nvPr/>
        </p:nvSpPr>
        <p:spPr bwMode="auto">
          <a:xfrm>
            <a:off x="6554442" y="2616657"/>
            <a:ext cx="216877" cy="276225"/>
          </a:xfrm>
          <a:custGeom>
            <a:avLst/>
            <a:gdLst>
              <a:gd name="T0" fmla="*/ 2147483647 w 94"/>
              <a:gd name="T1" fmla="*/ 2147483647 h 106"/>
              <a:gd name="T2" fmla="*/ 0 w 94"/>
              <a:gd name="T3" fmla="*/ 0 h 106"/>
              <a:gd name="T4" fmla="*/ 2147483647 w 94"/>
              <a:gd name="T5" fmla="*/ 2147483647 h 106"/>
              <a:gd name="T6" fmla="*/ 2147483647 w 94"/>
              <a:gd name="T7" fmla="*/ 2147483647 h 106"/>
              <a:gd name="T8" fmla="*/ 0 60000 65536"/>
              <a:gd name="T9" fmla="*/ 0 60000 65536"/>
              <a:gd name="T10" fmla="*/ 0 60000 65536"/>
              <a:gd name="T11" fmla="*/ 0 60000 65536"/>
              <a:gd name="T12" fmla="*/ 0 w 94"/>
              <a:gd name="T13" fmla="*/ 0 h 106"/>
              <a:gd name="T14" fmla="*/ 94 w 94"/>
              <a:gd name="T15" fmla="*/ 106 h 106"/>
            </a:gdLst>
            <a:ahLst/>
            <a:cxnLst>
              <a:cxn ang="T8">
                <a:pos x="T0" y="T1"/>
              </a:cxn>
              <a:cxn ang="T9">
                <a:pos x="T2" y="T3"/>
              </a:cxn>
              <a:cxn ang="T10">
                <a:pos x="T4" y="T5"/>
              </a:cxn>
              <a:cxn ang="T11">
                <a:pos x="T6" y="T7"/>
              </a:cxn>
            </a:cxnLst>
            <a:rect l="T12" t="T13" r="T14" b="T15"/>
            <a:pathLst>
              <a:path w="94" h="106">
                <a:moveTo>
                  <a:pt x="94" y="106"/>
                </a:moveTo>
                <a:lnTo>
                  <a:pt x="0" y="0"/>
                </a:lnTo>
                <a:lnTo>
                  <a:pt x="45" y="78"/>
                </a:lnTo>
                <a:lnTo>
                  <a:pt x="94" y="106"/>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21745" name="Freeform 242"/>
          <p:cNvSpPr>
            <a:spLocks/>
          </p:cNvSpPr>
          <p:nvPr/>
        </p:nvSpPr>
        <p:spPr bwMode="auto">
          <a:xfrm>
            <a:off x="7650549" y="4105732"/>
            <a:ext cx="215412" cy="96837"/>
          </a:xfrm>
          <a:custGeom>
            <a:avLst/>
            <a:gdLst>
              <a:gd name="T0" fmla="*/ 2147483647 w 93"/>
              <a:gd name="T1" fmla="*/ 0 h 37"/>
              <a:gd name="T2" fmla="*/ 2147483647 w 93"/>
              <a:gd name="T3" fmla="*/ 2147483647 h 37"/>
              <a:gd name="T4" fmla="*/ 0 w 93"/>
              <a:gd name="T5" fmla="*/ 2147483647 h 37"/>
              <a:gd name="T6" fmla="*/ 2147483647 w 93"/>
              <a:gd name="T7" fmla="*/ 0 h 37"/>
              <a:gd name="T8" fmla="*/ 0 60000 65536"/>
              <a:gd name="T9" fmla="*/ 0 60000 65536"/>
              <a:gd name="T10" fmla="*/ 0 60000 65536"/>
              <a:gd name="T11" fmla="*/ 0 60000 65536"/>
              <a:gd name="T12" fmla="*/ 0 w 93"/>
              <a:gd name="T13" fmla="*/ 0 h 37"/>
              <a:gd name="T14" fmla="*/ 93 w 93"/>
              <a:gd name="T15" fmla="*/ 37 h 37"/>
            </a:gdLst>
            <a:ahLst/>
            <a:cxnLst>
              <a:cxn ang="T8">
                <a:pos x="T0" y="T1"/>
              </a:cxn>
              <a:cxn ang="T9">
                <a:pos x="T2" y="T3"/>
              </a:cxn>
              <a:cxn ang="T10">
                <a:pos x="T4" y="T5"/>
              </a:cxn>
              <a:cxn ang="T11">
                <a:pos x="T6" y="T7"/>
              </a:cxn>
            </a:cxnLst>
            <a:rect l="T12" t="T13" r="T14" b="T15"/>
            <a:pathLst>
              <a:path w="93" h="37">
                <a:moveTo>
                  <a:pt x="44" y="0"/>
                </a:moveTo>
                <a:lnTo>
                  <a:pt x="93" y="37"/>
                </a:lnTo>
                <a:lnTo>
                  <a:pt x="0" y="23"/>
                </a:lnTo>
                <a:lnTo>
                  <a:pt x="44"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21746" name="Line 243"/>
          <p:cNvSpPr>
            <a:spLocks noChangeShapeType="1"/>
          </p:cNvSpPr>
          <p:nvPr/>
        </p:nvSpPr>
        <p:spPr bwMode="auto">
          <a:xfrm flipH="1" flipV="1">
            <a:off x="6554442" y="2616657"/>
            <a:ext cx="216877" cy="27622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21747" name="Line 244"/>
          <p:cNvSpPr>
            <a:spLocks noChangeShapeType="1"/>
          </p:cNvSpPr>
          <p:nvPr/>
        </p:nvSpPr>
        <p:spPr bwMode="auto">
          <a:xfrm flipV="1">
            <a:off x="7650552" y="4105728"/>
            <a:ext cx="102577" cy="6032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21748" name="Freeform 245"/>
          <p:cNvSpPr>
            <a:spLocks/>
          </p:cNvSpPr>
          <p:nvPr/>
        </p:nvSpPr>
        <p:spPr bwMode="auto">
          <a:xfrm>
            <a:off x="5130088" y="1967366"/>
            <a:ext cx="218343" cy="481013"/>
          </a:xfrm>
          <a:custGeom>
            <a:avLst/>
            <a:gdLst>
              <a:gd name="T0" fmla="*/ 0 w 94"/>
              <a:gd name="T1" fmla="*/ 2147483647 h 184"/>
              <a:gd name="T2" fmla="*/ 2147483647 w 94"/>
              <a:gd name="T3" fmla="*/ 2147483647 h 184"/>
              <a:gd name="T4" fmla="*/ 2147483647 w 94"/>
              <a:gd name="T5" fmla="*/ 0 h 184"/>
              <a:gd name="T6" fmla="*/ 0 w 94"/>
              <a:gd name="T7" fmla="*/ 2147483647 h 184"/>
              <a:gd name="T8" fmla="*/ 0 60000 65536"/>
              <a:gd name="T9" fmla="*/ 0 60000 65536"/>
              <a:gd name="T10" fmla="*/ 0 60000 65536"/>
              <a:gd name="T11" fmla="*/ 0 60000 65536"/>
              <a:gd name="T12" fmla="*/ 0 w 94"/>
              <a:gd name="T13" fmla="*/ 0 h 184"/>
              <a:gd name="T14" fmla="*/ 94 w 94"/>
              <a:gd name="T15" fmla="*/ 184 h 184"/>
            </a:gdLst>
            <a:ahLst/>
            <a:cxnLst>
              <a:cxn ang="T8">
                <a:pos x="T0" y="T1"/>
              </a:cxn>
              <a:cxn ang="T9">
                <a:pos x="T2" y="T3"/>
              </a:cxn>
              <a:cxn ang="T10">
                <a:pos x="T4" y="T5"/>
              </a:cxn>
              <a:cxn ang="T11">
                <a:pos x="T6" y="T7"/>
              </a:cxn>
            </a:cxnLst>
            <a:rect l="T12" t="T13" r="T14" b="T15"/>
            <a:pathLst>
              <a:path w="94" h="184">
                <a:moveTo>
                  <a:pt x="0" y="184"/>
                </a:moveTo>
                <a:lnTo>
                  <a:pt x="94" y="51"/>
                </a:lnTo>
                <a:lnTo>
                  <a:pt x="49" y="0"/>
                </a:lnTo>
                <a:lnTo>
                  <a:pt x="0" y="184"/>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21749" name="Freeform 246"/>
          <p:cNvSpPr>
            <a:spLocks/>
          </p:cNvSpPr>
          <p:nvPr/>
        </p:nvSpPr>
        <p:spPr bwMode="auto">
          <a:xfrm>
            <a:off x="5242926" y="1559382"/>
            <a:ext cx="219808" cy="541337"/>
          </a:xfrm>
          <a:custGeom>
            <a:avLst/>
            <a:gdLst>
              <a:gd name="T0" fmla="*/ 2147483647 w 94"/>
              <a:gd name="T1" fmla="*/ 2147483647 h 207"/>
              <a:gd name="T2" fmla="*/ 0 w 94"/>
              <a:gd name="T3" fmla="*/ 2147483647 h 207"/>
              <a:gd name="T4" fmla="*/ 2147483647 w 94"/>
              <a:gd name="T5" fmla="*/ 0 h 207"/>
              <a:gd name="T6" fmla="*/ 2147483647 w 94"/>
              <a:gd name="T7" fmla="*/ 2147483647 h 207"/>
              <a:gd name="T8" fmla="*/ 0 60000 65536"/>
              <a:gd name="T9" fmla="*/ 0 60000 65536"/>
              <a:gd name="T10" fmla="*/ 0 60000 65536"/>
              <a:gd name="T11" fmla="*/ 0 60000 65536"/>
              <a:gd name="T12" fmla="*/ 0 w 94"/>
              <a:gd name="T13" fmla="*/ 0 h 207"/>
              <a:gd name="T14" fmla="*/ 94 w 94"/>
              <a:gd name="T15" fmla="*/ 207 h 207"/>
            </a:gdLst>
            <a:ahLst/>
            <a:cxnLst>
              <a:cxn ang="T8">
                <a:pos x="T0" y="T1"/>
              </a:cxn>
              <a:cxn ang="T9">
                <a:pos x="T2" y="T3"/>
              </a:cxn>
              <a:cxn ang="T10">
                <a:pos x="T4" y="T5"/>
              </a:cxn>
              <a:cxn ang="T11">
                <a:pos x="T6" y="T7"/>
              </a:cxn>
            </a:cxnLst>
            <a:rect l="T12" t="T13" r="T14" b="T15"/>
            <a:pathLst>
              <a:path w="94" h="207">
                <a:moveTo>
                  <a:pt x="45" y="207"/>
                </a:moveTo>
                <a:lnTo>
                  <a:pt x="0" y="156"/>
                </a:lnTo>
                <a:lnTo>
                  <a:pt x="94" y="0"/>
                </a:lnTo>
                <a:lnTo>
                  <a:pt x="45" y="207"/>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21750" name="Line 247"/>
          <p:cNvSpPr>
            <a:spLocks noChangeShapeType="1"/>
          </p:cNvSpPr>
          <p:nvPr/>
        </p:nvSpPr>
        <p:spPr bwMode="auto">
          <a:xfrm flipH="1">
            <a:off x="5242926" y="1559382"/>
            <a:ext cx="219808" cy="407987"/>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21751" name="Freeform 248"/>
          <p:cNvSpPr>
            <a:spLocks/>
          </p:cNvSpPr>
          <p:nvPr/>
        </p:nvSpPr>
        <p:spPr bwMode="auto">
          <a:xfrm>
            <a:off x="4365159" y="3935862"/>
            <a:ext cx="219808" cy="266700"/>
          </a:xfrm>
          <a:custGeom>
            <a:avLst/>
            <a:gdLst>
              <a:gd name="T0" fmla="*/ 2147483647 w 94"/>
              <a:gd name="T1" fmla="*/ 0 h 102"/>
              <a:gd name="T2" fmla="*/ 2147483647 w 94"/>
              <a:gd name="T3" fmla="*/ 2147483647 h 102"/>
              <a:gd name="T4" fmla="*/ 0 w 94"/>
              <a:gd name="T5" fmla="*/ 2147483647 h 102"/>
              <a:gd name="T6" fmla="*/ 2147483647 w 94"/>
              <a:gd name="T7" fmla="*/ 0 h 102"/>
              <a:gd name="T8" fmla="*/ 0 60000 65536"/>
              <a:gd name="T9" fmla="*/ 0 60000 65536"/>
              <a:gd name="T10" fmla="*/ 0 60000 65536"/>
              <a:gd name="T11" fmla="*/ 0 60000 65536"/>
              <a:gd name="T12" fmla="*/ 0 w 94"/>
              <a:gd name="T13" fmla="*/ 0 h 102"/>
              <a:gd name="T14" fmla="*/ 94 w 94"/>
              <a:gd name="T15" fmla="*/ 102 h 102"/>
            </a:gdLst>
            <a:ahLst/>
            <a:cxnLst>
              <a:cxn ang="T8">
                <a:pos x="T0" y="T1"/>
              </a:cxn>
              <a:cxn ang="T9">
                <a:pos x="T2" y="T3"/>
              </a:cxn>
              <a:cxn ang="T10">
                <a:pos x="T4" y="T5"/>
              </a:cxn>
              <a:cxn ang="T11">
                <a:pos x="T6" y="T7"/>
              </a:cxn>
            </a:cxnLst>
            <a:rect l="T12" t="T13" r="T14" b="T15"/>
            <a:pathLst>
              <a:path w="94" h="102">
                <a:moveTo>
                  <a:pt x="45" y="0"/>
                </a:moveTo>
                <a:lnTo>
                  <a:pt x="94" y="102"/>
                </a:lnTo>
                <a:lnTo>
                  <a:pt x="0" y="88"/>
                </a:lnTo>
                <a:lnTo>
                  <a:pt x="45"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21752" name="Freeform 249"/>
          <p:cNvSpPr>
            <a:spLocks/>
          </p:cNvSpPr>
          <p:nvPr/>
        </p:nvSpPr>
        <p:spPr bwMode="auto">
          <a:xfrm>
            <a:off x="4470669" y="3637412"/>
            <a:ext cx="227135" cy="565150"/>
          </a:xfrm>
          <a:custGeom>
            <a:avLst/>
            <a:gdLst>
              <a:gd name="T0" fmla="*/ 2147483647 w 98"/>
              <a:gd name="T1" fmla="*/ 0 h 216"/>
              <a:gd name="T2" fmla="*/ 0 w 98"/>
              <a:gd name="T3" fmla="*/ 2147483647 h 216"/>
              <a:gd name="T4" fmla="*/ 2147483647 w 98"/>
              <a:gd name="T5" fmla="*/ 2147483647 h 216"/>
              <a:gd name="T6" fmla="*/ 2147483647 w 98"/>
              <a:gd name="T7" fmla="*/ 0 h 216"/>
              <a:gd name="T8" fmla="*/ 0 60000 65536"/>
              <a:gd name="T9" fmla="*/ 0 60000 65536"/>
              <a:gd name="T10" fmla="*/ 0 60000 65536"/>
              <a:gd name="T11" fmla="*/ 0 60000 65536"/>
              <a:gd name="T12" fmla="*/ 0 w 98"/>
              <a:gd name="T13" fmla="*/ 0 h 216"/>
              <a:gd name="T14" fmla="*/ 98 w 98"/>
              <a:gd name="T15" fmla="*/ 216 h 216"/>
            </a:gdLst>
            <a:ahLst/>
            <a:cxnLst>
              <a:cxn ang="T8">
                <a:pos x="T0" y="T1"/>
              </a:cxn>
              <a:cxn ang="T9">
                <a:pos x="T2" y="T3"/>
              </a:cxn>
              <a:cxn ang="T10">
                <a:pos x="T4" y="T5"/>
              </a:cxn>
              <a:cxn ang="T11">
                <a:pos x="T6" y="T7"/>
              </a:cxn>
            </a:cxnLst>
            <a:rect l="T12" t="T13" r="T14" b="T15"/>
            <a:pathLst>
              <a:path w="98" h="216">
                <a:moveTo>
                  <a:pt x="98" y="0"/>
                </a:moveTo>
                <a:lnTo>
                  <a:pt x="0" y="114"/>
                </a:lnTo>
                <a:lnTo>
                  <a:pt x="49" y="216"/>
                </a:lnTo>
                <a:lnTo>
                  <a:pt x="98"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21753" name="Freeform 250"/>
          <p:cNvSpPr>
            <a:spLocks/>
          </p:cNvSpPr>
          <p:nvPr/>
        </p:nvSpPr>
        <p:spPr bwMode="auto">
          <a:xfrm>
            <a:off x="6659949" y="2819850"/>
            <a:ext cx="215412" cy="277812"/>
          </a:xfrm>
          <a:custGeom>
            <a:avLst/>
            <a:gdLst>
              <a:gd name="T0" fmla="*/ 2147483647 w 93"/>
              <a:gd name="T1" fmla="*/ 2147483647 h 106"/>
              <a:gd name="T2" fmla="*/ 2147483647 w 93"/>
              <a:gd name="T3" fmla="*/ 2147483647 h 106"/>
              <a:gd name="T4" fmla="*/ 0 w 93"/>
              <a:gd name="T5" fmla="*/ 0 h 106"/>
              <a:gd name="T6" fmla="*/ 2147483647 w 93"/>
              <a:gd name="T7" fmla="*/ 2147483647 h 106"/>
              <a:gd name="T8" fmla="*/ 0 60000 65536"/>
              <a:gd name="T9" fmla="*/ 0 60000 65536"/>
              <a:gd name="T10" fmla="*/ 0 60000 65536"/>
              <a:gd name="T11" fmla="*/ 0 60000 65536"/>
              <a:gd name="T12" fmla="*/ 0 w 93"/>
              <a:gd name="T13" fmla="*/ 0 h 106"/>
              <a:gd name="T14" fmla="*/ 93 w 93"/>
              <a:gd name="T15" fmla="*/ 106 h 106"/>
            </a:gdLst>
            <a:ahLst/>
            <a:cxnLst>
              <a:cxn ang="T8">
                <a:pos x="T0" y="T1"/>
              </a:cxn>
              <a:cxn ang="T9">
                <a:pos x="T2" y="T3"/>
              </a:cxn>
              <a:cxn ang="T10">
                <a:pos x="T4" y="T5"/>
              </a:cxn>
              <a:cxn ang="T11">
                <a:pos x="T6" y="T7"/>
              </a:cxn>
            </a:cxnLst>
            <a:rect l="T12" t="T13" r="T14" b="T15"/>
            <a:pathLst>
              <a:path w="93" h="106">
                <a:moveTo>
                  <a:pt x="49" y="28"/>
                </a:moveTo>
                <a:lnTo>
                  <a:pt x="93" y="106"/>
                </a:lnTo>
                <a:lnTo>
                  <a:pt x="0" y="0"/>
                </a:lnTo>
                <a:lnTo>
                  <a:pt x="49" y="28"/>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21754" name="Freeform 251"/>
          <p:cNvSpPr>
            <a:spLocks/>
          </p:cNvSpPr>
          <p:nvPr/>
        </p:nvSpPr>
        <p:spPr bwMode="auto">
          <a:xfrm>
            <a:off x="6771319" y="2892875"/>
            <a:ext cx="216877" cy="323850"/>
          </a:xfrm>
          <a:custGeom>
            <a:avLst/>
            <a:gdLst>
              <a:gd name="T0" fmla="*/ 2147483647 w 93"/>
              <a:gd name="T1" fmla="*/ 2147483647 h 124"/>
              <a:gd name="T2" fmla="*/ 0 w 93"/>
              <a:gd name="T3" fmla="*/ 0 h 124"/>
              <a:gd name="T4" fmla="*/ 2147483647 w 93"/>
              <a:gd name="T5" fmla="*/ 2147483647 h 124"/>
              <a:gd name="T6" fmla="*/ 2147483647 w 93"/>
              <a:gd name="T7" fmla="*/ 2147483647 h 124"/>
              <a:gd name="T8" fmla="*/ 0 60000 65536"/>
              <a:gd name="T9" fmla="*/ 0 60000 65536"/>
              <a:gd name="T10" fmla="*/ 0 60000 65536"/>
              <a:gd name="T11" fmla="*/ 0 60000 65536"/>
              <a:gd name="T12" fmla="*/ 0 w 93"/>
              <a:gd name="T13" fmla="*/ 0 h 124"/>
              <a:gd name="T14" fmla="*/ 93 w 93"/>
              <a:gd name="T15" fmla="*/ 124 h 124"/>
            </a:gdLst>
            <a:ahLst/>
            <a:cxnLst>
              <a:cxn ang="T8">
                <a:pos x="T0" y="T1"/>
              </a:cxn>
              <a:cxn ang="T9">
                <a:pos x="T2" y="T3"/>
              </a:cxn>
              <a:cxn ang="T10">
                <a:pos x="T4" y="T5"/>
              </a:cxn>
              <a:cxn ang="T11">
                <a:pos x="T6" y="T7"/>
              </a:cxn>
            </a:cxnLst>
            <a:rect l="T12" t="T13" r="T14" b="T15"/>
            <a:pathLst>
              <a:path w="93" h="124">
                <a:moveTo>
                  <a:pt x="93" y="124"/>
                </a:moveTo>
                <a:lnTo>
                  <a:pt x="0" y="0"/>
                </a:lnTo>
                <a:lnTo>
                  <a:pt x="44" y="78"/>
                </a:lnTo>
                <a:lnTo>
                  <a:pt x="93" y="124"/>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21755" name="Freeform 252"/>
          <p:cNvSpPr>
            <a:spLocks/>
          </p:cNvSpPr>
          <p:nvPr/>
        </p:nvSpPr>
        <p:spPr bwMode="auto">
          <a:xfrm>
            <a:off x="5462733" y="1306962"/>
            <a:ext cx="213946" cy="444500"/>
          </a:xfrm>
          <a:custGeom>
            <a:avLst/>
            <a:gdLst>
              <a:gd name="T0" fmla="*/ 0 w 93"/>
              <a:gd name="T1" fmla="*/ 2147483647 h 170"/>
              <a:gd name="T2" fmla="*/ 2147483647 w 93"/>
              <a:gd name="T3" fmla="*/ 2147483647 h 170"/>
              <a:gd name="T4" fmla="*/ 2147483647 w 93"/>
              <a:gd name="T5" fmla="*/ 0 h 170"/>
              <a:gd name="T6" fmla="*/ 0 w 93"/>
              <a:gd name="T7" fmla="*/ 2147483647 h 170"/>
              <a:gd name="T8" fmla="*/ 0 60000 65536"/>
              <a:gd name="T9" fmla="*/ 0 60000 65536"/>
              <a:gd name="T10" fmla="*/ 0 60000 65536"/>
              <a:gd name="T11" fmla="*/ 0 60000 65536"/>
              <a:gd name="T12" fmla="*/ 0 w 93"/>
              <a:gd name="T13" fmla="*/ 0 h 170"/>
              <a:gd name="T14" fmla="*/ 93 w 93"/>
              <a:gd name="T15" fmla="*/ 170 h 170"/>
            </a:gdLst>
            <a:ahLst/>
            <a:cxnLst>
              <a:cxn ang="T8">
                <a:pos x="T0" y="T1"/>
              </a:cxn>
              <a:cxn ang="T9">
                <a:pos x="T2" y="T3"/>
              </a:cxn>
              <a:cxn ang="T10">
                <a:pos x="T4" y="T5"/>
              </a:cxn>
              <a:cxn ang="T11">
                <a:pos x="T6" y="T7"/>
              </a:cxn>
            </a:cxnLst>
            <a:rect l="T12" t="T13" r="T14" b="T15"/>
            <a:pathLst>
              <a:path w="93" h="170">
                <a:moveTo>
                  <a:pt x="0" y="97"/>
                </a:moveTo>
                <a:lnTo>
                  <a:pt x="93" y="170"/>
                </a:lnTo>
                <a:lnTo>
                  <a:pt x="44" y="0"/>
                </a:lnTo>
                <a:lnTo>
                  <a:pt x="0" y="97"/>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21756" name="Line 253"/>
          <p:cNvSpPr>
            <a:spLocks noChangeShapeType="1"/>
          </p:cNvSpPr>
          <p:nvPr/>
        </p:nvSpPr>
        <p:spPr bwMode="auto">
          <a:xfrm flipV="1">
            <a:off x="4365157" y="3935862"/>
            <a:ext cx="105508" cy="230188"/>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21757" name="Line 254"/>
          <p:cNvSpPr>
            <a:spLocks noChangeShapeType="1"/>
          </p:cNvSpPr>
          <p:nvPr/>
        </p:nvSpPr>
        <p:spPr bwMode="auto">
          <a:xfrm flipH="1">
            <a:off x="4470669" y="3637412"/>
            <a:ext cx="227135" cy="298450"/>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21758" name="Freeform 255"/>
          <p:cNvSpPr>
            <a:spLocks/>
          </p:cNvSpPr>
          <p:nvPr/>
        </p:nvSpPr>
        <p:spPr bwMode="auto">
          <a:xfrm>
            <a:off x="4697802" y="3337382"/>
            <a:ext cx="215411" cy="300037"/>
          </a:xfrm>
          <a:custGeom>
            <a:avLst/>
            <a:gdLst>
              <a:gd name="T0" fmla="*/ 2147483647 w 93"/>
              <a:gd name="T1" fmla="*/ 0 h 115"/>
              <a:gd name="T2" fmla="*/ 2147483647 w 93"/>
              <a:gd name="T3" fmla="*/ 0 h 115"/>
              <a:gd name="T4" fmla="*/ 0 w 93"/>
              <a:gd name="T5" fmla="*/ 2147483647 h 115"/>
              <a:gd name="T6" fmla="*/ 2147483647 w 93"/>
              <a:gd name="T7" fmla="*/ 0 h 115"/>
              <a:gd name="T8" fmla="*/ 0 60000 65536"/>
              <a:gd name="T9" fmla="*/ 0 60000 65536"/>
              <a:gd name="T10" fmla="*/ 0 60000 65536"/>
              <a:gd name="T11" fmla="*/ 0 60000 65536"/>
              <a:gd name="T12" fmla="*/ 0 w 93"/>
              <a:gd name="T13" fmla="*/ 0 h 115"/>
              <a:gd name="T14" fmla="*/ 93 w 93"/>
              <a:gd name="T15" fmla="*/ 115 h 115"/>
            </a:gdLst>
            <a:ahLst/>
            <a:cxnLst>
              <a:cxn ang="T8">
                <a:pos x="T0" y="T1"/>
              </a:cxn>
              <a:cxn ang="T9">
                <a:pos x="T2" y="T3"/>
              </a:cxn>
              <a:cxn ang="T10">
                <a:pos x="T4" y="T5"/>
              </a:cxn>
              <a:cxn ang="T11">
                <a:pos x="T6" y="T7"/>
              </a:cxn>
            </a:cxnLst>
            <a:rect l="T12" t="T13" r="T14" b="T15"/>
            <a:pathLst>
              <a:path w="93" h="115">
                <a:moveTo>
                  <a:pt x="44" y="0"/>
                </a:moveTo>
                <a:lnTo>
                  <a:pt x="93" y="0"/>
                </a:lnTo>
                <a:lnTo>
                  <a:pt x="0" y="115"/>
                </a:lnTo>
                <a:lnTo>
                  <a:pt x="44"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21759" name="Freeform 256"/>
          <p:cNvSpPr>
            <a:spLocks/>
          </p:cNvSpPr>
          <p:nvPr/>
        </p:nvSpPr>
        <p:spPr bwMode="auto">
          <a:xfrm>
            <a:off x="4798911" y="2929387"/>
            <a:ext cx="216877" cy="407988"/>
          </a:xfrm>
          <a:custGeom>
            <a:avLst/>
            <a:gdLst>
              <a:gd name="T0" fmla="*/ 2147483647 w 94"/>
              <a:gd name="T1" fmla="*/ 0 h 156"/>
              <a:gd name="T2" fmla="*/ 0 w 94"/>
              <a:gd name="T3" fmla="*/ 2147483647 h 156"/>
              <a:gd name="T4" fmla="*/ 2147483647 w 94"/>
              <a:gd name="T5" fmla="*/ 2147483647 h 156"/>
              <a:gd name="T6" fmla="*/ 2147483647 w 94"/>
              <a:gd name="T7" fmla="*/ 0 h 156"/>
              <a:gd name="T8" fmla="*/ 0 60000 65536"/>
              <a:gd name="T9" fmla="*/ 0 60000 65536"/>
              <a:gd name="T10" fmla="*/ 0 60000 65536"/>
              <a:gd name="T11" fmla="*/ 0 60000 65536"/>
              <a:gd name="T12" fmla="*/ 0 w 94"/>
              <a:gd name="T13" fmla="*/ 0 h 156"/>
              <a:gd name="T14" fmla="*/ 94 w 94"/>
              <a:gd name="T15" fmla="*/ 156 h 156"/>
            </a:gdLst>
            <a:ahLst/>
            <a:cxnLst>
              <a:cxn ang="T8">
                <a:pos x="T0" y="T1"/>
              </a:cxn>
              <a:cxn ang="T9">
                <a:pos x="T2" y="T3"/>
              </a:cxn>
              <a:cxn ang="T10">
                <a:pos x="T4" y="T5"/>
              </a:cxn>
              <a:cxn ang="T11">
                <a:pos x="T6" y="T7"/>
              </a:cxn>
            </a:cxnLst>
            <a:rect l="T12" t="T13" r="T14" b="T15"/>
            <a:pathLst>
              <a:path w="94" h="156">
                <a:moveTo>
                  <a:pt x="94" y="0"/>
                </a:moveTo>
                <a:lnTo>
                  <a:pt x="0" y="156"/>
                </a:lnTo>
                <a:lnTo>
                  <a:pt x="49" y="156"/>
                </a:lnTo>
                <a:lnTo>
                  <a:pt x="94"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21760" name="Line 257"/>
          <p:cNvSpPr>
            <a:spLocks noChangeShapeType="1"/>
          </p:cNvSpPr>
          <p:nvPr/>
        </p:nvSpPr>
        <p:spPr bwMode="auto">
          <a:xfrm flipH="1" flipV="1">
            <a:off x="6771319" y="2892875"/>
            <a:ext cx="216877" cy="323850"/>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21761" name="Line 258"/>
          <p:cNvSpPr>
            <a:spLocks noChangeShapeType="1"/>
          </p:cNvSpPr>
          <p:nvPr/>
        </p:nvSpPr>
        <p:spPr bwMode="auto">
          <a:xfrm>
            <a:off x="6659951" y="2819857"/>
            <a:ext cx="111369" cy="7302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21762" name="Line 259"/>
          <p:cNvSpPr>
            <a:spLocks noChangeShapeType="1"/>
          </p:cNvSpPr>
          <p:nvPr/>
        </p:nvSpPr>
        <p:spPr bwMode="auto">
          <a:xfrm flipH="1" flipV="1">
            <a:off x="5563841" y="1306967"/>
            <a:ext cx="30774" cy="35242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21763" name="Line 260"/>
          <p:cNvSpPr>
            <a:spLocks noChangeShapeType="1"/>
          </p:cNvSpPr>
          <p:nvPr/>
        </p:nvSpPr>
        <p:spPr bwMode="auto">
          <a:xfrm flipV="1">
            <a:off x="4697804" y="3337382"/>
            <a:ext cx="101111" cy="300037"/>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21764" name="Line 261"/>
          <p:cNvSpPr>
            <a:spLocks noChangeShapeType="1"/>
          </p:cNvSpPr>
          <p:nvPr/>
        </p:nvSpPr>
        <p:spPr bwMode="auto">
          <a:xfrm flipH="1">
            <a:off x="4798911" y="2929387"/>
            <a:ext cx="216877" cy="407988"/>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21765" name="Freeform 262"/>
          <p:cNvSpPr>
            <a:spLocks/>
          </p:cNvSpPr>
          <p:nvPr/>
        </p:nvSpPr>
        <p:spPr bwMode="auto">
          <a:xfrm>
            <a:off x="6875361" y="3097662"/>
            <a:ext cx="227134" cy="323850"/>
          </a:xfrm>
          <a:custGeom>
            <a:avLst/>
            <a:gdLst>
              <a:gd name="T0" fmla="*/ 2147483647 w 98"/>
              <a:gd name="T1" fmla="*/ 2147483647 h 124"/>
              <a:gd name="T2" fmla="*/ 2147483647 w 98"/>
              <a:gd name="T3" fmla="*/ 2147483647 h 124"/>
              <a:gd name="T4" fmla="*/ 0 w 98"/>
              <a:gd name="T5" fmla="*/ 0 h 124"/>
              <a:gd name="T6" fmla="*/ 2147483647 w 98"/>
              <a:gd name="T7" fmla="*/ 2147483647 h 124"/>
              <a:gd name="T8" fmla="*/ 0 60000 65536"/>
              <a:gd name="T9" fmla="*/ 0 60000 65536"/>
              <a:gd name="T10" fmla="*/ 0 60000 65536"/>
              <a:gd name="T11" fmla="*/ 0 60000 65536"/>
              <a:gd name="T12" fmla="*/ 0 w 98"/>
              <a:gd name="T13" fmla="*/ 0 h 124"/>
              <a:gd name="T14" fmla="*/ 98 w 98"/>
              <a:gd name="T15" fmla="*/ 124 h 124"/>
            </a:gdLst>
            <a:ahLst/>
            <a:cxnLst>
              <a:cxn ang="T8">
                <a:pos x="T0" y="T1"/>
              </a:cxn>
              <a:cxn ang="T9">
                <a:pos x="T2" y="T3"/>
              </a:cxn>
              <a:cxn ang="T10">
                <a:pos x="T4" y="T5"/>
              </a:cxn>
              <a:cxn ang="T11">
                <a:pos x="T6" y="T7"/>
              </a:cxn>
            </a:cxnLst>
            <a:rect l="T12" t="T13" r="T14" b="T15"/>
            <a:pathLst>
              <a:path w="98" h="124">
                <a:moveTo>
                  <a:pt x="49" y="46"/>
                </a:moveTo>
                <a:lnTo>
                  <a:pt x="98" y="124"/>
                </a:lnTo>
                <a:lnTo>
                  <a:pt x="0" y="0"/>
                </a:lnTo>
                <a:lnTo>
                  <a:pt x="49" y="46"/>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21766" name="Freeform 263"/>
          <p:cNvSpPr>
            <a:spLocks/>
          </p:cNvSpPr>
          <p:nvPr/>
        </p:nvSpPr>
        <p:spPr bwMode="auto">
          <a:xfrm>
            <a:off x="6988197" y="3216732"/>
            <a:ext cx="216877" cy="274637"/>
          </a:xfrm>
          <a:custGeom>
            <a:avLst/>
            <a:gdLst>
              <a:gd name="T0" fmla="*/ 2147483647 w 94"/>
              <a:gd name="T1" fmla="*/ 2147483647 h 105"/>
              <a:gd name="T2" fmla="*/ 0 w 94"/>
              <a:gd name="T3" fmla="*/ 0 h 105"/>
              <a:gd name="T4" fmla="*/ 2147483647 w 94"/>
              <a:gd name="T5" fmla="*/ 2147483647 h 105"/>
              <a:gd name="T6" fmla="*/ 2147483647 w 94"/>
              <a:gd name="T7" fmla="*/ 2147483647 h 105"/>
              <a:gd name="T8" fmla="*/ 0 60000 65536"/>
              <a:gd name="T9" fmla="*/ 0 60000 65536"/>
              <a:gd name="T10" fmla="*/ 0 60000 65536"/>
              <a:gd name="T11" fmla="*/ 0 60000 65536"/>
              <a:gd name="T12" fmla="*/ 0 w 94"/>
              <a:gd name="T13" fmla="*/ 0 h 105"/>
              <a:gd name="T14" fmla="*/ 94 w 94"/>
              <a:gd name="T15" fmla="*/ 105 h 105"/>
            </a:gdLst>
            <a:ahLst/>
            <a:cxnLst>
              <a:cxn ang="T8">
                <a:pos x="T0" y="T1"/>
              </a:cxn>
              <a:cxn ang="T9">
                <a:pos x="T2" y="T3"/>
              </a:cxn>
              <a:cxn ang="T10">
                <a:pos x="T4" y="T5"/>
              </a:cxn>
              <a:cxn ang="T11">
                <a:pos x="T6" y="T7"/>
              </a:cxn>
            </a:cxnLst>
            <a:rect l="T12" t="T13" r="T14" b="T15"/>
            <a:pathLst>
              <a:path w="94" h="105">
                <a:moveTo>
                  <a:pt x="94" y="105"/>
                </a:moveTo>
                <a:lnTo>
                  <a:pt x="0" y="0"/>
                </a:lnTo>
                <a:lnTo>
                  <a:pt x="49" y="78"/>
                </a:lnTo>
                <a:lnTo>
                  <a:pt x="94" y="105"/>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21767" name="Line 264"/>
          <p:cNvSpPr>
            <a:spLocks noChangeShapeType="1"/>
          </p:cNvSpPr>
          <p:nvPr/>
        </p:nvSpPr>
        <p:spPr bwMode="auto">
          <a:xfrm flipH="1" flipV="1">
            <a:off x="6988197" y="3216732"/>
            <a:ext cx="216877" cy="274637"/>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21768" name="Line 265"/>
          <p:cNvSpPr>
            <a:spLocks noChangeShapeType="1"/>
          </p:cNvSpPr>
          <p:nvPr/>
        </p:nvSpPr>
        <p:spPr bwMode="auto">
          <a:xfrm>
            <a:off x="6875362" y="3097669"/>
            <a:ext cx="112834" cy="119063"/>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21769" name="Freeform 266"/>
          <p:cNvSpPr>
            <a:spLocks/>
          </p:cNvSpPr>
          <p:nvPr/>
        </p:nvSpPr>
        <p:spPr bwMode="auto">
          <a:xfrm>
            <a:off x="7102497" y="3421519"/>
            <a:ext cx="216877" cy="239713"/>
          </a:xfrm>
          <a:custGeom>
            <a:avLst/>
            <a:gdLst>
              <a:gd name="T0" fmla="*/ 2147483647 w 94"/>
              <a:gd name="T1" fmla="*/ 2147483647 h 92"/>
              <a:gd name="T2" fmla="*/ 2147483647 w 94"/>
              <a:gd name="T3" fmla="*/ 2147483647 h 92"/>
              <a:gd name="T4" fmla="*/ 0 w 94"/>
              <a:gd name="T5" fmla="*/ 0 h 92"/>
              <a:gd name="T6" fmla="*/ 2147483647 w 94"/>
              <a:gd name="T7" fmla="*/ 2147483647 h 92"/>
              <a:gd name="T8" fmla="*/ 0 60000 65536"/>
              <a:gd name="T9" fmla="*/ 0 60000 65536"/>
              <a:gd name="T10" fmla="*/ 0 60000 65536"/>
              <a:gd name="T11" fmla="*/ 0 60000 65536"/>
              <a:gd name="T12" fmla="*/ 0 w 94"/>
              <a:gd name="T13" fmla="*/ 0 h 92"/>
              <a:gd name="T14" fmla="*/ 94 w 94"/>
              <a:gd name="T15" fmla="*/ 92 h 92"/>
            </a:gdLst>
            <a:ahLst/>
            <a:cxnLst>
              <a:cxn ang="T8">
                <a:pos x="T0" y="T1"/>
              </a:cxn>
              <a:cxn ang="T9">
                <a:pos x="T2" y="T3"/>
              </a:cxn>
              <a:cxn ang="T10">
                <a:pos x="T4" y="T5"/>
              </a:cxn>
              <a:cxn ang="T11">
                <a:pos x="T6" y="T7"/>
              </a:cxn>
            </a:cxnLst>
            <a:rect l="T12" t="T13" r="T14" b="T15"/>
            <a:pathLst>
              <a:path w="94" h="92">
                <a:moveTo>
                  <a:pt x="45" y="27"/>
                </a:moveTo>
                <a:lnTo>
                  <a:pt x="94" y="92"/>
                </a:lnTo>
                <a:lnTo>
                  <a:pt x="0" y="0"/>
                </a:lnTo>
                <a:lnTo>
                  <a:pt x="45" y="27"/>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21770" name="Freeform 267"/>
          <p:cNvSpPr>
            <a:spLocks/>
          </p:cNvSpPr>
          <p:nvPr/>
        </p:nvSpPr>
        <p:spPr bwMode="auto">
          <a:xfrm>
            <a:off x="7205076" y="3491369"/>
            <a:ext cx="216877" cy="169863"/>
          </a:xfrm>
          <a:custGeom>
            <a:avLst/>
            <a:gdLst>
              <a:gd name="T0" fmla="*/ 2147483647 w 93"/>
              <a:gd name="T1" fmla="*/ 2147483647 h 65"/>
              <a:gd name="T2" fmla="*/ 0 w 93"/>
              <a:gd name="T3" fmla="*/ 0 h 65"/>
              <a:gd name="T4" fmla="*/ 2147483647 w 93"/>
              <a:gd name="T5" fmla="*/ 2147483647 h 65"/>
              <a:gd name="T6" fmla="*/ 2147483647 w 93"/>
              <a:gd name="T7" fmla="*/ 2147483647 h 65"/>
              <a:gd name="T8" fmla="*/ 0 60000 65536"/>
              <a:gd name="T9" fmla="*/ 0 60000 65536"/>
              <a:gd name="T10" fmla="*/ 0 60000 65536"/>
              <a:gd name="T11" fmla="*/ 0 60000 65536"/>
              <a:gd name="T12" fmla="*/ 0 w 93"/>
              <a:gd name="T13" fmla="*/ 0 h 65"/>
              <a:gd name="T14" fmla="*/ 93 w 93"/>
              <a:gd name="T15" fmla="*/ 65 h 65"/>
            </a:gdLst>
            <a:ahLst/>
            <a:cxnLst>
              <a:cxn ang="T8">
                <a:pos x="T0" y="T1"/>
              </a:cxn>
              <a:cxn ang="T9">
                <a:pos x="T2" y="T3"/>
              </a:cxn>
              <a:cxn ang="T10">
                <a:pos x="T4" y="T5"/>
              </a:cxn>
              <a:cxn ang="T11">
                <a:pos x="T6" y="T7"/>
              </a:cxn>
            </a:cxnLst>
            <a:rect l="T12" t="T13" r="T14" b="T15"/>
            <a:pathLst>
              <a:path w="93" h="65">
                <a:moveTo>
                  <a:pt x="93" y="56"/>
                </a:moveTo>
                <a:lnTo>
                  <a:pt x="0" y="0"/>
                </a:lnTo>
                <a:lnTo>
                  <a:pt x="49" y="65"/>
                </a:lnTo>
                <a:lnTo>
                  <a:pt x="93" y="56"/>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21771" name="Line 268"/>
          <p:cNvSpPr>
            <a:spLocks noChangeShapeType="1"/>
          </p:cNvSpPr>
          <p:nvPr/>
        </p:nvSpPr>
        <p:spPr bwMode="auto">
          <a:xfrm>
            <a:off x="7205074" y="3491369"/>
            <a:ext cx="10258" cy="317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21772" name="Freeform 269"/>
          <p:cNvSpPr>
            <a:spLocks/>
          </p:cNvSpPr>
          <p:nvPr/>
        </p:nvSpPr>
        <p:spPr bwMode="auto">
          <a:xfrm>
            <a:off x="5015792" y="2448375"/>
            <a:ext cx="227135" cy="481012"/>
          </a:xfrm>
          <a:custGeom>
            <a:avLst/>
            <a:gdLst>
              <a:gd name="T0" fmla="*/ 0 w 98"/>
              <a:gd name="T1" fmla="*/ 2147483647 h 184"/>
              <a:gd name="T2" fmla="*/ 2147483647 w 98"/>
              <a:gd name="T3" fmla="*/ 2147483647 h 184"/>
              <a:gd name="T4" fmla="*/ 2147483647 w 98"/>
              <a:gd name="T5" fmla="*/ 0 h 184"/>
              <a:gd name="T6" fmla="*/ 0 w 98"/>
              <a:gd name="T7" fmla="*/ 2147483647 h 184"/>
              <a:gd name="T8" fmla="*/ 0 60000 65536"/>
              <a:gd name="T9" fmla="*/ 0 60000 65536"/>
              <a:gd name="T10" fmla="*/ 0 60000 65536"/>
              <a:gd name="T11" fmla="*/ 0 60000 65536"/>
              <a:gd name="T12" fmla="*/ 0 w 98"/>
              <a:gd name="T13" fmla="*/ 0 h 184"/>
              <a:gd name="T14" fmla="*/ 98 w 98"/>
              <a:gd name="T15" fmla="*/ 184 h 184"/>
            </a:gdLst>
            <a:ahLst/>
            <a:cxnLst>
              <a:cxn ang="T8">
                <a:pos x="T0" y="T1"/>
              </a:cxn>
              <a:cxn ang="T9">
                <a:pos x="T2" y="T3"/>
              </a:cxn>
              <a:cxn ang="T10">
                <a:pos x="T4" y="T5"/>
              </a:cxn>
              <a:cxn ang="T11">
                <a:pos x="T6" y="T7"/>
              </a:cxn>
            </a:cxnLst>
            <a:rect l="T12" t="T13" r="T14" b="T15"/>
            <a:pathLst>
              <a:path w="98" h="184">
                <a:moveTo>
                  <a:pt x="0" y="184"/>
                </a:moveTo>
                <a:lnTo>
                  <a:pt x="98" y="83"/>
                </a:lnTo>
                <a:lnTo>
                  <a:pt x="49" y="0"/>
                </a:lnTo>
                <a:lnTo>
                  <a:pt x="0" y="184"/>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21773" name="Freeform 270"/>
          <p:cNvSpPr>
            <a:spLocks/>
          </p:cNvSpPr>
          <p:nvPr/>
        </p:nvSpPr>
        <p:spPr bwMode="auto">
          <a:xfrm>
            <a:off x="5130088" y="2100712"/>
            <a:ext cx="218343" cy="565150"/>
          </a:xfrm>
          <a:custGeom>
            <a:avLst/>
            <a:gdLst>
              <a:gd name="T0" fmla="*/ 2147483647 w 94"/>
              <a:gd name="T1" fmla="*/ 0 h 216"/>
              <a:gd name="T2" fmla="*/ 0 w 94"/>
              <a:gd name="T3" fmla="*/ 2147483647 h 216"/>
              <a:gd name="T4" fmla="*/ 2147483647 w 94"/>
              <a:gd name="T5" fmla="*/ 2147483647 h 216"/>
              <a:gd name="T6" fmla="*/ 2147483647 w 94"/>
              <a:gd name="T7" fmla="*/ 0 h 216"/>
              <a:gd name="T8" fmla="*/ 0 60000 65536"/>
              <a:gd name="T9" fmla="*/ 0 60000 65536"/>
              <a:gd name="T10" fmla="*/ 0 60000 65536"/>
              <a:gd name="T11" fmla="*/ 0 60000 65536"/>
              <a:gd name="T12" fmla="*/ 0 w 94"/>
              <a:gd name="T13" fmla="*/ 0 h 216"/>
              <a:gd name="T14" fmla="*/ 94 w 94"/>
              <a:gd name="T15" fmla="*/ 216 h 216"/>
            </a:gdLst>
            <a:ahLst/>
            <a:cxnLst>
              <a:cxn ang="T8">
                <a:pos x="T0" y="T1"/>
              </a:cxn>
              <a:cxn ang="T9">
                <a:pos x="T2" y="T3"/>
              </a:cxn>
              <a:cxn ang="T10">
                <a:pos x="T4" y="T5"/>
              </a:cxn>
              <a:cxn ang="T11">
                <a:pos x="T6" y="T7"/>
              </a:cxn>
            </a:cxnLst>
            <a:rect l="T12" t="T13" r="T14" b="T15"/>
            <a:pathLst>
              <a:path w="94" h="216">
                <a:moveTo>
                  <a:pt x="94" y="0"/>
                </a:moveTo>
                <a:lnTo>
                  <a:pt x="0" y="133"/>
                </a:lnTo>
                <a:lnTo>
                  <a:pt x="49" y="216"/>
                </a:lnTo>
                <a:lnTo>
                  <a:pt x="94"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21774" name="Line 271"/>
          <p:cNvSpPr>
            <a:spLocks noChangeShapeType="1"/>
          </p:cNvSpPr>
          <p:nvPr/>
        </p:nvSpPr>
        <p:spPr bwMode="auto">
          <a:xfrm flipH="1" flipV="1">
            <a:off x="7205076" y="3491362"/>
            <a:ext cx="216877" cy="146050"/>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21775" name="Line 272"/>
          <p:cNvSpPr>
            <a:spLocks noChangeShapeType="1"/>
          </p:cNvSpPr>
          <p:nvPr/>
        </p:nvSpPr>
        <p:spPr bwMode="auto">
          <a:xfrm>
            <a:off x="7102499" y="3421512"/>
            <a:ext cx="102577" cy="69850"/>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21776" name="Line 273"/>
          <p:cNvSpPr>
            <a:spLocks noChangeShapeType="1"/>
          </p:cNvSpPr>
          <p:nvPr/>
        </p:nvSpPr>
        <p:spPr bwMode="auto">
          <a:xfrm flipH="1">
            <a:off x="5130088" y="2100714"/>
            <a:ext cx="218343" cy="347663"/>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21777" name="Freeform 274"/>
          <p:cNvSpPr>
            <a:spLocks/>
          </p:cNvSpPr>
          <p:nvPr/>
        </p:nvSpPr>
        <p:spPr bwMode="auto">
          <a:xfrm>
            <a:off x="7421949" y="3637417"/>
            <a:ext cx="228600" cy="588963"/>
          </a:xfrm>
          <a:custGeom>
            <a:avLst/>
            <a:gdLst>
              <a:gd name="T0" fmla="*/ 2147483647 w 99"/>
              <a:gd name="T1" fmla="*/ 2147483647 h 225"/>
              <a:gd name="T2" fmla="*/ 0 w 99"/>
              <a:gd name="T3" fmla="*/ 0 h 225"/>
              <a:gd name="T4" fmla="*/ 2147483647 w 99"/>
              <a:gd name="T5" fmla="*/ 2147483647 h 225"/>
              <a:gd name="T6" fmla="*/ 2147483647 w 99"/>
              <a:gd name="T7" fmla="*/ 2147483647 h 225"/>
              <a:gd name="T8" fmla="*/ 0 60000 65536"/>
              <a:gd name="T9" fmla="*/ 0 60000 65536"/>
              <a:gd name="T10" fmla="*/ 0 60000 65536"/>
              <a:gd name="T11" fmla="*/ 0 60000 65536"/>
              <a:gd name="T12" fmla="*/ 0 w 99"/>
              <a:gd name="T13" fmla="*/ 0 h 225"/>
              <a:gd name="T14" fmla="*/ 99 w 99"/>
              <a:gd name="T15" fmla="*/ 225 h 225"/>
            </a:gdLst>
            <a:ahLst/>
            <a:cxnLst>
              <a:cxn ang="T8">
                <a:pos x="T0" y="T1"/>
              </a:cxn>
              <a:cxn ang="T9">
                <a:pos x="T2" y="T3"/>
              </a:cxn>
              <a:cxn ang="T10">
                <a:pos x="T4" y="T5"/>
              </a:cxn>
              <a:cxn ang="T11">
                <a:pos x="T6" y="T7"/>
              </a:cxn>
            </a:cxnLst>
            <a:rect l="T12" t="T13" r="T14" b="T15"/>
            <a:pathLst>
              <a:path w="99" h="225">
                <a:moveTo>
                  <a:pt x="99" y="202"/>
                </a:moveTo>
                <a:lnTo>
                  <a:pt x="0" y="0"/>
                </a:lnTo>
                <a:lnTo>
                  <a:pt x="49" y="225"/>
                </a:lnTo>
                <a:lnTo>
                  <a:pt x="99" y="202"/>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21778" name="Line 275"/>
          <p:cNvSpPr>
            <a:spLocks noChangeShapeType="1"/>
          </p:cNvSpPr>
          <p:nvPr/>
        </p:nvSpPr>
        <p:spPr bwMode="auto">
          <a:xfrm>
            <a:off x="7421951" y="3637419"/>
            <a:ext cx="10258" cy="11113"/>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21779" name="Freeform 276"/>
          <p:cNvSpPr>
            <a:spLocks/>
          </p:cNvSpPr>
          <p:nvPr/>
        </p:nvSpPr>
        <p:spPr bwMode="auto">
          <a:xfrm>
            <a:off x="7533319" y="4166050"/>
            <a:ext cx="219808" cy="93662"/>
          </a:xfrm>
          <a:custGeom>
            <a:avLst/>
            <a:gdLst>
              <a:gd name="T0" fmla="*/ 2147483647 w 94"/>
              <a:gd name="T1" fmla="*/ 0 h 36"/>
              <a:gd name="T2" fmla="*/ 2147483647 w 94"/>
              <a:gd name="T3" fmla="*/ 2147483647 h 36"/>
              <a:gd name="T4" fmla="*/ 0 w 94"/>
              <a:gd name="T5" fmla="*/ 2147483647 h 36"/>
              <a:gd name="T6" fmla="*/ 2147483647 w 94"/>
              <a:gd name="T7" fmla="*/ 0 h 36"/>
              <a:gd name="T8" fmla="*/ 0 60000 65536"/>
              <a:gd name="T9" fmla="*/ 0 60000 65536"/>
              <a:gd name="T10" fmla="*/ 0 60000 65536"/>
              <a:gd name="T11" fmla="*/ 0 60000 65536"/>
              <a:gd name="T12" fmla="*/ 0 w 94"/>
              <a:gd name="T13" fmla="*/ 0 h 36"/>
              <a:gd name="T14" fmla="*/ 94 w 94"/>
              <a:gd name="T15" fmla="*/ 36 h 36"/>
            </a:gdLst>
            <a:ahLst/>
            <a:cxnLst>
              <a:cxn ang="T8">
                <a:pos x="T0" y="T1"/>
              </a:cxn>
              <a:cxn ang="T9">
                <a:pos x="T2" y="T3"/>
              </a:cxn>
              <a:cxn ang="T10">
                <a:pos x="T4" y="T5"/>
              </a:cxn>
              <a:cxn ang="T11">
                <a:pos x="T6" y="T7"/>
              </a:cxn>
            </a:cxnLst>
            <a:rect l="T12" t="T13" r="T14" b="T15"/>
            <a:pathLst>
              <a:path w="94" h="36">
                <a:moveTo>
                  <a:pt x="50" y="0"/>
                </a:moveTo>
                <a:lnTo>
                  <a:pt x="94" y="36"/>
                </a:lnTo>
                <a:lnTo>
                  <a:pt x="0" y="23"/>
                </a:lnTo>
                <a:lnTo>
                  <a:pt x="50"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21780" name="Freeform 277"/>
          <p:cNvSpPr>
            <a:spLocks/>
          </p:cNvSpPr>
          <p:nvPr/>
        </p:nvSpPr>
        <p:spPr bwMode="auto">
          <a:xfrm>
            <a:off x="7650549" y="4166050"/>
            <a:ext cx="215412" cy="93662"/>
          </a:xfrm>
          <a:custGeom>
            <a:avLst/>
            <a:gdLst>
              <a:gd name="T0" fmla="*/ 2147483647 w 93"/>
              <a:gd name="T1" fmla="*/ 2147483647 h 36"/>
              <a:gd name="T2" fmla="*/ 0 w 93"/>
              <a:gd name="T3" fmla="*/ 0 h 36"/>
              <a:gd name="T4" fmla="*/ 2147483647 w 93"/>
              <a:gd name="T5" fmla="*/ 2147483647 h 36"/>
              <a:gd name="T6" fmla="*/ 2147483647 w 93"/>
              <a:gd name="T7" fmla="*/ 2147483647 h 36"/>
              <a:gd name="T8" fmla="*/ 0 60000 65536"/>
              <a:gd name="T9" fmla="*/ 0 60000 65536"/>
              <a:gd name="T10" fmla="*/ 0 60000 65536"/>
              <a:gd name="T11" fmla="*/ 0 60000 65536"/>
              <a:gd name="T12" fmla="*/ 0 w 93"/>
              <a:gd name="T13" fmla="*/ 0 h 36"/>
              <a:gd name="T14" fmla="*/ 93 w 93"/>
              <a:gd name="T15" fmla="*/ 36 h 36"/>
            </a:gdLst>
            <a:ahLst/>
            <a:cxnLst>
              <a:cxn ang="T8">
                <a:pos x="T0" y="T1"/>
              </a:cxn>
              <a:cxn ang="T9">
                <a:pos x="T2" y="T3"/>
              </a:cxn>
              <a:cxn ang="T10">
                <a:pos x="T4" y="T5"/>
              </a:cxn>
              <a:cxn ang="T11">
                <a:pos x="T6" y="T7"/>
              </a:cxn>
            </a:cxnLst>
            <a:rect l="T12" t="T13" r="T14" b="T15"/>
            <a:pathLst>
              <a:path w="93" h="36">
                <a:moveTo>
                  <a:pt x="93" y="14"/>
                </a:moveTo>
                <a:lnTo>
                  <a:pt x="0" y="0"/>
                </a:lnTo>
                <a:lnTo>
                  <a:pt x="44" y="36"/>
                </a:lnTo>
                <a:lnTo>
                  <a:pt x="93" y="14"/>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21781" name="Freeform 278"/>
          <p:cNvSpPr>
            <a:spLocks/>
          </p:cNvSpPr>
          <p:nvPr/>
        </p:nvSpPr>
        <p:spPr bwMode="auto">
          <a:xfrm>
            <a:off x="4252325" y="4166050"/>
            <a:ext cx="218342" cy="93662"/>
          </a:xfrm>
          <a:custGeom>
            <a:avLst/>
            <a:gdLst>
              <a:gd name="T0" fmla="*/ 2147483647 w 94"/>
              <a:gd name="T1" fmla="*/ 0 h 36"/>
              <a:gd name="T2" fmla="*/ 2147483647 w 94"/>
              <a:gd name="T3" fmla="*/ 2147483647 h 36"/>
              <a:gd name="T4" fmla="*/ 0 w 94"/>
              <a:gd name="T5" fmla="*/ 2147483647 h 36"/>
              <a:gd name="T6" fmla="*/ 2147483647 w 94"/>
              <a:gd name="T7" fmla="*/ 0 h 36"/>
              <a:gd name="T8" fmla="*/ 0 60000 65536"/>
              <a:gd name="T9" fmla="*/ 0 60000 65536"/>
              <a:gd name="T10" fmla="*/ 0 60000 65536"/>
              <a:gd name="T11" fmla="*/ 0 60000 65536"/>
              <a:gd name="T12" fmla="*/ 0 w 94"/>
              <a:gd name="T13" fmla="*/ 0 h 36"/>
              <a:gd name="T14" fmla="*/ 94 w 94"/>
              <a:gd name="T15" fmla="*/ 36 h 36"/>
            </a:gdLst>
            <a:ahLst/>
            <a:cxnLst>
              <a:cxn ang="T8">
                <a:pos x="T0" y="T1"/>
              </a:cxn>
              <a:cxn ang="T9">
                <a:pos x="T2" y="T3"/>
              </a:cxn>
              <a:cxn ang="T10">
                <a:pos x="T4" y="T5"/>
              </a:cxn>
              <a:cxn ang="T11">
                <a:pos x="T6" y="T7"/>
              </a:cxn>
            </a:cxnLst>
            <a:rect l="T12" t="T13" r="T14" b="T15"/>
            <a:pathLst>
              <a:path w="94" h="36">
                <a:moveTo>
                  <a:pt x="49" y="0"/>
                </a:moveTo>
                <a:lnTo>
                  <a:pt x="94" y="36"/>
                </a:lnTo>
                <a:lnTo>
                  <a:pt x="0" y="23"/>
                </a:lnTo>
                <a:lnTo>
                  <a:pt x="49"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21782" name="Freeform 279"/>
          <p:cNvSpPr>
            <a:spLocks/>
          </p:cNvSpPr>
          <p:nvPr/>
        </p:nvSpPr>
        <p:spPr bwMode="auto">
          <a:xfrm>
            <a:off x="4365159" y="4166050"/>
            <a:ext cx="219808" cy="93662"/>
          </a:xfrm>
          <a:custGeom>
            <a:avLst/>
            <a:gdLst>
              <a:gd name="T0" fmla="*/ 2147483647 w 94"/>
              <a:gd name="T1" fmla="*/ 2147483647 h 36"/>
              <a:gd name="T2" fmla="*/ 0 w 94"/>
              <a:gd name="T3" fmla="*/ 0 h 36"/>
              <a:gd name="T4" fmla="*/ 2147483647 w 94"/>
              <a:gd name="T5" fmla="*/ 2147483647 h 36"/>
              <a:gd name="T6" fmla="*/ 2147483647 w 94"/>
              <a:gd name="T7" fmla="*/ 2147483647 h 36"/>
              <a:gd name="T8" fmla="*/ 0 60000 65536"/>
              <a:gd name="T9" fmla="*/ 0 60000 65536"/>
              <a:gd name="T10" fmla="*/ 0 60000 65536"/>
              <a:gd name="T11" fmla="*/ 0 60000 65536"/>
              <a:gd name="T12" fmla="*/ 0 w 94"/>
              <a:gd name="T13" fmla="*/ 0 h 36"/>
              <a:gd name="T14" fmla="*/ 94 w 94"/>
              <a:gd name="T15" fmla="*/ 36 h 36"/>
            </a:gdLst>
            <a:ahLst/>
            <a:cxnLst>
              <a:cxn ang="T8">
                <a:pos x="T0" y="T1"/>
              </a:cxn>
              <a:cxn ang="T9">
                <a:pos x="T2" y="T3"/>
              </a:cxn>
              <a:cxn ang="T10">
                <a:pos x="T4" y="T5"/>
              </a:cxn>
              <a:cxn ang="T11">
                <a:pos x="T6" y="T7"/>
              </a:cxn>
            </a:cxnLst>
            <a:rect l="T12" t="T13" r="T14" b="T15"/>
            <a:pathLst>
              <a:path w="94" h="36">
                <a:moveTo>
                  <a:pt x="94" y="14"/>
                </a:moveTo>
                <a:lnTo>
                  <a:pt x="0" y="0"/>
                </a:lnTo>
                <a:lnTo>
                  <a:pt x="45" y="36"/>
                </a:lnTo>
                <a:lnTo>
                  <a:pt x="94" y="14"/>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21783" name="Freeform 280"/>
          <p:cNvSpPr>
            <a:spLocks/>
          </p:cNvSpPr>
          <p:nvPr/>
        </p:nvSpPr>
        <p:spPr bwMode="auto">
          <a:xfrm>
            <a:off x="4584967" y="3637412"/>
            <a:ext cx="213946" cy="565150"/>
          </a:xfrm>
          <a:custGeom>
            <a:avLst/>
            <a:gdLst>
              <a:gd name="T0" fmla="*/ 2147483647 w 93"/>
              <a:gd name="T1" fmla="*/ 0 h 216"/>
              <a:gd name="T2" fmla="*/ 2147483647 w 93"/>
              <a:gd name="T3" fmla="*/ 2147483647 h 216"/>
              <a:gd name="T4" fmla="*/ 0 w 93"/>
              <a:gd name="T5" fmla="*/ 2147483647 h 216"/>
              <a:gd name="T6" fmla="*/ 2147483647 w 93"/>
              <a:gd name="T7" fmla="*/ 0 h 216"/>
              <a:gd name="T8" fmla="*/ 0 60000 65536"/>
              <a:gd name="T9" fmla="*/ 0 60000 65536"/>
              <a:gd name="T10" fmla="*/ 0 60000 65536"/>
              <a:gd name="T11" fmla="*/ 0 60000 65536"/>
              <a:gd name="T12" fmla="*/ 0 w 93"/>
              <a:gd name="T13" fmla="*/ 0 h 216"/>
              <a:gd name="T14" fmla="*/ 93 w 93"/>
              <a:gd name="T15" fmla="*/ 216 h 216"/>
            </a:gdLst>
            <a:ahLst/>
            <a:cxnLst>
              <a:cxn ang="T8">
                <a:pos x="T0" y="T1"/>
              </a:cxn>
              <a:cxn ang="T9">
                <a:pos x="T2" y="T3"/>
              </a:cxn>
              <a:cxn ang="T10">
                <a:pos x="T4" y="T5"/>
              </a:cxn>
              <a:cxn ang="T11">
                <a:pos x="T6" y="T7"/>
              </a:cxn>
            </a:cxnLst>
            <a:rect l="T12" t="T13" r="T14" b="T15"/>
            <a:pathLst>
              <a:path w="93" h="216">
                <a:moveTo>
                  <a:pt x="49" y="0"/>
                </a:moveTo>
                <a:lnTo>
                  <a:pt x="93" y="59"/>
                </a:lnTo>
                <a:lnTo>
                  <a:pt x="0" y="216"/>
                </a:lnTo>
                <a:lnTo>
                  <a:pt x="49"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21784" name="Freeform 281"/>
          <p:cNvSpPr>
            <a:spLocks/>
          </p:cNvSpPr>
          <p:nvPr/>
        </p:nvSpPr>
        <p:spPr bwMode="auto">
          <a:xfrm>
            <a:off x="4697802" y="3337382"/>
            <a:ext cx="215411" cy="454025"/>
          </a:xfrm>
          <a:custGeom>
            <a:avLst/>
            <a:gdLst>
              <a:gd name="T0" fmla="*/ 2147483647 w 93"/>
              <a:gd name="T1" fmla="*/ 0 h 174"/>
              <a:gd name="T2" fmla="*/ 0 w 93"/>
              <a:gd name="T3" fmla="*/ 2147483647 h 174"/>
              <a:gd name="T4" fmla="*/ 2147483647 w 93"/>
              <a:gd name="T5" fmla="*/ 2147483647 h 174"/>
              <a:gd name="T6" fmla="*/ 2147483647 w 93"/>
              <a:gd name="T7" fmla="*/ 0 h 174"/>
              <a:gd name="T8" fmla="*/ 0 60000 65536"/>
              <a:gd name="T9" fmla="*/ 0 60000 65536"/>
              <a:gd name="T10" fmla="*/ 0 60000 65536"/>
              <a:gd name="T11" fmla="*/ 0 60000 65536"/>
              <a:gd name="T12" fmla="*/ 0 w 93"/>
              <a:gd name="T13" fmla="*/ 0 h 174"/>
              <a:gd name="T14" fmla="*/ 93 w 93"/>
              <a:gd name="T15" fmla="*/ 174 h 174"/>
            </a:gdLst>
            <a:ahLst/>
            <a:cxnLst>
              <a:cxn ang="T8">
                <a:pos x="T0" y="T1"/>
              </a:cxn>
              <a:cxn ang="T9">
                <a:pos x="T2" y="T3"/>
              </a:cxn>
              <a:cxn ang="T10">
                <a:pos x="T4" y="T5"/>
              </a:cxn>
              <a:cxn ang="T11">
                <a:pos x="T6" y="T7"/>
              </a:cxn>
            </a:cxnLst>
            <a:rect l="T12" t="T13" r="T14" b="T15"/>
            <a:pathLst>
              <a:path w="93" h="174">
                <a:moveTo>
                  <a:pt x="93" y="0"/>
                </a:moveTo>
                <a:lnTo>
                  <a:pt x="0" y="115"/>
                </a:lnTo>
                <a:lnTo>
                  <a:pt x="44" y="174"/>
                </a:lnTo>
                <a:lnTo>
                  <a:pt x="93"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21785" name="Freeform 282"/>
          <p:cNvSpPr>
            <a:spLocks/>
          </p:cNvSpPr>
          <p:nvPr/>
        </p:nvSpPr>
        <p:spPr bwMode="auto">
          <a:xfrm>
            <a:off x="7319374" y="3637417"/>
            <a:ext cx="213946" cy="588963"/>
          </a:xfrm>
          <a:custGeom>
            <a:avLst/>
            <a:gdLst>
              <a:gd name="T0" fmla="*/ 2147483647 w 93"/>
              <a:gd name="T1" fmla="*/ 0 h 225"/>
              <a:gd name="T2" fmla="*/ 2147483647 w 93"/>
              <a:gd name="T3" fmla="*/ 2147483647 h 225"/>
              <a:gd name="T4" fmla="*/ 0 w 93"/>
              <a:gd name="T5" fmla="*/ 2147483647 h 225"/>
              <a:gd name="T6" fmla="*/ 2147483647 w 93"/>
              <a:gd name="T7" fmla="*/ 0 h 225"/>
              <a:gd name="T8" fmla="*/ 0 60000 65536"/>
              <a:gd name="T9" fmla="*/ 0 60000 65536"/>
              <a:gd name="T10" fmla="*/ 0 60000 65536"/>
              <a:gd name="T11" fmla="*/ 0 60000 65536"/>
              <a:gd name="T12" fmla="*/ 0 w 93"/>
              <a:gd name="T13" fmla="*/ 0 h 225"/>
              <a:gd name="T14" fmla="*/ 93 w 93"/>
              <a:gd name="T15" fmla="*/ 225 h 225"/>
            </a:gdLst>
            <a:ahLst/>
            <a:cxnLst>
              <a:cxn ang="T8">
                <a:pos x="T0" y="T1"/>
              </a:cxn>
              <a:cxn ang="T9">
                <a:pos x="T2" y="T3"/>
              </a:cxn>
              <a:cxn ang="T10">
                <a:pos x="T4" y="T5"/>
              </a:cxn>
              <a:cxn ang="T11">
                <a:pos x="T6" y="T7"/>
              </a:cxn>
            </a:cxnLst>
            <a:rect l="T12" t="T13" r="T14" b="T15"/>
            <a:pathLst>
              <a:path w="93" h="225">
                <a:moveTo>
                  <a:pt x="44" y="0"/>
                </a:moveTo>
                <a:lnTo>
                  <a:pt x="93" y="225"/>
                </a:lnTo>
                <a:lnTo>
                  <a:pt x="0" y="9"/>
                </a:lnTo>
                <a:lnTo>
                  <a:pt x="44"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21786" name="Freeform 283"/>
          <p:cNvSpPr>
            <a:spLocks/>
          </p:cNvSpPr>
          <p:nvPr/>
        </p:nvSpPr>
        <p:spPr bwMode="auto">
          <a:xfrm>
            <a:off x="5348432" y="1559375"/>
            <a:ext cx="215411" cy="588962"/>
          </a:xfrm>
          <a:custGeom>
            <a:avLst/>
            <a:gdLst>
              <a:gd name="T0" fmla="*/ 0 w 93"/>
              <a:gd name="T1" fmla="*/ 2147483647 h 225"/>
              <a:gd name="T2" fmla="*/ 2147483647 w 93"/>
              <a:gd name="T3" fmla="*/ 2147483647 h 225"/>
              <a:gd name="T4" fmla="*/ 2147483647 w 93"/>
              <a:gd name="T5" fmla="*/ 0 h 225"/>
              <a:gd name="T6" fmla="*/ 0 w 93"/>
              <a:gd name="T7" fmla="*/ 2147483647 h 225"/>
              <a:gd name="T8" fmla="*/ 0 60000 65536"/>
              <a:gd name="T9" fmla="*/ 0 60000 65536"/>
              <a:gd name="T10" fmla="*/ 0 60000 65536"/>
              <a:gd name="T11" fmla="*/ 0 60000 65536"/>
              <a:gd name="T12" fmla="*/ 0 w 93"/>
              <a:gd name="T13" fmla="*/ 0 h 225"/>
              <a:gd name="T14" fmla="*/ 93 w 93"/>
              <a:gd name="T15" fmla="*/ 225 h 225"/>
            </a:gdLst>
            <a:ahLst/>
            <a:cxnLst>
              <a:cxn ang="T8">
                <a:pos x="T0" y="T1"/>
              </a:cxn>
              <a:cxn ang="T9">
                <a:pos x="T2" y="T3"/>
              </a:cxn>
              <a:cxn ang="T10">
                <a:pos x="T4" y="T5"/>
              </a:cxn>
              <a:cxn ang="T11">
                <a:pos x="T6" y="T7"/>
              </a:cxn>
            </a:cxnLst>
            <a:rect l="T12" t="T13" r="T14" b="T15"/>
            <a:pathLst>
              <a:path w="93" h="225">
                <a:moveTo>
                  <a:pt x="0" y="207"/>
                </a:moveTo>
                <a:lnTo>
                  <a:pt x="93" y="225"/>
                </a:lnTo>
                <a:lnTo>
                  <a:pt x="49" y="0"/>
                </a:lnTo>
                <a:lnTo>
                  <a:pt x="0" y="207"/>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21787" name="Freeform 284"/>
          <p:cNvSpPr>
            <a:spLocks/>
          </p:cNvSpPr>
          <p:nvPr/>
        </p:nvSpPr>
        <p:spPr bwMode="auto">
          <a:xfrm>
            <a:off x="5462733" y="1559375"/>
            <a:ext cx="213946" cy="588962"/>
          </a:xfrm>
          <a:custGeom>
            <a:avLst/>
            <a:gdLst>
              <a:gd name="T0" fmla="*/ 2147483647 w 93"/>
              <a:gd name="T1" fmla="*/ 2147483647 h 225"/>
              <a:gd name="T2" fmla="*/ 0 w 93"/>
              <a:gd name="T3" fmla="*/ 0 h 225"/>
              <a:gd name="T4" fmla="*/ 2147483647 w 93"/>
              <a:gd name="T5" fmla="*/ 2147483647 h 225"/>
              <a:gd name="T6" fmla="*/ 2147483647 w 93"/>
              <a:gd name="T7" fmla="*/ 2147483647 h 225"/>
              <a:gd name="T8" fmla="*/ 0 60000 65536"/>
              <a:gd name="T9" fmla="*/ 0 60000 65536"/>
              <a:gd name="T10" fmla="*/ 0 60000 65536"/>
              <a:gd name="T11" fmla="*/ 0 60000 65536"/>
              <a:gd name="T12" fmla="*/ 0 w 93"/>
              <a:gd name="T13" fmla="*/ 0 h 225"/>
              <a:gd name="T14" fmla="*/ 93 w 93"/>
              <a:gd name="T15" fmla="*/ 225 h 225"/>
            </a:gdLst>
            <a:ahLst/>
            <a:cxnLst>
              <a:cxn ang="T8">
                <a:pos x="T0" y="T1"/>
              </a:cxn>
              <a:cxn ang="T9">
                <a:pos x="T2" y="T3"/>
              </a:cxn>
              <a:cxn ang="T10">
                <a:pos x="T4" y="T5"/>
              </a:cxn>
              <a:cxn ang="T11">
                <a:pos x="T6" y="T7"/>
              </a:cxn>
            </a:cxnLst>
            <a:rect l="T12" t="T13" r="T14" b="T15"/>
            <a:pathLst>
              <a:path w="93" h="225">
                <a:moveTo>
                  <a:pt x="93" y="73"/>
                </a:moveTo>
                <a:lnTo>
                  <a:pt x="0" y="0"/>
                </a:lnTo>
                <a:lnTo>
                  <a:pt x="44" y="225"/>
                </a:lnTo>
                <a:lnTo>
                  <a:pt x="93" y="73"/>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21788" name="Freeform 285"/>
          <p:cNvSpPr>
            <a:spLocks/>
          </p:cNvSpPr>
          <p:nvPr/>
        </p:nvSpPr>
        <p:spPr bwMode="auto">
          <a:xfrm>
            <a:off x="6327307" y="2569032"/>
            <a:ext cx="227134" cy="287337"/>
          </a:xfrm>
          <a:custGeom>
            <a:avLst/>
            <a:gdLst>
              <a:gd name="T0" fmla="*/ 2147483647 w 98"/>
              <a:gd name="T1" fmla="*/ 0 h 110"/>
              <a:gd name="T2" fmla="*/ 2147483647 w 98"/>
              <a:gd name="T3" fmla="*/ 2147483647 h 110"/>
              <a:gd name="T4" fmla="*/ 0 w 98"/>
              <a:gd name="T5" fmla="*/ 2147483647 h 110"/>
              <a:gd name="T6" fmla="*/ 2147483647 w 98"/>
              <a:gd name="T7" fmla="*/ 0 h 110"/>
              <a:gd name="T8" fmla="*/ 0 60000 65536"/>
              <a:gd name="T9" fmla="*/ 0 60000 65536"/>
              <a:gd name="T10" fmla="*/ 0 60000 65536"/>
              <a:gd name="T11" fmla="*/ 0 60000 65536"/>
              <a:gd name="T12" fmla="*/ 0 w 98"/>
              <a:gd name="T13" fmla="*/ 0 h 110"/>
              <a:gd name="T14" fmla="*/ 98 w 98"/>
              <a:gd name="T15" fmla="*/ 110 h 110"/>
            </a:gdLst>
            <a:ahLst/>
            <a:cxnLst>
              <a:cxn ang="T8">
                <a:pos x="T0" y="T1"/>
              </a:cxn>
              <a:cxn ang="T9">
                <a:pos x="T2" y="T3"/>
              </a:cxn>
              <a:cxn ang="T10">
                <a:pos x="T4" y="T5"/>
              </a:cxn>
              <a:cxn ang="T11">
                <a:pos x="T6" y="T7"/>
              </a:cxn>
            </a:cxnLst>
            <a:rect l="T12" t="T13" r="T14" b="T15"/>
            <a:pathLst>
              <a:path w="98" h="110">
                <a:moveTo>
                  <a:pt x="49" y="0"/>
                </a:moveTo>
                <a:lnTo>
                  <a:pt x="98" y="110"/>
                </a:lnTo>
                <a:lnTo>
                  <a:pt x="0" y="14"/>
                </a:lnTo>
                <a:lnTo>
                  <a:pt x="49"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21789" name="Freeform 286"/>
          <p:cNvSpPr>
            <a:spLocks/>
          </p:cNvSpPr>
          <p:nvPr/>
        </p:nvSpPr>
        <p:spPr bwMode="auto">
          <a:xfrm>
            <a:off x="6441608" y="2569032"/>
            <a:ext cx="218342" cy="287337"/>
          </a:xfrm>
          <a:custGeom>
            <a:avLst/>
            <a:gdLst>
              <a:gd name="T0" fmla="*/ 2147483647 w 94"/>
              <a:gd name="T1" fmla="*/ 2147483647 h 110"/>
              <a:gd name="T2" fmla="*/ 0 w 94"/>
              <a:gd name="T3" fmla="*/ 0 h 110"/>
              <a:gd name="T4" fmla="*/ 2147483647 w 94"/>
              <a:gd name="T5" fmla="*/ 2147483647 h 110"/>
              <a:gd name="T6" fmla="*/ 2147483647 w 94"/>
              <a:gd name="T7" fmla="*/ 2147483647 h 110"/>
              <a:gd name="T8" fmla="*/ 0 60000 65536"/>
              <a:gd name="T9" fmla="*/ 0 60000 65536"/>
              <a:gd name="T10" fmla="*/ 0 60000 65536"/>
              <a:gd name="T11" fmla="*/ 0 60000 65536"/>
              <a:gd name="T12" fmla="*/ 0 w 94"/>
              <a:gd name="T13" fmla="*/ 0 h 110"/>
              <a:gd name="T14" fmla="*/ 94 w 94"/>
              <a:gd name="T15" fmla="*/ 110 h 110"/>
            </a:gdLst>
            <a:ahLst/>
            <a:cxnLst>
              <a:cxn ang="T8">
                <a:pos x="T0" y="T1"/>
              </a:cxn>
              <a:cxn ang="T9">
                <a:pos x="T2" y="T3"/>
              </a:cxn>
              <a:cxn ang="T10">
                <a:pos x="T4" y="T5"/>
              </a:cxn>
              <a:cxn ang="T11">
                <a:pos x="T6" y="T7"/>
              </a:cxn>
            </a:cxnLst>
            <a:rect l="T12" t="T13" r="T14" b="T15"/>
            <a:pathLst>
              <a:path w="94" h="110">
                <a:moveTo>
                  <a:pt x="94" y="96"/>
                </a:moveTo>
                <a:lnTo>
                  <a:pt x="0" y="0"/>
                </a:lnTo>
                <a:lnTo>
                  <a:pt x="49" y="110"/>
                </a:lnTo>
                <a:lnTo>
                  <a:pt x="94" y="96"/>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21790" name="Line 287"/>
          <p:cNvSpPr>
            <a:spLocks noChangeShapeType="1"/>
          </p:cNvSpPr>
          <p:nvPr/>
        </p:nvSpPr>
        <p:spPr bwMode="auto">
          <a:xfrm flipH="1" flipV="1">
            <a:off x="7421949" y="3637412"/>
            <a:ext cx="228600" cy="528638"/>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21791" name="Line 288"/>
          <p:cNvSpPr>
            <a:spLocks noChangeShapeType="1"/>
          </p:cNvSpPr>
          <p:nvPr/>
        </p:nvSpPr>
        <p:spPr bwMode="auto">
          <a:xfrm flipH="1" flipV="1">
            <a:off x="7650549" y="4166050"/>
            <a:ext cx="215412" cy="36512"/>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21792" name="Line 289"/>
          <p:cNvSpPr>
            <a:spLocks noChangeShapeType="1"/>
          </p:cNvSpPr>
          <p:nvPr/>
        </p:nvSpPr>
        <p:spPr bwMode="auto">
          <a:xfrm flipV="1">
            <a:off x="7533320" y="4166054"/>
            <a:ext cx="117231" cy="6032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21793" name="Line 290"/>
          <p:cNvSpPr>
            <a:spLocks noChangeShapeType="1"/>
          </p:cNvSpPr>
          <p:nvPr/>
        </p:nvSpPr>
        <p:spPr bwMode="auto">
          <a:xfrm flipH="1" flipV="1">
            <a:off x="4365159" y="4166050"/>
            <a:ext cx="219808" cy="36512"/>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21794" name="Line 291"/>
          <p:cNvSpPr>
            <a:spLocks noChangeShapeType="1"/>
          </p:cNvSpPr>
          <p:nvPr/>
        </p:nvSpPr>
        <p:spPr bwMode="auto">
          <a:xfrm flipV="1">
            <a:off x="4252323" y="4166054"/>
            <a:ext cx="112834" cy="6032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21795" name="Line 292"/>
          <p:cNvSpPr>
            <a:spLocks noChangeShapeType="1"/>
          </p:cNvSpPr>
          <p:nvPr/>
        </p:nvSpPr>
        <p:spPr bwMode="auto">
          <a:xfrm flipV="1">
            <a:off x="4584966" y="3637412"/>
            <a:ext cx="112835" cy="565150"/>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21796" name="Line 293"/>
          <p:cNvSpPr>
            <a:spLocks noChangeShapeType="1"/>
          </p:cNvSpPr>
          <p:nvPr/>
        </p:nvSpPr>
        <p:spPr bwMode="auto">
          <a:xfrm flipH="1">
            <a:off x="4697802" y="3337382"/>
            <a:ext cx="215411" cy="300037"/>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21797" name="Line 294"/>
          <p:cNvSpPr>
            <a:spLocks noChangeShapeType="1"/>
          </p:cNvSpPr>
          <p:nvPr/>
        </p:nvSpPr>
        <p:spPr bwMode="auto">
          <a:xfrm flipV="1">
            <a:off x="7319377" y="3637419"/>
            <a:ext cx="102577" cy="23813"/>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21798" name="Line 295"/>
          <p:cNvSpPr>
            <a:spLocks noChangeShapeType="1"/>
          </p:cNvSpPr>
          <p:nvPr/>
        </p:nvSpPr>
        <p:spPr bwMode="auto">
          <a:xfrm flipH="1" flipV="1">
            <a:off x="5462731" y="1559382"/>
            <a:ext cx="127488" cy="12382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21799" name="Line 296"/>
          <p:cNvSpPr>
            <a:spLocks noChangeShapeType="1"/>
          </p:cNvSpPr>
          <p:nvPr/>
        </p:nvSpPr>
        <p:spPr bwMode="auto">
          <a:xfrm flipV="1">
            <a:off x="5348432" y="1610182"/>
            <a:ext cx="158262" cy="490537"/>
          </a:xfrm>
          <a:prstGeom prst="line">
            <a:avLst/>
          </a:prstGeom>
          <a:noFill/>
          <a:ln w="9525">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21800" name="Freeform 297"/>
          <p:cNvSpPr>
            <a:spLocks/>
          </p:cNvSpPr>
          <p:nvPr/>
        </p:nvSpPr>
        <p:spPr bwMode="auto">
          <a:xfrm>
            <a:off x="4913212" y="2929387"/>
            <a:ext cx="216877" cy="407988"/>
          </a:xfrm>
          <a:custGeom>
            <a:avLst/>
            <a:gdLst>
              <a:gd name="T0" fmla="*/ 2147483647 w 94"/>
              <a:gd name="T1" fmla="*/ 0 h 156"/>
              <a:gd name="T2" fmla="*/ 2147483647 w 94"/>
              <a:gd name="T3" fmla="*/ 2147483647 h 156"/>
              <a:gd name="T4" fmla="*/ 0 w 94"/>
              <a:gd name="T5" fmla="*/ 2147483647 h 156"/>
              <a:gd name="T6" fmla="*/ 2147483647 w 94"/>
              <a:gd name="T7" fmla="*/ 0 h 156"/>
              <a:gd name="T8" fmla="*/ 0 60000 65536"/>
              <a:gd name="T9" fmla="*/ 0 60000 65536"/>
              <a:gd name="T10" fmla="*/ 0 60000 65536"/>
              <a:gd name="T11" fmla="*/ 0 60000 65536"/>
              <a:gd name="T12" fmla="*/ 0 w 94"/>
              <a:gd name="T13" fmla="*/ 0 h 156"/>
              <a:gd name="T14" fmla="*/ 94 w 94"/>
              <a:gd name="T15" fmla="*/ 156 h 156"/>
            </a:gdLst>
            <a:ahLst/>
            <a:cxnLst>
              <a:cxn ang="T8">
                <a:pos x="T0" y="T1"/>
              </a:cxn>
              <a:cxn ang="T9">
                <a:pos x="T2" y="T3"/>
              </a:cxn>
              <a:cxn ang="T10">
                <a:pos x="T4" y="T5"/>
              </a:cxn>
              <a:cxn ang="T11">
                <a:pos x="T6" y="T7"/>
              </a:cxn>
            </a:cxnLst>
            <a:rect l="T12" t="T13" r="T14" b="T15"/>
            <a:pathLst>
              <a:path w="94" h="156">
                <a:moveTo>
                  <a:pt x="45" y="0"/>
                </a:moveTo>
                <a:lnTo>
                  <a:pt x="94" y="78"/>
                </a:lnTo>
                <a:lnTo>
                  <a:pt x="0" y="156"/>
                </a:lnTo>
                <a:lnTo>
                  <a:pt x="45"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21801" name="Freeform 298"/>
          <p:cNvSpPr>
            <a:spLocks/>
          </p:cNvSpPr>
          <p:nvPr/>
        </p:nvSpPr>
        <p:spPr bwMode="auto">
          <a:xfrm>
            <a:off x="5015792" y="2665869"/>
            <a:ext cx="227135" cy="468313"/>
          </a:xfrm>
          <a:custGeom>
            <a:avLst/>
            <a:gdLst>
              <a:gd name="T0" fmla="*/ 2147483647 w 98"/>
              <a:gd name="T1" fmla="*/ 0 h 179"/>
              <a:gd name="T2" fmla="*/ 0 w 98"/>
              <a:gd name="T3" fmla="*/ 2147483647 h 179"/>
              <a:gd name="T4" fmla="*/ 2147483647 w 98"/>
              <a:gd name="T5" fmla="*/ 2147483647 h 179"/>
              <a:gd name="T6" fmla="*/ 2147483647 w 98"/>
              <a:gd name="T7" fmla="*/ 0 h 179"/>
              <a:gd name="T8" fmla="*/ 0 60000 65536"/>
              <a:gd name="T9" fmla="*/ 0 60000 65536"/>
              <a:gd name="T10" fmla="*/ 0 60000 65536"/>
              <a:gd name="T11" fmla="*/ 0 60000 65536"/>
              <a:gd name="T12" fmla="*/ 0 w 98"/>
              <a:gd name="T13" fmla="*/ 0 h 179"/>
              <a:gd name="T14" fmla="*/ 98 w 98"/>
              <a:gd name="T15" fmla="*/ 179 h 179"/>
            </a:gdLst>
            <a:ahLst/>
            <a:cxnLst>
              <a:cxn ang="T8">
                <a:pos x="T0" y="T1"/>
              </a:cxn>
              <a:cxn ang="T9">
                <a:pos x="T2" y="T3"/>
              </a:cxn>
              <a:cxn ang="T10">
                <a:pos x="T4" y="T5"/>
              </a:cxn>
              <a:cxn ang="T11">
                <a:pos x="T6" y="T7"/>
              </a:cxn>
            </a:cxnLst>
            <a:rect l="T12" t="T13" r="T14" b="T15"/>
            <a:pathLst>
              <a:path w="98" h="179">
                <a:moveTo>
                  <a:pt x="98" y="0"/>
                </a:moveTo>
                <a:lnTo>
                  <a:pt x="0" y="101"/>
                </a:lnTo>
                <a:lnTo>
                  <a:pt x="49" y="179"/>
                </a:lnTo>
                <a:lnTo>
                  <a:pt x="98"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21802" name="Line 299"/>
          <p:cNvSpPr>
            <a:spLocks noChangeShapeType="1"/>
          </p:cNvSpPr>
          <p:nvPr/>
        </p:nvSpPr>
        <p:spPr bwMode="auto">
          <a:xfrm flipH="1">
            <a:off x="5015792" y="2665869"/>
            <a:ext cx="227135" cy="26352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21803" name="Freeform 300"/>
          <p:cNvSpPr>
            <a:spLocks/>
          </p:cNvSpPr>
          <p:nvPr/>
        </p:nvSpPr>
        <p:spPr bwMode="auto">
          <a:xfrm>
            <a:off x="6554442" y="2819850"/>
            <a:ext cx="216877" cy="277812"/>
          </a:xfrm>
          <a:custGeom>
            <a:avLst/>
            <a:gdLst>
              <a:gd name="T0" fmla="*/ 2147483647 w 94"/>
              <a:gd name="T1" fmla="*/ 0 h 106"/>
              <a:gd name="T2" fmla="*/ 2147483647 w 94"/>
              <a:gd name="T3" fmla="*/ 2147483647 h 106"/>
              <a:gd name="T4" fmla="*/ 0 w 94"/>
              <a:gd name="T5" fmla="*/ 2147483647 h 106"/>
              <a:gd name="T6" fmla="*/ 2147483647 w 94"/>
              <a:gd name="T7" fmla="*/ 0 h 106"/>
              <a:gd name="T8" fmla="*/ 0 60000 65536"/>
              <a:gd name="T9" fmla="*/ 0 60000 65536"/>
              <a:gd name="T10" fmla="*/ 0 60000 65536"/>
              <a:gd name="T11" fmla="*/ 0 60000 65536"/>
              <a:gd name="T12" fmla="*/ 0 w 94"/>
              <a:gd name="T13" fmla="*/ 0 h 106"/>
              <a:gd name="T14" fmla="*/ 94 w 94"/>
              <a:gd name="T15" fmla="*/ 106 h 106"/>
            </a:gdLst>
            <a:ahLst/>
            <a:cxnLst>
              <a:cxn ang="T8">
                <a:pos x="T0" y="T1"/>
              </a:cxn>
              <a:cxn ang="T9">
                <a:pos x="T2" y="T3"/>
              </a:cxn>
              <a:cxn ang="T10">
                <a:pos x="T4" y="T5"/>
              </a:cxn>
              <a:cxn ang="T11">
                <a:pos x="T6" y="T7"/>
              </a:cxn>
            </a:cxnLst>
            <a:rect l="T12" t="T13" r="T14" b="T15"/>
            <a:pathLst>
              <a:path w="94" h="106">
                <a:moveTo>
                  <a:pt x="45" y="0"/>
                </a:moveTo>
                <a:lnTo>
                  <a:pt x="94" y="106"/>
                </a:lnTo>
                <a:lnTo>
                  <a:pt x="0" y="14"/>
                </a:lnTo>
                <a:lnTo>
                  <a:pt x="45"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21804" name="Freeform 301"/>
          <p:cNvSpPr>
            <a:spLocks/>
          </p:cNvSpPr>
          <p:nvPr/>
        </p:nvSpPr>
        <p:spPr bwMode="auto">
          <a:xfrm>
            <a:off x="6659949" y="2819850"/>
            <a:ext cx="215412" cy="277812"/>
          </a:xfrm>
          <a:custGeom>
            <a:avLst/>
            <a:gdLst>
              <a:gd name="T0" fmla="*/ 2147483647 w 93"/>
              <a:gd name="T1" fmla="*/ 2147483647 h 106"/>
              <a:gd name="T2" fmla="*/ 0 w 93"/>
              <a:gd name="T3" fmla="*/ 0 h 106"/>
              <a:gd name="T4" fmla="*/ 2147483647 w 93"/>
              <a:gd name="T5" fmla="*/ 2147483647 h 106"/>
              <a:gd name="T6" fmla="*/ 2147483647 w 93"/>
              <a:gd name="T7" fmla="*/ 2147483647 h 106"/>
              <a:gd name="T8" fmla="*/ 0 60000 65536"/>
              <a:gd name="T9" fmla="*/ 0 60000 65536"/>
              <a:gd name="T10" fmla="*/ 0 60000 65536"/>
              <a:gd name="T11" fmla="*/ 0 60000 65536"/>
              <a:gd name="T12" fmla="*/ 0 w 93"/>
              <a:gd name="T13" fmla="*/ 0 h 106"/>
              <a:gd name="T14" fmla="*/ 93 w 93"/>
              <a:gd name="T15" fmla="*/ 106 h 106"/>
            </a:gdLst>
            <a:ahLst/>
            <a:cxnLst>
              <a:cxn ang="T8">
                <a:pos x="T0" y="T1"/>
              </a:cxn>
              <a:cxn ang="T9">
                <a:pos x="T2" y="T3"/>
              </a:cxn>
              <a:cxn ang="T10">
                <a:pos x="T4" y="T5"/>
              </a:cxn>
              <a:cxn ang="T11">
                <a:pos x="T6" y="T7"/>
              </a:cxn>
            </a:cxnLst>
            <a:rect l="T12" t="T13" r="T14" b="T15"/>
            <a:pathLst>
              <a:path w="93" h="106">
                <a:moveTo>
                  <a:pt x="93" y="106"/>
                </a:moveTo>
                <a:lnTo>
                  <a:pt x="0" y="0"/>
                </a:lnTo>
                <a:lnTo>
                  <a:pt x="49" y="106"/>
                </a:lnTo>
                <a:lnTo>
                  <a:pt x="93" y="106"/>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21805" name="Line 302"/>
          <p:cNvSpPr>
            <a:spLocks noChangeShapeType="1"/>
          </p:cNvSpPr>
          <p:nvPr/>
        </p:nvSpPr>
        <p:spPr bwMode="auto">
          <a:xfrm flipV="1">
            <a:off x="6554441" y="2819850"/>
            <a:ext cx="105508" cy="36512"/>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21806" name="Line 303"/>
          <p:cNvSpPr>
            <a:spLocks noChangeShapeType="1"/>
          </p:cNvSpPr>
          <p:nvPr/>
        </p:nvSpPr>
        <p:spPr bwMode="auto">
          <a:xfrm flipH="1" flipV="1">
            <a:off x="5761669" y="1583194"/>
            <a:ext cx="190500" cy="588963"/>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21807" name="Line 304"/>
          <p:cNvSpPr>
            <a:spLocks noChangeShapeType="1"/>
          </p:cNvSpPr>
          <p:nvPr/>
        </p:nvSpPr>
        <p:spPr bwMode="auto">
          <a:xfrm flipV="1">
            <a:off x="5563846" y="1692725"/>
            <a:ext cx="26377" cy="455612"/>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21808" name="Freeform 305"/>
          <p:cNvSpPr>
            <a:spLocks/>
          </p:cNvSpPr>
          <p:nvPr/>
        </p:nvSpPr>
        <p:spPr bwMode="auto">
          <a:xfrm>
            <a:off x="4470669" y="4202566"/>
            <a:ext cx="227135" cy="93663"/>
          </a:xfrm>
          <a:custGeom>
            <a:avLst/>
            <a:gdLst>
              <a:gd name="T0" fmla="*/ 2147483647 w 98"/>
              <a:gd name="T1" fmla="*/ 0 h 36"/>
              <a:gd name="T2" fmla="*/ 2147483647 w 98"/>
              <a:gd name="T3" fmla="*/ 2147483647 h 36"/>
              <a:gd name="T4" fmla="*/ 0 w 98"/>
              <a:gd name="T5" fmla="*/ 2147483647 h 36"/>
              <a:gd name="T6" fmla="*/ 2147483647 w 98"/>
              <a:gd name="T7" fmla="*/ 0 h 36"/>
              <a:gd name="T8" fmla="*/ 0 60000 65536"/>
              <a:gd name="T9" fmla="*/ 0 60000 65536"/>
              <a:gd name="T10" fmla="*/ 0 60000 65536"/>
              <a:gd name="T11" fmla="*/ 0 60000 65536"/>
              <a:gd name="T12" fmla="*/ 0 w 98"/>
              <a:gd name="T13" fmla="*/ 0 h 36"/>
              <a:gd name="T14" fmla="*/ 98 w 98"/>
              <a:gd name="T15" fmla="*/ 36 h 36"/>
            </a:gdLst>
            <a:ahLst/>
            <a:cxnLst>
              <a:cxn ang="T8">
                <a:pos x="T0" y="T1"/>
              </a:cxn>
              <a:cxn ang="T9">
                <a:pos x="T2" y="T3"/>
              </a:cxn>
              <a:cxn ang="T10">
                <a:pos x="T4" y="T5"/>
              </a:cxn>
              <a:cxn ang="T11">
                <a:pos x="T6" y="T7"/>
              </a:cxn>
            </a:cxnLst>
            <a:rect l="T12" t="T13" r="T14" b="T15"/>
            <a:pathLst>
              <a:path w="98" h="36">
                <a:moveTo>
                  <a:pt x="49" y="0"/>
                </a:moveTo>
                <a:lnTo>
                  <a:pt x="98" y="36"/>
                </a:lnTo>
                <a:lnTo>
                  <a:pt x="0" y="22"/>
                </a:lnTo>
                <a:lnTo>
                  <a:pt x="49"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21809" name="Freeform 306"/>
          <p:cNvSpPr>
            <a:spLocks/>
          </p:cNvSpPr>
          <p:nvPr/>
        </p:nvSpPr>
        <p:spPr bwMode="auto">
          <a:xfrm>
            <a:off x="4584967" y="3791402"/>
            <a:ext cx="213946" cy="504825"/>
          </a:xfrm>
          <a:custGeom>
            <a:avLst/>
            <a:gdLst>
              <a:gd name="T0" fmla="*/ 2147483647 w 93"/>
              <a:gd name="T1" fmla="*/ 0 h 193"/>
              <a:gd name="T2" fmla="*/ 0 w 93"/>
              <a:gd name="T3" fmla="*/ 2147483647 h 193"/>
              <a:gd name="T4" fmla="*/ 2147483647 w 93"/>
              <a:gd name="T5" fmla="*/ 2147483647 h 193"/>
              <a:gd name="T6" fmla="*/ 2147483647 w 93"/>
              <a:gd name="T7" fmla="*/ 0 h 193"/>
              <a:gd name="T8" fmla="*/ 0 60000 65536"/>
              <a:gd name="T9" fmla="*/ 0 60000 65536"/>
              <a:gd name="T10" fmla="*/ 0 60000 65536"/>
              <a:gd name="T11" fmla="*/ 0 60000 65536"/>
              <a:gd name="T12" fmla="*/ 0 w 93"/>
              <a:gd name="T13" fmla="*/ 0 h 193"/>
              <a:gd name="T14" fmla="*/ 93 w 93"/>
              <a:gd name="T15" fmla="*/ 193 h 193"/>
            </a:gdLst>
            <a:ahLst/>
            <a:cxnLst>
              <a:cxn ang="T8">
                <a:pos x="T0" y="T1"/>
              </a:cxn>
              <a:cxn ang="T9">
                <a:pos x="T2" y="T3"/>
              </a:cxn>
              <a:cxn ang="T10">
                <a:pos x="T4" y="T5"/>
              </a:cxn>
              <a:cxn ang="T11">
                <a:pos x="T6" y="T7"/>
              </a:cxn>
            </a:cxnLst>
            <a:rect l="T12" t="T13" r="T14" b="T15"/>
            <a:pathLst>
              <a:path w="93" h="193">
                <a:moveTo>
                  <a:pt x="93" y="0"/>
                </a:moveTo>
                <a:lnTo>
                  <a:pt x="0" y="157"/>
                </a:lnTo>
                <a:lnTo>
                  <a:pt x="49" y="193"/>
                </a:lnTo>
                <a:lnTo>
                  <a:pt x="93"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21810" name="Freeform 307"/>
          <p:cNvSpPr>
            <a:spLocks/>
          </p:cNvSpPr>
          <p:nvPr/>
        </p:nvSpPr>
        <p:spPr bwMode="auto">
          <a:xfrm>
            <a:off x="5242926" y="2100712"/>
            <a:ext cx="219808" cy="565150"/>
          </a:xfrm>
          <a:custGeom>
            <a:avLst/>
            <a:gdLst>
              <a:gd name="T0" fmla="*/ 0 w 94"/>
              <a:gd name="T1" fmla="*/ 2147483647 h 216"/>
              <a:gd name="T2" fmla="*/ 2147483647 w 94"/>
              <a:gd name="T3" fmla="*/ 2147483647 h 216"/>
              <a:gd name="T4" fmla="*/ 2147483647 w 94"/>
              <a:gd name="T5" fmla="*/ 0 h 216"/>
              <a:gd name="T6" fmla="*/ 0 w 94"/>
              <a:gd name="T7" fmla="*/ 2147483647 h 216"/>
              <a:gd name="T8" fmla="*/ 0 60000 65536"/>
              <a:gd name="T9" fmla="*/ 0 60000 65536"/>
              <a:gd name="T10" fmla="*/ 0 60000 65536"/>
              <a:gd name="T11" fmla="*/ 0 60000 65536"/>
              <a:gd name="T12" fmla="*/ 0 w 94"/>
              <a:gd name="T13" fmla="*/ 0 h 216"/>
              <a:gd name="T14" fmla="*/ 94 w 94"/>
              <a:gd name="T15" fmla="*/ 216 h 216"/>
            </a:gdLst>
            <a:ahLst/>
            <a:cxnLst>
              <a:cxn ang="T8">
                <a:pos x="T0" y="T1"/>
              </a:cxn>
              <a:cxn ang="T9">
                <a:pos x="T2" y="T3"/>
              </a:cxn>
              <a:cxn ang="T10">
                <a:pos x="T4" y="T5"/>
              </a:cxn>
              <a:cxn ang="T11">
                <a:pos x="T6" y="T7"/>
              </a:cxn>
            </a:cxnLst>
            <a:rect l="T12" t="T13" r="T14" b="T15"/>
            <a:pathLst>
              <a:path w="94" h="216">
                <a:moveTo>
                  <a:pt x="0" y="216"/>
                </a:moveTo>
                <a:lnTo>
                  <a:pt x="94" y="202"/>
                </a:lnTo>
                <a:lnTo>
                  <a:pt x="45" y="0"/>
                </a:lnTo>
                <a:lnTo>
                  <a:pt x="0" y="216"/>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21811" name="Freeform 308"/>
          <p:cNvSpPr>
            <a:spLocks/>
          </p:cNvSpPr>
          <p:nvPr/>
        </p:nvSpPr>
        <p:spPr bwMode="auto">
          <a:xfrm>
            <a:off x="5348432" y="2100712"/>
            <a:ext cx="215411" cy="528638"/>
          </a:xfrm>
          <a:custGeom>
            <a:avLst/>
            <a:gdLst>
              <a:gd name="T0" fmla="*/ 2147483647 w 93"/>
              <a:gd name="T1" fmla="*/ 2147483647 h 202"/>
              <a:gd name="T2" fmla="*/ 0 w 93"/>
              <a:gd name="T3" fmla="*/ 0 h 202"/>
              <a:gd name="T4" fmla="*/ 2147483647 w 93"/>
              <a:gd name="T5" fmla="*/ 2147483647 h 202"/>
              <a:gd name="T6" fmla="*/ 2147483647 w 93"/>
              <a:gd name="T7" fmla="*/ 2147483647 h 202"/>
              <a:gd name="T8" fmla="*/ 0 60000 65536"/>
              <a:gd name="T9" fmla="*/ 0 60000 65536"/>
              <a:gd name="T10" fmla="*/ 0 60000 65536"/>
              <a:gd name="T11" fmla="*/ 0 60000 65536"/>
              <a:gd name="T12" fmla="*/ 0 w 93"/>
              <a:gd name="T13" fmla="*/ 0 h 202"/>
              <a:gd name="T14" fmla="*/ 93 w 93"/>
              <a:gd name="T15" fmla="*/ 202 h 202"/>
            </a:gdLst>
            <a:ahLst/>
            <a:cxnLst>
              <a:cxn ang="T8">
                <a:pos x="T0" y="T1"/>
              </a:cxn>
              <a:cxn ang="T9">
                <a:pos x="T2" y="T3"/>
              </a:cxn>
              <a:cxn ang="T10">
                <a:pos x="T4" y="T5"/>
              </a:cxn>
              <a:cxn ang="T11">
                <a:pos x="T6" y="T7"/>
              </a:cxn>
            </a:cxnLst>
            <a:rect l="T12" t="T13" r="T14" b="T15"/>
            <a:pathLst>
              <a:path w="93" h="202">
                <a:moveTo>
                  <a:pt x="93" y="18"/>
                </a:moveTo>
                <a:lnTo>
                  <a:pt x="0" y="0"/>
                </a:lnTo>
                <a:lnTo>
                  <a:pt x="49" y="202"/>
                </a:lnTo>
                <a:lnTo>
                  <a:pt x="93" y="18"/>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21812" name="Line 309"/>
          <p:cNvSpPr>
            <a:spLocks noChangeShapeType="1"/>
          </p:cNvSpPr>
          <p:nvPr/>
        </p:nvSpPr>
        <p:spPr bwMode="auto">
          <a:xfrm flipH="1">
            <a:off x="7753130" y="4202562"/>
            <a:ext cx="112835" cy="57150"/>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21813" name="Line 310"/>
          <p:cNvSpPr>
            <a:spLocks noChangeShapeType="1"/>
          </p:cNvSpPr>
          <p:nvPr/>
        </p:nvSpPr>
        <p:spPr bwMode="auto">
          <a:xfrm flipV="1">
            <a:off x="4470667" y="4202562"/>
            <a:ext cx="114300" cy="57150"/>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21814" name="Freeform 311"/>
          <p:cNvSpPr>
            <a:spLocks/>
          </p:cNvSpPr>
          <p:nvPr/>
        </p:nvSpPr>
        <p:spPr bwMode="auto">
          <a:xfrm>
            <a:off x="6771319" y="3097662"/>
            <a:ext cx="216877" cy="215900"/>
          </a:xfrm>
          <a:custGeom>
            <a:avLst/>
            <a:gdLst>
              <a:gd name="T0" fmla="*/ 2147483647 w 93"/>
              <a:gd name="T1" fmla="*/ 0 h 83"/>
              <a:gd name="T2" fmla="*/ 2147483647 w 93"/>
              <a:gd name="T3" fmla="*/ 2147483647 h 83"/>
              <a:gd name="T4" fmla="*/ 0 w 93"/>
              <a:gd name="T5" fmla="*/ 0 h 83"/>
              <a:gd name="T6" fmla="*/ 2147483647 w 93"/>
              <a:gd name="T7" fmla="*/ 0 h 83"/>
              <a:gd name="T8" fmla="*/ 0 60000 65536"/>
              <a:gd name="T9" fmla="*/ 0 60000 65536"/>
              <a:gd name="T10" fmla="*/ 0 60000 65536"/>
              <a:gd name="T11" fmla="*/ 0 60000 65536"/>
              <a:gd name="T12" fmla="*/ 0 w 93"/>
              <a:gd name="T13" fmla="*/ 0 h 83"/>
              <a:gd name="T14" fmla="*/ 93 w 93"/>
              <a:gd name="T15" fmla="*/ 83 h 83"/>
            </a:gdLst>
            <a:ahLst/>
            <a:cxnLst>
              <a:cxn ang="T8">
                <a:pos x="T0" y="T1"/>
              </a:cxn>
              <a:cxn ang="T9">
                <a:pos x="T2" y="T3"/>
              </a:cxn>
              <a:cxn ang="T10">
                <a:pos x="T4" y="T5"/>
              </a:cxn>
              <a:cxn ang="T11">
                <a:pos x="T6" y="T7"/>
              </a:cxn>
            </a:cxnLst>
            <a:rect l="T12" t="T13" r="T14" b="T15"/>
            <a:pathLst>
              <a:path w="93" h="83">
                <a:moveTo>
                  <a:pt x="44" y="0"/>
                </a:moveTo>
                <a:lnTo>
                  <a:pt x="93" y="83"/>
                </a:lnTo>
                <a:lnTo>
                  <a:pt x="0" y="0"/>
                </a:lnTo>
                <a:lnTo>
                  <a:pt x="44"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21815" name="Freeform 312"/>
          <p:cNvSpPr>
            <a:spLocks/>
          </p:cNvSpPr>
          <p:nvPr/>
        </p:nvSpPr>
        <p:spPr bwMode="auto">
          <a:xfrm>
            <a:off x="6875361" y="3097662"/>
            <a:ext cx="227134" cy="323850"/>
          </a:xfrm>
          <a:custGeom>
            <a:avLst/>
            <a:gdLst>
              <a:gd name="T0" fmla="*/ 2147483647 w 98"/>
              <a:gd name="T1" fmla="*/ 2147483647 h 124"/>
              <a:gd name="T2" fmla="*/ 0 w 98"/>
              <a:gd name="T3" fmla="*/ 0 h 124"/>
              <a:gd name="T4" fmla="*/ 2147483647 w 98"/>
              <a:gd name="T5" fmla="*/ 2147483647 h 124"/>
              <a:gd name="T6" fmla="*/ 2147483647 w 98"/>
              <a:gd name="T7" fmla="*/ 2147483647 h 124"/>
              <a:gd name="T8" fmla="*/ 0 60000 65536"/>
              <a:gd name="T9" fmla="*/ 0 60000 65536"/>
              <a:gd name="T10" fmla="*/ 0 60000 65536"/>
              <a:gd name="T11" fmla="*/ 0 60000 65536"/>
              <a:gd name="T12" fmla="*/ 0 w 98"/>
              <a:gd name="T13" fmla="*/ 0 h 124"/>
              <a:gd name="T14" fmla="*/ 98 w 98"/>
              <a:gd name="T15" fmla="*/ 124 h 124"/>
            </a:gdLst>
            <a:ahLst/>
            <a:cxnLst>
              <a:cxn ang="T8">
                <a:pos x="T0" y="T1"/>
              </a:cxn>
              <a:cxn ang="T9">
                <a:pos x="T2" y="T3"/>
              </a:cxn>
              <a:cxn ang="T10">
                <a:pos x="T4" y="T5"/>
              </a:cxn>
              <a:cxn ang="T11">
                <a:pos x="T6" y="T7"/>
              </a:cxn>
            </a:cxnLst>
            <a:rect l="T12" t="T13" r="T14" b="T15"/>
            <a:pathLst>
              <a:path w="98" h="124">
                <a:moveTo>
                  <a:pt x="98" y="124"/>
                </a:moveTo>
                <a:lnTo>
                  <a:pt x="0" y="0"/>
                </a:lnTo>
                <a:lnTo>
                  <a:pt x="49" y="83"/>
                </a:lnTo>
                <a:lnTo>
                  <a:pt x="98" y="124"/>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21816" name="Line 313"/>
          <p:cNvSpPr>
            <a:spLocks noChangeShapeType="1"/>
          </p:cNvSpPr>
          <p:nvPr/>
        </p:nvSpPr>
        <p:spPr bwMode="auto">
          <a:xfrm flipV="1">
            <a:off x="5242922" y="2100712"/>
            <a:ext cx="105508" cy="565150"/>
          </a:xfrm>
          <a:prstGeom prst="line">
            <a:avLst/>
          </a:prstGeom>
          <a:noFill/>
          <a:ln w="9525">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21817" name="Line 314"/>
          <p:cNvSpPr>
            <a:spLocks noChangeShapeType="1"/>
          </p:cNvSpPr>
          <p:nvPr/>
        </p:nvSpPr>
        <p:spPr bwMode="auto">
          <a:xfrm flipH="1" flipV="1">
            <a:off x="5348432" y="2100719"/>
            <a:ext cx="215411" cy="4762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21818" name="Line 315"/>
          <p:cNvSpPr>
            <a:spLocks noChangeShapeType="1"/>
          </p:cNvSpPr>
          <p:nvPr/>
        </p:nvSpPr>
        <p:spPr bwMode="auto">
          <a:xfrm>
            <a:off x="6771323" y="3097662"/>
            <a:ext cx="104043" cy="1588"/>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21819" name="Freeform 316"/>
          <p:cNvSpPr>
            <a:spLocks/>
          </p:cNvSpPr>
          <p:nvPr/>
        </p:nvSpPr>
        <p:spPr bwMode="auto">
          <a:xfrm>
            <a:off x="6988197" y="3313569"/>
            <a:ext cx="216877" cy="347663"/>
          </a:xfrm>
          <a:custGeom>
            <a:avLst/>
            <a:gdLst>
              <a:gd name="T0" fmla="*/ 2147483647 w 94"/>
              <a:gd name="T1" fmla="*/ 2147483647 h 133"/>
              <a:gd name="T2" fmla="*/ 2147483647 w 94"/>
              <a:gd name="T3" fmla="*/ 2147483647 h 133"/>
              <a:gd name="T4" fmla="*/ 0 w 94"/>
              <a:gd name="T5" fmla="*/ 0 h 133"/>
              <a:gd name="T6" fmla="*/ 2147483647 w 94"/>
              <a:gd name="T7" fmla="*/ 2147483647 h 133"/>
              <a:gd name="T8" fmla="*/ 0 60000 65536"/>
              <a:gd name="T9" fmla="*/ 0 60000 65536"/>
              <a:gd name="T10" fmla="*/ 0 60000 65536"/>
              <a:gd name="T11" fmla="*/ 0 60000 65536"/>
              <a:gd name="T12" fmla="*/ 0 w 94"/>
              <a:gd name="T13" fmla="*/ 0 h 133"/>
              <a:gd name="T14" fmla="*/ 94 w 94"/>
              <a:gd name="T15" fmla="*/ 133 h 133"/>
            </a:gdLst>
            <a:ahLst/>
            <a:cxnLst>
              <a:cxn ang="T8">
                <a:pos x="T0" y="T1"/>
              </a:cxn>
              <a:cxn ang="T9">
                <a:pos x="T2" y="T3"/>
              </a:cxn>
              <a:cxn ang="T10">
                <a:pos x="T4" y="T5"/>
              </a:cxn>
              <a:cxn ang="T11">
                <a:pos x="T6" y="T7"/>
              </a:cxn>
            </a:cxnLst>
            <a:rect l="T12" t="T13" r="T14" b="T15"/>
            <a:pathLst>
              <a:path w="94" h="133">
                <a:moveTo>
                  <a:pt x="49" y="41"/>
                </a:moveTo>
                <a:lnTo>
                  <a:pt x="94" y="133"/>
                </a:lnTo>
                <a:lnTo>
                  <a:pt x="0" y="0"/>
                </a:lnTo>
                <a:lnTo>
                  <a:pt x="49" y="41"/>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21820" name="Freeform 317"/>
          <p:cNvSpPr>
            <a:spLocks/>
          </p:cNvSpPr>
          <p:nvPr/>
        </p:nvSpPr>
        <p:spPr bwMode="auto">
          <a:xfrm>
            <a:off x="7102497" y="3421519"/>
            <a:ext cx="216877" cy="239713"/>
          </a:xfrm>
          <a:custGeom>
            <a:avLst/>
            <a:gdLst>
              <a:gd name="T0" fmla="*/ 2147483647 w 94"/>
              <a:gd name="T1" fmla="*/ 2147483647 h 92"/>
              <a:gd name="T2" fmla="*/ 0 w 94"/>
              <a:gd name="T3" fmla="*/ 0 h 92"/>
              <a:gd name="T4" fmla="*/ 2147483647 w 94"/>
              <a:gd name="T5" fmla="*/ 2147483647 h 92"/>
              <a:gd name="T6" fmla="*/ 2147483647 w 94"/>
              <a:gd name="T7" fmla="*/ 2147483647 h 92"/>
              <a:gd name="T8" fmla="*/ 0 60000 65536"/>
              <a:gd name="T9" fmla="*/ 0 60000 65536"/>
              <a:gd name="T10" fmla="*/ 0 60000 65536"/>
              <a:gd name="T11" fmla="*/ 0 60000 65536"/>
              <a:gd name="T12" fmla="*/ 0 w 94"/>
              <a:gd name="T13" fmla="*/ 0 h 92"/>
              <a:gd name="T14" fmla="*/ 94 w 94"/>
              <a:gd name="T15" fmla="*/ 92 h 92"/>
            </a:gdLst>
            <a:ahLst/>
            <a:cxnLst>
              <a:cxn ang="T8">
                <a:pos x="T0" y="T1"/>
              </a:cxn>
              <a:cxn ang="T9">
                <a:pos x="T2" y="T3"/>
              </a:cxn>
              <a:cxn ang="T10">
                <a:pos x="T4" y="T5"/>
              </a:cxn>
              <a:cxn ang="T11">
                <a:pos x="T6" y="T7"/>
              </a:cxn>
            </a:cxnLst>
            <a:rect l="T12" t="T13" r="T14" b="T15"/>
            <a:pathLst>
              <a:path w="94" h="92">
                <a:moveTo>
                  <a:pt x="94" y="92"/>
                </a:moveTo>
                <a:lnTo>
                  <a:pt x="0" y="0"/>
                </a:lnTo>
                <a:lnTo>
                  <a:pt x="45" y="92"/>
                </a:lnTo>
                <a:lnTo>
                  <a:pt x="94" y="92"/>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21821" name="Line 318"/>
          <p:cNvSpPr>
            <a:spLocks noChangeShapeType="1"/>
          </p:cNvSpPr>
          <p:nvPr/>
        </p:nvSpPr>
        <p:spPr bwMode="auto">
          <a:xfrm>
            <a:off x="6988197" y="3313562"/>
            <a:ext cx="114300" cy="107950"/>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21822" name="Freeform 319"/>
          <p:cNvSpPr>
            <a:spLocks/>
          </p:cNvSpPr>
          <p:nvPr/>
        </p:nvSpPr>
        <p:spPr bwMode="auto">
          <a:xfrm>
            <a:off x="4798911" y="3337382"/>
            <a:ext cx="216877" cy="454025"/>
          </a:xfrm>
          <a:custGeom>
            <a:avLst/>
            <a:gdLst>
              <a:gd name="T0" fmla="*/ 2147483647 w 94"/>
              <a:gd name="T1" fmla="*/ 0 h 174"/>
              <a:gd name="T2" fmla="*/ 2147483647 w 94"/>
              <a:gd name="T3" fmla="*/ 2147483647 h 174"/>
              <a:gd name="T4" fmla="*/ 0 w 94"/>
              <a:gd name="T5" fmla="*/ 2147483647 h 174"/>
              <a:gd name="T6" fmla="*/ 2147483647 w 94"/>
              <a:gd name="T7" fmla="*/ 0 h 174"/>
              <a:gd name="T8" fmla="*/ 0 60000 65536"/>
              <a:gd name="T9" fmla="*/ 0 60000 65536"/>
              <a:gd name="T10" fmla="*/ 0 60000 65536"/>
              <a:gd name="T11" fmla="*/ 0 60000 65536"/>
              <a:gd name="T12" fmla="*/ 0 w 94"/>
              <a:gd name="T13" fmla="*/ 0 h 174"/>
              <a:gd name="T14" fmla="*/ 94 w 94"/>
              <a:gd name="T15" fmla="*/ 174 h 174"/>
            </a:gdLst>
            <a:ahLst/>
            <a:cxnLst>
              <a:cxn ang="T8">
                <a:pos x="T0" y="T1"/>
              </a:cxn>
              <a:cxn ang="T9">
                <a:pos x="T2" y="T3"/>
              </a:cxn>
              <a:cxn ang="T10">
                <a:pos x="T4" y="T5"/>
              </a:cxn>
              <a:cxn ang="T11">
                <a:pos x="T6" y="T7"/>
              </a:cxn>
            </a:cxnLst>
            <a:rect l="T12" t="T13" r="T14" b="T15"/>
            <a:pathLst>
              <a:path w="94" h="174">
                <a:moveTo>
                  <a:pt x="49" y="0"/>
                </a:moveTo>
                <a:lnTo>
                  <a:pt x="94" y="115"/>
                </a:lnTo>
                <a:lnTo>
                  <a:pt x="0" y="174"/>
                </a:lnTo>
                <a:lnTo>
                  <a:pt x="49"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21823" name="Freeform 320"/>
          <p:cNvSpPr>
            <a:spLocks/>
          </p:cNvSpPr>
          <p:nvPr/>
        </p:nvSpPr>
        <p:spPr bwMode="auto">
          <a:xfrm>
            <a:off x="4913212" y="3134182"/>
            <a:ext cx="216877" cy="503237"/>
          </a:xfrm>
          <a:custGeom>
            <a:avLst/>
            <a:gdLst>
              <a:gd name="T0" fmla="*/ 2147483647 w 94"/>
              <a:gd name="T1" fmla="*/ 0 h 193"/>
              <a:gd name="T2" fmla="*/ 0 w 94"/>
              <a:gd name="T3" fmla="*/ 2147483647 h 193"/>
              <a:gd name="T4" fmla="*/ 2147483647 w 94"/>
              <a:gd name="T5" fmla="*/ 2147483647 h 193"/>
              <a:gd name="T6" fmla="*/ 2147483647 w 94"/>
              <a:gd name="T7" fmla="*/ 0 h 193"/>
              <a:gd name="T8" fmla="*/ 0 60000 65536"/>
              <a:gd name="T9" fmla="*/ 0 60000 65536"/>
              <a:gd name="T10" fmla="*/ 0 60000 65536"/>
              <a:gd name="T11" fmla="*/ 0 60000 65536"/>
              <a:gd name="T12" fmla="*/ 0 w 94"/>
              <a:gd name="T13" fmla="*/ 0 h 193"/>
              <a:gd name="T14" fmla="*/ 94 w 94"/>
              <a:gd name="T15" fmla="*/ 193 h 193"/>
            </a:gdLst>
            <a:ahLst/>
            <a:cxnLst>
              <a:cxn ang="T8">
                <a:pos x="T0" y="T1"/>
              </a:cxn>
              <a:cxn ang="T9">
                <a:pos x="T2" y="T3"/>
              </a:cxn>
              <a:cxn ang="T10">
                <a:pos x="T4" y="T5"/>
              </a:cxn>
              <a:cxn ang="T11">
                <a:pos x="T6" y="T7"/>
              </a:cxn>
            </a:cxnLst>
            <a:rect l="T12" t="T13" r="T14" b="T15"/>
            <a:pathLst>
              <a:path w="94" h="193">
                <a:moveTo>
                  <a:pt x="94" y="0"/>
                </a:moveTo>
                <a:lnTo>
                  <a:pt x="0" y="78"/>
                </a:lnTo>
                <a:lnTo>
                  <a:pt x="45" y="193"/>
                </a:lnTo>
                <a:lnTo>
                  <a:pt x="94"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21824" name="Line 321"/>
          <p:cNvSpPr>
            <a:spLocks noChangeShapeType="1"/>
          </p:cNvSpPr>
          <p:nvPr/>
        </p:nvSpPr>
        <p:spPr bwMode="auto">
          <a:xfrm flipH="1" flipV="1">
            <a:off x="6170514" y="2516637"/>
            <a:ext cx="156797" cy="88900"/>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21825" name="Line 322"/>
          <p:cNvSpPr>
            <a:spLocks noChangeShapeType="1"/>
          </p:cNvSpPr>
          <p:nvPr/>
        </p:nvSpPr>
        <p:spPr bwMode="auto">
          <a:xfrm flipV="1">
            <a:off x="6007854" y="2527755"/>
            <a:ext cx="158262" cy="5397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21826" name="Line 323"/>
          <p:cNvSpPr>
            <a:spLocks noChangeShapeType="1"/>
          </p:cNvSpPr>
          <p:nvPr/>
        </p:nvSpPr>
        <p:spPr bwMode="auto">
          <a:xfrm flipH="1">
            <a:off x="4913212" y="3134175"/>
            <a:ext cx="216877" cy="203200"/>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21827" name="Freeform 324"/>
          <p:cNvSpPr>
            <a:spLocks/>
          </p:cNvSpPr>
          <p:nvPr/>
        </p:nvSpPr>
        <p:spPr bwMode="auto">
          <a:xfrm>
            <a:off x="4252325" y="4226375"/>
            <a:ext cx="218342" cy="93662"/>
          </a:xfrm>
          <a:custGeom>
            <a:avLst/>
            <a:gdLst>
              <a:gd name="T0" fmla="*/ 2147483647 w 94"/>
              <a:gd name="T1" fmla="*/ 2147483647 h 36"/>
              <a:gd name="T2" fmla="*/ 0 w 94"/>
              <a:gd name="T3" fmla="*/ 0 h 36"/>
              <a:gd name="T4" fmla="*/ 2147483647 w 94"/>
              <a:gd name="T5" fmla="*/ 2147483647 h 36"/>
              <a:gd name="T6" fmla="*/ 2147483647 w 94"/>
              <a:gd name="T7" fmla="*/ 2147483647 h 36"/>
              <a:gd name="T8" fmla="*/ 0 60000 65536"/>
              <a:gd name="T9" fmla="*/ 0 60000 65536"/>
              <a:gd name="T10" fmla="*/ 0 60000 65536"/>
              <a:gd name="T11" fmla="*/ 0 60000 65536"/>
              <a:gd name="T12" fmla="*/ 0 w 94"/>
              <a:gd name="T13" fmla="*/ 0 h 36"/>
              <a:gd name="T14" fmla="*/ 94 w 94"/>
              <a:gd name="T15" fmla="*/ 36 h 36"/>
            </a:gdLst>
            <a:ahLst/>
            <a:cxnLst>
              <a:cxn ang="T8">
                <a:pos x="T0" y="T1"/>
              </a:cxn>
              <a:cxn ang="T9">
                <a:pos x="T2" y="T3"/>
              </a:cxn>
              <a:cxn ang="T10">
                <a:pos x="T4" y="T5"/>
              </a:cxn>
              <a:cxn ang="T11">
                <a:pos x="T6" y="T7"/>
              </a:cxn>
            </a:cxnLst>
            <a:rect l="T12" t="T13" r="T14" b="T15"/>
            <a:pathLst>
              <a:path w="94" h="36">
                <a:moveTo>
                  <a:pt x="94" y="13"/>
                </a:moveTo>
                <a:lnTo>
                  <a:pt x="0" y="0"/>
                </a:lnTo>
                <a:lnTo>
                  <a:pt x="49" y="36"/>
                </a:lnTo>
                <a:lnTo>
                  <a:pt x="94" y="13"/>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21828" name="Freeform 325"/>
          <p:cNvSpPr>
            <a:spLocks/>
          </p:cNvSpPr>
          <p:nvPr/>
        </p:nvSpPr>
        <p:spPr bwMode="auto">
          <a:xfrm>
            <a:off x="7319374" y="3661225"/>
            <a:ext cx="213946" cy="565150"/>
          </a:xfrm>
          <a:custGeom>
            <a:avLst/>
            <a:gdLst>
              <a:gd name="T0" fmla="*/ 2147483647 w 93"/>
              <a:gd name="T1" fmla="*/ 2147483647 h 216"/>
              <a:gd name="T2" fmla="*/ 0 w 93"/>
              <a:gd name="T3" fmla="*/ 0 h 216"/>
              <a:gd name="T4" fmla="*/ 2147483647 w 93"/>
              <a:gd name="T5" fmla="*/ 2147483647 h 216"/>
              <a:gd name="T6" fmla="*/ 2147483647 w 93"/>
              <a:gd name="T7" fmla="*/ 2147483647 h 216"/>
              <a:gd name="T8" fmla="*/ 0 60000 65536"/>
              <a:gd name="T9" fmla="*/ 0 60000 65536"/>
              <a:gd name="T10" fmla="*/ 0 60000 65536"/>
              <a:gd name="T11" fmla="*/ 0 60000 65536"/>
              <a:gd name="T12" fmla="*/ 0 w 93"/>
              <a:gd name="T13" fmla="*/ 0 h 216"/>
              <a:gd name="T14" fmla="*/ 93 w 93"/>
              <a:gd name="T15" fmla="*/ 216 h 216"/>
            </a:gdLst>
            <a:ahLst/>
            <a:cxnLst>
              <a:cxn ang="T8">
                <a:pos x="T0" y="T1"/>
              </a:cxn>
              <a:cxn ang="T9">
                <a:pos x="T2" y="T3"/>
              </a:cxn>
              <a:cxn ang="T10">
                <a:pos x="T4" y="T5"/>
              </a:cxn>
              <a:cxn ang="T11">
                <a:pos x="T6" y="T7"/>
              </a:cxn>
            </a:cxnLst>
            <a:rect l="T12" t="T13" r="T14" b="T15"/>
            <a:pathLst>
              <a:path w="93" h="216">
                <a:moveTo>
                  <a:pt x="93" y="216"/>
                </a:moveTo>
                <a:lnTo>
                  <a:pt x="0" y="0"/>
                </a:lnTo>
                <a:lnTo>
                  <a:pt x="44" y="87"/>
                </a:lnTo>
                <a:lnTo>
                  <a:pt x="93" y="216"/>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21829" name="Freeform 326"/>
          <p:cNvSpPr>
            <a:spLocks/>
          </p:cNvSpPr>
          <p:nvPr/>
        </p:nvSpPr>
        <p:spPr bwMode="auto">
          <a:xfrm>
            <a:off x="7533319" y="4226375"/>
            <a:ext cx="219808" cy="93662"/>
          </a:xfrm>
          <a:custGeom>
            <a:avLst/>
            <a:gdLst>
              <a:gd name="T0" fmla="*/ 2147483647 w 94"/>
              <a:gd name="T1" fmla="*/ 2147483647 h 36"/>
              <a:gd name="T2" fmla="*/ 0 w 94"/>
              <a:gd name="T3" fmla="*/ 0 h 36"/>
              <a:gd name="T4" fmla="*/ 2147483647 w 94"/>
              <a:gd name="T5" fmla="*/ 2147483647 h 36"/>
              <a:gd name="T6" fmla="*/ 2147483647 w 94"/>
              <a:gd name="T7" fmla="*/ 2147483647 h 36"/>
              <a:gd name="T8" fmla="*/ 0 60000 65536"/>
              <a:gd name="T9" fmla="*/ 0 60000 65536"/>
              <a:gd name="T10" fmla="*/ 0 60000 65536"/>
              <a:gd name="T11" fmla="*/ 0 60000 65536"/>
              <a:gd name="T12" fmla="*/ 0 w 94"/>
              <a:gd name="T13" fmla="*/ 0 h 36"/>
              <a:gd name="T14" fmla="*/ 94 w 94"/>
              <a:gd name="T15" fmla="*/ 36 h 36"/>
            </a:gdLst>
            <a:ahLst/>
            <a:cxnLst>
              <a:cxn ang="T8">
                <a:pos x="T0" y="T1"/>
              </a:cxn>
              <a:cxn ang="T9">
                <a:pos x="T2" y="T3"/>
              </a:cxn>
              <a:cxn ang="T10">
                <a:pos x="T4" y="T5"/>
              </a:cxn>
              <a:cxn ang="T11">
                <a:pos x="T6" y="T7"/>
              </a:cxn>
            </a:cxnLst>
            <a:rect l="T12" t="T13" r="T14" b="T15"/>
            <a:pathLst>
              <a:path w="94" h="36">
                <a:moveTo>
                  <a:pt x="94" y="13"/>
                </a:moveTo>
                <a:lnTo>
                  <a:pt x="0" y="0"/>
                </a:lnTo>
                <a:lnTo>
                  <a:pt x="50" y="36"/>
                </a:lnTo>
                <a:lnTo>
                  <a:pt x="94" y="13"/>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21830" name="Freeform 327"/>
          <p:cNvSpPr>
            <a:spLocks/>
          </p:cNvSpPr>
          <p:nvPr/>
        </p:nvSpPr>
        <p:spPr bwMode="auto">
          <a:xfrm>
            <a:off x="7421949" y="3888237"/>
            <a:ext cx="228600" cy="431800"/>
          </a:xfrm>
          <a:custGeom>
            <a:avLst/>
            <a:gdLst>
              <a:gd name="T0" fmla="*/ 2147483647 w 99"/>
              <a:gd name="T1" fmla="*/ 2147483647 h 165"/>
              <a:gd name="T2" fmla="*/ 2147483647 w 99"/>
              <a:gd name="T3" fmla="*/ 2147483647 h 165"/>
              <a:gd name="T4" fmla="*/ 0 w 99"/>
              <a:gd name="T5" fmla="*/ 0 h 165"/>
              <a:gd name="T6" fmla="*/ 2147483647 w 99"/>
              <a:gd name="T7" fmla="*/ 2147483647 h 165"/>
              <a:gd name="T8" fmla="*/ 0 60000 65536"/>
              <a:gd name="T9" fmla="*/ 0 60000 65536"/>
              <a:gd name="T10" fmla="*/ 0 60000 65536"/>
              <a:gd name="T11" fmla="*/ 0 60000 65536"/>
              <a:gd name="T12" fmla="*/ 0 w 99"/>
              <a:gd name="T13" fmla="*/ 0 h 165"/>
              <a:gd name="T14" fmla="*/ 99 w 99"/>
              <a:gd name="T15" fmla="*/ 165 h 165"/>
            </a:gdLst>
            <a:ahLst/>
            <a:cxnLst>
              <a:cxn ang="T8">
                <a:pos x="T0" y="T1"/>
              </a:cxn>
              <a:cxn ang="T9">
                <a:pos x="T2" y="T3"/>
              </a:cxn>
              <a:cxn ang="T10">
                <a:pos x="T4" y="T5"/>
              </a:cxn>
              <a:cxn ang="T11">
                <a:pos x="T6" y="T7"/>
              </a:cxn>
            </a:cxnLst>
            <a:rect l="T12" t="T13" r="T14" b="T15"/>
            <a:pathLst>
              <a:path w="99" h="165">
                <a:moveTo>
                  <a:pt x="49" y="129"/>
                </a:moveTo>
                <a:lnTo>
                  <a:pt x="99" y="165"/>
                </a:lnTo>
                <a:lnTo>
                  <a:pt x="0" y="0"/>
                </a:lnTo>
                <a:lnTo>
                  <a:pt x="49" y="129"/>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21831" name="Line 328"/>
          <p:cNvSpPr>
            <a:spLocks noChangeShapeType="1"/>
          </p:cNvSpPr>
          <p:nvPr/>
        </p:nvSpPr>
        <p:spPr bwMode="auto">
          <a:xfrm>
            <a:off x="7533322" y="4226377"/>
            <a:ext cx="4397" cy="1587"/>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21832" name="Freeform 329"/>
          <p:cNvSpPr>
            <a:spLocks/>
          </p:cNvSpPr>
          <p:nvPr/>
        </p:nvSpPr>
        <p:spPr bwMode="auto">
          <a:xfrm>
            <a:off x="5130088" y="2665869"/>
            <a:ext cx="218343" cy="468313"/>
          </a:xfrm>
          <a:custGeom>
            <a:avLst/>
            <a:gdLst>
              <a:gd name="T0" fmla="*/ 0 w 94"/>
              <a:gd name="T1" fmla="*/ 2147483647 h 179"/>
              <a:gd name="T2" fmla="*/ 2147483647 w 94"/>
              <a:gd name="T3" fmla="*/ 2147483647 h 179"/>
              <a:gd name="T4" fmla="*/ 2147483647 w 94"/>
              <a:gd name="T5" fmla="*/ 0 h 179"/>
              <a:gd name="T6" fmla="*/ 0 w 94"/>
              <a:gd name="T7" fmla="*/ 2147483647 h 179"/>
              <a:gd name="T8" fmla="*/ 0 60000 65536"/>
              <a:gd name="T9" fmla="*/ 0 60000 65536"/>
              <a:gd name="T10" fmla="*/ 0 60000 65536"/>
              <a:gd name="T11" fmla="*/ 0 60000 65536"/>
              <a:gd name="T12" fmla="*/ 0 w 94"/>
              <a:gd name="T13" fmla="*/ 0 h 179"/>
              <a:gd name="T14" fmla="*/ 94 w 94"/>
              <a:gd name="T15" fmla="*/ 179 h 179"/>
            </a:gdLst>
            <a:ahLst/>
            <a:cxnLst>
              <a:cxn ang="T8">
                <a:pos x="T0" y="T1"/>
              </a:cxn>
              <a:cxn ang="T9">
                <a:pos x="T2" y="T3"/>
              </a:cxn>
              <a:cxn ang="T10">
                <a:pos x="T4" y="T5"/>
              </a:cxn>
              <a:cxn ang="T11">
                <a:pos x="T6" y="T7"/>
              </a:cxn>
            </a:cxnLst>
            <a:rect l="T12" t="T13" r="T14" b="T15"/>
            <a:pathLst>
              <a:path w="94" h="179">
                <a:moveTo>
                  <a:pt x="0" y="179"/>
                </a:moveTo>
                <a:lnTo>
                  <a:pt x="94" y="160"/>
                </a:lnTo>
                <a:lnTo>
                  <a:pt x="49" y="0"/>
                </a:lnTo>
                <a:lnTo>
                  <a:pt x="0" y="179"/>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21833" name="Freeform 330"/>
          <p:cNvSpPr>
            <a:spLocks/>
          </p:cNvSpPr>
          <p:nvPr/>
        </p:nvSpPr>
        <p:spPr bwMode="auto">
          <a:xfrm>
            <a:off x="5242926" y="2629357"/>
            <a:ext cx="219808" cy="454025"/>
          </a:xfrm>
          <a:custGeom>
            <a:avLst/>
            <a:gdLst>
              <a:gd name="T0" fmla="*/ 2147483647 w 94"/>
              <a:gd name="T1" fmla="*/ 0 h 174"/>
              <a:gd name="T2" fmla="*/ 0 w 94"/>
              <a:gd name="T3" fmla="*/ 2147483647 h 174"/>
              <a:gd name="T4" fmla="*/ 2147483647 w 94"/>
              <a:gd name="T5" fmla="*/ 2147483647 h 174"/>
              <a:gd name="T6" fmla="*/ 2147483647 w 94"/>
              <a:gd name="T7" fmla="*/ 0 h 174"/>
              <a:gd name="T8" fmla="*/ 0 60000 65536"/>
              <a:gd name="T9" fmla="*/ 0 60000 65536"/>
              <a:gd name="T10" fmla="*/ 0 60000 65536"/>
              <a:gd name="T11" fmla="*/ 0 60000 65536"/>
              <a:gd name="T12" fmla="*/ 0 w 94"/>
              <a:gd name="T13" fmla="*/ 0 h 174"/>
              <a:gd name="T14" fmla="*/ 94 w 94"/>
              <a:gd name="T15" fmla="*/ 174 h 174"/>
            </a:gdLst>
            <a:ahLst/>
            <a:cxnLst>
              <a:cxn ang="T8">
                <a:pos x="T0" y="T1"/>
              </a:cxn>
              <a:cxn ang="T9">
                <a:pos x="T2" y="T3"/>
              </a:cxn>
              <a:cxn ang="T10">
                <a:pos x="T4" y="T5"/>
              </a:cxn>
              <a:cxn ang="T11">
                <a:pos x="T6" y="T7"/>
              </a:cxn>
            </a:cxnLst>
            <a:rect l="T12" t="T13" r="T14" b="T15"/>
            <a:pathLst>
              <a:path w="94" h="174">
                <a:moveTo>
                  <a:pt x="94" y="0"/>
                </a:moveTo>
                <a:lnTo>
                  <a:pt x="0" y="14"/>
                </a:lnTo>
                <a:lnTo>
                  <a:pt x="45" y="174"/>
                </a:lnTo>
                <a:lnTo>
                  <a:pt x="94"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21834" name="Freeform 331"/>
          <p:cNvSpPr>
            <a:spLocks/>
          </p:cNvSpPr>
          <p:nvPr/>
        </p:nvSpPr>
        <p:spPr bwMode="auto">
          <a:xfrm>
            <a:off x="5462733" y="2148337"/>
            <a:ext cx="213946" cy="660400"/>
          </a:xfrm>
          <a:custGeom>
            <a:avLst/>
            <a:gdLst>
              <a:gd name="T0" fmla="*/ 0 w 93"/>
              <a:gd name="T1" fmla="*/ 2147483647 h 253"/>
              <a:gd name="T2" fmla="*/ 2147483647 w 93"/>
              <a:gd name="T3" fmla="*/ 2147483647 h 253"/>
              <a:gd name="T4" fmla="*/ 2147483647 w 93"/>
              <a:gd name="T5" fmla="*/ 0 h 253"/>
              <a:gd name="T6" fmla="*/ 0 w 93"/>
              <a:gd name="T7" fmla="*/ 2147483647 h 253"/>
              <a:gd name="T8" fmla="*/ 0 60000 65536"/>
              <a:gd name="T9" fmla="*/ 0 60000 65536"/>
              <a:gd name="T10" fmla="*/ 0 60000 65536"/>
              <a:gd name="T11" fmla="*/ 0 60000 65536"/>
              <a:gd name="T12" fmla="*/ 0 w 93"/>
              <a:gd name="T13" fmla="*/ 0 h 253"/>
              <a:gd name="T14" fmla="*/ 93 w 93"/>
              <a:gd name="T15" fmla="*/ 253 h 253"/>
            </a:gdLst>
            <a:ahLst/>
            <a:cxnLst>
              <a:cxn ang="T8">
                <a:pos x="T0" y="T1"/>
              </a:cxn>
              <a:cxn ang="T9">
                <a:pos x="T2" y="T3"/>
              </a:cxn>
              <a:cxn ang="T10">
                <a:pos x="T4" y="T5"/>
              </a:cxn>
              <a:cxn ang="T11">
                <a:pos x="T6" y="T7"/>
              </a:cxn>
            </a:cxnLst>
            <a:rect l="T12" t="T13" r="T14" b="T15"/>
            <a:pathLst>
              <a:path w="93" h="253">
                <a:moveTo>
                  <a:pt x="0" y="184"/>
                </a:moveTo>
                <a:lnTo>
                  <a:pt x="93" y="253"/>
                </a:lnTo>
                <a:lnTo>
                  <a:pt x="44" y="0"/>
                </a:lnTo>
                <a:lnTo>
                  <a:pt x="0" y="184"/>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21835" name="Line 332"/>
          <p:cNvSpPr>
            <a:spLocks noChangeShapeType="1"/>
          </p:cNvSpPr>
          <p:nvPr/>
        </p:nvSpPr>
        <p:spPr bwMode="auto">
          <a:xfrm>
            <a:off x="7319374" y="3672337"/>
            <a:ext cx="213946" cy="554038"/>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21836" name="Freeform 333"/>
          <p:cNvSpPr>
            <a:spLocks/>
          </p:cNvSpPr>
          <p:nvPr/>
        </p:nvSpPr>
        <p:spPr bwMode="auto">
          <a:xfrm>
            <a:off x="7205076" y="3661225"/>
            <a:ext cx="216877" cy="227012"/>
          </a:xfrm>
          <a:custGeom>
            <a:avLst/>
            <a:gdLst>
              <a:gd name="T0" fmla="*/ 2147483647 w 93"/>
              <a:gd name="T1" fmla="*/ 0 h 87"/>
              <a:gd name="T2" fmla="*/ 2147483647 w 93"/>
              <a:gd name="T3" fmla="*/ 2147483647 h 87"/>
              <a:gd name="T4" fmla="*/ 0 w 93"/>
              <a:gd name="T5" fmla="*/ 0 h 87"/>
              <a:gd name="T6" fmla="*/ 2147483647 w 93"/>
              <a:gd name="T7" fmla="*/ 0 h 87"/>
              <a:gd name="T8" fmla="*/ 0 60000 65536"/>
              <a:gd name="T9" fmla="*/ 0 60000 65536"/>
              <a:gd name="T10" fmla="*/ 0 60000 65536"/>
              <a:gd name="T11" fmla="*/ 0 60000 65536"/>
              <a:gd name="T12" fmla="*/ 0 w 93"/>
              <a:gd name="T13" fmla="*/ 0 h 87"/>
              <a:gd name="T14" fmla="*/ 93 w 93"/>
              <a:gd name="T15" fmla="*/ 87 h 87"/>
            </a:gdLst>
            <a:ahLst/>
            <a:cxnLst>
              <a:cxn ang="T8">
                <a:pos x="T0" y="T1"/>
              </a:cxn>
              <a:cxn ang="T9">
                <a:pos x="T2" y="T3"/>
              </a:cxn>
              <a:cxn ang="T10">
                <a:pos x="T4" y="T5"/>
              </a:cxn>
              <a:cxn ang="T11">
                <a:pos x="T6" y="T7"/>
              </a:cxn>
            </a:cxnLst>
            <a:rect l="T12" t="T13" r="T14" b="T15"/>
            <a:pathLst>
              <a:path w="93" h="87">
                <a:moveTo>
                  <a:pt x="49" y="0"/>
                </a:moveTo>
                <a:lnTo>
                  <a:pt x="93" y="87"/>
                </a:lnTo>
                <a:lnTo>
                  <a:pt x="0" y="0"/>
                </a:lnTo>
                <a:lnTo>
                  <a:pt x="49"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21837" name="Line 334"/>
          <p:cNvSpPr>
            <a:spLocks noChangeShapeType="1"/>
          </p:cNvSpPr>
          <p:nvPr/>
        </p:nvSpPr>
        <p:spPr bwMode="auto">
          <a:xfrm flipH="1" flipV="1">
            <a:off x="4252325" y="4226382"/>
            <a:ext cx="218342" cy="33337"/>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21838" name="Line 335"/>
          <p:cNvSpPr>
            <a:spLocks noChangeShapeType="1"/>
          </p:cNvSpPr>
          <p:nvPr/>
        </p:nvSpPr>
        <p:spPr bwMode="auto">
          <a:xfrm>
            <a:off x="7319372" y="3661225"/>
            <a:ext cx="1466" cy="11112"/>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21839" name="Line 336"/>
          <p:cNvSpPr>
            <a:spLocks noChangeShapeType="1"/>
          </p:cNvSpPr>
          <p:nvPr/>
        </p:nvSpPr>
        <p:spPr bwMode="auto">
          <a:xfrm>
            <a:off x="7533322" y="4226382"/>
            <a:ext cx="4397" cy="952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21840" name="Line 337"/>
          <p:cNvSpPr>
            <a:spLocks noChangeShapeType="1"/>
          </p:cNvSpPr>
          <p:nvPr/>
        </p:nvSpPr>
        <p:spPr bwMode="auto">
          <a:xfrm>
            <a:off x="7432212" y="3902525"/>
            <a:ext cx="101111" cy="323850"/>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21841" name="Freeform 338"/>
          <p:cNvSpPr>
            <a:spLocks/>
          </p:cNvSpPr>
          <p:nvPr/>
        </p:nvSpPr>
        <p:spPr bwMode="auto">
          <a:xfrm>
            <a:off x="6224732" y="2605544"/>
            <a:ext cx="216877" cy="347663"/>
          </a:xfrm>
          <a:custGeom>
            <a:avLst/>
            <a:gdLst>
              <a:gd name="T0" fmla="*/ 2147483647 w 94"/>
              <a:gd name="T1" fmla="*/ 0 h 133"/>
              <a:gd name="T2" fmla="*/ 2147483647 w 94"/>
              <a:gd name="T3" fmla="*/ 2147483647 h 133"/>
              <a:gd name="T4" fmla="*/ 0 w 94"/>
              <a:gd name="T5" fmla="*/ 2147483647 h 133"/>
              <a:gd name="T6" fmla="*/ 2147483647 w 94"/>
              <a:gd name="T7" fmla="*/ 0 h 133"/>
              <a:gd name="T8" fmla="*/ 0 60000 65536"/>
              <a:gd name="T9" fmla="*/ 0 60000 65536"/>
              <a:gd name="T10" fmla="*/ 0 60000 65536"/>
              <a:gd name="T11" fmla="*/ 0 60000 65536"/>
              <a:gd name="T12" fmla="*/ 0 w 94"/>
              <a:gd name="T13" fmla="*/ 0 h 133"/>
              <a:gd name="T14" fmla="*/ 94 w 94"/>
              <a:gd name="T15" fmla="*/ 133 h 133"/>
            </a:gdLst>
            <a:ahLst/>
            <a:cxnLst>
              <a:cxn ang="T8">
                <a:pos x="T0" y="T1"/>
              </a:cxn>
              <a:cxn ang="T9">
                <a:pos x="T2" y="T3"/>
              </a:cxn>
              <a:cxn ang="T10">
                <a:pos x="T4" y="T5"/>
              </a:cxn>
              <a:cxn ang="T11">
                <a:pos x="T6" y="T7"/>
              </a:cxn>
            </a:cxnLst>
            <a:rect l="T12" t="T13" r="T14" b="T15"/>
            <a:pathLst>
              <a:path w="94" h="133">
                <a:moveTo>
                  <a:pt x="45" y="0"/>
                </a:moveTo>
                <a:lnTo>
                  <a:pt x="94" y="133"/>
                </a:lnTo>
                <a:lnTo>
                  <a:pt x="0" y="68"/>
                </a:lnTo>
                <a:lnTo>
                  <a:pt x="45"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21842" name="Freeform 339"/>
          <p:cNvSpPr>
            <a:spLocks/>
          </p:cNvSpPr>
          <p:nvPr/>
        </p:nvSpPr>
        <p:spPr bwMode="auto">
          <a:xfrm>
            <a:off x="6327307" y="2605544"/>
            <a:ext cx="227134" cy="347663"/>
          </a:xfrm>
          <a:custGeom>
            <a:avLst/>
            <a:gdLst>
              <a:gd name="T0" fmla="*/ 2147483647 w 98"/>
              <a:gd name="T1" fmla="*/ 2147483647 h 133"/>
              <a:gd name="T2" fmla="*/ 0 w 98"/>
              <a:gd name="T3" fmla="*/ 0 h 133"/>
              <a:gd name="T4" fmla="*/ 2147483647 w 98"/>
              <a:gd name="T5" fmla="*/ 2147483647 h 133"/>
              <a:gd name="T6" fmla="*/ 2147483647 w 98"/>
              <a:gd name="T7" fmla="*/ 2147483647 h 133"/>
              <a:gd name="T8" fmla="*/ 0 60000 65536"/>
              <a:gd name="T9" fmla="*/ 0 60000 65536"/>
              <a:gd name="T10" fmla="*/ 0 60000 65536"/>
              <a:gd name="T11" fmla="*/ 0 60000 65536"/>
              <a:gd name="T12" fmla="*/ 0 w 98"/>
              <a:gd name="T13" fmla="*/ 0 h 133"/>
              <a:gd name="T14" fmla="*/ 98 w 98"/>
              <a:gd name="T15" fmla="*/ 133 h 133"/>
            </a:gdLst>
            <a:ahLst/>
            <a:cxnLst>
              <a:cxn ang="T8">
                <a:pos x="T0" y="T1"/>
              </a:cxn>
              <a:cxn ang="T9">
                <a:pos x="T2" y="T3"/>
              </a:cxn>
              <a:cxn ang="T10">
                <a:pos x="T4" y="T5"/>
              </a:cxn>
              <a:cxn ang="T11">
                <a:pos x="T6" y="T7"/>
              </a:cxn>
            </a:cxnLst>
            <a:rect l="T12" t="T13" r="T14" b="T15"/>
            <a:pathLst>
              <a:path w="98" h="133">
                <a:moveTo>
                  <a:pt x="98" y="96"/>
                </a:moveTo>
                <a:lnTo>
                  <a:pt x="0" y="0"/>
                </a:lnTo>
                <a:lnTo>
                  <a:pt x="49" y="133"/>
                </a:lnTo>
                <a:lnTo>
                  <a:pt x="98" y="96"/>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21843" name="Line 340"/>
          <p:cNvSpPr>
            <a:spLocks noChangeShapeType="1"/>
          </p:cNvSpPr>
          <p:nvPr/>
        </p:nvSpPr>
        <p:spPr bwMode="auto">
          <a:xfrm flipH="1">
            <a:off x="5242926" y="2629350"/>
            <a:ext cx="219808" cy="36512"/>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21844" name="Line 341"/>
          <p:cNvSpPr>
            <a:spLocks noChangeShapeType="1"/>
          </p:cNvSpPr>
          <p:nvPr/>
        </p:nvSpPr>
        <p:spPr bwMode="auto">
          <a:xfrm flipV="1">
            <a:off x="5130090" y="2665869"/>
            <a:ext cx="112835" cy="468313"/>
          </a:xfrm>
          <a:prstGeom prst="line">
            <a:avLst/>
          </a:prstGeom>
          <a:noFill/>
          <a:ln w="9525">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21845" name="Line 342"/>
          <p:cNvSpPr>
            <a:spLocks noChangeShapeType="1"/>
          </p:cNvSpPr>
          <p:nvPr/>
        </p:nvSpPr>
        <p:spPr bwMode="auto">
          <a:xfrm flipH="1" flipV="1">
            <a:off x="5538932" y="2299150"/>
            <a:ext cx="218342" cy="157162"/>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21846" name="Line 343"/>
          <p:cNvSpPr>
            <a:spLocks noChangeShapeType="1"/>
          </p:cNvSpPr>
          <p:nvPr/>
        </p:nvSpPr>
        <p:spPr bwMode="auto">
          <a:xfrm flipV="1">
            <a:off x="5462735" y="2148339"/>
            <a:ext cx="101111" cy="481013"/>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21847" name="Line 344"/>
          <p:cNvSpPr>
            <a:spLocks noChangeShapeType="1"/>
          </p:cNvSpPr>
          <p:nvPr/>
        </p:nvSpPr>
        <p:spPr bwMode="auto">
          <a:xfrm>
            <a:off x="7205073" y="3661232"/>
            <a:ext cx="114300" cy="317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21848" name="Line 345"/>
          <p:cNvSpPr>
            <a:spLocks noChangeShapeType="1"/>
          </p:cNvSpPr>
          <p:nvPr/>
        </p:nvSpPr>
        <p:spPr bwMode="auto">
          <a:xfrm flipH="1" flipV="1">
            <a:off x="6327307" y="2605544"/>
            <a:ext cx="227134" cy="25082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21849" name="Freeform 346"/>
          <p:cNvSpPr>
            <a:spLocks/>
          </p:cNvSpPr>
          <p:nvPr/>
        </p:nvSpPr>
        <p:spPr bwMode="auto">
          <a:xfrm>
            <a:off x="6441608" y="2856362"/>
            <a:ext cx="218342" cy="311150"/>
          </a:xfrm>
          <a:custGeom>
            <a:avLst/>
            <a:gdLst>
              <a:gd name="T0" fmla="*/ 2147483647 w 94"/>
              <a:gd name="T1" fmla="*/ 0 h 119"/>
              <a:gd name="T2" fmla="*/ 2147483647 w 94"/>
              <a:gd name="T3" fmla="*/ 2147483647 h 119"/>
              <a:gd name="T4" fmla="*/ 0 w 94"/>
              <a:gd name="T5" fmla="*/ 2147483647 h 119"/>
              <a:gd name="T6" fmla="*/ 2147483647 w 94"/>
              <a:gd name="T7" fmla="*/ 0 h 119"/>
              <a:gd name="T8" fmla="*/ 0 60000 65536"/>
              <a:gd name="T9" fmla="*/ 0 60000 65536"/>
              <a:gd name="T10" fmla="*/ 0 60000 65536"/>
              <a:gd name="T11" fmla="*/ 0 60000 65536"/>
              <a:gd name="T12" fmla="*/ 0 w 94"/>
              <a:gd name="T13" fmla="*/ 0 h 119"/>
              <a:gd name="T14" fmla="*/ 94 w 94"/>
              <a:gd name="T15" fmla="*/ 119 h 119"/>
            </a:gdLst>
            <a:ahLst/>
            <a:cxnLst>
              <a:cxn ang="T8">
                <a:pos x="T0" y="T1"/>
              </a:cxn>
              <a:cxn ang="T9">
                <a:pos x="T2" y="T3"/>
              </a:cxn>
              <a:cxn ang="T10">
                <a:pos x="T4" y="T5"/>
              </a:cxn>
              <a:cxn ang="T11">
                <a:pos x="T6" y="T7"/>
              </a:cxn>
            </a:cxnLst>
            <a:rect l="T12" t="T13" r="T14" b="T15"/>
            <a:pathLst>
              <a:path w="94" h="119">
                <a:moveTo>
                  <a:pt x="49" y="0"/>
                </a:moveTo>
                <a:lnTo>
                  <a:pt x="94" y="119"/>
                </a:lnTo>
                <a:lnTo>
                  <a:pt x="0" y="37"/>
                </a:lnTo>
                <a:lnTo>
                  <a:pt x="49"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21850" name="Freeform 347"/>
          <p:cNvSpPr>
            <a:spLocks/>
          </p:cNvSpPr>
          <p:nvPr/>
        </p:nvSpPr>
        <p:spPr bwMode="auto">
          <a:xfrm>
            <a:off x="6554442" y="2856362"/>
            <a:ext cx="216877" cy="311150"/>
          </a:xfrm>
          <a:custGeom>
            <a:avLst/>
            <a:gdLst>
              <a:gd name="T0" fmla="*/ 2147483647 w 94"/>
              <a:gd name="T1" fmla="*/ 2147483647 h 119"/>
              <a:gd name="T2" fmla="*/ 0 w 94"/>
              <a:gd name="T3" fmla="*/ 0 h 119"/>
              <a:gd name="T4" fmla="*/ 2147483647 w 94"/>
              <a:gd name="T5" fmla="*/ 2147483647 h 119"/>
              <a:gd name="T6" fmla="*/ 2147483647 w 94"/>
              <a:gd name="T7" fmla="*/ 2147483647 h 119"/>
              <a:gd name="T8" fmla="*/ 0 60000 65536"/>
              <a:gd name="T9" fmla="*/ 0 60000 65536"/>
              <a:gd name="T10" fmla="*/ 0 60000 65536"/>
              <a:gd name="T11" fmla="*/ 0 60000 65536"/>
              <a:gd name="T12" fmla="*/ 0 w 94"/>
              <a:gd name="T13" fmla="*/ 0 h 119"/>
              <a:gd name="T14" fmla="*/ 94 w 94"/>
              <a:gd name="T15" fmla="*/ 119 h 119"/>
            </a:gdLst>
            <a:ahLst/>
            <a:cxnLst>
              <a:cxn ang="T8">
                <a:pos x="T0" y="T1"/>
              </a:cxn>
              <a:cxn ang="T9">
                <a:pos x="T2" y="T3"/>
              </a:cxn>
              <a:cxn ang="T10">
                <a:pos x="T4" y="T5"/>
              </a:cxn>
              <a:cxn ang="T11">
                <a:pos x="T6" y="T7"/>
              </a:cxn>
            </a:cxnLst>
            <a:rect l="T12" t="T13" r="T14" b="T15"/>
            <a:pathLst>
              <a:path w="94" h="119">
                <a:moveTo>
                  <a:pt x="94" y="92"/>
                </a:moveTo>
                <a:lnTo>
                  <a:pt x="0" y="0"/>
                </a:lnTo>
                <a:lnTo>
                  <a:pt x="45" y="119"/>
                </a:lnTo>
                <a:lnTo>
                  <a:pt x="94" y="92"/>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21851" name="Line 348"/>
          <p:cNvSpPr>
            <a:spLocks noChangeShapeType="1"/>
          </p:cNvSpPr>
          <p:nvPr/>
        </p:nvSpPr>
        <p:spPr bwMode="auto">
          <a:xfrm flipH="1" flipV="1">
            <a:off x="5747015" y="2451550"/>
            <a:ext cx="275492" cy="146050"/>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21852" name="Line 349"/>
          <p:cNvSpPr>
            <a:spLocks noChangeShapeType="1"/>
          </p:cNvSpPr>
          <p:nvPr/>
        </p:nvSpPr>
        <p:spPr bwMode="auto">
          <a:xfrm flipV="1">
            <a:off x="5676676" y="2451557"/>
            <a:ext cx="76200" cy="357187"/>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21853" name="Line 350"/>
          <p:cNvSpPr>
            <a:spLocks noChangeShapeType="1"/>
          </p:cNvSpPr>
          <p:nvPr/>
        </p:nvSpPr>
        <p:spPr bwMode="auto">
          <a:xfrm flipH="1" flipV="1">
            <a:off x="6554442" y="2856362"/>
            <a:ext cx="216877" cy="241300"/>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21854" name="Line 351"/>
          <p:cNvSpPr>
            <a:spLocks noChangeShapeType="1"/>
          </p:cNvSpPr>
          <p:nvPr/>
        </p:nvSpPr>
        <p:spPr bwMode="auto">
          <a:xfrm flipV="1">
            <a:off x="6441610" y="2856362"/>
            <a:ext cx="112834" cy="96838"/>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21855" name="Freeform 352"/>
          <p:cNvSpPr>
            <a:spLocks/>
          </p:cNvSpPr>
          <p:nvPr/>
        </p:nvSpPr>
        <p:spPr bwMode="auto">
          <a:xfrm>
            <a:off x="4697802" y="3791402"/>
            <a:ext cx="215411" cy="528637"/>
          </a:xfrm>
          <a:custGeom>
            <a:avLst/>
            <a:gdLst>
              <a:gd name="T0" fmla="*/ 2147483647 w 93"/>
              <a:gd name="T1" fmla="*/ 0 h 202"/>
              <a:gd name="T2" fmla="*/ 2147483647 w 93"/>
              <a:gd name="T3" fmla="*/ 2147483647 h 202"/>
              <a:gd name="T4" fmla="*/ 0 w 93"/>
              <a:gd name="T5" fmla="*/ 2147483647 h 202"/>
              <a:gd name="T6" fmla="*/ 2147483647 w 93"/>
              <a:gd name="T7" fmla="*/ 0 h 202"/>
              <a:gd name="T8" fmla="*/ 0 60000 65536"/>
              <a:gd name="T9" fmla="*/ 0 60000 65536"/>
              <a:gd name="T10" fmla="*/ 0 60000 65536"/>
              <a:gd name="T11" fmla="*/ 0 60000 65536"/>
              <a:gd name="T12" fmla="*/ 0 w 93"/>
              <a:gd name="T13" fmla="*/ 0 h 202"/>
              <a:gd name="T14" fmla="*/ 93 w 93"/>
              <a:gd name="T15" fmla="*/ 202 h 202"/>
            </a:gdLst>
            <a:ahLst/>
            <a:cxnLst>
              <a:cxn ang="T8">
                <a:pos x="T0" y="T1"/>
              </a:cxn>
              <a:cxn ang="T9">
                <a:pos x="T2" y="T3"/>
              </a:cxn>
              <a:cxn ang="T10">
                <a:pos x="T4" y="T5"/>
              </a:cxn>
              <a:cxn ang="T11">
                <a:pos x="T6" y="T7"/>
              </a:cxn>
            </a:cxnLst>
            <a:rect l="T12" t="T13" r="T14" b="T15"/>
            <a:pathLst>
              <a:path w="93" h="202">
                <a:moveTo>
                  <a:pt x="44" y="0"/>
                </a:moveTo>
                <a:lnTo>
                  <a:pt x="93" y="202"/>
                </a:lnTo>
                <a:lnTo>
                  <a:pt x="0" y="193"/>
                </a:lnTo>
                <a:lnTo>
                  <a:pt x="44"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21856" name="Freeform 353"/>
          <p:cNvSpPr>
            <a:spLocks/>
          </p:cNvSpPr>
          <p:nvPr/>
        </p:nvSpPr>
        <p:spPr bwMode="auto">
          <a:xfrm>
            <a:off x="4798911" y="3637414"/>
            <a:ext cx="216877" cy="682625"/>
          </a:xfrm>
          <a:custGeom>
            <a:avLst/>
            <a:gdLst>
              <a:gd name="T0" fmla="*/ 2147483647 w 94"/>
              <a:gd name="T1" fmla="*/ 0 h 261"/>
              <a:gd name="T2" fmla="*/ 0 w 94"/>
              <a:gd name="T3" fmla="*/ 2147483647 h 261"/>
              <a:gd name="T4" fmla="*/ 2147483647 w 94"/>
              <a:gd name="T5" fmla="*/ 2147483647 h 261"/>
              <a:gd name="T6" fmla="*/ 2147483647 w 94"/>
              <a:gd name="T7" fmla="*/ 0 h 261"/>
              <a:gd name="T8" fmla="*/ 0 60000 65536"/>
              <a:gd name="T9" fmla="*/ 0 60000 65536"/>
              <a:gd name="T10" fmla="*/ 0 60000 65536"/>
              <a:gd name="T11" fmla="*/ 0 60000 65536"/>
              <a:gd name="T12" fmla="*/ 0 w 94"/>
              <a:gd name="T13" fmla="*/ 0 h 261"/>
              <a:gd name="T14" fmla="*/ 94 w 94"/>
              <a:gd name="T15" fmla="*/ 261 h 261"/>
            </a:gdLst>
            <a:ahLst/>
            <a:cxnLst>
              <a:cxn ang="T8">
                <a:pos x="T0" y="T1"/>
              </a:cxn>
              <a:cxn ang="T9">
                <a:pos x="T2" y="T3"/>
              </a:cxn>
              <a:cxn ang="T10">
                <a:pos x="T4" y="T5"/>
              </a:cxn>
              <a:cxn ang="T11">
                <a:pos x="T6" y="T7"/>
              </a:cxn>
            </a:cxnLst>
            <a:rect l="T12" t="T13" r="T14" b="T15"/>
            <a:pathLst>
              <a:path w="94" h="261">
                <a:moveTo>
                  <a:pt x="94" y="0"/>
                </a:moveTo>
                <a:lnTo>
                  <a:pt x="0" y="59"/>
                </a:lnTo>
                <a:lnTo>
                  <a:pt x="49" y="261"/>
                </a:lnTo>
                <a:lnTo>
                  <a:pt x="94"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21857" name="Freeform 354"/>
          <p:cNvSpPr>
            <a:spLocks/>
          </p:cNvSpPr>
          <p:nvPr/>
        </p:nvSpPr>
        <p:spPr bwMode="auto">
          <a:xfrm>
            <a:off x="7650549" y="4259712"/>
            <a:ext cx="215412" cy="96838"/>
          </a:xfrm>
          <a:custGeom>
            <a:avLst/>
            <a:gdLst>
              <a:gd name="T0" fmla="*/ 2147483647 w 93"/>
              <a:gd name="T1" fmla="*/ 0 h 37"/>
              <a:gd name="T2" fmla="*/ 2147483647 w 93"/>
              <a:gd name="T3" fmla="*/ 2147483647 h 37"/>
              <a:gd name="T4" fmla="*/ 0 w 93"/>
              <a:gd name="T5" fmla="*/ 2147483647 h 37"/>
              <a:gd name="T6" fmla="*/ 2147483647 w 93"/>
              <a:gd name="T7" fmla="*/ 0 h 37"/>
              <a:gd name="T8" fmla="*/ 0 60000 65536"/>
              <a:gd name="T9" fmla="*/ 0 60000 65536"/>
              <a:gd name="T10" fmla="*/ 0 60000 65536"/>
              <a:gd name="T11" fmla="*/ 0 60000 65536"/>
              <a:gd name="T12" fmla="*/ 0 w 93"/>
              <a:gd name="T13" fmla="*/ 0 h 37"/>
              <a:gd name="T14" fmla="*/ 93 w 93"/>
              <a:gd name="T15" fmla="*/ 37 h 37"/>
            </a:gdLst>
            <a:ahLst/>
            <a:cxnLst>
              <a:cxn ang="T8">
                <a:pos x="T0" y="T1"/>
              </a:cxn>
              <a:cxn ang="T9">
                <a:pos x="T2" y="T3"/>
              </a:cxn>
              <a:cxn ang="T10">
                <a:pos x="T4" y="T5"/>
              </a:cxn>
              <a:cxn ang="T11">
                <a:pos x="T6" y="T7"/>
              </a:cxn>
            </a:cxnLst>
            <a:rect l="T12" t="T13" r="T14" b="T15"/>
            <a:pathLst>
              <a:path w="93" h="37">
                <a:moveTo>
                  <a:pt x="44" y="0"/>
                </a:moveTo>
                <a:lnTo>
                  <a:pt x="93" y="37"/>
                </a:lnTo>
                <a:lnTo>
                  <a:pt x="0" y="23"/>
                </a:lnTo>
                <a:lnTo>
                  <a:pt x="44"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21858" name="Freeform 355"/>
          <p:cNvSpPr>
            <a:spLocks/>
          </p:cNvSpPr>
          <p:nvPr/>
        </p:nvSpPr>
        <p:spPr bwMode="auto">
          <a:xfrm>
            <a:off x="4365159" y="4259712"/>
            <a:ext cx="219808" cy="96838"/>
          </a:xfrm>
          <a:custGeom>
            <a:avLst/>
            <a:gdLst>
              <a:gd name="T0" fmla="*/ 2147483647 w 94"/>
              <a:gd name="T1" fmla="*/ 0 h 37"/>
              <a:gd name="T2" fmla="*/ 2147483647 w 94"/>
              <a:gd name="T3" fmla="*/ 2147483647 h 37"/>
              <a:gd name="T4" fmla="*/ 0 w 94"/>
              <a:gd name="T5" fmla="*/ 2147483647 h 37"/>
              <a:gd name="T6" fmla="*/ 2147483647 w 94"/>
              <a:gd name="T7" fmla="*/ 0 h 37"/>
              <a:gd name="T8" fmla="*/ 0 60000 65536"/>
              <a:gd name="T9" fmla="*/ 0 60000 65536"/>
              <a:gd name="T10" fmla="*/ 0 60000 65536"/>
              <a:gd name="T11" fmla="*/ 0 60000 65536"/>
              <a:gd name="T12" fmla="*/ 0 w 94"/>
              <a:gd name="T13" fmla="*/ 0 h 37"/>
              <a:gd name="T14" fmla="*/ 94 w 94"/>
              <a:gd name="T15" fmla="*/ 37 h 37"/>
            </a:gdLst>
            <a:ahLst/>
            <a:cxnLst>
              <a:cxn ang="T8">
                <a:pos x="T0" y="T1"/>
              </a:cxn>
              <a:cxn ang="T9">
                <a:pos x="T2" y="T3"/>
              </a:cxn>
              <a:cxn ang="T10">
                <a:pos x="T4" y="T5"/>
              </a:cxn>
              <a:cxn ang="T11">
                <a:pos x="T6" y="T7"/>
              </a:cxn>
            </a:cxnLst>
            <a:rect l="T12" t="T13" r="T14" b="T15"/>
            <a:pathLst>
              <a:path w="94" h="37">
                <a:moveTo>
                  <a:pt x="45" y="0"/>
                </a:moveTo>
                <a:lnTo>
                  <a:pt x="94" y="37"/>
                </a:lnTo>
                <a:lnTo>
                  <a:pt x="0" y="23"/>
                </a:lnTo>
                <a:lnTo>
                  <a:pt x="45"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21859" name="Freeform 356"/>
          <p:cNvSpPr>
            <a:spLocks/>
          </p:cNvSpPr>
          <p:nvPr/>
        </p:nvSpPr>
        <p:spPr bwMode="auto">
          <a:xfrm>
            <a:off x="4470669" y="4259712"/>
            <a:ext cx="227135" cy="96838"/>
          </a:xfrm>
          <a:custGeom>
            <a:avLst/>
            <a:gdLst>
              <a:gd name="T0" fmla="*/ 2147483647 w 98"/>
              <a:gd name="T1" fmla="*/ 2147483647 h 37"/>
              <a:gd name="T2" fmla="*/ 0 w 98"/>
              <a:gd name="T3" fmla="*/ 0 h 37"/>
              <a:gd name="T4" fmla="*/ 2147483647 w 98"/>
              <a:gd name="T5" fmla="*/ 2147483647 h 37"/>
              <a:gd name="T6" fmla="*/ 2147483647 w 98"/>
              <a:gd name="T7" fmla="*/ 2147483647 h 37"/>
              <a:gd name="T8" fmla="*/ 0 60000 65536"/>
              <a:gd name="T9" fmla="*/ 0 60000 65536"/>
              <a:gd name="T10" fmla="*/ 0 60000 65536"/>
              <a:gd name="T11" fmla="*/ 0 60000 65536"/>
              <a:gd name="T12" fmla="*/ 0 w 98"/>
              <a:gd name="T13" fmla="*/ 0 h 37"/>
              <a:gd name="T14" fmla="*/ 98 w 98"/>
              <a:gd name="T15" fmla="*/ 37 h 37"/>
            </a:gdLst>
            <a:ahLst/>
            <a:cxnLst>
              <a:cxn ang="T8">
                <a:pos x="T0" y="T1"/>
              </a:cxn>
              <a:cxn ang="T9">
                <a:pos x="T2" y="T3"/>
              </a:cxn>
              <a:cxn ang="T10">
                <a:pos x="T4" y="T5"/>
              </a:cxn>
              <a:cxn ang="T11">
                <a:pos x="T6" y="T7"/>
              </a:cxn>
            </a:cxnLst>
            <a:rect l="T12" t="T13" r="T14" b="T15"/>
            <a:pathLst>
              <a:path w="98" h="37">
                <a:moveTo>
                  <a:pt x="98" y="14"/>
                </a:moveTo>
                <a:lnTo>
                  <a:pt x="0" y="0"/>
                </a:lnTo>
                <a:lnTo>
                  <a:pt x="49" y="37"/>
                </a:lnTo>
                <a:lnTo>
                  <a:pt x="98" y="14"/>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21860" name="Line 357"/>
          <p:cNvSpPr>
            <a:spLocks noChangeShapeType="1"/>
          </p:cNvSpPr>
          <p:nvPr/>
        </p:nvSpPr>
        <p:spPr bwMode="auto">
          <a:xfrm flipH="1">
            <a:off x="7650552" y="4259715"/>
            <a:ext cx="102577" cy="6032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21861" name="Line 358"/>
          <p:cNvSpPr>
            <a:spLocks noChangeShapeType="1"/>
          </p:cNvSpPr>
          <p:nvPr/>
        </p:nvSpPr>
        <p:spPr bwMode="auto">
          <a:xfrm flipH="1" flipV="1">
            <a:off x="4470669" y="4259716"/>
            <a:ext cx="227135" cy="36513"/>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21862" name="Line 359"/>
          <p:cNvSpPr>
            <a:spLocks noChangeShapeType="1"/>
          </p:cNvSpPr>
          <p:nvPr/>
        </p:nvSpPr>
        <p:spPr bwMode="auto">
          <a:xfrm flipV="1">
            <a:off x="4365157" y="4259715"/>
            <a:ext cx="105508" cy="6032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21863" name="Freeform 360"/>
          <p:cNvSpPr>
            <a:spLocks/>
          </p:cNvSpPr>
          <p:nvPr/>
        </p:nvSpPr>
        <p:spPr bwMode="auto">
          <a:xfrm>
            <a:off x="5893554" y="2638875"/>
            <a:ext cx="216877" cy="398462"/>
          </a:xfrm>
          <a:custGeom>
            <a:avLst/>
            <a:gdLst>
              <a:gd name="T0" fmla="*/ 2147483647 w 93"/>
              <a:gd name="T1" fmla="*/ 0 h 152"/>
              <a:gd name="T2" fmla="*/ 2147483647 w 93"/>
              <a:gd name="T3" fmla="*/ 2147483647 h 152"/>
              <a:gd name="T4" fmla="*/ 0 w 93"/>
              <a:gd name="T5" fmla="*/ 2147483647 h 152"/>
              <a:gd name="T6" fmla="*/ 2147483647 w 93"/>
              <a:gd name="T7" fmla="*/ 0 h 152"/>
              <a:gd name="T8" fmla="*/ 0 60000 65536"/>
              <a:gd name="T9" fmla="*/ 0 60000 65536"/>
              <a:gd name="T10" fmla="*/ 0 60000 65536"/>
              <a:gd name="T11" fmla="*/ 0 60000 65536"/>
              <a:gd name="T12" fmla="*/ 0 w 93"/>
              <a:gd name="T13" fmla="*/ 0 h 152"/>
              <a:gd name="T14" fmla="*/ 93 w 93"/>
              <a:gd name="T15" fmla="*/ 152 h 152"/>
            </a:gdLst>
            <a:ahLst/>
            <a:cxnLst>
              <a:cxn ang="T8">
                <a:pos x="T0" y="T1"/>
              </a:cxn>
              <a:cxn ang="T9">
                <a:pos x="T2" y="T3"/>
              </a:cxn>
              <a:cxn ang="T10">
                <a:pos x="T4" y="T5"/>
              </a:cxn>
              <a:cxn ang="T11">
                <a:pos x="T6" y="T7"/>
              </a:cxn>
            </a:cxnLst>
            <a:rect l="T12" t="T13" r="T14" b="T15"/>
            <a:pathLst>
              <a:path w="93" h="152">
                <a:moveTo>
                  <a:pt x="49" y="0"/>
                </a:moveTo>
                <a:lnTo>
                  <a:pt x="93" y="152"/>
                </a:lnTo>
                <a:lnTo>
                  <a:pt x="0" y="115"/>
                </a:lnTo>
                <a:lnTo>
                  <a:pt x="49"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21864" name="Freeform 361"/>
          <p:cNvSpPr>
            <a:spLocks/>
          </p:cNvSpPr>
          <p:nvPr/>
        </p:nvSpPr>
        <p:spPr bwMode="auto">
          <a:xfrm>
            <a:off x="6007854" y="2638875"/>
            <a:ext cx="216877" cy="398462"/>
          </a:xfrm>
          <a:custGeom>
            <a:avLst/>
            <a:gdLst>
              <a:gd name="T0" fmla="*/ 2147483647 w 93"/>
              <a:gd name="T1" fmla="*/ 2147483647 h 152"/>
              <a:gd name="T2" fmla="*/ 0 w 93"/>
              <a:gd name="T3" fmla="*/ 0 h 152"/>
              <a:gd name="T4" fmla="*/ 2147483647 w 93"/>
              <a:gd name="T5" fmla="*/ 2147483647 h 152"/>
              <a:gd name="T6" fmla="*/ 2147483647 w 93"/>
              <a:gd name="T7" fmla="*/ 2147483647 h 152"/>
              <a:gd name="T8" fmla="*/ 0 60000 65536"/>
              <a:gd name="T9" fmla="*/ 0 60000 65536"/>
              <a:gd name="T10" fmla="*/ 0 60000 65536"/>
              <a:gd name="T11" fmla="*/ 0 60000 65536"/>
              <a:gd name="T12" fmla="*/ 0 w 93"/>
              <a:gd name="T13" fmla="*/ 0 h 152"/>
              <a:gd name="T14" fmla="*/ 93 w 93"/>
              <a:gd name="T15" fmla="*/ 152 h 152"/>
            </a:gdLst>
            <a:ahLst/>
            <a:cxnLst>
              <a:cxn ang="T8">
                <a:pos x="T0" y="T1"/>
              </a:cxn>
              <a:cxn ang="T9">
                <a:pos x="T2" y="T3"/>
              </a:cxn>
              <a:cxn ang="T10">
                <a:pos x="T4" y="T5"/>
              </a:cxn>
              <a:cxn ang="T11">
                <a:pos x="T6" y="T7"/>
              </a:cxn>
            </a:cxnLst>
            <a:rect l="T12" t="T13" r="T14" b="T15"/>
            <a:pathLst>
              <a:path w="93" h="152">
                <a:moveTo>
                  <a:pt x="93" y="55"/>
                </a:moveTo>
                <a:lnTo>
                  <a:pt x="0" y="0"/>
                </a:lnTo>
                <a:lnTo>
                  <a:pt x="44" y="152"/>
                </a:lnTo>
                <a:lnTo>
                  <a:pt x="93" y="55"/>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21865" name="Freeform 362"/>
          <p:cNvSpPr>
            <a:spLocks/>
          </p:cNvSpPr>
          <p:nvPr/>
        </p:nvSpPr>
        <p:spPr bwMode="auto">
          <a:xfrm>
            <a:off x="5348432" y="2629350"/>
            <a:ext cx="215411" cy="550862"/>
          </a:xfrm>
          <a:custGeom>
            <a:avLst/>
            <a:gdLst>
              <a:gd name="T0" fmla="*/ 0 w 93"/>
              <a:gd name="T1" fmla="*/ 2147483647 h 211"/>
              <a:gd name="T2" fmla="*/ 2147483647 w 93"/>
              <a:gd name="T3" fmla="*/ 2147483647 h 211"/>
              <a:gd name="T4" fmla="*/ 2147483647 w 93"/>
              <a:gd name="T5" fmla="*/ 0 h 211"/>
              <a:gd name="T6" fmla="*/ 0 w 93"/>
              <a:gd name="T7" fmla="*/ 2147483647 h 211"/>
              <a:gd name="T8" fmla="*/ 0 60000 65536"/>
              <a:gd name="T9" fmla="*/ 0 60000 65536"/>
              <a:gd name="T10" fmla="*/ 0 60000 65536"/>
              <a:gd name="T11" fmla="*/ 0 60000 65536"/>
              <a:gd name="T12" fmla="*/ 0 w 93"/>
              <a:gd name="T13" fmla="*/ 0 h 211"/>
              <a:gd name="T14" fmla="*/ 93 w 93"/>
              <a:gd name="T15" fmla="*/ 211 h 211"/>
            </a:gdLst>
            <a:ahLst/>
            <a:cxnLst>
              <a:cxn ang="T8">
                <a:pos x="T0" y="T1"/>
              </a:cxn>
              <a:cxn ang="T9">
                <a:pos x="T2" y="T3"/>
              </a:cxn>
              <a:cxn ang="T10">
                <a:pos x="T4" y="T5"/>
              </a:cxn>
              <a:cxn ang="T11">
                <a:pos x="T6" y="T7"/>
              </a:cxn>
            </a:cxnLst>
            <a:rect l="T12" t="T13" r="T14" b="T15"/>
            <a:pathLst>
              <a:path w="93" h="211">
                <a:moveTo>
                  <a:pt x="0" y="174"/>
                </a:moveTo>
                <a:lnTo>
                  <a:pt x="93" y="211"/>
                </a:lnTo>
                <a:lnTo>
                  <a:pt x="49" y="0"/>
                </a:lnTo>
                <a:lnTo>
                  <a:pt x="0" y="174"/>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21866" name="Freeform 363"/>
          <p:cNvSpPr>
            <a:spLocks/>
          </p:cNvSpPr>
          <p:nvPr/>
        </p:nvSpPr>
        <p:spPr bwMode="auto">
          <a:xfrm>
            <a:off x="5462733" y="2629350"/>
            <a:ext cx="213946" cy="550862"/>
          </a:xfrm>
          <a:custGeom>
            <a:avLst/>
            <a:gdLst>
              <a:gd name="T0" fmla="*/ 2147483647 w 93"/>
              <a:gd name="T1" fmla="*/ 2147483647 h 211"/>
              <a:gd name="T2" fmla="*/ 0 w 93"/>
              <a:gd name="T3" fmla="*/ 0 h 211"/>
              <a:gd name="T4" fmla="*/ 2147483647 w 93"/>
              <a:gd name="T5" fmla="*/ 2147483647 h 211"/>
              <a:gd name="T6" fmla="*/ 2147483647 w 93"/>
              <a:gd name="T7" fmla="*/ 2147483647 h 211"/>
              <a:gd name="T8" fmla="*/ 0 60000 65536"/>
              <a:gd name="T9" fmla="*/ 0 60000 65536"/>
              <a:gd name="T10" fmla="*/ 0 60000 65536"/>
              <a:gd name="T11" fmla="*/ 0 60000 65536"/>
              <a:gd name="T12" fmla="*/ 0 w 93"/>
              <a:gd name="T13" fmla="*/ 0 h 211"/>
              <a:gd name="T14" fmla="*/ 93 w 93"/>
              <a:gd name="T15" fmla="*/ 211 h 211"/>
            </a:gdLst>
            <a:ahLst/>
            <a:cxnLst>
              <a:cxn ang="T8">
                <a:pos x="T0" y="T1"/>
              </a:cxn>
              <a:cxn ang="T9">
                <a:pos x="T2" y="T3"/>
              </a:cxn>
              <a:cxn ang="T10">
                <a:pos x="T4" y="T5"/>
              </a:cxn>
              <a:cxn ang="T11">
                <a:pos x="T6" y="T7"/>
              </a:cxn>
            </a:cxnLst>
            <a:rect l="T12" t="T13" r="T14" b="T15"/>
            <a:pathLst>
              <a:path w="93" h="211">
                <a:moveTo>
                  <a:pt x="93" y="69"/>
                </a:moveTo>
                <a:lnTo>
                  <a:pt x="0" y="0"/>
                </a:lnTo>
                <a:lnTo>
                  <a:pt x="44" y="211"/>
                </a:lnTo>
                <a:lnTo>
                  <a:pt x="93" y="69"/>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21867" name="Freeform 364"/>
          <p:cNvSpPr>
            <a:spLocks/>
          </p:cNvSpPr>
          <p:nvPr/>
        </p:nvSpPr>
        <p:spPr bwMode="auto">
          <a:xfrm>
            <a:off x="5015792" y="3134182"/>
            <a:ext cx="227135" cy="503237"/>
          </a:xfrm>
          <a:custGeom>
            <a:avLst/>
            <a:gdLst>
              <a:gd name="T0" fmla="*/ 2147483647 w 98"/>
              <a:gd name="T1" fmla="*/ 0 h 193"/>
              <a:gd name="T2" fmla="*/ 2147483647 w 98"/>
              <a:gd name="T3" fmla="*/ 2147483647 h 193"/>
              <a:gd name="T4" fmla="*/ 0 w 98"/>
              <a:gd name="T5" fmla="*/ 2147483647 h 193"/>
              <a:gd name="T6" fmla="*/ 2147483647 w 98"/>
              <a:gd name="T7" fmla="*/ 0 h 193"/>
              <a:gd name="T8" fmla="*/ 0 60000 65536"/>
              <a:gd name="T9" fmla="*/ 0 60000 65536"/>
              <a:gd name="T10" fmla="*/ 0 60000 65536"/>
              <a:gd name="T11" fmla="*/ 0 60000 65536"/>
              <a:gd name="T12" fmla="*/ 0 w 98"/>
              <a:gd name="T13" fmla="*/ 0 h 193"/>
              <a:gd name="T14" fmla="*/ 98 w 98"/>
              <a:gd name="T15" fmla="*/ 193 h 193"/>
            </a:gdLst>
            <a:ahLst/>
            <a:cxnLst>
              <a:cxn ang="T8">
                <a:pos x="T0" y="T1"/>
              </a:cxn>
              <a:cxn ang="T9">
                <a:pos x="T2" y="T3"/>
              </a:cxn>
              <a:cxn ang="T10">
                <a:pos x="T4" y="T5"/>
              </a:cxn>
              <a:cxn ang="T11">
                <a:pos x="T6" y="T7"/>
              </a:cxn>
            </a:cxnLst>
            <a:rect l="T12" t="T13" r="T14" b="T15"/>
            <a:pathLst>
              <a:path w="98" h="193">
                <a:moveTo>
                  <a:pt x="49" y="0"/>
                </a:moveTo>
                <a:lnTo>
                  <a:pt x="98" y="147"/>
                </a:lnTo>
                <a:lnTo>
                  <a:pt x="0" y="193"/>
                </a:lnTo>
                <a:lnTo>
                  <a:pt x="49"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21868" name="Freeform 365"/>
          <p:cNvSpPr>
            <a:spLocks/>
          </p:cNvSpPr>
          <p:nvPr/>
        </p:nvSpPr>
        <p:spPr bwMode="auto">
          <a:xfrm>
            <a:off x="5130088" y="3083382"/>
            <a:ext cx="218343" cy="434975"/>
          </a:xfrm>
          <a:custGeom>
            <a:avLst/>
            <a:gdLst>
              <a:gd name="T0" fmla="*/ 2147483647 w 94"/>
              <a:gd name="T1" fmla="*/ 0 h 166"/>
              <a:gd name="T2" fmla="*/ 0 w 94"/>
              <a:gd name="T3" fmla="*/ 2147483647 h 166"/>
              <a:gd name="T4" fmla="*/ 2147483647 w 94"/>
              <a:gd name="T5" fmla="*/ 2147483647 h 166"/>
              <a:gd name="T6" fmla="*/ 2147483647 w 94"/>
              <a:gd name="T7" fmla="*/ 0 h 166"/>
              <a:gd name="T8" fmla="*/ 0 60000 65536"/>
              <a:gd name="T9" fmla="*/ 0 60000 65536"/>
              <a:gd name="T10" fmla="*/ 0 60000 65536"/>
              <a:gd name="T11" fmla="*/ 0 60000 65536"/>
              <a:gd name="T12" fmla="*/ 0 w 94"/>
              <a:gd name="T13" fmla="*/ 0 h 166"/>
              <a:gd name="T14" fmla="*/ 94 w 94"/>
              <a:gd name="T15" fmla="*/ 166 h 166"/>
            </a:gdLst>
            <a:ahLst/>
            <a:cxnLst>
              <a:cxn ang="T8">
                <a:pos x="T0" y="T1"/>
              </a:cxn>
              <a:cxn ang="T9">
                <a:pos x="T2" y="T3"/>
              </a:cxn>
              <a:cxn ang="T10">
                <a:pos x="T4" y="T5"/>
              </a:cxn>
              <a:cxn ang="T11">
                <a:pos x="T6" y="T7"/>
              </a:cxn>
            </a:cxnLst>
            <a:rect l="T12" t="T13" r="T14" b="T15"/>
            <a:pathLst>
              <a:path w="94" h="166">
                <a:moveTo>
                  <a:pt x="94" y="0"/>
                </a:moveTo>
                <a:lnTo>
                  <a:pt x="0" y="19"/>
                </a:lnTo>
                <a:lnTo>
                  <a:pt x="49" y="166"/>
                </a:lnTo>
                <a:lnTo>
                  <a:pt x="94"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21869" name="Freeform 366"/>
          <p:cNvSpPr>
            <a:spLocks/>
          </p:cNvSpPr>
          <p:nvPr/>
        </p:nvSpPr>
        <p:spPr bwMode="auto">
          <a:xfrm>
            <a:off x="6659949" y="3097669"/>
            <a:ext cx="215412" cy="263525"/>
          </a:xfrm>
          <a:custGeom>
            <a:avLst/>
            <a:gdLst>
              <a:gd name="T0" fmla="*/ 2147483647 w 93"/>
              <a:gd name="T1" fmla="*/ 0 h 101"/>
              <a:gd name="T2" fmla="*/ 2147483647 w 93"/>
              <a:gd name="T3" fmla="*/ 2147483647 h 101"/>
              <a:gd name="T4" fmla="*/ 0 w 93"/>
              <a:gd name="T5" fmla="*/ 2147483647 h 101"/>
              <a:gd name="T6" fmla="*/ 2147483647 w 93"/>
              <a:gd name="T7" fmla="*/ 0 h 101"/>
              <a:gd name="T8" fmla="*/ 0 60000 65536"/>
              <a:gd name="T9" fmla="*/ 0 60000 65536"/>
              <a:gd name="T10" fmla="*/ 0 60000 65536"/>
              <a:gd name="T11" fmla="*/ 0 60000 65536"/>
              <a:gd name="T12" fmla="*/ 0 w 93"/>
              <a:gd name="T13" fmla="*/ 0 h 101"/>
              <a:gd name="T14" fmla="*/ 93 w 93"/>
              <a:gd name="T15" fmla="*/ 101 h 101"/>
            </a:gdLst>
            <a:ahLst/>
            <a:cxnLst>
              <a:cxn ang="T8">
                <a:pos x="T0" y="T1"/>
              </a:cxn>
              <a:cxn ang="T9">
                <a:pos x="T2" y="T3"/>
              </a:cxn>
              <a:cxn ang="T10">
                <a:pos x="T4" y="T5"/>
              </a:cxn>
              <a:cxn ang="T11">
                <a:pos x="T6" y="T7"/>
              </a:cxn>
            </a:cxnLst>
            <a:rect l="T12" t="T13" r="T14" b="T15"/>
            <a:pathLst>
              <a:path w="93" h="101">
                <a:moveTo>
                  <a:pt x="49" y="0"/>
                </a:moveTo>
                <a:lnTo>
                  <a:pt x="93" y="101"/>
                </a:lnTo>
                <a:lnTo>
                  <a:pt x="0" y="27"/>
                </a:lnTo>
                <a:lnTo>
                  <a:pt x="49"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21870" name="Freeform 367"/>
          <p:cNvSpPr>
            <a:spLocks/>
          </p:cNvSpPr>
          <p:nvPr/>
        </p:nvSpPr>
        <p:spPr bwMode="auto">
          <a:xfrm>
            <a:off x="6771319" y="3097669"/>
            <a:ext cx="216877" cy="263525"/>
          </a:xfrm>
          <a:custGeom>
            <a:avLst/>
            <a:gdLst>
              <a:gd name="T0" fmla="*/ 2147483647 w 93"/>
              <a:gd name="T1" fmla="*/ 2147483647 h 101"/>
              <a:gd name="T2" fmla="*/ 0 w 93"/>
              <a:gd name="T3" fmla="*/ 0 h 101"/>
              <a:gd name="T4" fmla="*/ 2147483647 w 93"/>
              <a:gd name="T5" fmla="*/ 2147483647 h 101"/>
              <a:gd name="T6" fmla="*/ 2147483647 w 93"/>
              <a:gd name="T7" fmla="*/ 2147483647 h 101"/>
              <a:gd name="T8" fmla="*/ 0 60000 65536"/>
              <a:gd name="T9" fmla="*/ 0 60000 65536"/>
              <a:gd name="T10" fmla="*/ 0 60000 65536"/>
              <a:gd name="T11" fmla="*/ 0 60000 65536"/>
              <a:gd name="T12" fmla="*/ 0 w 93"/>
              <a:gd name="T13" fmla="*/ 0 h 101"/>
              <a:gd name="T14" fmla="*/ 93 w 93"/>
              <a:gd name="T15" fmla="*/ 101 h 101"/>
            </a:gdLst>
            <a:ahLst/>
            <a:cxnLst>
              <a:cxn ang="T8">
                <a:pos x="T0" y="T1"/>
              </a:cxn>
              <a:cxn ang="T9">
                <a:pos x="T2" y="T3"/>
              </a:cxn>
              <a:cxn ang="T10">
                <a:pos x="T4" y="T5"/>
              </a:cxn>
              <a:cxn ang="T11">
                <a:pos x="T6" y="T7"/>
              </a:cxn>
            </a:cxnLst>
            <a:rect l="T12" t="T13" r="T14" b="T15"/>
            <a:pathLst>
              <a:path w="93" h="101">
                <a:moveTo>
                  <a:pt x="93" y="83"/>
                </a:moveTo>
                <a:lnTo>
                  <a:pt x="0" y="0"/>
                </a:lnTo>
                <a:lnTo>
                  <a:pt x="44" y="101"/>
                </a:lnTo>
                <a:lnTo>
                  <a:pt x="93" y="83"/>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21871" name="Line 368"/>
          <p:cNvSpPr>
            <a:spLocks noChangeShapeType="1"/>
          </p:cNvSpPr>
          <p:nvPr/>
        </p:nvSpPr>
        <p:spPr bwMode="auto">
          <a:xfrm flipH="1" flipV="1">
            <a:off x="6018110" y="2586487"/>
            <a:ext cx="206620" cy="196850"/>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21872" name="Line 369"/>
          <p:cNvSpPr>
            <a:spLocks noChangeShapeType="1"/>
          </p:cNvSpPr>
          <p:nvPr/>
        </p:nvSpPr>
        <p:spPr bwMode="auto">
          <a:xfrm flipV="1">
            <a:off x="5893553" y="2597600"/>
            <a:ext cx="133350" cy="342900"/>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21873" name="Line 370"/>
          <p:cNvSpPr>
            <a:spLocks noChangeShapeType="1"/>
          </p:cNvSpPr>
          <p:nvPr/>
        </p:nvSpPr>
        <p:spPr bwMode="auto">
          <a:xfrm flipH="1" flipV="1">
            <a:off x="5462733" y="2629357"/>
            <a:ext cx="213946" cy="179387"/>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21874" name="Line 371"/>
          <p:cNvSpPr>
            <a:spLocks noChangeShapeType="1"/>
          </p:cNvSpPr>
          <p:nvPr/>
        </p:nvSpPr>
        <p:spPr bwMode="auto">
          <a:xfrm flipV="1">
            <a:off x="5348433" y="2629357"/>
            <a:ext cx="114300" cy="45402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21875" name="Line 372"/>
          <p:cNvSpPr>
            <a:spLocks noChangeShapeType="1"/>
          </p:cNvSpPr>
          <p:nvPr/>
        </p:nvSpPr>
        <p:spPr bwMode="auto">
          <a:xfrm flipV="1">
            <a:off x="5015790" y="3134182"/>
            <a:ext cx="114300" cy="503237"/>
          </a:xfrm>
          <a:prstGeom prst="line">
            <a:avLst/>
          </a:prstGeom>
          <a:noFill/>
          <a:ln w="9525">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21876" name="Line 373"/>
          <p:cNvSpPr>
            <a:spLocks noChangeShapeType="1"/>
          </p:cNvSpPr>
          <p:nvPr/>
        </p:nvSpPr>
        <p:spPr bwMode="auto">
          <a:xfrm flipH="1">
            <a:off x="5130088" y="3083375"/>
            <a:ext cx="218343" cy="50800"/>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21877" name="Line 374"/>
          <p:cNvSpPr>
            <a:spLocks noChangeShapeType="1"/>
          </p:cNvSpPr>
          <p:nvPr/>
        </p:nvSpPr>
        <p:spPr bwMode="auto">
          <a:xfrm flipH="1" flipV="1">
            <a:off x="6771319" y="3097662"/>
            <a:ext cx="216877" cy="215900"/>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21878" name="Line 375"/>
          <p:cNvSpPr>
            <a:spLocks noChangeShapeType="1"/>
          </p:cNvSpPr>
          <p:nvPr/>
        </p:nvSpPr>
        <p:spPr bwMode="auto">
          <a:xfrm flipV="1">
            <a:off x="6659951" y="3097662"/>
            <a:ext cx="111369" cy="69850"/>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21879" name="Freeform 376"/>
          <p:cNvSpPr>
            <a:spLocks/>
          </p:cNvSpPr>
          <p:nvPr/>
        </p:nvSpPr>
        <p:spPr bwMode="auto">
          <a:xfrm>
            <a:off x="5563846" y="2808737"/>
            <a:ext cx="227135" cy="431800"/>
          </a:xfrm>
          <a:custGeom>
            <a:avLst/>
            <a:gdLst>
              <a:gd name="T0" fmla="*/ 2147483647 w 98"/>
              <a:gd name="T1" fmla="*/ 0 h 165"/>
              <a:gd name="T2" fmla="*/ 2147483647 w 98"/>
              <a:gd name="T3" fmla="*/ 2147483647 h 165"/>
              <a:gd name="T4" fmla="*/ 0 w 98"/>
              <a:gd name="T5" fmla="*/ 2147483647 h 165"/>
              <a:gd name="T6" fmla="*/ 2147483647 w 98"/>
              <a:gd name="T7" fmla="*/ 0 h 165"/>
              <a:gd name="T8" fmla="*/ 0 60000 65536"/>
              <a:gd name="T9" fmla="*/ 0 60000 65536"/>
              <a:gd name="T10" fmla="*/ 0 60000 65536"/>
              <a:gd name="T11" fmla="*/ 0 60000 65536"/>
              <a:gd name="T12" fmla="*/ 0 w 98"/>
              <a:gd name="T13" fmla="*/ 0 h 165"/>
              <a:gd name="T14" fmla="*/ 98 w 98"/>
              <a:gd name="T15" fmla="*/ 165 h 165"/>
            </a:gdLst>
            <a:ahLst/>
            <a:cxnLst>
              <a:cxn ang="T8">
                <a:pos x="T0" y="T1"/>
              </a:cxn>
              <a:cxn ang="T9">
                <a:pos x="T2" y="T3"/>
              </a:cxn>
              <a:cxn ang="T10">
                <a:pos x="T4" y="T5"/>
              </a:cxn>
              <a:cxn ang="T11">
                <a:pos x="T6" y="T7"/>
              </a:cxn>
            </a:cxnLst>
            <a:rect l="T12" t="T13" r="T14" b="T15"/>
            <a:pathLst>
              <a:path w="98" h="165">
                <a:moveTo>
                  <a:pt x="49" y="0"/>
                </a:moveTo>
                <a:lnTo>
                  <a:pt x="98" y="165"/>
                </a:lnTo>
                <a:lnTo>
                  <a:pt x="0" y="142"/>
                </a:lnTo>
                <a:lnTo>
                  <a:pt x="49"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21880" name="Freeform 377"/>
          <p:cNvSpPr>
            <a:spLocks/>
          </p:cNvSpPr>
          <p:nvPr/>
        </p:nvSpPr>
        <p:spPr bwMode="auto">
          <a:xfrm>
            <a:off x="5676677" y="2808737"/>
            <a:ext cx="216877" cy="431800"/>
          </a:xfrm>
          <a:custGeom>
            <a:avLst/>
            <a:gdLst>
              <a:gd name="T0" fmla="*/ 2147483647 w 94"/>
              <a:gd name="T1" fmla="*/ 2147483647 h 165"/>
              <a:gd name="T2" fmla="*/ 0 w 94"/>
              <a:gd name="T3" fmla="*/ 0 h 165"/>
              <a:gd name="T4" fmla="*/ 2147483647 w 94"/>
              <a:gd name="T5" fmla="*/ 2147483647 h 165"/>
              <a:gd name="T6" fmla="*/ 2147483647 w 94"/>
              <a:gd name="T7" fmla="*/ 2147483647 h 165"/>
              <a:gd name="T8" fmla="*/ 0 60000 65536"/>
              <a:gd name="T9" fmla="*/ 0 60000 65536"/>
              <a:gd name="T10" fmla="*/ 0 60000 65536"/>
              <a:gd name="T11" fmla="*/ 0 60000 65536"/>
              <a:gd name="T12" fmla="*/ 0 w 94"/>
              <a:gd name="T13" fmla="*/ 0 h 165"/>
              <a:gd name="T14" fmla="*/ 94 w 94"/>
              <a:gd name="T15" fmla="*/ 165 h 165"/>
            </a:gdLst>
            <a:ahLst/>
            <a:cxnLst>
              <a:cxn ang="T8">
                <a:pos x="T0" y="T1"/>
              </a:cxn>
              <a:cxn ang="T9">
                <a:pos x="T2" y="T3"/>
              </a:cxn>
              <a:cxn ang="T10">
                <a:pos x="T4" y="T5"/>
              </a:cxn>
              <a:cxn ang="T11">
                <a:pos x="T6" y="T7"/>
              </a:cxn>
            </a:cxnLst>
            <a:rect l="T12" t="T13" r="T14" b="T15"/>
            <a:pathLst>
              <a:path w="94" h="165">
                <a:moveTo>
                  <a:pt x="94" y="50"/>
                </a:moveTo>
                <a:lnTo>
                  <a:pt x="0" y="0"/>
                </a:lnTo>
                <a:lnTo>
                  <a:pt x="49" y="165"/>
                </a:lnTo>
                <a:lnTo>
                  <a:pt x="94" y="5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21881" name="Freeform 378"/>
          <p:cNvSpPr>
            <a:spLocks/>
          </p:cNvSpPr>
          <p:nvPr/>
        </p:nvSpPr>
        <p:spPr bwMode="auto">
          <a:xfrm>
            <a:off x="6875361" y="3313562"/>
            <a:ext cx="227134" cy="287338"/>
          </a:xfrm>
          <a:custGeom>
            <a:avLst/>
            <a:gdLst>
              <a:gd name="T0" fmla="*/ 2147483647 w 98"/>
              <a:gd name="T1" fmla="*/ 0 h 110"/>
              <a:gd name="T2" fmla="*/ 2147483647 w 98"/>
              <a:gd name="T3" fmla="*/ 2147483647 h 110"/>
              <a:gd name="T4" fmla="*/ 0 w 98"/>
              <a:gd name="T5" fmla="*/ 2147483647 h 110"/>
              <a:gd name="T6" fmla="*/ 2147483647 w 98"/>
              <a:gd name="T7" fmla="*/ 0 h 110"/>
              <a:gd name="T8" fmla="*/ 0 60000 65536"/>
              <a:gd name="T9" fmla="*/ 0 60000 65536"/>
              <a:gd name="T10" fmla="*/ 0 60000 65536"/>
              <a:gd name="T11" fmla="*/ 0 60000 65536"/>
              <a:gd name="T12" fmla="*/ 0 w 98"/>
              <a:gd name="T13" fmla="*/ 0 h 110"/>
              <a:gd name="T14" fmla="*/ 98 w 98"/>
              <a:gd name="T15" fmla="*/ 110 h 110"/>
            </a:gdLst>
            <a:ahLst/>
            <a:cxnLst>
              <a:cxn ang="T8">
                <a:pos x="T0" y="T1"/>
              </a:cxn>
              <a:cxn ang="T9">
                <a:pos x="T2" y="T3"/>
              </a:cxn>
              <a:cxn ang="T10">
                <a:pos x="T4" y="T5"/>
              </a:cxn>
              <a:cxn ang="T11">
                <a:pos x="T6" y="T7"/>
              </a:cxn>
            </a:cxnLst>
            <a:rect l="T12" t="T13" r="T14" b="T15"/>
            <a:pathLst>
              <a:path w="98" h="110">
                <a:moveTo>
                  <a:pt x="49" y="0"/>
                </a:moveTo>
                <a:lnTo>
                  <a:pt x="98" y="110"/>
                </a:lnTo>
                <a:lnTo>
                  <a:pt x="0" y="18"/>
                </a:lnTo>
                <a:lnTo>
                  <a:pt x="49"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21882" name="Freeform 379"/>
          <p:cNvSpPr>
            <a:spLocks/>
          </p:cNvSpPr>
          <p:nvPr/>
        </p:nvSpPr>
        <p:spPr bwMode="auto">
          <a:xfrm>
            <a:off x="6988197" y="3313569"/>
            <a:ext cx="216877" cy="347663"/>
          </a:xfrm>
          <a:custGeom>
            <a:avLst/>
            <a:gdLst>
              <a:gd name="T0" fmla="*/ 2147483647 w 94"/>
              <a:gd name="T1" fmla="*/ 2147483647 h 133"/>
              <a:gd name="T2" fmla="*/ 0 w 94"/>
              <a:gd name="T3" fmla="*/ 0 h 133"/>
              <a:gd name="T4" fmla="*/ 2147483647 w 94"/>
              <a:gd name="T5" fmla="*/ 2147483647 h 133"/>
              <a:gd name="T6" fmla="*/ 2147483647 w 94"/>
              <a:gd name="T7" fmla="*/ 2147483647 h 133"/>
              <a:gd name="T8" fmla="*/ 0 60000 65536"/>
              <a:gd name="T9" fmla="*/ 0 60000 65536"/>
              <a:gd name="T10" fmla="*/ 0 60000 65536"/>
              <a:gd name="T11" fmla="*/ 0 60000 65536"/>
              <a:gd name="T12" fmla="*/ 0 w 94"/>
              <a:gd name="T13" fmla="*/ 0 h 133"/>
              <a:gd name="T14" fmla="*/ 94 w 94"/>
              <a:gd name="T15" fmla="*/ 133 h 133"/>
            </a:gdLst>
            <a:ahLst/>
            <a:cxnLst>
              <a:cxn ang="T8">
                <a:pos x="T0" y="T1"/>
              </a:cxn>
              <a:cxn ang="T9">
                <a:pos x="T2" y="T3"/>
              </a:cxn>
              <a:cxn ang="T10">
                <a:pos x="T4" y="T5"/>
              </a:cxn>
              <a:cxn ang="T11">
                <a:pos x="T6" y="T7"/>
              </a:cxn>
            </a:cxnLst>
            <a:rect l="T12" t="T13" r="T14" b="T15"/>
            <a:pathLst>
              <a:path w="94" h="133">
                <a:moveTo>
                  <a:pt x="94" y="133"/>
                </a:moveTo>
                <a:lnTo>
                  <a:pt x="0" y="0"/>
                </a:lnTo>
                <a:lnTo>
                  <a:pt x="49" y="110"/>
                </a:lnTo>
                <a:lnTo>
                  <a:pt x="94" y="133"/>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21883" name="Freeform 380"/>
          <p:cNvSpPr>
            <a:spLocks/>
          </p:cNvSpPr>
          <p:nvPr/>
        </p:nvSpPr>
        <p:spPr bwMode="auto">
          <a:xfrm>
            <a:off x="6110432" y="2783337"/>
            <a:ext cx="216877" cy="300038"/>
          </a:xfrm>
          <a:custGeom>
            <a:avLst/>
            <a:gdLst>
              <a:gd name="T0" fmla="*/ 2147483647 w 94"/>
              <a:gd name="T1" fmla="*/ 0 h 115"/>
              <a:gd name="T2" fmla="*/ 2147483647 w 94"/>
              <a:gd name="T3" fmla="*/ 2147483647 h 115"/>
              <a:gd name="T4" fmla="*/ 0 w 94"/>
              <a:gd name="T5" fmla="*/ 2147483647 h 115"/>
              <a:gd name="T6" fmla="*/ 2147483647 w 94"/>
              <a:gd name="T7" fmla="*/ 0 h 115"/>
              <a:gd name="T8" fmla="*/ 0 60000 65536"/>
              <a:gd name="T9" fmla="*/ 0 60000 65536"/>
              <a:gd name="T10" fmla="*/ 0 60000 65536"/>
              <a:gd name="T11" fmla="*/ 0 60000 65536"/>
              <a:gd name="T12" fmla="*/ 0 w 94"/>
              <a:gd name="T13" fmla="*/ 0 h 115"/>
              <a:gd name="T14" fmla="*/ 94 w 94"/>
              <a:gd name="T15" fmla="*/ 115 h 115"/>
            </a:gdLst>
            <a:ahLst/>
            <a:cxnLst>
              <a:cxn ang="T8">
                <a:pos x="T0" y="T1"/>
              </a:cxn>
              <a:cxn ang="T9">
                <a:pos x="T2" y="T3"/>
              </a:cxn>
              <a:cxn ang="T10">
                <a:pos x="T4" y="T5"/>
              </a:cxn>
              <a:cxn ang="T11">
                <a:pos x="T6" y="T7"/>
              </a:cxn>
            </a:cxnLst>
            <a:rect l="T12" t="T13" r="T14" b="T15"/>
            <a:pathLst>
              <a:path w="94" h="115">
                <a:moveTo>
                  <a:pt x="49" y="0"/>
                </a:moveTo>
                <a:lnTo>
                  <a:pt x="94" y="115"/>
                </a:lnTo>
                <a:lnTo>
                  <a:pt x="0" y="97"/>
                </a:lnTo>
                <a:lnTo>
                  <a:pt x="49"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21884" name="Freeform 381"/>
          <p:cNvSpPr>
            <a:spLocks/>
          </p:cNvSpPr>
          <p:nvPr/>
        </p:nvSpPr>
        <p:spPr bwMode="auto">
          <a:xfrm>
            <a:off x="6224732" y="2783337"/>
            <a:ext cx="216877" cy="300038"/>
          </a:xfrm>
          <a:custGeom>
            <a:avLst/>
            <a:gdLst>
              <a:gd name="T0" fmla="*/ 2147483647 w 94"/>
              <a:gd name="T1" fmla="*/ 2147483647 h 115"/>
              <a:gd name="T2" fmla="*/ 0 w 94"/>
              <a:gd name="T3" fmla="*/ 0 h 115"/>
              <a:gd name="T4" fmla="*/ 2147483647 w 94"/>
              <a:gd name="T5" fmla="*/ 2147483647 h 115"/>
              <a:gd name="T6" fmla="*/ 2147483647 w 94"/>
              <a:gd name="T7" fmla="*/ 2147483647 h 115"/>
              <a:gd name="T8" fmla="*/ 0 60000 65536"/>
              <a:gd name="T9" fmla="*/ 0 60000 65536"/>
              <a:gd name="T10" fmla="*/ 0 60000 65536"/>
              <a:gd name="T11" fmla="*/ 0 60000 65536"/>
              <a:gd name="T12" fmla="*/ 0 w 94"/>
              <a:gd name="T13" fmla="*/ 0 h 115"/>
              <a:gd name="T14" fmla="*/ 94 w 94"/>
              <a:gd name="T15" fmla="*/ 115 h 115"/>
            </a:gdLst>
            <a:ahLst/>
            <a:cxnLst>
              <a:cxn ang="T8">
                <a:pos x="T0" y="T1"/>
              </a:cxn>
              <a:cxn ang="T9">
                <a:pos x="T2" y="T3"/>
              </a:cxn>
              <a:cxn ang="T10">
                <a:pos x="T4" y="T5"/>
              </a:cxn>
              <a:cxn ang="T11">
                <a:pos x="T6" y="T7"/>
              </a:cxn>
            </a:cxnLst>
            <a:rect l="T12" t="T13" r="T14" b="T15"/>
            <a:pathLst>
              <a:path w="94" h="115">
                <a:moveTo>
                  <a:pt x="94" y="65"/>
                </a:moveTo>
                <a:lnTo>
                  <a:pt x="0" y="0"/>
                </a:lnTo>
                <a:lnTo>
                  <a:pt x="45" y="115"/>
                </a:lnTo>
                <a:lnTo>
                  <a:pt x="94" y="65"/>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21885" name="Freeform 382"/>
          <p:cNvSpPr>
            <a:spLocks/>
          </p:cNvSpPr>
          <p:nvPr/>
        </p:nvSpPr>
        <p:spPr bwMode="auto">
          <a:xfrm>
            <a:off x="4584967" y="4296227"/>
            <a:ext cx="213946" cy="96837"/>
          </a:xfrm>
          <a:custGeom>
            <a:avLst/>
            <a:gdLst>
              <a:gd name="T0" fmla="*/ 2147483647 w 93"/>
              <a:gd name="T1" fmla="*/ 0 h 37"/>
              <a:gd name="T2" fmla="*/ 2147483647 w 93"/>
              <a:gd name="T3" fmla="*/ 2147483647 h 37"/>
              <a:gd name="T4" fmla="*/ 0 w 93"/>
              <a:gd name="T5" fmla="*/ 2147483647 h 37"/>
              <a:gd name="T6" fmla="*/ 2147483647 w 93"/>
              <a:gd name="T7" fmla="*/ 0 h 37"/>
              <a:gd name="T8" fmla="*/ 0 60000 65536"/>
              <a:gd name="T9" fmla="*/ 0 60000 65536"/>
              <a:gd name="T10" fmla="*/ 0 60000 65536"/>
              <a:gd name="T11" fmla="*/ 0 60000 65536"/>
              <a:gd name="T12" fmla="*/ 0 w 93"/>
              <a:gd name="T13" fmla="*/ 0 h 37"/>
              <a:gd name="T14" fmla="*/ 93 w 93"/>
              <a:gd name="T15" fmla="*/ 37 h 37"/>
            </a:gdLst>
            <a:ahLst/>
            <a:cxnLst>
              <a:cxn ang="T8">
                <a:pos x="T0" y="T1"/>
              </a:cxn>
              <a:cxn ang="T9">
                <a:pos x="T2" y="T3"/>
              </a:cxn>
              <a:cxn ang="T10">
                <a:pos x="T4" y="T5"/>
              </a:cxn>
              <a:cxn ang="T11">
                <a:pos x="T6" y="T7"/>
              </a:cxn>
            </a:cxnLst>
            <a:rect l="T12" t="T13" r="T14" b="T15"/>
            <a:pathLst>
              <a:path w="93" h="37">
                <a:moveTo>
                  <a:pt x="49" y="0"/>
                </a:moveTo>
                <a:lnTo>
                  <a:pt x="93" y="37"/>
                </a:lnTo>
                <a:lnTo>
                  <a:pt x="0" y="23"/>
                </a:lnTo>
                <a:lnTo>
                  <a:pt x="49"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21886" name="Freeform 383"/>
          <p:cNvSpPr>
            <a:spLocks/>
          </p:cNvSpPr>
          <p:nvPr/>
        </p:nvSpPr>
        <p:spPr bwMode="auto">
          <a:xfrm>
            <a:off x="4697802" y="4296227"/>
            <a:ext cx="215411" cy="96837"/>
          </a:xfrm>
          <a:custGeom>
            <a:avLst/>
            <a:gdLst>
              <a:gd name="T0" fmla="*/ 2147483647 w 93"/>
              <a:gd name="T1" fmla="*/ 2147483647 h 37"/>
              <a:gd name="T2" fmla="*/ 0 w 93"/>
              <a:gd name="T3" fmla="*/ 0 h 37"/>
              <a:gd name="T4" fmla="*/ 2147483647 w 93"/>
              <a:gd name="T5" fmla="*/ 2147483647 h 37"/>
              <a:gd name="T6" fmla="*/ 2147483647 w 93"/>
              <a:gd name="T7" fmla="*/ 2147483647 h 37"/>
              <a:gd name="T8" fmla="*/ 0 60000 65536"/>
              <a:gd name="T9" fmla="*/ 0 60000 65536"/>
              <a:gd name="T10" fmla="*/ 0 60000 65536"/>
              <a:gd name="T11" fmla="*/ 0 60000 65536"/>
              <a:gd name="T12" fmla="*/ 0 w 93"/>
              <a:gd name="T13" fmla="*/ 0 h 37"/>
              <a:gd name="T14" fmla="*/ 93 w 93"/>
              <a:gd name="T15" fmla="*/ 37 h 37"/>
            </a:gdLst>
            <a:ahLst/>
            <a:cxnLst>
              <a:cxn ang="T8">
                <a:pos x="T0" y="T1"/>
              </a:cxn>
              <a:cxn ang="T9">
                <a:pos x="T2" y="T3"/>
              </a:cxn>
              <a:cxn ang="T10">
                <a:pos x="T4" y="T5"/>
              </a:cxn>
              <a:cxn ang="T11">
                <a:pos x="T6" y="T7"/>
              </a:cxn>
            </a:cxnLst>
            <a:rect l="T12" t="T13" r="T14" b="T15"/>
            <a:pathLst>
              <a:path w="93" h="37">
                <a:moveTo>
                  <a:pt x="93" y="9"/>
                </a:moveTo>
                <a:lnTo>
                  <a:pt x="0" y="0"/>
                </a:lnTo>
                <a:lnTo>
                  <a:pt x="44" y="37"/>
                </a:lnTo>
                <a:lnTo>
                  <a:pt x="93" y="9"/>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21887" name="Line 384"/>
          <p:cNvSpPr>
            <a:spLocks noChangeShapeType="1"/>
          </p:cNvSpPr>
          <p:nvPr/>
        </p:nvSpPr>
        <p:spPr bwMode="auto">
          <a:xfrm flipH="1" flipV="1">
            <a:off x="5676677" y="2808744"/>
            <a:ext cx="216877" cy="131763"/>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21888" name="Line 385"/>
          <p:cNvSpPr>
            <a:spLocks noChangeShapeType="1"/>
          </p:cNvSpPr>
          <p:nvPr/>
        </p:nvSpPr>
        <p:spPr bwMode="auto">
          <a:xfrm flipV="1">
            <a:off x="5563843" y="2808744"/>
            <a:ext cx="112835" cy="37147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21889" name="Line 386"/>
          <p:cNvSpPr>
            <a:spLocks noChangeShapeType="1"/>
          </p:cNvSpPr>
          <p:nvPr/>
        </p:nvSpPr>
        <p:spPr bwMode="auto">
          <a:xfrm flipH="1" flipV="1">
            <a:off x="6988197" y="3313569"/>
            <a:ext cx="216877" cy="347663"/>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21890" name="Line 387"/>
          <p:cNvSpPr>
            <a:spLocks noChangeShapeType="1"/>
          </p:cNvSpPr>
          <p:nvPr/>
        </p:nvSpPr>
        <p:spPr bwMode="auto">
          <a:xfrm flipV="1">
            <a:off x="6875362" y="3313569"/>
            <a:ext cx="112834" cy="4762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21891" name="Line 388"/>
          <p:cNvSpPr>
            <a:spLocks noChangeShapeType="1"/>
          </p:cNvSpPr>
          <p:nvPr/>
        </p:nvSpPr>
        <p:spPr bwMode="auto">
          <a:xfrm flipH="1" flipV="1">
            <a:off x="6224732" y="2783344"/>
            <a:ext cx="216877" cy="169863"/>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21892" name="Line 389"/>
          <p:cNvSpPr>
            <a:spLocks noChangeShapeType="1"/>
          </p:cNvSpPr>
          <p:nvPr/>
        </p:nvSpPr>
        <p:spPr bwMode="auto">
          <a:xfrm flipH="1" flipV="1">
            <a:off x="4697802" y="4296225"/>
            <a:ext cx="215411" cy="23812"/>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21893" name="Freeform 390"/>
          <p:cNvSpPr>
            <a:spLocks/>
          </p:cNvSpPr>
          <p:nvPr/>
        </p:nvSpPr>
        <p:spPr bwMode="auto">
          <a:xfrm>
            <a:off x="7102497" y="3600900"/>
            <a:ext cx="216877" cy="334962"/>
          </a:xfrm>
          <a:custGeom>
            <a:avLst/>
            <a:gdLst>
              <a:gd name="T0" fmla="*/ 2147483647 w 94"/>
              <a:gd name="T1" fmla="*/ 2147483647 h 128"/>
              <a:gd name="T2" fmla="*/ 2147483647 w 94"/>
              <a:gd name="T3" fmla="*/ 2147483647 h 128"/>
              <a:gd name="T4" fmla="*/ 0 w 94"/>
              <a:gd name="T5" fmla="*/ 0 h 128"/>
              <a:gd name="T6" fmla="*/ 2147483647 w 94"/>
              <a:gd name="T7" fmla="*/ 2147483647 h 128"/>
              <a:gd name="T8" fmla="*/ 0 60000 65536"/>
              <a:gd name="T9" fmla="*/ 0 60000 65536"/>
              <a:gd name="T10" fmla="*/ 0 60000 65536"/>
              <a:gd name="T11" fmla="*/ 0 60000 65536"/>
              <a:gd name="T12" fmla="*/ 0 w 94"/>
              <a:gd name="T13" fmla="*/ 0 h 128"/>
              <a:gd name="T14" fmla="*/ 94 w 94"/>
              <a:gd name="T15" fmla="*/ 128 h 128"/>
            </a:gdLst>
            <a:ahLst/>
            <a:cxnLst>
              <a:cxn ang="T8">
                <a:pos x="T0" y="T1"/>
              </a:cxn>
              <a:cxn ang="T9">
                <a:pos x="T2" y="T3"/>
              </a:cxn>
              <a:cxn ang="T10">
                <a:pos x="T4" y="T5"/>
              </a:cxn>
              <a:cxn ang="T11">
                <a:pos x="T6" y="T7"/>
              </a:cxn>
            </a:cxnLst>
            <a:rect l="T12" t="T13" r="T14" b="T15"/>
            <a:pathLst>
              <a:path w="94" h="128">
                <a:moveTo>
                  <a:pt x="45" y="23"/>
                </a:moveTo>
                <a:lnTo>
                  <a:pt x="94" y="128"/>
                </a:lnTo>
                <a:lnTo>
                  <a:pt x="0" y="0"/>
                </a:lnTo>
                <a:lnTo>
                  <a:pt x="45" y="23"/>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21894" name="Freeform 391"/>
          <p:cNvSpPr>
            <a:spLocks/>
          </p:cNvSpPr>
          <p:nvPr/>
        </p:nvSpPr>
        <p:spPr bwMode="auto">
          <a:xfrm>
            <a:off x="7205076" y="3661232"/>
            <a:ext cx="216877" cy="274637"/>
          </a:xfrm>
          <a:custGeom>
            <a:avLst/>
            <a:gdLst>
              <a:gd name="T0" fmla="*/ 2147483647 w 93"/>
              <a:gd name="T1" fmla="*/ 2147483647 h 105"/>
              <a:gd name="T2" fmla="*/ 0 w 93"/>
              <a:gd name="T3" fmla="*/ 0 h 105"/>
              <a:gd name="T4" fmla="*/ 2147483647 w 93"/>
              <a:gd name="T5" fmla="*/ 2147483647 h 105"/>
              <a:gd name="T6" fmla="*/ 2147483647 w 93"/>
              <a:gd name="T7" fmla="*/ 2147483647 h 105"/>
              <a:gd name="T8" fmla="*/ 0 60000 65536"/>
              <a:gd name="T9" fmla="*/ 0 60000 65536"/>
              <a:gd name="T10" fmla="*/ 0 60000 65536"/>
              <a:gd name="T11" fmla="*/ 0 60000 65536"/>
              <a:gd name="T12" fmla="*/ 0 w 93"/>
              <a:gd name="T13" fmla="*/ 0 h 105"/>
              <a:gd name="T14" fmla="*/ 93 w 93"/>
              <a:gd name="T15" fmla="*/ 105 h 105"/>
            </a:gdLst>
            <a:ahLst/>
            <a:cxnLst>
              <a:cxn ang="T8">
                <a:pos x="T0" y="T1"/>
              </a:cxn>
              <a:cxn ang="T9">
                <a:pos x="T2" y="T3"/>
              </a:cxn>
              <a:cxn ang="T10">
                <a:pos x="T4" y="T5"/>
              </a:cxn>
              <a:cxn ang="T11">
                <a:pos x="T6" y="T7"/>
              </a:cxn>
            </a:cxnLst>
            <a:rect l="T12" t="T13" r="T14" b="T15"/>
            <a:pathLst>
              <a:path w="93" h="105">
                <a:moveTo>
                  <a:pt x="93" y="87"/>
                </a:moveTo>
                <a:lnTo>
                  <a:pt x="0" y="0"/>
                </a:lnTo>
                <a:lnTo>
                  <a:pt x="49" y="105"/>
                </a:lnTo>
                <a:lnTo>
                  <a:pt x="93" y="87"/>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21895" name="Freeform 392"/>
          <p:cNvSpPr>
            <a:spLocks/>
          </p:cNvSpPr>
          <p:nvPr/>
        </p:nvSpPr>
        <p:spPr bwMode="auto">
          <a:xfrm>
            <a:off x="4913212" y="3637414"/>
            <a:ext cx="216877" cy="682625"/>
          </a:xfrm>
          <a:custGeom>
            <a:avLst/>
            <a:gdLst>
              <a:gd name="T0" fmla="*/ 2147483647 w 94"/>
              <a:gd name="T1" fmla="*/ 0 h 261"/>
              <a:gd name="T2" fmla="*/ 2147483647 w 94"/>
              <a:gd name="T3" fmla="*/ 2147483647 h 261"/>
              <a:gd name="T4" fmla="*/ 0 w 94"/>
              <a:gd name="T5" fmla="*/ 2147483647 h 261"/>
              <a:gd name="T6" fmla="*/ 2147483647 w 94"/>
              <a:gd name="T7" fmla="*/ 0 h 261"/>
              <a:gd name="T8" fmla="*/ 0 60000 65536"/>
              <a:gd name="T9" fmla="*/ 0 60000 65536"/>
              <a:gd name="T10" fmla="*/ 0 60000 65536"/>
              <a:gd name="T11" fmla="*/ 0 60000 65536"/>
              <a:gd name="T12" fmla="*/ 0 w 94"/>
              <a:gd name="T13" fmla="*/ 0 h 261"/>
              <a:gd name="T14" fmla="*/ 94 w 94"/>
              <a:gd name="T15" fmla="*/ 261 h 261"/>
            </a:gdLst>
            <a:ahLst/>
            <a:cxnLst>
              <a:cxn ang="T8">
                <a:pos x="T0" y="T1"/>
              </a:cxn>
              <a:cxn ang="T9">
                <a:pos x="T2" y="T3"/>
              </a:cxn>
              <a:cxn ang="T10">
                <a:pos x="T4" y="T5"/>
              </a:cxn>
              <a:cxn ang="T11">
                <a:pos x="T6" y="T7"/>
              </a:cxn>
            </a:cxnLst>
            <a:rect l="T12" t="T13" r="T14" b="T15"/>
            <a:pathLst>
              <a:path w="94" h="261">
                <a:moveTo>
                  <a:pt x="45" y="0"/>
                </a:moveTo>
                <a:lnTo>
                  <a:pt x="94" y="96"/>
                </a:lnTo>
                <a:lnTo>
                  <a:pt x="0" y="261"/>
                </a:lnTo>
                <a:lnTo>
                  <a:pt x="45"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21896" name="Freeform 393"/>
          <p:cNvSpPr>
            <a:spLocks/>
          </p:cNvSpPr>
          <p:nvPr/>
        </p:nvSpPr>
        <p:spPr bwMode="auto">
          <a:xfrm>
            <a:off x="5015792" y="3518357"/>
            <a:ext cx="227135" cy="369887"/>
          </a:xfrm>
          <a:custGeom>
            <a:avLst/>
            <a:gdLst>
              <a:gd name="T0" fmla="*/ 2147483647 w 98"/>
              <a:gd name="T1" fmla="*/ 0 h 142"/>
              <a:gd name="T2" fmla="*/ 0 w 98"/>
              <a:gd name="T3" fmla="*/ 2147483647 h 142"/>
              <a:gd name="T4" fmla="*/ 2147483647 w 98"/>
              <a:gd name="T5" fmla="*/ 2147483647 h 142"/>
              <a:gd name="T6" fmla="*/ 2147483647 w 98"/>
              <a:gd name="T7" fmla="*/ 0 h 142"/>
              <a:gd name="T8" fmla="*/ 0 60000 65536"/>
              <a:gd name="T9" fmla="*/ 0 60000 65536"/>
              <a:gd name="T10" fmla="*/ 0 60000 65536"/>
              <a:gd name="T11" fmla="*/ 0 60000 65536"/>
              <a:gd name="T12" fmla="*/ 0 w 98"/>
              <a:gd name="T13" fmla="*/ 0 h 142"/>
              <a:gd name="T14" fmla="*/ 98 w 98"/>
              <a:gd name="T15" fmla="*/ 142 h 142"/>
            </a:gdLst>
            <a:ahLst/>
            <a:cxnLst>
              <a:cxn ang="T8">
                <a:pos x="T0" y="T1"/>
              </a:cxn>
              <a:cxn ang="T9">
                <a:pos x="T2" y="T3"/>
              </a:cxn>
              <a:cxn ang="T10">
                <a:pos x="T4" y="T5"/>
              </a:cxn>
              <a:cxn ang="T11">
                <a:pos x="T6" y="T7"/>
              </a:cxn>
            </a:cxnLst>
            <a:rect l="T12" t="T13" r="T14" b="T15"/>
            <a:pathLst>
              <a:path w="98" h="142">
                <a:moveTo>
                  <a:pt x="98" y="0"/>
                </a:moveTo>
                <a:lnTo>
                  <a:pt x="0" y="46"/>
                </a:lnTo>
                <a:lnTo>
                  <a:pt x="49" y="142"/>
                </a:lnTo>
                <a:lnTo>
                  <a:pt x="98"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21897" name="Freeform 394"/>
          <p:cNvSpPr>
            <a:spLocks/>
          </p:cNvSpPr>
          <p:nvPr/>
        </p:nvSpPr>
        <p:spPr bwMode="auto">
          <a:xfrm>
            <a:off x="5242926" y="3083375"/>
            <a:ext cx="219808" cy="481012"/>
          </a:xfrm>
          <a:custGeom>
            <a:avLst/>
            <a:gdLst>
              <a:gd name="T0" fmla="*/ 2147483647 w 94"/>
              <a:gd name="T1" fmla="*/ 0 h 184"/>
              <a:gd name="T2" fmla="*/ 2147483647 w 94"/>
              <a:gd name="T3" fmla="*/ 2147483647 h 184"/>
              <a:gd name="T4" fmla="*/ 0 w 94"/>
              <a:gd name="T5" fmla="*/ 2147483647 h 184"/>
              <a:gd name="T6" fmla="*/ 2147483647 w 94"/>
              <a:gd name="T7" fmla="*/ 0 h 184"/>
              <a:gd name="T8" fmla="*/ 0 60000 65536"/>
              <a:gd name="T9" fmla="*/ 0 60000 65536"/>
              <a:gd name="T10" fmla="*/ 0 60000 65536"/>
              <a:gd name="T11" fmla="*/ 0 60000 65536"/>
              <a:gd name="T12" fmla="*/ 0 w 94"/>
              <a:gd name="T13" fmla="*/ 0 h 184"/>
              <a:gd name="T14" fmla="*/ 94 w 94"/>
              <a:gd name="T15" fmla="*/ 184 h 184"/>
            </a:gdLst>
            <a:ahLst/>
            <a:cxnLst>
              <a:cxn ang="T8">
                <a:pos x="T0" y="T1"/>
              </a:cxn>
              <a:cxn ang="T9">
                <a:pos x="T2" y="T3"/>
              </a:cxn>
              <a:cxn ang="T10">
                <a:pos x="T4" y="T5"/>
              </a:cxn>
              <a:cxn ang="T11">
                <a:pos x="T6" y="T7"/>
              </a:cxn>
            </a:cxnLst>
            <a:rect l="T12" t="T13" r="T14" b="T15"/>
            <a:pathLst>
              <a:path w="94" h="184">
                <a:moveTo>
                  <a:pt x="45" y="0"/>
                </a:moveTo>
                <a:lnTo>
                  <a:pt x="94" y="184"/>
                </a:lnTo>
                <a:lnTo>
                  <a:pt x="0" y="166"/>
                </a:lnTo>
                <a:lnTo>
                  <a:pt x="45"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21898" name="Freeform 395"/>
          <p:cNvSpPr>
            <a:spLocks/>
          </p:cNvSpPr>
          <p:nvPr/>
        </p:nvSpPr>
        <p:spPr bwMode="auto">
          <a:xfrm>
            <a:off x="5348432" y="3083375"/>
            <a:ext cx="215411" cy="481012"/>
          </a:xfrm>
          <a:custGeom>
            <a:avLst/>
            <a:gdLst>
              <a:gd name="T0" fmla="*/ 2147483647 w 93"/>
              <a:gd name="T1" fmla="*/ 2147483647 h 184"/>
              <a:gd name="T2" fmla="*/ 0 w 93"/>
              <a:gd name="T3" fmla="*/ 0 h 184"/>
              <a:gd name="T4" fmla="*/ 2147483647 w 93"/>
              <a:gd name="T5" fmla="*/ 2147483647 h 184"/>
              <a:gd name="T6" fmla="*/ 2147483647 w 93"/>
              <a:gd name="T7" fmla="*/ 2147483647 h 184"/>
              <a:gd name="T8" fmla="*/ 0 60000 65536"/>
              <a:gd name="T9" fmla="*/ 0 60000 65536"/>
              <a:gd name="T10" fmla="*/ 0 60000 65536"/>
              <a:gd name="T11" fmla="*/ 0 60000 65536"/>
              <a:gd name="T12" fmla="*/ 0 w 93"/>
              <a:gd name="T13" fmla="*/ 0 h 184"/>
              <a:gd name="T14" fmla="*/ 93 w 93"/>
              <a:gd name="T15" fmla="*/ 184 h 184"/>
            </a:gdLst>
            <a:ahLst/>
            <a:cxnLst>
              <a:cxn ang="T8">
                <a:pos x="T0" y="T1"/>
              </a:cxn>
              <a:cxn ang="T9">
                <a:pos x="T2" y="T3"/>
              </a:cxn>
              <a:cxn ang="T10">
                <a:pos x="T4" y="T5"/>
              </a:cxn>
              <a:cxn ang="T11">
                <a:pos x="T6" y="T7"/>
              </a:cxn>
            </a:cxnLst>
            <a:rect l="T12" t="T13" r="T14" b="T15"/>
            <a:pathLst>
              <a:path w="93" h="184">
                <a:moveTo>
                  <a:pt x="93" y="37"/>
                </a:moveTo>
                <a:lnTo>
                  <a:pt x="0" y="0"/>
                </a:lnTo>
                <a:lnTo>
                  <a:pt x="49" y="184"/>
                </a:lnTo>
                <a:lnTo>
                  <a:pt x="93" y="37"/>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21899" name="Line 396"/>
          <p:cNvSpPr>
            <a:spLocks noChangeShapeType="1"/>
          </p:cNvSpPr>
          <p:nvPr/>
        </p:nvSpPr>
        <p:spPr bwMode="auto">
          <a:xfrm flipH="1" flipV="1">
            <a:off x="7205076" y="3661225"/>
            <a:ext cx="216877" cy="227012"/>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21900" name="Line 397"/>
          <p:cNvSpPr>
            <a:spLocks noChangeShapeType="1"/>
          </p:cNvSpPr>
          <p:nvPr/>
        </p:nvSpPr>
        <p:spPr bwMode="auto">
          <a:xfrm>
            <a:off x="7102499" y="3600907"/>
            <a:ext cx="102577" cy="6032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21901" name="Line 398"/>
          <p:cNvSpPr>
            <a:spLocks noChangeShapeType="1"/>
          </p:cNvSpPr>
          <p:nvPr/>
        </p:nvSpPr>
        <p:spPr bwMode="auto">
          <a:xfrm flipV="1">
            <a:off x="4913214" y="3637414"/>
            <a:ext cx="102577" cy="682625"/>
          </a:xfrm>
          <a:prstGeom prst="line">
            <a:avLst/>
          </a:prstGeom>
          <a:noFill/>
          <a:ln w="9525">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21902" name="Line 399"/>
          <p:cNvSpPr>
            <a:spLocks noChangeShapeType="1"/>
          </p:cNvSpPr>
          <p:nvPr/>
        </p:nvSpPr>
        <p:spPr bwMode="auto">
          <a:xfrm flipH="1" flipV="1">
            <a:off x="5348432" y="3083382"/>
            <a:ext cx="215411" cy="96837"/>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21903" name="Line 400"/>
          <p:cNvSpPr>
            <a:spLocks noChangeShapeType="1"/>
          </p:cNvSpPr>
          <p:nvPr/>
        </p:nvSpPr>
        <p:spPr bwMode="auto">
          <a:xfrm flipV="1">
            <a:off x="5242922" y="3083382"/>
            <a:ext cx="105508" cy="43497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21904" name="Freeform 401"/>
          <p:cNvSpPr>
            <a:spLocks/>
          </p:cNvSpPr>
          <p:nvPr/>
        </p:nvSpPr>
        <p:spPr bwMode="auto">
          <a:xfrm>
            <a:off x="6327307" y="2953207"/>
            <a:ext cx="227134" cy="300037"/>
          </a:xfrm>
          <a:custGeom>
            <a:avLst/>
            <a:gdLst>
              <a:gd name="T0" fmla="*/ 2147483647 w 98"/>
              <a:gd name="T1" fmla="*/ 0 h 115"/>
              <a:gd name="T2" fmla="*/ 2147483647 w 98"/>
              <a:gd name="T3" fmla="*/ 2147483647 h 115"/>
              <a:gd name="T4" fmla="*/ 0 w 98"/>
              <a:gd name="T5" fmla="*/ 2147483647 h 115"/>
              <a:gd name="T6" fmla="*/ 2147483647 w 98"/>
              <a:gd name="T7" fmla="*/ 0 h 115"/>
              <a:gd name="T8" fmla="*/ 0 60000 65536"/>
              <a:gd name="T9" fmla="*/ 0 60000 65536"/>
              <a:gd name="T10" fmla="*/ 0 60000 65536"/>
              <a:gd name="T11" fmla="*/ 0 60000 65536"/>
              <a:gd name="T12" fmla="*/ 0 w 98"/>
              <a:gd name="T13" fmla="*/ 0 h 115"/>
              <a:gd name="T14" fmla="*/ 98 w 98"/>
              <a:gd name="T15" fmla="*/ 115 h 115"/>
            </a:gdLst>
            <a:ahLst/>
            <a:cxnLst>
              <a:cxn ang="T8">
                <a:pos x="T0" y="T1"/>
              </a:cxn>
              <a:cxn ang="T9">
                <a:pos x="T2" y="T3"/>
              </a:cxn>
              <a:cxn ang="T10">
                <a:pos x="T4" y="T5"/>
              </a:cxn>
              <a:cxn ang="T11">
                <a:pos x="T6" y="T7"/>
              </a:cxn>
            </a:cxnLst>
            <a:rect l="T12" t="T13" r="T14" b="T15"/>
            <a:pathLst>
              <a:path w="98" h="115">
                <a:moveTo>
                  <a:pt x="49" y="0"/>
                </a:moveTo>
                <a:lnTo>
                  <a:pt x="98" y="115"/>
                </a:lnTo>
                <a:lnTo>
                  <a:pt x="0" y="50"/>
                </a:lnTo>
                <a:lnTo>
                  <a:pt x="49"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21905" name="Freeform 402"/>
          <p:cNvSpPr>
            <a:spLocks/>
          </p:cNvSpPr>
          <p:nvPr/>
        </p:nvSpPr>
        <p:spPr bwMode="auto">
          <a:xfrm>
            <a:off x="6441608" y="2953207"/>
            <a:ext cx="218342" cy="300037"/>
          </a:xfrm>
          <a:custGeom>
            <a:avLst/>
            <a:gdLst>
              <a:gd name="T0" fmla="*/ 2147483647 w 94"/>
              <a:gd name="T1" fmla="*/ 2147483647 h 115"/>
              <a:gd name="T2" fmla="*/ 0 w 94"/>
              <a:gd name="T3" fmla="*/ 0 h 115"/>
              <a:gd name="T4" fmla="*/ 2147483647 w 94"/>
              <a:gd name="T5" fmla="*/ 2147483647 h 115"/>
              <a:gd name="T6" fmla="*/ 2147483647 w 94"/>
              <a:gd name="T7" fmla="*/ 2147483647 h 115"/>
              <a:gd name="T8" fmla="*/ 0 60000 65536"/>
              <a:gd name="T9" fmla="*/ 0 60000 65536"/>
              <a:gd name="T10" fmla="*/ 0 60000 65536"/>
              <a:gd name="T11" fmla="*/ 0 60000 65536"/>
              <a:gd name="T12" fmla="*/ 0 w 94"/>
              <a:gd name="T13" fmla="*/ 0 h 115"/>
              <a:gd name="T14" fmla="*/ 94 w 94"/>
              <a:gd name="T15" fmla="*/ 115 h 115"/>
            </a:gdLst>
            <a:ahLst/>
            <a:cxnLst>
              <a:cxn ang="T8">
                <a:pos x="T0" y="T1"/>
              </a:cxn>
              <a:cxn ang="T9">
                <a:pos x="T2" y="T3"/>
              </a:cxn>
              <a:cxn ang="T10">
                <a:pos x="T4" y="T5"/>
              </a:cxn>
              <a:cxn ang="T11">
                <a:pos x="T6" y="T7"/>
              </a:cxn>
            </a:cxnLst>
            <a:rect l="T12" t="T13" r="T14" b="T15"/>
            <a:pathLst>
              <a:path w="94" h="115">
                <a:moveTo>
                  <a:pt x="94" y="82"/>
                </a:moveTo>
                <a:lnTo>
                  <a:pt x="0" y="0"/>
                </a:lnTo>
                <a:lnTo>
                  <a:pt x="49" y="115"/>
                </a:lnTo>
                <a:lnTo>
                  <a:pt x="94" y="82"/>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21906" name="Freeform 403"/>
          <p:cNvSpPr>
            <a:spLocks/>
          </p:cNvSpPr>
          <p:nvPr/>
        </p:nvSpPr>
        <p:spPr bwMode="auto">
          <a:xfrm>
            <a:off x="5790977" y="2940507"/>
            <a:ext cx="216877" cy="300037"/>
          </a:xfrm>
          <a:custGeom>
            <a:avLst/>
            <a:gdLst>
              <a:gd name="T0" fmla="*/ 2147483647 w 94"/>
              <a:gd name="T1" fmla="*/ 0 h 115"/>
              <a:gd name="T2" fmla="*/ 2147483647 w 94"/>
              <a:gd name="T3" fmla="*/ 2147483647 h 115"/>
              <a:gd name="T4" fmla="*/ 0 w 94"/>
              <a:gd name="T5" fmla="*/ 2147483647 h 115"/>
              <a:gd name="T6" fmla="*/ 2147483647 w 94"/>
              <a:gd name="T7" fmla="*/ 0 h 115"/>
              <a:gd name="T8" fmla="*/ 0 60000 65536"/>
              <a:gd name="T9" fmla="*/ 0 60000 65536"/>
              <a:gd name="T10" fmla="*/ 0 60000 65536"/>
              <a:gd name="T11" fmla="*/ 0 60000 65536"/>
              <a:gd name="T12" fmla="*/ 0 w 94"/>
              <a:gd name="T13" fmla="*/ 0 h 115"/>
              <a:gd name="T14" fmla="*/ 94 w 94"/>
              <a:gd name="T15" fmla="*/ 115 h 115"/>
            </a:gdLst>
            <a:ahLst/>
            <a:cxnLst>
              <a:cxn ang="T8">
                <a:pos x="T0" y="T1"/>
              </a:cxn>
              <a:cxn ang="T9">
                <a:pos x="T2" y="T3"/>
              </a:cxn>
              <a:cxn ang="T10">
                <a:pos x="T4" y="T5"/>
              </a:cxn>
              <a:cxn ang="T11">
                <a:pos x="T6" y="T7"/>
              </a:cxn>
            </a:cxnLst>
            <a:rect l="T12" t="T13" r="T14" b="T15"/>
            <a:pathLst>
              <a:path w="94" h="115">
                <a:moveTo>
                  <a:pt x="45" y="0"/>
                </a:moveTo>
                <a:lnTo>
                  <a:pt x="94" y="115"/>
                </a:lnTo>
                <a:lnTo>
                  <a:pt x="0" y="115"/>
                </a:lnTo>
                <a:lnTo>
                  <a:pt x="45"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21907" name="Line 404"/>
          <p:cNvSpPr>
            <a:spLocks noChangeShapeType="1"/>
          </p:cNvSpPr>
          <p:nvPr/>
        </p:nvSpPr>
        <p:spPr bwMode="auto">
          <a:xfrm flipH="1" flipV="1">
            <a:off x="6441608" y="2953200"/>
            <a:ext cx="218342" cy="214312"/>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21908" name="Line 405"/>
          <p:cNvSpPr>
            <a:spLocks noChangeShapeType="1"/>
          </p:cNvSpPr>
          <p:nvPr/>
        </p:nvSpPr>
        <p:spPr bwMode="auto">
          <a:xfrm flipV="1">
            <a:off x="6327309" y="2953207"/>
            <a:ext cx="114300" cy="13017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21909" name="Line 406"/>
          <p:cNvSpPr>
            <a:spLocks noChangeShapeType="1"/>
          </p:cNvSpPr>
          <p:nvPr/>
        </p:nvSpPr>
        <p:spPr bwMode="auto">
          <a:xfrm flipH="1" flipV="1">
            <a:off x="5893554" y="2940507"/>
            <a:ext cx="216877" cy="96837"/>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21910" name="Line 407"/>
          <p:cNvSpPr>
            <a:spLocks noChangeShapeType="1"/>
          </p:cNvSpPr>
          <p:nvPr/>
        </p:nvSpPr>
        <p:spPr bwMode="auto">
          <a:xfrm flipV="1">
            <a:off x="5790981" y="2940507"/>
            <a:ext cx="102577" cy="300037"/>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21911" name="Freeform 408"/>
          <p:cNvSpPr>
            <a:spLocks/>
          </p:cNvSpPr>
          <p:nvPr/>
        </p:nvSpPr>
        <p:spPr bwMode="auto">
          <a:xfrm>
            <a:off x="7319374" y="3888241"/>
            <a:ext cx="213946" cy="504825"/>
          </a:xfrm>
          <a:custGeom>
            <a:avLst/>
            <a:gdLst>
              <a:gd name="T0" fmla="*/ 2147483647 w 93"/>
              <a:gd name="T1" fmla="*/ 0 h 193"/>
              <a:gd name="T2" fmla="*/ 2147483647 w 93"/>
              <a:gd name="T3" fmla="*/ 2147483647 h 193"/>
              <a:gd name="T4" fmla="*/ 0 w 93"/>
              <a:gd name="T5" fmla="*/ 2147483647 h 193"/>
              <a:gd name="T6" fmla="*/ 2147483647 w 93"/>
              <a:gd name="T7" fmla="*/ 0 h 193"/>
              <a:gd name="T8" fmla="*/ 0 60000 65536"/>
              <a:gd name="T9" fmla="*/ 0 60000 65536"/>
              <a:gd name="T10" fmla="*/ 0 60000 65536"/>
              <a:gd name="T11" fmla="*/ 0 60000 65536"/>
              <a:gd name="T12" fmla="*/ 0 w 93"/>
              <a:gd name="T13" fmla="*/ 0 h 193"/>
              <a:gd name="T14" fmla="*/ 93 w 93"/>
              <a:gd name="T15" fmla="*/ 193 h 193"/>
            </a:gdLst>
            <a:ahLst/>
            <a:cxnLst>
              <a:cxn ang="T8">
                <a:pos x="T0" y="T1"/>
              </a:cxn>
              <a:cxn ang="T9">
                <a:pos x="T2" y="T3"/>
              </a:cxn>
              <a:cxn ang="T10">
                <a:pos x="T4" y="T5"/>
              </a:cxn>
              <a:cxn ang="T11">
                <a:pos x="T6" y="T7"/>
              </a:cxn>
            </a:cxnLst>
            <a:rect l="T12" t="T13" r="T14" b="T15"/>
            <a:pathLst>
              <a:path w="93" h="193">
                <a:moveTo>
                  <a:pt x="44" y="0"/>
                </a:moveTo>
                <a:lnTo>
                  <a:pt x="93" y="193"/>
                </a:lnTo>
                <a:lnTo>
                  <a:pt x="0" y="18"/>
                </a:lnTo>
                <a:lnTo>
                  <a:pt x="44"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21912" name="Freeform 409"/>
          <p:cNvSpPr>
            <a:spLocks/>
          </p:cNvSpPr>
          <p:nvPr/>
        </p:nvSpPr>
        <p:spPr bwMode="auto">
          <a:xfrm>
            <a:off x="7421949" y="3888241"/>
            <a:ext cx="228600" cy="504825"/>
          </a:xfrm>
          <a:custGeom>
            <a:avLst/>
            <a:gdLst>
              <a:gd name="T0" fmla="*/ 2147483647 w 99"/>
              <a:gd name="T1" fmla="*/ 2147483647 h 193"/>
              <a:gd name="T2" fmla="*/ 0 w 99"/>
              <a:gd name="T3" fmla="*/ 0 h 193"/>
              <a:gd name="T4" fmla="*/ 2147483647 w 99"/>
              <a:gd name="T5" fmla="*/ 2147483647 h 193"/>
              <a:gd name="T6" fmla="*/ 2147483647 w 99"/>
              <a:gd name="T7" fmla="*/ 2147483647 h 193"/>
              <a:gd name="T8" fmla="*/ 0 60000 65536"/>
              <a:gd name="T9" fmla="*/ 0 60000 65536"/>
              <a:gd name="T10" fmla="*/ 0 60000 65536"/>
              <a:gd name="T11" fmla="*/ 0 60000 65536"/>
              <a:gd name="T12" fmla="*/ 0 w 99"/>
              <a:gd name="T13" fmla="*/ 0 h 193"/>
              <a:gd name="T14" fmla="*/ 99 w 99"/>
              <a:gd name="T15" fmla="*/ 193 h 193"/>
            </a:gdLst>
            <a:ahLst/>
            <a:cxnLst>
              <a:cxn ang="T8">
                <a:pos x="T0" y="T1"/>
              </a:cxn>
              <a:cxn ang="T9">
                <a:pos x="T2" y="T3"/>
              </a:cxn>
              <a:cxn ang="T10">
                <a:pos x="T4" y="T5"/>
              </a:cxn>
              <a:cxn ang="T11">
                <a:pos x="T6" y="T7"/>
              </a:cxn>
            </a:cxnLst>
            <a:rect l="T12" t="T13" r="T14" b="T15"/>
            <a:pathLst>
              <a:path w="99" h="193">
                <a:moveTo>
                  <a:pt x="99" y="165"/>
                </a:moveTo>
                <a:lnTo>
                  <a:pt x="0" y="0"/>
                </a:lnTo>
                <a:lnTo>
                  <a:pt x="49" y="193"/>
                </a:lnTo>
                <a:lnTo>
                  <a:pt x="99" y="165"/>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21913" name="Line 410"/>
          <p:cNvSpPr>
            <a:spLocks noChangeShapeType="1"/>
          </p:cNvSpPr>
          <p:nvPr/>
        </p:nvSpPr>
        <p:spPr bwMode="auto">
          <a:xfrm>
            <a:off x="7421951" y="3888237"/>
            <a:ext cx="10258" cy="14288"/>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21914" name="Line 411"/>
          <p:cNvSpPr>
            <a:spLocks noChangeShapeType="1"/>
          </p:cNvSpPr>
          <p:nvPr/>
        </p:nvSpPr>
        <p:spPr bwMode="auto">
          <a:xfrm flipH="1" flipV="1">
            <a:off x="7421949" y="3888237"/>
            <a:ext cx="228600" cy="431800"/>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21915" name="Line 412"/>
          <p:cNvSpPr>
            <a:spLocks noChangeShapeType="1"/>
          </p:cNvSpPr>
          <p:nvPr/>
        </p:nvSpPr>
        <p:spPr bwMode="auto">
          <a:xfrm flipV="1">
            <a:off x="7319377" y="3888241"/>
            <a:ext cx="102577" cy="4762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21916" name="Freeform 413"/>
          <p:cNvSpPr>
            <a:spLocks/>
          </p:cNvSpPr>
          <p:nvPr/>
        </p:nvSpPr>
        <p:spPr bwMode="auto">
          <a:xfrm>
            <a:off x="4798911" y="4320037"/>
            <a:ext cx="216877" cy="96838"/>
          </a:xfrm>
          <a:custGeom>
            <a:avLst/>
            <a:gdLst>
              <a:gd name="T0" fmla="*/ 2147483647 w 94"/>
              <a:gd name="T1" fmla="*/ 0 h 37"/>
              <a:gd name="T2" fmla="*/ 2147483647 w 94"/>
              <a:gd name="T3" fmla="*/ 2147483647 h 37"/>
              <a:gd name="T4" fmla="*/ 0 w 94"/>
              <a:gd name="T5" fmla="*/ 2147483647 h 37"/>
              <a:gd name="T6" fmla="*/ 2147483647 w 94"/>
              <a:gd name="T7" fmla="*/ 0 h 37"/>
              <a:gd name="T8" fmla="*/ 0 60000 65536"/>
              <a:gd name="T9" fmla="*/ 0 60000 65536"/>
              <a:gd name="T10" fmla="*/ 0 60000 65536"/>
              <a:gd name="T11" fmla="*/ 0 60000 65536"/>
              <a:gd name="T12" fmla="*/ 0 w 94"/>
              <a:gd name="T13" fmla="*/ 0 h 37"/>
              <a:gd name="T14" fmla="*/ 94 w 94"/>
              <a:gd name="T15" fmla="*/ 37 h 37"/>
            </a:gdLst>
            <a:ahLst/>
            <a:cxnLst>
              <a:cxn ang="T8">
                <a:pos x="T0" y="T1"/>
              </a:cxn>
              <a:cxn ang="T9">
                <a:pos x="T2" y="T3"/>
              </a:cxn>
              <a:cxn ang="T10">
                <a:pos x="T4" y="T5"/>
              </a:cxn>
              <a:cxn ang="T11">
                <a:pos x="T6" y="T7"/>
              </a:cxn>
            </a:cxnLst>
            <a:rect l="T12" t="T13" r="T14" b="T15"/>
            <a:pathLst>
              <a:path w="94" h="37">
                <a:moveTo>
                  <a:pt x="49" y="0"/>
                </a:moveTo>
                <a:lnTo>
                  <a:pt x="94" y="37"/>
                </a:lnTo>
                <a:lnTo>
                  <a:pt x="0" y="28"/>
                </a:lnTo>
                <a:lnTo>
                  <a:pt x="49"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21917" name="Freeform 414"/>
          <p:cNvSpPr>
            <a:spLocks/>
          </p:cNvSpPr>
          <p:nvPr/>
        </p:nvSpPr>
        <p:spPr bwMode="auto">
          <a:xfrm>
            <a:off x="4913212" y="3888237"/>
            <a:ext cx="216877" cy="528638"/>
          </a:xfrm>
          <a:custGeom>
            <a:avLst/>
            <a:gdLst>
              <a:gd name="T0" fmla="*/ 2147483647 w 94"/>
              <a:gd name="T1" fmla="*/ 0 h 202"/>
              <a:gd name="T2" fmla="*/ 0 w 94"/>
              <a:gd name="T3" fmla="*/ 2147483647 h 202"/>
              <a:gd name="T4" fmla="*/ 2147483647 w 94"/>
              <a:gd name="T5" fmla="*/ 2147483647 h 202"/>
              <a:gd name="T6" fmla="*/ 2147483647 w 94"/>
              <a:gd name="T7" fmla="*/ 0 h 202"/>
              <a:gd name="T8" fmla="*/ 0 60000 65536"/>
              <a:gd name="T9" fmla="*/ 0 60000 65536"/>
              <a:gd name="T10" fmla="*/ 0 60000 65536"/>
              <a:gd name="T11" fmla="*/ 0 60000 65536"/>
              <a:gd name="T12" fmla="*/ 0 w 94"/>
              <a:gd name="T13" fmla="*/ 0 h 202"/>
              <a:gd name="T14" fmla="*/ 94 w 94"/>
              <a:gd name="T15" fmla="*/ 202 h 202"/>
            </a:gdLst>
            <a:ahLst/>
            <a:cxnLst>
              <a:cxn ang="T8">
                <a:pos x="T0" y="T1"/>
              </a:cxn>
              <a:cxn ang="T9">
                <a:pos x="T2" y="T3"/>
              </a:cxn>
              <a:cxn ang="T10">
                <a:pos x="T4" y="T5"/>
              </a:cxn>
              <a:cxn ang="T11">
                <a:pos x="T6" y="T7"/>
              </a:cxn>
            </a:cxnLst>
            <a:rect l="T12" t="T13" r="T14" b="T15"/>
            <a:pathLst>
              <a:path w="94" h="202">
                <a:moveTo>
                  <a:pt x="94" y="0"/>
                </a:moveTo>
                <a:lnTo>
                  <a:pt x="0" y="165"/>
                </a:lnTo>
                <a:lnTo>
                  <a:pt x="45" y="202"/>
                </a:lnTo>
                <a:lnTo>
                  <a:pt x="94"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21918" name="Freeform 415"/>
          <p:cNvSpPr>
            <a:spLocks/>
          </p:cNvSpPr>
          <p:nvPr/>
        </p:nvSpPr>
        <p:spPr bwMode="auto">
          <a:xfrm>
            <a:off x="7533319" y="4320037"/>
            <a:ext cx="219808" cy="96838"/>
          </a:xfrm>
          <a:custGeom>
            <a:avLst/>
            <a:gdLst>
              <a:gd name="T0" fmla="*/ 2147483647 w 94"/>
              <a:gd name="T1" fmla="*/ 0 h 37"/>
              <a:gd name="T2" fmla="*/ 2147483647 w 94"/>
              <a:gd name="T3" fmla="*/ 2147483647 h 37"/>
              <a:gd name="T4" fmla="*/ 0 w 94"/>
              <a:gd name="T5" fmla="*/ 2147483647 h 37"/>
              <a:gd name="T6" fmla="*/ 2147483647 w 94"/>
              <a:gd name="T7" fmla="*/ 0 h 37"/>
              <a:gd name="T8" fmla="*/ 0 60000 65536"/>
              <a:gd name="T9" fmla="*/ 0 60000 65536"/>
              <a:gd name="T10" fmla="*/ 0 60000 65536"/>
              <a:gd name="T11" fmla="*/ 0 60000 65536"/>
              <a:gd name="T12" fmla="*/ 0 w 94"/>
              <a:gd name="T13" fmla="*/ 0 h 37"/>
              <a:gd name="T14" fmla="*/ 94 w 94"/>
              <a:gd name="T15" fmla="*/ 37 h 37"/>
            </a:gdLst>
            <a:ahLst/>
            <a:cxnLst>
              <a:cxn ang="T8">
                <a:pos x="T0" y="T1"/>
              </a:cxn>
              <a:cxn ang="T9">
                <a:pos x="T2" y="T3"/>
              </a:cxn>
              <a:cxn ang="T10">
                <a:pos x="T4" y="T5"/>
              </a:cxn>
              <a:cxn ang="T11">
                <a:pos x="T6" y="T7"/>
              </a:cxn>
            </a:cxnLst>
            <a:rect l="T12" t="T13" r="T14" b="T15"/>
            <a:pathLst>
              <a:path w="94" h="37">
                <a:moveTo>
                  <a:pt x="50" y="0"/>
                </a:moveTo>
                <a:lnTo>
                  <a:pt x="94" y="37"/>
                </a:lnTo>
                <a:lnTo>
                  <a:pt x="0" y="28"/>
                </a:lnTo>
                <a:lnTo>
                  <a:pt x="50"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21919" name="Freeform 416"/>
          <p:cNvSpPr>
            <a:spLocks/>
          </p:cNvSpPr>
          <p:nvPr/>
        </p:nvSpPr>
        <p:spPr bwMode="auto">
          <a:xfrm>
            <a:off x="7650549" y="4320037"/>
            <a:ext cx="215412" cy="96838"/>
          </a:xfrm>
          <a:custGeom>
            <a:avLst/>
            <a:gdLst>
              <a:gd name="T0" fmla="*/ 2147483647 w 93"/>
              <a:gd name="T1" fmla="*/ 2147483647 h 37"/>
              <a:gd name="T2" fmla="*/ 0 w 93"/>
              <a:gd name="T3" fmla="*/ 0 h 37"/>
              <a:gd name="T4" fmla="*/ 2147483647 w 93"/>
              <a:gd name="T5" fmla="*/ 2147483647 h 37"/>
              <a:gd name="T6" fmla="*/ 2147483647 w 93"/>
              <a:gd name="T7" fmla="*/ 2147483647 h 37"/>
              <a:gd name="T8" fmla="*/ 0 60000 65536"/>
              <a:gd name="T9" fmla="*/ 0 60000 65536"/>
              <a:gd name="T10" fmla="*/ 0 60000 65536"/>
              <a:gd name="T11" fmla="*/ 0 60000 65536"/>
              <a:gd name="T12" fmla="*/ 0 w 93"/>
              <a:gd name="T13" fmla="*/ 0 h 37"/>
              <a:gd name="T14" fmla="*/ 93 w 93"/>
              <a:gd name="T15" fmla="*/ 37 h 37"/>
            </a:gdLst>
            <a:ahLst/>
            <a:cxnLst>
              <a:cxn ang="T8">
                <a:pos x="T0" y="T1"/>
              </a:cxn>
              <a:cxn ang="T9">
                <a:pos x="T2" y="T3"/>
              </a:cxn>
              <a:cxn ang="T10">
                <a:pos x="T4" y="T5"/>
              </a:cxn>
              <a:cxn ang="T11">
                <a:pos x="T6" y="T7"/>
              </a:cxn>
            </a:cxnLst>
            <a:rect l="T12" t="T13" r="T14" b="T15"/>
            <a:pathLst>
              <a:path w="93" h="37">
                <a:moveTo>
                  <a:pt x="93" y="14"/>
                </a:moveTo>
                <a:lnTo>
                  <a:pt x="0" y="0"/>
                </a:lnTo>
                <a:lnTo>
                  <a:pt x="44" y="37"/>
                </a:lnTo>
                <a:lnTo>
                  <a:pt x="93" y="14"/>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21920" name="Freeform 417"/>
          <p:cNvSpPr>
            <a:spLocks/>
          </p:cNvSpPr>
          <p:nvPr/>
        </p:nvSpPr>
        <p:spPr bwMode="auto">
          <a:xfrm>
            <a:off x="4252325" y="4320037"/>
            <a:ext cx="218342" cy="96838"/>
          </a:xfrm>
          <a:custGeom>
            <a:avLst/>
            <a:gdLst>
              <a:gd name="T0" fmla="*/ 2147483647 w 94"/>
              <a:gd name="T1" fmla="*/ 0 h 37"/>
              <a:gd name="T2" fmla="*/ 2147483647 w 94"/>
              <a:gd name="T3" fmla="*/ 2147483647 h 37"/>
              <a:gd name="T4" fmla="*/ 0 w 94"/>
              <a:gd name="T5" fmla="*/ 2147483647 h 37"/>
              <a:gd name="T6" fmla="*/ 2147483647 w 94"/>
              <a:gd name="T7" fmla="*/ 0 h 37"/>
              <a:gd name="T8" fmla="*/ 0 60000 65536"/>
              <a:gd name="T9" fmla="*/ 0 60000 65536"/>
              <a:gd name="T10" fmla="*/ 0 60000 65536"/>
              <a:gd name="T11" fmla="*/ 0 60000 65536"/>
              <a:gd name="T12" fmla="*/ 0 w 94"/>
              <a:gd name="T13" fmla="*/ 0 h 37"/>
              <a:gd name="T14" fmla="*/ 94 w 94"/>
              <a:gd name="T15" fmla="*/ 37 h 37"/>
            </a:gdLst>
            <a:ahLst/>
            <a:cxnLst>
              <a:cxn ang="T8">
                <a:pos x="T0" y="T1"/>
              </a:cxn>
              <a:cxn ang="T9">
                <a:pos x="T2" y="T3"/>
              </a:cxn>
              <a:cxn ang="T10">
                <a:pos x="T4" y="T5"/>
              </a:cxn>
              <a:cxn ang="T11">
                <a:pos x="T6" y="T7"/>
              </a:cxn>
            </a:cxnLst>
            <a:rect l="T12" t="T13" r="T14" b="T15"/>
            <a:pathLst>
              <a:path w="94" h="37">
                <a:moveTo>
                  <a:pt x="49" y="0"/>
                </a:moveTo>
                <a:lnTo>
                  <a:pt x="94" y="37"/>
                </a:lnTo>
                <a:lnTo>
                  <a:pt x="0" y="28"/>
                </a:lnTo>
                <a:lnTo>
                  <a:pt x="49"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21921" name="Freeform 418"/>
          <p:cNvSpPr>
            <a:spLocks/>
          </p:cNvSpPr>
          <p:nvPr/>
        </p:nvSpPr>
        <p:spPr bwMode="auto">
          <a:xfrm>
            <a:off x="4365159" y="4320037"/>
            <a:ext cx="219808" cy="96838"/>
          </a:xfrm>
          <a:custGeom>
            <a:avLst/>
            <a:gdLst>
              <a:gd name="T0" fmla="*/ 2147483647 w 94"/>
              <a:gd name="T1" fmla="*/ 2147483647 h 37"/>
              <a:gd name="T2" fmla="*/ 0 w 94"/>
              <a:gd name="T3" fmla="*/ 0 h 37"/>
              <a:gd name="T4" fmla="*/ 2147483647 w 94"/>
              <a:gd name="T5" fmla="*/ 2147483647 h 37"/>
              <a:gd name="T6" fmla="*/ 2147483647 w 94"/>
              <a:gd name="T7" fmla="*/ 2147483647 h 37"/>
              <a:gd name="T8" fmla="*/ 0 60000 65536"/>
              <a:gd name="T9" fmla="*/ 0 60000 65536"/>
              <a:gd name="T10" fmla="*/ 0 60000 65536"/>
              <a:gd name="T11" fmla="*/ 0 60000 65536"/>
              <a:gd name="T12" fmla="*/ 0 w 94"/>
              <a:gd name="T13" fmla="*/ 0 h 37"/>
              <a:gd name="T14" fmla="*/ 94 w 94"/>
              <a:gd name="T15" fmla="*/ 37 h 37"/>
            </a:gdLst>
            <a:ahLst/>
            <a:cxnLst>
              <a:cxn ang="T8">
                <a:pos x="T0" y="T1"/>
              </a:cxn>
              <a:cxn ang="T9">
                <a:pos x="T2" y="T3"/>
              </a:cxn>
              <a:cxn ang="T10">
                <a:pos x="T4" y="T5"/>
              </a:cxn>
              <a:cxn ang="T11">
                <a:pos x="T6" y="T7"/>
              </a:cxn>
            </a:cxnLst>
            <a:rect l="T12" t="T13" r="T14" b="T15"/>
            <a:pathLst>
              <a:path w="94" h="37">
                <a:moveTo>
                  <a:pt x="94" y="14"/>
                </a:moveTo>
                <a:lnTo>
                  <a:pt x="0" y="0"/>
                </a:lnTo>
                <a:lnTo>
                  <a:pt x="45" y="37"/>
                </a:lnTo>
                <a:lnTo>
                  <a:pt x="94" y="14"/>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21922" name="Line 419"/>
          <p:cNvSpPr>
            <a:spLocks noChangeShapeType="1"/>
          </p:cNvSpPr>
          <p:nvPr/>
        </p:nvSpPr>
        <p:spPr bwMode="auto">
          <a:xfrm flipH="1">
            <a:off x="4913212" y="3888237"/>
            <a:ext cx="216877" cy="431800"/>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21923" name="Line 420"/>
          <p:cNvSpPr>
            <a:spLocks noChangeShapeType="1"/>
          </p:cNvSpPr>
          <p:nvPr/>
        </p:nvSpPr>
        <p:spPr bwMode="auto">
          <a:xfrm flipV="1">
            <a:off x="4798913" y="4320044"/>
            <a:ext cx="114300" cy="73025"/>
          </a:xfrm>
          <a:prstGeom prst="line">
            <a:avLst/>
          </a:prstGeom>
          <a:noFill/>
          <a:ln w="9525">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21924" name="Line 421"/>
          <p:cNvSpPr>
            <a:spLocks noChangeShapeType="1"/>
          </p:cNvSpPr>
          <p:nvPr/>
        </p:nvSpPr>
        <p:spPr bwMode="auto">
          <a:xfrm flipH="1" flipV="1">
            <a:off x="4365159" y="4320041"/>
            <a:ext cx="219808" cy="36513"/>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21925" name="Line 422"/>
          <p:cNvSpPr>
            <a:spLocks noChangeShapeType="1"/>
          </p:cNvSpPr>
          <p:nvPr/>
        </p:nvSpPr>
        <p:spPr bwMode="auto">
          <a:xfrm flipH="1" flipV="1">
            <a:off x="7650549" y="4320041"/>
            <a:ext cx="215412" cy="36513"/>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21926" name="Line 423"/>
          <p:cNvSpPr>
            <a:spLocks noChangeShapeType="1"/>
          </p:cNvSpPr>
          <p:nvPr/>
        </p:nvSpPr>
        <p:spPr bwMode="auto">
          <a:xfrm flipH="1">
            <a:off x="7533320" y="4320044"/>
            <a:ext cx="117231" cy="7302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21927" name="Line 424"/>
          <p:cNvSpPr>
            <a:spLocks noChangeShapeType="1"/>
          </p:cNvSpPr>
          <p:nvPr/>
        </p:nvSpPr>
        <p:spPr bwMode="auto">
          <a:xfrm flipV="1">
            <a:off x="4252323" y="4320044"/>
            <a:ext cx="112834" cy="7302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21928" name="Freeform 425"/>
          <p:cNvSpPr>
            <a:spLocks/>
          </p:cNvSpPr>
          <p:nvPr/>
        </p:nvSpPr>
        <p:spPr bwMode="auto">
          <a:xfrm>
            <a:off x="5462733" y="3180219"/>
            <a:ext cx="213946" cy="384175"/>
          </a:xfrm>
          <a:custGeom>
            <a:avLst/>
            <a:gdLst>
              <a:gd name="T0" fmla="*/ 2147483647 w 93"/>
              <a:gd name="T1" fmla="*/ 0 h 147"/>
              <a:gd name="T2" fmla="*/ 2147483647 w 93"/>
              <a:gd name="T3" fmla="*/ 2147483647 h 147"/>
              <a:gd name="T4" fmla="*/ 0 w 93"/>
              <a:gd name="T5" fmla="*/ 2147483647 h 147"/>
              <a:gd name="T6" fmla="*/ 2147483647 w 93"/>
              <a:gd name="T7" fmla="*/ 0 h 147"/>
              <a:gd name="T8" fmla="*/ 0 60000 65536"/>
              <a:gd name="T9" fmla="*/ 0 60000 65536"/>
              <a:gd name="T10" fmla="*/ 0 60000 65536"/>
              <a:gd name="T11" fmla="*/ 0 60000 65536"/>
              <a:gd name="T12" fmla="*/ 0 w 93"/>
              <a:gd name="T13" fmla="*/ 0 h 147"/>
              <a:gd name="T14" fmla="*/ 93 w 93"/>
              <a:gd name="T15" fmla="*/ 147 h 147"/>
            </a:gdLst>
            <a:ahLst/>
            <a:cxnLst>
              <a:cxn ang="T8">
                <a:pos x="T0" y="T1"/>
              </a:cxn>
              <a:cxn ang="T9">
                <a:pos x="T2" y="T3"/>
              </a:cxn>
              <a:cxn ang="T10">
                <a:pos x="T4" y="T5"/>
              </a:cxn>
              <a:cxn ang="T11">
                <a:pos x="T6" y="T7"/>
              </a:cxn>
            </a:cxnLst>
            <a:rect l="T12" t="T13" r="T14" b="T15"/>
            <a:pathLst>
              <a:path w="93" h="147">
                <a:moveTo>
                  <a:pt x="44" y="0"/>
                </a:moveTo>
                <a:lnTo>
                  <a:pt x="93" y="142"/>
                </a:lnTo>
                <a:lnTo>
                  <a:pt x="0" y="147"/>
                </a:lnTo>
                <a:lnTo>
                  <a:pt x="44"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21929" name="Freeform 426"/>
          <p:cNvSpPr>
            <a:spLocks/>
          </p:cNvSpPr>
          <p:nvPr/>
        </p:nvSpPr>
        <p:spPr bwMode="auto">
          <a:xfrm>
            <a:off x="5563846" y="3180219"/>
            <a:ext cx="227135" cy="371475"/>
          </a:xfrm>
          <a:custGeom>
            <a:avLst/>
            <a:gdLst>
              <a:gd name="T0" fmla="*/ 2147483647 w 98"/>
              <a:gd name="T1" fmla="*/ 2147483647 h 142"/>
              <a:gd name="T2" fmla="*/ 0 w 98"/>
              <a:gd name="T3" fmla="*/ 0 h 142"/>
              <a:gd name="T4" fmla="*/ 2147483647 w 98"/>
              <a:gd name="T5" fmla="*/ 2147483647 h 142"/>
              <a:gd name="T6" fmla="*/ 2147483647 w 98"/>
              <a:gd name="T7" fmla="*/ 2147483647 h 142"/>
              <a:gd name="T8" fmla="*/ 0 60000 65536"/>
              <a:gd name="T9" fmla="*/ 0 60000 65536"/>
              <a:gd name="T10" fmla="*/ 0 60000 65536"/>
              <a:gd name="T11" fmla="*/ 0 60000 65536"/>
              <a:gd name="T12" fmla="*/ 0 w 98"/>
              <a:gd name="T13" fmla="*/ 0 h 142"/>
              <a:gd name="T14" fmla="*/ 98 w 98"/>
              <a:gd name="T15" fmla="*/ 142 h 142"/>
            </a:gdLst>
            <a:ahLst/>
            <a:cxnLst>
              <a:cxn ang="T8">
                <a:pos x="T0" y="T1"/>
              </a:cxn>
              <a:cxn ang="T9">
                <a:pos x="T2" y="T3"/>
              </a:cxn>
              <a:cxn ang="T10">
                <a:pos x="T4" y="T5"/>
              </a:cxn>
              <a:cxn ang="T11">
                <a:pos x="T6" y="T7"/>
              </a:cxn>
            </a:cxnLst>
            <a:rect l="T12" t="T13" r="T14" b="T15"/>
            <a:pathLst>
              <a:path w="98" h="142">
                <a:moveTo>
                  <a:pt x="98" y="23"/>
                </a:moveTo>
                <a:lnTo>
                  <a:pt x="0" y="0"/>
                </a:lnTo>
                <a:lnTo>
                  <a:pt x="49" y="142"/>
                </a:lnTo>
                <a:lnTo>
                  <a:pt x="98" y="23"/>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21930" name="Freeform 427"/>
          <p:cNvSpPr>
            <a:spLocks/>
          </p:cNvSpPr>
          <p:nvPr/>
        </p:nvSpPr>
        <p:spPr bwMode="auto">
          <a:xfrm>
            <a:off x="6554442" y="3167512"/>
            <a:ext cx="216877" cy="323850"/>
          </a:xfrm>
          <a:custGeom>
            <a:avLst/>
            <a:gdLst>
              <a:gd name="T0" fmla="*/ 2147483647 w 94"/>
              <a:gd name="T1" fmla="*/ 0 h 124"/>
              <a:gd name="T2" fmla="*/ 2147483647 w 94"/>
              <a:gd name="T3" fmla="*/ 2147483647 h 124"/>
              <a:gd name="T4" fmla="*/ 0 w 94"/>
              <a:gd name="T5" fmla="*/ 2147483647 h 124"/>
              <a:gd name="T6" fmla="*/ 2147483647 w 94"/>
              <a:gd name="T7" fmla="*/ 0 h 124"/>
              <a:gd name="T8" fmla="*/ 0 60000 65536"/>
              <a:gd name="T9" fmla="*/ 0 60000 65536"/>
              <a:gd name="T10" fmla="*/ 0 60000 65536"/>
              <a:gd name="T11" fmla="*/ 0 60000 65536"/>
              <a:gd name="T12" fmla="*/ 0 w 94"/>
              <a:gd name="T13" fmla="*/ 0 h 124"/>
              <a:gd name="T14" fmla="*/ 94 w 94"/>
              <a:gd name="T15" fmla="*/ 124 h 124"/>
            </a:gdLst>
            <a:ahLst/>
            <a:cxnLst>
              <a:cxn ang="T8">
                <a:pos x="T0" y="T1"/>
              </a:cxn>
              <a:cxn ang="T9">
                <a:pos x="T2" y="T3"/>
              </a:cxn>
              <a:cxn ang="T10">
                <a:pos x="T4" y="T5"/>
              </a:cxn>
              <a:cxn ang="T11">
                <a:pos x="T6" y="T7"/>
              </a:cxn>
            </a:cxnLst>
            <a:rect l="T12" t="T13" r="T14" b="T15"/>
            <a:pathLst>
              <a:path w="94" h="124">
                <a:moveTo>
                  <a:pt x="45" y="0"/>
                </a:moveTo>
                <a:lnTo>
                  <a:pt x="94" y="124"/>
                </a:lnTo>
                <a:lnTo>
                  <a:pt x="0" y="33"/>
                </a:lnTo>
                <a:lnTo>
                  <a:pt x="45"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21931" name="Freeform 428"/>
          <p:cNvSpPr>
            <a:spLocks/>
          </p:cNvSpPr>
          <p:nvPr/>
        </p:nvSpPr>
        <p:spPr bwMode="auto">
          <a:xfrm>
            <a:off x="6659949" y="3167512"/>
            <a:ext cx="215412" cy="323850"/>
          </a:xfrm>
          <a:custGeom>
            <a:avLst/>
            <a:gdLst>
              <a:gd name="T0" fmla="*/ 2147483647 w 93"/>
              <a:gd name="T1" fmla="*/ 2147483647 h 124"/>
              <a:gd name="T2" fmla="*/ 0 w 93"/>
              <a:gd name="T3" fmla="*/ 0 h 124"/>
              <a:gd name="T4" fmla="*/ 2147483647 w 93"/>
              <a:gd name="T5" fmla="*/ 2147483647 h 124"/>
              <a:gd name="T6" fmla="*/ 2147483647 w 93"/>
              <a:gd name="T7" fmla="*/ 2147483647 h 124"/>
              <a:gd name="T8" fmla="*/ 0 60000 65536"/>
              <a:gd name="T9" fmla="*/ 0 60000 65536"/>
              <a:gd name="T10" fmla="*/ 0 60000 65536"/>
              <a:gd name="T11" fmla="*/ 0 60000 65536"/>
              <a:gd name="T12" fmla="*/ 0 w 93"/>
              <a:gd name="T13" fmla="*/ 0 h 124"/>
              <a:gd name="T14" fmla="*/ 93 w 93"/>
              <a:gd name="T15" fmla="*/ 124 h 124"/>
            </a:gdLst>
            <a:ahLst/>
            <a:cxnLst>
              <a:cxn ang="T8">
                <a:pos x="T0" y="T1"/>
              </a:cxn>
              <a:cxn ang="T9">
                <a:pos x="T2" y="T3"/>
              </a:cxn>
              <a:cxn ang="T10">
                <a:pos x="T4" y="T5"/>
              </a:cxn>
              <a:cxn ang="T11">
                <a:pos x="T6" y="T7"/>
              </a:cxn>
            </a:cxnLst>
            <a:rect l="T12" t="T13" r="T14" b="T15"/>
            <a:pathLst>
              <a:path w="93" h="124">
                <a:moveTo>
                  <a:pt x="93" y="74"/>
                </a:moveTo>
                <a:lnTo>
                  <a:pt x="0" y="0"/>
                </a:lnTo>
                <a:lnTo>
                  <a:pt x="49" y="124"/>
                </a:lnTo>
                <a:lnTo>
                  <a:pt x="93" y="74"/>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21932" name="Line 429"/>
          <p:cNvSpPr>
            <a:spLocks noChangeShapeType="1"/>
          </p:cNvSpPr>
          <p:nvPr/>
        </p:nvSpPr>
        <p:spPr bwMode="auto">
          <a:xfrm flipH="1" flipV="1">
            <a:off x="5563846" y="3180219"/>
            <a:ext cx="227135" cy="6032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21933" name="Line 430"/>
          <p:cNvSpPr>
            <a:spLocks noChangeShapeType="1"/>
          </p:cNvSpPr>
          <p:nvPr/>
        </p:nvSpPr>
        <p:spPr bwMode="auto">
          <a:xfrm flipV="1">
            <a:off x="5462735" y="3180219"/>
            <a:ext cx="101111" cy="38417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21934" name="Line 431"/>
          <p:cNvSpPr>
            <a:spLocks noChangeShapeType="1"/>
          </p:cNvSpPr>
          <p:nvPr/>
        </p:nvSpPr>
        <p:spPr bwMode="auto">
          <a:xfrm flipH="1" flipV="1">
            <a:off x="6659949" y="3167519"/>
            <a:ext cx="215412" cy="19367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21935" name="Line 432"/>
          <p:cNvSpPr>
            <a:spLocks noChangeShapeType="1"/>
          </p:cNvSpPr>
          <p:nvPr/>
        </p:nvSpPr>
        <p:spPr bwMode="auto">
          <a:xfrm flipV="1">
            <a:off x="6554441" y="3167519"/>
            <a:ext cx="105508" cy="8572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21936" name="Freeform 433"/>
          <p:cNvSpPr>
            <a:spLocks/>
          </p:cNvSpPr>
          <p:nvPr/>
        </p:nvSpPr>
        <p:spPr bwMode="auto">
          <a:xfrm>
            <a:off x="6110432" y="3037337"/>
            <a:ext cx="216877" cy="215900"/>
          </a:xfrm>
          <a:custGeom>
            <a:avLst/>
            <a:gdLst>
              <a:gd name="T0" fmla="*/ 2147483647 w 94"/>
              <a:gd name="T1" fmla="*/ 2147483647 h 83"/>
              <a:gd name="T2" fmla="*/ 0 w 94"/>
              <a:gd name="T3" fmla="*/ 0 h 83"/>
              <a:gd name="T4" fmla="*/ 2147483647 w 94"/>
              <a:gd name="T5" fmla="*/ 2147483647 h 83"/>
              <a:gd name="T6" fmla="*/ 2147483647 w 94"/>
              <a:gd name="T7" fmla="*/ 2147483647 h 83"/>
              <a:gd name="T8" fmla="*/ 0 60000 65536"/>
              <a:gd name="T9" fmla="*/ 0 60000 65536"/>
              <a:gd name="T10" fmla="*/ 0 60000 65536"/>
              <a:gd name="T11" fmla="*/ 0 60000 65536"/>
              <a:gd name="T12" fmla="*/ 0 w 94"/>
              <a:gd name="T13" fmla="*/ 0 h 83"/>
              <a:gd name="T14" fmla="*/ 94 w 94"/>
              <a:gd name="T15" fmla="*/ 83 h 83"/>
            </a:gdLst>
            <a:ahLst/>
            <a:cxnLst>
              <a:cxn ang="T8">
                <a:pos x="T0" y="T1"/>
              </a:cxn>
              <a:cxn ang="T9">
                <a:pos x="T2" y="T3"/>
              </a:cxn>
              <a:cxn ang="T10">
                <a:pos x="T4" y="T5"/>
              </a:cxn>
              <a:cxn ang="T11">
                <a:pos x="T6" y="T7"/>
              </a:cxn>
            </a:cxnLst>
            <a:rect l="T12" t="T13" r="T14" b="T15"/>
            <a:pathLst>
              <a:path w="94" h="83">
                <a:moveTo>
                  <a:pt x="94" y="18"/>
                </a:moveTo>
                <a:lnTo>
                  <a:pt x="0" y="0"/>
                </a:lnTo>
                <a:lnTo>
                  <a:pt x="49" y="83"/>
                </a:lnTo>
                <a:lnTo>
                  <a:pt x="94" y="18"/>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21937" name="Freeform 434"/>
          <p:cNvSpPr>
            <a:spLocks/>
          </p:cNvSpPr>
          <p:nvPr/>
        </p:nvSpPr>
        <p:spPr bwMode="auto">
          <a:xfrm>
            <a:off x="5130088" y="3518357"/>
            <a:ext cx="218343" cy="369887"/>
          </a:xfrm>
          <a:custGeom>
            <a:avLst/>
            <a:gdLst>
              <a:gd name="T0" fmla="*/ 2147483647 w 94"/>
              <a:gd name="T1" fmla="*/ 0 h 142"/>
              <a:gd name="T2" fmla="*/ 2147483647 w 94"/>
              <a:gd name="T3" fmla="*/ 2147483647 h 142"/>
              <a:gd name="T4" fmla="*/ 0 w 94"/>
              <a:gd name="T5" fmla="*/ 2147483647 h 142"/>
              <a:gd name="T6" fmla="*/ 2147483647 w 94"/>
              <a:gd name="T7" fmla="*/ 0 h 142"/>
              <a:gd name="T8" fmla="*/ 0 60000 65536"/>
              <a:gd name="T9" fmla="*/ 0 60000 65536"/>
              <a:gd name="T10" fmla="*/ 0 60000 65536"/>
              <a:gd name="T11" fmla="*/ 0 60000 65536"/>
              <a:gd name="T12" fmla="*/ 0 w 94"/>
              <a:gd name="T13" fmla="*/ 0 h 142"/>
              <a:gd name="T14" fmla="*/ 94 w 94"/>
              <a:gd name="T15" fmla="*/ 142 h 142"/>
            </a:gdLst>
            <a:ahLst/>
            <a:cxnLst>
              <a:cxn ang="T8">
                <a:pos x="T0" y="T1"/>
              </a:cxn>
              <a:cxn ang="T9">
                <a:pos x="T2" y="T3"/>
              </a:cxn>
              <a:cxn ang="T10">
                <a:pos x="T4" y="T5"/>
              </a:cxn>
              <a:cxn ang="T11">
                <a:pos x="T6" y="T7"/>
              </a:cxn>
            </a:cxnLst>
            <a:rect l="T12" t="T13" r="T14" b="T15"/>
            <a:pathLst>
              <a:path w="94" h="142">
                <a:moveTo>
                  <a:pt x="49" y="0"/>
                </a:moveTo>
                <a:lnTo>
                  <a:pt x="94" y="124"/>
                </a:lnTo>
                <a:lnTo>
                  <a:pt x="0" y="142"/>
                </a:lnTo>
                <a:lnTo>
                  <a:pt x="49"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21938" name="Freeform 435"/>
          <p:cNvSpPr>
            <a:spLocks/>
          </p:cNvSpPr>
          <p:nvPr/>
        </p:nvSpPr>
        <p:spPr bwMode="auto">
          <a:xfrm>
            <a:off x="5242926" y="3518350"/>
            <a:ext cx="219808" cy="323850"/>
          </a:xfrm>
          <a:custGeom>
            <a:avLst/>
            <a:gdLst>
              <a:gd name="T0" fmla="*/ 2147483647 w 94"/>
              <a:gd name="T1" fmla="*/ 2147483647 h 124"/>
              <a:gd name="T2" fmla="*/ 0 w 94"/>
              <a:gd name="T3" fmla="*/ 0 h 124"/>
              <a:gd name="T4" fmla="*/ 2147483647 w 94"/>
              <a:gd name="T5" fmla="*/ 2147483647 h 124"/>
              <a:gd name="T6" fmla="*/ 2147483647 w 94"/>
              <a:gd name="T7" fmla="*/ 2147483647 h 124"/>
              <a:gd name="T8" fmla="*/ 0 60000 65536"/>
              <a:gd name="T9" fmla="*/ 0 60000 65536"/>
              <a:gd name="T10" fmla="*/ 0 60000 65536"/>
              <a:gd name="T11" fmla="*/ 0 60000 65536"/>
              <a:gd name="T12" fmla="*/ 0 w 94"/>
              <a:gd name="T13" fmla="*/ 0 h 124"/>
              <a:gd name="T14" fmla="*/ 94 w 94"/>
              <a:gd name="T15" fmla="*/ 124 h 124"/>
            </a:gdLst>
            <a:ahLst/>
            <a:cxnLst>
              <a:cxn ang="T8">
                <a:pos x="T0" y="T1"/>
              </a:cxn>
              <a:cxn ang="T9">
                <a:pos x="T2" y="T3"/>
              </a:cxn>
              <a:cxn ang="T10">
                <a:pos x="T4" y="T5"/>
              </a:cxn>
              <a:cxn ang="T11">
                <a:pos x="T6" y="T7"/>
              </a:cxn>
            </a:cxnLst>
            <a:rect l="T12" t="T13" r="T14" b="T15"/>
            <a:pathLst>
              <a:path w="94" h="124">
                <a:moveTo>
                  <a:pt x="94" y="18"/>
                </a:moveTo>
                <a:lnTo>
                  <a:pt x="0" y="0"/>
                </a:lnTo>
                <a:lnTo>
                  <a:pt x="45" y="124"/>
                </a:lnTo>
                <a:lnTo>
                  <a:pt x="94" y="18"/>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21939" name="Line 436"/>
          <p:cNvSpPr>
            <a:spLocks noChangeShapeType="1"/>
          </p:cNvSpPr>
          <p:nvPr/>
        </p:nvSpPr>
        <p:spPr bwMode="auto">
          <a:xfrm flipH="1" flipV="1">
            <a:off x="6110432" y="3037337"/>
            <a:ext cx="216877" cy="46038"/>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21940" name="Line 437"/>
          <p:cNvSpPr>
            <a:spLocks noChangeShapeType="1"/>
          </p:cNvSpPr>
          <p:nvPr/>
        </p:nvSpPr>
        <p:spPr bwMode="auto">
          <a:xfrm flipV="1">
            <a:off x="5130090" y="3518357"/>
            <a:ext cx="112835" cy="369887"/>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21941" name="Freeform 438"/>
          <p:cNvSpPr>
            <a:spLocks/>
          </p:cNvSpPr>
          <p:nvPr/>
        </p:nvSpPr>
        <p:spPr bwMode="auto">
          <a:xfrm>
            <a:off x="6771319" y="3361194"/>
            <a:ext cx="216877" cy="360363"/>
          </a:xfrm>
          <a:custGeom>
            <a:avLst/>
            <a:gdLst>
              <a:gd name="T0" fmla="*/ 2147483647 w 93"/>
              <a:gd name="T1" fmla="*/ 0 h 138"/>
              <a:gd name="T2" fmla="*/ 2147483647 w 93"/>
              <a:gd name="T3" fmla="*/ 2147483647 h 138"/>
              <a:gd name="T4" fmla="*/ 0 w 93"/>
              <a:gd name="T5" fmla="*/ 2147483647 h 138"/>
              <a:gd name="T6" fmla="*/ 2147483647 w 93"/>
              <a:gd name="T7" fmla="*/ 0 h 138"/>
              <a:gd name="T8" fmla="*/ 0 60000 65536"/>
              <a:gd name="T9" fmla="*/ 0 60000 65536"/>
              <a:gd name="T10" fmla="*/ 0 60000 65536"/>
              <a:gd name="T11" fmla="*/ 0 60000 65536"/>
              <a:gd name="T12" fmla="*/ 0 w 93"/>
              <a:gd name="T13" fmla="*/ 0 h 138"/>
              <a:gd name="T14" fmla="*/ 93 w 93"/>
              <a:gd name="T15" fmla="*/ 138 h 138"/>
            </a:gdLst>
            <a:ahLst/>
            <a:cxnLst>
              <a:cxn ang="T8">
                <a:pos x="T0" y="T1"/>
              </a:cxn>
              <a:cxn ang="T9">
                <a:pos x="T2" y="T3"/>
              </a:cxn>
              <a:cxn ang="T10">
                <a:pos x="T4" y="T5"/>
              </a:cxn>
              <a:cxn ang="T11">
                <a:pos x="T6" y="T7"/>
              </a:cxn>
            </a:cxnLst>
            <a:rect l="T12" t="T13" r="T14" b="T15"/>
            <a:pathLst>
              <a:path w="93" h="138">
                <a:moveTo>
                  <a:pt x="44" y="0"/>
                </a:moveTo>
                <a:lnTo>
                  <a:pt x="93" y="138"/>
                </a:lnTo>
                <a:lnTo>
                  <a:pt x="0" y="50"/>
                </a:lnTo>
                <a:lnTo>
                  <a:pt x="44"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21942" name="Freeform 439"/>
          <p:cNvSpPr>
            <a:spLocks/>
          </p:cNvSpPr>
          <p:nvPr/>
        </p:nvSpPr>
        <p:spPr bwMode="auto">
          <a:xfrm>
            <a:off x="6875361" y="3361194"/>
            <a:ext cx="227134" cy="360363"/>
          </a:xfrm>
          <a:custGeom>
            <a:avLst/>
            <a:gdLst>
              <a:gd name="T0" fmla="*/ 2147483647 w 98"/>
              <a:gd name="T1" fmla="*/ 2147483647 h 138"/>
              <a:gd name="T2" fmla="*/ 0 w 98"/>
              <a:gd name="T3" fmla="*/ 0 h 138"/>
              <a:gd name="T4" fmla="*/ 2147483647 w 98"/>
              <a:gd name="T5" fmla="*/ 2147483647 h 138"/>
              <a:gd name="T6" fmla="*/ 2147483647 w 98"/>
              <a:gd name="T7" fmla="*/ 2147483647 h 138"/>
              <a:gd name="T8" fmla="*/ 0 60000 65536"/>
              <a:gd name="T9" fmla="*/ 0 60000 65536"/>
              <a:gd name="T10" fmla="*/ 0 60000 65536"/>
              <a:gd name="T11" fmla="*/ 0 60000 65536"/>
              <a:gd name="T12" fmla="*/ 0 w 98"/>
              <a:gd name="T13" fmla="*/ 0 h 138"/>
              <a:gd name="T14" fmla="*/ 98 w 98"/>
              <a:gd name="T15" fmla="*/ 138 h 138"/>
            </a:gdLst>
            <a:ahLst/>
            <a:cxnLst>
              <a:cxn ang="T8">
                <a:pos x="T0" y="T1"/>
              </a:cxn>
              <a:cxn ang="T9">
                <a:pos x="T2" y="T3"/>
              </a:cxn>
              <a:cxn ang="T10">
                <a:pos x="T4" y="T5"/>
              </a:cxn>
              <a:cxn ang="T11">
                <a:pos x="T6" y="T7"/>
              </a:cxn>
            </a:cxnLst>
            <a:rect l="T12" t="T13" r="T14" b="T15"/>
            <a:pathLst>
              <a:path w="98" h="138">
                <a:moveTo>
                  <a:pt x="98" y="92"/>
                </a:moveTo>
                <a:lnTo>
                  <a:pt x="0" y="0"/>
                </a:lnTo>
                <a:lnTo>
                  <a:pt x="49" y="138"/>
                </a:lnTo>
                <a:lnTo>
                  <a:pt x="98" y="92"/>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21943" name="Freeform 440"/>
          <p:cNvSpPr>
            <a:spLocks/>
          </p:cNvSpPr>
          <p:nvPr/>
        </p:nvSpPr>
        <p:spPr bwMode="auto">
          <a:xfrm>
            <a:off x="4470669" y="4356552"/>
            <a:ext cx="227135" cy="96837"/>
          </a:xfrm>
          <a:custGeom>
            <a:avLst/>
            <a:gdLst>
              <a:gd name="T0" fmla="*/ 2147483647 w 98"/>
              <a:gd name="T1" fmla="*/ 0 h 37"/>
              <a:gd name="T2" fmla="*/ 2147483647 w 98"/>
              <a:gd name="T3" fmla="*/ 2147483647 h 37"/>
              <a:gd name="T4" fmla="*/ 0 w 98"/>
              <a:gd name="T5" fmla="*/ 2147483647 h 37"/>
              <a:gd name="T6" fmla="*/ 2147483647 w 98"/>
              <a:gd name="T7" fmla="*/ 0 h 37"/>
              <a:gd name="T8" fmla="*/ 0 60000 65536"/>
              <a:gd name="T9" fmla="*/ 0 60000 65536"/>
              <a:gd name="T10" fmla="*/ 0 60000 65536"/>
              <a:gd name="T11" fmla="*/ 0 60000 65536"/>
              <a:gd name="T12" fmla="*/ 0 w 98"/>
              <a:gd name="T13" fmla="*/ 0 h 37"/>
              <a:gd name="T14" fmla="*/ 98 w 98"/>
              <a:gd name="T15" fmla="*/ 37 h 37"/>
            </a:gdLst>
            <a:ahLst/>
            <a:cxnLst>
              <a:cxn ang="T8">
                <a:pos x="T0" y="T1"/>
              </a:cxn>
              <a:cxn ang="T9">
                <a:pos x="T2" y="T3"/>
              </a:cxn>
              <a:cxn ang="T10">
                <a:pos x="T4" y="T5"/>
              </a:cxn>
              <a:cxn ang="T11">
                <a:pos x="T6" y="T7"/>
              </a:cxn>
            </a:cxnLst>
            <a:rect l="T12" t="T13" r="T14" b="T15"/>
            <a:pathLst>
              <a:path w="98" h="37">
                <a:moveTo>
                  <a:pt x="49" y="0"/>
                </a:moveTo>
                <a:lnTo>
                  <a:pt x="98" y="37"/>
                </a:lnTo>
                <a:lnTo>
                  <a:pt x="0" y="23"/>
                </a:lnTo>
                <a:lnTo>
                  <a:pt x="49"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21944" name="Freeform 441"/>
          <p:cNvSpPr>
            <a:spLocks/>
          </p:cNvSpPr>
          <p:nvPr/>
        </p:nvSpPr>
        <p:spPr bwMode="auto">
          <a:xfrm>
            <a:off x="4584967" y="4356552"/>
            <a:ext cx="213946" cy="96837"/>
          </a:xfrm>
          <a:custGeom>
            <a:avLst/>
            <a:gdLst>
              <a:gd name="T0" fmla="*/ 2147483647 w 93"/>
              <a:gd name="T1" fmla="*/ 2147483647 h 37"/>
              <a:gd name="T2" fmla="*/ 0 w 93"/>
              <a:gd name="T3" fmla="*/ 0 h 37"/>
              <a:gd name="T4" fmla="*/ 2147483647 w 93"/>
              <a:gd name="T5" fmla="*/ 2147483647 h 37"/>
              <a:gd name="T6" fmla="*/ 2147483647 w 93"/>
              <a:gd name="T7" fmla="*/ 2147483647 h 37"/>
              <a:gd name="T8" fmla="*/ 0 60000 65536"/>
              <a:gd name="T9" fmla="*/ 0 60000 65536"/>
              <a:gd name="T10" fmla="*/ 0 60000 65536"/>
              <a:gd name="T11" fmla="*/ 0 60000 65536"/>
              <a:gd name="T12" fmla="*/ 0 w 93"/>
              <a:gd name="T13" fmla="*/ 0 h 37"/>
              <a:gd name="T14" fmla="*/ 93 w 93"/>
              <a:gd name="T15" fmla="*/ 37 h 37"/>
            </a:gdLst>
            <a:ahLst/>
            <a:cxnLst>
              <a:cxn ang="T8">
                <a:pos x="T0" y="T1"/>
              </a:cxn>
              <a:cxn ang="T9">
                <a:pos x="T2" y="T3"/>
              </a:cxn>
              <a:cxn ang="T10">
                <a:pos x="T4" y="T5"/>
              </a:cxn>
              <a:cxn ang="T11">
                <a:pos x="T6" y="T7"/>
              </a:cxn>
            </a:cxnLst>
            <a:rect l="T12" t="T13" r="T14" b="T15"/>
            <a:pathLst>
              <a:path w="93" h="37">
                <a:moveTo>
                  <a:pt x="93" y="14"/>
                </a:moveTo>
                <a:lnTo>
                  <a:pt x="0" y="0"/>
                </a:lnTo>
                <a:lnTo>
                  <a:pt x="49" y="37"/>
                </a:lnTo>
                <a:lnTo>
                  <a:pt x="93" y="14"/>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21945" name="Line 442"/>
          <p:cNvSpPr>
            <a:spLocks noChangeShapeType="1"/>
          </p:cNvSpPr>
          <p:nvPr/>
        </p:nvSpPr>
        <p:spPr bwMode="auto">
          <a:xfrm flipH="1" flipV="1">
            <a:off x="6875361" y="3361194"/>
            <a:ext cx="227134" cy="239713"/>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21946" name="Line 443"/>
          <p:cNvSpPr>
            <a:spLocks noChangeShapeType="1"/>
          </p:cNvSpPr>
          <p:nvPr/>
        </p:nvSpPr>
        <p:spPr bwMode="auto">
          <a:xfrm flipV="1">
            <a:off x="6771323" y="3361194"/>
            <a:ext cx="104043" cy="13017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21947" name="Line 444"/>
          <p:cNvSpPr>
            <a:spLocks noChangeShapeType="1"/>
          </p:cNvSpPr>
          <p:nvPr/>
        </p:nvSpPr>
        <p:spPr bwMode="auto">
          <a:xfrm flipH="1" flipV="1">
            <a:off x="4584967" y="4356550"/>
            <a:ext cx="213946" cy="36512"/>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21948" name="Line 445"/>
          <p:cNvSpPr>
            <a:spLocks noChangeShapeType="1"/>
          </p:cNvSpPr>
          <p:nvPr/>
        </p:nvSpPr>
        <p:spPr bwMode="auto">
          <a:xfrm flipV="1">
            <a:off x="7753130" y="4356555"/>
            <a:ext cx="112835" cy="6032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21949" name="Freeform 446"/>
          <p:cNvSpPr>
            <a:spLocks/>
          </p:cNvSpPr>
          <p:nvPr/>
        </p:nvSpPr>
        <p:spPr bwMode="auto">
          <a:xfrm>
            <a:off x="5676677" y="3240537"/>
            <a:ext cx="216877" cy="311150"/>
          </a:xfrm>
          <a:custGeom>
            <a:avLst/>
            <a:gdLst>
              <a:gd name="T0" fmla="*/ 2147483647 w 94"/>
              <a:gd name="T1" fmla="*/ 0 h 119"/>
              <a:gd name="T2" fmla="*/ 2147483647 w 94"/>
              <a:gd name="T3" fmla="*/ 2147483647 h 119"/>
              <a:gd name="T4" fmla="*/ 0 w 94"/>
              <a:gd name="T5" fmla="*/ 2147483647 h 119"/>
              <a:gd name="T6" fmla="*/ 2147483647 w 94"/>
              <a:gd name="T7" fmla="*/ 0 h 119"/>
              <a:gd name="T8" fmla="*/ 0 60000 65536"/>
              <a:gd name="T9" fmla="*/ 0 60000 65536"/>
              <a:gd name="T10" fmla="*/ 0 60000 65536"/>
              <a:gd name="T11" fmla="*/ 0 60000 65536"/>
              <a:gd name="T12" fmla="*/ 0 w 94"/>
              <a:gd name="T13" fmla="*/ 0 h 119"/>
              <a:gd name="T14" fmla="*/ 94 w 94"/>
              <a:gd name="T15" fmla="*/ 119 h 119"/>
            </a:gdLst>
            <a:ahLst/>
            <a:cxnLst>
              <a:cxn ang="T8">
                <a:pos x="T0" y="T1"/>
              </a:cxn>
              <a:cxn ang="T9">
                <a:pos x="T2" y="T3"/>
              </a:cxn>
              <a:cxn ang="T10">
                <a:pos x="T4" y="T5"/>
              </a:cxn>
              <a:cxn ang="T11">
                <a:pos x="T6" y="T7"/>
              </a:cxn>
            </a:cxnLst>
            <a:rect l="T12" t="T13" r="T14" b="T15"/>
            <a:pathLst>
              <a:path w="94" h="119">
                <a:moveTo>
                  <a:pt x="49" y="0"/>
                </a:moveTo>
                <a:lnTo>
                  <a:pt x="94" y="101"/>
                </a:lnTo>
                <a:lnTo>
                  <a:pt x="0" y="119"/>
                </a:lnTo>
                <a:lnTo>
                  <a:pt x="49"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21950" name="Freeform 447"/>
          <p:cNvSpPr>
            <a:spLocks/>
          </p:cNvSpPr>
          <p:nvPr/>
        </p:nvSpPr>
        <p:spPr bwMode="auto">
          <a:xfrm>
            <a:off x="5790977" y="3240544"/>
            <a:ext cx="216877" cy="263525"/>
          </a:xfrm>
          <a:custGeom>
            <a:avLst/>
            <a:gdLst>
              <a:gd name="T0" fmla="*/ 2147483647 w 94"/>
              <a:gd name="T1" fmla="*/ 0 h 101"/>
              <a:gd name="T2" fmla="*/ 0 w 94"/>
              <a:gd name="T3" fmla="*/ 0 h 101"/>
              <a:gd name="T4" fmla="*/ 2147483647 w 94"/>
              <a:gd name="T5" fmla="*/ 2147483647 h 101"/>
              <a:gd name="T6" fmla="*/ 2147483647 w 94"/>
              <a:gd name="T7" fmla="*/ 0 h 101"/>
              <a:gd name="T8" fmla="*/ 0 60000 65536"/>
              <a:gd name="T9" fmla="*/ 0 60000 65536"/>
              <a:gd name="T10" fmla="*/ 0 60000 65536"/>
              <a:gd name="T11" fmla="*/ 0 60000 65536"/>
              <a:gd name="T12" fmla="*/ 0 w 94"/>
              <a:gd name="T13" fmla="*/ 0 h 101"/>
              <a:gd name="T14" fmla="*/ 94 w 94"/>
              <a:gd name="T15" fmla="*/ 101 h 101"/>
            </a:gdLst>
            <a:ahLst/>
            <a:cxnLst>
              <a:cxn ang="T8">
                <a:pos x="T0" y="T1"/>
              </a:cxn>
              <a:cxn ang="T9">
                <a:pos x="T2" y="T3"/>
              </a:cxn>
              <a:cxn ang="T10">
                <a:pos x="T4" y="T5"/>
              </a:cxn>
              <a:cxn ang="T11">
                <a:pos x="T6" y="T7"/>
              </a:cxn>
            </a:cxnLst>
            <a:rect l="T12" t="T13" r="T14" b="T15"/>
            <a:pathLst>
              <a:path w="94" h="101">
                <a:moveTo>
                  <a:pt x="94" y="0"/>
                </a:moveTo>
                <a:lnTo>
                  <a:pt x="0" y="0"/>
                </a:lnTo>
                <a:lnTo>
                  <a:pt x="45" y="101"/>
                </a:lnTo>
                <a:lnTo>
                  <a:pt x="94"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21951" name="Line 448"/>
          <p:cNvSpPr>
            <a:spLocks noChangeShapeType="1"/>
          </p:cNvSpPr>
          <p:nvPr/>
        </p:nvSpPr>
        <p:spPr bwMode="auto">
          <a:xfrm flipH="1">
            <a:off x="5790977" y="3240544"/>
            <a:ext cx="216877" cy="317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21952" name="Line 449"/>
          <p:cNvSpPr>
            <a:spLocks noChangeShapeType="1"/>
          </p:cNvSpPr>
          <p:nvPr/>
        </p:nvSpPr>
        <p:spPr bwMode="auto">
          <a:xfrm flipV="1">
            <a:off x="5676679" y="3240537"/>
            <a:ext cx="114300" cy="311150"/>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21953" name="Freeform 450"/>
          <p:cNvSpPr>
            <a:spLocks/>
          </p:cNvSpPr>
          <p:nvPr/>
        </p:nvSpPr>
        <p:spPr bwMode="auto">
          <a:xfrm>
            <a:off x="6988197" y="3600907"/>
            <a:ext cx="216877" cy="371475"/>
          </a:xfrm>
          <a:custGeom>
            <a:avLst/>
            <a:gdLst>
              <a:gd name="T0" fmla="*/ 2147483647 w 94"/>
              <a:gd name="T1" fmla="*/ 0 h 142"/>
              <a:gd name="T2" fmla="*/ 2147483647 w 94"/>
              <a:gd name="T3" fmla="*/ 2147483647 h 142"/>
              <a:gd name="T4" fmla="*/ 0 w 94"/>
              <a:gd name="T5" fmla="*/ 2147483647 h 142"/>
              <a:gd name="T6" fmla="*/ 2147483647 w 94"/>
              <a:gd name="T7" fmla="*/ 0 h 142"/>
              <a:gd name="T8" fmla="*/ 0 60000 65536"/>
              <a:gd name="T9" fmla="*/ 0 60000 65536"/>
              <a:gd name="T10" fmla="*/ 0 60000 65536"/>
              <a:gd name="T11" fmla="*/ 0 60000 65536"/>
              <a:gd name="T12" fmla="*/ 0 w 94"/>
              <a:gd name="T13" fmla="*/ 0 h 142"/>
              <a:gd name="T14" fmla="*/ 94 w 94"/>
              <a:gd name="T15" fmla="*/ 142 h 142"/>
            </a:gdLst>
            <a:ahLst/>
            <a:cxnLst>
              <a:cxn ang="T8">
                <a:pos x="T0" y="T1"/>
              </a:cxn>
              <a:cxn ang="T9">
                <a:pos x="T2" y="T3"/>
              </a:cxn>
              <a:cxn ang="T10">
                <a:pos x="T4" y="T5"/>
              </a:cxn>
              <a:cxn ang="T11">
                <a:pos x="T6" y="T7"/>
              </a:cxn>
            </a:cxnLst>
            <a:rect l="T12" t="T13" r="T14" b="T15"/>
            <a:pathLst>
              <a:path w="94" h="142">
                <a:moveTo>
                  <a:pt x="49" y="0"/>
                </a:moveTo>
                <a:lnTo>
                  <a:pt x="94" y="142"/>
                </a:lnTo>
                <a:lnTo>
                  <a:pt x="0" y="46"/>
                </a:lnTo>
                <a:lnTo>
                  <a:pt x="49"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21954" name="Freeform 451"/>
          <p:cNvSpPr>
            <a:spLocks/>
          </p:cNvSpPr>
          <p:nvPr/>
        </p:nvSpPr>
        <p:spPr bwMode="auto">
          <a:xfrm>
            <a:off x="7102497" y="3600907"/>
            <a:ext cx="216877" cy="371475"/>
          </a:xfrm>
          <a:custGeom>
            <a:avLst/>
            <a:gdLst>
              <a:gd name="T0" fmla="*/ 2147483647 w 94"/>
              <a:gd name="T1" fmla="*/ 2147483647 h 142"/>
              <a:gd name="T2" fmla="*/ 0 w 94"/>
              <a:gd name="T3" fmla="*/ 0 h 142"/>
              <a:gd name="T4" fmla="*/ 2147483647 w 94"/>
              <a:gd name="T5" fmla="*/ 2147483647 h 142"/>
              <a:gd name="T6" fmla="*/ 2147483647 w 94"/>
              <a:gd name="T7" fmla="*/ 2147483647 h 142"/>
              <a:gd name="T8" fmla="*/ 0 60000 65536"/>
              <a:gd name="T9" fmla="*/ 0 60000 65536"/>
              <a:gd name="T10" fmla="*/ 0 60000 65536"/>
              <a:gd name="T11" fmla="*/ 0 60000 65536"/>
              <a:gd name="T12" fmla="*/ 0 w 94"/>
              <a:gd name="T13" fmla="*/ 0 h 142"/>
              <a:gd name="T14" fmla="*/ 94 w 94"/>
              <a:gd name="T15" fmla="*/ 142 h 142"/>
            </a:gdLst>
            <a:ahLst/>
            <a:cxnLst>
              <a:cxn ang="T8">
                <a:pos x="T0" y="T1"/>
              </a:cxn>
              <a:cxn ang="T9">
                <a:pos x="T2" y="T3"/>
              </a:cxn>
              <a:cxn ang="T10">
                <a:pos x="T4" y="T5"/>
              </a:cxn>
              <a:cxn ang="T11">
                <a:pos x="T6" y="T7"/>
              </a:cxn>
            </a:cxnLst>
            <a:rect l="T12" t="T13" r="T14" b="T15"/>
            <a:pathLst>
              <a:path w="94" h="142">
                <a:moveTo>
                  <a:pt x="94" y="128"/>
                </a:moveTo>
                <a:lnTo>
                  <a:pt x="0" y="0"/>
                </a:lnTo>
                <a:lnTo>
                  <a:pt x="45" y="142"/>
                </a:lnTo>
                <a:lnTo>
                  <a:pt x="94" y="128"/>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21955" name="Freeform 452"/>
          <p:cNvSpPr>
            <a:spLocks/>
          </p:cNvSpPr>
          <p:nvPr/>
        </p:nvSpPr>
        <p:spPr bwMode="auto">
          <a:xfrm>
            <a:off x="6224732" y="3083382"/>
            <a:ext cx="216877" cy="301625"/>
          </a:xfrm>
          <a:custGeom>
            <a:avLst/>
            <a:gdLst>
              <a:gd name="T0" fmla="*/ 2147483647 w 94"/>
              <a:gd name="T1" fmla="*/ 0 h 115"/>
              <a:gd name="T2" fmla="*/ 2147483647 w 94"/>
              <a:gd name="T3" fmla="*/ 2147483647 h 115"/>
              <a:gd name="T4" fmla="*/ 0 w 94"/>
              <a:gd name="T5" fmla="*/ 2147483647 h 115"/>
              <a:gd name="T6" fmla="*/ 2147483647 w 94"/>
              <a:gd name="T7" fmla="*/ 0 h 115"/>
              <a:gd name="T8" fmla="*/ 0 60000 65536"/>
              <a:gd name="T9" fmla="*/ 0 60000 65536"/>
              <a:gd name="T10" fmla="*/ 0 60000 65536"/>
              <a:gd name="T11" fmla="*/ 0 60000 65536"/>
              <a:gd name="T12" fmla="*/ 0 w 94"/>
              <a:gd name="T13" fmla="*/ 0 h 115"/>
              <a:gd name="T14" fmla="*/ 94 w 94"/>
              <a:gd name="T15" fmla="*/ 115 h 115"/>
            </a:gdLst>
            <a:ahLst/>
            <a:cxnLst>
              <a:cxn ang="T8">
                <a:pos x="T0" y="T1"/>
              </a:cxn>
              <a:cxn ang="T9">
                <a:pos x="T2" y="T3"/>
              </a:cxn>
              <a:cxn ang="T10">
                <a:pos x="T4" y="T5"/>
              </a:cxn>
              <a:cxn ang="T11">
                <a:pos x="T6" y="T7"/>
              </a:cxn>
            </a:cxnLst>
            <a:rect l="T12" t="T13" r="T14" b="T15"/>
            <a:pathLst>
              <a:path w="94" h="115">
                <a:moveTo>
                  <a:pt x="45" y="0"/>
                </a:moveTo>
                <a:lnTo>
                  <a:pt x="94" y="115"/>
                </a:lnTo>
                <a:lnTo>
                  <a:pt x="0" y="65"/>
                </a:lnTo>
                <a:lnTo>
                  <a:pt x="45"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21956" name="Freeform 453"/>
          <p:cNvSpPr>
            <a:spLocks/>
          </p:cNvSpPr>
          <p:nvPr/>
        </p:nvSpPr>
        <p:spPr bwMode="auto">
          <a:xfrm>
            <a:off x="6327307" y="3083382"/>
            <a:ext cx="227134" cy="301625"/>
          </a:xfrm>
          <a:custGeom>
            <a:avLst/>
            <a:gdLst>
              <a:gd name="T0" fmla="*/ 2147483647 w 98"/>
              <a:gd name="T1" fmla="*/ 2147483647 h 115"/>
              <a:gd name="T2" fmla="*/ 0 w 98"/>
              <a:gd name="T3" fmla="*/ 0 h 115"/>
              <a:gd name="T4" fmla="*/ 2147483647 w 98"/>
              <a:gd name="T5" fmla="*/ 2147483647 h 115"/>
              <a:gd name="T6" fmla="*/ 2147483647 w 98"/>
              <a:gd name="T7" fmla="*/ 2147483647 h 115"/>
              <a:gd name="T8" fmla="*/ 0 60000 65536"/>
              <a:gd name="T9" fmla="*/ 0 60000 65536"/>
              <a:gd name="T10" fmla="*/ 0 60000 65536"/>
              <a:gd name="T11" fmla="*/ 0 60000 65536"/>
              <a:gd name="T12" fmla="*/ 0 w 98"/>
              <a:gd name="T13" fmla="*/ 0 h 115"/>
              <a:gd name="T14" fmla="*/ 98 w 98"/>
              <a:gd name="T15" fmla="*/ 115 h 115"/>
            </a:gdLst>
            <a:ahLst/>
            <a:cxnLst>
              <a:cxn ang="T8">
                <a:pos x="T0" y="T1"/>
              </a:cxn>
              <a:cxn ang="T9">
                <a:pos x="T2" y="T3"/>
              </a:cxn>
              <a:cxn ang="T10">
                <a:pos x="T4" y="T5"/>
              </a:cxn>
              <a:cxn ang="T11">
                <a:pos x="T6" y="T7"/>
              </a:cxn>
            </a:cxnLst>
            <a:rect l="T12" t="T13" r="T14" b="T15"/>
            <a:pathLst>
              <a:path w="98" h="115">
                <a:moveTo>
                  <a:pt x="98" y="65"/>
                </a:moveTo>
                <a:lnTo>
                  <a:pt x="0" y="0"/>
                </a:lnTo>
                <a:lnTo>
                  <a:pt x="49" y="115"/>
                </a:lnTo>
                <a:lnTo>
                  <a:pt x="98" y="65"/>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21957" name="Freeform 454"/>
          <p:cNvSpPr>
            <a:spLocks/>
          </p:cNvSpPr>
          <p:nvPr/>
        </p:nvSpPr>
        <p:spPr bwMode="auto">
          <a:xfrm>
            <a:off x="5348432" y="3564394"/>
            <a:ext cx="215411" cy="277813"/>
          </a:xfrm>
          <a:custGeom>
            <a:avLst/>
            <a:gdLst>
              <a:gd name="T0" fmla="*/ 2147483647 w 93"/>
              <a:gd name="T1" fmla="*/ 0 h 106"/>
              <a:gd name="T2" fmla="*/ 2147483647 w 93"/>
              <a:gd name="T3" fmla="*/ 2147483647 h 106"/>
              <a:gd name="T4" fmla="*/ 0 w 93"/>
              <a:gd name="T5" fmla="*/ 2147483647 h 106"/>
              <a:gd name="T6" fmla="*/ 2147483647 w 93"/>
              <a:gd name="T7" fmla="*/ 0 h 106"/>
              <a:gd name="T8" fmla="*/ 0 60000 65536"/>
              <a:gd name="T9" fmla="*/ 0 60000 65536"/>
              <a:gd name="T10" fmla="*/ 0 60000 65536"/>
              <a:gd name="T11" fmla="*/ 0 60000 65536"/>
              <a:gd name="T12" fmla="*/ 0 w 93"/>
              <a:gd name="T13" fmla="*/ 0 h 106"/>
              <a:gd name="T14" fmla="*/ 93 w 93"/>
              <a:gd name="T15" fmla="*/ 106 h 106"/>
            </a:gdLst>
            <a:ahLst/>
            <a:cxnLst>
              <a:cxn ang="T8">
                <a:pos x="T0" y="T1"/>
              </a:cxn>
              <a:cxn ang="T9">
                <a:pos x="T2" y="T3"/>
              </a:cxn>
              <a:cxn ang="T10">
                <a:pos x="T4" y="T5"/>
              </a:cxn>
              <a:cxn ang="T11">
                <a:pos x="T6" y="T7"/>
              </a:cxn>
            </a:cxnLst>
            <a:rect l="T12" t="T13" r="T14" b="T15"/>
            <a:pathLst>
              <a:path w="93" h="106">
                <a:moveTo>
                  <a:pt x="49" y="0"/>
                </a:moveTo>
                <a:lnTo>
                  <a:pt x="93" y="101"/>
                </a:lnTo>
                <a:lnTo>
                  <a:pt x="0" y="106"/>
                </a:lnTo>
                <a:lnTo>
                  <a:pt x="49"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21958" name="Freeform 455"/>
          <p:cNvSpPr>
            <a:spLocks/>
          </p:cNvSpPr>
          <p:nvPr/>
        </p:nvSpPr>
        <p:spPr bwMode="auto">
          <a:xfrm>
            <a:off x="5462733" y="3551694"/>
            <a:ext cx="213946" cy="277813"/>
          </a:xfrm>
          <a:custGeom>
            <a:avLst/>
            <a:gdLst>
              <a:gd name="T0" fmla="*/ 2147483647 w 93"/>
              <a:gd name="T1" fmla="*/ 0 h 106"/>
              <a:gd name="T2" fmla="*/ 0 w 93"/>
              <a:gd name="T3" fmla="*/ 2147483647 h 106"/>
              <a:gd name="T4" fmla="*/ 2147483647 w 93"/>
              <a:gd name="T5" fmla="*/ 2147483647 h 106"/>
              <a:gd name="T6" fmla="*/ 2147483647 w 93"/>
              <a:gd name="T7" fmla="*/ 0 h 106"/>
              <a:gd name="T8" fmla="*/ 0 60000 65536"/>
              <a:gd name="T9" fmla="*/ 0 60000 65536"/>
              <a:gd name="T10" fmla="*/ 0 60000 65536"/>
              <a:gd name="T11" fmla="*/ 0 60000 65536"/>
              <a:gd name="T12" fmla="*/ 0 w 93"/>
              <a:gd name="T13" fmla="*/ 0 h 106"/>
              <a:gd name="T14" fmla="*/ 93 w 93"/>
              <a:gd name="T15" fmla="*/ 106 h 106"/>
            </a:gdLst>
            <a:ahLst/>
            <a:cxnLst>
              <a:cxn ang="T8">
                <a:pos x="T0" y="T1"/>
              </a:cxn>
              <a:cxn ang="T9">
                <a:pos x="T2" y="T3"/>
              </a:cxn>
              <a:cxn ang="T10">
                <a:pos x="T4" y="T5"/>
              </a:cxn>
              <a:cxn ang="T11">
                <a:pos x="T6" y="T7"/>
              </a:cxn>
            </a:cxnLst>
            <a:rect l="T12" t="T13" r="T14" b="T15"/>
            <a:pathLst>
              <a:path w="93" h="106">
                <a:moveTo>
                  <a:pt x="93" y="0"/>
                </a:moveTo>
                <a:lnTo>
                  <a:pt x="0" y="5"/>
                </a:lnTo>
                <a:lnTo>
                  <a:pt x="44" y="106"/>
                </a:lnTo>
                <a:lnTo>
                  <a:pt x="93"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21959" name="Line 456"/>
          <p:cNvSpPr>
            <a:spLocks noChangeShapeType="1"/>
          </p:cNvSpPr>
          <p:nvPr/>
        </p:nvSpPr>
        <p:spPr bwMode="auto">
          <a:xfrm flipH="1" flipV="1">
            <a:off x="7102497" y="3600900"/>
            <a:ext cx="216877" cy="334962"/>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21960" name="Line 457"/>
          <p:cNvSpPr>
            <a:spLocks noChangeShapeType="1"/>
          </p:cNvSpPr>
          <p:nvPr/>
        </p:nvSpPr>
        <p:spPr bwMode="auto">
          <a:xfrm flipV="1">
            <a:off x="6988197" y="3600900"/>
            <a:ext cx="114300" cy="120650"/>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21961" name="Line 458"/>
          <p:cNvSpPr>
            <a:spLocks noChangeShapeType="1"/>
          </p:cNvSpPr>
          <p:nvPr/>
        </p:nvSpPr>
        <p:spPr bwMode="auto">
          <a:xfrm flipH="1" flipV="1">
            <a:off x="6327307" y="3083375"/>
            <a:ext cx="227134" cy="169862"/>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21962" name="Line 459"/>
          <p:cNvSpPr>
            <a:spLocks noChangeShapeType="1"/>
          </p:cNvSpPr>
          <p:nvPr/>
        </p:nvSpPr>
        <p:spPr bwMode="auto">
          <a:xfrm flipV="1">
            <a:off x="6224734" y="3083375"/>
            <a:ext cx="102577" cy="169862"/>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21963" name="Line 460"/>
          <p:cNvSpPr>
            <a:spLocks noChangeShapeType="1"/>
          </p:cNvSpPr>
          <p:nvPr/>
        </p:nvSpPr>
        <p:spPr bwMode="auto">
          <a:xfrm flipV="1">
            <a:off x="5348433" y="3564394"/>
            <a:ext cx="114300" cy="277813"/>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21964" name="Freeform 461"/>
          <p:cNvSpPr>
            <a:spLocks/>
          </p:cNvSpPr>
          <p:nvPr/>
        </p:nvSpPr>
        <p:spPr bwMode="auto">
          <a:xfrm>
            <a:off x="7205076" y="3935868"/>
            <a:ext cx="216877" cy="314325"/>
          </a:xfrm>
          <a:custGeom>
            <a:avLst/>
            <a:gdLst>
              <a:gd name="T0" fmla="*/ 2147483647 w 93"/>
              <a:gd name="T1" fmla="*/ 0 h 120"/>
              <a:gd name="T2" fmla="*/ 2147483647 w 93"/>
              <a:gd name="T3" fmla="*/ 2147483647 h 120"/>
              <a:gd name="T4" fmla="*/ 0 w 93"/>
              <a:gd name="T5" fmla="*/ 2147483647 h 120"/>
              <a:gd name="T6" fmla="*/ 2147483647 w 93"/>
              <a:gd name="T7" fmla="*/ 0 h 120"/>
              <a:gd name="T8" fmla="*/ 0 60000 65536"/>
              <a:gd name="T9" fmla="*/ 0 60000 65536"/>
              <a:gd name="T10" fmla="*/ 0 60000 65536"/>
              <a:gd name="T11" fmla="*/ 0 60000 65536"/>
              <a:gd name="T12" fmla="*/ 0 w 93"/>
              <a:gd name="T13" fmla="*/ 0 h 120"/>
              <a:gd name="T14" fmla="*/ 93 w 93"/>
              <a:gd name="T15" fmla="*/ 120 h 120"/>
            </a:gdLst>
            <a:ahLst/>
            <a:cxnLst>
              <a:cxn ang="T8">
                <a:pos x="T0" y="T1"/>
              </a:cxn>
              <a:cxn ang="T9">
                <a:pos x="T2" y="T3"/>
              </a:cxn>
              <a:cxn ang="T10">
                <a:pos x="T4" y="T5"/>
              </a:cxn>
              <a:cxn ang="T11">
                <a:pos x="T6" y="T7"/>
              </a:cxn>
            </a:cxnLst>
            <a:rect l="T12" t="T13" r="T14" b="T15"/>
            <a:pathLst>
              <a:path w="93" h="120">
                <a:moveTo>
                  <a:pt x="49" y="0"/>
                </a:moveTo>
                <a:lnTo>
                  <a:pt x="93" y="120"/>
                </a:lnTo>
                <a:lnTo>
                  <a:pt x="0" y="14"/>
                </a:lnTo>
                <a:lnTo>
                  <a:pt x="49"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21965" name="Freeform 462"/>
          <p:cNvSpPr>
            <a:spLocks/>
          </p:cNvSpPr>
          <p:nvPr/>
        </p:nvSpPr>
        <p:spPr bwMode="auto">
          <a:xfrm>
            <a:off x="7319374" y="3935862"/>
            <a:ext cx="213946" cy="457200"/>
          </a:xfrm>
          <a:custGeom>
            <a:avLst/>
            <a:gdLst>
              <a:gd name="T0" fmla="*/ 2147483647 w 93"/>
              <a:gd name="T1" fmla="*/ 2147483647 h 175"/>
              <a:gd name="T2" fmla="*/ 0 w 93"/>
              <a:gd name="T3" fmla="*/ 0 h 175"/>
              <a:gd name="T4" fmla="*/ 2147483647 w 93"/>
              <a:gd name="T5" fmla="*/ 2147483647 h 175"/>
              <a:gd name="T6" fmla="*/ 2147483647 w 93"/>
              <a:gd name="T7" fmla="*/ 2147483647 h 175"/>
              <a:gd name="T8" fmla="*/ 0 60000 65536"/>
              <a:gd name="T9" fmla="*/ 0 60000 65536"/>
              <a:gd name="T10" fmla="*/ 0 60000 65536"/>
              <a:gd name="T11" fmla="*/ 0 60000 65536"/>
              <a:gd name="T12" fmla="*/ 0 w 93"/>
              <a:gd name="T13" fmla="*/ 0 h 175"/>
              <a:gd name="T14" fmla="*/ 93 w 93"/>
              <a:gd name="T15" fmla="*/ 175 h 175"/>
            </a:gdLst>
            <a:ahLst/>
            <a:cxnLst>
              <a:cxn ang="T8">
                <a:pos x="T0" y="T1"/>
              </a:cxn>
              <a:cxn ang="T9">
                <a:pos x="T2" y="T3"/>
              </a:cxn>
              <a:cxn ang="T10">
                <a:pos x="T4" y="T5"/>
              </a:cxn>
              <a:cxn ang="T11">
                <a:pos x="T6" y="T7"/>
              </a:cxn>
            </a:cxnLst>
            <a:rect l="T12" t="T13" r="T14" b="T15"/>
            <a:pathLst>
              <a:path w="93" h="175">
                <a:moveTo>
                  <a:pt x="93" y="175"/>
                </a:moveTo>
                <a:lnTo>
                  <a:pt x="0" y="0"/>
                </a:lnTo>
                <a:lnTo>
                  <a:pt x="44" y="120"/>
                </a:lnTo>
                <a:lnTo>
                  <a:pt x="93" y="175"/>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21966" name="Freeform 463"/>
          <p:cNvSpPr>
            <a:spLocks/>
          </p:cNvSpPr>
          <p:nvPr/>
        </p:nvSpPr>
        <p:spPr bwMode="auto">
          <a:xfrm>
            <a:off x="5015792" y="3888237"/>
            <a:ext cx="227135" cy="565150"/>
          </a:xfrm>
          <a:custGeom>
            <a:avLst/>
            <a:gdLst>
              <a:gd name="T0" fmla="*/ 2147483647 w 98"/>
              <a:gd name="T1" fmla="*/ 0 h 216"/>
              <a:gd name="T2" fmla="*/ 2147483647 w 98"/>
              <a:gd name="T3" fmla="*/ 2147483647 h 216"/>
              <a:gd name="T4" fmla="*/ 0 w 98"/>
              <a:gd name="T5" fmla="*/ 2147483647 h 216"/>
              <a:gd name="T6" fmla="*/ 2147483647 w 98"/>
              <a:gd name="T7" fmla="*/ 0 h 216"/>
              <a:gd name="T8" fmla="*/ 0 60000 65536"/>
              <a:gd name="T9" fmla="*/ 0 60000 65536"/>
              <a:gd name="T10" fmla="*/ 0 60000 65536"/>
              <a:gd name="T11" fmla="*/ 0 60000 65536"/>
              <a:gd name="T12" fmla="*/ 0 w 98"/>
              <a:gd name="T13" fmla="*/ 0 h 216"/>
              <a:gd name="T14" fmla="*/ 98 w 98"/>
              <a:gd name="T15" fmla="*/ 216 h 216"/>
            </a:gdLst>
            <a:ahLst/>
            <a:cxnLst>
              <a:cxn ang="T8">
                <a:pos x="T0" y="T1"/>
              </a:cxn>
              <a:cxn ang="T9">
                <a:pos x="T2" y="T3"/>
              </a:cxn>
              <a:cxn ang="T10">
                <a:pos x="T4" y="T5"/>
              </a:cxn>
              <a:cxn ang="T11">
                <a:pos x="T6" y="T7"/>
              </a:cxn>
            </a:cxnLst>
            <a:rect l="T12" t="T13" r="T14" b="T15"/>
            <a:pathLst>
              <a:path w="98" h="216">
                <a:moveTo>
                  <a:pt x="49" y="0"/>
                </a:moveTo>
                <a:lnTo>
                  <a:pt x="98" y="216"/>
                </a:lnTo>
                <a:lnTo>
                  <a:pt x="0" y="202"/>
                </a:lnTo>
                <a:lnTo>
                  <a:pt x="49"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21967" name="Freeform 464"/>
          <p:cNvSpPr>
            <a:spLocks/>
          </p:cNvSpPr>
          <p:nvPr/>
        </p:nvSpPr>
        <p:spPr bwMode="auto">
          <a:xfrm>
            <a:off x="5130088" y="3842202"/>
            <a:ext cx="218343" cy="611187"/>
          </a:xfrm>
          <a:custGeom>
            <a:avLst/>
            <a:gdLst>
              <a:gd name="T0" fmla="*/ 2147483647 w 94"/>
              <a:gd name="T1" fmla="*/ 0 h 234"/>
              <a:gd name="T2" fmla="*/ 0 w 94"/>
              <a:gd name="T3" fmla="*/ 2147483647 h 234"/>
              <a:gd name="T4" fmla="*/ 2147483647 w 94"/>
              <a:gd name="T5" fmla="*/ 2147483647 h 234"/>
              <a:gd name="T6" fmla="*/ 2147483647 w 94"/>
              <a:gd name="T7" fmla="*/ 0 h 234"/>
              <a:gd name="T8" fmla="*/ 0 60000 65536"/>
              <a:gd name="T9" fmla="*/ 0 60000 65536"/>
              <a:gd name="T10" fmla="*/ 0 60000 65536"/>
              <a:gd name="T11" fmla="*/ 0 60000 65536"/>
              <a:gd name="T12" fmla="*/ 0 w 94"/>
              <a:gd name="T13" fmla="*/ 0 h 234"/>
              <a:gd name="T14" fmla="*/ 94 w 94"/>
              <a:gd name="T15" fmla="*/ 234 h 234"/>
            </a:gdLst>
            <a:ahLst/>
            <a:cxnLst>
              <a:cxn ang="T8">
                <a:pos x="T0" y="T1"/>
              </a:cxn>
              <a:cxn ang="T9">
                <a:pos x="T2" y="T3"/>
              </a:cxn>
              <a:cxn ang="T10">
                <a:pos x="T4" y="T5"/>
              </a:cxn>
              <a:cxn ang="T11">
                <a:pos x="T6" y="T7"/>
              </a:cxn>
            </a:cxnLst>
            <a:rect l="T12" t="T13" r="T14" b="T15"/>
            <a:pathLst>
              <a:path w="94" h="234">
                <a:moveTo>
                  <a:pt x="94" y="0"/>
                </a:moveTo>
                <a:lnTo>
                  <a:pt x="0" y="18"/>
                </a:lnTo>
                <a:lnTo>
                  <a:pt x="49" y="234"/>
                </a:lnTo>
                <a:lnTo>
                  <a:pt x="94"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21968" name="Freeform 465"/>
          <p:cNvSpPr>
            <a:spLocks/>
          </p:cNvSpPr>
          <p:nvPr/>
        </p:nvSpPr>
        <p:spPr bwMode="auto">
          <a:xfrm>
            <a:off x="4697802" y="4393062"/>
            <a:ext cx="215411" cy="84138"/>
          </a:xfrm>
          <a:custGeom>
            <a:avLst/>
            <a:gdLst>
              <a:gd name="T0" fmla="*/ 2147483647 w 93"/>
              <a:gd name="T1" fmla="*/ 0 h 32"/>
              <a:gd name="T2" fmla="*/ 2147483647 w 93"/>
              <a:gd name="T3" fmla="*/ 2147483647 h 32"/>
              <a:gd name="T4" fmla="*/ 0 w 93"/>
              <a:gd name="T5" fmla="*/ 2147483647 h 32"/>
              <a:gd name="T6" fmla="*/ 2147483647 w 93"/>
              <a:gd name="T7" fmla="*/ 0 h 32"/>
              <a:gd name="T8" fmla="*/ 0 60000 65536"/>
              <a:gd name="T9" fmla="*/ 0 60000 65536"/>
              <a:gd name="T10" fmla="*/ 0 60000 65536"/>
              <a:gd name="T11" fmla="*/ 0 60000 65536"/>
              <a:gd name="T12" fmla="*/ 0 w 93"/>
              <a:gd name="T13" fmla="*/ 0 h 32"/>
              <a:gd name="T14" fmla="*/ 93 w 93"/>
              <a:gd name="T15" fmla="*/ 32 h 32"/>
            </a:gdLst>
            <a:ahLst/>
            <a:cxnLst>
              <a:cxn ang="T8">
                <a:pos x="T0" y="T1"/>
              </a:cxn>
              <a:cxn ang="T9">
                <a:pos x="T2" y="T3"/>
              </a:cxn>
              <a:cxn ang="T10">
                <a:pos x="T4" y="T5"/>
              </a:cxn>
              <a:cxn ang="T11">
                <a:pos x="T6" y="T7"/>
              </a:cxn>
            </a:cxnLst>
            <a:rect l="T12" t="T13" r="T14" b="T15"/>
            <a:pathLst>
              <a:path w="93" h="32">
                <a:moveTo>
                  <a:pt x="44" y="0"/>
                </a:moveTo>
                <a:lnTo>
                  <a:pt x="93" y="32"/>
                </a:lnTo>
                <a:lnTo>
                  <a:pt x="0" y="23"/>
                </a:lnTo>
                <a:lnTo>
                  <a:pt x="44"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21969" name="Freeform 466"/>
          <p:cNvSpPr>
            <a:spLocks/>
          </p:cNvSpPr>
          <p:nvPr/>
        </p:nvSpPr>
        <p:spPr bwMode="auto">
          <a:xfrm>
            <a:off x="4798911" y="4393062"/>
            <a:ext cx="216877" cy="84138"/>
          </a:xfrm>
          <a:custGeom>
            <a:avLst/>
            <a:gdLst>
              <a:gd name="T0" fmla="*/ 2147483647 w 94"/>
              <a:gd name="T1" fmla="*/ 2147483647 h 32"/>
              <a:gd name="T2" fmla="*/ 0 w 94"/>
              <a:gd name="T3" fmla="*/ 0 h 32"/>
              <a:gd name="T4" fmla="*/ 2147483647 w 94"/>
              <a:gd name="T5" fmla="*/ 2147483647 h 32"/>
              <a:gd name="T6" fmla="*/ 2147483647 w 94"/>
              <a:gd name="T7" fmla="*/ 2147483647 h 32"/>
              <a:gd name="T8" fmla="*/ 0 60000 65536"/>
              <a:gd name="T9" fmla="*/ 0 60000 65536"/>
              <a:gd name="T10" fmla="*/ 0 60000 65536"/>
              <a:gd name="T11" fmla="*/ 0 60000 65536"/>
              <a:gd name="T12" fmla="*/ 0 w 94"/>
              <a:gd name="T13" fmla="*/ 0 h 32"/>
              <a:gd name="T14" fmla="*/ 94 w 94"/>
              <a:gd name="T15" fmla="*/ 32 h 32"/>
            </a:gdLst>
            <a:ahLst/>
            <a:cxnLst>
              <a:cxn ang="T8">
                <a:pos x="T0" y="T1"/>
              </a:cxn>
              <a:cxn ang="T9">
                <a:pos x="T2" y="T3"/>
              </a:cxn>
              <a:cxn ang="T10">
                <a:pos x="T4" y="T5"/>
              </a:cxn>
              <a:cxn ang="T11">
                <a:pos x="T6" y="T7"/>
              </a:cxn>
            </a:cxnLst>
            <a:rect l="T12" t="T13" r="T14" b="T15"/>
            <a:pathLst>
              <a:path w="94" h="32">
                <a:moveTo>
                  <a:pt x="94" y="9"/>
                </a:moveTo>
                <a:lnTo>
                  <a:pt x="0" y="0"/>
                </a:lnTo>
                <a:lnTo>
                  <a:pt x="49" y="32"/>
                </a:lnTo>
                <a:lnTo>
                  <a:pt x="94" y="9"/>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21970" name="Freeform 467"/>
          <p:cNvSpPr>
            <a:spLocks/>
          </p:cNvSpPr>
          <p:nvPr/>
        </p:nvSpPr>
        <p:spPr bwMode="auto">
          <a:xfrm>
            <a:off x="7533319" y="4393062"/>
            <a:ext cx="219808" cy="84138"/>
          </a:xfrm>
          <a:custGeom>
            <a:avLst/>
            <a:gdLst>
              <a:gd name="T0" fmla="*/ 2147483647 w 94"/>
              <a:gd name="T1" fmla="*/ 2147483647 h 32"/>
              <a:gd name="T2" fmla="*/ 0 w 94"/>
              <a:gd name="T3" fmla="*/ 0 h 32"/>
              <a:gd name="T4" fmla="*/ 2147483647 w 94"/>
              <a:gd name="T5" fmla="*/ 2147483647 h 32"/>
              <a:gd name="T6" fmla="*/ 2147483647 w 94"/>
              <a:gd name="T7" fmla="*/ 2147483647 h 32"/>
              <a:gd name="T8" fmla="*/ 0 60000 65536"/>
              <a:gd name="T9" fmla="*/ 0 60000 65536"/>
              <a:gd name="T10" fmla="*/ 0 60000 65536"/>
              <a:gd name="T11" fmla="*/ 0 60000 65536"/>
              <a:gd name="T12" fmla="*/ 0 w 94"/>
              <a:gd name="T13" fmla="*/ 0 h 32"/>
              <a:gd name="T14" fmla="*/ 94 w 94"/>
              <a:gd name="T15" fmla="*/ 32 h 32"/>
            </a:gdLst>
            <a:ahLst/>
            <a:cxnLst>
              <a:cxn ang="T8">
                <a:pos x="T0" y="T1"/>
              </a:cxn>
              <a:cxn ang="T9">
                <a:pos x="T2" y="T3"/>
              </a:cxn>
              <a:cxn ang="T10">
                <a:pos x="T4" y="T5"/>
              </a:cxn>
              <a:cxn ang="T11">
                <a:pos x="T6" y="T7"/>
              </a:cxn>
            </a:cxnLst>
            <a:rect l="T12" t="T13" r="T14" b="T15"/>
            <a:pathLst>
              <a:path w="94" h="32">
                <a:moveTo>
                  <a:pt x="94" y="9"/>
                </a:moveTo>
                <a:lnTo>
                  <a:pt x="0" y="0"/>
                </a:lnTo>
                <a:lnTo>
                  <a:pt x="50" y="32"/>
                </a:lnTo>
                <a:lnTo>
                  <a:pt x="94" y="9"/>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21971" name="Line 468"/>
          <p:cNvSpPr>
            <a:spLocks noChangeShapeType="1"/>
          </p:cNvSpPr>
          <p:nvPr/>
        </p:nvSpPr>
        <p:spPr bwMode="auto">
          <a:xfrm flipH="1" flipV="1">
            <a:off x="7319374" y="3935862"/>
            <a:ext cx="213946" cy="457200"/>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21972" name="Line 469"/>
          <p:cNvSpPr>
            <a:spLocks noChangeShapeType="1"/>
          </p:cNvSpPr>
          <p:nvPr/>
        </p:nvSpPr>
        <p:spPr bwMode="auto">
          <a:xfrm flipH="1" flipV="1">
            <a:off x="7533319" y="4393064"/>
            <a:ext cx="219808" cy="23813"/>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21973" name="Freeform 470"/>
          <p:cNvSpPr>
            <a:spLocks/>
          </p:cNvSpPr>
          <p:nvPr/>
        </p:nvSpPr>
        <p:spPr bwMode="auto">
          <a:xfrm>
            <a:off x="7421949" y="4250194"/>
            <a:ext cx="228600" cy="227013"/>
          </a:xfrm>
          <a:custGeom>
            <a:avLst/>
            <a:gdLst>
              <a:gd name="T0" fmla="*/ 2147483647 w 99"/>
              <a:gd name="T1" fmla="*/ 2147483647 h 87"/>
              <a:gd name="T2" fmla="*/ 2147483647 w 99"/>
              <a:gd name="T3" fmla="*/ 2147483647 h 87"/>
              <a:gd name="T4" fmla="*/ 0 w 99"/>
              <a:gd name="T5" fmla="*/ 0 h 87"/>
              <a:gd name="T6" fmla="*/ 2147483647 w 99"/>
              <a:gd name="T7" fmla="*/ 2147483647 h 87"/>
              <a:gd name="T8" fmla="*/ 0 60000 65536"/>
              <a:gd name="T9" fmla="*/ 0 60000 65536"/>
              <a:gd name="T10" fmla="*/ 0 60000 65536"/>
              <a:gd name="T11" fmla="*/ 0 60000 65536"/>
              <a:gd name="T12" fmla="*/ 0 w 99"/>
              <a:gd name="T13" fmla="*/ 0 h 87"/>
              <a:gd name="T14" fmla="*/ 99 w 99"/>
              <a:gd name="T15" fmla="*/ 87 h 87"/>
            </a:gdLst>
            <a:ahLst/>
            <a:cxnLst>
              <a:cxn ang="T8">
                <a:pos x="T0" y="T1"/>
              </a:cxn>
              <a:cxn ang="T9">
                <a:pos x="T2" y="T3"/>
              </a:cxn>
              <a:cxn ang="T10">
                <a:pos x="T4" y="T5"/>
              </a:cxn>
              <a:cxn ang="T11">
                <a:pos x="T6" y="T7"/>
              </a:cxn>
            </a:cxnLst>
            <a:rect l="T12" t="T13" r="T14" b="T15"/>
            <a:pathLst>
              <a:path w="99" h="87">
                <a:moveTo>
                  <a:pt x="49" y="55"/>
                </a:moveTo>
                <a:lnTo>
                  <a:pt x="99" y="87"/>
                </a:lnTo>
                <a:lnTo>
                  <a:pt x="0" y="0"/>
                </a:lnTo>
                <a:lnTo>
                  <a:pt x="49" y="55"/>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21974" name="Line 471"/>
          <p:cNvSpPr>
            <a:spLocks noChangeShapeType="1"/>
          </p:cNvSpPr>
          <p:nvPr/>
        </p:nvSpPr>
        <p:spPr bwMode="auto">
          <a:xfrm flipV="1">
            <a:off x="7205073" y="3935869"/>
            <a:ext cx="114300" cy="36513"/>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21975" name="Line 472"/>
          <p:cNvSpPr>
            <a:spLocks noChangeShapeType="1"/>
          </p:cNvSpPr>
          <p:nvPr/>
        </p:nvSpPr>
        <p:spPr bwMode="auto">
          <a:xfrm flipV="1">
            <a:off x="5015790" y="3888237"/>
            <a:ext cx="114300" cy="528638"/>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21976" name="Line 473"/>
          <p:cNvSpPr>
            <a:spLocks noChangeShapeType="1"/>
          </p:cNvSpPr>
          <p:nvPr/>
        </p:nvSpPr>
        <p:spPr bwMode="auto">
          <a:xfrm flipH="1">
            <a:off x="5130088" y="3842207"/>
            <a:ext cx="218343" cy="46037"/>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21977" name="Line 474"/>
          <p:cNvSpPr>
            <a:spLocks noChangeShapeType="1"/>
          </p:cNvSpPr>
          <p:nvPr/>
        </p:nvSpPr>
        <p:spPr bwMode="auto">
          <a:xfrm flipH="1" flipV="1">
            <a:off x="4798911" y="4393064"/>
            <a:ext cx="216877" cy="23813"/>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21978" name="Line 475"/>
          <p:cNvSpPr>
            <a:spLocks noChangeShapeType="1"/>
          </p:cNvSpPr>
          <p:nvPr/>
        </p:nvSpPr>
        <p:spPr bwMode="auto">
          <a:xfrm flipV="1">
            <a:off x="4697804" y="4393069"/>
            <a:ext cx="101111" cy="60325"/>
          </a:xfrm>
          <a:prstGeom prst="line">
            <a:avLst/>
          </a:prstGeom>
          <a:noFill/>
          <a:ln w="9525">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21979" name="Line 476"/>
          <p:cNvSpPr>
            <a:spLocks noChangeShapeType="1"/>
          </p:cNvSpPr>
          <p:nvPr/>
        </p:nvSpPr>
        <p:spPr bwMode="auto">
          <a:xfrm>
            <a:off x="7432212" y="4250192"/>
            <a:ext cx="101111" cy="14287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21980" name="Line 477"/>
          <p:cNvSpPr>
            <a:spLocks noChangeShapeType="1"/>
          </p:cNvSpPr>
          <p:nvPr/>
        </p:nvSpPr>
        <p:spPr bwMode="auto">
          <a:xfrm flipH="1" flipV="1">
            <a:off x="4252325" y="4393064"/>
            <a:ext cx="218342" cy="23813"/>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21981" name="Freeform 478"/>
          <p:cNvSpPr>
            <a:spLocks/>
          </p:cNvSpPr>
          <p:nvPr/>
        </p:nvSpPr>
        <p:spPr bwMode="auto">
          <a:xfrm>
            <a:off x="6441608" y="3253244"/>
            <a:ext cx="218342" cy="384175"/>
          </a:xfrm>
          <a:custGeom>
            <a:avLst/>
            <a:gdLst>
              <a:gd name="T0" fmla="*/ 2147483647 w 94"/>
              <a:gd name="T1" fmla="*/ 0 h 147"/>
              <a:gd name="T2" fmla="*/ 2147483647 w 94"/>
              <a:gd name="T3" fmla="*/ 2147483647 h 147"/>
              <a:gd name="T4" fmla="*/ 0 w 94"/>
              <a:gd name="T5" fmla="*/ 2147483647 h 147"/>
              <a:gd name="T6" fmla="*/ 2147483647 w 94"/>
              <a:gd name="T7" fmla="*/ 0 h 147"/>
              <a:gd name="T8" fmla="*/ 0 60000 65536"/>
              <a:gd name="T9" fmla="*/ 0 60000 65536"/>
              <a:gd name="T10" fmla="*/ 0 60000 65536"/>
              <a:gd name="T11" fmla="*/ 0 60000 65536"/>
              <a:gd name="T12" fmla="*/ 0 w 94"/>
              <a:gd name="T13" fmla="*/ 0 h 147"/>
              <a:gd name="T14" fmla="*/ 94 w 94"/>
              <a:gd name="T15" fmla="*/ 147 h 147"/>
            </a:gdLst>
            <a:ahLst/>
            <a:cxnLst>
              <a:cxn ang="T8">
                <a:pos x="T0" y="T1"/>
              </a:cxn>
              <a:cxn ang="T9">
                <a:pos x="T2" y="T3"/>
              </a:cxn>
              <a:cxn ang="T10">
                <a:pos x="T4" y="T5"/>
              </a:cxn>
              <a:cxn ang="T11">
                <a:pos x="T6" y="T7"/>
              </a:cxn>
            </a:cxnLst>
            <a:rect l="T12" t="T13" r="T14" b="T15"/>
            <a:pathLst>
              <a:path w="94" h="147">
                <a:moveTo>
                  <a:pt x="49" y="0"/>
                </a:moveTo>
                <a:lnTo>
                  <a:pt x="94" y="147"/>
                </a:lnTo>
                <a:lnTo>
                  <a:pt x="0" y="50"/>
                </a:lnTo>
                <a:lnTo>
                  <a:pt x="49"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21982" name="Freeform 479"/>
          <p:cNvSpPr>
            <a:spLocks/>
          </p:cNvSpPr>
          <p:nvPr/>
        </p:nvSpPr>
        <p:spPr bwMode="auto">
          <a:xfrm>
            <a:off x="6554442" y="3253244"/>
            <a:ext cx="216877" cy="384175"/>
          </a:xfrm>
          <a:custGeom>
            <a:avLst/>
            <a:gdLst>
              <a:gd name="T0" fmla="*/ 2147483647 w 94"/>
              <a:gd name="T1" fmla="*/ 2147483647 h 147"/>
              <a:gd name="T2" fmla="*/ 0 w 94"/>
              <a:gd name="T3" fmla="*/ 0 h 147"/>
              <a:gd name="T4" fmla="*/ 2147483647 w 94"/>
              <a:gd name="T5" fmla="*/ 2147483647 h 147"/>
              <a:gd name="T6" fmla="*/ 2147483647 w 94"/>
              <a:gd name="T7" fmla="*/ 2147483647 h 147"/>
              <a:gd name="T8" fmla="*/ 0 60000 65536"/>
              <a:gd name="T9" fmla="*/ 0 60000 65536"/>
              <a:gd name="T10" fmla="*/ 0 60000 65536"/>
              <a:gd name="T11" fmla="*/ 0 60000 65536"/>
              <a:gd name="T12" fmla="*/ 0 w 94"/>
              <a:gd name="T13" fmla="*/ 0 h 147"/>
              <a:gd name="T14" fmla="*/ 94 w 94"/>
              <a:gd name="T15" fmla="*/ 147 h 147"/>
            </a:gdLst>
            <a:ahLst/>
            <a:cxnLst>
              <a:cxn ang="T8">
                <a:pos x="T0" y="T1"/>
              </a:cxn>
              <a:cxn ang="T9">
                <a:pos x="T2" y="T3"/>
              </a:cxn>
              <a:cxn ang="T10">
                <a:pos x="T4" y="T5"/>
              </a:cxn>
              <a:cxn ang="T11">
                <a:pos x="T6" y="T7"/>
              </a:cxn>
            </a:cxnLst>
            <a:rect l="T12" t="T13" r="T14" b="T15"/>
            <a:pathLst>
              <a:path w="94" h="147">
                <a:moveTo>
                  <a:pt x="94" y="91"/>
                </a:moveTo>
                <a:lnTo>
                  <a:pt x="0" y="0"/>
                </a:lnTo>
                <a:lnTo>
                  <a:pt x="45" y="147"/>
                </a:lnTo>
                <a:lnTo>
                  <a:pt x="94" y="91"/>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21983" name="Freeform 480"/>
          <p:cNvSpPr>
            <a:spLocks/>
          </p:cNvSpPr>
          <p:nvPr/>
        </p:nvSpPr>
        <p:spPr bwMode="auto">
          <a:xfrm>
            <a:off x="5893554" y="3240544"/>
            <a:ext cx="216877" cy="263525"/>
          </a:xfrm>
          <a:custGeom>
            <a:avLst/>
            <a:gdLst>
              <a:gd name="T0" fmla="*/ 2147483647 w 93"/>
              <a:gd name="T1" fmla="*/ 0 h 101"/>
              <a:gd name="T2" fmla="*/ 2147483647 w 93"/>
              <a:gd name="T3" fmla="*/ 2147483647 h 101"/>
              <a:gd name="T4" fmla="*/ 0 w 93"/>
              <a:gd name="T5" fmla="*/ 2147483647 h 101"/>
              <a:gd name="T6" fmla="*/ 2147483647 w 93"/>
              <a:gd name="T7" fmla="*/ 0 h 101"/>
              <a:gd name="T8" fmla="*/ 0 60000 65536"/>
              <a:gd name="T9" fmla="*/ 0 60000 65536"/>
              <a:gd name="T10" fmla="*/ 0 60000 65536"/>
              <a:gd name="T11" fmla="*/ 0 60000 65536"/>
              <a:gd name="T12" fmla="*/ 0 w 93"/>
              <a:gd name="T13" fmla="*/ 0 h 101"/>
              <a:gd name="T14" fmla="*/ 93 w 93"/>
              <a:gd name="T15" fmla="*/ 101 h 101"/>
            </a:gdLst>
            <a:ahLst/>
            <a:cxnLst>
              <a:cxn ang="T8">
                <a:pos x="T0" y="T1"/>
              </a:cxn>
              <a:cxn ang="T9">
                <a:pos x="T2" y="T3"/>
              </a:cxn>
              <a:cxn ang="T10">
                <a:pos x="T4" y="T5"/>
              </a:cxn>
              <a:cxn ang="T11">
                <a:pos x="T6" y="T7"/>
              </a:cxn>
            </a:cxnLst>
            <a:rect l="T12" t="T13" r="T14" b="T15"/>
            <a:pathLst>
              <a:path w="93" h="101">
                <a:moveTo>
                  <a:pt x="49" y="0"/>
                </a:moveTo>
                <a:lnTo>
                  <a:pt x="93" y="92"/>
                </a:lnTo>
                <a:lnTo>
                  <a:pt x="0" y="101"/>
                </a:lnTo>
                <a:lnTo>
                  <a:pt x="49"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21984" name="Freeform 481"/>
          <p:cNvSpPr>
            <a:spLocks/>
          </p:cNvSpPr>
          <p:nvPr/>
        </p:nvSpPr>
        <p:spPr bwMode="auto">
          <a:xfrm>
            <a:off x="6007854" y="3240537"/>
            <a:ext cx="216877" cy="241300"/>
          </a:xfrm>
          <a:custGeom>
            <a:avLst/>
            <a:gdLst>
              <a:gd name="T0" fmla="*/ 2147483647 w 93"/>
              <a:gd name="T1" fmla="*/ 2147483647 h 92"/>
              <a:gd name="T2" fmla="*/ 0 w 93"/>
              <a:gd name="T3" fmla="*/ 0 h 92"/>
              <a:gd name="T4" fmla="*/ 2147483647 w 93"/>
              <a:gd name="T5" fmla="*/ 2147483647 h 92"/>
              <a:gd name="T6" fmla="*/ 2147483647 w 93"/>
              <a:gd name="T7" fmla="*/ 2147483647 h 92"/>
              <a:gd name="T8" fmla="*/ 0 60000 65536"/>
              <a:gd name="T9" fmla="*/ 0 60000 65536"/>
              <a:gd name="T10" fmla="*/ 0 60000 65536"/>
              <a:gd name="T11" fmla="*/ 0 60000 65536"/>
              <a:gd name="T12" fmla="*/ 0 w 93"/>
              <a:gd name="T13" fmla="*/ 0 h 92"/>
              <a:gd name="T14" fmla="*/ 93 w 93"/>
              <a:gd name="T15" fmla="*/ 92 h 92"/>
            </a:gdLst>
            <a:ahLst/>
            <a:cxnLst>
              <a:cxn ang="T8">
                <a:pos x="T0" y="T1"/>
              </a:cxn>
              <a:cxn ang="T9">
                <a:pos x="T2" y="T3"/>
              </a:cxn>
              <a:cxn ang="T10">
                <a:pos x="T4" y="T5"/>
              </a:cxn>
              <a:cxn ang="T11">
                <a:pos x="T6" y="T7"/>
              </a:cxn>
            </a:cxnLst>
            <a:rect l="T12" t="T13" r="T14" b="T15"/>
            <a:pathLst>
              <a:path w="93" h="92">
                <a:moveTo>
                  <a:pt x="93" y="5"/>
                </a:moveTo>
                <a:lnTo>
                  <a:pt x="0" y="0"/>
                </a:lnTo>
                <a:lnTo>
                  <a:pt x="44" y="92"/>
                </a:lnTo>
                <a:lnTo>
                  <a:pt x="93" y="5"/>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21985" name="Line 482"/>
          <p:cNvSpPr>
            <a:spLocks noChangeShapeType="1"/>
          </p:cNvSpPr>
          <p:nvPr/>
        </p:nvSpPr>
        <p:spPr bwMode="auto">
          <a:xfrm flipH="1" flipV="1">
            <a:off x="6554442" y="3253244"/>
            <a:ext cx="216877" cy="23812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21986" name="Line 483"/>
          <p:cNvSpPr>
            <a:spLocks noChangeShapeType="1"/>
          </p:cNvSpPr>
          <p:nvPr/>
        </p:nvSpPr>
        <p:spPr bwMode="auto">
          <a:xfrm flipV="1">
            <a:off x="6441610" y="3253244"/>
            <a:ext cx="112834" cy="131763"/>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21987" name="Line 484"/>
          <p:cNvSpPr>
            <a:spLocks noChangeShapeType="1"/>
          </p:cNvSpPr>
          <p:nvPr/>
        </p:nvSpPr>
        <p:spPr bwMode="auto">
          <a:xfrm flipH="1" flipV="1">
            <a:off x="6007854" y="3240537"/>
            <a:ext cx="216877" cy="12700"/>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21988" name="Freeform 485"/>
          <p:cNvSpPr>
            <a:spLocks/>
          </p:cNvSpPr>
          <p:nvPr/>
        </p:nvSpPr>
        <p:spPr bwMode="auto">
          <a:xfrm>
            <a:off x="5563846" y="3551694"/>
            <a:ext cx="227135" cy="277813"/>
          </a:xfrm>
          <a:custGeom>
            <a:avLst/>
            <a:gdLst>
              <a:gd name="T0" fmla="*/ 2147483647 w 98"/>
              <a:gd name="T1" fmla="*/ 0 h 106"/>
              <a:gd name="T2" fmla="*/ 2147483647 w 98"/>
              <a:gd name="T3" fmla="*/ 2147483647 h 106"/>
              <a:gd name="T4" fmla="*/ 0 w 98"/>
              <a:gd name="T5" fmla="*/ 2147483647 h 106"/>
              <a:gd name="T6" fmla="*/ 2147483647 w 98"/>
              <a:gd name="T7" fmla="*/ 0 h 106"/>
              <a:gd name="T8" fmla="*/ 0 60000 65536"/>
              <a:gd name="T9" fmla="*/ 0 60000 65536"/>
              <a:gd name="T10" fmla="*/ 0 60000 65536"/>
              <a:gd name="T11" fmla="*/ 0 60000 65536"/>
              <a:gd name="T12" fmla="*/ 0 w 98"/>
              <a:gd name="T13" fmla="*/ 0 h 106"/>
              <a:gd name="T14" fmla="*/ 98 w 98"/>
              <a:gd name="T15" fmla="*/ 106 h 106"/>
            </a:gdLst>
            <a:ahLst/>
            <a:cxnLst>
              <a:cxn ang="T8">
                <a:pos x="T0" y="T1"/>
              </a:cxn>
              <a:cxn ang="T9">
                <a:pos x="T2" y="T3"/>
              </a:cxn>
              <a:cxn ang="T10">
                <a:pos x="T4" y="T5"/>
              </a:cxn>
              <a:cxn ang="T11">
                <a:pos x="T6" y="T7"/>
              </a:cxn>
            </a:cxnLst>
            <a:rect l="T12" t="T13" r="T14" b="T15"/>
            <a:pathLst>
              <a:path w="98" h="106">
                <a:moveTo>
                  <a:pt x="49" y="0"/>
                </a:moveTo>
                <a:lnTo>
                  <a:pt x="98" y="97"/>
                </a:lnTo>
                <a:lnTo>
                  <a:pt x="0" y="106"/>
                </a:lnTo>
                <a:lnTo>
                  <a:pt x="49"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21989" name="Freeform 486"/>
          <p:cNvSpPr>
            <a:spLocks/>
          </p:cNvSpPr>
          <p:nvPr/>
        </p:nvSpPr>
        <p:spPr bwMode="auto">
          <a:xfrm>
            <a:off x="5676677" y="3504069"/>
            <a:ext cx="216877" cy="301625"/>
          </a:xfrm>
          <a:custGeom>
            <a:avLst/>
            <a:gdLst>
              <a:gd name="T0" fmla="*/ 2147483647 w 94"/>
              <a:gd name="T1" fmla="*/ 0 h 115"/>
              <a:gd name="T2" fmla="*/ 0 w 94"/>
              <a:gd name="T3" fmla="*/ 2147483647 h 115"/>
              <a:gd name="T4" fmla="*/ 2147483647 w 94"/>
              <a:gd name="T5" fmla="*/ 2147483647 h 115"/>
              <a:gd name="T6" fmla="*/ 2147483647 w 94"/>
              <a:gd name="T7" fmla="*/ 0 h 115"/>
              <a:gd name="T8" fmla="*/ 0 60000 65536"/>
              <a:gd name="T9" fmla="*/ 0 60000 65536"/>
              <a:gd name="T10" fmla="*/ 0 60000 65536"/>
              <a:gd name="T11" fmla="*/ 0 60000 65536"/>
              <a:gd name="T12" fmla="*/ 0 w 94"/>
              <a:gd name="T13" fmla="*/ 0 h 115"/>
              <a:gd name="T14" fmla="*/ 94 w 94"/>
              <a:gd name="T15" fmla="*/ 115 h 115"/>
            </a:gdLst>
            <a:ahLst/>
            <a:cxnLst>
              <a:cxn ang="T8">
                <a:pos x="T0" y="T1"/>
              </a:cxn>
              <a:cxn ang="T9">
                <a:pos x="T2" y="T3"/>
              </a:cxn>
              <a:cxn ang="T10">
                <a:pos x="T4" y="T5"/>
              </a:cxn>
              <a:cxn ang="T11">
                <a:pos x="T6" y="T7"/>
              </a:cxn>
            </a:cxnLst>
            <a:rect l="T12" t="T13" r="T14" b="T15"/>
            <a:pathLst>
              <a:path w="94" h="115">
                <a:moveTo>
                  <a:pt x="94" y="0"/>
                </a:moveTo>
                <a:lnTo>
                  <a:pt x="0" y="18"/>
                </a:lnTo>
                <a:lnTo>
                  <a:pt x="49" y="115"/>
                </a:lnTo>
                <a:lnTo>
                  <a:pt x="94"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21990" name="Freeform 487"/>
          <p:cNvSpPr>
            <a:spLocks/>
          </p:cNvSpPr>
          <p:nvPr/>
        </p:nvSpPr>
        <p:spPr bwMode="auto">
          <a:xfrm>
            <a:off x="6659949" y="3491369"/>
            <a:ext cx="215412" cy="396875"/>
          </a:xfrm>
          <a:custGeom>
            <a:avLst/>
            <a:gdLst>
              <a:gd name="T0" fmla="*/ 2147483647 w 93"/>
              <a:gd name="T1" fmla="*/ 0 h 152"/>
              <a:gd name="T2" fmla="*/ 2147483647 w 93"/>
              <a:gd name="T3" fmla="*/ 2147483647 h 152"/>
              <a:gd name="T4" fmla="*/ 0 w 93"/>
              <a:gd name="T5" fmla="*/ 2147483647 h 152"/>
              <a:gd name="T6" fmla="*/ 2147483647 w 93"/>
              <a:gd name="T7" fmla="*/ 0 h 152"/>
              <a:gd name="T8" fmla="*/ 0 60000 65536"/>
              <a:gd name="T9" fmla="*/ 0 60000 65536"/>
              <a:gd name="T10" fmla="*/ 0 60000 65536"/>
              <a:gd name="T11" fmla="*/ 0 60000 65536"/>
              <a:gd name="T12" fmla="*/ 0 w 93"/>
              <a:gd name="T13" fmla="*/ 0 h 152"/>
              <a:gd name="T14" fmla="*/ 93 w 93"/>
              <a:gd name="T15" fmla="*/ 152 h 152"/>
            </a:gdLst>
            <a:ahLst/>
            <a:cxnLst>
              <a:cxn ang="T8">
                <a:pos x="T0" y="T1"/>
              </a:cxn>
              <a:cxn ang="T9">
                <a:pos x="T2" y="T3"/>
              </a:cxn>
              <a:cxn ang="T10">
                <a:pos x="T4" y="T5"/>
              </a:cxn>
              <a:cxn ang="T11">
                <a:pos x="T6" y="T7"/>
              </a:cxn>
            </a:cxnLst>
            <a:rect l="T12" t="T13" r="T14" b="T15"/>
            <a:pathLst>
              <a:path w="93" h="152">
                <a:moveTo>
                  <a:pt x="49" y="0"/>
                </a:moveTo>
                <a:lnTo>
                  <a:pt x="93" y="152"/>
                </a:lnTo>
                <a:lnTo>
                  <a:pt x="0" y="56"/>
                </a:lnTo>
                <a:lnTo>
                  <a:pt x="49"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21991" name="Freeform 488"/>
          <p:cNvSpPr>
            <a:spLocks/>
          </p:cNvSpPr>
          <p:nvPr/>
        </p:nvSpPr>
        <p:spPr bwMode="auto">
          <a:xfrm>
            <a:off x="6771319" y="3491369"/>
            <a:ext cx="216877" cy="396875"/>
          </a:xfrm>
          <a:custGeom>
            <a:avLst/>
            <a:gdLst>
              <a:gd name="T0" fmla="*/ 2147483647 w 93"/>
              <a:gd name="T1" fmla="*/ 2147483647 h 152"/>
              <a:gd name="T2" fmla="*/ 0 w 93"/>
              <a:gd name="T3" fmla="*/ 0 h 152"/>
              <a:gd name="T4" fmla="*/ 2147483647 w 93"/>
              <a:gd name="T5" fmla="*/ 2147483647 h 152"/>
              <a:gd name="T6" fmla="*/ 2147483647 w 93"/>
              <a:gd name="T7" fmla="*/ 2147483647 h 152"/>
              <a:gd name="T8" fmla="*/ 0 60000 65536"/>
              <a:gd name="T9" fmla="*/ 0 60000 65536"/>
              <a:gd name="T10" fmla="*/ 0 60000 65536"/>
              <a:gd name="T11" fmla="*/ 0 60000 65536"/>
              <a:gd name="T12" fmla="*/ 0 w 93"/>
              <a:gd name="T13" fmla="*/ 0 h 152"/>
              <a:gd name="T14" fmla="*/ 93 w 93"/>
              <a:gd name="T15" fmla="*/ 152 h 152"/>
            </a:gdLst>
            <a:ahLst/>
            <a:cxnLst>
              <a:cxn ang="T8">
                <a:pos x="T0" y="T1"/>
              </a:cxn>
              <a:cxn ang="T9">
                <a:pos x="T2" y="T3"/>
              </a:cxn>
              <a:cxn ang="T10">
                <a:pos x="T4" y="T5"/>
              </a:cxn>
              <a:cxn ang="T11">
                <a:pos x="T6" y="T7"/>
              </a:cxn>
            </a:cxnLst>
            <a:rect l="T12" t="T13" r="T14" b="T15"/>
            <a:pathLst>
              <a:path w="93" h="152">
                <a:moveTo>
                  <a:pt x="93" y="88"/>
                </a:moveTo>
                <a:lnTo>
                  <a:pt x="0" y="0"/>
                </a:lnTo>
                <a:lnTo>
                  <a:pt x="44" y="152"/>
                </a:lnTo>
                <a:lnTo>
                  <a:pt x="93" y="88"/>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21992" name="Line 489"/>
          <p:cNvSpPr>
            <a:spLocks noChangeShapeType="1"/>
          </p:cNvSpPr>
          <p:nvPr/>
        </p:nvSpPr>
        <p:spPr bwMode="auto">
          <a:xfrm flipV="1">
            <a:off x="5563843" y="3551694"/>
            <a:ext cx="112835" cy="277813"/>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21993" name="Line 490"/>
          <p:cNvSpPr>
            <a:spLocks noChangeShapeType="1"/>
          </p:cNvSpPr>
          <p:nvPr/>
        </p:nvSpPr>
        <p:spPr bwMode="auto">
          <a:xfrm flipH="1" flipV="1">
            <a:off x="6771319" y="3491362"/>
            <a:ext cx="216877" cy="230188"/>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21994" name="Line 491"/>
          <p:cNvSpPr>
            <a:spLocks noChangeShapeType="1"/>
          </p:cNvSpPr>
          <p:nvPr/>
        </p:nvSpPr>
        <p:spPr bwMode="auto">
          <a:xfrm flipV="1">
            <a:off x="6659951" y="3491362"/>
            <a:ext cx="111369" cy="146050"/>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21995" name="Freeform 492"/>
          <p:cNvSpPr>
            <a:spLocks/>
          </p:cNvSpPr>
          <p:nvPr/>
        </p:nvSpPr>
        <p:spPr bwMode="auto">
          <a:xfrm>
            <a:off x="4913212" y="4416877"/>
            <a:ext cx="216877" cy="96837"/>
          </a:xfrm>
          <a:custGeom>
            <a:avLst/>
            <a:gdLst>
              <a:gd name="T0" fmla="*/ 2147483647 w 94"/>
              <a:gd name="T1" fmla="*/ 0 h 37"/>
              <a:gd name="T2" fmla="*/ 2147483647 w 94"/>
              <a:gd name="T3" fmla="*/ 2147483647 h 37"/>
              <a:gd name="T4" fmla="*/ 0 w 94"/>
              <a:gd name="T5" fmla="*/ 2147483647 h 37"/>
              <a:gd name="T6" fmla="*/ 2147483647 w 94"/>
              <a:gd name="T7" fmla="*/ 0 h 37"/>
              <a:gd name="T8" fmla="*/ 0 60000 65536"/>
              <a:gd name="T9" fmla="*/ 0 60000 65536"/>
              <a:gd name="T10" fmla="*/ 0 60000 65536"/>
              <a:gd name="T11" fmla="*/ 0 60000 65536"/>
              <a:gd name="T12" fmla="*/ 0 w 94"/>
              <a:gd name="T13" fmla="*/ 0 h 37"/>
              <a:gd name="T14" fmla="*/ 94 w 94"/>
              <a:gd name="T15" fmla="*/ 37 h 37"/>
            </a:gdLst>
            <a:ahLst/>
            <a:cxnLst>
              <a:cxn ang="T8">
                <a:pos x="T0" y="T1"/>
              </a:cxn>
              <a:cxn ang="T9">
                <a:pos x="T2" y="T3"/>
              </a:cxn>
              <a:cxn ang="T10">
                <a:pos x="T4" y="T5"/>
              </a:cxn>
              <a:cxn ang="T11">
                <a:pos x="T6" y="T7"/>
              </a:cxn>
            </a:cxnLst>
            <a:rect l="T12" t="T13" r="T14" b="T15"/>
            <a:pathLst>
              <a:path w="94" h="37">
                <a:moveTo>
                  <a:pt x="45" y="0"/>
                </a:moveTo>
                <a:lnTo>
                  <a:pt x="94" y="37"/>
                </a:lnTo>
                <a:lnTo>
                  <a:pt x="0" y="23"/>
                </a:lnTo>
                <a:lnTo>
                  <a:pt x="45"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21996" name="Freeform 493"/>
          <p:cNvSpPr>
            <a:spLocks/>
          </p:cNvSpPr>
          <p:nvPr/>
        </p:nvSpPr>
        <p:spPr bwMode="auto">
          <a:xfrm>
            <a:off x="5015792" y="4416877"/>
            <a:ext cx="227135" cy="96837"/>
          </a:xfrm>
          <a:custGeom>
            <a:avLst/>
            <a:gdLst>
              <a:gd name="T0" fmla="*/ 2147483647 w 98"/>
              <a:gd name="T1" fmla="*/ 2147483647 h 37"/>
              <a:gd name="T2" fmla="*/ 0 w 98"/>
              <a:gd name="T3" fmla="*/ 0 h 37"/>
              <a:gd name="T4" fmla="*/ 2147483647 w 98"/>
              <a:gd name="T5" fmla="*/ 2147483647 h 37"/>
              <a:gd name="T6" fmla="*/ 2147483647 w 98"/>
              <a:gd name="T7" fmla="*/ 2147483647 h 37"/>
              <a:gd name="T8" fmla="*/ 0 60000 65536"/>
              <a:gd name="T9" fmla="*/ 0 60000 65536"/>
              <a:gd name="T10" fmla="*/ 0 60000 65536"/>
              <a:gd name="T11" fmla="*/ 0 60000 65536"/>
              <a:gd name="T12" fmla="*/ 0 w 98"/>
              <a:gd name="T13" fmla="*/ 0 h 37"/>
              <a:gd name="T14" fmla="*/ 98 w 98"/>
              <a:gd name="T15" fmla="*/ 37 h 37"/>
            </a:gdLst>
            <a:ahLst/>
            <a:cxnLst>
              <a:cxn ang="T8">
                <a:pos x="T0" y="T1"/>
              </a:cxn>
              <a:cxn ang="T9">
                <a:pos x="T2" y="T3"/>
              </a:cxn>
              <a:cxn ang="T10">
                <a:pos x="T4" y="T5"/>
              </a:cxn>
              <a:cxn ang="T11">
                <a:pos x="T6" y="T7"/>
              </a:cxn>
            </a:cxnLst>
            <a:rect l="T12" t="T13" r="T14" b="T15"/>
            <a:pathLst>
              <a:path w="98" h="37">
                <a:moveTo>
                  <a:pt x="98" y="14"/>
                </a:moveTo>
                <a:lnTo>
                  <a:pt x="0" y="0"/>
                </a:lnTo>
                <a:lnTo>
                  <a:pt x="49" y="37"/>
                </a:lnTo>
                <a:lnTo>
                  <a:pt x="98" y="14"/>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21997" name="Freeform 494"/>
          <p:cNvSpPr>
            <a:spLocks/>
          </p:cNvSpPr>
          <p:nvPr/>
        </p:nvSpPr>
        <p:spPr bwMode="auto">
          <a:xfrm>
            <a:off x="5242926" y="3842202"/>
            <a:ext cx="219808" cy="611187"/>
          </a:xfrm>
          <a:custGeom>
            <a:avLst/>
            <a:gdLst>
              <a:gd name="T0" fmla="*/ 2147483647 w 94"/>
              <a:gd name="T1" fmla="*/ 0 h 234"/>
              <a:gd name="T2" fmla="*/ 2147483647 w 94"/>
              <a:gd name="T3" fmla="*/ 2147483647 h 234"/>
              <a:gd name="T4" fmla="*/ 0 w 94"/>
              <a:gd name="T5" fmla="*/ 2147483647 h 234"/>
              <a:gd name="T6" fmla="*/ 2147483647 w 94"/>
              <a:gd name="T7" fmla="*/ 0 h 234"/>
              <a:gd name="T8" fmla="*/ 0 60000 65536"/>
              <a:gd name="T9" fmla="*/ 0 60000 65536"/>
              <a:gd name="T10" fmla="*/ 0 60000 65536"/>
              <a:gd name="T11" fmla="*/ 0 60000 65536"/>
              <a:gd name="T12" fmla="*/ 0 w 94"/>
              <a:gd name="T13" fmla="*/ 0 h 234"/>
              <a:gd name="T14" fmla="*/ 94 w 94"/>
              <a:gd name="T15" fmla="*/ 234 h 234"/>
            </a:gdLst>
            <a:ahLst/>
            <a:cxnLst>
              <a:cxn ang="T8">
                <a:pos x="T0" y="T1"/>
              </a:cxn>
              <a:cxn ang="T9">
                <a:pos x="T2" y="T3"/>
              </a:cxn>
              <a:cxn ang="T10">
                <a:pos x="T4" y="T5"/>
              </a:cxn>
              <a:cxn ang="T11">
                <a:pos x="T6" y="T7"/>
              </a:cxn>
            </a:cxnLst>
            <a:rect l="T12" t="T13" r="T14" b="T15"/>
            <a:pathLst>
              <a:path w="94" h="234">
                <a:moveTo>
                  <a:pt x="45" y="0"/>
                </a:moveTo>
                <a:lnTo>
                  <a:pt x="94" y="55"/>
                </a:lnTo>
                <a:lnTo>
                  <a:pt x="0" y="234"/>
                </a:lnTo>
                <a:lnTo>
                  <a:pt x="45"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21998" name="Freeform 495"/>
          <p:cNvSpPr>
            <a:spLocks/>
          </p:cNvSpPr>
          <p:nvPr/>
        </p:nvSpPr>
        <p:spPr bwMode="auto">
          <a:xfrm>
            <a:off x="5348432" y="3829504"/>
            <a:ext cx="215411" cy="155575"/>
          </a:xfrm>
          <a:custGeom>
            <a:avLst/>
            <a:gdLst>
              <a:gd name="T0" fmla="*/ 2147483647 w 93"/>
              <a:gd name="T1" fmla="*/ 0 h 60"/>
              <a:gd name="T2" fmla="*/ 0 w 93"/>
              <a:gd name="T3" fmla="*/ 2147483647 h 60"/>
              <a:gd name="T4" fmla="*/ 2147483647 w 93"/>
              <a:gd name="T5" fmla="*/ 2147483647 h 60"/>
              <a:gd name="T6" fmla="*/ 2147483647 w 93"/>
              <a:gd name="T7" fmla="*/ 0 h 60"/>
              <a:gd name="T8" fmla="*/ 0 60000 65536"/>
              <a:gd name="T9" fmla="*/ 0 60000 65536"/>
              <a:gd name="T10" fmla="*/ 0 60000 65536"/>
              <a:gd name="T11" fmla="*/ 0 60000 65536"/>
              <a:gd name="T12" fmla="*/ 0 w 93"/>
              <a:gd name="T13" fmla="*/ 0 h 60"/>
              <a:gd name="T14" fmla="*/ 93 w 93"/>
              <a:gd name="T15" fmla="*/ 60 h 60"/>
            </a:gdLst>
            <a:ahLst/>
            <a:cxnLst>
              <a:cxn ang="T8">
                <a:pos x="T0" y="T1"/>
              </a:cxn>
              <a:cxn ang="T9">
                <a:pos x="T2" y="T3"/>
              </a:cxn>
              <a:cxn ang="T10">
                <a:pos x="T4" y="T5"/>
              </a:cxn>
              <a:cxn ang="T11">
                <a:pos x="T6" y="T7"/>
              </a:cxn>
            </a:cxnLst>
            <a:rect l="T12" t="T13" r="T14" b="T15"/>
            <a:pathLst>
              <a:path w="93" h="60">
                <a:moveTo>
                  <a:pt x="93" y="0"/>
                </a:moveTo>
                <a:lnTo>
                  <a:pt x="0" y="5"/>
                </a:lnTo>
                <a:lnTo>
                  <a:pt x="49" y="60"/>
                </a:lnTo>
                <a:lnTo>
                  <a:pt x="93"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21999" name="Line 496"/>
          <p:cNvSpPr>
            <a:spLocks noChangeShapeType="1"/>
          </p:cNvSpPr>
          <p:nvPr/>
        </p:nvSpPr>
        <p:spPr bwMode="auto">
          <a:xfrm flipH="1" flipV="1">
            <a:off x="5015792" y="4416875"/>
            <a:ext cx="227135" cy="36512"/>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22000" name="Line 497"/>
          <p:cNvSpPr>
            <a:spLocks noChangeShapeType="1"/>
          </p:cNvSpPr>
          <p:nvPr/>
        </p:nvSpPr>
        <p:spPr bwMode="auto">
          <a:xfrm flipV="1">
            <a:off x="4913214" y="4416881"/>
            <a:ext cx="102577" cy="6032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22001" name="Line 498"/>
          <p:cNvSpPr>
            <a:spLocks noChangeShapeType="1"/>
          </p:cNvSpPr>
          <p:nvPr/>
        </p:nvSpPr>
        <p:spPr bwMode="auto">
          <a:xfrm flipH="1" flipV="1">
            <a:off x="4470669" y="4416875"/>
            <a:ext cx="227135" cy="36512"/>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22002" name="Line 499"/>
          <p:cNvSpPr>
            <a:spLocks noChangeShapeType="1"/>
          </p:cNvSpPr>
          <p:nvPr/>
        </p:nvSpPr>
        <p:spPr bwMode="auto">
          <a:xfrm flipV="1">
            <a:off x="7650552" y="4416881"/>
            <a:ext cx="102577" cy="6032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22003" name="Freeform 500"/>
          <p:cNvSpPr>
            <a:spLocks/>
          </p:cNvSpPr>
          <p:nvPr/>
        </p:nvSpPr>
        <p:spPr bwMode="auto">
          <a:xfrm>
            <a:off x="6110432" y="3253244"/>
            <a:ext cx="216877" cy="334963"/>
          </a:xfrm>
          <a:custGeom>
            <a:avLst/>
            <a:gdLst>
              <a:gd name="T0" fmla="*/ 2147483647 w 94"/>
              <a:gd name="T1" fmla="*/ 0 h 128"/>
              <a:gd name="T2" fmla="*/ 2147483647 w 94"/>
              <a:gd name="T3" fmla="*/ 2147483647 h 128"/>
              <a:gd name="T4" fmla="*/ 0 w 94"/>
              <a:gd name="T5" fmla="*/ 2147483647 h 128"/>
              <a:gd name="T6" fmla="*/ 2147483647 w 94"/>
              <a:gd name="T7" fmla="*/ 0 h 128"/>
              <a:gd name="T8" fmla="*/ 0 60000 65536"/>
              <a:gd name="T9" fmla="*/ 0 60000 65536"/>
              <a:gd name="T10" fmla="*/ 0 60000 65536"/>
              <a:gd name="T11" fmla="*/ 0 60000 65536"/>
              <a:gd name="T12" fmla="*/ 0 w 94"/>
              <a:gd name="T13" fmla="*/ 0 h 128"/>
              <a:gd name="T14" fmla="*/ 94 w 94"/>
              <a:gd name="T15" fmla="*/ 128 h 128"/>
            </a:gdLst>
            <a:ahLst/>
            <a:cxnLst>
              <a:cxn ang="T8">
                <a:pos x="T0" y="T1"/>
              </a:cxn>
              <a:cxn ang="T9">
                <a:pos x="T2" y="T3"/>
              </a:cxn>
              <a:cxn ang="T10">
                <a:pos x="T4" y="T5"/>
              </a:cxn>
              <a:cxn ang="T11">
                <a:pos x="T6" y="T7"/>
              </a:cxn>
            </a:cxnLst>
            <a:rect l="T12" t="T13" r="T14" b="T15"/>
            <a:pathLst>
              <a:path w="94" h="128">
                <a:moveTo>
                  <a:pt x="49" y="0"/>
                </a:moveTo>
                <a:lnTo>
                  <a:pt x="94" y="128"/>
                </a:lnTo>
                <a:lnTo>
                  <a:pt x="0" y="87"/>
                </a:lnTo>
                <a:lnTo>
                  <a:pt x="49"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22004" name="Freeform 501"/>
          <p:cNvSpPr>
            <a:spLocks/>
          </p:cNvSpPr>
          <p:nvPr/>
        </p:nvSpPr>
        <p:spPr bwMode="auto">
          <a:xfrm>
            <a:off x="6224732" y="3253244"/>
            <a:ext cx="216877" cy="334963"/>
          </a:xfrm>
          <a:custGeom>
            <a:avLst/>
            <a:gdLst>
              <a:gd name="T0" fmla="*/ 2147483647 w 94"/>
              <a:gd name="T1" fmla="*/ 2147483647 h 128"/>
              <a:gd name="T2" fmla="*/ 0 w 94"/>
              <a:gd name="T3" fmla="*/ 0 h 128"/>
              <a:gd name="T4" fmla="*/ 2147483647 w 94"/>
              <a:gd name="T5" fmla="*/ 2147483647 h 128"/>
              <a:gd name="T6" fmla="*/ 2147483647 w 94"/>
              <a:gd name="T7" fmla="*/ 2147483647 h 128"/>
              <a:gd name="T8" fmla="*/ 0 60000 65536"/>
              <a:gd name="T9" fmla="*/ 0 60000 65536"/>
              <a:gd name="T10" fmla="*/ 0 60000 65536"/>
              <a:gd name="T11" fmla="*/ 0 60000 65536"/>
              <a:gd name="T12" fmla="*/ 0 w 94"/>
              <a:gd name="T13" fmla="*/ 0 h 128"/>
              <a:gd name="T14" fmla="*/ 94 w 94"/>
              <a:gd name="T15" fmla="*/ 128 h 128"/>
            </a:gdLst>
            <a:ahLst/>
            <a:cxnLst>
              <a:cxn ang="T8">
                <a:pos x="T0" y="T1"/>
              </a:cxn>
              <a:cxn ang="T9">
                <a:pos x="T2" y="T3"/>
              </a:cxn>
              <a:cxn ang="T10">
                <a:pos x="T4" y="T5"/>
              </a:cxn>
              <a:cxn ang="T11">
                <a:pos x="T6" y="T7"/>
              </a:cxn>
            </a:cxnLst>
            <a:rect l="T12" t="T13" r="T14" b="T15"/>
            <a:pathLst>
              <a:path w="94" h="128">
                <a:moveTo>
                  <a:pt x="94" y="50"/>
                </a:moveTo>
                <a:lnTo>
                  <a:pt x="0" y="0"/>
                </a:lnTo>
                <a:lnTo>
                  <a:pt x="45" y="128"/>
                </a:lnTo>
                <a:lnTo>
                  <a:pt x="94" y="5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22005" name="Line 502"/>
          <p:cNvSpPr>
            <a:spLocks noChangeShapeType="1"/>
          </p:cNvSpPr>
          <p:nvPr/>
        </p:nvSpPr>
        <p:spPr bwMode="auto">
          <a:xfrm flipV="1">
            <a:off x="5242922" y="3842202"/>
            <a:ext cx="105508" cy="611187"/>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22006" name="Line 503"/>
          <p:cNvSpPr>
            <a:spLocks noChangeShapeType="1"/>
          </p:cNvSpPr>
          <p:nvPr/>
        </p:nvSpPr>
        <p:spPr bwMode="auto">
          <a:xfrm flipH="1">
            <a:off x="5348432" y="3829500"/>
            <a:ext cx="215411" cy="12700"/>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22007" name="Freeform 504"/>
          <p:cNvSpPr>
            <a:spLocks/>
          </p:cNvSpPr>
          <p:nvPr/>
        </p:nvSpPr>
        <p:spPr bwMode="auto">
          <a:xfrm>
            <a:off x="6875361" y="3721557"/>
            <a:ext cx="227134" cy="407987"/>
          </a:xfrm>
          <a:custGeom>
            <a:avLst/>
            <a:gdLst>
              <a:gd name="T0" fmla="*/ 2147483647 w 98"/>
              <a:gd name="T1" fmla="*/ 0 h 156"/>
              <a:gd name="T2" fmla="*/ 2147483647 w 98"/>
              <a:gd name="T3" fmla="*/ 2147483647 h 156"/>
              <a:gd name="T4" fmla="*/ 0 w 98"/>
              <a:gd name="T5" fmla="*/ 2147483647 h 156"/>
              <a:gd name="T6" fmla="*/ 2147483647 w 98"/>
              <a:gd name="T7" fmla="*/ 0 h 156"/>
              <a:gd name="T8" fmla="*/ 0 60000 65536"/>
              <a:gd name="T9" fmla="*/ 0 60000 65536"/>
              <a:gd name="T10" fmla="*/ 0 60000 65536"/>
              <a:gd name="T11" fmla="*/ 0 60000 65536"/>
              <a:gd name="T12" fmla="*/ 0 w 98"/>
              <a:gd name="T13" fmla="*/ 0 h 156"/>
              <a:gd name="T14" fmla="*/ 98 w 98"/>
              <a:gd name="T15" fmla="*/ 156 h 156"/>
            </a:gdLst>
            <a:ahLst/>
            <a:cxnLst>
              <a:cxn ang="T8">
                <a:pos x="T0" y="T1"/>
              </a:cxn>
              <a:cxn ang="T9">
                <a:pos x="T2" y="T3"/>
              </a:cxn>
              <a:cxn ang="T10">
                <a:pos x="T4" y="T5"/>
              </a:cxn>
              <a:cxn ang="T11">
                <a:pos x="T6" y="T7"/>
              </a:cxn>
            </a:cxnLst>
            <a:rect l="T12" t="T13" r="T14" b="T15"/>
            <a:pathLst>
              <a:path w="98" h="156">
                <a:moveTo>
                  <a:pt x="49" y="0"/>
                </a:moveTo>
                <a:lnTo>
                  <a:pt x="98" y="156"/>
                </a:lnTo>
                <a:lnTo>
                  <a:pt x="0" y="64"/>
                </a:lnTo>
                <a:lnTo>
                  <a:pt x="49"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22008" name="Freeform 505"/>
          <p:cNvSpPr>
            <a:spLocks/>
          </p:cNvSpPr>
          <p:nvPr/>
        </p:nvSpPr>
        <p:spPr bwMode="auto">
          <a:xfrm>
            <a:off x="6988197" y="3721557"/>
            <a:ext cx="216877" cy="407987"/>
          </a:xfrm>
          <a:custGeom>
            <a:avLst/>
            <a:gdLst>
              <a:gd name="T0" fmla="*/ 2147483647 w 94"/>
              <a:gd name="T1" fmla="*/ 2147483647 h 156"/>
              <a:gd name="T2" fmla="*/ 0 w 94"/>
              <a:gd name="T3" fmla="*/ 0 h 156"/>
              <a:gd name="T4" fmla="*/ 2147483647 w 94"/>
              <a:gd name="T5" fmla="*/ 2147483647 h 156"/>
              <a:gd name="T6" fmla="*/ 2147483647 w 94"/>
              <a:gd name="T7" fmla="*/ 2147483647 h 156"/>
              <a:gd name="T8" fmla="*/ 0 60000 65536"/>
              <a:gd name="T9" fmla="*/ 0 60000 65536"/>
              <a:gd name="T10" fmla="*/ 0 60000 65536"/>
              <a:gd name="T11" fmla="*/ 0 60000 65536"/>
              <a:gd name="T12" fmla="*/ 0 w 94"/>
              <a:gd name="T13" fmla="*/ 0 h 156"/>
              <a:gd name="T14" fmla="*/ 94 w 94"/>
              <a:gd name="T15" fmla="*/ 156 h 156"/>
            </a:gdLst>
            <a:ahLst/>
            <a:cxnLst>
              <a:cxn ang="T8">
                <a:pos x="T0" y="T1"/>
              </a:cxn>
              <a:cxn ang="T9">
                <a:pos x="T2" y="T3"/>
              </a:cxn>
              <a:cxn ang="T10">
                <a:pos x="T4" y="T5"/>
              </a:cxn>
              <a:cxn ang="T11">
                <a:pos x="T6" y="T7"/>
              </a:cxn>
            </a:cxnLst>
            <a:rect l="T12" t="T13" r="T14" b="T15"/>
            <a:pathLst>
              <a:path w="94" h="156">
                <a:moveTo>
                  <a:pt x="94" y="96"/>
                </a:moveTo>
                <a:lnTo>
                  <a:pt x="0" y="0"/>
                </a:lnTo>
                <a:lnTo>
                  <a:pt x="49" y="156"/>
                </a:lnTo>
                <a:lnTo>
                  <a:pt x="94" y="96"/>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22009" name="Line 506"/>
          <p:cNvSpPr>
            <a:spLocks noChangeShapeType="1"/>
          </p:cNvSpPr>
          <p:nvPr/>
        </p:nvSpPr>
        <p:spPr bwMode="auto">
          <a:xfrm flipH="1" flipV="1">
            <a:off x="6224732" y="3253244"/>
            <a:ext cx="216877" cy="131763"/>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22010" name="Line 507"/>
          <p:cNvSpPr>
            <a:spLocks noChangeShapeType="1"/>
          </p:cNvSpPr>
          <p:nvPr/>
        </p:nvSpPr>
        <p:spPr bwMode="auto">
          <a:xfrm flipV="1">
            <a:off x="6110433" y="3253237"/>
            <a:ext cx="114300" cy="228600"/>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22011" name="Line 508"/>
          <p:cNvSpPr>
            <a:spLocks noChangeShapeType="1"/>
          </p:cNvSpPr>
          <p:nvPr/>
        </p:nvSpPr>
        <p:spPr bwMode="auto">
          <a:xfrm flipH="1" flipV="1">
            <a:off x="6988197" y="3721557"/>
            <a:ext cx="216877" cy="25082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22012" name="Line 509"/>
          <p:cNvSpPr>
            <a:spLocks noChangeShapeType="1"/>
          </p:cNvSpPr>
          <p:nvPr/>
        </p:nvSpPr>
        <p:spPr bwMode="auto">
          <a:xfrm flipV="1">
            <a:off x="6875362" y="3721557"/>
            <a:ext cx="112834" cy="166687"/>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22013" name="Freeform 510"/>
          <p:cNvSpPr>
            <a:spLocks/>
          </p:cNvSpPr>
          <p:nvPr/>
        </p:nvSpPr>
        <p:spPr bwMode="auto">
          <a:xfrm>
            <a:off x="5790977" y="3504069"/>
            <a:ext cx="216877" cy="301625"/>
          </a:xfrm>
          <a:custGeom>
            <a:avLst/>
            <a:gdLst>
              <a:gd name="T0" fmla="*/ 2147483647 w 94"/>
              <a:gd name="T1" fmla="*/ 0 h 115"/>
              <a:gd name="T2" fmla="*/ 2147483647 w 94"/>
              <a:gd name="T3" fmla="*/ 2147483647 h 115"/>
              <a:gd name="T4" fmla="*/ 0 w 94"/>
              <a:gd name="T5" fmla="*/ 2147483647 h 115"/>
              <a:gd name="T6" fmla="*/ 2147483647 w 94"/>
              <a:gd name="T7" fmla="*/ 0 h 115"/>
              <a:gd name="T8" fmla="*/ 0 60000 65536"/>
              <a:gd name="T9" fmla="*/ 0 60000 65536"/>
              <a:gd name="T10" fmla="*/ 0 60000 65536"/>
              <a:gd name="T11" fmla="*/ 0 60000 65536"/>
              <a:gd name="T12" fmla="*/ 0 w 94"/>
              <a:gd name="T13" fmla="*/ 0 h 115"/>
              <a:gd name="T14" fmla="*/ 94 w 94"/>
              <a:gd name="T15" fmla="*/ 115 h 115"/>
            </a:gdLst>
            <a:ahLst/>
            <a:cxnLst>
              <a:cxn ang="T8">
                <a:pos x="T0" y="T1"/>
              </a:cxn>
              <a:cxn ang="T9">
                <a:pos x="T2" y="T3"/>
              </a:cxn>
              <a:cxn ang="T10">
                <a:pos x="T4" y="T5"/>
              </a:cxn>
              <a:cxn ang="T11">
                <a:pos x="T6" y="T7"/>
              </a:cxn>
            </a:cxnLst>
            <a:rect l="T12" t="T13" r="T14" b="T15"/>
            <a:pathLst>
              <a:path w="94" h="115">
                <a:moveTo>
                  <a:pt x="45" y="0"/>
                </a:moveTo>
                <a:lnTo>
                  <a:pt x="94" y="92"/>
                </a:lnTo>
                <a:lnTo>
                  <a:pt x="0" y="115"/>
                </a:lnTo>
                <a:lnTo>
                  <a:pt x="45"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22014" name="Freeform 511"/>
          <p:cNvSpPr>
            <a:spLocks/>
          </p:cNvSpPr>
          <p:nvPr/>
        </p:nvSpPr>
        <p:spPr bwMode="auto">
          <a:xfrm>
            <a:off x="5893554" y="3481844"/>
            <a:ext cx="216877" cy="263525"/>
          </a:xfrm>
          <a:custGeom>
            <a:avLst/>
            <a:gdLst>
              <a:gd name="T0" fmla="*/ 2147483647 w 93"/>
              <a:gd name="T1" fmla="*/ 0 h 101"/>
              <a:gd name="T2" fmla="*/ 0 w 93"/>
              <a:gd name="T3" fmla="*/ 2147483647 h 101"/>
              <a:gd name="T4" fmla="*/ 2147483647 w 93"/>
              <a:gd name="T5" fmla="*/ 2147483647 h 101"/>
              <a:gd name="T6" fmla="*/ 2147483647 w 93"/>
              <a:gd name="T7" fmla="*/ 0 h 101"/>
              <a:gd name="T8" fmla="*/ 0 60000 65536"/>
              <a:gd name="T9" fmla="*/ 0 60000 65536"/>
              <a:gd name="T10" fmla="*/ 0 60000 65536"/>
              <a:gd name="T11" fmla="*/ 0 60000 65536"/>
              <a:gd name="T12" fmla="*/ 0 w 93"/>
              <a:gd name="T13" fmla="*/ 0 h 101"/>
              <a:gd name="T14" fmla="*/ 93 w 93"/>
              <a:gd name="T15" fmla="*/ 101 h 101"/>
            </a:gdLst>
            <a:ahLst/>
            <a:cxnLst>
              <a:cxn ang="T8">
                <a:pos x="T0" y="T1"/>
              </a:cxn>
              <a:cxn ang="T9">
                <a:pos x="T2" y="T3"/>
              </a:cxn>
              <a:cxn ang="T10">
                <a:pos x="T4" y="T5"/>
              </a:cxn>
              <a:cxn ang="T11">
                <a:pos x="T6" y="T7"/>
              </a:cxn>
            </a:cxnLst>
            <a:rect l="T12" t="T13" r="T14" b="T15"/>
            <a:pathLst>
              <a:path w="93" h="101">
                <a:moveTo>
                  <a:pt x="93" y="0"/>
                </a:moveTo>
                <a:lnTo>
                  <a:pt x="0" y="9"/>
                </a:lnTo>
                <a:lnTo>
                  <a:pt x="49" y="101"/>
                </a:lnTo>
                <a:lnTo>
                  <a:pt x="93"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22015" name="Freeform 512"/>
          <p:cNvSpPr>
            <a:spLocks/>
          </p:cNvSpPr>
          <p:nvPr/>
        </p:nvSpPr>
        <p:spPr bwMode="auto">
          <a:xfrm>
            <a:off x="7102497" y="3972375"/>
            <a:ext cx="216877" cy="360362"/>
          </a:xfrm>
          <a:custGeom>
            <a:avLst/>
            <a:gdLst>
              <a:gd name="T0" fmla="*/ 2147483647 w 94"/>
              <a:gd name="T1" fmla="*/ 0 h 138"/>
              <a:gd name="T2" fmla="*/ 2147483647 w 94"/>
              <a:gd name="T3" fmla="*/ 2147483647 h 138"/>
              <a:gd name="T4" fmla="*/ 0 w 94"/>
              <a:gd name="T5" fmla="*/ 2147483647 h 138"/>
              <a:gd name="T6" fmla="*/ 2147483647 w 94"/>
              <a:gd name="T7" fmla="*/ 0 h 138"/>
              <a:gd name="T8" fmla="*/ 0 60000 65536"/>
              <a:gd name="T9" fmla="*/ 0 60000 65536"/>
              <a:gd name="T10" fmla="*/ 0 60000 65536"/>
              <a:gd name="T11" fmla="*/ 0 60000 65536"/>
              <a:gd name="T12" fmla="*/ 0 w 94"/>
              <a:gd name="T13" fmla="*/ 0 h 138"/>
              <a:gd name="T14" fmla="*/ 94 w 94"/>
              <a:gd name="T15" fmla="*/ 138 h 138"/>
            </a:gdLst>
            <a:ahLst/>
            <a:cxnLst>
              <a:cxn ang="T8">
                <a:pos x="T0" y="T1"/>
              </a:cxn>
              <a:cxn ang="T9">
                <a:pos x="T2" y="T3"/>
              </a:cxn>
              <a:cxn ang="T10">
                <a:pos x="T4" y="T5"/>
              </a:cxn>
              <a:cxn ang="T11">
                <a:pos x="T6" y="T7"/>
              </a:cxn>
            </a:cxnLst>
            <a:rect l="T12" t="T13" r="T14" b="T15"/>
            <a:pathLst>
              <a:path w="94" h="138">
                <a:moveTo>
                  <a:pt x="45" y="0"/>
                </a:moveTo>
                <a:lnTo>
                  <a:pt x="94" y="138"/>
                </a:lnTo>
                <a:lnTo>
                  <a:pt x="0" y="60"/>
                </a:lnTo>
                <a:lnTo>
                  <a:pt x="45"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22016" name="Freeform 513"/>
          <p:cNvSpPr>
            <a:spLocks/>
          </p:cNvSpPr>
          <p:nvPr/>
        </p:nvSpPr>
        <p:spPr bwMode="auto">
          <a:xfrm>
            <a:off x="7205076" y="3972375"/>
            <a:ext cx="216877" cy="360362"/>
          </a:xfrm>
          <a:custGeom>
            <a:avLst/>
            <a:gdLst>
              <a:gd name="T0" fmla="*/ 2147483647 w 93"/>
              <a:gd name="T1" fmla="*/ 2147483647 h 138"/>
              <a:gd name="T2" fmla="*/ 0 w 93"/>
              <a:gd name="T3" fmla="*/ 0 h 138"/>
              <a:gd name="T4" fmla="*/ 2147483647 w 93"/>
              <a:gd name="T5" fmla="*/ 2147483647 h 138"/>
              <a:gd name="T6" fmla="*/ 2147483647 w 93"/>
              <a:gd name="T7" fmla="*/ 2147483647 h 138"/>
              <a:gd name="T8" fmla="*/ 0 60000 65536"/>
              <a:gd name="T9" fmla="*/ 0 60000 65536"/>
              <a:gd name="T10" fmla="*/ 0 60000 65536"/>
              <a:gd name="T11" fmla="*/ 0 60000 65536"/>
              <a:gd name="T12" fmla="*/ 0 w 93"/>
              <a:gd name="T13" fmla="*/ 0 h 138"/>
              <a:gd name="T14" fmla="*/ 93 w 93"/>
              <a:gd name="T15" fmla="*/ 138 h 138"/>
            </a:gdLst>
            <a:ahLst/>
            <a:cxnLst>
              <a:cxn ang="T8">
                <a:pos x="T0" y="T1"/>
              </a:cxn>
              <a:cxn ang="T9">
                <a:pos x="T2" y="T3"/>
              </a:cxn>
              <a:cxn ang="T10">
                <a:pos x="T4" y="T5"/>
              </a:cxn>
              <a:cxn ang="T11">
                <a:pos x="T6" y="T7"/>
              </a:cxn>
            </a:cxnLst>
            <a:rect l="T12" t="T13" r="T14" b="T15"/>
            <a:pathLst>
              <a:path w="93" h="138">
                <a:moveTo>
                  <a:pt x="93" y="106"/>
                </a:moveTo>
                <a:lnTo>
                  <a:pt x="0" y="0"/>
                </a:lnTo>
                <a:lnTo>
                  <a:pt x="49" y="138"/>
                </a:lnTo>
                <a:lnTo>
                  <a:pt x="93" y="106"/>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22017" name="Freeform 514"/>
          <p:cNvSpPr>
            <a:spLocks/>
          </p:cNvSpPr>
          <p:nvPr/>
        </p:nvSpPr>
        <p:spPr bwMode="auto">
          <a:xfrm>
            <a:off x="5130088" y="4453387"/>
            <a:ext cx="218343" cy="96838"/>
          </a:xfrm>
          <a:custGeom>
            <a:avLst/>
            <a:gdLst>
              <a:gd name="T0" fmla="*/ 2147483647 w 94"/>
              <a:gd name="T1" fmla="*/ 0 h 37"/>
              <a:gd name="T2" fmla="*/ 2147483647 w 94"/>
              <a:gd name="T3" fmla="*/ 2147483647 h 37"/>
              <a:gd name="T4" fmla="*/ 0 w 94"/>
              <a:gd name="T5" fmla="*/ 2147483647 h 37"/>
              <a:gd name="T6" fmla="*/ 2147483647 w 94"/>
              <a:gd name="T7" fmla="*/ 0 h 37"/>
              <a:gd name="T8" fmla="*/ 0 60000 65536"/>
              <a:gd name="T9" fmla="*/ 0 60000 65536"/>
              <a:gd name="T10" fmla="*/ 0 60000 65536"/>
              <a:gd name="T11" fmla="*/ 0 60000 65536"/>
              <a:gd name="T12" fmla="*/ 0 w 94"/>
              <a:gd name="T13" fmla="*/ 0 h 37"/>
              <a:gd name="T14" fmla="*/ 94 w 94"/>
              <a:gd name="T15" fmla="*/ 37 h 37"/>
            </a:gdLst>
            <a:ahLst/>
            <a:cxnLst>
              <a:cxn ang="T8">
                <a:pos x="T0" y="T1"/>
              </a:cxn>
              <a:cxn ang="T9">
                <a:pos x="T2" y="T3"/>
              </a:cxn>
              <a:cxn ang="T10">
                <a:pos x="T4" y="T5"/>
              </a:cxn>
              <a:cxn ang="T11">
                <a:pos x="T6" y="T7"/>
              </a:cxn>
            </a:cxnLst>
            <a:rect l="T12" t="T13" r="T14" b="T15"/>
            <a:pathLst>
              <a:path w="94" h="37">
                <a:moveTo>
                  <a:pt x="49" y="0"/>
                </a:moveTo>
                <a:lnTo>
                  <a:pt x="94" y="37"/>
                </a:lnTo>
                <a:lnTo>
                  <a:pt x="0" y="23"/>
                </a:lnTo>
                <a:lnTo>
                  <a:pt x="49"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22018" name="Freeform 515"/>
          <p:cNvSpPr>
            <a:spLocks/>
          </p:cNvSpPr>
          <p:nvPr/>
        </p:nvSpPr>
        <p:spPr bwMode="auto">
          <a:xfrm>
            <a:off x="5242926" y="3985075"/>
            <a:ext cx="219808" cy="565150"/>
          </a:xfrm>
          <a:custGeom>
            <a:avLst/>
            <a:gdLst>
              <a:gd name="T0" fmla="*/ 2147483647 w 94"/>
              <a:gd name="T1" fmla="*/ 0 h 216"/>
              <a:gd name="T2" fmla="*/ 0 w 94"/>
              <a:gd name="T3" fmla="*/ 2147483647 h 216"/>
              <a:gd name="T4" fmla="*/ 2147483647 w 94"/>
              <a:gd name="T5" fmla="*/ 2147483647 h 216"/>
              <a:gd name="T6" fmla="*/ 2147483647 w 94"/>
              <a:gd name="T7" fmla="*/ 0 h 216"/>
              <a:gd name="T8" fmla="*/ 0 60000 65536"/>
              <a:gd name="T9" fmla="*/ 0 60000 65536"/>
              <a:gd name="T10" fmla="*/ 0 60000 65536"/>
              <a:gd name="T11" fmla="*/ 0 60000 65536"/>
              <a:gd name="T12" fmla="*/ 0 w 94"/>
              <a:gd name="T13" fmla="*/ 0 h 216"/>
              <a:gd name="T14" fmla="*/ 94 w 94"/>
              <a:gd name="T15" fmla="*/ 216 h 216"/>
            </a:gdLst>
            <a:ahLst/>
            <a:cxnLst>
              <a:cxn ang="T8">
                <a:pos x="T0" y="T1"/>
              </a:cxn>
              <a:cxn ang="T9">
                <a:pos x="T2" y="T3"/>
              </a:cxn>
              <a:cxn ang="T10">
                <a:pos x="T4" y="T5"/>
              </a:cxn>
              <a:cxn ang="T11">
                <a:pos x="T6" y="T7"/>
              </a:cxn>
            </a:cxnLst>
            <a:rect l="T12" t="T13" r="T14" b="T15"/>
            <a:pathLst>
              <a:path w="94" h="216">
                <a:moveTo>
                  <a:pt x="94" y="0"/>
                </a:moveTo>
                <a:lnTo>
                  <a:pt x="0" y="179"/>
                </a:lnTo>
                <a:lnTo>
                  <a:pt x="45" y="216"/>
                </a:lnTo>
                <a:lnTo>
                  <a:pt x="94"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22019" name="Freeform 516"/>
          <p:cNvSpPr>
            <a:spLocks/>
          </p:cNvSpPr>
          <p:nvPr/>
        </p:nvSpPr>
        <p:spPr bwMode="auto">
          <a:xfrm>
            <a:off x="6327307" y="3385000"/>
            <a:ext cx="227134" cy="457200"/>
          </a:xfrm>
          <a:custGeom>
            <a:avLst/>
            <a:gdLst>
              <a:gd name="T0" fmla="*/ 2147483647 w 98"/>
              <a:gd name="T1" fmla="*/ 0 h 175"/>
              <a:gd name="T2" fmla="*/ 2147483647 w 98"/>
              <a:gd name="T3" fmla="*/ 2147483647 h 175"/>
              <a:gd name="T4" fmla="*/ 0 w 98"/>
              <a:gd name="T5" fmla="*/ 2147483647 h 175"/>
              <a:gd name="T6" fmla="*/ 2147483647 w 98"/>
              <a:gd name="T7" fmla="*/ 0 h 175"/>
              <a:gd name="T8" fmla="*/ 0 60000 65536"/>
              <a:gd name="T9" fmla="*/ 0 60000 65536"/>
              <a:gd name="T10" fmla="*/ 0 60000 65536"/>
              <a:gd name="T11" fmla="*/ 0 60000 65536"/>
              <a:gd name="T12" fmla="*/ 0 w 98"/>
              <a:gd name="T13" fmla="*/ 0 h 175"/>
              <a:gd name="T14" fmla="*/ 98 w 98"/>
              <a:gd name="T15" fmla="*/ 175 h 175"/>
            </a:gdLst>
            <a:ahLst/>
            <a:cxnLst>
              <a:cxn ang="T8">
                <a:pos x="T0" y="T1"/>
              </a:cxn>
              <a:cxn ang="T9">
                <a:pos x="T2" y="T3"/>
              </a:cxn>
              <a:cxn ang="T10">
                <a:pos x="T4" y="T5"/>
              </a:cxn>
              <a:cxn ang="T11">
                <a:pos x="T6" y="T7"/>
              </a:cxn>
            </a:cxnLst>
            <a:rect l="T12" t="T13" r="T14" b="T15"/>
            <a:pathLst>
              <a:path w="98" h="175">
                <a:moveTo>
                  <a:pt x="49" y="0"/>
                </a:moveTo>
                <a:lnTo>
                  <a:pt x="98" y="175"/>
                </a:lnTo>
                <a:lnTo>
                  <a:pt x="0" y="78"/>
                </a:lnTo>
                <a:lnTo>
                  <a:pt x="49"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22020" name="Freeform 517"/>
          <p:cNvSpPr>
            <a:spLocks/>
          </p:cNvSpPr>
          <p:nvPr/>
        </p:nvSpPr>
        <p:spPr bwMode="auto">
          <a:xfrm>
            <a:off x="6441608" y="3385000"/>
            <a:ext cx="218342" cy="457200"/>
          </a:xfrm>
          <a:custGeom>
            <a:avLst/>
            <a:gdLst>
              <a:gd name="T0" fmla="*/ 2147483647 w 94"/>
              <a:gd name="T1" fmla="*/ 2147483647 h 175"/>
              <a:gd name="T2" fmla="*/ 0 w 94"/>
              <a:gd name="T3" fmla="*/ 0 h 175"/>
              <a:gd name="T4" fmla="*/ 2147483647 w 94"/>
              <a:gd name="T5" fmla="*/ 2147483647 h 175"/>
              <a:gd name="T6" fmla="*/ 2147483647 w 94"/>
              <a:gd name="T7" fmla="*/ 2147483647 h 175"/>
              <a:gd name="T8" fmla="*/ 0 60000 65536"/>
              <a:gd name="T9" fmla="*/ 0 60000 65536"/>
              <a:gd name="T10" fmla="*/ 0 60000 65536"/>
              <a:gd name="T11" fmla="*/ 0 60000 65536"/>
              <a:gd name="T12" fmla="*/ 0 w 94"/>
              <a:gd name="T13" fmla="*/ 0 h 175"/>
              <a:gd name="T14" fmla="*/ 94 w 94"/>
              <a:gd name="T15" fmla="*/ 175 h 175"/>
            </a:gdLst>
            <a:ahLst/>
            <a:cxnLst>
              <a:cxn ang="T8">
                <a:pos x="T0" y="T1"/>
              </a:cxn>
              <a:cxn ang="T9">
                <a:pos x="T2" y="T3"/>
              </a:cxn>
              <a:cxn ang="T10">
                <a:pos x="T4" y="T5"/>
              </a:cxn>
              <a:cxn ang="T11">
                <a:pos x="T6" y="T7"/>
              </a:cxn>
            </a:cxnLst>
            <a:rect l="T12" t="T13" r="T14" b="T15"/>
            <a:pathLst>
              <a:path w="94" h="175">
                <a:moveTo>
                  <a:pt x="94" y="97"/>
                </a:moveTo>
                <a:lnTo>
                  <a:pt x="0" y="0"/>
                </a:lnTo>
                <a:lnTo>
                  <a:pt x="49" y="175"/>
                </a:lnTo>
                <a:lnTo>
                  <a:pt x="94" y="97"/>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22021" name="Line 518"/>
          <p:cNvSpPr>
            <a:spLocks noChangeShapeType="1"/>
          </p:cNvSpPr>
          <p:nvPr/>
        </p:nvSpPr>
        <p:spPr bwMode="auto">
          <a:xfrm flipH="1" flipV="1">
            <a:off x="7205076" y="3972375"/>
            <a:ext cx="216877" cy="277812"/>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22022" name="Line 519"/>
          <p:cNvSpPr>
            <a:spLocks noChangeShapeType="1"/>
          </p:cNvSpPr>
          <p:nvPr/>
        </p:nvSpPr>
        <p:spPr bwMode="auto">
          <a:xfrm flipV="1">
            <a:off x="7102499" y="3972375"/>
            <a:ext cx="102577" cy="157162"/>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22023" name="Line 520"/>
          <p:cNvSpPr>
            <a:spLocks noChangeShapeType="1"/>
          </p:cNvSpPr>
          <p:nvPr/>
        </p:nvSpPr>
        <p:spPr bwMode="auto">
          <a:xfrm flipV="1">
            <a:off x="5130090" y="4453394"/>
            <a:ext cx="112835" cy="6032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22024" name="Line 521"/>
          <p:cNvSpPr>
            <a:spLocks noChangeShapeType="1"/>
          </p:cNvSpPr>
          <p:nvPr/>
        </p:nvSpPr>
        <p:spPr bwMode="auto">
          <a:xfrm flipH="1">
            <a:off x="5242926" y="3985075"/>
            <a:ext cx="219808" cy="468312"/>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22025" name="Line 522"/>
          <p:cNvSpPr>
            <a:spLocks noChangeShapeType="1"/>
          </p:cNvSpPr>
          <p:nvPr/>
        </p:nvSpPr>
        <p:spPr bwMode="auto">
          <a:xfrm flipH="1" flipV="1">
            <a:off x="4697802" y="4453389"/>
            <a:ext cx="215411" cy="23813"/>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22026" name="Freeform 523"/>
          <p:cNvSpPr>
            <a:spLocks/>
          </p:cNvSpPr>
          <p:nvPr/>
        </p:nvSpPr>
        <p:spPr bwMode="auto">
          <a:xfrm>
            <a:off x="5462733" y="3829504"/>
            <a:ext cx="213946" cy="155575"/>
          </a:xfrm>
          <a:custGeom>
            <a:avLst/>
            <a:gdLst>
              <a:gd name="T0" fmla="*/ 2147483647 w 93"/>
              <a:gd name="T1" fmla="*/ 0 h 60"/>
              <a:gd name="T2" fmla="*/ 2147483647 w 93"/>
              <a:gd name="T3" fmla="*/ 2147483647 h 60"/>
              <a:gd name="T4" fmla="*/ 0 w 93"/>
              <a:gd name="T5" fmla="*/ 2147483647 h 60"/>
              <a:gd name="T6" fmla="*/ 2147483647 w 93"/>
              <a:gd name="T7" fmla="*/ 0 h 60"/>
              <a:gd name="T8" fmla="*/ 0 60000 65536"/>
              <a:gd name="T9" fmla="*/ 0 60000 65536"/>
              <a:gd name="T10" fmla="*/ 0 60000 65536"/>
              <a:gd name="T11" fmla="*/ 0 60000 65536"/>
              <a:gd name="T12" fmla="*/ 0 w 93"/>
              <a:gd name="T13" fmla="*/ 0 h 60"/>
              <a:gd name="T14" fmla="*/ 93 w 93"/>
              <a:gd name="T15" fmla="*/ 60 h 60"/>
            </a:gdLst>
            <a:ahLst/>
            <a:cxnLst>
              <a:cxn ang="T8">
                <a:pos x="T0" y="T1"/>
              </a:cxn>
              <a:cxn ang="T9">
                <a:pos x="T2" y="T3"/>
              </a:cxn>
              <a:cxn ang="T10">
                <a:pos x="T4" y="T5"/>
              </a:cxn>
              <a:cxn ang="T11">
                <a:pos x="T6" y="T7"/>
              </a:cxn>
            </a:cxnLst>
            <a:rect l="T12" t="T13" r="T14" b="T15"/>
            <a:pathLst>
              <a:path w="93" h="60">
                <a:moveTo>
                  <a:pt x="44" y="0"/>
                </a:moveTo>
                <a:lnTo>
                  <a:pt x="93" y="60"/>
                </a:lnTo>
                <a:lnTo>
                  <a:pt x="0" y="60"/>
                </a:lnTo>
                <a:lnTo>
                  <a:pt x="44"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22027" name="Freeform 524"/>
          <p:cNvSpPr>
            <a:spLocks/>
          </p:cNvSpPr>
          <p:nvPr/>
        </p:nvSpPr>
        <p:spPr bwMode="auto">
          <a:xfrm>
            <a:off x="5563846" y="3805687"/>
            <a:ext cx="227135" cy="179388"/>
          </a:xfrm>
          <a:custGeom>
            <a:avLst/>
            <a:gdLst>
              <a:gd name="T0" fmla="*/ 2147483647 w 98"/>
              <a:gd name="T1" fmla="*/ 0 h 69"/>
              <a:gd name="T2" fmla="*/ 0 w 98"/>
              <a:gd name="T3" fmla="*/ 2147483647 h 69"/>
              <a:gd name="T4" fmla="*/ 2147483647 w 98"/>
              <a:gd name="T5" fmla="*/ 2147483647 h 69"/>
              <a:gd name="T6" fmla="*/ 2147483647 w 98"/>
              <a:gd name="T7" fmla="*/ 0 h 69"/>
              <a:gd name="T8" fmla="*/ 0 60000 65536"/>
              <a:gd name="T9" fmla="*/ 0 60000 65536"/>
              <a:gd name="T10" fmla="*/ 0 60000 65536"/>
              <a:gd name="T11" fmla="*/ 0 60000 65536"/>
              <a:gd name="T12" fmla="*/ 0 w 98"/>
              <a:gd name="T13" fmla="*/ 0 h 69"/>
              <a:gd name="T14" fmla="*/ 98 w 98"/>
              <a:gd name="T15" fmla="*/ 69 h 69"/>
            </a:gdLst>
            <a:ahLst/>
            <a:cxnLst>
              <a:cxn ang="T8">
                <a:pos x="T0" y="T1"/>
              </a:cxn>
              <a:cxn ang="T9">
                <a:pos x="T2" y="T3"/>
              </a:cxn>
              <a:cxn ang="T10">
                <a:pos x="T4" y="T5"/>
              </a:cxn>
              <a:cxn ang="T11">
                <a:pos x="T6" y="T7"/>
              </a:cxn>
            </a:cxnLst>
            <a:rect l="T12" t="T13" r="T14" b="T15"/>
            <a:pathLst>
              <a:path w="98" h="69">
                <a:moveTo>
                  <a:pt x="98" y="0"/>
                </a:moveTo>
                <a:lnTo>
                  <a:pt x="0" y="9"/>
                </a:lnTo>
                <a:lnTo>
                  <a:pt x="49" y="69"/>
                </a:lnTo>
                <a:lnTo>
                  <a:pt x="98"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22028" name="Line 525"/>
          <p:cNvSpPr>
            <a:spLocks noChangeShapeType="1"/>
          </p:cNvSpPr>
          <p:nvPr/>
        </p:nvSpPr>
        <p:spPr bwMode="auto">
          <a:xfrm flipH="1" flipV="1">
            <a:off x="6441608" y="3385000"/>
            <a:ext cx="218342" cy="252412"/>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22029" name="Line 526"/>
          <p:cNvSpPr>
            <a:spLocks noChangeShapeType="1"/>
          </p:cNvSpPr>
          <p:nvPr/>
        </p:nvSpPr>
        <p:spPr bwMode="auto">
          <a:xfrm flipV="1">
            <a:off x="6327309" y="3385000"/>
            <a:ext cx="114300" cy="203200"/>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22030" name="Line 527"/>
          <p:cNvSpPr>
            <a:spLocks noChangeShapeType="1"/>
          </p:cNvSpPr>
          <p:nvPr/>
        </p:nvSpPr>
        <p:spPr bwMode="auto">
          <a:xfrm flipH="1">
            <a:off x="5563846" y="3805694"/>
            <a:ext cx="227135" cy="23813"/>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22031" name="Line 528"/>
          <p:cNvSpPr>
            <a:spLocks noChangeShapeType="1"/>
          </p:cNvSpPr>
          <p:nvPr/>
        </p:nvSpPr>
        <p:spPr bwMode="auto">
          <a:xfrm flipV="1">
            <a:off x="5462735" y="3829504"/>
            <a:ext cx="101111" cy="15557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22032" name="Freeform 529"/>
          <p:cNvSpPr>
            <a:spLocks/>
          </p:cNvSpPr>
          <p:nvPr/>
        </p:nvSpPr>
        <p:spPr bwMode="auto">
          <a:xfrm>
            <a:off x="7319374" y="4250187"/>
            <a:ext cx="213946" cy="300038"/>
          </a:xfrm>
          <a:custGeom>
            <a:avLst/>
            <a:gdLst>
              <a:gd name="T0" fmla="*/ 2147483647 w 93"/>
              <a:gd name="T1" fmla="*/ 0 h 115"/>
              <a:gd name="T2" fmla="*/ 2147483647 w 93"/>
              <a:gd name="T3" fmla="*/ 2147483647 h 115"/>
              <a:gd name="T4" fmla="*/ 0 w 93"/>
              <a:gd name="T5" fmla="*/ 2147483647 h 115"/>
              <a:gd name="T6" fmla="*/ 2147483647 w 93"/>
              <a:gd name="T7" fmla="*/ 0 h 115"/>
              <a:gd name="T8" fmla="*/ 0 60000 65536"/>
              <a:gd name="T9" fmla="*/ 0 60000 65536"/>
              <a:gd name="T10" fmla="*/ 0 60000 65536"/>
              <a:gd name="T11" fmla="*/ 0 60000 65536"/>
              <a:gd name="T12" fmla="*/ 0 w 93"/>
              <a:gd name="T13" fmla="*/ 0 h 115"/>
              <a:gd name="T14" fmla="*/ 93 w 93"/>
              <a:gd name="T15" fmla="*/ 115 h 115"/>
            </a:gdLst>
            <a:ahLst/>
            <a:cxnLst>
              <a:cxn ang="T8">
                <a:pos x="T0" y="T1"/>
              </a:cxn>
              <a:cxn ang="T9">
                <a:pos x="T2" y="T3"/>
              </a:cxn>
              <a:cxn ang="T10">
                <a:pos x="T4" y="T5"/>
              </a:cxn>
              <a:cxn ang="T11">
                <a:pos x="T6" y="T7"/>
              </a:cxn>
            </a:cxnLst>
            <a:rect l="T12" t="T13" r="T14" b="T15"/>
            <a:pathLst>
              <a:path w="93" h="115">
                <a:moveTo>
                  <a:pt x="44" y="0"/>
                </a:moveTo>
                <a:lnTo>
                  <a:pt x="93" y="115"/>
                </a:lnTo>
                <a:lnTo>
                  <a:pt x="0" y="32"/>
                </a:lnTo>
                <a:lnTo>
                  <a:pt x="44"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22033" name="Freeform 530"/>
          <p:cNvSpPr>
            <a:spLocks/>
          </p:cNvSpPr>
          <p:nvPr/>
        </p:nvSpPr>
        <p:spPr bwMode="auto">
          <a:xfrm>
            <a:off x="7421949" y="4250187"/>
            <a:ext cx="228600" cy="300038"/>
          </a:xfrm>
          <a:custGeom>
            <a:avLst/>
            <a:gdLst>
              <a:gd name="T0" fmla="*/ 2147483647 w 99"/>
              <a:gd name="T1" fmla="*/ 2147483647 h 115"/>
              <a:gd name="T2" fmla="*/ 0 w 99"/>
              <a:gd name="T3" fmla="*/ 0 h 115"/>
              <a:gd name="T4" fmla="*/ 2147483647 w 99"/>
              <a:gd name="T5" fmla="*/ 2147483647 h 115"/>
              <a:gd name="T6" fmla="*/ 2147483647 w 99"/>
              <a:gd name="T7" fmla="*/ 2147483647 h 115"/>
              <a:gd name="T8" fmla="*/ 0 60000 65536"/>
              <a:gd name="T9" fmla="*/ 0 60000 65536"/>
              <a:gd name="T10" fmla="*/ 0 60000 65536"/>
              <a:gd name="T11" fmla="*/ 0 60000 65536"/>
              <a:gd name="T12" fmla="*/ 0 w 99"/>
              <a:gd name="T13" fmla="*/ 0 h 115"/>
              <a:gd name="T14" fmla="*/ 99 w 99"/>
              <a:gd name="T15" fmla="*/ 115 h 115"/>
            </a:gdLst>
            <a:ahLst/>
            <a:cxnLst>
              <a:cxn ang="T8">
                <a:pos x="T0" y="T1"/>
              </a:cxn>
              <a:cxn ang="T9">
                <a:pos x="T2" y="T3"/>
              </a:cxn>
              <a:cxn ang="T10">
                <a:pos x="T4" y="T5"/>
              </a:cxn>
              <a:cxn ang="T11">
                <a:pos x="T6" y="T7"/>
              </a:cxn>
            </a:cxnLst>
            <a:rect l="T12" t="T13" r="T14" b="T15"/>
            <a:pathLst>
              <a:path w="99" h="115">
                <a:moveTo>
                  <a:pt x="99" y="87"/>
                </a:moveTo>
                <a:lnTo>
                  <a:pt x="0" y="0"/>
                </a:lnTo>
                <a:lnTo>
                  <a:pt x="49" y="115"/>
                </a:lnTo>
                <a:lnTo>
                  <a:pt x="99" y="87"/>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22034" name="Line 531"/>
          <p:cNvSpPr>
            <a:spLocks noChangeShapeType="1"/>
          </p:cNvSpPr>
          <p:nvPr/>
        </p:nvSpPr>
        <p:spPr bwMode="auto">
          <a:xfrm>
            <a:off x="7421951" y="4250187"/>
            <a:ext cx="10258" cy="1588"/>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22035" name="Line 532"/>
          <p:cNvSpPr>
            <a:spLocks noChangeShapeType="1"/>
          </p:cNvSpPr>
          <p:nvPr/>
        </p:nvSpPr>
        <p:spPr bwMode="auto">
          <a:xfrm flipH="1" flipV="1">
            <a:off x="7421949" y="4250194"/>
            <a:ext cx="228600" cy="227013"/>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22036" name="Line 533"/>
          <p:cNvSpPr>
            <a:spLocks noChangeShapeType="1"/>
          </p:cNvSpPr>
          <p:nvPr/>
        </p:nvSpPr>
        <p:spPr bwMode="auto">
          <a:xfrm flipH="1">
            <a:off x="7319377" y="4250187"/>
            <a:ext cx="102577" cy="82550"/>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22037" name="Freeform 534"/>
          <p:cNvSpPr>
            <a:spLocks/>
          </p:cNvSpPr>
          <p:nvPr/>
        </p:nvSpPr>
        <p:spPr bwMode="auto">
          <a:xfrm>
            <a:off x="6554442" y="3637412"/>
            <a:ext cx="216877" cy="431800"/>
          </a:xfrm>
          <a:custGeom>
            <a:avLst/>
            <a:gdLst>
              <a:gd name="T0" fmla="*/ 2147483647 w 94"/>
              <a:gd name="T1" fmla="*/ 0 h 165"/>
              <a:gd name="T2" fmla="*/ 2147483647 w 94"/>
              <a:gd name="T3" fmla="*/ 2147483647 h 165"/>
              <a:gd name="T4" fmla="*/ 0 w 94"/>
              <a:gd name="T5" fmla="*/ 2147483647 h 165"/>
              <a:gd name="T6" fmla="*/ 2147483647 w 94"/>
              <a:gd name="T7" fmla="*/ 0 h 165"/>
              <a:gd name="T8" fmla="*/ 0 60000 65536"/>
              <a:gd name="T9" fmla="*/ 0 60000 65536"/>
              <a:gd name="T10" fmla="*/ 0 60000 65536"/>
              <a:gd name="T11" fmla="*/ 0 60000 65536"/>
              <a:gd name="T12" fmla="*/ 0 w 94"/>
              <a:gd name="T13" fmla="*/ 0 h 165"/>
              <a:gd name="T14" fmla="*/ 94 w 94"/>
              <a:gd name="T15" fmla="*/ 165 h 165"/>
            </a:gdLst>
            <a:ahLst/>
            <a:cxnLst>
              <a:cxn ang="T8">
                <a:pos x="T0" y="T1"/>
              </a:cxn>
              <a:cxn ang="T9">
                <a:pos x="T2" y="T3"/>
              </a:cxn>
              <a:cxn ang="T10">
                <a:pos x="T4" y="T5"/>
              </a:cxn>
              <a:cxn ang="T11">
                <a:pos x="T6" y="T7"/>
              </a:cxn>
            </a:cxnLst>
            <a:rect l="T12" t="T13" r="T14" b="T15"/>
            <a:pathLst>
              <a:path w="94" h="165">
                <a:moveTo>
                  <a:pt x="45" y="0"/>
                </a:moveTo>
                <a:lnTo>
                  <a:pt x="94" y="165"/>
                </a:lnTo>
                <a:lnTo>
                  <a:pt x="0" y="78"/>
                </a:lnTo>
                <a:lnTo>
                  <a:pt x="45"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22038" name="Freeform 535"/>
          <p:cNvSpPr>
            <a:spLocks/>
          </p:cNvSpPr>
          <p:nvPr/>
        </p:nvSpPr>
        <p:spPr bwMode="auto">
          <a:xfrm>
            <a:off x="6659949" y="3637412"/>
            <a:ext cx="215412" cy="431800"/>
          </a:xfrm>
          <a:custGeom>
            <a:avLst/>
            <a:gdLst>
              <a:gd name="T0" fmla="*/ 2147483647 w 93"/>
              <a:gd name="T1" fmla="*/ 2147483647 h 165"/>
              <a:gd name="T2" fmla="*/ 0 w 93"/>
              <a:gd name="T3" fmla="*/ 0 h 165"/>
              <a:gd name="T4" fmla="*/ 2147483647 w 93"/>
              <a:gd name="T5" fmla="*/ 2147483647 h 165"/>
              <a:gd name="T6" fmla="*/ 2147483647 w 93"/>
              <a:gd name="T7" fmla="*/ 2147483647 h 165"/>
              <a:gd name="T8" fmla="*/ 0 60000 65536"/>
              <a:gd name="T9" fmla="*/ 0 60000 65536"/>
              <a:gd name="T10" fmla="*/ 0 60000 65536"/>
              <a:gd name="T11" fmla="*/ 0 60000 65536"/>
              <a:gd name="T12" fmla="*/ 0 w 93"/>
              <a:gd name="T13" fmla="*/ 0 h 165"/>
              <a:gd name="T14" fmla="*/ 93 w 93"/>
              <a:gd name="T15" fmla="*/ 165 h 165"/>
            </a:gdLst>
            <a:ahLst/>
            <a:cxnLst>
              <a:cxn ang="T8">
                <a:pos x="T0" y="T1"/>
              </a:cxn>
              <a:cxn ang="T9">
                <a:pos x="T2" y="T3"/>
              </a:cxn>
              <a:cxn ang="T10">
                <a:pos x="T4" y="T5"/>
              </a:cxn>
              <a:cxn ang="T11">
                <a:pos x="T6" y="T7"/>
              </a:cxn>
            </a:cxnLst>
            <a:rect l="T12" t="T13" r="T14" b="T15"/>
            <a:pathLst>
              <a:path w="93" h="165">
                <a:moveTo>
                  <a:pt x="93" y="96"/>
                </a:moveTo>
                <a:lnTo>
                  <a:pt x="0" y="0"/>
                </a:lnTo>
                <a:lnTo>
                  <a:pt x="49" y="165"/>
                </a:lnTo>
                <a:lnTo>
                  <a:pt x="93" y="96"/>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22039" name="Line 536"/>
          <p:cNvSpPr>
            <a:spLocks noChangeShapeType="1"/>
          </p:cNvSpPr>
          <p:nvPr/>
        </p:nvSpPr>
        <p:spPr bwMode="auto">
          <a:xfrm flipH="1" flipV="1">
            <a:off x="6659949" y="3637419"/>
            <a:ext cx="215412" cy="25082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22040" name="Line 537"/>
          <p:cNvSpPr>
            <a:spLocks noChangeShapeType="1"/>
          </p:cNvSpPr>
          <p:nvPr/>
        </p:nvSpPr>
        <p:spPr bwMode="auto">
          <a:xfrm flipV="1">
            <a:off x="6554441" y="3637412"/>
            <a:ext cx="105508" cy="204788"/>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22041" name="Freeform 538"/>
          <p:cNvSpPr>
            <a:spLocks/>
          </p:cNvSpPr>
          <p:nvPr/>
        </p:nvSpPr>
        <p:spPr bwMode="auto">
          <a:xfrm>
            <a:off x="6007854" y="3481837"/>
            <a:ext cx="216877" cy="369888"/>
          </a:xfrm>
          <a:custGeom>
            <a:avLst/>
            <a:gdLst>
              <a:gd name="T0" fmla="*/ 2147483647 w 93"/>
              <a:gd name="T1" fmla="*/ 0 h 142"/>
              <a:gd name="T2" fmla="*/ 2147483647 w 93"/>
              <a:gd name="T3" fmla="*/ 2147483647 h 142"/>
              <a:gd name="T4" fmla="*/ 0 w 93"/>
              <a:gd name="T5" fmla="*/ 2147483647 h 142"/>
              <a:gd name="T6" fmla="*/ 2147483647 w 93"/>
              <a:gd name="T7" fmla="*/ 0 h 142"/>
              <a:gd name="T8" fmla="*/ 0 60000 65536"/>
              <a:gd name="T9" fmla="*/ 0 60000 65536"/>
              <a:gd name="T10" fmla="*/ 0 60000 65536"/>
              <a:gd name="T11" fmla="*/ 0 60000 65536"/>
              <a:gd name="T12" fmla="*/ 0 w 93"/>
              <a:gd name="T13" fmla="*/ 0 h 142"/>
              <a:gd name="T14" fmla="*/ 93 w 93"/>
              <a:gd name="T15" fmla="*/ 142 h 142"/>
            </a:gdLst>
            <a:ahLst/>
            <a:cxnLst>
              <a:cxn ang="T8">
                <a:pos x="T0" y="T1"/>
              </a:cxn>
              <a:cxn ang="T9">
                <a:pos x="T2" y="T3"/>
              </a:cxn>
              <a:cxn ang="T10">
                <a:pos x="T4" y="T5"/>
              </a:cxn>
              <a:cxn ang="T11">
                <a:pos x="T6" y="T7"/>
              </a:cxn>
            </a:cxnLst>
            <a:rect l="T12" t="T13" r="T14" b="T15"/>
            <a:pathLst>
              <a:path w="93" h="142">
                <a:moveTo>
                  <a:pt x="44" y="0"/>
                </a:moveTo>
                <a:lnTo>
                  <a:pt x="93" y="142"/>
                </a:lnTo>
                <a:lnTo>
                  <a:pt x="0" y="101"/>
                </a:lnTo>
                <a:lnTo>
                  <a:pt x="44"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22042" name="Freeform 539"/>
          <p:cNvSpPr>
            <a:spLocks/>
          </p:cNvSpPr>
          <p:nvPr/>
        </p:nvSpPr>
        <p:spPr bwMode="auto">
          <a:xfrm>
            <a:off x="6110432" y="3481837"/>
            <a:ext cx="216877" cy="369888"/>
          </a:xfrm>
          <a:custGeom>
            <a:avLst/>
            <a:gdLst>
              <a:gd name="T0" fmla="*/ 2147483647 w 94"/>
              <a:gd name="T1" fmla="*/ 2147483647 h 142"/>
              <a:gd name="T2" fmla="*/ 0 w 94"/>
              <a:gd name="T3" fmla="*/ 0 h 142"/>
              <a:gd name="T4" fmla="*/ 2147483647 w 94"/>
              <a:gd name="T5" fmla="*/ 2147483647 h 142"/>
              <a:gd name="T6" fmla="*/ 2147483647 w 94"/>
              <a:gd name="T7" fmla="*/ 2147483647 h 142"/>
              <a:gd name="T8" fmla="*/ 0 60000 65536"/>
              <a:gd name="T9" fmla="*/ 0 60000 65536"/>
              <a:gd name="T10" fmla="*/ 0 60000 65536"/>
              <a:gd name="T11" fmla="*/ 0 60000 65536"/>
              <a:gd name="T12" fmla="*/ 0 w 94"/>
              <a:gd name="T13" fmla="*/ 0 h 142"/>
              <a:gd name="T14" fmla="*/ 94 w 94"/>
              <a:gd name="T15" fmla="*/ 142 h 142"/>
            </a:gdLst>
            <a:ahLst/>
            <a:cxnLst>
              <a:cxn ang="T8">
                <a:pos x="T0" y="T1"/>
              </a:cxn>
              <a:cxn ang="T9">
                <a:pos x="T2" y="T3"/>
              </a:cxn>
              <a:cxn ang="T10">
                <a:pos x="T4" y="T5"/>
              </a:cxn>
              <a:cxn ang="T11">
                <a:pos x="T6" y="T7"/>
              </a:cxn>
            </a:cxnLst>
            <a:rect l="T12" t="T13" r="T14" b="T15"/>
            <a:pathLst>
              <a:path w="94" h="142">
                <a:moveTo>
                  <a:pt x="94" y="41"/>
                </a:moveTo>
                <a:lnTo>
                  <a:pt x="0" y="0"/>
                </a:lnTo>
                <a:lnTo>
                  <a:pt x="49" y="142"/>
                </a:lnTo>
                <a:lnTo>
                  <a:pt x="94" y="41"/>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22043" name="Line 540"/>
          <p:cNvSpPr>
            <a:spLocks noChangeShapeType="1"/>
          </p:cNvSpPr>
          <p:nvPr/>
        </p:nvSpPr>
        <p:spPr bwMode="auto">
          <a:xfrm flipV="1">
            <a:off x="6007857" y="3481844"/>
            <a:ext cx="102577" cy="26352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22044" name="Line 541"/>
          <p:cNvSpPr>
            <a:spLocks noChangeShapeType="1"/>
          </p:cNvSpPr>
          <p:nvPr/>
        </p:nvSpPr>
        <p:spPr bwMode="auto">
          <a:xfrm flipH="1" flipV="1">
            <a:off x="4913212" y="4477200"/>
            <a:ext cx="216877" cy="36512"/>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22045" name="Line 542"/>
          <p:cNvSpPr>
            <a:spLocks noChangeShapeType="1"/>
          </p:cNvSpPr>
          <p:nvPr/>
        </p:nvSpPr>
        <p:spPr bwMode="auto">
          <a:xfrm flipV="1">
            <a:off x="7533320" y="4477202"/>
            <a:ext cx="117231" cy="7302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22046" name="Freeform 543"/>
          <p:cNvSpPr>
            <a:spLocks/>
          </p:cNvSpPr>
          <p:nvPr/>
        </p:nvSpPr>
        <p:spPr bwMode="auto">
          <a:xfrm>
            <a:off x="6771319" y="3888239"/>
            <a:ext cx="216877" cy="398463"/>
          </a:xfrm>
          <a:custGeom>
            <a:avLst/>
            <a:gdLst>
              <a:gd name="T0" fmla="*/ 2147483647 w 93"/>
              <a:gd name="T1" fmla="*/ 0 h 152"/>
              <a:gd name="T2" fmla="*/ 2147483647 w 93"/>
              <a:gd name="T3" fmla="*/ 2147483647 h 152"/>
              <a:gd name="T4" fmla="*/ 0 w 93"/>
              <a:gd name="T5" fmla="*/ 2147483647 h 152"/>
              <a:gd name="T6" fmla="*/ 2147483647 w 93"/>
              <a:gd name="T7" fmla="*/ 0 h 152"/>
              <a:gd name="T8" fmla="*/ 0 60000 65536"/>
              <a:gd name="T9" fmla="*/ 0 60000 65536"/>
              <a:gd name="T10" fmla="*/ 0 60000 65536"/>
              <a:gd name="T11" fmla="*/ 0 60000 65536"/>
              <a:gd name="T12" fmla="*/ 0 w 93"/>
              <a:gd name="T13" fmla="*/ 0 h 152"/>
              <a:gd name="T14" fmla="*/ 93 w 93"/>
              <a:gd name="T15" fmla="*/ 152 h 152"/>
            </a:gdLst>
            <a:ahLst/>
            <a:cxnLst>
              <a:cxn ang="T8">
                <a:pos x="T0" y="T1"/>
              </a:cxn>
              <a:cxn ang="T9">
                <a:pos x="T2" y="T3"/>
              </a:cxn>
              <a:cxn ang="T10">
                <a:pos x="T4" y="T5"/>
              </a:cxn>
              <a:cxn ang="T11">
                <a:pos x="T6" y="T7"/>
              </a:cxn>
            </a:cxnLst>
            <a:rect l="T12" t="T13" r="T14" b="T15"/>
            <a:pathLst>
              <a:path w="93" h="152">
                <a:moveTo>
                  <a:pt x="44" y="0"/>
                </a:moveTo>
                <a:lnTo>
                  <a:pt x="93" y="152"/>
                </a:lnTo>
                <a:lnTo>
                  <a:pt x="0" y="69"/>
                </a:lnTo>
                <a:lnTo>
                  <a:pt x="44"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22047" name="Freeform 544"/>
          <p:cNvSpPr>
            <a:spLocks/>
          </p:cNvSpPr>
          <p:nvPr/>
        </p:nvSpPr>
        <p:spPr bwMode="auto">
          <a:xfrm>
            <a:off x="6875361" y="3888239"/>
            <a:ext cx="227134" cy="398463"/>
          </a:xfrm>
          <a:custGeom>
            <a:avLst/>
            <a:gdLst>
              <a:gd name="T0" fmla="*/ 2147483647 w 98"/>
              <a:gd name="T1" fmla="*/ 2147483647 h 152"/>
              <a:gd name="T2" fmla="*/ 0 w 98"/>
              <a:gd name="T3" fmla="*/ 0 h 152"/>
              <a:gd name="T4" fmla="*/ 2147483647 w 98"/>
              <a:gd name="T5" fmla="*/ 2147483647 h 152"/>
              <a:gd name="T6" fmla="*/ 2147483647 w 98"/>
              <a:gd name="T7" fmla="*/ 2147483647 h 152"/>
              <a:gd name="T8" fmla="*/ 0 60000 65536"/>
              <a:gd name="T9" fmla="*/ 0 60000 65536"/>
              <a:gd name="T10" fmla="*/ 0 60000 65536"/>
              <a:gd name="T11" fmla="*/ 0 60000 65536"/>
              <a:gd name="T12" fmla="*/ 0 w 98"/>
              <a:gd name="T13" fmla="*/ 0 h 152"/>
              <a:gd name="T14" fmla="*/ 98 w 98"/>
              <a:gd name="T15" fmla="*/ 152 h 152"/>
            </a:gdLst>
            <a:ahLst/>
            <a:cxnLst>
              <a:cxn ang="T8">
                <a:pos x="T0" y="T1"/>
              </a:cxn>
              <a:cxn ang="T9">
                <a:pos x="T2" y="T3"/>
              </a:cxn>
              <a:cxn ang="T10">
                <a:pos x="T4" y="T5"/>
              </a:cxn>
              <a:cxn ang="T11">
                <a:pos x="T6" y="T7"/>
              </a:cxn>
            </a:cxnLst>
            <a:rect l="T12" t="T13" r="T14" b="T15"/>
            <a:pathLst>
              <a:path w="98" h="152">
                <a:moveTo>
                  <a:pt x="98" y="92"/>
                </a:moveTo>
                <a:lnTo>
                  <a:pt x="0" y="0"/>
                </a:lnTo>
                <a:lnTo>
                  <a:pt x="49" y="152"/>
                </a:lnTo>
                <a:lnTo>
                  <a:pt x="98" y="92"/>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22048" name="Line 545"/>
          <p:cNvSpPr>
            <a:spLocks noChangeShapeType="1"/>
          </p:cNvSpPr>
          <p:nvPr/>
        </p:nvSpPr>
        <p:spPr bwMode="auto">
          <a:xfrm flipH="1" flipV="1">
            <a:off x="6875361" y="3888237"/>
            <a:ext cx="227134" cy="241300"/>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22049" name="Line 546"/>
          <p:cNvSpPr>
            <a:spLocks noChangeShapeType="1"/>
          </p:cNvSpPr>
          <p:nvPr/>
        </p:nvSpPr>
        <p:spPr bwMode="auto">
          <a:xfrm flipV="1">
            <a:off x="6771323" y="3888239"/>
            <a:ext cx="104043" cy="18097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22050" name="Freeform 547"/>
          <p:cNvSpPr>
            <a:spLocks/>
          </p:cNvSpPr>
          <p:nvPr/>
        </p:nvSpPr>
        <p:spPr bwMode="auto">
          <a:xfrm>
            <a:off x="5676677" y="3805687"/>
            <a:ext cx="216877" cy="215900"/>
          </a:xfrm>
          <a:custGeom>
            <a:avLst/>
            <a:gdLst>
              <a:gd name="T0" fmla="*/ 2147483647 w 94"/>
              <a:gd name="T1" fmla="*/ 0 h 83"/>
              <a:gd name="T2" fmla="*/ 2147483647 w 94"/>
              <a:gd name="T3" fmla="*/ 2147483647 h 83"/>
              <a:gd name="T4" fmla="*/ 0 w 94"/>
              <a:gd name="T5" fmla="*/ 2147483647 h 83"/>
              <a:gd name="T6" fmla="*/ 2147483647 w 94"/>
              <a:gd name="T7" fmla="*/ 0 h 83"/>
              <a:gd name="T8" fmla="*/ 0 60000 65536"/>
              <a:gd name="T9" fmla="*/ 0 60000 65536"/>
              <a:gd name="T10" fmla="*/ 0 60000 65536"/>
              <a:gd name="T11" fmla="*/ 0 60000 65536"/>
              <a:gd name="T12" fmla="*/ 0 w 94"/>
              <a:gd name="T13" fmla="*/ 0 h 83"/>
              <a:gd name="T14" fmla="*/ 94 w 94"/>
              <a:gd name="T15" fmla="*/ 83 h 83"/>
            </a:gdLst>
            <a:ahLst/>
            <a:cxnLst>
              <a:cxn ang="T8">
                <a:pos x="T0" y="T1"/>
              </a:cxn>
              <a:cxn ang="T9">
                <a:pos x="T2" y="T3"/>
              </a:cxn>
              <a:cxn ang="T10">
                <a:pos x="T4" y="T5"/>
              </a:cxn>
              <a:cxn ang="T11">
                <a:pos x="T6" y="T7"/>
              </a:cxn>
            </a:cxnLst>
            <a:rect l="T12" t="T13" r="T14" b="T15"/>
            <a:pathLst>
              <a:path w="94" h="83">
                <a:moveTo>
                  <a:pt x="49" y="0"/>
                </a:moveTo>
                <a:lnTo>
                  <a:pt x="94" y="83"/>
                </a:lnTo>
                <a:lnTo>
                  <a:pt x="0" y="69"/>
                </a:lnTo>
                <a:lnTo>
                  <a:pt x="49"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22051" name="Freeform 548"/>
          <p:cNvSpPr>
            <a:spLocks/>
          </p:cNvSpPr>
          <p:nvPr/>
        </p:nvSpPr>
        <p:spPr bwMode="auto">
          <a:xfrm>
            <a:off x="5790977" y="3745369"/>
            <a:ext cx="216877" cy="276225"/>
          </a:xfrm>
          <a:custGeom>
            <a:avLst/>
            <a:gdLst>
              <a:gd name="T0" fmla="*/ 2147483647 w 94"/>
              <a:gd name="T1" fmla="*/ 0 h 106"/>
              <a:gd name="T2" fmla="*/ 0 w 94"/>
              <a:gd name="T3" fmla="*/ 2147483647 h 106"/>
              <a:gd name="T4" fmla="*/ 2147483647 w 94"/>
              <a:gd name="T5" fmla="*/ 2147483647 h 106"/>
              <a:gd name="T6" fmla="*/ 2147483647 w 94"/>
              <a:gd name="T7" fmla="*/ 0 h 106"/>
              <a:gd name="T8" fmla="*/ 0 60000 65536"/>
              <a:gd name="T9" fmla="*/ 0 60000 65536"/>
              <a:gd name="T10" fmla="*/ 0 60000 65536"/>
              <a:gd name="T11" fmla="*/ 0 60000 65536"/>
              <a:gd name="T12" fmla="*/ 0 w 94"/>
              <a:gd name="T13" fmla="*/ 0 h 106"/>
              <a:gd name="T14" fmla="*/ 94 w 94"/>
              <a:gd name="T15" fmla="*/ 106 h 106"/>
            </a:gdLst>
            <a:ahLst/>
            <a:cxnLst>
              <a:cxn ang="T8">
                <a:pos x="T0" y="T1"/>
              </a:cxn>
              <a:cxn ang="T9">
                <a:pos x="T2" y="T3"/>
              </a:cxn>
              <a:cxn ang="T10">
                <a:pos x="T4" y="T5"/>
              </a:cxn>
              <a:cxn ang="T11">
                <a:pos x="T6" y="T7"/>
              </a:cxn>
            </a:cxnLst>
            <a:rect l="T12" t="T13" r="T14" b="T15"/>
            <a:pathLst>
              <a:path w="94" h="106">
                <a:moveTo>
                  <a:pt x="94" y="0"/>
                </a:moveTo>
                <a:lnTo>
                  <a:pt x="0" y="23"/>
                </a:lnTo>
                <a:lnTo>
                  <a:pt x="45" y="106"/>
                </a:lnTo>
                <a:lnTo>
                  <a:pt x="94"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22052" name="Line 549"/>
          <p:cNvSpPr>
            <a:spLocks noChangeShapeType="1"/>
          </p:cNvSpPr>
          <p:nvPr/>
        </p:nvSpPr>
        <p:spPr bwMode="auto">
          <a:xfrm flipH="1">
            <a:off x="5790977" y="3745369"/>
            <a:ext cx="216877" cy="6032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22053" name="Freeform 550"/>
          <p:cNvSpPr>
            <a:spLocks/>
          </p:cNvSpPr>
          <p:nvPr/>
        </p:nvSpPr>
        <p:spPr bwMode="auto">
          <a:xfrm>
            <a:off x="6988197" y="4129537"/>
            <a:ext cx="216877" cy="311150"/>
          </a:xfrm>
          <a:custGeom>
            <a:avLst/>
            <a:gdLst>
              <a:gd name="T0" fmla="*/ 2147483647 w 94"/>
              <a:gd name="T1" fmla="*/ 0 h 119"/>
              <a:gd name="T2" fmla="*/ 2147483647 w 94"/>
              <a:gd name="T3" fmla="*/ 2147483647 h 119"/>
              <a:gd name="T4" fmla="*/ 0 w 94"/>
              <a:gd name="T5" fmla="*/ 2147483647 h 119"/>
              <a:gd name="T6" fmla="*/ 2147483647 w 94"/>
              <a:gd name="T7" fmla="*/ 0 h 119"/>
              <a:gd name="T8" fmla="*/ 0 60000 65536"/>
              <a:gd name="T9" fmla="*/ 0 60000 65536"/>
              <a:gd name="T10" fmla="*/ 0 60000 65536"/>
              <a:gd name="T11" fmla="*/ 0 60000 65536"/>
              <a:gd name="T12" fmla="*/ 0 w 94"/>
              <a:gd name="T13" fmla="*/ 0 h 119"/>
              <a:gd name="T14" fmla="*/ 94 w 94"/>
              <a:gd name="T15" fmla="*/ 119 h 119"/>
            </a:gdLst>
            <a:ahLst/>
            <a:cxnLst>
              <a:cxn ang="T8">
                <a:pos x="T0" y="T1"/>
              </a:cxn>
              <a:cxn ang="T9">
                <a:pos x="T2" y="T3"/>
              </a:cxn>
              <a:cxn ang="T10">
                <a:pos x="T4" y="T5"/>
              </a:cxn>
              <a:cxn ang="T11">
                <a:pos x="T6" y="T7"/>
              </a:cxn>
            </a:cxnLst>
            <a:rect l="T12" t="T13" r="T14" b="T15"/>
            <a:pathLst>
              <a:path w="94" h="119">
                <a:moveTo>
                  <a:pt x="49" y="0"/>
                </a:moveTo>
                <a:lnTo>
                  <a:pt x="94" y="119"/>
                </a:lnTo>
                <a:lnTo>
                  <a:pt x="0" y="60"/>
                </a:lnTo>
                <a:lnTo>
                  <a:pt x="49"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22054" name="Freeform 551"/>
          <p:cNvSpPr>
            <a:spLocks/>
          </p:cNvSpPr>
          <p:nvPr/>
        </p:nvSpPr>
        <p:spPr bwMode="auto">
          <a:xfrm>
            <a:off x="7102497" y="4129537"/>
            <a:ext cx="216877" cy="311150"/>
          </a:xfrm>
          <a:custGeom>
            <a:avLst/>
            <a:gdLst>
              <a:gd name="T0" fmla="*/ 2147483647 w 94"/>
              <a:gd name="T1" fmla="*/ 2147483647 h 119"/>
              <a:gd name="T2" fmla="*/ 0 w 94"/>
              <a:gd name="T3" fmla="*/ 0 h 119"/>
              <a:gd name="T4" fmla="*/ 2147483647 w 94"/>
              <a:gd name="T5" fmla="*/ 2147483647 h 119"/>
              <a:gd name="T6" fmla="*/ 2147483647 w 94"/>
              <a:gd name="T7" fmla="*/ 2147483647 h 119"/>
              <a:gd name="T8" fmla="*/ 0 60000 65536"/>
              <a:gd name="T9" fmla="*/ 0 60000 65536"/>
              <a:gd name="T10" fmla="*/ 0 60000 65536"/>
              <a:gd name="T11" fmla="*/ 0 60000 65536"/>
              <a:gd name="T12" fmla="*/ 0 w 94"/>
              <a:gd name="T13" fmla="*/ 0 h 119"/>
              <a:gd name="T14" fmla="*/ 94 w 94"/>
              <a:gd name="T15" fmla="*/ 119 h 119"/>
            </a:gdLst>
            <a:ahLst/>
            <a:cxnLst>
              <a:cxn ang="T8">
                <a:pos x="T0" y="T1"/>
              </a:cxn>
              <a:cxn ang="T9">
                <a:pos x="T2" y="T3"/>
              </a:cxn>
              <a:cxn ang="T10">
                <a:pos x="T4" y="T5"/>
              </a:cxn>
              <a:cxn ang="T11">
                <a:pos x="T6" y="T7"/>
              </a:cxn>
            </a:cxnLst>
            <a:rect l="T12" t="T13" r="T14" b="T15"/>
            <a:pathLst>
              <a:path w="94" h="119">
                <a:moveTo>
                  <a:pt x="94" y="78"/>
                </a:moveTo>
                <a:lnTo>
                  <a:pt x="0" y="0"/>
                </a:lnTo>
                <a:lnTo>
                  <a:pt x="45" y="119"/>
                </a:lnTo>
                <a:lnTo>
                  <a:pt x="94" y="78"/>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22055" name="Freeform 552"/>
          <p:cNvSpPr>
            <a:spLocks/>
          </p:cNvSpPr>
          <p:nvPr/>
        </p:nvSpPr>
        <p:spPr bwMode="auto">
          <a:xfrm>
            <a:off x="6224732" y="3588200"/>
            <a:ext cx="216877" cy="481012"/>
          </a:xfrm>
          <a:custGeom>
            <a:avLst/>
            <a:gdLst>
              <a:gd name="T0" fmla="*/ 2147483647 w 94"/>
              <a:gd name="T1" fmla="*/ 0 h 184"/>
              <a:gd name="T2" fmla="*/ 2147483647 w 94"/>
              <a:gd name="T3" fmla="*/ 2147483647 h 184"/>
              <a:gd name="T4" fmla="*/ 0 w 94"/>
              <a:gd name="T5" fmla="*/ 2147483647 h 184"/>
              <a:gd name="T6" fmla="*/ 2147483647 w 94"/>
              <a:gd name="T7" fmla="*/ 0 h 184"/>
              <a:gd name="T8" fmla="*/ 0 60000 65536"/>
              <a:gd name="T9" fmla="*/ 0 60000 65536"/>
              <a:gd name="T10" fmla="*/ 0 60000 65536"/>
              <a:gd name="T11" fmla="*/ 0 60000 65536"/>
              <a:gd name="T12" fmla="*/ 0 w 94"/>
              <a:gd name="T13" fmla="*/ 0 h 184"/>
              <a:gd name="T14" fmla="*/ 94 w 94"/>
              <a:gd name="T15" fmla="*/ 184 h 184"/>
            </a:gdLst>
            <a:ahLst/>
            <a:cxnLst>
              <a:cxn ang="T8">
                <a:pos x="T0" y="T1"/>
              </a:cxn>
              <a:cxn ang="T9">
                <a:pos x="T2" y="T3"/>
              </a:cxn>
              <a:cxn ang="T10">
                <a:pos x="T4" y="T5"/>
              </a:cxn>
              <a:cxn ang="T11">
                <a:pos x="T6" y="T7"/>
              </a:cxn>
            </a:cxnLst>
            <a:rect l="T12" t="T13" r="T14" b="T15"/>
            <a:pathLst>
              <a:path w="94" h="184">
                <a:moveTo>
                  <a:pt x="45" y="0"/>
                </a:moveTo>
                <a:lnTo>
                  <a:pt x="94" y="184"/>
                </a:lnTo>
                <a:lnTo>
                  <a:pt x="0" y="101"/>
                </a:lnTo>
                <a:lnTo>
                  <a:pt x="45"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22056" name="Freeform 553"/>
          <p:cNvSpPr>
            <a:spLocks/>
          </p:cNvSpPr>
          <p:nvPr/>
        </p:nvSpPr>
        <p:spPr bwMode="auto">
          <a:xfrm>
            <a:off x="6327307" y="3588200"/>
            <a:ext cx="227134" cy="481012"/>
          </a:xfrm>
          <a:custGeom>
            <a:avLst/>
            <a:gdLst>
              <a:gd name="T0" fmla="*/ 2147483647 w 98"/>
              <a:gd name="T1" fmla="*/ 2147483647 h 184"/>
              <a:gd name="T2" fmla="*/ 0 w 98"/>
              <a:gd name="T3" fmla="*/ 0 h 184"/>
              <a:gd name="T4" fmla="*/ 2147483647 w 98"/>
              <a:gd name="T5" fmla="*/ 2147483647 h 184"/>
              <a:gd name="T6" fmla="*/ 2147483647 w 98"/>
              <a:gd name="T7" fmla="*/ 2147483647 h 184"/>
              <a:gd name="T8" fmla="*/ 0 60000 65536"/>
              <a:gd name="T9" fmla="*/ 0 60000 65536"/>
              <a:gd name="T10" fmla="*/ 0 60000 65536"/>
              <a:gd name="T11" fmla="*/ 0 60000 65536"/>
              <a:gd name="T12" fmla="*/ 0 w 98"/>
              <a:gd name="T13" fmla="*/ 0 h 184"/>
              <a:gd name="T14" fmla="*/ 98 w 98"/>
              <a:gd name="T15" fmla="*/ 184 h 184"/>
            </a:gdLst>
            <a:ahLst/>
            <a:cxnLst>
              <a:cxn ang="T8">
                <a:pos x="T0" y="T1"/>
              </a:cxn>
              <a:cxn ang="T9">
                <a:pos x="T2" y="T3"/>
              </a:cxn>
              <a:cxn ang="T10">
                <a:pos x="T4" y="T5"/>
              </a:cxn>
              <a:cxn ang="T11">
                <a:pos x="T6" y="T7"/>
              </a:cxn>
            </a:cxnLst>
            <a:rect l="T12" t="T13" r="T14" b="T15"/>
            <a:pathLst>
              <a:path w="98" h="184">
                <a:moveTo>
                  <a:pt x="98" y="97"/>
                </a:moveTo>
                <a:lnTo>
                  <a:pt x="0" y="0"/>
                </a:lnTo>
                <a:lnTo>
                  <a:pt x="49" y="184"/>
                </a:lnTo>
                <a:lnTo>
                  <a:pt x="98" y="97"/>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22057" name="Line 554"/>
          <p:cNvSpPr>
            <a:spLocks noChangeShapeType="1"/>
          </p:cNvSpPr>
          <p:nvPr/>
        </p:nvSpPr>
        <p:spPr bwMode="auto">
          <a:xfrm flipH="1" flipV="1">
            <a:off x="7102497" y="4129537"/>
            <a:ext cx="216877" cy="203200"/>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22058" name="Line 555"/>
          <p:cNvSpPr>
            <a:spLocks noChangeShapeType="1"/>
          </p:cNvSpPr>
          <p:nvPr/>
        </p:nvSpPr>
        <p:spPr bwMode="auto">
          <a:xfrm flipV="1">
            <a:off x="6988197" y="4129541"/>
            <a:ext cx="114300" cy="157163"/>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22059" name="Line 556"/>
          <p:cNvSpPr>
            <a:spLocks noChangeShapeType="1"/>
          </p:cNvSpPr>
          <p:nvPr/>
        </p:nvSpPr>
        <p:spPr bwMode="auto">
          <a:xfrm flipV="1">
            <a:off x="6224734" y="3588207"/>
            <a:ext cx="102577" cy="26352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22060" name="Freeform 557"/>
          <p:cNvSpPr>
            <a:spLocks/>
          </p:cNvSpPr>
          <p:nvPr/>
        </p:nvSpPr>
        <p:spPr bwMode="auto">
          <a:xfrm>
            <a:off x="5348432" y="3985075"/>
            <a:ext cx="215411" cy="588962"/>
          </a:xfrm>
          <a:custGeom>
            <a:avLst/>
            <a:gdLst>
              <a:gd name="T0" fmla="*/ 2147483647 w 93"/>
              <a:gd name="T1" fmla="*/ 0 h 225"/>
              <a:gd name="T2" fmla="*/ 2147483647 w 93"/>
              <a:gd name="T3" fmla="*/ 2147483647 h 225"/>
              <a:gd name="T4" fmla="*/ 0 w 93"/>
              <a:gd name="T5" fmla="*/ 2147483647 h 225"/>
              <a:gd name="T6" fmla="*/ 2147483647 w 93"/>
              <a:gd name="T7" fmla="*/ 0 h 225"/>
              <a:gd name="T8" fmla="*/ 0 60000 65536"/>
              <a:gd name="T9" fmla="*/ 0 60000 65536"/>
              <a:gd name="T10" fmla="*/ 0 60000 65536"/>
              <a:gd name="T11" fmla="*/ 0 60000 65536"/>
              <a:gd name="T12" fmla="*/ 0 w 93"/>
              <a:gd name="T13" fmla="*/ 0 h 225"/>
              <a:gd name="T14" fmla="*/ 93 w 93"/>
              <a:gd name="T15" fmla="*/ 225 h 225"/>
            </a:gdLst>
            <a:ahLst/>
            <a:cxnLst>
              <a:cxn ang="T8">
                <a:pos x="T0" y="T1"/>
              </a:cxn>
              <a:cxn ang="T9">
                <a:pos x="T2" y="T3"/>
              </a:cxn>
              <a:cxn ang="T10">
                <a:pos x="T4" y="T5"/>
              </a:cxn>
              <a:cxn ang="T11">
                <a:pos x="T6" y="T7"/>
              </a:cxn>
            </a:cxnLst>
            <a:rect l="T12" t="T13" r="T14" b="T15"/>
            <a:pathLst>
              <a:path w="93" h="225">
                <a:moveTo>
                  <a:pt x="49" y="0"/>
                </a:moveTo>
                <a:lnTo>
                  <a:pt x="93" y="225"/>
                </a:lnTo>
                <a:lnTo>
                  <a:pt x="0" y="216"/>
                </a:lnTo>
                <a:lnTo>
                  <a:pt x="49"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22061" name="Freeform 558"/>
          <p:cNvSpPr>
            <a:spLocks/>
          </p:cNvSpPr>
          <p:nvPr/>
        </p:nvSpPr>
        <p:spPr bwMode="auto">
          <a:xfrm>
            <a:off x="5462733" y="3985075"/>
            <a:ext cx="213946" cy="588962"/>
          </a:xfrm>
          <a:custGeom>
            <a:avLst/>
            <a:gdLst>
              <a:gd name="T0" fmla="*/ 2147483647 w 93"/>
              <a:gd name="T1" fmla="*/ 0 h 225"/>
              <a:gd name="T2" fmla="*/ 0 w 93"/>
              <a:gd name="T3" fmla="*/ 0 h 225"/>
              <a:gd name="T4" fmla="*/ 2147483647 w 93"/>
              <a:gd name="T5" fmla="*/ 2147483647 h 225"/>
              <a:gd name="T6" fmla="*/ 2147483647 w 93"/>
              <a:gd name="T7" fmla="*/ 0 h 225"/>
              <a:gd name="T8" fmla="*/ 0 60000 65536"/>
              <a:gd name="T9" fmla="*/ 0 60000 65536"/>
              <a:gd name="T10" fmla="*/ 0 60000 65536"/>
              <a:gd name="T11" fmla="*/ 0 60000 65536"/>
              <a:gd name="T12" fmla="*/ 0 w 93"/>
              <a:gd name="T13" fmla="*/ 0 h 225"/>
              <a:gd name="T14" fmla="*/ 93 w 93"/>
              <a:gd name="T15" fmla="*/ 225 h 225"/>
            </a:gdLst>
            <a:ahLst/>
            <a:cxnLst>
              <a:cxn ang="T8">
                <a:pos x="T0" y="T1"/>
              </a:cxn>
              <a:cxn ang="T9">
                <a:pos x="T2" y="T3"/>
              </a:cxn>
              <a:cxn ang="T10">
                <a:pos x="T4" y="T5"/>
              </a:cxn>
              <a:cxn ang="T11">
                <a:pos x="T6" y="T7"/>
              </a:cxn>
            </a:cxnLst>
            <a:rect l="T12" t="T13" r="T14" b="T15"/>
            <a:pathLst>
              <a:path w="93" h="225">
                <a:moveTo>
                  <a:pt x="93" y="0"/>
                </a:moveTo>
                <a:lnTo>
                  <a:pt x="0" y="0"/>
                </a:lnTo>
                <a:lnTo>
                  <a:pt x="44" y="225"/>
                </a:lnTo>
                <a:lnTo>
                  <a:pt x="93"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22062" name="Line 559"/>
          <p:cNvSpPr>
            <a:spLocks noChangeShapeType="1"/>
          </p:cNvSpPr>
          <p:nvPr/>
        </p:nvSpPr>
        <p:spPr bwMode="auto">
          <a:xfrm flipH="1" flipV="1">
            <a:off x="5130088" y="4513719"/>
            <a:ext cx="218343" cy="36513"/>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22063" name="Line 560"/>
          <p:cNvSpPr>
            <a:spLocks noChangeShapeType="1"/>
          </p:cNvSpPr>
          <p:nvPr/>
        </p:nvSpPr>
        <p:spPr bwMode="auto">
          <a:xfrm flipV="1">
            <a:off x="5348433" y="3985075"/>
            <a:ext cx="114300" cy="565150"/>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22064" name="Line 561"/>
          <p:cNvSpPr>
            <a:spLocks noChangeShapeType="1"/>
          </p:cNvSpPr>
          <p:nvPr/>
        </p:nvSpPr>
        <p:spPr bwMode="auto">
          <a:xfrm flipH="1">
            <a:off x="5462733" y="3985079"/>
            <a:ext cx="213946" cy="317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22065" name="Freeform 562"/>
          <p:cNvSpPr>
            <a:spLocks/>
          </p:cNvSpPr>
          <p:nvPr/>
        </p:nvSpPr>
        <p:spPr bwMode="auto">
          <a:xfrm>
            <a:off x="6441608" y="3842202"/>
            <a:ext cx="218342" cy="407987"/>
          </a:xfrm>
          <a:custGeom>
            <a:avLst/>
            <a:gdLst>
              <a:gd name="T0" fmla="*/ 2147483647 w 94"/>
              <a:gd name="T1" fmla="*/ 0 h 156"/>
              <a:gd name="T2" fmla="*/ 2147483647 w 94"/>
              <a:gd name="T3" fmla="*/ 2147483647 h 156"/>
              <a:gd name="T4" fmla="*/ 0 w 94"/>
              <a:gd name="T5" fmla="*/ 2147483647 h 156"/>
              <a:gd name="T6" fmla="*/ 2147483647 w 94"/>
              <a:gd name="T7" fmla="*/ 0 h 156"/>
              <a:gd name="T8" fmla="*/ 0 60000 65536"/>
              <a:gd name="T9" fmla="*/ 0 60000 65536"/>
              <a:gd name="T10" fmla="*/ 0 60000 65536"/>
              <a:gd name="T11" fmla="*/ 0 60000 65536"/>
              <a:gd name="T12" fmla="*/ 0 w 94"/>
              <a:gd name="T13" fmla="*/ 0 h 156"/>
              <a:gd name="T14" fmla="*/ 94 w 94"/>
              <a:gd name="T15" fmla="*/ 156 h 156"/>
            </a:gdLst>
            <a:ahLst/>
            <a:cxnLst>
              <a:cxn ang="T8">
                <a:pos x="T0" y="T1"/>
              </a:cxn>
              <a:cxn ang="T9">
                <a:pos x="T2" y="T3"/>
              </a:cxn>
              <a:cxn ang="T10">
                <a:pos x="T4" y="T5"/>
              </a:cxn>
              <a:cxn ang="T11">
                <a:pos x="T6" y="T7"/>
              </a:cxn>
            </a:cxnLst>
            <a:rect l="T12" t="T13" r="T14" b="T15"/>
            <a:pathLst>
              <a:path w="94" h="156">
                <a:moveTo>
                  <a:pt x="49" y="0"/>
                </a:moveTo>
                <a:lnTo>
                  <a:pt x="94" y="156"/>
                </a:lnTo>
                <a:lnTo>
                  <a:pt x="0" y="87"/>
                </a:lnTo>
                <a:lnTo>
                  <a:pt x="49"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22066" name="Freeform 563"/>
          <p:cNvSpPr>
            <a:spLocks/>
          </p:cNvSpPr>
          <p:nvPr/>
        </p:nvSpPr>
        <p:spPr bwMode="auto">
          <a:xfrm>
            <a:off x="6554442" y="3842202"/>
            <a:ext cx="216877" cy="407987"/>
          </a:xfrm>
          <a:custGeom>
            <a:avLst/>
            <a:gdLst>
              <a:gd name="T0" fmla="*/ 2147483647 w 94"/>
              <a:gd name="T1" fmla="*/ 2147483647 h 156"/>
              <a:gd name="T2" fmla="*/ 0 w 94"/>
              <a:gd name="T3" fmla="*/ 0 h 156"/>
              <a:gd name="T4" fmla="*/ 2147483647 w 94"/>
              <a:gd name="T5" fmla="*/ 2147483647 h 156"/>
              <a:gd name="T6" fmla="*/ 2147483647 w 94"/>
              <a:gd name="T7" fmla="*/ 2147483647 h 156"/>
              <a:gd name="T8" fmla="*/ 0 60000 65536"/>
              <a:gd name="T9" fmla="*/ 0 60000 65536"/>
              <a:gd name="T10" fmla="*/ 0 60000 65536"/>
              <a:gd name="T11" fmla="*/ 0 60000 65536"/>
              <a:gd name="T12" fmla="*/ 0 w 94"/>
              <a:gd name="T13" fmla="*/ 0 h 156"/>
              <a:gd name="T14" fmla="*/ 94 w 94"/>
              <a:gd name="T15" fmla="*/ 156 h 156"/>
            </a:gdLst>
            <a:ahLst/>
            <a:cxnLst>
              <a:cxn ang="T8">
                <a:pos x="T0" y="T1"/>
              </a:cxn>
              <a:cxn ang="T9">
                <a:pos x="T2" y="T3"/>
              </a:cxn>
              <a:cxn ang="T10">
                <a:pos x="T4" y="T5"/>
              </a:cxn>
              <a:cxn ang="T11">
                <a:pos x="T6" y="T7"/>
              </a:cxn>
            </a:cxnLst>
            <a:rect l="T12" t="T13" r="T14" b="T15"/>
            <a:pathLst>
              <a:path w="94" h="156">
                <a:moveTo>
                  <a:pt x="94" y="87"/>
                </a:moveTo>
                <a:lnTo>
                  <a:pt x="0" y="0"/>
                </a:lnTo>
                <a:lnTo>
                  <a:pt x="45" y="156"/>
                </a:lnTo>
                <a:lnTo>
                  <a:pt x="94" y="87"/>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22067" name="Freeform 564"/>
          <p:cNvSpPr>
            <a:spLocks/>
          </p:cNvSpPr>
          <p:nvPr/>
        </p:nvSpPr>
        <p:spPr bwMode="auto">
          <a:xfrm>
            <a:off x="7205076" y="4332744"/>
            <a:ext cx="216877" cy="277813"/>
          </a:xfrm>
          <a:custGeom>
            <a:avLst/>
            <a:gdLst>
              <a:gd name="T0" fmla="*/ 2147483647 w 93"/>
              <a:gd name="T1" fmla="*/ 0 h 106"/>
              <a:gd name="T2" fmla="*/ 2147483647 w 93"/>
              <a:gd name="T3" fmla="*/ 2147483647 h 106"/>
              <a:gd name="T4" fmla="*/ 0 w 93"/>
              <a:gd name="T5" fmla="*/ 2147483647 h 106"/>
              <a:gd name="T6" fmla="*/ 2147483647 w 93"/>
              <a:gd name="T7" fmla="*/ 0 h 106"/>
              <a:gd name="T8" fmla="*/ 0 60000 65536"/>
              <a:gd name="T9" fmla="*/ 0 60000 65536"/>
              <a:gd name="T10" fmla="*/ 0 60000 65536"/>
              <a:gd name="T11" fmla="*/ 0 60000 65536"/>
              <a:gd name="T12" fmla="*/ 0 w 93"/>
              <a:gd name="T13" fmla="*/ 0 h 106"/>
              <a:gd name="T14" fmla="*/ 93 w 93"/>
              <a:gd name="T15" fmla="*/ 106 h 106"/>
            </a:gdLst>
            <a:ahLst/>
            <a:cxnLst>
              <a:cxn ang="T8">
                <a:pos x="T0" y="T1"/>
              </a:cxn>
              <a:cxn ang="T9">
                <a:pos x="T2" y="T3"/>
              </a:cxn>
              <a:cxn ang="T10">
                <a:pos x="T4" y="T5"/>
              </a:cxn>
              <a:cxn ang="T11">
                <a:pos x="T6" y="T7"/>
              </a:cxn>
            </a:cxnLst>
            <a:rect l="T12" t="T13" r="T14" b="T15"/>
            <a:pathLst>
              <a:path w="93" h="106">
                <a:moveTo>
                  <a:pt x="49" y="0"/>
                </a:moveTo>
                <a:lnTo>
                  <a:pt x="93" y="106"/>
                </a:lnTo>
                <a:lnTo>
                  <a:pt x="0" y="41"/>
                </a:lnTo>
                <a:lnTo>
                  <a:pt x="49"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22068" name="Freeform 565"/>
          <p:cNvSpPr>
            <a:spLocks/>
          </p:cNvSpPr>
          <p:nvPr/>
        </p:nvSpPr>
        <p:spPr bwMode="auto">
          <a:xfrm>
            <a:off x="7319374" y="4332744"/>
            <a:ext cx="213946" cy="277813"/>
          </a:xfrm>
          <a:custGeom>
            <a:avLst/>
            <a:gdLst>
              <a:gd name="T0" fmla="*/ 2147483647 w 93"/>
              <a:gd name="T1" fmla="*/ 2147483647 h 106"/>
              <a:gd name="T2" fmla="*/ 0 w 93"/>
              <a:gd name="T3" fmla="*/ 0 h 106"/>
              <a:gd name="T4" fmla="*/ 2147483647 w 93"/>
              <a:gd name="T5" fmla="*/ 2147483647 h 106"/>
              <a:gd name="T6" fmla="*/ 2147483647 w 93"/>
              <a:gd name="T7" fmla="*/ 2147483647 h 106"/>
              <a:gd name="T8" fmla="*/ 0 60000 65536"/>
              <a:gd name="T9" fmla="*/ 0 60000 65536"/>
              <a:gd name="T10" fmla="*/ 0 60000 65536"/>
              <a:gd name="T11" fmla="*/ 0 60000 65536"/>
              <a:gd name="T12" fmla="*/ 0 w 93"/>
              <a:gd name="T13" fmla="*/ 0 h 106"/>
              <a:gd name="T14" fmla="*/ 93 w 93"/>
              <a:gd name="T15" fmla="*/ 106 h 106"/>
            </a:gdLst>
            <a:ahLst/>
            <a:cxnLst>
              <a:cxn ang="T8">
                <a:pos x="T0" y="T1"/>
              </a:cxn>
              <a:cxn ang="T9">
                <a:pos x="T2" y="T3"/>
              </a:cxn>
              <a:cxn ang="T10">
                <a:pos x="T4" y="T5"/>
              </a:cxn>
              <a:cxn ang="T11">
                <a:pos x="T6" y="T7"/>
              </a:cxn>
            </a:cxnLst>
            <a:rect l="T12" t="T13" r="T14" b="T15"/>
            <a:pathLst>
              <a:path w="93" h="106">
                <a:moveTo>
                  <a:pt x="93" y="83"/>
                </a:moveTo>
                <a:lnTo>
                  <a:pt x="0" y="0"/>
                </a:lnTo>
                <a:lnTo>
                  <a:pt x="44" y="106"/>
                </a:lnTo>
                <a:lnTo>
                  <a:pt x="93" y="83"/>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22069" name="Line 566"/>
          <p:cNvSpPr>
            <a:spLocks noChangeShapeType="1"/>
          </p:cNvSpPr>
          <p:nvPr/>
        </p:nvSpPr>
        <p:spPr bwMode="auto">
          <a:xfrm flipV="1">
            <a:off x="6441610" y="3842200"/>
            <a:ext cx="112834" cy="227012"/>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22070" name="Freeform 567"/>
          <p:cNvSpPr>
            <a:spLocks/>
          </p:cNvSpPr>
          <p:nvPr/>
        </p:nvSpPr>
        <p:spPr bwMode="auto">
          <a:xfrm>
            <a:off x="5893554" y="3745365"/>
            <a:ext cx="216877" cy="371475"/>
          </a:xfrm>
          <a:custGeom>
            <a:avLst/>
            <a:gdLst>
              <a:gd name="T0" fmla="*/ 2147483647 w 93"/>
              <a:gd name="T1" fmla="*/ 0 h 142"/>
              <a:gd name="T2" fmla="*/ 2147483647 w 93"/>
              <a:gd name="T3" fmla="*/ 2147483647 h 142"/>
              <a:gd name="T4" fmla="*/ 0 w 93"/>
              <a:gd name="T5" fmla="*/ 2147483647 h 142"/>
              <a:gd name="T6" fmla="*/ 2147483647 w 93"/>
              <a:gd name="T7" fmla="*/ 0 h 142"/>
              <a:gd name="T8" fmla="*/ 0 60000 65536"/>
              <a:gd name="T9" fmla="*/ 0 60000 65536"/>
              <a:gd name="T10" fmla="*/ 0 60000 65536"/>
              <a:gd name="T11" fmla="*/ 0 60000 65536"/>
              <a:gd name="T12" fmla="*/ 0 w 93"/>
              <a:gd name="T13" fmla="*/ 0 h 142"/>
              <a:gd name="T14" fmla="*/ 93 w 93"/>
              <a:gd name="T15" fmla="*/ 142 h 142"/>
            </a:gdLst>
            <a:ahLst/>
            <a:cxnLst>
              <a:cxn ang="T8">
                <a:pos x="T0" y="T1"/>
              </a:cxn>
              <a:cxn ang="T9">
                <a:pos x="T2" y="T3"/>
              </a:cxn>
              <a:cxn ang="T10">
                <a:pos x="T4" y="T5"/>
              </a:cxn>
              <a:cxn ang="T11">
                <a:pos x="T6" y="T7"/>
              </a:cxn>
            </a:cxnLst>
            <a:rect l="T12" t="T13" r="T14" b="T15"/>
            <a:pathLst>
              <a:path w="93" h="142">
                <a:moveTo>
                  <a:pt x="49" y="0"/>
                </a:moveTo>
                <a:lnTo>
                  <a:pt x="93" y="142"/>
                </a:lnTo>
                <a:lnTo>
                  <a:pt x="0" y="106"/>
                </a:lnTo>
                <a:lnTo>
                  <a:pt x="49"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22071" name="Freeform 568"/>
          <p:cNvSpPr>
            <a:spLocks/>
          </p:cNvSpPr>
          <p:nvPr/>
        </p:nvSpPr>
        <p:spPr bwMode="auto">
          <a:xfrm>
            <a:off x="6007854" y="3745365"/>
            <a:ext cx="216877" cy="371475"/>
          </a:xfrm>
          <a:custGeom>
            <a:avLst/>
            <a:gdLst>
              <a:gd name="T0" fmla="*/ 2147483647 w 93"/>
              <a:gd name="T1" fmla="*/ 2147483647 h 142"/>
              <a:gd name="T2" fmla="*/ 0 w 93"/>
              <a:gd name="T3" fmla="*/ 0 h 142"/>
              <a:gd name="T4" fmla="*/ 2147483647 w 93"/>
              <a:gd name="T5" fmla="*/ 2147483647 h 142"/>
              <a:gd name="T6" fmla="*/ 2147483647 w 93"/>
              <a:gd name="T7" fmla="*/ 2147483647 h 142"/>
              <a:gd name="T8" fmla="*/ 0 60000 65536"/>
              <a:gd name="T9" fmla="*/ 0 60000 65536"/>
              <a:gd name="T10" fmla="*/ 0 60000 65536"/>
              <a:gd name="T11" fmla="*/ 0 60000 65536"/>
              <a:gd name="T12" fmla="*/ 0 w 93"/>
              <a:gd name="T13" fmla="*/ 0 h 142"/>
              <a:gd name="T14" fmla="*/ 93 w 93"/>
              <a:gd name="T15" fmla="*/ 142 h 142"/>
            </a:gdLst>
            <a:ahLst/>
            <a:cxnLst>
              <a:cxn ang="T8">
                <a:pos x="T0" y="T1"/>
              </a:cxn>
              <a:cxn ang="T9">
                <a:pos x="T2" y="T3"/>
              </a:cxn>
              <a:cxn ang="T10">
                <a:pos x="T4" y="T5"/>
              </a:cxn>
              <a:cxn ang="T11">
                <a:pos x="T6" y="T7"/>
              </a:cxn>
            </a:cxnLst>
            <a:rect l="T12" t="T13" r="T14" b="T15"/>
            <a:pathLst>
              <a:path w="93" h="142">
                <a:moveTo>
                  <a:pt x="93" y="41"/>
                </a:moveTo>
                <a:lnTo>
                  <a:pt x="0" y="0"/>
                </a:lnTo>
                <a:lnTo>
                  <a:pt x="44" y="142"/>
                </a:lnTo>
                <a:lnTo>
                  <a:pt x="93" y="41"/>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22072" name="Line 569"/>
          <p:cNvSpPr>
            <a:spLocks noChangeShapeType="1"/>
          </p:cNvSpPr>
          <p:nvPr/>
        </p:nvSpPr>
        <p:spPr bwMode="auto">
          <a:xfrm flipH="1" flipV="1">
            <a:off x="7319374" y="4332737"/>
            <a:ext cx="213946" cy="217488"/>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22073" name="Line 570"/>
          <p:cNvSpPr>
            <a:spLocks noChangeShapeType="1"/>
          </p:cNvSpPr>
          <p:nvPr/>
        </p:nvSpPr>
        <p:spPr bwMode="auto">
          <a:xfrm flipH="1">
            <a:off x="7205073" y="4332737"/>
            <a:ext cx="114300" cy="107950"/>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22074" name="Line 571"/>
          <p:cNvSpPr>
            <a:spLocks noChangeShapeType="1"/>
          </p:cNvSpPr>
          <p:nvPr/>
        </p:nvSpPr>
        <p:spPr bwMode="auto">
          <a:xfrm flipH="1" flipV="1">
            <a:off x="6007854" y="3745369"/>
            <a:ext cx="216877" cy="106363"/>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22075" name="Line 572"/>
          <p:cNvSpPr>
            <a:spLocks noChangeShapeType="1"/>
          </p:cNvSpPr>
          <p:nvPr/>
        </p:nvSpPr>
        <p:spPr bwMode="auto">
          <a:xfrm flipV="1">
            <a:off x="5893556" y="3745369"/>
            <a:ext cx="114300" cy="27622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22076" name="Freeform 573"/>
          <p:cNvSpPr>
            <a:spLocks/>
          </p:cNvSpPr>
          <p:nvPr/>
        </p:nvSpPr>
        <p:spPr bwMode="auto">
          <a:xfrm>
            <a:off x="6659949" y="4069212"/>
            <a:ext cx="215412" cy="541338"/>
          </a:xfrm>
          <a:custGeom>
            <a:avLst/>
            <a:gdLst>
              <a:gd name="T0" fmla="*/ 2147483647 w 93"/>
              <a:gd name="T1" fmla="*/ 0 h 207"/>
              <a:gd name="T2" fmla="*/ 2147483647 w 93"/>
              <a:gd name="T3" fmla="*/ 2147483647 h 207"/>
              <a:gd name="T4" fmla="*/ 0 w 93"/>
              <a:gd name="T5" fmla="*/ 2147483647 h 207"/>
              <a:gd name="T6" fmla="*/ 2147483647 w 93"/>
              <a:gd name="T7" fmla="*/ 0 h 207"/>
              <a:gd name="T8" fmla="*/ 0 60000 65536"/>
              <a:gd name="T9" fmla="*/ 0 60000 65536"/>
              <a:gd name="T10" fmla="*/ 0 60000 65536"/>
              <a:gd name="T11" fmla="*/ 0 60000 65536"/>
              <a:gd name="T12" fmla="*/ 0 w 93"/>
              <a:gd name="T13" fmla="*/ 0 h 207"/>
              <a:gd name="T14" fmla="*/ 93 w 93"/>
              <a:gd name="T15" fmla="*/ 207 h 207"/>
            </a:gdLst>
            <a:ahLst/>
            <a:cxnLst>
              <a:cxn ang="T8">
                <a:pos x="T0" y="T1"/>
              </a:cxn>
              <a:cxn ang="T9">
                <a:pos x="T2" y="T3"/>
              </a:cxn>
              <a:cxn ang="T10">
                <a:pos x="T4" y="T5"/>
              </a:cxn>
              <a:cxn ang="T11">
                <a:pos x="T6" y="T7"/>
              </a:cxn>
            </a:cxnLst>
            <a:rect l="T12" t="T13" r="T14" b="T15"/>
            <a:pathLst>
              <a:path w="93" h="207">
                <a:moveTo>
                  <a:pt x="49" y="0"/>
                </a:moveTo>
                <a:lnTo>
                  <a:pt x="93" y="207"/>
                </a:lnTo>
                <a:lnTo>
                  <a:pt x="0" y="69"/>
                </a:lnTo>
                <a:lnTo>
                  <a:pt x="49"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22077" name="Freeform 574"/>
          <p:cNvSpPr>
            <a:spLocks/>
          </p:cNvSpPr>
          <p:nvPr/>
        </p:nvSpPr>
        <p:spPr bwMode="auto">
          <a:xfrm>
            <a:off x="6771319" y="4069212"/>
            <a:ext cx="216877" cy="541338"/>
          </a:xfrm>
          <a:custGeom>
            <a:avLst/>
            <a:gdLst>
              <a:gd name="T0" fmla="*/ 2147483647 w 93"/>
              <a:gd name="T1" fmla="*/ 2147483647 h 207"/>
              <a:gd name="T2" fmla="*/ 0 w 93"/>
              <a:gd name="T3" fmla="*/ 0 h 207"/>
              <a:gd name="T4" fmla="*/ 2147483647 w 93"/>
              <a:gd name="T5" fmla="*/ 2147483647 h 207"/>
              <a:gd name="T6" fmla="*/ 2147483647 w 93"/>
              <a:gd name="T7" fmla="*/ 2147483647 h 207"/>
              <a:gd name="T8" fmla="*/ 0 60000 65536"/>
              <a:gd name="T9" fmla="*/ 0 60000 65536"/>
              <a:gd name="T10" fmla="*/ 0 60000 65536"/>
              <a:gd name="T11" fmla="*/ 0 60000 65536"/>
              <a:gd name="T12" fmla="*/ 0 w 93"/>
              <a:gd name="T13" fmla="*/ 0 h 207"/>
              <a:gd name="T14" fmla="*/ 93 w 93"/>
              <a:gd name="T15" fmla="*/ 207 h 207"/>
            </a:gdLst>
            <a:ahLst/>
            <a:cxnLst>
              <a:cxn ang="T8">
                <a:pos x="T0" y="T1"/>
              </a:cxn>
              <a:cxn ang="T9">
                <a:pos x="T2" y="T3"/>
              </a:cxn>
              <a:cxn ang="T10">
                <a:pos x="T4" y="T5"/>
              </a:cxn>
              <a:cxn ang="T11">
                <a:pos x="T6" y="T7"/>
              </a:cxn>
            </a:cxnLst>
            <a:rect l="T12" t="T13" r="T14" b="T15"/>
            <a:pathLst>
              <a:path w="93" h="207">
                <a:moveTo>
                  <a:pt x="93" y="83"/>
                </a:moveTo>
                <a:lnTo>
                  <a:pt x="0" y="0"/>
                </a:lnTo>
                <a:lnTo>
                  <a:pt x="44" y="207"/>
                </a:lnTo>
                <a:lnTo>
                  <a:pt x="93" y="83"/>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22078" name="Line 575"/>
          <p:cNvSpPr>
            <a:spLocks noChangeShapeType="1"/>
          </p:cNvSpPr>
          <p:nvPr/>
        </p:nvSpPr>
        <p:spPr bwMode="auto">
          <a:xfrm flipV="1">
            <a:off x="6659951" y="4069215"/>
            <a:ext cx="111369" cy="18097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22079" name="Freeform 576"/>
          <p:cNvSpPr>
            <a:spLocks/>
          </p:cNvSpPr>
          <p:nvPr/>
        </p:nvSpPr>
        <p:spPr bwMode="auto">
          <a:xfrm>
            <a:off x="5563846" y="3985081"/>
            <a:ext cx="227135" cy="625475"/>
          </a:xfrm>
          <a:custGeom>
            <a:avLst/>
            <a:gdLst>
              <a:gd name="T0" fmla="*/ 2147483647 w 98"/>
              <a:gd name="T1" fmla="*/ 0 h 239"/>
              <a:gd name="T2" fmla="*/ 2147483647 w 98"/>
              <a:gd name="T3" fmla="*/ 2147483647 h 239"/>
              <a:gd name="T4" fmla="*/ 0 w 98"/>
              <a:gd name="T5" fmla="*/ 2147483647 h 239"/>
              <a:gd name="T6" fmla="*/ 2147483647 w 98"/>
              <a:gd name="T7" fmla="*/ 0 h 239"/>
              <a:gd name="T8" fmla="*/ 0 60000 65536"/>
              <a:gd name="T9" fmla="*/ 0 60000 65536"/>
              <a:gd name="T10" fmla="*/ 0 60000 65536"/>
              <a:gd name="T11" fmla="*/ 0 60000 65536"/>
              <a:gd name="T12" fmla="*/ 0 w 98"/>
              <a:gd name="T13" fmla="*/ 0 h 239"/>
              <a:gd name="T14" fmla="*/ 98 w 98"/>
              <a:gd name="T15" fmla="*/ 239 h 239"/>
            </a:gdLst>
            <a:ahLst/>
            <a:cxnLst>
              <a:cxn ang="T8">
                <a:pos x="T0" y="T1"/>
              </a:cxn>
              <a:cxn ang="T9">
                <a:pos x="T2" y="T3"/>
              </a:cxn>
              <a:cxn ang="T10">
                <a:pos x="T4" y="T5"/>
              </a:cxn>
              <a:cxn ang="T11">
                <a:pos x="T6" y="T7"/>
              </a:cxn>
            </a:cxnLst>
            <a:rect l="T12" t="T13" r="T14" b="T15"/>
            <a:pathLst>
              <a:path w="98" h="239">
                <a:moveTo>
                  <a:pt x="49" y="0"/>
                </a:moveTo>
                <a:lnTo>
                  <a:pt x="98" y="239"/>
                </a:lnTo>
                <a:lnTo>
                  <a:pt x="0" y="225"/>
                </a:lnTo>
                <a:lnTo>
                  <a:pt x="49"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22080" name="Freeform 577"/>
          <p:cNvSpPr>
            <a:spLocks/>
          </p:cNvSpPr>
          <p:nvPr/>
        </p:nvSpPr>
        <p:spPr bwMode="auto">
          <a:xfrm>
            <a:off x="5676677" y="3985081"/>
            <a:ext cx="216877" cy="625475"/>
          </a:xfrm>
          <a:custGeom>
            <a:avLst/>
            <a:gdLst>
              <a:gd name="T0" fmla="*/ 2147483647 w 94"/>
              <a:gd name="T1" fmla="*/ 2147483647 h 239"/>
              <a:gd name="T2" fmla="*/ 0 w 94"/>
              <a:gd name="T3" fmla="*/ 0 h 239"/>
              <a:gd name="T4" fmla="*/ 2147483647 w 94"/>
              <a:gd name="T5" fmla="*/ 2147483647 h 239"/>
              <a:gd name="T6" fmla="*/ 2147483647 w 94"/>
              <a:gd name="T7" fmla="*/ 2147483647 h 239"/>
              <a:gd name="T8" fmla="*/ 0 60000 65536"/>
              <a:gd name="T9" fmla="*/ 0 60000 65536"/>
              <a:gd name="T10" fmla="*/ 0 60000 65536"/>
              <a:gd name="T11" fmla="*/ 0 60000 65536"/>
              <a:gd name="T12" fmla="*/ 0 w 94"/>
              <a:gd name="T13" fmla="*/ 0 h 239"/>
              <a:gd name="T14" fmla="*/ 94 w 94"/>
              <a:gd name="T15" fmla="*/ 239 h 239"/>
            </a:gdLst>
            <a:ahLst/>
            <a:cxnLst>
              <a:cxn ang="T8">
                <a:pos x="T0" y="T1"/>
              </a:cxn>
              <a:cxn ang="T9">
                <a:pos x="T2" y="T3"/>
              </a:cxn>
              <a:cxn ang="T10">
                <a:pos x="T4" y="T5"/>
              </a:cxn>
              <a:cxn ang="T11">
                <a:pos x="T6" y="T7"/>
              </a:cxn>
            </a:cxnLst>
            <a:rect l="T12" t="T13" r="T14" b="T15"/>
            <a:pathLst>
              <a:path w="94" h="239">
                <a:moveTo>
                  <a:pt x="94" y="14"/>
                </a:moveTo>
                <a:lnTo>
                  <a:pt x="0" y="0"/>
                </a:lnTo>
                <a:lnTo>
                  <a:pt x="49" y="239"/>
                </a:lnTo>
                <a:lnTo>
                  <a:pt x="94" y="14"/>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22081" name="Line 578"/>
          <p:cNvSpPr>
            <a:spLocks noChangeShapeType="1"/>
          </p:cNvSpPr>
          <p:nvPr/>
        </p:nvSpPr>
        <p:spPr bwMode="auto">
          <a:xfrm flipH="1" flipV="1">
            <a:off x="5348432" y="4550225"/>
            <a:ext cx="215411" cy="23812"/>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22082" name="Line 579"/>
          <p:cNvSpPr>
            <a:spLocks noChangeShapeType="1"/>
          </p:cNvSpPr>
          <p:nvPr/>
        </p:nvSpPr>
        <p:spPr bwMode="auto">
          <a:xfrm flipV="1">
            <a:off x="7421951" y="4550232"/>
            <a:ext cx="111369" cy="6032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22083" name="Line 580"/>
          <p:cNvSpPr>
            <a:spLocks noChangeShapeType="1"/>
          </p:cNvSpPr>
          <p:nvPr/>
        </p:nvSpPr>
        <p:spPr bwMode="auto">
          <a:xfrm flipH="1" flipV="1">
            <a:off x="5676677" y="3985075"/>
            <a:ext cx="216877" cy="36512"/>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22084" name="Freeform 581"/>
          <p:cNvSpPr>
            <a:spLocks/>
          </p:cNvSpPr>
          <p:nvPr/>
        </p:nvSpPr>
        <p:spPr bwMode="auto">
          <a:xfrm>
            <a:off x="6110435" y="3851725"/>
            <a:ext cx="230065" cy="398462"/>
          </a:xfrm>
          <a:custGeom>
            <a:avLst/>
            <a:gdLst>
              <a:gd name="T0" fmla="*/ 2147483647 w 99"/>
              <a:gd name="T1" fmla="*/ 0 h 152"/>
              <a:gd name="T2" fmla="*/ 2147483647 w 99"/>
              <a:gd name="T3" fmla="*/ 2147483647 h 152"/>
              <a:gd name="T4" fmla="*/ 0 w 99"/>
              <a:gd name="T5" fmla="*/ 2147483647 h 152"/>
              <a:gd name="T6" fmla="*/ 2147483647 w 99"/>
              <a:gd name="T7" fmla="*/ 0 h 152"/>
              <a:gd name="T8" fmla="*/ 0 60000 65536"/>
              <a:gd name="T9" fmla="*/ 0 60000 65536"/>
              <a:gd name="T10" fmla="*/ 0 60000 65536"/>
              <a:gd name="T11" fmla="*/ 0 60000 65536"/>
              <a:gd name="T12" fmla="*/ 0 w 99"/>
              <a:gd name="T13" fmla="*/ 0 h 152"/>
              <a:gd name="T14" fmla="*/ 99 w 99"/>
              <a:gd name="T15" fmla="*/ 152 h 152"/>
            </a:gdLst>
            <a:ahLst/>
            <a:cxnLst>
              <a:cxn ang="T8">
                <a:pos x="T0" y="T1"/>
              </a:cxn>
              <a:cxn ang="T9">
                <a:pos x="T2" y="T3"/>
              </a:cxn>
              <a:cxn ang="T10">
                <a:pos x="T4" y="T5"/>
              </a:cxn>
              <a:cxn ang="T11">
                <a:pos x="T6" y="T7"/>
              </a:cxn>
            </a:cxnLst>
            <a:rect l="T12" t="T13" r="T14" b="T15"/>
            <a:pathLst>
              <a:path w="99" h="152">
                <a:moveTo>
                  <a:pt x="49" y="0"/>
                </a:moveTo>
                <a:lnTo>
                  <a:pt x="99" y="152"/>
                </a:lnTo>
                <a:lnTo>
                  <a:pt x="0" y="101"/>
                </a:lnTo>
                <a:lnTo>
                  <a:pt x="49"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22085" name="Freeform 582"/>
          <p:cNvSpPr>
            <a:spLocks/>
          </p:cNvSpPr>
          <p:nvPr/>
        </p:nvSpPr>
        <p:spPr bwMode="auto">
          <a:xfrm>
            <a:off x="6224732" y="3851725"/>
            <a:ext cx="216877" cy="398462"/>
          </a:xfrm>
          <a:custGeom>
            <a:avLst/>
            <a:gdLst>
              <a:gd name="T0" fmla="*/ 2147483647 w 94"/>
              <a:gd name="T1" fmla="*/ 2147483647 h 152"/>
              <a:gd name="T2" fmla="*/ 0 w 94"/>
              <a:gd name="T3" fmla="*/ 0 h 152"/>
              <a:gd name="T4" fmla="*/ 2147483647 w 94"/>
              <a:gd name="T5" fmla="*/ 2147483647 h 152"/>
              <a:gd name="T6" fmla="*/ 2147483647 w 94"/>
              <a:gd name="T7" fmla="*/ 2147483647 h 152"/>
              <a:gd name="T8" fmla="*/ 0 60000 65536"/>
              <a:gd name="T9" fmla="*/ 0 60000 65536"/>
              <a:gd name="T10" fmla="*/ 0 60000 65536"/>
              <a:gd name="T11" fmla="*/ 0 60000 65536"/>
              <a:gd name="T12" fmla="*/ 0 w 94"/>
              <a:gd name="T13" fmla="*/ 0 h 152"/>
              <a:gd name="T14" fmla="*/ 94 w 94"/>
              <a:gd name="T15" fmla="*/ 152 h 152"/>
            </a:gdLst>
            <a:ahLst/>
            <a:cxnLst>
              <a:cxn ang="T8">
                <a:pos x="T0" y="T1"/>
              </a:cxn>
              <a:cxn ang="T9">
                <a:pos x="T2" y="T3"/>
              </a:cxn>
              <a:cxn ang="T10">
                <a:pos x="T4" y="T5"/>
              </a:cxn>
              <a:cxn ang="T11">
                <a:pos x="T6" y="T7"/>
              </a:cxn>
            </a:cxnLst>
            <a:rect l="T12" t="T13" r="T14" b="T15"/>
            <a:pathLst>
              <a:path w="94" h="152">
                <a:moveTo>
                  <a:pt x="94" y="83"/>
                </a:moveTo>
                <a:lnTo>
                  <a:pt x="0" y="0"/>
                </a:lnTo>
                <a:lnTo>
                  <a:pt x="50" y="152"/>
                </a:lnTo>
                <a:lnTo>
                  <a:pt x="94" y="83"/>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22086" name="Freeform 583"/>
          <p:cNvSpPr>
            <a:spLocks/>
          </p:cNvSpPr>
          <p:nvPr/>
        </p:nvSpPr>
        <p:spPr bwMode="auto">
          <a:xfrm>
            <a:off x="6875361" y="4286702"/>
            <a:ext cx="227134" cy="357187"/>
          </a:xfrm>
          <a:custGeom>
            <a:avLst/>
            <a:gdLst>
              <a:gd name="T0" fmla="*/ 2147483647 w 98"/>
              <a:gd name="T1" fmla="*/ 0 h 137"/>
              <a:gd name="T2" fmla="*/ 2147483647 w 98"/>
              <a:gd name="T3" fmla="*/ 2147483647 h 137"/>
              <a:gd name="T4" fmla="*/ 0 w 98"/>
              <a:gd name="T5" fmla="*/ 2147483647 h 137"/>
              <a:gd name="T6" fmla="*/ 2147483647 w 98"/>
              <a:gd name="T7" fmla="*/ 0 h 137"/>
              <a:gd name="T8" fmla="*/ 0 60000 65536"/>
              <a:gd name="T9" fmla="*/ 0 60000 65536"/>
              <a:gd name="T10" fmla="*/ 0 60000 65536"/>
              <a:gd name="T11" fmla="*/ 0 60000 65536"/>
              <a:gd name="T12" fmla="*/ 0 w 98"/>
              <a:gd name="T13" fmla="*/ 0 h 137"/>
              <a:gd name="T14" fmla="*/ 98 w 98"/>
              <a:gd name="T15" fmla="*/ 137 h 137"/>
            </a:gdLst>
            <a:ahLst/>
            <a:cxnLst>
              <a:cxn ang="T8">
                <a:pos x="T0" y="T1"/>
              </a:cxn>
              <a:cxn ang="T9">
                <a:pos x="T2" y="T3"/>
              </a:cxn>
              <a:cxn ang="T10">
                <a:pos x="T4" y="T5"/>
              </a:cxn>
              <a:cxn ang="T11">
                <a:pos x="T6" y="T7"/>
              </a:cxn>
            </a:cxnLst>
            <a:rect l="T12" t="T13" r="T14" b="T15"/>
            <a:pathLst>
              <a:path w="98" h="137">
                <a:moveTo>
                  <a:pt x="49" y="0"/>
                </a:moveTo>
                <a:lnTo>
                  <a:pt x="98" y="137"/>
                </a:lnTo>
                <a:lnTo>
                  <a:pt x="0" y="124"/>
                </a:lnTo>
                <a:lnTo>
                  <a:pt x="49"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22087" name="Freeform 584"/>
          <p:cNvSpPr>
            <a:spLocks/>
          </p:cNvSpPr>
          <p:nvPr/>
        </p:nvSpPr>
        <p:spPr bwMode="auto">
          <a:xfrm>
            <a:off x="6988197" y="4286702"/>
            <a:ext cx="216877" cy="357187"/>
          </a:xfrm>
          <a:custGeom>
            <a:avLst/>
            <a:gdLst>
              <a:gd name="T0" fmla="*/ 2147483647 w 94"/>
              <a:gd name="T1" fmla="*/ 2147483647 h 137"/>
              <a:gd name="T2" fmla="*/ 0 w 94"/>
              <a:gd name="T3" fmla="*/ 0 h 137"/>
              <a:gd name="T4" fmla="*/ 2147483647 w 94"/>
              <a:gd name="T5" fmla="*/ 2147483647 h 137"/>
              <a:gd name="T6" fmla="*/ 2147483647 w 94"/>
              <a:gd name="T7" fmla="*/ 2147483647 h 137"/>
              <a:gd name="T8" fmla="*/ 0 60000 65536"/>
              <a:gd name="T9" fmla="*/ 0 60000 65536"/>
              <a:gd name="T10" fmla="*/ 0 60000 65536"/>
              <a:gd name="T11" fmla="*/ 0 60000 65536"/>
              <a:gd name="T12" fmla="*/ 0 w 94"/>
              <a:gd name="T13" fmla="*/ 0 h 137"/>
              <a:gd name="T14" fmla="*/ 94 w 94"/>
              <a:gd name="T15" fmla="*/ 137 h 137"/>
            </a:gdLst>
            <a:ahLst/>
            <a:cxnLst>
              <a:cxn ang="T8">
                <a:pos x="T0" y="T1"/>
              </a:cxn>
              <a:cxn ang="T9">
                <a:pos x="T2" y="T3"/>
              </a:cxn>
              <a:cxn ang="T10">
                <a:pos x="T4" y="T5"/>
              </a:cxn>
              <a:cxn ang="T11">
                <a:pos x="T6" y="T7"/>
              </a:cxn>
            </a:cxnLst>
            <a:rect l="T12" t="T13" r="T14" b="T15"/>
            <a:pathLst>
              <a:path w="94" h="137">
                <a:moveTo>
                  <a:pt x="94" y="59"/>
                </a:moveTo>
                <a:lnTo>
                  <a:pt x="0" y="0"/>
                </a:lnTo>
                <a:lnTo>
                  <a:pt x="49" y="137"/>
                </a:lnTo>
                <a:lnTo>
                  <a:pt x="94" y="59"/>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22088" name="Line 585"/>
          <p:cNvSpPr>
            <a:spLocks noChangeShapeType="1"/>
          </p:cNvSpPr>
          <p:nvPr/>
        </p:nvSpPr>
        <p:spPr bwMode="auto">
          <a:xfrm flipH="1" flipV="1">
            <a:off x="6224732" y="3851729"/>
            <a:ext cx="216877" cy="217487"/>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22089" name="Line 586"/>
          <p:cNvSpPr>
            <a:spLocks noChangeShapeType="1"/>
          </p:cNvSpPr>
          <p:nvPr/>
        </p:nvSpPr>
        <p:spPr bwMode="auto">
          <a:xfrm flipV="1">
            <a:off x="6110433" y="3851725"/>
            <a:ext cx="114300" cy="265112"/>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22090" name="Line 587"/>
          <p:cNvSpPr>
            <a:spLocks noChangeShapeType="1"/>
          </p:cNvSpPr>
          <p:nvPr/>
        </p:nvSpPr>
        <p:spPr bwMode="auto">
          <a:xfrm flipV="1">
            <a:off x="6875362" y="4286700"/>
            <a:ext cx="112834" cy="323850"/>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22091" name="Freeform 588"/>
          <p:cNvSpPr>
            <a:spLocks/>
          </p:cNvSpPr>
          <p:nvPr/>
        </p:nvSpPr>
        <p:spPr bwMode="auto">
          <a:xfrm>
            <a:off x="6340498" y="4069219"/>
            <a:ext cx="213946" cy="574675"/>
          </a:xfrm>
          <a:custGeom>
            <a:avLst/>
            <a:gdLst>
              <a:gd name="T0" fmla="*/ 2147483647 w 93"/>
              <a:gd name="T1" fmla="*/ 0 h 220"/>
              <a:gd name="T2" fmla="*/ 2147483647 w 93"/>
              <a:gd name="T3" fmla="*/ 2147483647 h 220"/>
              <a:gd name="T4" fmla="*/ 0 w 93"/>
              <a:gd name="T5" fmla="*/ 2147483647 h 220"/>
              <a:gd name="T6" fmla="*/ 2147483647 w 93"/>
              <a:gd name="T7" fmla="*/ 0 h 220"/>
              <a:gd name="T8" fmla="*/ 0 60000 65536"/>
              <a:gd name="T9" fmla="*/ 0 60000 65536"/>
              <a:gd name="T10" fmla="*/ 0 60000 65536"/>
              <a:gd name="T11" fmla="*/ 0 60000 65536"/>
              <a:gd name="T12" fmla="*/ 0 w 93"/>
              <a:gd name="T13" fmla="*/ 0 h 220"/>
              <a:gd name="T14" fmla="*/ 93 w 93"/>
              <a:gd name="T15" fmla="*/ 220 h 220"/>
            </a:gdLst>
            <a:ahLst/>
            <a:cxnLst>
              <a:cxn ang="T8">
                <a:pos x="T0" y="T1"/>
              </a:cxn>
              <a:cxn ang="T9">
                <a:pos x="T2" y="T3"/>
              </a:cxn>
              <a:cxn ang="T10">
                <a:pos x="T4" y="T5"/>
              </a:cxn>
              <a:cxn ang="T11">
                <a:pos x="T6" y="T7"/>
              </a:cxn>
            </a:cxnLst>
            <a:rect l="T12" t="T13" r="T14" b="T15"/>
            <a:pathLst>
              <a:path w="93" h="220">
                <a:moveTo>
                  <a:pt x="44" y="0"/>
                </a:moveTo>
                <a:lnTo>
                  <a:pt x="93" y="220"/>
                </a:lnTo>
                <a:lnTo>
                  <a:pt x="0" y="69"/>
                </a:lnTo>
                <a:lnTo>
                  <a:pt x="44"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22092" name="Freeform 589"/>
          <p:cNvSpPr>
            <a:spLocks/>
          </p:cNvSpPr>
          <p:nvPr/>
        </p:nvSpPr>
        <p:spPr bwMode="auto">
          <a:xfrm>
            <a:off x="6441608" y="4069219"/>
            <a:ext cx="218342" cy="574675"/>
          </a:xfrm>
          <a:custGeom>
            <a:avLst/>
            <a:gdLst>
              <a:gd name="T0" fmla="*/ 2147483647 w 94"/>
              <a:gd name="T1" fmla="*/ 2147483647 h 220"/>
              <a:gd name="T2" fmla="*/ 0 w 94"/>
              <a:gd name="T3" fmla="*/ 0 h 220"/>
              <a:gd name="T4" fmla="*/ 2147483647 w 94"/>
              <a:gd name="T5" fmla="*/ 2147483647 h 220"/>
              <a:gd name="T6" fmla="*/ 2147483647 w 94"/>
              <a:gd name="T7" fmla="*/ 2147483647 h 220"/>
              <a:gd name="T8" fmla="*/ 0 60000 65536"/>
              <a:gd name="T9" fmla="*/ 0 60000 65536"/>
              <a:gd name="T10" fmla="*/ 0 60000 65536"/>
              <a:gd name="T11" fmla="*/ 0 60000 65536"/>
              <a:gd name="T12" fmla="*/ 0 w 94"/>
              <a:gd name="T13" fmla="*/ 0 h 220"/>
              <a:gd name="T14" fmla="*/ 94 w 94"/>
              <a:gd name="T15" fmla="*/ 220 h 220"/>
            </a:gdLst>
            <a:ahLst/>
            <a:cxnLst>
              <a:cxn ang="T8">
                <a:pos x="T0" y="T1"/>
              </a:cxn>
              <a:cxn ang="T9">
                <a:pos x="T2" y="T3"/>
              </a:cxn>
              <a:cxn ang="T10">
                <a:pos x="T4" y="T5"/>
              </a:cxn>
              <a:cxn ang="T11">
                <a:pos x="T6" y="T7"/>
              </a:cxn>
            </a:cxnLst>
            <a:rect l="T12" t="T13" r="T14" b="T15"/>
            <a:pathLst>
              <a:path w="94" h="220">
                <a:moveTo>
                  <a:pt x="94" y="69"/>
                </a:moveTo>
                <a:lnTo>
                  <a:pt x="0" y="0"/>
                </a:lnTo>
                <a:lnTo>
                  <a:pt x="49" y="220"/>
                </a:lnTo>
                <a:lnTo>
                  <a:pt x="94" y="69"/>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22093" name="Freeform 590"/>
          <p:cNvSpPr>
            <a:spLocks/>
          </p:cNvSpPr>
          <p:nvPr/>
        </p:nvSpPr>
        <p:spPr bwMode="auto">
          <a:xfrm>
            <a:off x="5790977" y="4021587"/>
            <a:ext cx="216877" cy="622300"/>
          </a:xfrm>
          <a:custGeom>
            <a:avLst/>
            <a:gdLst>
              <a:gd name="T0" fmla="*/ 2147483647 w 94"/>
              <a:gd name="T1" fmla="*/ 0 h 238"/>
              <a:gd name="T2" fmla="*/ 2147483647 w 94"/>
              <a:gd name="T3" fmla="*/ 2147483647 h 238"/>
              <a:gd name="T4" fmla="*/ 0 w 94"/>
              <a:gd name="T5" fmla="*/ 2147483647 h 238"/>
              <a:gd name="T6" fmla="*/ 2147483647 w 94"/>
              <a:gd name="T7" fmla="*/ 0 h 238"/>
              <a:gd name="T8" fmla="*/ 0 60000 65536"/>
              <a:gd name="T9" fmla="*/ 0 60000 65536"/>
              <a:gd name="T10" fmla="*/ 0 60000 65536"/>
              <a:gd name="T11" fmla="*/ 0 60000 65536"/>
              <a:gd name="T12" fmla="*/ 0 w 94"/>
              <a:gd name="T13" fmla="*/ 0 h 238"/>
              <a:gd name="T14" fmla="*/ 94 w 94"/>
              <a:gd name="T15" fmla="*/ 238 h 238"/>
            </a:gdLst>
            <a:ahLst/>
            <a:cxnLst>
              <a:cxn ang="T8">
                <a:pos x="T0" y="T1"/>
              </a:cxn>
              <a:cxn ang="T9">
                <a:pos x="T2" y="T3"/>
              </a:cxn>
              <a:cxn ang="T10">
                <a:pos x="T4" y="T5"/>
              </a:cxn>
              <a:cxn ang="T11">
                <a:pos x="T6" y="T7"/>
              </a:cxn>
            </a:cxnLst>
            <a:rect l="T12" t="T13" r="T14" b="T15"/>
            <a:pathLst>
              <a:path w="94" h="238">
                <a:moveTo>
                  <a:pt x="45" y="0"/>
                </a:moveTo>
                <a:lnTo>
                  <a:pt x="94" y="238"/>
                </a:lnTo>
                <a:lnTo>
                  <a:pt x="0" y="225"/>
                </a:lnTo>
                <a:lnTo>
                  <a:pt x="45"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22094" name="Freeform 591"/>
          <p:cNvSpPr>
            <a:spLocks/>
          </p:cNvSpPr>
          <p:nvPr/>
        </p:nvSpPr>
        <p:spPr bwMode="auto">
          <a:xfrm>
            <a:off x="5893554" y="4021587"/>
            <a:ext cx="216877" cy="622300"/>
          </a:xfrm>
          <a:custGeom>
            <a:avLst/>
            <a:gdLst>
              <a:gd name="T0" fmla="*/ 2147483647 w 93"/>
              <a:gd name="T1" fmla="*/ 2147483647 h 238"/>
              <a:gd name="T2" fmla="*/ 0 w 93"/>
              <a:gd name="T3" fmla="*/ 0 h 238"/>
              <a:gd name="T4" fmla="*/ 2147483647 w 93"/>
              <a:gd name="T5" fmla="*/ 2147483647 h 238"/>
              <a:gd name="T6" fmla="*/ 2147483647 w 93"/>
              <a:gd name="T7" fmla="*/ 2147483647 h 238"/>
              <a:gd name="T8" fmla="*/ 0 60000 65536"/>
              <a:gd name="T9" fmla="*/ 0 60000 65536"/>
              <a:gd name="T10" fmla="*/ 0 60000 65536"/>
              <a:gd name="T11" fmla="*/ 0 60000 65536"/>
              <a:gd name="T12" fmla="*/ 0 w 93"/>
              <a:gd name="T13" fmla="*/ 0 h 238"/>
              <a:gd name="T14" fmla="*/ 93 w 93"/>
              <a:gd name="T15" fmla="*/ 238 h 238"/>
            </a:gdLst>
            <a:ahLst/>
            <a:cxnLst>
              <a:cxn ang="T8">
                <a:pos x="T0" y="T1"/>
              </a:cxn>
              <a:cxn ang="T9">
                <a:pos x="T2" y="T3"/>
              </a:cxn>
              <a:cxn ang="T10">
                <a:pos x="T4" y="T5"/>
              </a:cxn>
              <a:cxn ang="T11">
                <a:pos x="T6" y="T7"/>
              </a:cxn>
            </a:cxnLst>
            <a:rect l="T12" t="T13" r="T14" b="T15"/>
            <a:pathLst>
              <a:path w="93" h="238">
                <a:moveTo>
                  <a:pt x="93" y="36"/>
                </a:moveTo>
                <a:lnTo>
                  <a:pt x="0" y="0"/>
                </a:lnTo>
                <a:lnTo>
                  <a:pt x="49" y="238"/>
                </a:lnTo>
                <a:lnTo>
                  <a:pt x="93" y="36"/>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22095" name="Line 592"/>
          <p:cNvSpPr>
            <a:spLocks noChangeShapeType="1"/>
          </p:cNvSpPr>
          <p:nvPr/>
        </p:nvSpPr>
        <p:spPr bwMode="auto">
          <a:xfrm flipH="1" flipV="1">
            <a:off x="6441608" y="4069215"/>
            <a:ext cx="218342" cy="18097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22096" name="Line 593"/>
          <p:cNvSpPr>
            <a:spLocks noChangeShapeType="1"/>
          </p:cNvSpPr>
          <p:nvPr/>
        </p:nvSpPr>
        <p:spPr bwMode="auto">
          <a:xfrm flipV="1">
            <a:off x="6340495" y="4069215"/>
            <a:ext cx="101112" cy="18097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22097" name="Line 594"/>
          <p:cNvSpPr>
            <a:spLocks noChangeShapeType="1"/>
          </p:cNvSpPr>
          <p:nvPr/>
        </p:nvSpPr>
        <p:spPr bwMode="auto">
          <a:xfrm flipH="1" flipV="1">
            <a:off x="5563846" y="4574044"/>
            <a:ext cx="227135" cy="36513"/>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22098" name="Line 595"/>
          <p:cNvSpPr>
            <a:spLocks noChangeShapeType="1"/>
          </p:cNvSpPr>
          <p:nvPr/>
        </p:nvSpPr>
        <p:spPr bwMode="auto">
          <a:xfrm flipH="1" flipV="1">
            <a:off x="5893554" y="4021587"/>
            <a:ext cx="216877" cy="95250"/>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22099" name="Line 596"/>
          <p:cNvSpPr>
            <a:spLocks noChangeShapeType="1"/>
          </p:cNvSpPr>
          <p:nvPr/>
        </p:nvSpPr>
        <p:spPr bwMode="auto">
          <a:xfrm flipV="1">
            <a:off x="5790981" y="4021589"/>
            <a:ext cx="102577" cy="588963"/>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22100" name="Freeform 597"/>
          <p:cNvSpPr>
            <a:spLocks/>
          </p:cNvSpPr>
          <p:nvPr/>
        </p:nvSpPr>
        <p:spPr bwMode="auto">
          <a:xfrm>
            <a:off x="7102497" y="4440687"/>
            <a:ext cx="216877" cy="230188"/>
          </a:xfrm>
          <a:custGeom>
            <a:avLst/>
            <a:gdLst>
              <a:gd name="T0" fmla="*/ 2147483647 w 94"/>
              <a:gd name="T1" fmla="*/ 0 h 88"/>
              <a:gd name="T2" fmla="*/ 2147483647 w 94"/>
              <a:gd name="T3" fmla="*/ 2147483647 h 88"/>
              <a:gd name="T4" fmla="*/ 0 w 94"/>
              <a:gd name="T5" fmla="*/ 2147483647 h 88"/>
              <a:gd name="T6" fmla="*/ 2147483647 w 94"/>
              <a:gd name="T7" fmla="*/ 0 h 88"/>
              <a:gd name="T8" fmla="*/ 0 60000 65536"/>
              <a:gd name="T9" fmla="*/ 0 60000 65536"/>
              <a:gd name="T10" fmla="*/ 0 60000 65536"/>
              <a:gd name="T11" fmla="*/ 0 60000 65536"/>
              <a:gd name="T12" fmla="*/ 0 w 94"/>
              <a:gd name="T13" fmla="*/ 0 h 88"/>
              <a:gd name="T14" fmla="*/ 94 w 94"/>
              <a:gd name="T15" fmla="*/ 88 h 88"/>
            </a:gdLst>
            <a:ahLst/>
            <a:cxnLst>
              <a:cxn ang="T8">
                <a:pos x="T0" y="T1"/>
              </a:cxn>
              <a:cxn ang="T9">
                <a:pos x="T2" y="T3"/>
              </a:cxn>
              <a:cxn ang="T10">
                <a:pos x="T4" y="T5"/>
              </a:cxn>
              <a:cxn ang="T11">
                <a:pos x="T6" y="T7"/>
              </a:cxn>
            </a:cxnLst>
            <a:rect l="T12" t="T13" r="T14" b="T15"/>
            <a:pathLst>
              <a:path w="94" h="88">
                <a:moveTo>
                  <a:pt x="45" y="0"/>
                </a:moveTo>
                <a:lnTo>
                  <a:pt x="94" y="88"/>
                </a:lnTo>
                <a:lnTo>
                  <a:pt x="0" y="78"/>
                </a:lnTo>
                <a:lnTo>
                  <a:pt x="45"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22101" name="Freeform 598"/>
          <p:cNvSpPr>
            <a:spLocks/>
          </p:cNvSpPr>
          <p:nvPr/>
        </p:nvSpPr>
        <p:spPr bwMode="auto">
          <a:xfrm>
            <a:off x="7205076" y="4440687"/>
            <a:ext cx="216877" cy="230188"/>
          </a:xfrm>
          <a:custGeom>
            <a:avLst/>
            <a:gdLst>
              <a:gd name="T0" fmla="*/ 2147483647 w 93"/>
              <a:gd name="T1" fmla="*/ 2147483647 h 88"/>
              <a:gd name="T2" fmla="*/ 0 w 93"/>
              <a:gd name="T3" fmla="*/ 0 h 88"/>
              <a:gd name="T4" fmla="*/ 2147483647 w 93"/>
              <a:gd name="T5" fmla="*/ 2147483647 h 88"/>
              <a:gd name="T6" fmla="*/ 2147483647 w 93"/>
              <a:gd name="T7" fmla="*/ 2147483647 h 88"/>
              <a:gd name="T8" fmla="*/ 0 60000 65536"/>
              <a:gd name="T9" fmla="*/ 0 60000 65536"/>
              <a:gd name="T10" fmla="*/ 0 60000 65536"/>
              <a:gd name="T11" fmla="*/ 0 60000 65536"/>
              <a:gd name="T12" fmla="*/ 0 w 93"/>
              <a:gd name="T13" fmla="*/ 0 h 88"/>
              <a:gd name="T14" fmla="*/ 93 w 93"/>
              <a:gd name="T15" fmla="*/ 88 h 88"/>
            </a:gdLst>
            <a:ahLst/>
            <a:cxnLst>
              <a:cxn ang="T8">
                <a:pos x="T0" y="T1"/>
              </a:cxn>
              <a:cxn ang="T9">
                <a:pos x="T2" y="T3"/>
              </a:cxn>
              <a:cxn ang="T10">
                <a:pos x="T4" y="T5"/>
              </a:cxn>
              <a:cxn ang="T11">
                <a:pos x="T6" y="T7"/>
              </a:cxn>
            </a:cxnLst>
            <a:rect l="T12" t="T13" r="T14" b="T15"/>
            <a:pathLst>
              <a:path w="93" h="88">
                <a:moveTo>
                  <a:pt x="93" y="65"/>
                </a:moveTo>
                <a:lnTo>
                  <a:pt x="0" y="0"/>
                </a:lnTo>
                <a:lnTo>
                  <a:pt x="49" y="88"/>
                </a:lnTo>
                <a:lnTo>
                  <a:pt x="93" y="65"/>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22102" name="Line 599"/>
          <p:cNvSpPr>
            <a:spLocks noChangeShapeType="1"/>
          </p:cNvSpPr>
          <p:nvPr/>
        </p:nvSpPr>
        <p:spPr bwMode="auto">
          <a:xfrm flipH="1">
            <a:off x="7102499" y="4440687"/>
            <a:ext cx="102577" cy="203200"/>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22103" name="Freeform 600"/>
          <p:cNvSpPr>
            <a:spLocks/>
          </p:cNvSpPr>
          <p:nvPr/>
        </p:nvSpPr>
        <p:spPr bwMode="auto">
          <a:xfrm>
            <a:off x="6554442" y="4250187"/>
            <a:ext cx="216877" cy="420688"/>
          </a:xfrm>
          <a:custGeom>
            <a:avLst/>
            <a:gdLst>
              <a:gd name="T0" fmla="*/ 2147483647 w 94"/>
              <a:gd name="T1" fmla="*/ 0 h 161"/>
              <a:gd name="T2" fmla="*/ 2147483647 w 94"/>
              <a:gd name="T3" fmla="*/ 2147483647 h 161"/>
              <a:gd name="T4" fmla="*/ 0 w 94"/>
              <a:gd name="T5" fmla="*/ 2147483647 h 161"/>
              <a:gd name="T6" fmla="*/ 2147483647 w 94"/>
              <a:gd name="T7" fmla="*/ 0 h 161"/>
              <a:gd name="T8" fmla="*/ 0 60000 65536"/>
              <a:gd name="T9" fmla="*/ 0 60000 65536"/>
              <a:gd name="T10" fmla="*/ 0 60000 65536"/>
              <a:gd name="T11" fmla="*/ 0 60000 65536"/>
              <a:gd name="T12" fmla="*/ 0 w 94"/>
              <a:gd name="T13" fmla="*/ 0 h 161"/>
              <a:gd name="T14" fmla="*/ 94 w 94"/>
              <a:gd name="T15" fmla="*/ 161 h 161"/>
            </a:gdLst>
            <a:ahLst/>
            <a:cxnLst>
              <a:cxn ang="T8">
                <a:pos x="T0" y="T1"/>
              </a:cxn>
              <a:cxn ang="T9">
                <a:pos x="T2" y="T3"/>
              </a:cxn>
              <a:cxn ang="T10">
                <a:pos x="T4" y="T5"/>
              </a:cxn>
              <a:cxn ang="T11">
                <a:pos x="T6" y="T7"/>
              </a:cxn>
            </a:cxnLst>
            <a:rect l="T12" t="T13" r="T14" b="T15"/>
            <a:pathLst>
              <a:path w="94" h="161">
                <a:moveTo>
                  <a:pt x="45" y="0"/>
                </a:moveTo>
                <a:lnTo>
                  <a:pt x="94" y="161"/>
                </a:lnTo>
                <a:lnTo>
                  <a:pt x="0" y="151"/>
                </a:lnTo>
                <a:lnTo>
                  <a:pt x="45"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22104" name="Freeform 601"/>
          <p:cNvSpPr>
            <a:spLocks/>
          </p:cNvSpPr>
          <p:nvPr/>
        </p:nvSpPr>
        <p:spPr bwMode="auto">
          <a:xfrm>
            <a:off x="6659949" y="4250187"/>
            <a:ext cx="215412" cy="420688"/>
          </a:xfrm>
          <a:custGeom>
            <a:avLst/>
            <a:gdLst>
              <a:gd name="T0" fmla="*/ 2147483647 w 93"/>
              <a:gd name="T1" fmla="*/ 2147483647 h 161"/>
              <a:gd name="T2" fmla="*/ 0 w 93"/>
              <a:gd name="T3" fmla="*/ 0 h 161"/>
              <a:gd name="T4" fmla="*/ 2147483647 w 93"/>
              <a:gd name="T5" fmla="*/ 2147483647 h 161"/>
              <a:gd name="T6" fmla="*/ 2147483647 w 93"/>
              <a:gd name="T7" fmla="*/ 2147483647 h 161"/>
              <a:gd name="T8" fmla="*/ 0 60000 65536"/>
              <a:gd name="T9" fmla="*/ 0 60000 65536"/>
              <a:gd name="T10" fmla="*/ 0 60000 65536"/>
              <a:gd name="T11" fmla="*/ 0 60000 65536"/>
              <a:gd name="T12" fmla="*/ 0 w 93"/>
              <a:gd name="T13" fmla="*/ 0 h 161"/>
              <a:gd name="T14" fmla="*/ 93 w 93"/>
              <a:gd name="T15" fmla="*/ 161 h 161"/>
            </a:gdLst>
            <a:ahLst/>
            <a:cxnLst>
              <a:cxn ang="T8">
                <a:pos x="T0" y="T1"/>
              </a:cxn>
              <a:cxn ang="T9">
                <a:pos x="T2" y="T3"/>
              </a:cxn>
              <a:cxn ang="T10">
                <a:pos x="T4" y="T5"/>
              </a:cxn>
              <a:cxn ang="T11">
                <a:pos x="T6" y="T7"/>
              </a:cxn>
            </a:cxnLst>
            <a:rect l="T12" t="T13" r="T14" b="T15"/>
            <a:pathLst>
              <a:path w="93" h="161">
                <a:moveTo>
                  <a:pt x="93" y="138"/>
                </a:moveTo>
                <a:lnTo>
                  <a:pt x="0" y="0"/>
                </a:lnTo>
                <a:lnTo>
                  <a:pt x="49" y="161"/>
                </a:lnTo>
                <a:lnTo>
                  <a:pt x="93" y="138"/>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22105" name="Line 602"/>
          <p:cNvSpPr>
            <a:spLocks noChangeShapeType="1"/>
          </p:cNvSpPr>
          <p:nvPr/>
        </p:nvSpPr>
        <p:spPr bwMode="auto">
          <a:xfrm flipH="1" flipV="1">
            <a:off x="6659949" y="4250194"/>
            <a:ext cx="215412" cy="360363"/>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22106" name="Line 603"/>
          <p:cNvSpPr>
            <a:spLocks noChangeShapeType="1"/>
          </p:cNvSpPr>
          <p:nvPr/>
        </p:nvSpPr>
        <p:spPr bwMode="auto">
          <a:xfrm flipV="1">
            <a:off x="6554441" y="4250187"/>
            <a:ext cx="105508" cy="393700"/>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22107" name="Freeform 604"/>
          <p:cNvSpPr>
            <a:spLocks/>
          </p:cNvSpPr>
          <p:nvPr/>
        </p:nvSpPr>
        <p:spPr bwMode="auto">
          <a:xfrm>
            <a:off x="6007854" y="4116837"/>
            <a:ext cx="216877" cy="554038"/>
          </a:xfrm>
          <a:custGeom>
            <a:avLst/>
            <a:gdLst>
              <a:gd name="T0" fmla="*/ 2147483647 w 93"/>
              <a:gd name="T1" fmla="*/ 0 h 212"/>
              <a:gd name="T2" fmla="*/ 2147483647 w 93"/>
              <a:gd name="T3" fmla="*/ 2147483647 h 212"/>
              <a:gd name="T4" fmla="*/ 0 w 93"/>
              <a:gd name="T5" fmla="*/ 2147483647 h 212"/>
              <a:gd name="T6" fmla="*/ 2147483647 w 93"/>
              <a:gd name="T7" fmla="*/ 0 h 212"/>
              <a:gd name="T8" fmla="*/ 0 60000 65536"/>
              <a:gd name="T9" fmla="*/ 0 60000 65536"/>
              <a:gd name="T10" fmla="*/ 0 60000 65536"/>
              <a:gd name="T11" fmla="*/ 0 60000 65536"/>
              <a:gd name="T12" fmla="*/ 0 w 93"/>
              <a:gd name="T13" fmla="*/ 0 h 212"/>
              <a:gd name="T14" fmla="*/ 93 w 93"/>
              <a:gd name="T15" fmla="*/ 212 h 212"/>
            </a:gdLst>
            <a:ahLst/>
            <a:cxnLst>
              <a:cxn ang="T8">
                <a:pos x="T0" y="T1"/>
              </a:cxn>
              <a:cxn ang="T9">
                <a:pos x="T2" y="T3"/>
              </a:cxn>
              <a:cxn ang="T10">
                <a:pos x="T4" y="T5"/>
              </a:cxn>
              <a:cxn ang="T11">
                <a:pos x="T6" y="T7"/>
              </a:cxn>
            </a:cxnLst>
            <a:rect l="T12" t="T13" r="T14" b="T15"/>
            <a:pathLst>
              <a:path w="93" h="212">
                <a:moveTo>
                  <a:pt x="44" y="0"/>
                </a:moveTo>
                <a:lnTo>
                  <a:pt x="93" y="212"/>
                </a:lnTo>
                <a:lnTo>
                  <a:pt x="0" y="202"/>
                </a:lnTo>
                <a:lnTo>
                  <a:pt x="44"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22108" name="Freeform 605"/>
          <p:cNvSpPr>
            <a:spLocks/>
          </p:cNvSpPr>
          <p:nvPr/>
        </p:nvSpPr>
        <p:spPr bwMode="auto">
          <a:xfrm>
            <a:off x="6110435" y="4116837"/>
            <a:ext cx="230065" cy="554038"/>
          </a:xfrm>
          <a:custGeom>
            <a:avLst/>
            <a:gdLst>
              <a:gd name="T0" fmla="*/ 2147483647 w 99"/>
              <a:gd name="T1" fmla="*/ 2147483647 h 212"/>
              <a:gd name="T2" fmla="*/ 0 w 99"/>
              <a:gd name="T3" fmla="*/ 0 h 212"/>
              <a:gd name="T4" fmla="*/ 2147483647 w 99"/>
              <a:gd name="T5" fmla="*/ 2147483647 h 212"/>
              <a:gd name="T6" fmla="*/ 2147483647 w 99"/>
              <a:gd name="T7" fmla="*/ 2147483647 h 212"/>
              <a:gd name="T8" fmla="*/ 0 60000 65536"/>
              <a:gd name="T9" fmla="*/ 0 60000 65536"/>
              <a:gd name="T10" fmla="*/ 0 60000 65536"/>
              <a:gd name="T11" fmla="*/ 0 60000 65536"/>
              <a:gd name="T12" fmla="*/ 0 w 99"/>
              <a:gd name="T13" fmla="*/ 0 h 212"/>
              <a:gd name="T14" fmla="*/ 99 w 99"/>
              <a:gd name="T15" fmla="*/ 212 h 212"/>
            </a:gdLst>
            <a:ahLst/>
            <a:cxnLst>
              <a:cxn ang="T8">
                <a:pos x="T0" y="T1"/>
              </a:cxn>
              <a:cxn ang="T9">
                <a:pos x="T2" y="T3"/>
              </a:cxn>
              <a:cxn ang="T10">
                <a:pos x="T4" y="T5"/>
              </a:cxn>
              <a:cxn ang="T11">
                <a:pos x="T6" y="T7"/>
              </a:cxn>
            </a:cxnLst>
            <a:rect l="T12" t="T13" r="T14" b="T15"/>
            <a:pathLst>
              <a:path w="99" h="212">
                <a:moveTo>
                  <a:pt x="99" y="51"/>
                </a:moveTo>
                <a:lnTo>
                  <a:pt x="0" y="0"/>
                </a:lnTo>
                <a:lnTo>
                  <a:pt x="49" y="212"/>
                </a:lnTo>
                <a:lnTo>
                  <a:pt x="99" y="51"/>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22109" name="Freeform 606"/>
          <p:cNvSpPr>
            <a:spLocks/>
          </p:cNvSpPr>
          <p:nvPr/>
        </p:nvSpPr>
        <p:spPr bwMode="auto">
          <a:xfrm>
            <a:off x="6771319" y="4610550"/>
            <a:ext cx="216877" cy="93662"/>
          </a:xfrm>
          <a:custGeom>
            <a:avLst/>
            <a:gdLst>
              <a:gd name="T0" fmla="*/ 2147483647 w 93"/>
              <a:gd name="T1" fmla="*/ 0 h 36"/>
              <a:gd name="T2" fmla="*/ 2147483647 w 93"/>
              <a:gd name="T3" fmla="*/ 2147483647 h 36"/>
              <a:gd name="T4" fmla="*/ 0 w 93"/>
              <a:gd name="T5" fmla="*/ 2147483647 h 36"/>
              <a:gd name="T6" fmla="*/ 2147483647 w 93"/>
              <a:gd name="T7" fmla="*/ 0 h 36"/>
              <a:gd name="T8" fmla="*/ 0 60000 65536"/>
              <a:gd name="T9" fmla="*/ 0 60000 65536"/>
              <a:gd name="T10" fmla="*/ 0 60000 65536"/>
              <a:gd name="T11" fmla="*/ 0 60000 65536"/>
              <a:gd name="T12" fmla="*/ 0 w 93"/>
              <a:gd name="T13" fmla="*/ 0 h 36"/>
              <a:gd name="T14" fmla="*/ 93 w 93"/>
              <a:gd name="T15" fmla="*/ 36 h 36"/>
            </a:gdLst>
            <a:ahLst/>
            <a:cxnLst>
              <a:cxn ang="T8">
                <a:pos x="T0" y="T1"/>
              </a:cxn>
              <a:cxn ang="T9">
                <a:pos x="T2" y="T3"/>
              </a:cxn>
              <a:cxn ang="T10">
                <a:pos x="T4" y="T5"/>
              </a:cxn>
              <a:cxn ang="T11">
                <a:pos x="T6" y="T7"/>
              </a:cxn>
            </a:cxnLst>
            <a:rect l="T12" t="T13" r="T14" b="T15"/>
            <a:pathLst>
              <a:path w="93" h="36">
                <a:moveTo>
                  <a:pt x="44" y="0"/>
                </a:moveTo>
                <a:lnTo>
                  <a:pt x="93" y="36"/>
                </a:lnTo>
                <a:lnTo>
                  <a:pt x="0" y="23"/>
                </a:lnTo>
                <a:lnTo>
                  <a:pt x="44"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22110" name="Freeform 607"/>
          <p:cNvSpPr>
            <a:spLocks/>
          </p:cNvSpPr>
          <p:nvPr/>
        </p:nvSpPr>
        <p:spPr bwMode="auto">
          <a:xfrm>
            <a:off x="6875361" y="4610550"/>
            <a:ext cx="227134" cy="93662"/>
          </a:xfrm>
          <a:custGeom>
            <a:avLst/>
            <a:gdLst>
              <a:gd name="T0" fmla="*/ 2147483647 w 98"/>
              <a:gd name="T1" fmla="*/ 2147483647 h 36"/>
              <a:gd name="T2" fmla="*/ 0 w 98"/>
              <a:gd name="T3" fmla="*/ 0 h 36"/>
              <a:gd name="T4" fmla="*/ 2147483647 w 98"/>
              <a:gd name="T5" fmla="*/ 2147483647 h 36"/>
              <a:gd name="T6" fmla="*/ 2147483647 w 98"/>
              <a:gd name="T7" fmla="*/ 2147483647 h 36"/>
              <a:gd name="T8" fmla="*/ 0 60000 65536"/>
              <a:gd name="T9" fmla="*/ 0 60000 65536"/>
              <a:gd name="T10" fmla="*/ 0 60000 65536"/>
              <a:gd name="T11" fmla="*/ 0 60000 65536"/>
              <a:gd name="T12" fmla="*/ 0 w 98"/>
              <a:gd name="T13" fmla="*/ 0 h 36"/>
              <a:gd name="T14" fmla="*/ 98 w 98"/>
              <a:gd name="T15" fmla="*/ 36 h 36"/>
            </a:gdLst>
            <a:ahLst/>
            <a:cxnLst>
              <a:cxn ang="T8">
                <a:pos x="T0" y="T1"/>
              </a:cxn>
              <a:cxn ang="T9">
                <a:pos x="T2" y="T3"/>
              </a:cxn>
              <a:cxn ang="T10">
                <a:pos x="T4" y="T5"/>
              </a:cxn>
              <a:cxn ang="T11">
                <a:pos x="T6" y="T7"/>
              </a:cxn>
            </a:cxnLst>
            <a:rect l="T12" t="T13" r="T14" b="T15"/>
            <a:pathLst>
              <a:path w="98" h="36">
                <a:moveTo>
                  <a:pt x="98" y="13"/>
                </a:moveTo>
                <a:lnTo>
                  <a:pt x="0" y="0"/>
                </a:lnTo>
                <a:lnTo>
                  <a:pt x="49" y="36"/>
                </a:lnTo>
                <a:lnTo>
                  <a:pt x="98" y="13"/>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22111" name="Line 608"/>
          <p:cNvSpPr>
            <a:spLocks noChangeShapeType="1"/>
          </p:cNvSpPr>
          <p:nvPr/>
        </p:nvSpPr>
        <p:spPr bwMode="auto">
          <a:xfrm flipH="1" flipV="1">
            <a:off x="6110435" y="4116837"/>
            <a:ext cx="230065" cy="133350"/>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22112" name="Line 609"/>
          <p:cNvSpPr>
            <a:spLocks noChangeShapeType="1"/>
          </p:cNvSpPr>
          <p:nvPr/>
        </p:nvSpPr>
        <p:spPr bwMode="auto">
          <a:xfrm flipV="1">
            <a:off x="6007857" y="4116837"/>
            <a:ext cx="102577" cy="527050"/>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22113" name="Line 610"/>
          <p:cNvSpPr>
            <a:spLocks noChangeShapeType="1"/>
          </p:cNvSpPr>
          <p:nvPr/>
        </p:nvSpPr>
        <p:spPr bwMode="auto">
          <a:xfrm flipH="1" flipV="1">
            <a:off x="6875361" y="4610554"/>
            <a:ext cx="227134" cy="33337"/>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22114" name="Line 611"/>
          <p:cNvSpPr>
            <a:spLocks noChangeShapeType="1"/>
          </p:cNvSpPr>
          <p:nvPr/>
        </p:nvSpPr>
        <p:spPr bwMode="auto">
          <a:xfrm flipV="1">
            <a:off x="6771323" y="4610557"/>
            <a:ext cx="104043" cy="6032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22115" name="Line 612"/>
          <p:cNvSpPr>
            <a:spLocks noChangeShapeType="1"/>
          </p:cNvSpPr>
          <p:nvPr/>
        </p:nvSpPr>
        <p:spPr bwMode="auto">
          <a:xfrm flipH="1" flipV="1">
            <a:off x="5790977" y="4610554"/>
            <a:ext cx="216877" cy="33337"/>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22116" name="Line 613"/>
          <p:cNvSpPr>
            <a:spLocks noChangeShapeType="1"/>
          </p:cNvSpPr>
          <p:nvPr/>
        </p:nvSpPr>
        <p:spPr bwMode="auto">
          <a:xfrm flipV="1">
            <a:off x="7319377" y="4610557"/>
            <a:ext cx="102577" cy="6032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22117" name="Freeform 614"/>
          <p:cNvSpPr>
            <a:spLocks/>
          </p:cNvSpPr>
          <p:nvPr/>
        </p:nvSpPr>
        <p:spPr bwMode="auto">
          <a:xfrm>
            <a:off x="6224732" y="4250189"/>
            <a:ext cx="216877" cy="454025"/>
          </a:xfrm>
          <a:custGeom>
            <a:avLst/>
            <a:gdLst>
              <a:gd name="T0" fmla="*/ 2147483647 w 94"/>
              <a:gd name="T1" fmla="*/ 0 h 174"/>
              <a:gd name="T2" fmla="*/ 2147483647 w 94"/>
              <a:gd name="T3" fmla="*/ 2147483647 h 174"/>
              <a:gd name="T4" fmla="*/ 0 w 94"/>
              <a:gd name="T5" fmla="*/ 2147483647 h 174"/>
              <a:gd name="T6" fmla="*/ 2147483647 w 94"/>
              <a:gd name="T7" fmla="*/ 0 h 174"/>
              <a:gd name="T8" fmla="*/ 0 60000 65536"/>
              <a:gd name="T9" fmla="*/ 0 60000 65536"/>
              <a:gd name="T10" fmla="*/ 0 60000 65536"/>
              <a:gd name="T11" fmla="*/ 0 60000 65536"/>
              <a:gd name="T12" fmla="*/ 0 w 94"/>
              <a:gd name="T13" fmla="*/ 0 h 174"/>
              <a:gd name="T14" fmla="*/ 94 w 94"/>
              <a:gd name="T15" fmla="*/ 174 h 174"/>
            </a:gdLst>
            <a:ahLst/>
            <a:cxnLst>
              <a:cxn ang="T8">
                <a:pos x="T0" y="T1"/>
              </a:cxn>
              <a:cxn ang="T9">
                <a:pos x="T2" y="T3"/>
              </a:cxn>
              <a:cxn ang="T10">
                <a:pos x="T4" y="T5"/>
              </a:cxn>
              <a:cxn ang="T11">
                <a:pos x="T6" y="T7"/>
              </a:cxn>
            </a:cxnLst>
            <a:rect l="T12" t="T13" r="T14" b="T15"/>
            <a:pathLst>
              <a:path w="94" h="174">
                <a:moveTo>
                  <a:pt x="50" y="0"/>
                </a:moveTo>
                <a:lnTo>
                  <a:pt x="94" y="174"/>
                </a:lnTo>
                <a:lnTo>
                  <a:pt x="0" y="161"/>
                </a:lnTo>
                <a:lnTo>
                  <a:pt x="50"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22118" name="Freeform 615"/>
          <p:cNvSpPr>
            <a:spLocks/>
          </p:cNvSpPr>
          <p:nvPr/>
        </p:nvSpPr>
        <p:spPr bwMode="auto">
          <a:xfrm>
            <a:off x="6340498" y="4250189"/>
            <a:ext cx="213946" cy="454025"/>
          </a:xfrm>
          <a:custGeom>
            <a:avLst/>
            <a:gdLst>
              <a:gd name="T0" fmla="*/ 2147483647 w 93"/>
              <a:gd name="T1" fmla="*/ 2147483647 h 174"/>
              <a:gd name="T2" fmla="*/ 0 w 93"/>
              <a:gd name="T3" fmla="*/ 0 h 174"/>
              <a:gd name="T4" fmla="*/ 2147483647 w 93"/>
              <a:gd name="T5" fmla="*/ 2147483647 h 174"/>
              <a:gd name="T6" fmla="*/ 2147483647 w 93"/>
              <a:gd name="T7" fmla="*/ 2147483647 h 174"/>
              <a:gd name="T8" fmla="*/ 0 60000 65536"/>
              <a:gd name="T9" fmla="*/ 0 60000 65536"/>
              <a:gd name="T10" fmla="*/ 0 60000 65536"/>
              <a:gd name="T11" fmla="*/ 0 60000 65536"/>
              <a:gd name="T12" fmla="*/ 0 w 93"/>
              <a:gd name="T13" fmla="*/ 0 h 174"/>
              <a:gd name="T14" fmla="*/ 93 w 93"/>
              <a:gd name="T15" fmla="*/ 174 h 174"/>
            </a:gdLst>
            <a:ahLst/>
            <a:cxnLst>
              <a:cxn ang="T8">
                <a:pos x="T0" y="T1"/>
              </a:cxn>
              <a:cxn ang="T9">
                <a:pos x="T2" y="T3"/>
              </a:cxn>
              <a:cxn ang="T10">
                <a:pos x="T4" y="T5"/>
              </a:cxn>
              <a:cxn ang="T11">
                <a:pos x="T6" y="T7"/>
              </a:cxn>
            </a:cxnLst>
            <a:rect l="T12" t="T13" r="T14" b="T15"/>
            <a:pathLst>
              <a:path w="93" h="174">
                <a:moveTo>
                  <a:pt x="93" y="151"/>
                </a:moveTo>
                <a:lnTo>
                  <a:pt x="0" y="0"/>
                </a:lnTo>
                <a:lnTo>
                  <a:pt x="44" y="174"/>
                </a:lnTo>
                <a:lnTo>
                  <a:pt x="93" y="151"/>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22119" name="Line 616"/>
          <p:cNvSpPr>
            <a:spLocks noChangeShapeType="1"/>
          </p:cNvSpPr>
          <p:nvPr/>
        </p:nvSpPr>
        <p:spPr bwMode="auto">
          <a:xfrm flipH="1" flipV="1">
            <a:off x="6340498" y="4250187"/>
            <a:ext cx="213946" cy="393700"/>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22120" name="Line 617"/>
          <p:cNvSpPr>
            <a:spLocks noChangeShapeType="1"/>
          </p:cNvSpPr>
          <p:nvPr/>
        </p:nvSpPr>
        <p:spPr bwMode="auto">
          <a:xfrm flipV="1">
            <a:off x="6224732" y="4250187"/>
            <a:ext cx="115765" cy="420688"/>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22121" name="Freeform 618"/>
          <p:cNvSpPr>
            <a:spLocks/>
          </p:cNvSpPr>
          <p:nvPr/>
        </p:nvSpPr>
        <p:spPr bwMode="auto">
          <a:xfrm>
            <a:off x="6988197" y="4643894"/>
            <a:ext cx="216877" cy="87313"/>
          </a:xfrm>
          <a:custGeom>
            <a:avLst/>
            <a:gdLst>
              <a:gd name="T0" fmla="*/ 2147483647 w 94"/>
              <a:gd name="T1" fmla="*/ 0 h 33"/>
              <a:gd name="T2" fmla="*/ 2147483647 w 94"/>
              <a:gd name="T3" fmla="*/ 2147483647 h 33"/>
              <a:gd name="T4" fmla="*/ 0 w 94"/>
              <a:gd name="T5" fmla="*/ 2147483647 h 33"/>
              <a:gd name="T6" fmla="*/ 2147483647 w 94"/>
              <a:gd name="T7" fmla="*/ 0 h 33"/>
              <a:gd name="T8" fmla="*/ 0 60000 65536"/>
              <a:gd name="T9" fmla="*/ 0 60000 65536"/>
              <a:gd name="T10" fmla="*/ 0 60000 65536"/>
              <a:gd name="T11" fmla="*/ 0 60000 65536"/>
              <a:gd name="T12" fmla="*/ 0 w 94"/>
              <a:gd name="T13" fmla="*/ 0 h 33"/>
              <a:gd name="T14" fmla="*/ 94 w 94"/>
              <a:gd name="T15" fmla="*/ 33 h 33"/>
            </a:gdLst>
            <a:ahLst/>
            <a:cxnLst>
              <a:cxn ang="T8">
                <a:pos x="T0" y="T1"/>
              </a:cxn>
              <a:cxn ang="T9">
                <a:pos x="T2" y="T3"/>
              </a:cxn>
              <a:cxn ang="T10">
                <a:pos x="T4" y="T5"/>
              </a:cxn>
              <a:cxn ang="T11">
                <a:pos x="T6" y="T7"/>
              </a:cxn>
            </a:cxnLst>
            <a:rect l="T12" t="T13" r="T14" b="T15"/>
            <a:pathLst>
              <a:path w="94" h="33">
                <a:moveTo>
                  <a:pt x="49" y="0"/>
                </a:moveTo>
                <a:lnTo>
                  <a:pt x="94" y="33"/>
                </a:lnTo>
                <a:lnTo>
                  <a:pt x="0" y="23"/>
                </a:lnTo>
                <a:lnTo>
                  <a:pt x="49"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22122" name="Freeform 619"/>
          <p:cNvSpPr>
            <a:spLocks/>
          </p:cNvSpPr>
          <p:nvPr/>
        </p:nvSpPr>
        <p:spPr bwMode="auto">
          <a:xfrm>
            <a:off x="7102497" y="4643894"/>
            <a:ext cx="216877" cy="87313"/>
          </a:xfrm>
          <a:custGeom>
            <a:avLst/>
            <a:gdLst>
              <a:gd name="T0" fmla="*/ 2147483647 w 94"/>
              <a:gd name="T1" fmla="*/ 2147483647 h 33"/>
              <a:gd name="T2" fmla="*/ 0 w 94"/>
              <a:gd name="T3" fmla="*/ 0 h 33"/>
              <a:gd name="T4" fmla="*/ 2147483647 w 94"/>
              <a:gd name="T5" fmla="*/ 2147483647 h 33"/>
              <a:gd name="T6" fmla="*/ 2147483647 w 94"/>
              <a:gd name="T7" fmla="*/ 2147483647 h 33"/>
              <a:gd name="T8" fmla="*/ 0 60000 65536"/>
              <a:gd name="T9" fmla="*/ 0 60000 65536"/>
              <a:gd name="T10" fmla="*/ 0 60000 65536"/>
              <a:gd name="T11" fmla="*/ 0 60000 65536"/>
              <a:gd name="T12" fmla="*/ 0 w 94"/>
              <a:gd name="T13" fmla="*/ 0 h 33"/>
              <a:gd name="T14" fmla="*/ 94 w 94"/>
              <a:gd name="T15" fmla="*/ 33 h 33"/>
            </a:gdLst>
            <a:ahLst/>
            <a:cxnLst>
              <a:cxn ang="T8">
                <a:pos x="T0" y="T1"/>
              </a:cxn>
              <a:cxn ang="T9">
                <a:pos x="T2" y="T3"/>
              </a:cxn>
              <a:cxn ang="T10">
                <a:pos x="T4" y="T5"/>
              </a:cxn>
              <a:cxn ang="T11">
                <a:pos x="T6" y="T7"/>
              </a:cxn>
            </a:cxnLst>
            <a:rect l="T12" t="T13" r="T14" b="T15"/>
            <a:pathLst>
              <a:path w="94" h="33">
                <a:moveTo>
                  <a:pt x="94" y="10"/>
                </a:moveTo>
                <a:lnTo>
                  <a:pt x="0" y="0"/>
                </a:lnTo>
                <a:lnTo>
                  <a:pt x="45" y="33"/>
                </a:lnTo>
                <a:lnTo>
                  <a:pt x="94" y="1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22123" name="Freeform 620"/>
          <p:cNvSpPr>
            <a:spLocks/>
          </p:cNvSpPr>
          <p:nvPr/>
        </p:nvSpPr>
        <p:spPr bwMode="auto">
          <a:xfrm>
            <a:off x="6441608" y="4643894"/>
            <a:ext cx="218342" cy="87313"/>
          </a:xfrm>
          <a:custGeom>
            <a:avLst/>
            <a:gdLst>
              <a:gd name="T0" fmla="*/ 2147483647 w 94"/>
              <a:gd name="T1" fmla="*/ 0 h 33"/>
              <a:gd name="T2" fmla="*/ 2147483647 w 94"/>
              <a:gd name="T3" fmla="*/ 2147483647 h 33"/>
              <a:gd name="T4" fmla="*/ 0 w 94"/>
              <a:gd name="T5" fmla="*/ 2147483647 h 33"/>
              <a:gd name="T6" fmla="*/ 2147483647 w 94"/>
              <a:gd name="T7" fmla="*/ 0 h 33"/>
              <a:gd name="T8" fmla="*/ 0 60000 65536"/>
              <a:gd name="T9" fmla="*/ 0 60000 65536"/>
              <a:gd name="T10" fmla="*/ 0 60000 65536"/>
              <a:gd name="T11" fmla="*/ 0 60000 65536"/>
              <a:gd name="T12" fmla="*/ 0 w 94"/>
              <a:gd name="T13" fmla="*/ 0 h 33"/>
              <a:gd name="T14" fmla="*/ 94 w 94"/>
              <a:gd name="T15" fmla="*/ 33 h 33"/>
            </a:gdLst>
            <a:ahLst/>
            <a:cxnLst>
              <a:cxn ang="T8">
                <a:pos x="T0" y="T1"/>
              </a:cxn>
              <a:cxn ang="T9">
                <a:pos x="T2" y="T3"/>
              </a:cxn>
              <a:cxn ang="T10">
                <a:pos x="T4" y="T5"/>
              </a:cxn>
              <a:cxn ang="T11">
                <a:pos x="T6" y="T7"/>
              </a:cxn>
            </a:cxnLst>
            <a:rect l="T12" t="T13" r="T14" b="T15"/>
            <a:pathLst>
              <a:path w="94" h="33">
                <a:moveTo>
                  <a:pt x="49" y="0"/>
                </a:moveTo>
                <a:lnTo>
                  <a:pt x="94" y="33"/>
                </a:lnTo>
                <a:lnTo>
                  <a:pt x="0" y="23"/>
                </a:lnTo>
                <a:lnTo>
                  <a:pt x="49"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22124" name="Freeform 621"/>
          <p:cNvSpPr>
            <a:spLocks/>
          </p:cNvSpPr>
          <p:nvPr/>
        </p:nvSpPr>
        <p:spPr bwMode="auto">
          <a:xfrm>
            <a:off x="6554442" y="4643894"/>
            <a:ext cx="216877" cy="87313"/>
          </a:xfrm>
          <a:custGeom>
            <a:avLst/>
            <a:gdLst>
              <a:gd name="T0" fmla="*/ 2147483647 w 94"/>
              <a:gd name="T1" fmla="*/ 2147483647 h 33"/>
              <a:gd name="T2" fmla="*/ 0 w 94"/>
              <a:gd name="T3" fmla="*/ 0 h 33"/>
              <a:gd name="T4" fmla="*/ 2147483647 w 94"/>
              <a:gd name="T5" fmla="*/ 2147483647 h 33"/>
              <a:gd name="T6" fmla="*/ 2147483647 w 94"/>
              <a:gd name="T7" fmla="*/ 2147483647 h 33"/>
              <a:gd name="T8" fmla="*/ 0 60000 65536"/>
              <a:gd name="T9" fmla="*/ 0 60000 65536"/>
              <a:gd name="T10" fmla="*/ 0 60000 65536"/>
              <a:gd name="T11" fmla="*/ 0 60000 65536"/>
              <a:gd name="T12" fmla="*/ 0 w 94"/>
              <a:gd name="T13" fmla="*/ 0 h 33"/>
              <a:gd name="T14" fmla="*/ 94 w 94"/>
              <a:gd name="T15" fmla="*/ 33 h 33"/>
            </a:gdLst>
            <a:ahLst/>
            <a:cxnLst>
              <a:cxn ang="T8">
                <a:pos x="T0" y="T1"/>
              </a:cxn>
              <a:cxn ang="T9">
                <a:pos x="T2" y="T3"/>
              </a:cxn>
              <a:cxn ang="T10">
                <a:pos x="T4" y="T5"/>
              </a:cxn>
              <a:cxn ang="T11">
                <a:pos x="T6" y="T7"/>
              </a:cxn>
            </a:cxnLst>
            <a:rect l="T12" t="T13" r="T14" b="T15"/>
            <a:pathLst>
              <a:path w="94" h="33">
                <a:moveTo>
                  <a:pt x="94" y="10"/>
                </a:moveTo>
                <a:lnTo>
                  <a:pt x="0" y="0"/>
                </a:lnTo>
                <a:lnTo>
                  <a:pt x="45" y="33"/>
                </a:lnTo>
                <a:lnTo>
                  <a:pt x="94" y="1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22125" name="Line 622"/>
          <p:cNvSpPr>
            <a:spLocks noChangeShapeType="1"/>
          </p:cNvSpPr>
          <p:nvPr/>
        </p:nvSpPr>
        <p:spPr bwMode="auto">
          <a:xfrm flipH="1" flipV="1">
            <a:off x="7102497" y="4643887"/>
            <a:ext cx="216877" cy="26988"/>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22126" name="Line 623"/>
          <p:cNvSpPr>
            <a:spLocks noChangeShapeType="1"/>
          </p:cNvSpPr>
          <p:nvPr/>
        </p:nvSpPr>
        <p:spPr bwMode="auto">
          <a:xfrm flipH="1">
            <a:off x="6988197" y="4643894"/>
            <a:ext cx="114300" cy="6032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22127" name="Line 624"/>
          <p:cNvSpPr>
            <a:spLocks noChangeShapeType="1"/>
          </p:cNvSpPr>
          <p:nvPr/>
        </p:nvSpPr>
        <p:spPr bwMode="auto">
          <a:xfrm flipH="1" flipV="1">
            <a:off x="6554442" y="4643887"/>
            <a:ext cx="216877" cy="26988"/>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22128" name="Line 625"/>
          <p:cNvSpPr>
            <a:spLocks noChangeShapeType="1"/>
          </p:cNvSpPr>
          <p:nvPr/>
        </p:nvSpPr>
        <p:spPr bwMode="auto">
          <a:xfrm flipH="1" flipV="1">
            <a:off x="6007854" y="4643887"/>
            <a:ext cx="216877" cy="26988"/>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22129" name="Line 626"/>
          <p:cNvSpPr>
            <a:spLocks noChangeShapeType="1"/>
          </p:cNvSpPr>
          <p:nvPr/>
        </p:nvSpPr>
        <p:spPr bwMode="auto">
          <a:xfrm flipV="1">
            <a:off x="6441610" y="4643894"/>
            <a:ext cx="112834" cy="6032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22130" name="Freeform 627"/>
          <p:cNvSpPr>
            <a:spLocks/>
          </p:cNvSpPr>
          <p:nvPr/>
        </p:nvSpPr>
        <p:spPr bwMode="auto">
          <a:xfrm>
            <a:off x="6659949" y="4670875"/>
            <a:ext cx="215412" cy="93662"/>
          </a:xfrm>
          <a:custGeom>
            <a:avLst/>
            <a:gdLst>
              <a:gd name="T0" fmla="*/ 2147483647 w 93"/>
              <a:gd name="T1" fmla="*/ 0 h 36"/>
              <a:gd name="T2" fmla="*/ 2147483647 w 93"/>
              <a:gd name="T3" fmla="*/ 2147483647 h 36"/>
              <a:gd name="T4" fmla="*/ 0 w 93"/>
              <a:gd name="T5" fmla="*/ 2147483647 h 36"/>
              <a:gd name="T6" fmla="*/ 2147483647 w 93"/>
              <a:gd name="T7" fmla="*/ 0 h 36"/>
              <a:gd name="T8" fmla="*/ 0 60000 65536"/>
              <a:gd name="T9" fmla="*/ 0 60000 65536"/>
              <a:gd name="T10" fmla="*/ 0 60000 65536"/>
              <a:gd name="T11" fmla="*/ 0 60000 65536"/>
              <a:gd name="T12" fmla="*/ 0 w 93"/>
              <a:gd name="T13" fmla="*/ 0 h 36"/>
              <a:gd name="T14" fmla="*/ 93 w 93"/>
              <a:gd name="T15" fmla="*/ 36 h 36"/>
            </a:gdLst>
            <a:ahLst/>
            <a:cxnLst>
              <a:cxn ang="T8">
                <a:pos x="T0" y="T1"/>
              </a:cxn>
              <a:cxn ang="T9">
                <a:pos x="T2" y="T3"/>
              </a:cxn>
              <a:cxn ang="T10">
                <a:pos x="T4" y="T5"/>
              </a:cxn>
              <a:cxn ang="T11">
                <a:pos x="T6" y="T7"/>
              </a:cxn>
            </a:cxnLst>
            <a:rect l="T12" t="T13" r="T14" b="T15"/>
            <a:pathLst>
              <a:path w="93" h="36">
                <a:moveTo>
                  <a:pt x="49" y="0"/>
                </a:moveTo>
                <a:lnTo>
                  <a:pt x="93" y="36"/>
                </a:lnTo>
                <a:lnTo>
                  <a:pt x="0" y="23"/>
                </a:lnTo>
                <a:lnTo>
                  <a:pt x="49"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22131" name="Freeform 628"/>
          <p:cNvSpPr>
            <a:spLocks/>
          </p:cNvSpPr>
          <p:nvPr/>
        </p:nvSpPr>
        <p:spPr bwMode="auto">
          <a:xfrm>
            <a:off x="6771319" y="4670875"/>
            <a:ext cx="216877" cy="93662"/>
          </a:xfrm>
          <a:custGeom>
            <a:avLst/>
            <a:gdLst>
              <a:gd name="T0" fmla="*/ 2147483647 w 93"/>
              <a:gd name="T1" fmla="*/ 2147483647 h 36"/>
              <a:gd name="T2" fmla="*/ 0 w 93"/>
              <a:gd name="T3" fmla="*/ 0 h 36"/>
              <a:gd name="T4" fmla="*/ 2147483647 w 93"/>
              <a:gd name="T5" fmla="*/ 2147483647 h 36"/>
              <a:gd name="T6" fmla="*/ 2147483647 w 93"/>
              <a:gd name="T7" fmla="*/ 2147483647 h 36"/>
              <a:gd name="T8" fmla="*/ 0 60000 65536"/>
              <a:gd name="T9" fmla="*/ 0 60000 65536"/>
              <a:gd name="T10" fmla="*/ 0 60000 65536"/>
              <a:gd name="T11" fmla="*/ 0 60000 65536"/>
              <a:gd name="T12" fmla="*/ 0 w 93"/>
              <a:gd name="T13" fmla="*/ 0 h 36"/>
              <a:gd name="T14" fmla="*/ 93 w 93"/>
              <a:gd name="T15" fmla="*/ 36 h 36"/>
            </a:gdLst>
            <a:ahLst/>
            <a:cxnLst>
              <a:cxn ang="T8">
                <a:pos x="T0" y="T1"/>
              </a:cxn>
              <a:cxn ang="T9">
                <a:pos x="T2" y="T3"/>
              </a:cxn>
              <a:cxn ang="T10">
                <a:pos x="T4" y="T5"/>
              </a:cxn>
              <a:cxn ang="T11">
                <a:pos x="T6" y="T7"/>
              </a:cxn>
            </a:cxnLst>
            <a:rect l="T12" t="T13" r="T14" b="T15"/>
            <a:pathLst>
              <a:path w="93" h="36">
                <a:moveTo>
                  <a:pt x="93" y="13"/>
                </a:moveTo>
                <a:lnTo>
                  <a:pt x="0" y="0"/>
                </a:lnTo>
                <a:lnTo>
                  <a:pt x="44" y="36"/>
                </a:lnTo>
                <a:lnTo>
                  <a:pt x="93" y="13"/>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22132" name="Line 629"/>
          <p:cNvSpPr>
            <a:spLocks noChangeShapeType="1"/>
          </p:cNvSpPr>
          <p:nvPr/>
        </p:nvSpPr>
        <p:spPr bwMode="auto">
          <a:xfrm flipH="1" flipV="1">
            <a:off x="6771319" y="4670882"/>
            <a:ext cx="216877" cy="33337"/>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22133" name="Line 630"/>
          <p:cNvSpPr>
            <a:spLocks noChangeShapeType="1"/>
          </p:cNvSpPr>
          <p:nvPr/>
        </p:nvSpPr>
        <p:spPr bwMode="auto">
          <a:xfrm flipV="1">
            <a:off x="7205073" y="4670882"/>
            <a:ext cx="114300" cy="6032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22134" name="Line 631"/>
          <p:cNvSpPr>
            <a:spLocks noChangeShapeType="1"/>
          </p:cNvSpPr>
          <p:nvPr/>
        </p:nvSpPr>
        <p:spPr bwMode="auto">
          <a:xfrm flipV="1">
            <a:off x="6659951" y="4670882"/>
            <a:ext cx="111369" cy="6032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22135" name="Line 632"/>
          <p:cNvSpPr>
            <a:spLocks noChangeShapeType="1"/>
          </p:cNvSpPr>
          <p:nvPr/>
        </p:nvSpPr>
        <p:spPr bwMode="auto">
          <a:xfrm flipH="1" flipV="1">
            <a:off x="6224732" y="4670882"/>
            <a:ext cx="216877" cy="33337"/>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22136" name="Line 633"/>
          <p:cNvSpPr>
            <a:spLocks noChangeShapeType="1"/>
          </p:cNvSpPr>
          <p:nvPr/>
        </p:nvSpPr>
        <p:spPr bwMode="auto">
          <a:xfrm flipH="1" flipV="1">
            <a:off x="6988197" y="4704212"/>
            <a:ext cx="216877" cy="26988"/>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22137" name="Line 634"/>
          <p:cNvSpPr>
            <a:spLocks noChangeShapeType="1"/>
          </p:cNvSpPr>
          <p:nvPr/>
        </p:nvSpPr>
        <p:spPr bwMode="auto">
          <a:xfrm flipH="1">
            <a:off x="6875362" y="4704219"/>
            <a:ext cx="112834" cy="6032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22138" name="Line 635"/>
          <p:cNvSpPr>
            <a:spLocks noChangeShapeType="1"/>
          </p:cNvSpPr>
          <p:nvPr/>
        </p:nvSpPr>
        <p:spPr bwMode="auto">
          <a:xfrm flipH="1" flipV="1">
            <a:off x="6441608" y="4704212"/>
            <a:ext cx="218342" cy="26988"/>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22139" name="Line 636"/>
          <p:cNvSpPr>
            <a:spLocks noChangeShapeType="1"/>
          </p:cNvSpPr>
          <p:nvPr/>
        </p:nvSpPr>
        <p:spPr bwMode="auto">
          <a:xfrm flipH="1" flipV="1">
            <a:off x="6659949" y="4731207"/>
            <a:ext cx="215412" cy="33337"/>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22140" name="Line 637"/>
          <p:cNvSpPr>
            <a:spLocks noChangeShapeType="1"/>
          </p:cNvSpPr>
          <p:nvPr/>
        </p:nvSpPr>
        <p:spPr bwMode="auto">
          <a:xfrm>
            <a:off x="5949242" y="2189612"/>
            <a:ext cx="559777" cy="298450"/>
          </a:xfrm>
          <a:prstGeom prst="line">
            <a:avLst/>
          </a:prstGeom>
          <a:noFill/>
          <a:ln w="6350">
            <a:solidFill>
              <a:schemeClr val="tx1"/>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22141" name="Line 638"/>
          <p:cNvSpPr>
            <a:spLocks noChangeShapeType="1"/>
          </p:cNvSpPr>
          <p:nvPr/>
        </p:nvSpPr>
        <p:spPr bwMode="auto">
          <a:xfrm flipV="1">
            <a:off x="6179307" y="2488062"/>
            <a:ext cx="317989" cy="25400"/>
          </a:xfrm>
          <a:prstGeom prst="line">
            <a:avLst/>
          </a:prstGeom>
          <a:noFill/>
          <a:ln w="6350">
            <a:solidFill>
              <a:schemeClr val="tx1"/>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22142" name="Line 639"/>
          <p:cNvSpPr>
            <a:spLocks noChangeShapeType="1"/>
          </p:cNvSpPr>
          <p:nvPr/>
        </p:nvSpPr>
        <p:spPr bwMode="auto">
          <a:xfrm>
            <a:off x="6466523" y="2488067"/>
            <a:ext cx="98181" cy="130175"/>
          </a:xfrm>
          <a:prstGeom prst="line">
            <a:avLst/>
          </a:prstGeom>
          <a:noFill/>
          <a:ln w="6350">
            <a:solidFill>
              <a:schemeClr val="tx1"/>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22143" name="Line 640"/>
          <p:cNvSpPr>
            <a:spLocks noChangeShapeType="1"/>
          </p:cNvSpPr>
          <p:nvPr/>
        </p:nvSpPr>
        <p:spPr bwMode="auto">
          <a:xfrm flipV="1">
            <a:off x="5599011" y="1610175"/>
            <a:ext cx="175846" cy="61912"/>
          </a:xfrm>
          <a:prstGeom prst="line">
            <a:avLst/>
          </a:prstGeom>
          <a:noFill/>
          <a:ln w="9525">
            <a:solidFill>
              <a:schemeClr val="tx1"/>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22144" name="Line 641"/>
          <p:cNvSpPr>
            <a:spLocks noChangeShapeType="1"/>
          </p:cNvSpPr>
          <p:nvPr/>
        </p:nvSpPr>
        <p:spPr bwMode="auto">
          <a:xfrm flipV="1">
            <a:off x="5543327" y="2184850"/>
            <a:ext cx="414704" cy="114300"/>
          </a:xfrm>
          <a:prstGeom prst="line">
            <a:avLst/>
          </a:prstGeom>
          <a:noFill/>
          <a:ln w="9525">
            <a:solidFill>
              <a:schemeClr val="tx1"/>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22145" name="Line 642"/>
          <p:cNvSpPr>
            <a:spLocks noChangeShapeType="1"/>
          </p:cNvSpPr>
          <p:nvPr/>
        </p:nvSpPr>
        <p:spPr bwMode="auto">
          <a:xfrm flipH="1" flipV="1">
            <a:off x="5727967" y="2242000"/>
            <a:ext cx="444012" cy="279400"/>
          </a:xfrm>
          <a:prstGeom prst="line">
            <a:avLst/>
          </a:prstGeom>
          <a:noFill/>
          <a:ln w="9525">
            <a:solidFill>
              <a:schemeClr val="tx1"/>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22146" name="Line 643"/>
          <p:cNvSpPr>
            <a:spLocks noChangeShapeType="1"/>
          </p:cNvSpPr>
          <p:nvPr/>
        </p:nvSpPr>
        <p:spPr bwMode="auto">
          <a:xfrm flipH="1" flipV="1">
            <a:off x="5638577" y="1657800"/>
            <a:ext cx="95250" cy="584200"/>
          </a:xfrm>
          <a:prstGeom prst="line">
            <a:avLst/>
          </a:prstGeom>
          <a:noFill/>
          <a:ln w="9525">
            <a:solidFill>
              <a:schemeClr val="tx1"/>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22147" name="Line 644"/>
          <p:cNvSpPr>
            <a:spLocks noChangeShapeType="1"/>
          </p:cNvSpPr>
          <p:nvPr/>
        </p:nvSpPr>
        <p:spPr bwMode="auto">
          <a:xfrm flipH="1" flipV="1">
            <a:off x="5568239" y="1314900"/>
            <a:ext cx="70338" cy="336550"/>
          </a:xfrm>
          <a:prstGeom prst="line">
            <a:avLst/>
          </a:prstGeom>
          <a:noFill/>
          <a:ln w="9525">
            <a:solidFill>
              <a:schemeClr val="tx1"/>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22148" name="Line 645"/>
          <p:cNvSpPr>
            <a:spLocks noChangeShapeType="1"/>
          </p:cNvSpPr>
          <p:nvPr/>
        </p:nvSpPr>
        <p:spPr bwMode="auto">
          <a:xfrm flipV="1">
            <a:off x="5511090" y="1535562"/>
            <a:ext cx="38100" cy="63500"/>
          </a:xfrm>
          <a:prstGeom prst="line">
            <a:avLst/>
          </a:prstGeom>
          <a:noFill/>
          <a:ln w="9525">
            <a:solidFill>
              <a:schemeClr val="tx1"/>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22149" name="Rectangle 646"/>
          <p:cNvSpPr>
            <a:spLocks noGrp="1" noChangeArrowheads="1"/>
          </p:cNvSpPr>
          <p:nvPr>
            <p:ph type="title"/>
          </p:nvPr>
        </p:nvSpPr>
        <p:spPr>
          <a:xfrm>
            <a:off x="287358" y="223556"/>
            <a:ext cx="8999004" cy="438958"/>
          </a:xfrm>
        </p:spPr>
        <p:txBody>
          <a:bodyPr/>
          <a:lstStyle/>
          <a:p>
            <a:r>
              <a:rPr lang="en-US" sz="2400" dirty="0"/>
              <a:t>The Classic Strategy: Tighten Tolerances</a:t>
            </a:r>
          </a:p>
        </p:txBody>
      </p:sp>
      <p:sp>
        <p:nvSpPr>
          <p:cNvPr id="22150" name="Rectangle 647"/>
          <p:cNvSpPr>
            <a:spLocks noChangeArrowheads="1"/>
          </p:cNvSpPr>
          <p:nvPr/>
        </p:nvSpPr>
        <p:spPr bwMode="auto">
          <a:xfrm>
            <a:off x="8269674" y="4375601"/>
            <a:ext cx="0" cy="36933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lIns="0" tIns="0" rIns="0" bIns="0">
            <a:spAutoFit/>
          </a:bodyPr>
          <a:lstStyle/>
          <a:p>
            <a:pPr algn="ctr" eaLnBrk="0" hangingPunct="0"/>
            <a:endParaRPr lang="en-US" sz="2400" dirty="0">
              <a:latin typeface="Times New Roman" charset="0"/>
            </a:endParaRPr>
          </a:p>
        </p:txBody>
      </p:sp>
      <p:sp>
        <p:nvSpPr>
          <p:cNvPr id="22151" name="Freeform 648"/>
          <p:cNvSpPr>
            <a:spLocks/>
          </p:cNvSpPr>
          <p:nvPr/>
        </p:nvSpPr>
        <p:spPr bwMode="auto">
          <a:xfrm>
            <a:off x="3658844" y="2432500"/>
            <a:ext cx="5543550" cy="1231900"/>
          </a:xfrm>
          <a:custGeom>
            <a:avLst/>
            <a:gdLst>
              <a:gd name="T0" fmla="*/ 2147483647 w 3492"/>
              <a:gd name="T1" fmla="*/ 2147483647 h 776"/>
              <a:gd name="T2" fmla="*/ 0 w 3492"/>
              <a:gd name="T3" fmla="*/ 2147483647 h 776"/>
              <a:gd name="T4" fmla="*/ 2147483647 w 3492"/>
              <a:gd name="T5" fmla="*/ 2147483647 h 776"/>
              <a:gd name="T6" fmla="*/ 2147483647 w 3492"/>
              <a:gd name="T7" fmla="*/ 2147483647 h 776"/>
              <a:gd name="T8" fmla="*/ 2147483647 w 3492"/>
              <a:gd name="T9" fmla="*/ 0 h 776"/>
              <a:gd name="T10" fmla="*/ 2147483647 w 3492"/>
              <a:gd name="T11" fmla="*/ 2147483647 h 776"/>
              <a:gd name="T12" fmla="*/ 2147483647 w 3492"/>
              <a:gd name="T13" fmla="*/ 2147483647 h 776"/>
              <a:gd name="T14" fmla="*/ 2147483647 w 3492"/>
              <a:gd name="T15" fmla="*/ 2147483647 h 776"/>
              <a:gd name="T16" fmla="*/ 2147483647 w 3492"/>
              <a:gd name="T17" fmla="*/ 2147483647 h 776"/>
              <a:gd name="T18" fmla="*/ 2147483647 w 3492"/>
              <a:gd name="T19" fmla="*/ 2147483647 h 776"/>
              <a:gd name="T20" fmla="*/ 2147483647 w 3492"/>
              <a:gd name="T21" fmla="*/ 2147483647 h 776"/>
              <a:gd name="T22" fmla="*/ 2147483647 w 3492"/>
              <a:gd name="T23" fmla="*/ 2147483647 h 776"/>
              <a:gd name="T24" fmla="*/ 2147483647 w 3492"/>
              <a:gd name="T25" fmla="*/ 2147483647 h 776"/>
              <a:gd name="T26" fmla="*/ 2147483647 w 3492"/>
              <a:gd name="T27" fmla="*/ 2147483647 h 776"/>
              <a:gd name="T28" fmla="*/ 2147483647 w 3492"/>
              <a:gd name="T29" fmla="*/ 2147483647 h 776"/>
              <a:gd name="T30" fmla="*/ 2147483647 w 3492"/>
              <a:gd name="T31" fmla="*/ 2147483647 h 77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3492"/>
              <a:gd name="T49" fmla="*/ 0 h 776"/>
              <a:gd name="T50" fmla="*/ 3492 w 3492"/>
              <a:gd name="T51" fmla="*/ 776 h 77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3492" h="776">
                <a:moveTo>
                  <a:pt x="900" y="44"/>
                </a:moveTo>
                <a:lnTo>
                  <a:pt x="0" y="480"/>
                </a:lnTo>
                <a:lnTo>
                  <a:pt x="2320" y="776"/>
                </a:lnTo>
                <a:lnTo>
                  <a:pt x="3492" y="244"/>
                </a:lnTo>
                <a:lnTo>
                  <a:pt x="1700" y="0"/>
                </a:lnTo>
                <a:lnTo>
                  <a:pt x="1788" y="40"/>
                </a:lnTo>
                <a:lnTo>
                  <a:pt x="1948" y="228"/>
                </a:lnTo>
                <a:lnTo>
                  <a:pt x="1896" y="248"/>
                </a:lnTo>
                <a:lnTo>
                  <a:pt x="1808" y="268"/>
                </a:lnTo>
                <a:lnTo>
                  <a:pt x="1668" y="284"/>
                </a:lnTo>
                <a:lnTo>
                  <a:pt x="1428" y="264"/>
                </a:lnTo>
                <a:lnTo>
                  <a:pt x="1272" y="228"/>
                </a:lnTo>
                <a:lnTo>
                  <a:pt x="1132" y="144"/>
                </a:lnTo>
                <a:lnTo>
                  <a:pt x="992" y="152"/>
                </a:lnTo>
                <a:lnTo>
                  <a:pt x="928" y="108"/>
                </a:lnTo>
                <a:lnTo>
                  <a:pt x="900" y="44"/>
                </a:lnTo>
                <a:close/>
              </a:path>
            </a:pathLst>
          </a:custGeom>
          <a:solidFill>
            <a:srgbClr val="99FF99">
              <a:alpha val="50195"/>
            </a:srgbClr>
          </a:solidFill>
          <a:ln w="9525">
            <a:solidFill>
              <a:schemeClr val="tx1"/>
            </a:solidFill>
            <a:round/>
            <a:headEnd/>
            <a:tailEnd/>
          </a:ln>
        </p:spPr>
        <p:txBody>
          <a:bodyPr lIns="91429" tIns="45715" rIns="91429" bIns="45715"/>
          <a:lstStyle/>
          <a:p>
            <a:endParaRPr lang="en-US" sz="1800" dirty="0"/>
          </a:p>
        </p:txBody>
      </p:sp>
      <p:sp>
        <p:nvSpPr>
          <p:cNvPr id="20105" name="AutoShape 649"/>
          <p:cNvSpPr>
            <a:spLocks noChangeArrowheads="1"/>
          </p:cNvSpPr>
          <p:nvPr/>
        </p:nvSpPr>
        <p:spPr bwMode="gray">
          <a:xfrm>
            <a:off x="1720481" y="3832675"/>
            <a:ext cx="1785961" cy="1003300"/>
          </a:xfrm>
          <a:prstGeom prst="wedgeRoundRectCallout">
            <a:avLst>
              <a:gd name="adj1" fmla="val 83125"/>
              <a:gd name="adj2" fmla="val -105727"/>
              <a:gd name="adj3" fmla="val 16667"/>
            </a:avLst>
          </a:prstGeom>
          <a:ln>
            <a:headEnd/>
            <a:tailEnd/>
          </a:ln>
        </p:spPr>
        <p:style>
          <a:lnRef idx="0">
            <a:schemeClr val="accent4"/>
          </a:lnRef>
          <a:fillRef idx="3">
            <a:schemeClr val="accent4"/>
          </a:fillRef>
          <a:effectRef idx="3">
            <a:schemeClr val="accent4"/>
          </a:effectRef>
          <a:fontRef idx="minor">
            <a:schemeClr val="lt1"/>
          </a:fontRef>
        </p:style>
        <p:txBody>
          <a:bodyPr lIns="91429" tIns="45715" rIns="91429" bIns="45715"/>
          <a:lstStyle/>
          <a:p>
            <a:pPr algn="ctr">
              <a:defRPr/>
            </a:pPr>
            <a:r>
              <a:rPr lang="en-GB" sz="1800" dirty="0">
                <a:solidFill>
                  <a:schemeClr val="bg1"/>
                </a:solidFill>
                <a:ea typeface="+mn-ea"/>
                <a:cs typeface="+mn-cs"/>
              </a:rPr>
              <a:t>Required</a:t>
            </a:r>
          </a:p>
          <a:p>
            <a:pPr algn="ctr">
              <a:defRPr/>
            </a:pPr>
            <a:r>
              <a:rPr lang="en-GB" sz="1800" dirty="0">
                <a:solidFill>
                  <a:schemeClr val="bg1"/>
                </a:solidFill>
                <a:ea typeface="+mn-ea"/>
                <a:cs typeface="+mn-cs"/>
              </a:rPr>
              <a:t>Customer</a:t>
            </a:r>
          </a:p>
          <a:p>
            <a:pPr algn="ctr">
              <a:defRPr/>
            </a:pPr>
            <a:r>
              <a:rPr lang="en-GB" sz="1800" dirty="0">
                <a:solidFill>
                  <a:schemeClr val="bg1"/>
                </a:solidFill>
                <a:ea typeface="+mn-ea"/>
                <a:cs typeface="+mn-cs"/>
              </a:rPr>
              <a:t>Performance</a:t>
            </a:r>
          </a:p>
        </p:txBody>
      </p:sp>
      <p:grpSp>
        <p:nvGrpSpPr>
          <p:cNvPr id="22155" name="Group 650"/>
          <p:cNvGrpSpPr>
            <a:grpSpLocks/>
          </p:cNvGrpSpPr>
          <p:nvPr/>
        </p:nvGrpSpPr>
        <p:grpSpPr bwMode="auto">
          <a:xfrm>
            <a:off x="4482391" y="1327600"/>
            <a:ext cx="1094643" cy="3109912"/>
            <a:chOff x="201" y="546"/>
            <a:chExt cx="689" cy="1959"/>
          </a:xfrm>
        </p:grpSpPr>
        <p:sp>
          <p:nvSpPr>
            <p:cNvPr id="22187" name="Line 651"/>
            <p:cNvSpPr>
              <a:spLocks noChangeShapeType="1"/>
            </p:cNvSpPr>
            <p:nvPr/>
          </p:nvSpPr>
          <p:spPr bwMode="auto">
            <a:xfrm flipV="1">
              <a:off x="649" y="798"/>
              <a:ext cx="127" cy="403"/>
            </a:xfrm>
            <a:prstGeom prst="line">
              <a:avLst/>
            </a:prstGeom>
            <a:noFill/>
            <a:ln w="28575">
              <a:solidFill>
                <a:srgbClr val="000000"/>
              </a:solidFill>
              <a:round/>
              <a:headEnd/>
              <a:tailEnd/>
            </a:ln>
            <a:extLst>
              <a:ext uri="{909E8E84-426E-40dd-AFC4-6F175D3DCCD1}">
                <a14:hiddenFill xmlns="" xmlns:a14="http://schemas.microsoft.com/office/drawing/2010/main">
                  <a:noFill/>
                </a14:hiddenFill>
              </a:ext>
            </a:extLst>
          </p:spPr>
          <p:txBody>
            <a:bodyPr/>
            <a:lstStyle/>
            <a:p>
              <a:endParaRPr lang="en-US" sz="1800" dirty="0"/>
            </a:p>
          </p:txBody>
        </p:sp>
        <p:sp>
          <p:nvSpPr>
            <p:cNvPr id="22188" name="Line 652"/>
            <p:cNvSpPr>
              <a:spLocks noChangeShapeType="1"/>
            </p:cNvSpPr>
            <p:nvPr/>
          </p:nvSpPr>
          <p:spPr bwMode="auto">
            <a:xfrm flipV="1">
              <a:off x="826" y="546"/>
              <a:ext cx="64" cy="159"/>
            </a:xfrm>
            <a:prstGeom prst="line">
              <a:avLst/>
            </a:prstGeom>
            <a:noFill/>
            <a:ln w="28575">
              <a:solidFill>
                <a:srgbClr val="000000"/>
              </a:solidFill>
              <a:round/>
              <a:headEnd/>
              <a:tailEnd/>
            </a:ln>
            <a:extLst>
              <a:ext uri="{909E8E84-426E-40dd-AFC4-6F175D3DCCD1}">
                <a14:hiddenFill xmlns="" xmlns:a14="http://schemas.microsoft.com/office/drawing/2010/main">
                  <a:noFill/>
                </a14:hiddenFill>
              </a:ext>
            </a:extLst>
          </p:spPr>
          <p:txBody>
            <a:bodyPr/>
            <a:lstStyle/>
            <a:p>
              <a:endParaRPr lang="en-US" sz="1800" dirty="0"/>
            </a:p>
          </p:txBody>
        </p:sp>
        <p:sp>
          <p:nvSpPr>
            <p:cNvPr id="22189" name="Line 653"/>
            <p:cNvSpPr>
              <a:spLocks noChangeShapeType="1"/>
            </p:cNvSpPr>
            <p:nvPr/>
          </p:nvSpPr>
          <p:spPr bwMode="auto">
            <a:xfrm flipV="1">
              <a:off x="545" y="1193"/>
              <a:ext cx="112" cy="375"/>
            </a:xfrm>
            <a:prstGeom prst="line">
              <a:avLst/>
            </a:prstGeom>
            <a:noFill/>
            <a:ln w="28575">
              <a:solidFill>
                <a:srgbClr val="000000"/>
              </a:solidFill>
              <a:round/>
              <a:headEnd/>
              <a:tailEnd/>
            </a:ln>
            <a:extLst>
              <a:ext uri="{909E8E84-426E-40dd-AFC4-6F175D3DCCD1}">
                <a14:hiddenFill xmlns="" xmlns:a14="http://schemas.microsoft.com/office/drawing/2010/main">
                  <a:noFill/>
                </a14:hiddenFill>
              </a:ext>
            </a:extLst>
          </p:spPr>
          <p:txBody>
            <a:bodyPr/>
            <a:lstStyle/>
            <a:p>
              <a:endParaRPr lang="en-US" sz="1800" dirty="0"/>
            </a:p>
          </p:txBody>
        </p:sp>
        <p:sp>
          <p:nvSpPr>
            <p:cNvPr id="22190" name="Line 654"/>
            <p:cNvSpPr>
              <a:spLocks noChangeShapeType="1"/>
            </p:cNvSpPr>
            <p:nvPr/>
          </p:nvSpPr>
          <p:spPr bwMode="auto">
            <a:xfrm flipV="1">
              <a:off x="480" y="1568"/>
              <a:ext cx="65" cy="257"/>
            </a:xfrm>
            <a:prstGeom prst="line">
              <a:avLst/>
            </a:prstGeom>
            <a:noFill/>
            <a:ln w="28575">
              <a:solidFill>
                <a:srgbClr val="000000"/>
              </a:solidFill>
              <a:round/>
              <a:headEnd/>
              <a:tailEnd/>
            </a:ln>
            <a:extLst>
              <a:ext uri="{909E8E84-426E-40dd-AFC4-6F175D3DCCD1}">
                <a14:hiddenFill xmlns="" xmlns:a14="http://schemas.microsoft.com/office/drawing/2010/main">
                  <a:noFill/>
                </a14:hiddenFill>
              </a:ext>
            </a:extLst>
          </p:spPr>
          <p:txBody>
            <a:bodyPr/>
            <a:lstStyle/>
            <a:p>
              <a:endParaRPr lang="en-US" sz="1800" dirty="0"/>
            </a:p>
          </p:txBody>
        </p:sp>
        <p:sp>
          <p:nvSpPr>
            <p:cNvPr id="22191" name="Line 655"/>
            <p:cNvSpPr>
              <a:spLocks noChangeShapeType="1"/>
            </p:cNvSpPr>
            <p:nvPr/>
          </p:nvSpPr>
          <p:spPr bwMode="auto">
            <a:xfrm flipV="1">
              <a:off x="408" y="1825"/>
              <a:ext cx="72" cy="286"/>
            </a:xfrm>
            <a:prstGeom prst="line">
              <a:avLst/>
            </a:prstGeom>
            <a:noFill/>
            <a:ln w="28575">
              <a:solidFill>
                <a:srgbClr val="000000"/>
              </a:solidFill>
              <a:round/>
              <a:headEnd/>
              <a:tailEnd/>
            </a:ln>
            <a:extLst>
              <a:ext uri="{909E8E84-426E-40dd-AFC4-6F175D3DCCD1}">
                <a14:hiddenFill xmlns="" xmlns:a14="http://schemas.microsoft.com/office/drawing/2010/main">
                  <a:noFill/>
                </a14:hiddenFill>
              </a:ext>
            </a:extLst>
          </p:spPr>
          <p:txBody>
            <a:bodyPr/>
            <a:lstStyle/>
            <a:p>
              <a:endParaRPr lang="en-US" sz="1800" dirty="0"/>
            </a:p>
          </p:txBody>
        </p:sp>
        <p:sp>
          <p:nvSpPr>
            <p:cNvPr id="22192" name="Line 656"/>
            <p:cNvSpPr>
              <a:spLocks noChangeShapeType="1"/>
            </p:cNvSpPr>
            <p:nvPr/>
          </p:nvSpPr>
          <p:spPr bwMode="auto">
            <a:xfrm flipV="1">
              <a:off x="344" y="2111"/>
              <a:ext cx="64" cy="318"/>
            </a:xfrm>
            <a:prstGeom prst="line">
              <a:avLst/>
            </a:prstGeom>
            <a:noFill/>
            <a:ln w="28575">
              <a:solidFill>
                <a:srgbClr val="000000"/>
              </a:solidFill>
              <a:round/>
              <a:headEnd/>
              <a:tailEnd/>
            </a:ln>
            <a:extLst>
              <a:ext uri="{909E8E84-426E-40dd-AFC4-6F175D3DCCD1}">
                <a14:hiddenFill xmlns="" xmlns:a14="http://schemas.microsoft.com/office/drawing/2010/main">
                  <a:noFill/>
                </a14:hiddenFill>
              </a:ext>
            </a:extLst>
          </p:spPr>
          <p:txBody>
            <a:bodyPr/>
            <a:lstStyle/>
            <a:p>
              <a:endParaRPr lang="en-US" sz="1800" dirty="0"/>
            </a:p>
          </p:txBody>
        </p:sp>
        <p:sp>
          <p:nvSpPr>
            <p:cNvPr id="22193" name="Line 657"/>
            <p:cNvSpPr>
              <a:spLocks noChangeShapeType="1"/>
            </p:cNvSpPr>
            <p:nvPr/>
          </p:nvSpPr>
          <p:spPr bwMode="auto">
            <a:xfrm flipV="1">
              <a:off x="273" y="2429"/>
              <a:ext cx="71" cy="38"/>
            </a:xfrm>
            <a:prstGeom prst="line">
              <a:avLst/>
            </a:prstGeom>
            <a:noFill/>
            <a:ln w="28575">
              <a:solidFill>
                <a:srgbClr val="000000"/>
              </a:solidFill>
              <a:round/>
              <a:headEnd/>
              <a:tailEnd/>
            </a:ln>
            <a:extLst>
              <a:ext uri="{909E8E84-426E-40dd-AFC4-6F175D3DCCD1}">
                <a14:hiddenFill xmlns="" xmlns:a14="http://schemas.microsoft.com/office/drawing/2010/main">
                  <a:noFill/>
                </a14:hiddenFill>
              </a:ext>
            </a:extLst>
          </p:spPr>
          <p:txBody>
            <a:bodyPr/>
            <a:lstStyle/>
            <a:p>
              <a:endParaRPr lang="en-US" sz="1800" dirty="0"/>
            </a:p>
          </p:txBody>
        </p:sp>
        <p:sp>
          <p:nvSpPr>
            <p:cNvPr id="22194" name="Line 658"/>
            <p:cNvSpPr>
              <a:spLocks noChangeShapeType="1"/>
            </p:cNvSpPr>
            <p:nvPr/>
          </p:nvSpPr>
          <p:spPr bwMode="auto">
            <a:xfrm flipV="1">
              <a:off x="201" y="2467"/>
              <a:ext cx="72" cy="38"/>
            </a:xfrm>
            <a:prstGeom prst="line">
              <a:avLst/>
            </a:prstGeom>
            <a:noFill/>
            <a:ln w="9525">
              <a:solidFill>
                <a:srgbClr val="000000"/>
              </a:solidFill>
              <a:round/>
              <a:headEnd/>
              <a:tailEnd/>
            </a:ln>
            <a:extLst>
              <a:ext uri="{909E8E84-426E-40dd-AFC4-6F175D3DCCD1}">
                <a14:hiddenFill xmlns="" xmlns:a14="http://schemas.microsoft.com/office/drawing/2010/main">
                  <a:noFill/>
                </a14:hiddenFill>
              </a:ext>
            </a:extLst>
          </p:spPr>
          <p:txBody>
            <a:bodyPr/>
            <a:lstStyle/>
            <a:p>
              <a:endParaRPr lang="en-US" sz="1800" dirty="0"/>
            </a:p>
          </p:txBody>
        </p:sp>
        <p:sp>
          <p:nvSpPr>
            <p:cNvPr id="22195" name="Line 659"/>
            <p:cNvSpPr>
              <a:spLocks noChangeShapeType="1"/>
            </p:cNvSpPr>
            <p:nvPr/>
          </p:nvSpPr>
          <p:spPr bwMode="auto">
            <a:xfrm flipV="1">
              <a:off x="773" y="698"/>
              <a:ext cx="52" cy="104"/>
            </a:xfrm>
            <a:prstGeom prst="line">
              <a:avLst/>
            </a:prstGeom>
            <a:noFill/>
            <a:ln w="28575">
              <a:solidFill>
                <a:schemeClr val="tx1"/>
              </a:solidFill>
              <a:round/>
              <a:headEnd/>
              <a:tailEnd/>
            </a:ln>
            <a:extLst>
              <a:ext uri="{909E8E84-426E-40dd-AFC4-6F175D3DCCD1}">
                <a14:hiddenFill xmlns="" xmlns:a14="http://schemas.microsoft.com/office/drawing/2010/main">
                  <a:noFill/>
                </a14:hiddenFill>
              </a:ext>
            </a:extLst>
          </p:spPr>
          <p:txBody>
            <a:bodyPr/>
            <a:lstStyle/>
            <a:p>
              <a:endParaRPr lang="en-US" sz="1800" dirty="0"/>
            </a:p>
          </p:txBody>
        </p:sp>
      </p:grpSp>
      <p:sp>
        <p:nvSpPr>
          <p:cNvPr id="22156" name="Oval 660"/>
          <p:cNvSpPr>
            <a:spLocks noChangeArrowheads="1"/>
          </p:cNvSpPr>
          <p:nvPr/>
        </p:nvSpPr>
        <p:spPr bwMode="auto">
          <a:xfrm>
            <a:off x="4413519" y="4339094"/>
            <a:ext cx="193431" cy="193675"/>
          </a:xfrm>
          <a:prstGeom prst="ellipse">
            <a:avLst/>
          </a:prstGeom>
          <a:solidFill>
            <a:srgbClr val="FFCC66"/>
          </a:solidFill>
          <a:ln w="9525">
            <a:solidFill>
              <a:schemeClr val="tx1"/>
            </a:solidFill>
            <a:round/>
            <a:headEnd/>
            <a:tailEnd/>
          </a:ln>
        </p:spPr>
        <p:txBody>
          <a:bodyPr wrap="none" lIns="91429" tIns="45715" rIns="91429" bIns="45715" anchor="ctr"/>
          <a:lstStyle/>
          <a:p>
            <a:pPr algn="ctr"/>
            <a:endParaRPr lang="en-US" sz="2400" dirty="0">
              <a:latin typeface="Times New Roman" charset="0"/>
            </a:endParaRPr>
          </a:p>
        </p:txBody>
      </p:sp>
      <p:sp>
        <p:nvSpPr>
          <p:cNvPr id="22157" name="Line 661"/>
          <p:cNvSpPr>
            <a:spLocks noChangeShapeType="1"/>
          </p:cNvSpPr>
          <p:nvPr/>
        </p:nvSpPr>
        <p:spPr bwMode="auto">
          <a:xfrm>
            <a:off x="7438071" y="4264475"/>
            <a:ext cx="219808" cy="23812"/>
          </a:xfrm>
          <a:prstGeom prst="line">
            <a:avLst/>
          </a:prstGeom>
          <a:noFill/>
          <a:ln w="28575">
            <a:solidFill>
              <a:srgbClr val="000000"/>
            </a:solidFill>
            <a:round/>
            <a:headEn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grpSp>
        <p:nvGrpSpPr>
          <p:cNvPr id="22158" name="Group 662"/>
          <p:cNvGrpSpPr>
            <a:grpSpLocks/>
          </p:cNvGrpSpPr>
          <p:nvPr/>
        </p:nvGrpSpPr>
        <p:grpSpPr bwMode="auto">
          <a:xfrm>
            <a:off x="5578495" y="1327600"/>
            <a:ext cx="1828800" cy="2546350"/>
            <a:chOff x="893" y="551"/>
            <a:chExt cx="1152" cy="1604"/>
          </a:xfrm>
        </p:grpSpPr>
        <p:sp>
          <p:nvSpPr>
            <p:cNvPr id="22178" name="Line 663"/>
            <p:cNvSpPr>
              <a:spLocks noChangeShapeType="1"/>
            </p:cNvSpPr>
            <p:nvPr/>
          </p:nvSpPr>
          <p:spPr bwMode="auto">
            <a:xfrm flipH="1" flipV="1">
              <a:off x="1443" y="1341"/>
              <a:ext cx="137" cy="158"/>
            </a:xfrm>
            <a:prstGeom prst="line">
              <a:avLst/>
            </a:prstGeom>
            <a:noFill/>
            <a:ln w="28575">
              <a:solidFill>
                <a:srgbClr val="000000"/>
              </a:solidFill>
              <a:round/>
              <a:headEnd/>
              <a:tailEnd/>
            </a:ln>
            <a:extLst>
              <a:ext uri="{909E8E84-426E-40dd-AFC4-6F175D3DCCD1}">
                <a14:hiddenFill xmlns="" xmlns:a14="http://schemas.microsoft.com/office/drawing/2010/main">
                  <a:noFill/>
                </a14:hiddenFill>
              </a:ext>
            </a:extLst>
          </p:spPr>
          <p:txBody>
            <a:bodyPr/>
            <a:lstStyle/>
            <a:p>
              <a:endParaRPr lang="en-US" sz="1800" dirty="0"/>
            </a:p>
          </p:txBody>
        </p:sp>
        <p:sp>
          <p:nvSpPr>
            <p:cNvPr id="22179" name="Line 664"/>
            <p:cNvSpPr>
              <a:spLocks noChangeShapeType="1"/>
            </p:cNvSpPr>
            <p:nvPr/>
          </p:nvSpPr>
          <p:spPr bwMode="auto">
            <a:xfrm flipH="1" flipV="1">
              <a:off x="1580" y="1499"/>
              <a:ext cx="136" cy="175"/>
            </a:xfrm>
            <a:prstGeom prst="line">
              <a:avLst/>
            </a:prstGeom>
            <a:noFill/>
            <a:ln w="28575">
              <a:solidFill>
                <a:srgbClr val="000000"/>
              </a:solidFill>
              <a:round/>
              <a:headEnd/>
              <a:tailEnd/>
            </a:ln>
            <a:extLst>
              <a:ext uri="{909E8E84-426E-40dd-AFC4-6F175D3DCCD1}">
                <a14:hiddenFill xmlns="" xmlns:a14="http://schemas.microsoft.com/office/drawing/2010/main">
                  <a:noFill/>
                </a14:hiddenFill>
              </a:ext>
            </a:extLst>
          </p:spPr>
          <p:txBody>
            <a:bodyPr/>
            <a:lstStyle/>
            <a:p>
              <a:endParaRPr lang="en-US" sz="1800" dirty="0"/>
            </a:p>
          </p:txBody>
        </p:sp>
        <p:sp>
          <p:nvSpPr>
            <p:cNvPr id="22180" name="Line 665"/>
            <p:cNvSpPr>
              <a:spLocks noChangeShapeType="1"/>
            </p:cNvSpPr>
            <p:nvPr/>
          </p:nvSpPr>
          <p:spPr bwMode="auto">
            <a:xfrm flipH="1" flipV="1">
              <a:off x="1716" y="1674"/>
              <a:ext cx="143" cy="204"/>
            </a:xfrm>
            <a:prstGeom prst="line">
              <a:avLst/>
            </a:prstGeom>
            <a:noFill/>
            <a:ln w="28575">
              <a:solidFill>
                <a:srgbClr val="000000"/>
              </a:solidFill>
              <a:round/>
              <a:headEnd/>
              <a:tailEnd/>
            </a:ln>
            <a:extLst>
              <a:ext uri="{909E8E84-426E-40dd-AFC4-6F175D3DCCD1}">
                <a14:hiddenFill xmlns="" xmlns:a14="http://schemas.microsoft.com/office/drawing/2010/main">
                  <a:noFill/>
                </a14:hiddenFill>
              </a:ext>
            </a:extLst>
          </p:spPr>
          <p:txBody>
            <a:bodyPr/>
            <a:lstStyle/>
            <a:p>
              <a:endParaRPr lang="en-US" sz="1800" dirty="0"/>
            </a:p>
          </p:txBody>
        </p:sp>
        <p:sp>
          <p:nvSpPr>
            <p:cNvPr id="22181" name="Line 666"/>
            <p:cNvSpPr>
              <a:spLocks noChangeShapeType="1"/>
            </p:cNvSpPr>
            <p:nvPr/>
          </p:nvSpPr>
          <p:spPr bwMode="auto">
            <a:xfrm flipH="1" flipV="1">
              <a:off x="1859" y="1878"/>
              <a:ext cx="137" cy="151"/>
            </a:xfrm>
            <a:prstGeom prst="line">
              <a:avLst/>
            </a:prstGeom>
            <a:noFill/>
            <a:ln w="28575">
              <a:solidFill>
                <a:srgbClr val="000000"/>
              </a:solidFill>
              <a:round/>
              <a:headEnd/>
              <a:tailEnd/>
            </a:ln>
            <a:extLst>
              <a:ext uri="{909E8E84-426E-40dd-AFC4-6F175D3DCCD1}">
                <a14:hiddenFill xmlns="" xmlns:a14="http://schemas.microsoft.com/office/drawing/2010/main">
                  <a:noFill/>
                </a14:hiddenFill>
              </a:ext>
            </a:extLst>
          </p:spPr>
          <p:txBody>
            <a:bodyPr/>
            <a:lstStyle/>
            <a:p>
              <a:endParaRPr lang="en-US" sz="1800" dirty="0"/>
            </a:p>
          </p:txBody>
        </p:sp>
        <p:sp>
          <p:nvSpPr>
            <p:cNvPr id="22182" name="Line 667"/>
            <p:cNvSpPr>
              <a:spLocks noChangeShapeType="1"/>
            </p:cNvSpPr>
            <p:nvPr/>
          </p:nvSpPr>
          <p:spPr bwMode="auto">
            <a:xfrm>
              <a:off x="1389" y="1300"/>
              <a:ext cx="64" cy="49"/>
            </a:xfrm>
            <a:prstGeom prst="line">
              <a:avLst/>
            </a:prstGeom>
            <a:noFill/>
            <a:ln w="28575">
              <a:solidFill>
                <a:schemeClr val="tx1"/>
              </a:solidFill>
              <a:round/>
              <a:headEnd/>
              <a:tailEnd/>
            </a:ln>
            <a:extLst>
              <a:ext uri="{909E8E84-426E-40dd-AFC4-6F175D3DCCD1}">
                <a14:hiddenFill xmlns="" xmlns:a14="http://schemas.microsoft.com/office/drawing/2010/main">
                  <a:noFill/>
                </a14:hiddenFill>
              </a:ext>
            </a:extLst>
          </p:spPr>
          <p:txBody>
            <a:bodyPr/>
            <a:lstStyle/>
            <a:p>
              <a:endParaRPr lang="en-US" sz="1800" dirty="0"/>
            </a:p>
          </p:txBody>
        </p:sp>
        <p:sp>
          <p:nvSpPr>
            <p:cNvPr id="22183" name="Line 668"/>
            <p:cNvSpPr>
              <a:spLocks noChangeShapeType="1"/>
            </p:cNvSpPr>
            <p:nvPr/>
          </p:nvSpPr>
          <p:spPr bwMode="auto">
            <a:xfrm flipH="1" flipV="1">
              <a:off x="1085" y="1111"/>
              <a:ext cx="304" cy="184"/>
            </a:xfrm>
            <a:prstGeom prst="line">
              <a:avLst/>
            </a:prstGeom>
            <a:noFill/>
            <a:ln w="28575">
              <a:solidFill>
                <a:schemeClr val="tx1"/>
              </a:solidFill>
              <a:round/>
              <a:headEnd/>
              <a:tailEnd/>
            </a:ln>
            <a:extLst>
              <a:ext uri="{909E8E84-426E-40dd-AFC4-6F175D3DCCD1}">
                <a14:hiddenFill xmlns="" xmlns:a14="http://schemas.microsoft.com/office/drawing/2010/main">
                  <a:noFill/>
                </a14:hiddenFill>
              </a:ext>
            </a:extLst>
          </p:spPr>
          <p:txBody>
            <a:bodyPr/>
            <a:lstStyle/>
            <a:p>
              <a:endParaRPr lang="en-US" sz="1800" dirty="0"/>
            </a:p>
          </p:txBody>
        </p:sp>
        <p:sp>
          <p:nvSpPr>
            <p:cNvPr id="22184" name="Line 669"/>
            <p:cNvSpPr>
              <a:spLocks noChangeShapeType="1"/>
            </p:cNvSpPr>
            <p:nvPr/>
          </p:nvSpPr>
          <p:spPr bwMode="auto">
            <a:xfrm flipH="1" flipV="1">
              <a:off x="985" y="747"/>
              <a:ext cx="116" cy="360"/>
            </a:xfrm>
            <a:prstGeom prst="line">
              <a:avLst/>
            </a:prstGeom>
            <a:noFill/>
            <a:ln w="28575">
              <a:solidFill>
                <a:schemeClr val="tx1"/>
              </a:solidFill>
              <a:round/>
              <a:headEnd/>
              <a:tailEnd/>
            </a:ln>
            <a:extLst>
              <a:ext uri="{909E8E84-426E-40dd-AFC4-6F175D3DCCD1}">
                <a14:hiddenFill xmlns="" xmlns:a14="http://schemas.microsoft.com/office/drawing/2010/main">
                  <a:noFill/>
                </a14:hiddenFill>
              </a:ext>
            </a:extLst>
          </p:spPr>
          <p:txBody>
            <a:bodyPr/>
            <a:lstStyle/>
            <a:p>
              <a:endParaRPr lang="en-US" sz="1800" dirty="0"/>
            </a:p>
          </p:txBody>
        </p:sp>
        <p:sp>
          <p:nvSpPr>
            <p:cNvPr id="22185" name="Line 670"/>
            <p:cNvSpPr>
              <a:spLocks noChangeShapeType="1"/>
            </p:cNvSpPr>
            <p:nvPr/>
          </p:nvSpPr>
          <p:spPr bwMode="auto">
            <a:xfrm flipH="1" flipV="1">
              <a:off x="893" y="551"/>
              <a:ext cx="92" cy="208"/>
            </a:xfrm>
            <a:prstGeom prst="line">
              <a:avLst/>
            </a:prstGeom>
            <a:noFill/>
            <a:ln w="28575">
              <a:solidFill>
                <a:schemeClr val="tx1"/>
              </a:solidFill>
              <a:round/>
              <a:headEnd/>
              <a:tailEnd/>
            </a:ln>
            <a:extLst>
              <a:ext uri="{909E8E84-426E-40dd-AFC4-6F175D3DCCD1}">
                <a14:hiddenFill xmlns="" xmlns:a14="http://schemas.microsoft.com/office/drawing/2010/main">
                  <a:noFill/>
                </a14:hiddenFill>
              </a:ext>
            </a:extLst>
          </p:spPr>
          <p:txBody>
            <a:bodyPr/>
            <a:lstStyle/>
            <a:p>
              <a:endParaRPr lang="en-US" sz="1800" dirty="0"/>
            </a:p>
          </p:txBody>
        </p:sp>
        <p:sp>
          <p:nvSpPr>
            <p:cNvPr id="22186" name="Line 671"/>
            <p:cNvSpPr>
              <a:spLocks noChangeShapeType="1"/>
            </p:cNvSpPr>
            <p:nvPr/>
          </p:nvSpPr>
          <p:spPr bwMode="auto">
            <a:xfrm>
              <a:off x="1993" y="2027"/>
              <a:ext cx="52" cy="128"/>
            </a:xfrm>
            <a:prstGeom prst="line">
              <a:avLst/>
            </a:prstGeom>
            <a:noFill/>
            <a:ln w="28575">
              <a:solidFill>
                <a:schemeClr val="tx1"/>
              </a:solidFill>
              <a:round/>
              <a:headEnd/>
              <a:tailEnd/>
            </a:ln>
            <a:extLst>
              <a:ext uri="{909E8E84-426E-40dd-AFC4-6F175D3DCCD1}">
                <a14:hiddenFill xmlns="" xmlns:a14="http://schemas.microsoft.com/office/drawing/2010/main">
                  <a:noFill/>
                </a14:hiddenFill>
              </a:ext>
            </a:extLst>
          </p:spPr>
          <p:txBody>
            <a:bodyPr/>
            <a:lstStyle/>
            <a:p>
              <a:endParaRPr lang="en-US" sz="1800" dirty="0"/>
            </a:p>
          </p:txBody>
        </p:sp>
      </p:grpSp>
      <p:sp>
        <p:nvSpPr>
          <p:cNvPr id="22159" name="Oval 672"/>
          <p:cNvSpPr>
            <a:spLocks noChangeArrowheads="1"/>
          </p:cNvSpPr>
          <p:nvPr/>
        </p:nvSpPr>
        <p:spPr bwMode="auto">
          <a:xfrm>
            <a:off x="7643224" y="4188278"/>
            <a:ext cx="193431" cy="193675"/>
          </a:xfrm>
          <a:prstGeom prst="ellipse">
            <a:avLst/>
          </a:prstGeom>
          <a:solidFill>
            <a:srgbClr val="FFCC66"/>
          </a:solidFill>
          <a:ln w="9525">
            <a:solidFill>
              <a:schemeClr val="tx1"/>
            </a:solidFill>
            <a:round/>
            <a:headEnd/>
            <a:tailEnd/>
          </a:ln>
        </p:spPr>
        <p:txBody>
          <a:bodyPr wrap="none" lIns="91429" tIns="45715" rIns="91429" bIns="45715" anchor="ctr"/>
          <a:lstStyle/>
          <a:p>
            <a:pPr algn="ctr"/>
            <a:endParaRPr lang="en-US" sz="2400" dirty="0">
              <a:latin typeface="Times New Roman" charset="0"/>
            </a:endParaRPr>
          </a:p>
        </p:txBody>
      </p:sp>
      <p:sp>
        <p:nvSpPr>
          <p:cNvPr id="22176" name="Text Box 674"/>
          <p:cNvSpPr txBox="1">
            <a:spLocks noChangeArrowheads="1"/>
          </p:cNvSpPr>
          <p:nvPr/>
        </p:nvSpPr>
        <p:spPr bwMode="auto">
          <a:xfrm>
            <a:off x="3319039" y="4814758"/>
            <a:ext cx="2111878" cy="646331"/>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lIns="91429" tIns="45715" rIns="91429" bIns="45715">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algn="ctr" eaLnBrk="1" hangingPunct="1">
              <a:spcBef>
                <a:spcPct val="50000"/>
              </a:spcBef>
            </a:pPr>
            <a:r>
              <a:rPr lang="en-GB" sz="1800" dirty="0"/>
              <a:t>Set Tight Tolerances for X</a:t>
            </a:r>
            <a:r>
              <a:rPr lang="en-GB" sz="1800" baseline="-25000" dirty="0"/>
              <a:t>1</a:t>
            </a:r>
            <a:r>
              <a:rPr lang="en-GB" sz="1800" dirty="0"/>
              <a:t> </a:t>
            </a:r>
          </a:p>
        </p:txBody>
      </p:sp>
      <p:sp>
        <p:nvSpPr>
          <p:cNvPr id="22172" name="Line 680"/>
          <p:cNvSpPr>
            <a:spLocks noChangeShapeType="1"/>
          </p:cNvSpPr>
          <p:nvPr/>
        </p:nvSpPr>
        <p:spPr bwMode="gray">
          <a:xfrm flipV="1">
            <a:off x="4878732" y="1166134"/>
            <a:ext cx="0" cy="1199926"/>
          </a:xfrm>
          <a:prstGeom prst="line">
            <a:avLst/>
          </a:prstGeom>
          <a:noFill/>
          <a:ln w="57150">
            <a:solidFill>
              <a:srgbClr val="FF0000"/>
            </a:solidFill>
            <a:round/>
            <a:headEnd type="triangle" w="med" len="med"/>
            <a:tailEnd type="triangle" w="med" len="me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22173" name="Text Box 681"/>
          <p:cNvSpPr txBox="1">
            <a:spLocks noChangeArrowheads="1"/>
          </p:cNvSpPr>
          <p:nvPr/>
        </p:nvSpPr>
        <p:spPr bwMode="gray">
          <a:xfrm rot="16200000">
            <a:off x="3668795" y="1493816"/>
            <a:ext cx="1578532" cy="584776"/>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lIns="91429" tIns="45715" rIns="91429" bIns="45715">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algn="ctr" eaLnBrk="1" hangingPunct="1">
              <a:spcBef>
                <a:spcPct val="50000"/>
              </a:spcBef>
            </a:pPr>
            <a:r>
              <a:rPr lang="en-GB" sz="1600" b="1" dirty="0"/>
              <a:t>Variation in Performance </a:t>
            </a:r>
          </a:p>
        </p:txBody>
      </p:sp>
      <p:grpSp>
        <p:nvGrpSpPr>
          <p:cNvPr id="6" name="Group 682"/>
          <p:cNvGrpSpPr>
            <a:grpSpLocks/>
          </p:cNvGrpSpPr>
          <p:nvPr/>
        </p:nvGrpSpPr>
        <p:grpSpPr bwMode="auto">
          <a:xfrm>
            <a:off x="5181886" y="1338719"/>
            <a:ext cx="766937" cy="962025"/>
            <a:chOff x="3634" y="1044"/>
            <a:chExt cx="483" cy="606"/>
          </a:xfrm>
        </p:grpSpPr>
        <p:sp>
          <p:nvSpPr>
            <p:cNvPr id="22168" name="Freeform 683"/>
            <p:cNvSpPr>
              <a:spLocks/>
            </p:cNvSpPr>
            <p:nvPr/>
          </p:nvSpPr>
          <p:spPr bwMode="auto">
            <a:xfrm>
              <a:off x="3748" y="1044"/>
              <a:ext cx="276" cy="273"/>
            </a:xfrm>
            <a:custGeom>
              <a:avLst/>
              <a:gdLst>
                <a:gd name="T0" fmla="*/ 132 w 276"/>
                <a:gd name="T1" fmla="*/ 0 h 273"/>
                <a:gd name="T2" fmla="*/ 0 w 276"/>
                <a:gd name="T3" fmla="*/ 225 h 273"/>
                <a:gd name="T4" fmla="*/ 135 w 276"/>
                <a:gd name="T5" fmla="*/ 273 h 273"/>
                <a:gd name="T6" fmla="*/ 276 w 276"/>
                <a:gd name="T7" fmla="*/ 243 h 273"/>
                <a:gd name="T8" fmla="*/ 258 w 276"/>
                <a:gd name="T9" fmla="*/ 174 h 273"/>
                <a:gd name="T10" fmla="*/ 132 w 276"/>
                <a:gd name="T11" fmla="*/ 0 h 273"/>
                <a:gd name="T12" fmla="*/ 0 60000 65536"/>
                <a:gd name="T13" fmla="*/ 0 60000 65536"/>
                <a:gd name="T14" fmla="*/ 0 60000 65536"/>
                <a:gd name="T15" fmla="*/ 0 60000 65536"/>
                <a:gd name="T16" fmla="*/ 0 60000 65536"/>
                <a:gd name="T17" fmla="*/ 0 60000 65536"/>
                <a:gd name="T18" fmla="*/ 0 w 276"/>
                <a:gd name="T19" fmla="*/ 0 h 273"/>
                <a:gd name="T20" fmla="*/ 276 w 276"/>
                <a:gd name="T21" fmla="*/ 273 h 273"/>
              </a:gdLst>
              <a:ahLst/>
              <a:cxnLst>
                <a:cxn ang="T12">
                  <a:pos x="T0" y="T1"/>
                </a:cxn>
                <a:cxn ang="T13">
                  <a:pos x="T2" y="T3"/>
                </a:cxn>
                <a:cxn ang="T14">
                  <a:pos x="T4" y="T5"/>
                </a:cxn>
                <a:cxn ang="T15">
                  <a:pos x="T6" y="T7"/>
                </a:cxn>
                <a:cxn ang="T16">
                  <a:pos x="T8" y="T9"/>
                </a:cxn>
                <a:cxn ang="T17">
                  <a:pos x="T10" y="T11"/>
                </a:cxn>
              </a:cxnLst>
              <a:rect l="T18" t="T19" r="T20" b="T21"/>
              <a:pathLst>
                <a:path w="276" h="273">
                  <a:moveTo>
                    <a:pt x="132" y="0"/>
                  </a:moveTo>
                  <a:lnTo>
                    <a:pt x="0" y="225"/>
                  </a:lnTo>
                  <a:lnTo>
                    <a:pt x="135" y="273"/>
                  </a:lnTo>
                  <a:lnTo>
                    <a:pt x="276" y="243"/>
                  </a:lnTo>
                  <a:lnTo>
                    <a:pt x="258" y="174"/>
                  </a:lnTo>
                  <a:lnTo>
                    <a:pt x="132" y="0"/>
                  </a:lnTo>
                  <a:close/>
                </a:path>
              </a:pathLst>
            </a:custGeom>
            <a:solidFill>
              <a:srgbClr val="FF0000">
                <a:alpha val="81960"/>
              </a:srgbClr>
            </a:solid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n-US" sz="1800" dirty="0"/>
            </a:p>
          </p:txBody>
        </p:sp>
        <p:sp>
          <p:nvSpPr>
            <p:cNvPr id="22169" name="Freeform 684"/>
            <p:cNvSpPr>
              <a:spLocks/>
            </p:cNvSpPr>
            <p:nvPr/>
          </p:nvSpPr>
          <p:spPr bwMode="auto">
            <a:xfrm>
              <a:off x="3634" y="1269"/>
              <a:ext cx="483" cy="381"/>
            </a:xfrm>
            <a:custGeom>
              <a:avLst/>
              <a:gdLst>
                <a:gd name="T0" fmla="*/ 111 w 483"/>
                <a:gd name="T1" fmla="*/ 0 h 381"/>
                <a:gd name="T2" fmla="*/ 27 w 483"/>
                <a:gd name="T3" fmla="*/ 207 h 381"/>
                <a:gd name="T4" fmla="*/ 0 w 483"/>
                <a:gd name="T5" fmla="*/ 315 h 381"/>
                <a:gd name="T6" fmla="*/ 84 w 483"/>
                <a:gd name="T7" fmla="*/ 345 h 381"/>
                <a:gd name="T8" fmla="*/ 213 w 483"/>
                <a:gd name="T9" fmla="*/ 381 h 381"/>
                <a:gd name="T10" fmla="*/ 483 w 483"/>
                <a:gd name="T11" fmla="*/ 309 h 381"/>
                <a:gd name="T12" fmla="*/ 393 w 483"/>
                <a:gd name="T13" fmla="*/ 15 h 381"/>
                <a:gd name="T14" fmla="*/ 252 w 483"/>
                <a:gd name="T15" fmla="*/ 48 h 381"/>
                <a:gd name="T16" fmla="*/ 111 w 483"/>
                <a:gd name="T17" fmla="*/ 0 h 381"/>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483"/>
                <a:gd name="T28" fmla="*/ 0 h 381"/>
                <a:gd name="T29" fmla="*/ 483 w 483"/>
                <a:gd name="T30" fmla="*/ 381 h 381"/>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483" h="381">
                  <a:moveTo>
                    <a:pt x="111" y="0"/>
                  </a:moveTo>
                  <a:lnTo>
                    <a:pt x="27" y="207"/>
                  </a:lnTo>
                  <a:lnTo>
                    <a:pt x="0" y="315"/>
                  </a:lnTo>
                  <a:lnTo>
                    <a:pt x="84" y="345"/>
                  </a:lnTo>
                  <a:lnTo>
                    <a:pt x="213" y="381"/>
                  </a:lnTo>
                  <a:lnTo>
                    <a:pt x="483" y="309"/>
                  </a:lnTo>
                  <a:lnTo>
                    <a:pt x="393" y="15"/>
                  </a:lnTo>
                  <a:lnTo>
                    <a:pt x="252" y="48"/>
                  </a:lnTo>
                  <a:lnTo>
                    <a:pt x="111" y="0"/>
                  </a:lnTo>
                  <a:close/>
                </a:path>
              </a:pathLst>
            </a:custGeom>
            <a:solidFill>
              <a:srgbClr val="FF0000">
                <a:alpha val="67058"/>
              </a:srgbClr>
            </a:solid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n-US" sz="1800" dirty="0"/>
            </a:p>
          </p:txBody>
        </p:sp>
      </p:grpSp>
      <p:sp>
        <p:nvSpPr>
          <p:cNvPr id="362159" name="Text Box 687"/>
          <p:cNvSpPr txBox="1">
            <a:spLocks noChangeArrowheads="1"/>
          </p:cNvSpPr>
          <p:nvPr/>
        </p:nvSpPr>
        <p:spPr bwMode="auto">
          <a:xfrm>
            <a:off x="1763917" y="5811031"/>
            <a:ext cx="8715005" cy="646321"/>
          </a:xfrm>
          <a:prstGeom prst="rect">
            <a:avLst/>
          </a:prstGeom>
          <a:ln>
            <a:headEnd/>
            <a:tailEnd/>
          </a:ln>
        </p:spPr>
        <p:style>
          <a:lnRef idx="1">
            <a:schemeClr val="accent2"/>
          </a:lnRef>
          <a:fillRef idx="2">
            <a:schemeClr val="accent2"/>
          </a:fillRef>
          <a:effectRef idx="1">
            <a:schemeClr val="accent2"/>
          </a:effectRef>
          <a:fontRef idx="minor">
            <a:schemeClr val="dk1"/>
          </a:fontRef>
        </p:style>
        <p:txBody>
          <a:bodyPr wrap="square" lIns="91429" tIns="45715" rIns="91429" bIns="45715">
            <a:spAutoFit/>
          </a:bodyPr>
          <a:lstStyle/>
          <a:p>
            <a:pPr algn="ctr">
              <a:defRPr/>
            </a:pPr>
            <a:r>
              <a:rPr lang="en-GB" sz="1800" b="1" dirty="0">
                <a:solidFill>
                  <a:schemeClr val="dk1"/>
                </a:solidFill>
                <a:latin typeface="+mn-lt"/>
                <a:ea typeface="+mn-ea"/>
                <a:cs typeface="+mn-cs"/>
              </a:rPr>
              <a:t>The classic reaction to a sensitive design is to set tighter tolerances. This does work but often comes at a great cost.</a:t>
            </a:r>
          </a:p>
        </p:txBody>
      </p:sp>
      <p:cxnSp>
        <p:nvCxnSpPr>
          <p:cNvPr id="7" name="Straight Connector 6"/>
          <p:cNvCxnSpPr/>
          <p:nvPr/>
        </p:nvCxnSpPr>
        <p:spPr>
          <a:xfrm flipH="1">
            <a:off x="4150023" y="4514078"/>
            <a:ext cx="228513" cy="118409"/>
          </a:xfrm>
          <a:prstGeom prst="line">
            <a:avLst/>
          </a:prstGeom>
          <a:ln>
            <a:solidFill>
              <a:srgbClr val="000000"/>
            </a:solidFill>
          </a:ln>
        </p:spPr>
        <p:style>
          <a:lnRef idx="2">
            <a:schemeClr val="accent1"/>
          </a:lnRef>
          <a:fillRef idx="0">
            <a:schemeClr val="accent1"/>
          </a:fillRef>
          <a:effectRef idx="1">
            <a:schemeClr val="accent1"/>
          </a:effectRef>
          <a:fontRef idx="minor">
            <a:schemeClr val="tx1"/>
          </a:fontRef>
        </p:style>
      </p:cxnSp>
      <p:cxnSp>
        <p:nvCxnSpPr>
          <p:cNvPr id="693" name="Straight Connector 692"/>
          <p:cNvCxnSpPr/>
          <p:nvPr/>
        </p:nvCxnSpPr>
        <p:spPr>
          <a:xfrm flipH="1">
            <a:off x="4427336" y="4541570"/>
            <a:ext cx="228513" cy="118409"/>
          </a:xfrm>
          <a:prstGeom prst="line">
            <a:avLst/>
          </a:prstGeom>
          <a:ln>
            <a:solidFill>
              <a:srgbClr val="000000"/>
            </a:solidFill>
          </a:ln>
        </p:spPr>
        <p:style>
          <a:lnRef idx="2">
            <a:schemeClr val="accent1"/>
          </a:lnRef>
          <a:fillRef idx="0">
            <a:schemeClr val="accent1"/>
          </a:fillRef>
          <a:effectRef idx="1">
            <a:schemeClr val="accent1"/>
          </a:effectRef>
          <a:fontRef idx="minor">
            <a:schemeClr val="tx1"/>
          </a:fontRef>
        </p:style>
      </p:cxnSp>
      <p:cxnSp>
        <p:nvCxnSpPr>
          <p:cNvPr id="11" name="Straight Arrow Connector 10"/>
          <p:cNvCxnSpPr/>
          <p:nvPr/>
        </p:nvCxnSpPr>
        <p:spPr>
          <a:xfrm>
            <a:off x="3858550" y="4507574"/>
            <a:ext cx="402506" cy="55516"/>
          </a:xfrm>
          <a:prstGeom prst="straightConnector1">
            <a:avLst/>
          </a:prstGeom>
          <a:ln>
            <a:solidFill>
              <a:schemeClr val="tx1"/>
            </a:solidFill>
            <a:tailEnd type="triangle"/>
          </a:ln>
        </p:spPr>
        <p:style>
          <a:lnRef idx="2">
            <a:schemeClr val="accent1"/>
          </a:lnRef>
          <a:fillRef idx="0">
            <a:schemeClr val="accent1"/>
          </a:fillRef>
          <a:effectRef idx="1">
            <a:schemeClr val="accent1"/>
          </a:effectRef>
          <a:fontRef idx="minor">
            <a:schemeClr val="tx1"/>
          </a:fontRef>
        </p:style>
      </p:cxnSp>
      <p:cxnSp>
        <p:nvCxnSpPr>
          <p:cNvPr id="698" name="Straight Arrow Connector 697"/>
          <p:cNvCxnSpPr/>
          <p:nvPr/>
        </p:nvCxnSpPr>
        <p:spPr>
          <a:xfrm flipH="1" flipV="1">
            <a:off x="4531434" y="4618337"/>
            <a:ext cx="402780" cy="48848"/>
          </a:xfrm>
          <a:prstGeom prst="straightConnector1">
            <a:avLst/>
          </a:prstGeom>
          <a:ln>
            <a:solidFill>
              <a:schemeClr val="tx1"/>
            </a:solidFill>
            <a:tailEnd type="triangle"/>
          </a:ln>
        </p:spPr>
        <p:style>
          <a:lnRef idx="2">
            <a:schemeClr val="accent1"/>
          </a:lnRef>
          <a:fillRef idx="0">
            <a:schemeClr val="accent1"/>
          </a:fillRef>
          <a:effectRef idx="1">
            <a:schemeClr val="accent1"/>
          </a:effectRef>
          <a:fontRef idx="minor">
            <a:schemeClr val="tx1"/>
          </a:fontRef>
        </p:style>
      </p:cxnSp>
      <p:cxnSp>
        <p:nvCxnSpPr>
          <p:cNvPr id="700" name="Straight Arrow Connector 699"/>
          <p:cNvCxnSpPr/>
          <p:nvPr/>
        </p:nvCxnSpPr>
        <p:spPr>
          <a:xfrm flipV="1">
            <a:off x="7612632" y="4487131"/>
            <a:ext cx="377552" cy="239184"/>
          </a:xfrm>
          <a:prstGeom prst="straightConnector1">
            <a:avLst/>
          </a:prstGeom>
          <a:ln>
            <a:solidFill>
              <a:schemeClr val="tx1"/>
            </a:solidFill>
            <a:tailEnd type="triangle"/>
          </a:ln>
        </p:spPr>
        <p:style>
          <a:lnRef idx="2">
            <a:schemeClr val="accent1"/>
          </a:lnRef>
          <a:fillRef idx="0">
            <a:schemeClr val="accent1"/>
          </a:fillRef>
          <a:effectRef idx="1">
            <a:schemeClr val="accent1"/>
          </a:effectRef>
          <a:fontRef idx="minor">
            <a:schemeClr val="tx1"/>
          </a:fontRef>
        </p:style>
      </p:cxnSp>
      <p:cxnSp>
        <p:nvCxnSpPr>
          <p:cNvPr id="703" name="Straight Connector 702"/>
          <p:cNvCxnSpPr/>
          <p:nvPr/>
        </p:nvCxnSpPr>
        <p:spPr>
          <a:xfrm flipH="1" flipV="1">
            <a:off x="7991856" y="4281652"/>
            <a:ext cx="358495" cy="44371"/>
          </a:xfrm>
          <a:prstGeom prst="line">
            <a:avLst/>
          </a:prstGeom>
          <a:ln>
            <a:solidFill>
              <a:srgbClr val="000000"/>
            </a:solidFill>
          </a:ln>
        </p:spPr>
        <p:style>
          <a:lnRef idx="2">
            <a:schemeClr val="accent1"/>
          </a:lnRef>
          <a:fillRef idx="0">
            <a:schemeClr val="accent1"/>
          </a:fillRef>
          <a:effectRef idx="1">
            <a:schemeClr val="accent1"/>
          </a:effectRef>
          <a:fontRef idx="minor">
            <a:schemeClr val="tx1"/>
          </a:fontRef>
        </p:style>
      </p:cxnSp>
      <p:cxnSp>
        <p:nvCxnSpPr>
          <p:cNvPr id="705" name="Straight Connector 704"/>
          <p:cNvCxnSpPr/>
          <p:nvPr/>
        </p:nvCxnSpPr>
        <p:spPr>
          <a:xfrm flipH="1" flipV="1">
            <a:off x="7803045" y="4443529"/>
            <a:ext cx="358495" cy="44371"/>
          </a:xfrm>
          <a:prstGeom prst="line">
            <a:avLst/>
          </a:prstGeom>
          <a:ln>
            <a:solidFill>
              <a:srgbClr val="000000"/>
            </a:solidFill>
          </a:ln>
        </p:spPr>
        <p:style>
          <a:lnRef idx="2">
            <a:schemeClr val="accent1"/>
          </a:lnRef>
          <a:fillRef idx="0">
            <a:schemeClr val="accent1"/>
          </a:fillRef>
          <a:effectRef idx="1">
            <a:schemeClr val="accent1"/>
          </a:effectRef>
          <a:fontRef idx="minor">
            <a:schemeClr val="tx1"/>
          </a:fontRef>
        </p:style>
      </p:cxnSp>
      <p:cxnSp>
        <p:nvCxnSpPr>
          <p:cNvPr id="708" name="Straight Arrow Connector 707"/>
          <p:cNvCxnSpPr/>
          <p:nvPr/>
        </p:nvCxnSpPr>
        <p:spPr>
          <a:xfrm flipH="1">
            <a:off x="8214178" y="4060657"/>
            <a:ext cx="335214" cy="237837"/>
          </a:xfrm>
          <a:prstGeom prst="straightConnector1">
            <a:avLst/>
          </a:prstGeom>
          <a:ln>
            <a:solidFill>
              <a:schemeClr val="tx1"/>
            </a:solidFill>
            <a:tailEnd type="triangle"/>
          </a:ln>
        </p:spPr>
        <p:style>
          <a:lnRef idx="2">
            <a:schemeClr val="accent1"/>
          </a:lnRef>
          <a:fillRef idx="0">
            <a:schemeClr val="accent1"/>
          </a:fillRef>
          <a:effectRef idx="1">
            <a:schemeClr val="accent1"/>
          </a:effectRef>
          <a:fontRef idx="minor">
            <a:schemeClr val="tx1"/>
          </a:fontRef>
        </p:style>
      </p:cxnSp>
      <p:sp>
        <p:nvSpPr>
          <p:cNvPr id="709" name="Text Box 674"/>
          <p:cNvSpPr txBox="1">
            <a:spLocks noChangeArrowheads="1"/>
          </p:cNvSpPr>
          <p:nvPr/>
        </p:nvSpPr>
        <p:spPr bwMode="auto">
          <a:xfrm>
            <a:off x="7837031" y="4209845"/>
            <a:ext cx="2111878" cy="646331"/>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lIns="91429" tIns="45715" rIns="91429" bIns="45715">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algn="ctr" eaLnBrk="1" hangingPunct="1">
              <a:spcBef>
                <a:spcPct val="50000"/>
              </a:spcBef>
            </a:pPr>
            <a:r>
              <a:rPr lang="en-GB" sz="1800" dirty="0"/>
              <a:t>Set Tight Tolerances for X</a:t>
            </a:r>
            <a:r>
              <a:rPr lang="en-GB" sz="1800" baseline="-25000" dirty="0"/>
              <a:t>2</a:t>
            </a:r>
            <a:r>
              <a:rPr lang="en-GB" sz="1800" dirty="0"/>
              <a:t> </a:t>
            </a:r>
          </a:p>
        </p:txBody>
      </p:sp>
    </p:spTree>
    <p:extLst>
      <p:ext uri="{BB962C8B-B14F-4D97-AF65-F5344CB8AC3E}">
        <p14:creationId xmlns:p14="http://schemas.microsoft.com/office/powerpoint/2010/main" val="713388860"/>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6215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2159" grpId="0" animBg="1"/>
    </p:bld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426" name="Rectangle 2"/>
          <p:cNvSpPr>
            <a:spLocks noGrp="1" noChangeArrowheads="1"/>
          </p:cNvSpPr>
          <p:nvPr>
            <p:ph type="title"/>
          </p:nvPr>
        </p:nvSpPr>
        <p:spPr>
          <a:xfrm>
            <a:off x="217121" y="259728"/>
            <a:ext cx="7541589" cy="357996"/>
          </a:xfrm>
          <a:noFill/>
        </p:spPr>
        <p:txBody>
          <a:bodyPr lIns="0" tIns="0" rIns="0" bIns="0"/>
          <a:lstStyle/>
          <a:p>
            <a:pPr eaLnBrk="1" hangingPunct="1"/>
            <a:r>
              <a:rPr lang="en-US" sz="2800" dirty="0">
                <a:latin typeface="Arial" charset="0"/>
              </a:rPr>
              <a:t>Achieving Design Robustness</a:t>
            </a:r>
          </a:p>
        </p:txBody>
      </p:sp>
      <p:sp>
        <p:nvSpPr>
          <p:cNvPr id="103427" name="Rectangle 3"/>
          <p:cNvSpPr>
            <a:spLocks noChangeArrowheads="1"/>
          </p:cNvSpPr>
          <p:nvPr/>
        </p:nvSpPr>
        <p:spPr bwMode="auto">
          <a:xfrm>
            <a:off x="8305800" y="4770439"/>
            <a:ext cx="0" cy="36933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lIns="0" tIns="0" rIns="0" bIns="0">
            <a:spAutoFit/>
          </a:bodyPr>
          <a:lstStyle/>
          <a:p>
            <a:pPr algn="ctr" eaLnBrk="0" hangingPunct="0"/>
            <a:endParaRPr lang="en-US" sz="2400" dirty="0">
              <a:latin typeface="Times New Roman" charset="0"/>
            </a:endParaRPr>
          </a:p>
        </p:txBody>
      </p:sp>
      <p:sp>
        <p:nvSpPr>
          <p:cNvPr id="20484" name="AutoShape 4"/>
          <p:cNvSpPr>
            <a:spLocks noChangeArrowheads="1"/>
          </p:cNvSpPr>
          <p:nvPr/>
        </p:nvSpPr>
        <p:spPr bwMode="gray">
          <a:xfrm>
            <a:off x="5610958" y="1244600"/>
            <a:ext cx="2476984" cy="598488"/>
          </a:xfrm>
          <a:prstGeom prst="wedgeRoundRectCallout">
            <a:avLst>
              <a:gd name="adj1" fmla="val -60604"/>
              <a:gd name="adj2" fmla="val 181990"/>
              <a:gd name="adj3" fmla="val 16667"/>
            </a:avLst>
          </a:prstGeom>
          <a:ln>
            <a:headEnd/>
            <a:tailEnd/>
          </a:ln>
        </p:spPr>
        <p:style>
          <a:lnRef idx="0">
            <a:schemeClr val="accent2"/>
          </a:lnRef>
          <a:fillRef idx="3">
            <a:schemeClr val="accent2"/>
          </a:fillRef>
          <a:effectRef idx="3">
            <a:schemeClr val="accent2"/>
          </a:effectRef>
          <a:fontRef idx="minor">
            <a:schemeClr val="lt1"/>
          </a:fontRef>
        </p:style>
        <p:txBody>
          <a:bodyPr lIns="91429" tIns="45715" rIns="91429" bIns="45715" anchor="ctr"/>
          <a:lstStyle/>
          <a:p>
            <a:pPr algn="ctr" eaLnBrk="0" hangingPunct="0">
              <a:defRPr/>
            </a:pPr>
            <a:r>
              <a:rPr lang="en-GB" dirty="0">
                <a:solidFill>
                  <a:srgbClr val="FFFFFF"/>
                </a:solidFill>
                <a:ea typeface="+mn-ea"/>
              </a:rPr>
              <a:t>A Robust Optimum</a:t>
            </a:r>
          </a:p>
        </p:txBody>
      </p:sp>
      <p:grpSp>
        <p:nvGrpSpPr>
          <p:cNvPr id="103431" name="Group 5"/>
          <p:cNvGrpSpPr>
            <a:grpSpLocks/>
          </p:cNvGrpSpPr>
          <p:nvPr/>
        </p:nvGrpSpPr>
        <p:grpSpPr bwMode="auto">
          <a:xfrm>
            <a:off x="3208340" y="1565297"/>
            <a:ext cx="4306887" cy="3694113"/>
            <a:chOff x="395" y="1214"/>
            <a:chExt cx="2276" cy="2189"/>
          </a:xfrm>
        </p:grpSpPr>
        <p:grpSp>
          <p:nvGrpSpPr>
            <p:cNvPr id="103446" name="Group 6"/>
            <p:cNvGrpSpPr>
              <a:grpSpLocks/>
            </p:cNvGrpSpPr>
            <p:nvPr/>
          </p:nvGrpSpPr>
          <p:grpSpPr bwMode="auto">
            <a:xfrm>
              <a:off x="395" y="1225"/>
              <a:ext cx="2276" cy="2178"/>
              <a:chOff x="395" y="1225"/>
              <a:chExt cx="2276" cy="2178"/>
            </a:xfrm>
          </p:grpSpPr>
          <p:sp>
            <p:nvSpPr>
              <p:cNvPr id="103449" name="Line 7"/>
              <p:cNvSpPr>
                <a:spLocks noChangeShapeType="1"/>
              </p:cNvSpPr>
              <p:nvPr/>
            </p:nvSpPr>
            <p:spPr bwMode="gray">
              <a:xfrm>
                <a:off x="1136" y="2519"/>
                <a:ext cx="2" cy="143"/>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a:lstStyle/>
              <a:p>
                <a:endParaRPr lang="en-US" sz="1800" dirty="0"/>
              </a:p>
            </p:txBody>
          </p:sp>
          <p:sp>
            <p:nvSpPr>
              <p:cNvPr id="103450" name="Line 8"/>
              <p:cNvSpPr>
                <a:spLocks noChangeShapeType="1"/>
              </p:cNvSpPr>
              <p:nvPr/>
            </p:nvSpPr>
            <p:spPr bwMode="gray">
              <a:xfrm>
                <a:off x="1136" y="2519"/>
                <a:ext cx="2" cy="143"/>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a:lstStyle/>
              <a:p>
                <a:endParaRPr lang="en-US" sz="1800" dirty="0"/>
              </a:p>
            </p:txBody>
          </p:sp>
          <p:sp>
            <p:nvSpPr>
              <p:cNvPr id="103451" name="Line 9"/>
              <p:cNvSpPr>
                <a:spLocks noChangeShapeType="1"/>
              </p:cNvSpPr>
              <p:nvPr/>
            </p:nvSpPr>
            <p:spPr bwMode="gray">
              <a:xfrm flipH="1" flipV="1">
                <a:off x="1136" y="2662"/>
                <a:ext cx="261" cy="38"/>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a:lstStyle/>
              <a:p>
                <a:endParaRPr lang="en-US" sz="1800" dirty="0"/>
              </a:p>
            </p:txBody>
          </p:sp>
          <p:sp>
            <p:nvSpPr>
              <p:cNvPr id="103452" name="Line 10"/>
              <p:cNvSpPr>
                <a:spLocks noChangeShapeType="1"/>
              </p:cNvSpPr>
              <p:nvPr/>
            </p:nvSpPr>
            <p:spPr bwMode="gray">
              <a:xfrm flipH="1" flipV="1">
                <a:off x="1136" y="2662"/>
                <a:ext cx="261" cy="38"/>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a:lstStyle/>
              <a:p>
                <a:endParaRPr lang="en-US" sz="1800" dirty="0"/>
              </a:p>
            </p:txBody>
          </p:sp>
          <p:sp>
            <p:nvSpPr>
              <p:cNvPr id="103453" name="Line 11"/>
              <p:cNvSpPr>
                <a:spLocks noChangeShapeType="1"/>
              </p:cNvSpPr>
              <p:nvPr/>
            </p:nvSpPr>
            <p:spPr bwMode="gray">
              <a:xfrm flipV="1">
                <a:off x="792" y="2662"/>
                <a:ext cx="344" cy="198"/>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a:lstStyle/>
              <a:p>
                <a:endParaRPr lang="en-US" sz="1800" dirty="0"/>
              </a:p>
            </p:txBody>
          </p:sp>
          <p:sp>
            <p:nvSpPr>
              <p:cNvPr id="103454" name="Line 12"/>
              <p:cNvSpPr>
                <a:spLocks noChangeShapeType="1"/>
              </p:cNvSpPr>
              <p:nvPr/>
            </p:nvSpPr>
            <p:spPr bwMode="gray">
              <a:xfrm flipV="1">
                <a:off x="792" y="2662"/>
                <a:ext cx="344" cy="198"/>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a:lstStyle/>
              <a:p>
                <a:endParaRPr lang="en-US" sz="1800" dirty="0"/>
              </a:p>
            </p:txBody>
          </p:sp>
          <p:sp>
            <p:nvSpPr>
              <p:cNvPr id="103455" name="Freeform 13"/>
              <p:cNvSpPr>
                <a:spLocks/>
              </p:cNvSpPr>
              <p:nvPr/>
            </p:nvSpPr>
            <p:spPr bwMode="gray">
              <a:xfrm>
                <a:off x="1157" y="2595"/>
                <a:ext cx="135" cy="52"/>
              </a:xfrm>
              <a:custGeom>
                <a:avLst/>
                <a:gdLst>
                  <a:gd name="T0" fmla="*/ 2668 w 93"/>
                  <a:gd name="T1" fmla="*/ 0 h 32"/>
                  <a:gd name="T2" fmla="*/ 5622 w 93"/>
                  <a:gd name="T3" fmla="*/ 6604 h 32"/>
                  <a:gd name="T4" fmla="*/ 0 w 93"/>
                  <a:gd name="T5" fmla="*/ 4732 h 32"/>
                  <a:gd name="T6" fmla="*/ 2668 w 93"/>
                  <a:gd name="T7" fmla="*/ 0 h 32"/>
                  <a:gd name="T8" fmla="*/ 0 60000 65536"/>
                  <a:gd name="T9" fmla="*/ 0 60000 65536"/>
                  <a:gd name="T10" fmla="*/ 0 60000 65536"/>
                  <a:gd name="T11" fmla="*/ 0 60000 65536"/>
                  <a:gd name="T12" fmla="*/ 0 w 93"/>
                  <a:gd name="T13" fmla="*/ 0 h 32"/>
                  <a:gd name="T14" fmla="*/ 93 w 93"/>
                  <a:gd name="T15" fmla="*/ 32 h 32"/>
                </a:gdLst>
                <a:ahLst/>
                <a:cxnLst>
                  <a:cxn ang="T8">
                    <a:pos x="T0" y="T1"/>
                  </a:cxn>
                  <a:cxn ang="T9">
                    <a:pos x="T2" y="T3"/>
                  </a:cxn>
                  <a:cxn ang="T10">
                    <a:pos x="T4" y="T5"/>
                  </a:cxn>
                  <a:cxn ang="T11">
                    <a:pos x="T6" y="T7"/>
                  </a:cxn>
                </a:cxnLst>
                <a:rect l="T12" t="T13" r="T14" b="T15"/>
                <a:pathLst>
                  <a:path w="93" h="32">
                    <a:moveTo>
                      <a:pt x="44" y="0"/>
                    </a:moveTo>
                    <a:lnTo>
                      <a:pt x="93" y="32"/>
                    </a:lnTo>
                    <a:lnTo>
                      <a:pt x="0" y="23"/>
                    </a:lnTo>
                    <a:lnTo>
                      <a:pt x="44"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n-US" sz="1800" dirty="0"/>
              </a:p>
            </p:txBody>
          </p:sp>
          <p:sp>
            <p:nvSpPr>
              <p:cNvPr id="103456" name="Freeform 14"/>
              <p:cNvSpPr>
                <a:spLocks/>
              </p:cNvSpPr>
              <p:nvPr/>
            </p:nvSpPr>
            <p:spPr bwMode="gray">
              <a:xfrm>
                <a:off x="1221" y="2595"/>
                <a:ext cx="143" cy="52"/>
              </a:xfrm>
              <a:custGeom>
                <a:avLst/>
                <a:gdLst>
                  <a:gd name="T0" fmla="*/ 6266 w 98"/>
                  <a:gd name="T1" fmla="*/ 1883 h 32"/>
                  <a:gd name="T2" fmla="*/ 0 w 98"/>
                  <a:gd name="T3" fmla="*/ 0 h 32"/>
                  <a:gd name="T4" fmla="*/ 3139 w 98"/>
                  <a:gd name="T5" fmla="*/ 6604 h 32"/>
                  <a:gd name="T6" fmla="*/ 6266 w 98"/>
                  <a:gd name="T7" fmla="*/ 1883 h 32"/>
                  <a:gd name="T8" fmla="*/ 0 60000 65536"/>
                  <a:gd name="T9" fmla="*/ 0 60000 65536"/>
                  <a:gd name="T10" fmla="*/ 0 60000 65536"/>
                  <a:gd name="T11" fmla="*/ 0 60000 65536"/>
                  <a:gd name="T12" fmla="*/ 0 w 98"/>
                  <a:gd name="T13" fmla="*/ 0 h 32"/>
                  <a:gd name="T14" fmla="*/ 98 w 98"/>
                  <a:gd name="T15" fmla="*/ 32 h 32"/>
                </a:gdLst>
                <a:ahLst/>
                <a:cxnLst>
                  <a:cxn ang="T8">
                    <a:pos x="T0" y="T1"/>
                  </a:cxn>
                  <a:cxn ang="T9">
                    <a:pos x="T2" y="T3"/>
                  </a:cxn>
                  <a:cxn ang="T10">
                    <a:pos x="T4" y="T5"/>
                  </a:cxn>
                  <a:cxn ang="T11">
                    <a:pos x="T6" y="T7"/>
                  </a:cxn>
                </a:cxnLst>
                <a:rect l="T12" t="T13" r="T14" b="T15"/>
                <a:pathLst>
                  <a:path w="98" h="32">
                    <a:moveTo>
                      <a:pt x="98" y="9"/>
                    </a:moveTo>
                    <a:lnTo>
                      <a:pt x="0" y="0"/>
                    </a:lnTo>
                    <a:lnTo>
                      <a:pt x="49" y="32"/>
                    </a:lnTo>
                    <a:lnTo>
                      <a:pt x="98" y="9"/>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n-US" sz="1800" dirty="0"/>
              </a:p>
            </p:txBody>
          </p:sp>
          <p:sp>
            <p:nvSpPr>
              <p:cNvPr id="103457" name="Line 15"/>
              <p:cNvSpPr>
                <a:spLocks noChangeShapeType="1"/>
              </p:cNvSpPr>
              <p:nvPr/>
            </p:nvSpPr>
            <p:spPr bwMode="gray">
              <a:xfrm>
                <a:off x="1221" y="2595"/>
                <a:ext cx="143" cy="14"/>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a:lstStyle/>
              <a:p>
                <a:endParaRPr lang="en-US" sz="1800" dirty="0"/>
              </a:p>
            </p:txBody>
          </p:sp>
          <p:sp>
            <p:nvSpPr>
              <p:cNvPr id="103458" name="Line 16"/>
              <p:cNvSpPr>
                <a:spLocks noChangeShapeType="1"/>
              </p:cNvSpPr>
              <p:nvPr/>
            </p:nvSpPr>
            <p:spPr bwMode="gray">
              <a:xfrm flipV="1">
                <a:off x="1157" y="2595"/>
                <a:ext cx="64" cy="37"/>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a:lstStyle/>
              <a:p>
                <a:endParaRPr lang="en-US" sz="1800" dirty="0"/>
              </a:p>
            </p:txBody>
          </p:sp>
          <p:sp>
            <p:nvSpPr>
              <p:cNvPr id="103459" name="Freeform 17"/>
              <p:cNvSpPr>
                <a:spLocks/>
              </p:cNvSpPr>
              <p:nvPr/>
            </p:nvSpPr>
            <p:spPr bwMode="gray">
              <a:xfrm>
                <a:off x="1292" y="2609"/>
                <a:ext cx="137" cy="61"/>
              </a:xfrm>
              <a:custGeom>
                <a:avLst/>
                <a:gdLst>
                  <a:gd name="T0" fmla="*/ 3059 w 94"/>
                  <a:gd name="T1" fmla="*/ 0 h 37"/>
                  <a:gd name="T2" fmla="*/ 5926 w 94"/>
                  <a:gd name="T3" fmla="*/ 9101 h 37"/>
                  <a:gd name="T4" fmla="*/ 0 w 94"/>
                  <a:gd name="T5" fmla="*/ 5670 h 37"/>
                  <a:gd name="T6" fmla="*/ 3059 w 94"/>
                  <a:gd name="T7" fmla="*/ 0 h 37"/>
                  <a:gd name="T8" fmla="*/ 0 60000 65536"/>
                  <a:gd name="T9" fmla="*/ 0 60000 65536"/>
                  <a:gd name="T10" fmla="*/ 0 60000 65536"/>
                  <a:gd name="T11" fmla="*/ 0 60000 65536"/>
                  <a:gd name="T12" fmla="*/ 0 w 94"/>
                  <a:gd name="T13" fmla="*/ 0 h 37"/>
                  <a:gd name="T14" fmla="*/ 94 w 94"/>
                  <a:gd name="T15" fmla="*/ 37 h 37"/>
                </a:gdLst>
                <a:ahLst/>
                <a:cxnLst>
                  <a:cxn ang="T8">
                    <a:pos x="T0" y="T1"/>
                  </a:cxn>
                  <a:cxn ang="T9">
                    <a:pos x="T2" y="T3"/>
                  </a:cxn>
                  <a:cxn ang="T10">
                    <a:pos x="T4" y="T5"/>
                  </a:cxn>
                  <a:cxn ang="T11">
                    <a:pos x="T6" y="T7"/>
                  </a:cxn>
                </a:cxnLst>
                <a:rect l="T12" t="T13" r="T14" b="T15"/>
                <a:pathLst>
                  <a:path w="94" h="37">
                    <a:moveTo>
                      <a:pt x="49" y="0"/>
                    </a:moveTo>
                    <a:lnTo>
                      <a:pt x="94" y="37"/>
                    </a:lnTo>
                    <a:lnTo>
                      <a:pt x="0" y="23"/>
                    </a:lnTo>
                    <a:lnTo>
                      <a:pt x="49"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n-US" sz="1800" dirty="0"/>
              </a:p>
            </p:txBody>
          </p:sp>
          <p:sp>
            <p:nvSpPr>
              <p:cNvPr id="103460" name="Freeform 18"/>
              <p:cNvSpPr>
                <a:spLocks/>
              </p:cNvSpPr>
              <p:nvPr/>
            </p:nvSpPr>
            <p:spPr bwMode="gray">
              <a:xfrm>
                <a:off x="1364" y="2609"/>
                <a:ext cx="137" cy="61"/>
              </a:xfrm>
              <a:custGeom>
                <a:avLst/>
                <a:gdLst>
                  <a:gd name="T0" fmla="*/ 5926 w 94"/>
                  <a:gd name="T1" fmla="*/ 3439 h 37"/>
                  <a:gd name="T2" fmla="*/ 0 w 94"/>
                  <a:gd name="T3" fmla="*/ 0 h 37"/>
                  <a:gd name="T4" fmla="*/ 2848 w 94"/>
                  <a:gd name="T5" fmla="*/ 9101 h 37"/>
                  <a:gd name="T6" fmla="*/ 5926 w 94"/>
                  <a:gd name="T7" fmla="*/ 3439 h 37"/>
                  <a:gd name="T8" fmla="*/ 0 60000 65536"/>
                  <a:gd name="T9" fmla="*/ 0 60000 65536"/>
                  <a:gd name="T10" fmla="*/ 0 60000 65536"/>
                  <a:gd name="T11" fmla="*/ 0 60000 65536"/>
                  <a:gd name="T12" fmla="*/ 0 w 94"/>
                  <a:gd name="T13" fmla="*/ 0 h 37"/>
                  <a:gd name="T14" fmla="*/ 94 w 94"/>
                  <a:gd name="T15" fmla="*/ 37 h 37"/>
                </a:gdLst>
                <a:ahLst/>
                <a:cxnLst>
                  <a:cxn ang="T8">
                    <a:pos x="T0" y="T1"/>
                  </a:cxn>
                  <a:cxn ang="T9">
                    <a:pos x="T2" y="T3"/>
                  </a:cxn>
                  <a:cxn ang="T10">
                    <a:pos x="T4" y="T5"/>
                  </a:cxn>
                  <a:cxn ang="T11">
                    <a:pos x="T6" y="T7"/>
                  </a:cxn>
                </a:cxnLst>
                <a:rect l="T12" t="T13" r="T14" b="T15"/>
                <a:pathLst>
                  <a:path w="94" h="37">
                    <a:moveTo>
                      <a:pt x="94" y="14"/>
                    </a:moveTo>
                    <a:lnTo>
                      <a:pt x="0" y="0"/>
                    </a:lnTo>
                    <a:lnTo>
                      <a:pt x="45" y="37"/>
                    </a:lnTo>
                    <a:lnTo>
                      <a:pt x="94" y="14"/>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n-US" sz="1800" dirty="0"/>
              </a:p>
            </p:txBody>
          </p:sp>
          <p:sp>
            <p:nvSpPr>
              <p:cNvPr id="103461" name="Line 19"/>
              <p:cNvSpPr>
                <a:spLocks noChangeShapeType="1"/>
              </p:cNvSpPr>
              <p:nvPr/>
            </p:nvSpPr>
            <p:spPr bwMode="gray">
              <a:xfrm flipH="1" flipV="1">
                <a:off x="1364" y="2609"/>
                <a:ext cx="130" cy="23"/>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a:lstStyle/>
              <a:p>
                <a:endParaRPr lang="en-US" sz="1800" dirty="0"/>
              </a:p>
            </p:txBody>
          </p:sp>
          <p:sp>
            <p:nvSpPr>
              <p:cNvPr id="103462" name="Line 20"/>
              <p:cNvSpPr>
                <a:spLocks noChangeShapeType="1"/>
              </p:cNvSpPr>
              <p:nvPr/>
            </p:nvSpPr>
            <p:spPr bwMode="gray">
              <a:xfrm flipV="1">
                <a:off x="1300" y="2609"/>
                <a:ext cx="64" cy="38"/>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a:lstStyle/>
              <a:p>
                <a:endParaRPr lang="en-US" sz="1800" dirty="0"/>
              </a:p>
            </p:txBody>
          </p:sp>
          <p:sp>
            <p:nvSpPr>
              <p:cNvPr id="103463" name="Freeform 21"/>
              <p:cNvSpPr>
                <a:spLocks/>
              </p:cNvSpPr>
              <p:nvPr/>
            </p:nvSpPr>
            <p:spPr bwMode="gray">
              <a:xfrm>
                <a:off x="1085" y="2632"/>
                <a:ext cx="136" cy="61"/>
              </a:xfrm>
              <a:custGeom>
                <a:avLst/>
                <a:gdLst>
                  <a:gd name="T0" fmla="*/ 3214 w 93"/>
                  <a:gd name="T1" fmla="*/ 0 h 37"/>
                  <a:gd name="T2" fmla="*/ 6092 w 93"/>
                  <a:gd name="T3" fmla="*/ 9101 h 37"/>
                  <a:gd name="T4" fmla="*/ 0 w 93"/>
                  <a:gd name="T5" fmla="*/ 5670 h 37"/>
                  <a:gd name="T6" fmla="*/ 3214 w 93"/>
                  <a:gd name="T7" fmla="*/ 0 h 37"/>
                  <a:gd name="T8" fmla="*/ 0 60000 65536"/>
                  <a:gd name="T9" fmla="*/ 0 60000 65536"/>
                  <a:gd name="T10" fmla="*/ 0 60000 65536"/>
                  <a:gd name="T11" fmla="*/ 0 60000 65536"/>
                  <a:gd name="T12" fmla="*/ 0 w 93"/>
                  <a:gd name="T13" fmla="*/ 0 h 37"/>
                  <a:gd name="T14" fmla="*/ 93 w 93"/>
                  <a:gd name="T15" fmla="*/ 37 h 37"/>
                </a:gdLst>
                <a:ahLst/>
                <a:cxnLst>
                  <a:cxn ang="T8">
                    <a:pos x="T0" y="T1"/>
                  </a:cxn>
                  <a:cxn ang="T9">
                    <a:pos x="T2" y="T3"/>
                  </a:cxn>
                  <a:cxn ang="T10">
                    <a:pos x="T4" y="T5"/>
                  </a:cxn>
                  <a:cxn ang="T11">
                    <a:pos x="T6" y="T7"/>
                  </a:cxn>
                </a:cxnLst>
                <a:rect l="T12" t="T13" r="T14" b="T15"/>
                <a:pathLst>
                  <a:path w="93" h="37">
                    <a:moveTo>
                      <a:pt x="49" y="0"/>
                    </a:moveTo>
                    <a:lnTo>
                      <a:pt x="93" y="37"/>
                    </a:lnTo>
                    <a:lnTo>
                      <a:pt x="0" y="23"/>
                    </a:lnTo>
                    <a:lnTo>
                      <a:pt x="49"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n-US" sz="1800" dirty="0"/>
              </a:p>
            </p:txBody>
          </p:sp>
          <p:sp>
            <p:nvSpPr>
              <p:cNvPr id="103464" name="Freeform 22"/>
              <p:cNvSpPr>
                <a:spLocks/>
              </p:cNvSpPr>
              <p:nvPr/>
            </p:nvSpPr>
            <p:spPr bwMode="gray">
              <a:xfrm>
                <a:off x="1157" y="2632"/>
                <a:ext cx="135" cy="61"/>
              </a:xfrm>
              <a:custGeom>
                <a:avLst/>
                <a:gdLst>
                  <a:gd name="T0" fmla="*/ 5622 w 93"/>
                  <a:gd name="T1" fmla="*/ 2254 h 37"/>
                  <a:gd name="T2" fmla="*/ 0 w 93"/>
                  <a:gd name="T3" fmla="*/ 0 h 37"/>
                  <a:gd name="T4" fmla="*/ 2668 w 93"/>
                  <a:gd name="T5" fmla="*/ 9101 h 37"/>
                  <a:gd name="T6" fmla="*/ 5622 w 93"/>
                  <a:gd name="T7" fmla="*/ 2254 h 37"/>
                  <a:gd name="T8" fmla="*/ 0 60000 65536"/>
                  <a:gd name="T9" fmla="*/ 0 60000 65536"/>
                  <a:gd name="T10" fmla="*/ 0 60000 65536"/>
                  <a:gd name="T11" fmla="*/ 0 60000 65536"/>
                  <a:gd name="T12" fmla="*/ 0 w 93"/>
                  <a:gd name="T13" fmla="*/ 0 h 37"/>
                  <a:gd name="T14" fmla="*/ 93 w 93"/>
                  <a:gd name="T15" fmla="*/ 37 h 37"/>
                </a:gdLst>
                <a:ahLst/>
                <a:cxnLst>
                  <a:cxn ang="T8">
                    <a:pos x="T0" y="T1"/>
                  </a:cxn>
                  <a:cxn ang="T9">
                    <a:pos x="T2" y="T3"/>
                  </a:cxn>
                  <a:cxn ang="T10">
                    <a:pos x="T4" y="T5"/>
                  </a:cxn>
                  <a:cxn ang="T11">
                    <a:pos x="T6" y="T7"/>
                  </a:cxn>
                </a:cxnLst>
                <a:rect l="T12" t="T13" r="T14" b="T15"/>
                <a:pathLst>
                  <a:path w="93" h="37">
                    <a:moveTo>
                      <a:pt x="93" y="9"/>
                    </a:moveTo>
                    <a:lnTo>
                      <a:pt x="0" y="0"/>
                    </a:lnTo>
                    <a:lnTo>
                      <a:pt x="44" y="37"/>
                    </a:lnTo>
                    <a:lnTo>
                      <a:pt x="93" y="9"/>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n-US" sz="1800" dirty="0"/>
              </a:p>
            </p:txBody>
          </p:sp>
          <p:sp>
            <p:nvSpPr>
              <p:cNvPr id="103465" name="Line 23"/>
              <p:cNvSpPr>
                <a:spLocks noChangeShapeType="1"/>
              </p:cNvSpPr>
              <p:nvPr/>
            </p:nvSpPr>
            <p:spPr bwMode="gray">
              <a:xfrm flipH="1">
                <a:off x="1494" y="2632"/>
                <a:ext cx="7" cy="2"/>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a:lstStyle/>
              <a:p>
                <a:endParaRPr lang="en-US" sz="1800" dirty="0"/>
              </a:p>
            </p:txBody>
          </p:sp>
          <p:sp>
            <p:nvSpPr>
              <p:cNvPr id="103466" name="Freeform 24"/>
              <p:cNvSpPr>
                <a:spLocks/>
              </p:cNvSpPr>
              <p:nvPr/>
            </p:nvSpPr>
            <p:spPr bwMode="gray">
              <a:xfrm>
                <a:off x="1501" y="2269"/>
                <a:ext cx="136" cy="363"/>
              </a:xfrm>
              <a:custGeom>
                <a:avLst/>
                <a:gdLst>
                  <a:gd name="T0" fmla="*/ 6092 w 93"/>
                  <a:gd name="T1" fmla="*/ 31423 h 221"/>
                  <a:gd name="T2" fmla="*/ 0 w 93"/>
                  <a:gd name="T3" fmla="*/ 51861 h 221"/>
                  <a:gd name="T4" fmla="*/ 2855 w 93"/>
                  <a:gd name="T5" fmla="*/ 0 h 221"/>
                  <a:gd name="T6" fmla="*/ 6092 w 93"/>
                  <a:gd name="T7" fmla="*/ 31423 h 221"/>
                  <a:gd name="T8" fmla="*/ 0 60000 65536"/>
                  <a:gd name="T9" fmla="*/ 0 60000 65536"/>
                  <a:gd name="T10" fmla="*/ 0 60000 65536"/>
                  <a:gd name="T11" fmla="*/ 0 60000 65536"/>
                  <a:gd name="T12" fmla="*/ 0 w 93"/>
                  <a:gd name="T13" fmla="*/ 0 h 221"/>
                  <a:gd name="T14" fmla="*/ 93 w 93"/>
                  <a:gd name="T15" fmla="*/ 221 h 221"/>
                </a:gdLst>
                <a:ahLst/>
                <a:cxnLst>
                  <a:cxn ang="T8">
                    <a:pos x="T0" y="T1"/>
                  </a:cxn>
                  <a:cxn ang="T9">
                    <a:pos x="T2" y="T3"/>
                  </a:cxn>
                  <a:cxn ang="T10">
                    <a:pos x="T4" y="T5"/>
                  </a:cxn>
                  <a:cxn ang="T11">
                    <a:pos x="T6" y="T7"/>
                  </a:cxn>
                </a:cxnLst>
                <a:rect l="T12" t="T13" r="T14" b="T15"/>
                <a:pathLst>
                  <a:path w="93" h="221">
                    <a:moveTo>
                      <a:pt x="93" y="134"/>
                    </a:moveTo>
                    <a:lnTo>
                      <a:pt x="0" y="221"/>
                    </a:lnTo>
                    <a:lnTo>
                      <a:pt x="44" y="0"/>
                    </a:lnTo>
                    <a:lnTo>
                      <a:pt x="93" y="134"/>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n-US" sz="1800" dirty="0"/>
              </a:p>
            </p:txBody>
          </p:sp>
          <p:sp>
            <p:nvSpPr>
              <p:cNvPr id="103467" name="Line 25"/>
              <p:cNvSpPr>
                <a:spLocks noChangeShapeType="1"/>
              </p:cNvSpPr>
              <p:nvPr/>
            </p:nvSpPr>
            <p:spPr bwMode="gray">
              <a:xfrm flipH="1" flipV="1">
                <a:off x="1157" y="2632"/>
                <a:ext cx="129" cy="1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a:lstStyle/>
              <a:p>
                <a:endParaRPr lang="en-US" sz="1800" dirty="0"/>
              </a:p>
            </p:txBody>
          </p:sp>
          <p:sp>
            <p:nvSpPr>
              <p:cNvPr id="103468" name="Line 26"/>
              <p:cNvSpPr>
                <a:spLocks noChangeShapeType="1"/>
              </p:cNvSpPr>
              <p:nvPr/>
            </p:nvSpPr>
            <p:spPr bwMode="gray">
              <a:xfrm flipV="1">
                <a:off x="1501" y="2489"/>
                <a:ext cx="136" cy="143"/>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a:lstStyle/>
              <a:p>
                <a:endParaRPr lang="en-US" sz="1800" dirty="0"/>
              </a:p>
            </p:txBody>
          </p:sp>
          <p:sp>
            <p:nvSpPr>
              <p:cNvPr id="103469" name="Line 27"/>
              <p:cNvSpPr>
                <a:spLocks noChangeShapeType="1"/>
              </p:cNvSpPr>
              <p:nvPr/>
            </p:nvSpPr>
            <p:spPr bwMode="gray">
              <a:xfrm flipV="1">
                <a:off x="1085" y="2632"/>
                <a:ext cx="72" cy="38"/>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a:lstStyle/>
              <a:p>
                <a:endParaRPr lang="en-US" sz="1800" dirty="0"/>
              </a:p>
            </p:txBody>
          </p:sp>
          <p:sp>
            <p:nvSpPr>
              <p:cNvPr id="103470" name="Line 28"/>
              <p:cNvSpPr>
                <a:spLocks noChangeShapeType="1"/>
              </p:cNvSpPr>
              <p:nvPr/>
            </p:nvSpPr>
            <p:spPr bwMode="gray">
              <a:xfrm flipV="1">
                <a:off x="1429" y="2632"/>
                <a:ext cx="72" cy="38"/>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a:lstStyle/>
              <a:p>
                <a:endParaRPr lang="en-US" sz="1800" dirty="0"/>
              </a:p>
            </p:txBody>
          </p:sp>
          <p:sp>
            <p:nvSpPr>
              <p:cNvPr id="103471" name="Freeform 29"/>
              <p:cNvSpPr>
                <a:spLocks/>
              </p:cNvSpPr>
              <p:nvPr/>
            </p:nvSpPr>
            <p:spPr bwMode="gray">
              <a:xfrm>
                <a:off x="1221" y="2254"/>
                <a:ext cx="143" cy="439"/>
              </a:xfrm>
              <a:custGeom>
                <a:avLst/>
                <a:gdLst>
                  <a:gd name="T0" fmla="*/ 0 w 98"/>
                  <a:gd name="T1" fmla="*/ 63397 h 267"/>
                  <a:gd name="T2" fmla="*/ 6266 w 98"/>
                  <a:gd name="T3" fmla="*/ 0 h 267"/>
                  <a:gd name="T4" fmla="*/ 3139 w 98"/>
                  <a:gd name="T5" fmla="*/ 56721 h 267"/>
                  <a:gd name="T6" fmla="*/ 0 w 98"/>
                  <a:gd name="T7" fmla="*/ 63397 h 267"/>
                  <a:gd name="T8" fmla="*/ 0 60000 65536"/>
                  <a:gd name="T9" fmla="*/ 0 60000 65536"/>
                  <a:gd name="T10" fmla="*/ 0 60000 65536"/>
                  <a:gd name="T11" fmla="*/ 0 60000 65536"/>
                  <a:gd name="T12" fmla="*/ 0 w 98"/>
                  <a:gd name="T13" fmla="*/ 0 h 267"/>
                  <a:gd name="T14" fmla="*/ 98 w 98"/>
                  <a:gd name="T15" fmla="*/ 267 h 267"/>
                </a:gdLst>
                <a:ahLst/>
                <a:cxnLst>
                  <a:cxn ang="T8">
                    <a:pos x="T0" y="T1"/>
                  </a:cxn>
                  <a:cxn ang="T9">
                    <a:pos x="T2" y="T3"/>
                  </a:cxn>
                  <a:cxn ang="T10">
                    <a:pos x="T4" y="T5"/>
                  </a:cxn>
                  <a:cxn ang="T11">
                    <a:pos x="T6" y="T7"/>
                  </a:cxn>
                </a:cxnLst>
                <a:rect l="T12" t="T13" r="T14" b="T15"/>
                <a:pathLst>
                  <a:path w="98" h="267">
                    <a:moveTo>
                      <a:pt x="0" y="267"/>
                    </a:moveTo>
                    <a:lnTo>
                      <a:pt x="98" y="0"/>
                    </a:lnTo>
                    <a:lnTo>
                      <a:pt x="49" y="239"/>
                    </a:lnTo>
                    <a:lnTo>
                      <a:pt x="0" y="267"/>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n-US" sz="1800" dirty="0"/>
              </a:p>
            </p:txBody>
          </p:sp>
          <p:sp>
            <p:nvSpPr>
              <p:cNvPr id="103472" name="Line 30"/>
              <p:cNvSpPr>
                <a:spLocks noChangeShapeType="1"/>
              </p:cNvSpPr>
              <p:nvPr/>
            </p:nvSpPr>
            <p:spPr bwMode="gray">
              <a:xfrm flipH="1">
                <a:off x="1286" y="2647"/>
                <a:ext cx="6" cy="2"/>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a:lstStyle/>
              <a:p>
                <a:endParaRPr lang="en-US" sz="1800" dirty="0"/>
              </a:p>
            </p:txBody>
          </p:sp>
          <p:sp>
            <p:nvSpPr>
              <p:cNvPr id="103473" name="Freeform 31"/>
              <p:cNvSpPr>
                <a:spLocks/>
              </p:cNvSpPr>
              <p:nvPr/>
            </p:nvSpPr>
            <p:spPr bwMode="gray">
              <a:xfrm>
                <a:off x="1292" y="2254"/>
                <a:ext cx="137" cy="416"/>
              </a:xfrm>
              <a:custGeom>
                <a:avLst/>
                <a:gdLst>
                  <a:gd name="T0" fmla="*/ 5926 w 94"/>
                  <a:gd name="T1" fmla="*/ 60121 h 253"/>
                  <a:gd name="T2" fmla="*/ 0 w 94"/>
                  <a:gd name="T3" fmla="*/ 56740 h 253"/>
                  <a:gd name="T4" fmla="*/ 3059 w 94"/>
                  <a:gd name="T5" fmla="*/ 0 h 253"/>
                  <a:gd name="T6" fmla="*/ 5926 w 94"/>
                  <a:gd name="T7" fmla="*/ 60121 h 253"/>
                  <a:gd name="T8" fmla="*/ 0 60000 65536"/>
                  <a:gd name="T9" fmla="*/ 0 60000 65536"/>
                  <a:gd name="T10" fmla="*/ 0 60000 65536"/>
                  <a:gd name="T11" fmla="*/ 0 60000 65536"/>
                  <a:gd name="T12" fmla="*/ 0 w 94"/>
                  <a:gd name="T13" fmla="*/ 0 h 253"/>
                  <a:gd name="T14" fmla="*/ 94 w 94"/>
                  <a:gd name="T15" fmla="*/ 253 h 253"/>
                </a:gdLst>
                <a:ahLst/>
                <a:cxnLst>
                  <a:cxn ang="T8">
                    <a:pos x="T0" y="T1"/>
                  </a:cxn>
                  <a:cxn ang="T9">
                    <a:pos x="T2" y="T3"/>
                  </a:cxn>
                  <a:cxn ang="T10">
                    <a:pos x="T4" y="T5"/>
                  </a:cxn>
                  <a:cxn ang="T11">
                    <a:pos x="T6" y="T7"/>
                  </a:cxn>
                </a:cxnLst>
                <a:rect l="T12" t="T13" r="T14" b="T15"/>
                <a:pathLst>
                  <a:path w="94" h="253">
                    <a:moveTo>
                      <a:pt x="94" y="253"/>
                    </a:moveTo>
                    <a:lnTo>
                      <a:pt x="0" y="239"/>
                    </a:lnTo>
                    <a:lnTo>
                      <a:pt x="49" y="0"/>
                    </a:lnTo>
                    <a:lnTo>
                      <a:pt x="94" y="253"/>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n-US" sz="1800" dirty="0"/>
              </a:p>
            </p:txBody>
          </p:sp>
          <p:sp>
            <p:nvSpPr>
              <p:cNvPr id="103474" name="Line 32"/>
              <p:cNvSpPr>
                <a:spLocks noChangeShapeType="1"/>
              </p:cNvSpPr>
              <p:nvPr/>
            </p:nvSpPr>
            <p:spPr bwMode="gray">
              <a:xfrm>
                <a:off x="1292" y="2647"/>
                <a:ext cx="8" cy="2"/>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a:lstStyle/>
              <a:p>
                <a:endParaRPr lang="en-US" sz="1800" dirty="0"/>
              </a:p>
            </p:txBody>
          </p:sp>
          <p:sp>
            <p:nvSpPr>
              <p:cNvPr id="103475" name="Line 33"/>
              <p:cNvSpPr>
                <a:spLocks noChangeShapeType="1"/>
              </p:cNvSpPr>
              <p:nvPr/>
            </p:nvSpPr>
            <p:spPr bwMode="gray">
              <a:xfrm flipH="1" flipV="1">
                <a:off x="1292" y="2647"/>
                <a:ext cx="137" cy="23"/>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a:lstStyle/>
              <a:p>
                <a:endParaRPr lang="en-US" sz="1800" dirty="0"/>
              </a:p>
            </p:txBody>
          </p:sp>
          <p:sp>
            <p:nvSpPr>
              <p:cNvPr id="103476" name="Line 34"/>
              <p:cNvSpPr>
                <a:spLocks noChangeShapeType="1"/>
              </p:cNvSpPr>
              <p:nvPr/>
            </p:nvSpPr>
            <p:spPr bwMode="gray">
              <a:xfrm flipV="1">
                <a:off x="1221" y="2647"/>
                <a:ext cx="71" cy="46"/>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a:lstStyle/>
              <a:p>
                <a:endParaRPr lang="en-US" sz="1800" dirty="0"/>
              </a:p>
            </p:txBody>
          </p:sp>
          <p:sp>
            <p:nvSpPr>
              <p:cNvPr id="103477" name="Freeform 35"/>
              <p:cNvSpPr>
                <a:spLocks/>
              </p:cNvSpPr>
              <p:nvPr/>
            </p:nvSpPr>
            <p:spPr bwMode="gray">
              <a:xfrm>
                <a:off x="1565" y="2269"/>
                <a:ext cx="137" cy="220"/>
              </a:xfrm>
              <a:custGeom>
                <a:avLst/>
                <a:gdLst>
                  <a:gd name="T0" fmla="*/ 3059 w 94"/>
                  <a:gd name="T1" fmla="*/ 31314 h 134"/>
                  <a:gd name="T2" fmla="*/ 5926 w 94"/>
                  <a:gd name="T3" fmla="*/ 4448 h 134"/>
                  <a:gd name="T4" fmla="*/ 0 w 94"/>
                  <a:gd name="T5" fmla="*/ 0 h 134"/>
                  <a:gd name="T6" fmla="*/ 3059 w 94"/>
                  <a:gd name="T7" fmla="*/ 31314 h 134"/>
                  <a:gd name="T8" fmla="*/ 0 60000 65536"/>
                  <a:gd name="T9" fmla="*/ 0 60000 65536"/>
                  <a:gd name="T10" fmla="*/ 0 60000 65536"/>
                  <a:gd name="T11" fmla="*/ 0 60000 65536"/>
                  <a:gd name="T12" fmla="*/ 0 w 94"/>
                  <a:gd name="T13" fmla="*/ 0 h 134"/>
                  <a:gd name="T14" fmla="*/ 94 w 94"/>
                  <a:gd name="T15" fmla="*/ 134 h 134"/>
                </a:gdLst>
                <a:ahLst/>
                <a:cxnLst>
                  <a:cxn ang="T8">
                    <a:pos x="T0" y="T1"/>
                  </a:cxn>
                  <a:cxn ang="T9">
                    <a:pos x="T2" y="T3"/>
                  </a:cxn>
                  <a:cxn ang="T10">
                    <a:pos x="T4" y="T5"/>
                  </a:cxn>
                  <a:cxn ang="T11">
                    <a:pos x="T6" y="T7"/>
                  </a:cxn>
                </a:cxnLst>
                <a:rect l="T12" t="T13" r="T14" b="T15"/>
                <a:pathLst>
                  <a:path w="94" h="134">
                    <a:moveTo>
                      <a:pt x="49" y="134"/>
                    </a:moveTo>
                    <a:lnTo>
                      <a:pt x="94" y="19"/>
                    </a:lnTo>
                    <a:lnTo>
                      <a:pt x="0" y="0"/>
                    </a:lnTo>
                    <a:lnTo>
                      <a:pt x="49" y="134"/>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n-US" sz="1800" dirty="0"/>
              </a:p>
            </p:txBody>
          </p:sp>
          <p:sp>
            <p:nvSpPr>
              <p:cNvPr id="103478" name="Freeform 36"/>
              <p:cNvSpPr>
                <a:spLocks/>
              </p:cNvSpPr>
              <p:nvPr/>
            </p:nvSpPr>
            <p:spPr bwMode="gray">
              <a:xfrm>
                <a:off x="1637" y="2300"/>
                <a:ext cx="137" cy="196"/>
              </a:xfrm>
              <a:custGeom>
                <a:avLst/>
                <a:gdLst>
                  <a:gd name="T0" fmla="*/ 5926 w 94"/>
                  <a:gd name="T1" fmla="*/ 28810 h 119"/>
                  <a:gd name="T2" fmla="*/ 0 w 94"/>
                  <a:gd name="T3" fmla="*/ 27705 h 119"/>
                  <a:gd name="T4" fmla="*/ 2848 w 94"/>
                  <a:gd name="T5" fmla="*/ 0 h 119"/>
                  <a:gd name="T6" fmla="*/ 5926 w 94"/>
                  <a:gd name="T7" fmla="*/ 28810 h 119"/>
                  <a:gd name="T8" fmla="*/ 0 60000 65536"/>
                  <a:gd name="T9" fmla="*/ 0 60000 65536"/>
                  <a:gd name="T10" fmla="*/ 0 60000 65536"/>
                  <a:gd name="T11" fmla="*/ 0 60000 65536"/>
                  <a:gd name="T12" fmla="*/ 0 w 94"/>
                  <a:gd name="T13" fmla="*/ 0 h 119"/>
                  <a:gd name="T14" fmla="*/ 94 w 94"/>
                  <a:gd name="T15" fmla="*/ 119 h 119"/>
                </a:gdLst>
                <a:ahLst/>
                <a:cxnLst>
                  <a:cxn ang="T8">
                    <a:pos x="T0" y="T1"/>
                  </a:cxn>
                  <a:cxn ang="T9">
                    <a:pos x="T2" y="T3"/>
                  </a:cxn>
                  <a:cxn ang="T10">
                    <a:pos x="T4" y="T5"/>
                  </a:cxn>
                  <a:cxn ang="T11">
                    <a:pos x="T6" y="T7"/>
                  </a:cxn>
                </a:cxnLst>
                <a:rect l="T12" t="T13" r="T14" b="T15"/>
                <a:pathLst>
                  <a:path w="94" h="119">
                    <a:moveTo>
                      <a:pt x="94" y="119"/>
                    </a:moveTo>
                    <a:lnTo>
                      <a:pt x="0" y="115"/>
                    </a:lnTo>
                    <a:lnTo>
                      <a:pt x="45" y="0"/>
                    </a:lnTo>
                    <a:lnTo>
                      <a:pt x="94" y="119"/>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n-US" sz="1800" dirty="0"/>
              </a:p>
            </p:txBody>
          </p:sp>
          <p:sp>
            <p:nvSpPr>
              <p:cNvPr id="103479" name="Line 37"/>
              <p:cNvSpPr>
                <a:spLocks noChangeShapeType="1"/>
              </p:cNvSpPr>
              <p:nvPr/>
            </p:nvSpPr>
            <p:spPr bwMode="gray">
              <a:xfrm>
                <a:off x="1637" y="2489"/>
                <a:ext cx="137" cy="7"/>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a:lstStyle/>
              <a:p>
                <a:endParaRPr lang="en-US" sz="1800" dirty="0"/>
              </a:p>
            </p:txBody>
          </p:sp>
          <p:sp>
            <p:nvSpPr>
              <p:cNvPr id="103480" name="Freeform 38"/>
              <p:cNvSpPr>
                <a:spLocks/>
              </p:cNvSpPr>
              <p:nvPr/>
            </p:nvSpPr>
            <p:spPr bwMode="gray">
              <a:xfrm>
                <a:off x="1019" y="2670"/>
                <a:ext cx="138" cy="61"/>
              </a:xfrm>
              <a:custGeom>
                <a:avLst/>
                <a:gdLst>
                  <a:gd name="T0" fmla="*/ 3057 w 94"/>
                  <a:gd name="T1" fmla="*/ 0 h 37"/>
                  <a:gd name="T2" fmla="*/ 6429 w 94"/>
                  <a:gd name="T3" fmla="*/ 9101 h 37"/>
                  <a:gd name="T4" fmla="*/ 0 w 94"/>
                  <a:gd name="T5" fmla="*/ 5670 h 37"/>
                  <a:gd name="T6" fmla="*/ 3057 w 94"/>
                  <a:gd name="T7" fmla="*/ 0 h 37"/>
                  <a:gd name="T8" fmla="*/ 0 60000 65536"/>
                  <a:gd name="T9" fmla="*/ 0 60000 65536"/>
                  <a:gd name="T10" fmla="*/ 0 60000 65536"/>
                  <a:gd name="T11" fmla="*/ 0 60000 65536"/>
                  <a:gd name="T12" fmla="*/ 0 w 94"/>
                  <a:gd name="T13" fmla="*/ 0 h 37"/>
                  <a:gd name="T14" fmla="*/ 94 w 94"/>
                  <a:gd name="T15" fmla="*/ 37 h 37"/>
                </a:gdLst>
                <a:ahLst/>
                <a:cxnLst>
                  <a:cxn ang="T8">
                    <a:pos x="T0" y="T1"/>
                  </a:cxn>
                  <a:cxn ang="T9">
                    <a:pos x="T2" y="T3"/>
                  </a:cxn>
                  <a:cxn ang="T10">
                    <a:pos x="T4" y="T5"/>
                  </a:cxn>
                  <a:cxn ang="T11">
                    <a:pos x="T6" y="T7"/>
                  </a:cxn>
                </a:cxnLst>
                <a:rect l="T12" t="T13" r="T14" b="T15"/>
                <a:pathLst>
                  <a:path w="94" h="37">
                    <a:moveTo>
                      <a:pt x="45" y="0"/>
                    </a:moveTo>
                    <a:lnTo>
                      <a:pt x="94" y="37"/>
                    </a:lnTo>
                    <a:lnTo>
                      <a:pt x="0" y="23"/>
                    </a:lnTo>
                    <a:lnTo>
                      <a:pt x="45"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n-US" sz="1800" dirty="0"/>
              </a:p>
            </p:txBody>
          </p:sp>
          <p:sp>
            <p:nvSpPr>
              <p:cNvPr id="103481" name="Freeform 39"/>
              <p:cNvSpPr>
                <a:spLocks/>
              </p:cNvSpPr>
              <p:nvPr/>
            </p:nvSpPr>
            <p:spPr bwMode="gray">
              <a:xfrm>
                <a:off x="1085" y="2670"/>
                <a:ext cx="136" cy="61"/>
              </a:xfrm>
              <a:custGeom>
                <a:avLst/>
                <a:gdLst>
                  <a:gd name="T0" fmla="*/ 6092 w 93"/>
                  <a:gd name="T1" fmla="*/ 3439 h 37"/>
                  <a:gd name="T2" fmla="*/ 0 w 93"/>
                  <a:gd name="T3" fmla="*/ 0 h 37"/>
                  <a:gd name="T4" fmla="*/ 3214 w 93"/>
                  <a:gd name="T5" fmla="*/ 9101 h 37"/>
                  <a:gd name="T6" fmla="*/ 6092 w 93"/>
                  <a:gd name="T7" fmla="*/ 3439 h 37"/>
                  <a:gd name="T8" fmla="*/ 0 60000 65536"/>
                  <a:gd name="T9" fmla="*/ 0 60000 65536"/>
                  <a:gd name="T10" fmla="*/ 0 60000 65536"/>
                  <a:gd name="T11" fmla="*/ 0 60000 65536"/>
                  <a:gd name="T12" fmla="*/ 0 w 93"/>
                  <a:gd name="T13" fmla="*/ 0 h 37"/>
                  <a:gd name="T14" fmla="*/ 93 w 93"/>
                  <a:gd name="T15" fmla="*/ 37 h 37"/>
                </a:gdLst>
                <a:ahLst/>
                <a:cxnLst>
                  <a:cxn ang="T8">
                    <a:pos x="T0" y="T1"/>
                  </a:cxn>
                  <a:cxn ang="T9">
                    <a:pos x="T2" y="T3"/>
                  </a:cxn>
                  <a:cxn ang="T10">
                    <a:pos x="T4" y="T5"/>
                  </a:cxn>
                  <a:cxn ang="T11">
                    <a:pos x="T6" y="T7"/>
                  </a:cxn>
                </a:cxnLst>
                <a:rect l="T12" t="T13" r="T14" b="T15"/>
                <a:pathLst>
                  <a:path w="93" h="37">
                    <a:moveTo>
                      <a:pt x="93" y="14"/>
                    </a:moveTo>
                    <a:lnTo>
                      <a:pt x="0" y="0"/>
                    </a:lnTo>
                    <a:lnTo>
                      <a:pt x="49" y="37"/>
                    </a:lnTo>
                    <a:lnTo>
                      <a:pt x="93" y="14"/>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n-US" sz="1800" dirty="0"/>
              </a:p>
            </p:txBody>
          </p:sp>
          <p:sp>
            <p:nvSpPr>
              <p:cNvPr id="103482" name="Freeform 40"/>
              <p:cNvSpPr>
                <a:spLocks/>
              </p:cNvSpPr>
              <p:nvPr/>
            </p:nvSpPr>
            <p:spPr bwMode="gray">
              <a:xfrm>
                <a:off x="1364" y="2012"/>
                <a:ext cx="137" cy="658"/>
              </a:xfrm>
              <a:custGeom>
                <a:avLst/>
                <a:gdLst>
                  <a:gd name="T0" fmla="*/ 0 w 94"/>
                  <a:gd name="T1" fmla="*/ 35114 h 400"/>
                  <a:gd name="T2" fmla="*/ 5926 w 94"/>
                  <a:gd name="T3" fmla="*/ 0 h 400"/>
                  <a:gd name="T4" fmla="*/ 2848 w 94"/>
                  <a:gd name="T5" fmla="*/ 95453 h 400"/>
                  <a:gd name="T6" fmla="*/ 0 w 94"/>
                  <a:gd name="T7" fmla="*/ 35114 h 400"/>
                  <a:gd name="T8" fmla="*/ 0 60000 65536"/>
                  <a:gd name="T9" fmla="*/ 0 60000 65536"/>
                  <a:gd name="T10" fmla="*/ 0 60000 65536"/>
                  <a:gd name="T11" fmla="*/ 0 60000 65536"/>
                  <a:gd name="T12" fmla="*/ 0 w 94"/>
                  <a:gd name="T13" fmla="*/ 0 h 400"/>
                  <a:gd name="T14" fmla="*/ 94 w 94"/>
                  <a:gd name="T15" fmla="*/ 400 h 400"/>
                </a:gdLst>
                <a:ahLst/>
                <a:cxnLst>
                  <a:cxn ang="T8">
                    <a:pos x="T0" y="T1"/>
                  </a:cxn>
                  <a:cxn ang="T9">
                    <a:pos x="T2" y="T3"/>
                  </a:cxn>
                  <a:cxn ang="T10">
                    <a:pos x="T4" y="T5"/>
                  </a:cxn>
                  <a:cxn ang="T11">
                    <a:pos x="T6" y="T7"/>
                  </a:cxn>
                </a:cxnLst>
                <a:rect l="T12" t="T13" r="T14" b="T15"/>
                <a:pathLst>
                  <a:path w="94" h="400">
                    <a:moveTo>
                      <a:pt x="0" y="147"/>
                    </a:moveTo>
                    <a:lnTo>
                      <a:pt x="94" y="0"/>
                    </a:lnTo>
                    <a:lnTo>
                      <a:pt x="45" y="400"/>
                    </a:lnTo>
                    <a:lnTo>
                      <a:pt x="0" y="147"/>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n-US" sz="1800" dirty="0"/>
              </a:p>
            </p:txBody>
          </p:sp>
          <p:sp>
            <p:nvSpPr>
              <p:cNvPr id="103483" name="Line 41"/>
              <p:cNvSpPr>
                <a:spLocks noChangeShapeType="1"/>
              </p:cNvSpPr>
              <p:nvPr/>
            </p:nvSpPr>
            <p:spPr bwMode="gray">
              <a:xfrm flipH="1" flipV="1">
                <a:off x="1085" y="2670"/>
                <a:ext cx="136" cy="23"/>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a:lstStyle/>
              <a:p>
                <a:endParaRPr lang="en-US" sz="1800" dirty="0"/>
              </a:p>
            </p:txBody>
          </p:sp>
          <p:sp>
            <p:nvSpPr>
              <p:cNvPr id="103484" name="Line 42"/>
              <p:cNvSpPr>
                <a:spLocks noChangeShapeType="1"/>
              </p:cNvSpPr>
              <p:nvPr/>
            </p:nvSpPr>
            <p:spPr bwMode="gray">
              <a:xfrm flipV="1">
                <a:off x="1019" y="2670"/>
                <a:ext cx="66" cy="38"/>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a:lstStyle/>
              <a:p>
                <a:endParaRPr lang="en-US" sz="1800" dirty="0"/>
              </a:p>
            </p:txBody>
          </p:sp>
          <p:sp>
            <p:nvSpPr>
              <p:cNvPr id="103485" name="Line 43"/>
              <p:cNvSpPr>
                <a:spLocks noChangeShapeType="1"/>
              </p:cNvSpPr>
              <p:nvPr/>
            </p:nvSpPr>
            <p:spPr bwMode="gray">
              <a:xfrm>
                <a:off x="1364" y="2254"/>
                <a:ext cx="65" cy="416"/>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a:lstStyle/>
              <a:p>
                <a:endParaRPr lang="en-US" sz="1800" dirty="0"/>
              </a:p>
            </p:txBody>
          </p:sp>
          <p:sp>
            <p:nvSpPr>
              <p:cNvPr id="103486" name="Freeform 44"/>
              <p:cNvSpPr>
                <a:spLocks/>
              </p:cNvSpPr>
              <p:nvPr/>
            </p:nvSpPr>
            <p:spPr bwMode="gray">
              <a:xfrm>
                <a:off x="1702" y="2300"/>
                <a:ext cx="143" cy="196"/>
              </a:xfrm>
              <a:custGeom>
                <a:avLst/>
                <a:gdLst>
                  <a:gd name="T0" fmla="*/ 3139 w 98"/>
                  <a:gd name="T1" fmla="*/ 28810 h 119"/>
                  <a:gd name="T2" fmla="*/ 6266 w 98"/>
                  <a:gd name="T3" fmla="*/ 6448 h 119"/>
                  <a:gd name="T4" fmla="*/ 0 w 98"/>
                  <a:gd name="T5" fmla="*/ 0 h 119"/>
                  <a:gd name="T6" fmla="*/ 3139 w 98"/>
                  <a:gd name="T7" fmla="*/ 28810 h 119"/>
                  <a:gd name="T8" fmla="*/ 0 60000 65536"/>
                  <a:gd name="T9" fmla="*/ 0 60000 65536"/>
                  <a:gd name="T10" fmla="*/ 0 60000 65536"/>
                  <a:gd name="T11" fmla="*/ 0 60000 65536"/>
                  <a:gd name="T12" fmla="*/ 0 w 98"/>
                  <a:gd name="T13" fmla="*/ 0 h 119"/>
                  <a:gd name="T14" fmla="*/ 98 w 98"/>
                  <a:gd name="T15" fmla="*/ 119 h 119"/>
                </a:gdLst>
                <a:ahLst/>
                <a:cxnLst>
                  <a:cxn ang="T8">
                    <a:pos x="T0" y="T1"/>
                  </a:cxn>
                  <a:cxn ang="T9">
                    <a:pos x="T2" y="T3"/>
                  </a:cxn>
                  <a:cxn ang="T10">
                    <a:pos x="T4" y="T5"/>
                  </a:cxn>
                  <a:cxn ang="T11">
                    <a:pos x="T6" y="T7"/>
                  </a:cxn>
                </a:cxnLst>
                <a:rect l="T12" t="T13" r="T14" b="T15"/>
                <a:pathLst>
                  <a:path w="98" h="119">
                    <a:moveTo>
                      <a:pt x="49" y="119"/>
                    </a:moveTo>
                    <a:lnTo>
                      <a:pt x="98" y="27"/>
                    </a:lnTo>
                    <a:lnTo>
                      <a:pt x="0" y="0"/>
                    </a:lnTo>
                    <a:lnTo>
                      <a:pt x="49" y="119"/>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n-US" sz="1800" dirty="0"/>
              </a:p>
            </p:txBody>
          </p:sp>
          <p:sp>
            <p:nvSpPr>
              <p:cNvPr id="103487" name="Freeform 45"/>
              <p:cNvSpPr>
                <a:spLocks/>
              </p:cNvSpPr>
              <p:nvPr/>
            </p:nvSpPr>
            <p:spPr bwMode="gray">
              <a:xfrm>
                <a:off x="1774" y="2344"/>
                <a:ext cx="137" cy="160"/>
              </a:xfrm>
              <a:custGeom>
                <a:avLst/>
                <a:gdLst>
                  <a:gd name="T0" fmla="*/ 5926 w 94"/>
                  <a:gd name="T1" fmla="*/ 23845 h 97"/>
                  <a:gd name="T2" fmla="*/ 0 w 94"/>
                  <a:gd name="T3" fmla="*/ 22694 h 97"/>
                  <a:gd name="T4" fmla="*/ 3059 w 94"/>
                  <a:gd name="T5" fmla="*/ 0 h 97"/>
                  <a:gd name="T6" fmla="*/ 5926 w 94"/>
                  <a:gd name="T7" fmla="*/ 23845 h 97"/>
                  <a:gd name="T8" fmla="*/ 0 60000 65536"/>
                  <a:gd name="T9" fmla="*/ 0 60000 65536"/>
                  <a:gd name="T10" fmla="*/ 0 60000 65536"/>
                  <a:gd name="T11" fmla="*/ 0 60000 65536"/>
                  <a:gd name="T12" fmla="*/ 0 w 94"/>
                  <a:gd name="T13" fmla="*/ 0 h 97"/>
                  <a:gd name="T14" fmla="*/ 94 w 94"/>
                  <a:gd name="T15" fmla="*/ 97 h 97"/>
                </a:gdLst>
                <a:ahLst/>
                <a:cxnLst>
                  <a:cxn ang="T8">
                    <a:pos x="T0" y="T1"/>
                  </a:cxn>
                  <a:cxn ang="T9">
                    <a:pos x="T2" y="T3"/>
                  </a:cxn>
                  <a:cxn ang="T10">
                    <a:pos x="T4" y="T5"/>
                  </a:cxn>
                  <a:cxn ang="T11">
                    <a:pos x="T6" y="T7"/>
                  </a:cxn>
                </a:cxnLst>
                <a:rect l="T12" t="T13" r="T14" b="T15"/>
                <a:pathLst>
                  <a:path w="94" h="97">
                    <a:moveTo>
                      <a:pt x="94" y="97"/>
                    </a:moveTo>
                    <a:lnTo>
                      <a:pt x="0" y="92"/>
                    </a:lnTo>
                    <a:lnTo>
                      <a:pt x="49" y="0"/>
                    </a:lnTo>
                    <a:lnTo>
                      <a:pt x="94" y="97"/>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n-US" sz="1800" dirty="0"/>
              </a:p>
            </p:txBody>
          </p:sp>
          <p:sp>
            <p:nvSpPr>
              <p:cNvPr id="103488" name="Line 46"/>
              <p:cNvSpPr>
                <a:spLocks noChangeShapeType="1"/>
              </p:cNvSpPr>
              <p:nvPr/>
            </p:nvSpPr>
            <p:spPr bwMode="gray">
              <a:xfrm>
                <a:off x="1774" y="2496"/>
                <a:ext cx="137" cy="8"/>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a:lstStyle/>
              <a:p>
                <a:endParaRPr lang="en-US" sz="1800" dirty="0"/>
              </a:p>
            </p:txBody>
          </p:sp>
          <p:sp>
            <p:nvSpPr>
              <p:cNvPr id="103489" name="Line 47"/>
              <p:cNvSpPr>
                <a:spLocks noChangeShapeType="1"/>
              </p:cNvSpPr>
              <p:nvPr/>
            </p:nvSpPr>
            <p:spPr bwMode="gray">
              <a:xfrm>
                <a:off x="1702" y="2300"/>
                <a:ext cx="72" cy="196"/>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a:lstStyle/>
              <a:p>
                <a:endParaRPr lang="en-US" sz="1800" dirty="0"/>
              </a:p>
            </p:txBody>
          </p:sp>
          <p:sp>
            <p:nvSpPr>
              <p:cNvPr id="103490" name="Freeform 48"/>
              <p:cNvSpPr>
                <a:spLocks/>
              </p:cNvSpPr>
              <p:nvPr/>
            </p:nvSpPr>
            <p:spPr bwMode="gray">
              <a:xfrm>
                <a:off x="1157" y="2020"/>
                <a:ext cx="135" cy="711"/>
              </a:xfrm>
              <a:custGeom>
                <a:avLst/>
                <a:gdLst>
                  <a:gd name="T0" fmla="*/ 0 w 93"/>
                  <a:gd name="T1" fmla="*/ 103684 h 432"/>
                  <a:gd name="T2" fmla="*/ 5622 w 93"/>
                  <a:gd name="T3" fmla="*/ 0 h 432"/>
                  <a:gd name="T4" fmla="*/ 2668 w 93"/>
                  <a:gd name="T5" fmla="*/ 98204 h 432"/>
                  <a:gd name="T6" fmla="*/ 0 w 93"/>
                  <a:gd name="T7" fmla="*/ 103684 h 432"/>
                  <a:gd name="T8" fmla="*/ 0 60000 65536"/>
                  <a:gd name="T9" fmla="*/ 0 60000 65536"/>
                  <a:gd name="T10" fmla="*/ 0 60000 65536"/>
                  <a:gd name="T11" fmla="*/ 0 60000 65536"/>
                  <a:gd name="T12" fmla="*/ 0 w 93"/>
                  <a:gd name="T13" fmla="*/ 0 h 432"/>
                  <a:gd name="T14" fmla="*/ 93 w 93"/>
                  <a:gd name="T15" fmla="*/ 432 h 432"/>
                </a:gdLst>
                <a:ahLst/>
                <a:cxnLst>
                  <a:cxn ang="T8">
                    <a:pos x="T0" y="T1"/>
                  </a:cxn>
                  <a:cxn ang="T9">
                    <a:pos x="T2" y="T3"/>
                  </a:cxn>
                  <a:cxn ang="T10">
                    <a:pos x="T4" y="T5"/>
                  </a:cxn>
                  <a:cxn ang="T11">
                    <a:pos x="T6" y="T7"/>
                  </a:cxn>
                </a:cxnLst>
                <a:rect l="T12" t="T13" r="T14" b="T15"/>
                <a:pathLst>
                  <a:path w="93" h="432">
                    <a:moveTo>
                      <a:pt x="0" y="432"/>
                    </a:moveTo>
                    <a:lnTo>
                      <a:pt x="93" y="0"/>
                    </a:lnTo>
                    <a:lnTo>
                      <a:pt x="44" y="409"/>
                    </a:lnTo>
                    <a:lnTo>
                      <a:pt x="0" y="432"/>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n-US" sz="1800" dirty="0"/>
              </a:p>
            </p:txBody>
          </p:sp>
          <p:sp>
            <p:nvSpPr>
              <p:cNvPr id="103491" name="Line 49"/>
              <p:cNvSpPr>
                <a:spLocks noChangeShapeType="1"/>
              </p:cNvSpPr>
              <p:nvPr/>
            </p:nvSpPr>
            <p:spPr bwMode="gray">
              <a:xfrm>
                <a:off x="1221" y="2693"/>
                <a:ext cx="1" cy="2"/>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a:lstStyle/>
              <a:p>
                <a:endParaRPr lang="en-US" sz="1800" dirty="0"/>
              </a:p>
            </p:txBody>
          </p:sp>
          <p:sp>
            <p:nvSpPr>
              <p:cNvPr id="103492" name="Freeform 50"/>
              <p:cNvSpPr>
                <a:spLocks/>
              </p:cNvSpPr>
              <p:nvPr/>
            </p:nvSpPr>
            <p:spPr bwMode="gray">
              <a:xfrm>
                <a:off x="1221" y="2020"/>
                <a:ext cx="143" cy="673"/>
              </a:xfrm>
              <a:custGeom>
                <a:avLst/>
                <a:gdLst>
                  <a:gd name="T0" fmla="*/ 6266 w 98"/>
                  <a:gd name="T1" fmla="*/ 34070 h 409"/>
                  <a:gd name="T2" fmla="*/ 0 w 98"/>
                  <a:gd name="T3" fmla="*/ 97914 h 409"/>
                  <a:gd name="T4" fmla="*/ 3139 w 98"/>
                  <a:gd name="T5" fmla="*/ 0 h 409"/>
                  <a:gd name="T6" fmla="*/ 6266 w 98"/>
                  <a:gd name="T7" fmla="*/ 34070 h 409"/>
                  <a:gd name="T8" fmla="*/ 0 60000 65536"/>
                  <a:gd name="T9" fmla="*/ 0 60000 65536"/>
                  <a:gd name="T10" fmla="*/ 0 60000 65536"/>
                  <a:gd name="T11" fmla="*/ 0 60000 65536"/>
                  <a:gd name="T12" fmla="*/ 0 w 98"/>
                  <a:gd name="T13" fmla="*/ 0 h 409"/>
                  <a:gd name="T14" fmla="*/ 98 w 98"/>
                  <a:gd name="T15" fmla="*/ 409 h 409"/>
                </a:gdLst>
                <a:ahLst/>
                <a:cxnLst>
                  <a:cxn ang="T8">
                    <a:pos x="T0" y="T1"/>
                  </a:cxn>
                  <a:cxn ang="T9">
                    <a:pos x="T2" y="T3"/>
                  </a:cxn>
                  <a:cxn ang="T10">
                    <a:pos x="T4" y="T5"/>
                  </a:cxn>
                  <a:cxn ang="T11">
                    <a:pos x="T6" y="T7"/>
                  </a:cxn>
                </a:cxnLst>
                <a:rect l="T12" t="T13" r="T14" b="T15"/>
                <a:pathLst>
                  <a:path w="98" h="409">
                    <a:moveTo>
                      <a:pt x="98" y="142"/>
                    </a:moveTo>
                    <a:lnTo>
                      <a:pt x="0" y="409"/>
                    </a:lnTo>
                    <a:lnTo>
                      <a:pt x="49" y="0"/>
                    </a:lnTo>
                    <a:lnTo>
                      <a:pt x="98" y="142"/>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n-US" sz="1800" dirty="0"/>
              </a:p>
            </p:txBody>
          </p:sp>
          <p:sp>
            <p:nvSpPr>
              <p:cNvPr id="103493" name="Line 51"/>
              <p:cNvSpPr>
                <a:spLocks noChangeShapeType="1"/>
              </p:cNvSpPr>
              <p:nvPr/>
            </p:nvSpPr>
            <p:spPr bwMode="gray">
              <a:xfrm flipV="1">
                <a:off x="1157" y="2693"/>
                <a:ext cx="64" cy="38"/>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a:lstStyle/>
              <a:p>
                <a:endParaRPr lang="en-US" sz="1800" dirty="0"/>
              </a:p>
            </p:txBody>
          </p:sp>
          <p:sp>
            <p:nvSpPr>
              <p:cNvPr id="103494" name="Line 52"/>
              <p:cNvSpPr>
                <a:spLocks noChangeShapeType="1"/>
              </p:cNvSpPr>
              <p:nvPr/>
            </p:nvSpPr>
            <p:spPr bwMode="gray">
              <a:xfrm flipH="1">
                <a:off x="1221" y="2254"/>
                <a:ext cx="143" cy="439"/>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a:lstStyle/>
              <a:p>
                <a:endParaRPr lang="en-US" sz="1800" dirty="0"/>
              </a:p>
            </p:txBody>
          </p:sp>
          <p:sp>
            <p:nvSpPr>
              <p:cNvPr id="103495" name="Freeform 53"/>
              <p:cNvSpPr>
                <a:spLocks/>
              </p:cNvSpPr>
              <p:nvPr/>
            </p:nvSpPr>
            <p:spPr bwMode="gray">
              <a:xfrm>
                <a:off x="1845" y="2344"/>
                <a:ext cx="137" cy="160"/>
              </a:xfrm>
              <a:custGeom>
                <a:avLst/>
                <a:gdLst>
                  <a:gd name="T0" fmla="*/ 2848 w 94"/>
                  <a:gd name="T1" fmla="*/ 23845 h 97"/>
                  <a:gd name="T2" fmla="*/ 5926 w 94"/>
                  <a:gd name="T3" fmla="*/ 0 h 97"/>
                  <a:gd name="T4" fmla="*/ 0 w 94"/>
                  <a:gd name="T5" fmla="*/ 0 h 97"/>
                  <a:gd name="T6" fmla="*/ 2848 w 94"/>
                  <a:gd name="T7" fmla="*/ 23845 h 97"/>
                  <a:gd name="T8" fmla="*/ 0 60000 65536"/>
                  <a:gd name="T9" fmla="*/ 0 60000 65536"/>
                  <a:gd name="T10" fmla="*/ 0 60000 65536"/>
                  <a:gd name="T11" fmla="*/ 0 60000 65536"/>
                  <a:gd name="T12" fmla="*/ 0 w 94"/>
                  <a:gd name="T13" fmla="*/ 0 h 97"/>
                  <a:gd name="T14" fmla="*/ 94 w 94"/>
                  <a:gd name="T15" fmla="*/ 97 h 97"/>
                </a:gdLst>
                <a:ahLst/>
                <a:cxnLst>
                  <a:cxn ang="T8">
                    <a:pos x="T0" y="T1"/>
                  </a:cxn>
                  <a:cxn ang="T9">
                    <a:pos x="T2" y="T3"/>
                  </a:cxn>
                  <a:cxn ang="T10">
                    <a:pos x="T4" y="T5"/>
                  </a:cxn>
                  <a:cxn ang="T11">
                    <a:pos x="T6" y="T7"/>
                  </a:cxn>
                </a:cxnLst>
                <a:rect l="T12" t="T13" r="T14" b="T15"/>
                <a:pathLst>
                  <a:path w="94" h="97">
                    <a:moveTo>
                      <a:pt x="45" y="97"/>
                    </a:moveTo>
                    <a:lnTo>
                      <a:pt x="94" y="0"/>
                    </a:lnTo>
                    <a:lnTo>
                      <a:pt x="0" y="0"/>
                    </a:lnTo>
                    <a:lnTo>
                      <a:pt x="45" y="97"/>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n-US" sz="1800" dirty="0"/>
              </a:p>
            </p:txBody>
          </p:sp>
          <p:sp>
            <p:nvSpPr>
              <p:cNvPr id="103496" name="Freeform 54"/>
              <p:cNvSpPr>
                <a:spLocks/>
              </p:cNvSpPr>
              <p:nvPr/>
            </p:nvSpPr>
            <p:spPr bwMode="gray">
              <a:xfrm>
                <a:off x="1911" y="2344"/>
                <a:ext cx="136" cy="160"/>
              </a:xfrm>
              <a:custGeom>
                <a:avLst/>
                <a:gdLst>
                  <a:gd name="T0" fmla="*/ 6092 w 93"/>
                  <a:gd name="T1" fmla="*/ 18202 h 97"/>
                  <a:gd name="T2" fmla="*/ 0 w 93"/>
                  <a:gd name="T3" fmla="*/ 23845 h 97"/>
                  <a:gd name="T4" fmla="*/ 3214 w 93"/>
                  <a:gd name="T5" fmla="*/ 0 h 97"/>
                  <a:gd name="T6" fmla="*/ 6092 w 93"/>
                  <a:gd name="T7" fmla="*/ 18202 h 97"/>
                  <a:gd name="T8" fmla="*/ 0 60000 65536"/>
                  <a:gd name="T9" fmla="*/ 0 60000 65536"/>
                  <a:gd name="T10" fmla="*/ 0 60000 65536"/>
                  <a:gd name="T11" fmla="*/ 0 60000 65536"/>
                  <a:gd name="T12" fmla="*/ 0 w 93"/>
                  <a:gd name="T13" fmla="*/ 0 h 97"/>
                  <a:gd name="T14" fmla="*/ 93 w 93"/>
                  <a:gd name="T15" fmla="*/ 97 h 97"/>
                </a:gdLst>
                <a:ahLst/>
                <a:cxnLst>
                  <a:cxn ang="T8">
                    <a:pos x="T0" y="T1"/>
                  </a:cxn>
                  <a:cxn ang="T9">
                    <a:pos x="T2" y="T3"/>
                  </a:cxn>
                  <a:cxn ang="T10">
                    <a:pos x="T4" y="T5"/>
                  </a:cxn>
                  <a:cxn ang="T11">
                    <a:pos x="T6" y="T7"/>
                  </a:cxn>
                </a:cxnLst>
                <a:rect l="T12" t="T13" r="T14" b="T15"/>
                <a:pathLst>
                  <a:path w="93" h="97">
                    <a:moveTo>
                      <a:pt x="93" y="74"/>
                    </a:moveTo>
                    <a:lnTo>
                      <a:pt x="0" y="97"/>
                    </a:lnTo>
                    <a:lnTo>
                      <a:pt x="49" y="0"/>
                    </a:lnTo>
                    <a:lnTo>
                      <a:pt x="93" y="74"/>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n-US" sz="1800" dirty="0"/>
              </a:p>
            </p:txBody>
          </p:sp>
          <p:sp>
            <p:nvSpPr>
              <p:cNvPr id="103497" name="Line 55"/>
              <p:cNvSpPr>
                <a:spLocks noChangeShapeType="1"/>
              </p:cNvSpPr>
              <p:nvPr/>
            </p:nvSpPr>
            <p:spPr bwMode="gray">
              <a:xfrm flipV="1">
                <a:off x="1911" y="2466"/>
                <a:ext cx="136" cy="38"/>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a:lstStyle/>
              <a:p>
                <a:endParaRPr lang="en-US" sz="1800" dirty="0"/>
              </a:p>
            </p:txBody>
          </p:sp>
          <p:sp>
            <p:nvSpPr>
              <p:cNvPr id="103498" name="Line 56"/>
              <p:cNvSpPr>
                <a:spLocks noChangeShapeType="1"/>
              </p:cNvSpPr>
              <p:nvPr/>
            </p:nvSpPr>
            <p:spPr bwMode="gray">
              <a:xfrm>
                <a:off x="1845" y="2344"/>
                <a:ext cx="66" cy="160"/>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a:lstStyle/>
              <a:p>
                <a:endParaRPr lang="en-US" sz="1800" dirty="0"/>
              </a:p>
            </p:txBody>
          </p:sp>
          <p:sp>
            <p:nvSpPr>
              <p:cNvPr id="103499" name="Freeform 57"/>
              <p:cNvSpPr>
                <a:spLocks/>
              </p:cNvSpPr>
              <p:nvPr/>
            </p:nvSpPr>
            <p:spPr bwMode="gray">
              <a:xfrm>
                <a:off x="948" y="2708"/>
                <a:ext cx="137" cy="61"/>
              </a:xfrm>
              <a:custGeom>
                <a:avLst/>
                <a:gdLst>
                  <a:gd name="T0" fmla="*/ 3059 w 94"/>
                  <a:gd name="T1" fmla="*/ 0 h 37"/>
                  <a:gd name="T2" fmla="*/ 5926 w 94"/>
                  <a:gd name="T3" fmla="*/ 9101 h 37"/>
                  <a:gd name="T4" fmla="*/ 0 w 94"/>
                  <a:gd name="T5" fmla="*/ 5670 h 37"/>
                  <a:gd name="T6" fmla="*/ 3059 w 94"/>
                  <a:gd name="T7" fmla="*/ 0 h 37"/>
                  <a:gd name="T8" fmla="*/ 0 60000 65536"/>
                  <a:gd name="T9" fmla="*/ 0 60000 65536"/>
                  <a:gd name="T10" fmla="*/ 0 60000 65536"/>
                  <a:gd name="T11" fmla="*/ 0 60000 65536"/>
                  <a:gd name="T12" fmla="*/ 0 w 94"/>
                  <a:gd name="T13" fmla="*/ 0 h 37"/>
                  <a:gd name="T14" fmla="*/ 94 w 94"/>
                  <a:gd name="T15" fmla="*/ 37 h 37"/>
                </a:gdLst>
                <a:ahLst/>
                <a:cxnLst>
                  <a:cxn ang="T8">
                    <a:pos x="T0" y="T1"/>
                  </a:cxn>
                  <a:cxn ang="T9">
                    <a:pos x="T2" y="T3"/>
                  </a:cxn>
                  <a:cxn ang="T10">
                    <a:pos x="T4" y="T5"/>
                  </a:cxn>
                  <a:cxn ang="T11">
                    <a:pos x="T6" y="T7"/>
                  </a:cxn>
                </a:cxnLst>
                <a:rect l="T12" t="T13" r="T14" b="T15"/>
                <a:pathLst>
                  <a:path w="94" h="37">
                    <a:moveTo>
                      <a:pt x="49" y="0"/>
                    </a:moveTo>
                    <a:lnTo>
                      <a:pt x="94" y="37"/>
                    </a:lnTo>
                    <a:lnTo>
                      <a:pt x="0" y="23"/>
                    </a:lnTo>
                    <a:lnTo>
                      <a:pt x="49"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n-US" sz="1800" dirty="0"/>
              </a:p>
            </p:txBody>
          </p:sp>
          <p:sp>
            <p:nvSpPr>
              <p:cNvPr id="103500" name="Freeform 58"/>
              <p:cNvSpPr>
                <a:spLocks/>
              </p:cNvSpPr>
              <p:nvPr/>
            </p:nvSpPr>
            <p:spPr bwMode="gray">
              <a:xfrm>
                <a:off x="1019" y="2708"/>
                <a:ext cx="138" cy="61"/>
              </a:xfrm>
              <a:custGeom>
                <a:avLst/>
                <a:gdLst>
                  <a:gd name="T0" fmla="*/ 6429 w 94"/>
                  <a:gd name="T1" fmla="*/ 3439 h 37"/>
                  <a:gd name="T2" fmla="*/ 0 w 94"/>
                  <a:gd name="T3" fmla="*/ 0 h 37"/>
                  <a:gd name="T4" fmla="*/ 3057 w 94"/>
                  <a:gd name="T5" fmla="*/ 9101 h 37"/>
                  <a:gd name="T6" fmla="*/ 6429 w 94"/>
                  <a:gd name="T7" fmla="*/ 3439 h 37"/>
                  <a:gd name="T8" fmla="*/ 0 60000 65536"/>
                  <a:gd name="T9" fmla="*/ 0 60000 65536"/>
                  <a:gd name="T10" fmla="*/ 0 60000 65536"/>
                  <a:gd name="T11" fmla="*/ 0 60000 65536"/>
                  <a:gd name="T12" fmla="*/ 0 w 94"/>
                  <a:gd name="T13" fmla="*/ 0 h 37"/>
                  <a:gd name="T14" fmla="*/ 94 w 94"/>
                  <a:gd name="T15" fmla="*/ 37 h 37"/>
                </a:gdLst>
                <a:ahLst/>
                <a:cxnLst>
                  <a:cxn ang="T8">
                    <a:pos x="T0" y="T1"/>
                  </a:cxn>
                  <a:cxn ang="T9">
                    <a:pos x="T2" y="T3"/>
                  </a:cxn>
                  <a:cxn ang="T10">
                    <a:pos x="T4" y="T5"/>
                  </a:cxn>
                  <a:cxn ang="T11">
                    <a:pos x="T6" y="T7"/>
                  </a:cxn>
                </a:cxnLst>
                <a:rect l="T12" t="T13" r="T14" b="T15"/>
                <a:pathLst>
                  <a:path w="94" h="37">
                    <a:moveTo>
                      <a:pt x="94" y="14"/>
                    </a:moveTo>
                    <a:lnTo>
                      <a:pt x="0" y="0"/>
                    </a:lnTo>
                    <a:lnTo>
                      <a:pt x="45" y="37"/>
                    </a:lnTo>
                    <a:lnTo>
                      <a:pt x="94" y="14"/>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n-US" sz="1800" dirty="0"/>
              </a:p>
            </p:txBody>
          </p:sp>
          <p:sp>
            <p:nvSpPr>
              <p:cNvPr id="103501" name="Line 59"/>
              <p:cNvSpPr>
                <a:spLocks noChangeShapeType="1"/>
              </p:cNvSpPr>
              <p:nvPr/>
            </p:nvSpPr>
            <p:spPr bwMode="gray">
              <a:xfrm flipH="1" flipV="1">
                <a:off x="1019" y="2708"/>
                <a:ext cx="130" cy="23"/>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a:lstStyle/>
              <a:p>
                <a:endParaRPr lang="en-US" sz="1800" dirty="0"/>
              </a:p>
            </p:txBody>
          </p:sp>
          <p:sp>
            <p:nvSpPr>
              <p:cNvPr id="103502" name="Line 60"/>
              <p:cNvSpPr>
                <a:spLocks noChangeShapeType="1"/>
              </p:cNvSpPr>
              <p:nvPr/>
            </p:nvSpPr>
            <p:spPr bwMode="gray">
              <a:xfrm flipV="1">
                <a:off x="955" y="2708"/>
                <a:ext cx="64" cy="38"/>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a:lstStyle/>
              <a:p>
                <a:endParaRPr lang="en-US" sz="1800" dirty="0"/>
              </a:p>
            </p:txBody>
          </p:sp>
          <p:sp>
            <p:nvSpPr>
              <p:cNvPr id="103503" name="Freeform 61"/>
              <p:cNvSpPr>
                <a:spLocks/>
              </p:cNvSpPr>
              <p:nvPr/>
            </p:nvSpPr>
            <p:spPr bwMode="gray">
              <a:xfrm>
                <a:off x="1501" y="1997"/>
                <a:ext cx="136" cy="272"/>
              </a:xfrm>
              <a:custGeom>
                <a:avLst/>
                <a:gdLst>
                  <a:gd name="T0" fmla="*/ 2855 w 93"/>
                  <a:gd name="T1" fmla="*/ 40289 h 165"/>
                  <a:gd name="T2" fmla="*/ 6092 w 93"/>
                  <a:gd name="T3" fmla="*/ 0 h 165"/>
                  <a:gd name="T4" fmla="*/ 0 w 93"/>
                  <a:gd name="T5" fmla="*/ 2253 h 165"/>
                  <a:gd name="T6" fmla="*/ 2855 w 93"/>
                  <a:gd name="T7" fmla="*/ 40289 h 165"/>
                  <a:gd name="T8" fmla="*/ 0 60000 65536"/>
                  <a:gd name="T9" fmla="*/ 0 60000 65536"/>
                  <a:gd name="T10" fmla="*/ 0 60000 65536"/>
                  <a:gd name="T11" fmla="*/ 0 60000 65536"/>
                  <a:gd name="T12" fmla="*/ 0 w 93"/>
                  <a:gd name="T13" fmla="*/ 0 h 165"/>
                  <a:gd name="T14" fmla="*/ 93 w 93"/>
                  <a:gd name="T15" fmla="*/ 165 h 165"/>
                </a:gdLst>
                <a:ahLst/>
                <a:cxnLst>
                  <a:cxn ang="T8">
                    <a:pos x="T0" y="T1"/>
                  </a:cxn>
                  <a:cxn ang="T9">
                    <a:pos x="T2" y="T3"/>
                  </a:cxn>
                  <a:cxn ang="T10">
                    <a:pos x="T4" y="T5"/>
                  </a:cxn>
                  <a:cxn ang="T11">
                    <a:pos x="T6" y="T7"/>
                  </a:cxn>
                </a:cxnLst>
                <a:rect l="T12" t="T13" r="T14" b="T15"/>
                <a:pathLst>
                  <a:path w="93" h="165">
                    <a:moveTo>
                      <a:pt x="44" y="165"/>
                    </a:moveTo>
                    <a:lnTo>
                      <a:pt x="93" y="0"/>
                    </a:lnTo>
                    <a:lnTo>
                      <a:pt x="0" y="9"/>
                    </a:lnTo>
                    <a:lnTo>
                      <a:pt x="44" y="165"/>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n-US" sz="1800" dirty="0"/>
              </a:p>
            </p:txBody>
          </p:sp>
          <p:sp>
            <p:nvSpPr>
              <p:cNvPr id="103504" name="Freeform 62"/>
              <p:cNvSpPr>
                <a:spLocks/>
              </p:cNvSpPr>
              <p:nvPr/>
            </p:nvSpPr>
            <p:spPr bwMode="gray">
              <a:xfrm>
                <a:off x="1565" y="1997"/>
                <a:ext cx="137" cy="303"/>
              </a:xfrm>
              <a:custGeom>
                <a:avLst/>
                <a:gdLst>
                  <a:gd name="T0" fmla="*/ 5926 w 94"/>
                  <a:gd name="T1" fmla="*/ 44467 h 184"/>
                  <a:gd name="T2" fmla="*/ 0 w 94"/>
                  <a:gd name="T3" fmla="*/ 39900 h 184"/>
                  <a:gd name="T4" fmla="*/ 3059 w 94"/>
                  <a:gd name="T5" fmla="*/ 0 h 184"/>
                  <a:gd name="T6" fmla="*/ 5926 w 94"/>
                  <a:gd name="T7" fmla="*/ 44467 h 184"/>
                  <a:gd name="T8" fmla="*/ 0 60000 65536"/>
                  <a:gd name="T9" fmla="*/ 0 60000 65536"/>
                  <a:gd name="T10" fmla="*/ 0 60000 65536"/>
                  <a:gd name="T11" fmla="*/ 0 60000 65536"/>
                  <a:gd name="T12" fmla="*/ 0 w 94"/>
                  <a:gd name="T13" fmla="*/ 0 h 184"/>
                  <a:gd name="T14" fmla="*/ 94 w 94"/>
                  <a:gd name="T15" fmla="*/ 184 h 184"/>
                </a:gdLst>
                <a:ahLst/>
                <a:cxnLst>
                  <a:cxn ang="T8">
                    <a:pos x="T0" y="T1"/>
                  </a:cxn>
                  <a:cxn ang="T9">
                    <a:pos x="T2" y="T3"/>
                  </a:cxn>
                  <a:cxn ang="T10">
                    <a:pos x="T4" y="T5"/>
                  </a:cxn>
                  <a:cxn ang="T11">
                    <a:pos x="T6" y="T7"/>
                  </a:cxn>
                </a:cxnLst>
                <a:rect l="T12" t="T13" r="T14" b="T15"/>
                <a:pathLst>
                  <a:path w="94" h="184">
                    <a:moveTo>
                      <a:pt x="94" y="184"/>
                    </a:moveTo>
                    <a:lnTo>
                      <a:pt x="0" y="165"/>
                    </a:lnTo>
                    <a:lnTo>
                      <a:pt x="49" y="0"/>
                    </a:lnTo>
                    <a:lnTo>
                      <a:pt x="94" y="184"/>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n-US" sz="1800" dirty="0"/>
              </a:p>
            </p:txBody>
          </p:sp>
          <p:sp>
            <p:nvSpPr>
              <p:cNvPr id="103505" name="Line 63"/>
              <p:cNvSpPr>
                <a:spLocks noChangeShapeType="1"/>
              </p:cNvSpPr>
              <p:nvPr/>
            </p:nvSpPr>
            <p:spPr bwMode="gray">
              <a:xfrm flipH="1" flipV="1">
                <a:off x="1565" y="2269"/>
                <a:ext cx="137" cy="31"/>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a:lstStyle/>
              <a:p>
                <a:endParaRPr lang="en-US" sz="1800" dirty="0"/>
              </a:p>
            </p:txBody>
          </p:sp>
          <p:sp>
            <p:nvSpPr>
              <p:cNvPr id="103506" name="Freeform 64"/>
              <p:cNvSpPr>
                <a:spLocks/>
              </p:cNvSpPr>
              <p:nvPr/>
            </p:nvSpPr>
            <p:spPr bwMode="gray">
              <a:xfrm>
                <a:off x="1982" y="2344"/>
                <a:ext cx="136" cy="122"/>
              </a:xfrm>
              <a:custGeom>
                <a:avLst/>
                <a:gdLst>
                  <a:gd name="T0" fmla="*/ 2855 w 93"/>
                  <a:gd name="T1" fmla="*/ 18077 h 74"/>
                  <a:gd name="T2" fmla="*/ 6092 w 93"/>
                  <a:gd name="T3" fmla="*/ 5670 h 74"/>
                  <a:gd name="T4" fmla="*/ 0 w 93"/>
                  <a:gd name="T5" fmla="*/ 0 h 74"/>
                  <a:gd name="T6" fmla="*/ 2855 w 93"/>
                  <a:gd name="T7" fmla="*/ 18077 h 74"/>
                  <a:gd name="T8" fmla="*/ 0 60000 65536"/>
                  <a:gd name="T9" fmla="*/ 0 60000 65536"/>
                  <a:gd name="T10" fmla="*/ 0 60000 65536"/>
                  <a:gd name="T11" fmla="*/ 0 60000 65536"/>
                  <a:gd name="T12" fmla="*/ 0 w 93"/>
                  <a:gd name="T13" fmla="*/ 0 h 74"/>
                  <a:gd name="T14" fmla="*/ 93 w 93"/>
                  <a:gd name="T15" fmla="*/ 74 h 74"/>
                </a:gdLst>
                <a:ahLst/>
                <a:cxnLst>
                  <a:cxn ang="T8">
                    <a:pos x="T0" y="T1"/>
                  </a:cxn>
                  <a:cxn ang="T9">
                    <a:pos x="T2" y="T3"/>
                  </a:cxn>
                  <a:cxn ang="T10">
                    <a:pos x="T4" y="T5"/>
                  </a:cxn>
                  <a:cxn ang="T11">
                    <a:pos x="T6" y="T7"/>
                  </a:cxn>
                </a:cxnLst>
                <a:rect l="T12" t="T13" r="T14" b="T15"/>
                <a:pathLst>
                  <a:path w="93" h="74">
                    <a:moveTo>
                      <a:pt x="44" y="74"/>
                    </a:moveTo>
                    <a:lnTo>
                      <a:pt x="93" y="23"/>
                    </a:lnTo>
                    <a:lnTo>
                      <a:pt x="0" y="0"/>
                    </a:lnTo>
                    <a:lnTo>
                      <a:pt x="44" y="74"/>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n-US" sz="1800" dirty="0"/>
              </a:p>
            </p:txBody>
          </p:sp>
          <p:sp>
            <p:nvSpPr>
              <p:cNvPr id="103507" name="Freeform 65"/>
              <p:cNvSpPr>
                <a:spLocks/>
              </p:cNvSpPr>
              <p:nvPr/>
            </p:nvSpPr>
            <p:spPr bwMode="gray">
              <a:xfrm>
                <a:off x="2047" y="2382"/>
                <a:ext cx="143" cy="84"/>
              </a:xfrm>
              <a:custGeom>
                <a:avLst/>
                <a:gdLst>
                  <a:gd name="T0" fmla="*/ 6266 w 98"/>
                  <a:gd name="T1" fmla="*/ 11144 h 51"/>
                  <a:gd name="T2" fmla="*/ 0 w 98"/>
                  <a:gd name="T3" fmla="*/ 12305 h 51"/>
                  <a:gd name="T4" fmla="*/ 3139 w 98"/>
                  <a:gd name="T5" fmla="*/ 0 h 51"/>
                  <a:gd name="T6" fmla="*/ 6266 w 98"/>
                  <a:gd name="T7" fmla="*/ 11144 h 51"/>
                  <a:gd name="T8" fmla="*/ 0 60000 65536"/>
                  <a:gd name="T9" fmla="*/ 0 60000 65536"/>
                  <a:gd name="T10" fmla="*/ 0 60000 65536"/>
                  <a:gd name="T11" fmla="*/ 0 60000 65536"/>
                  <a:gd name="T12" fmla="*/ 0 w 98"/>
                  <a:gd name="T13" fmla="*/ 0 h 51"/>
                  <a:gd name="T14" fmla="*/ 98 w 98"/>
                  <a:gd name="T15" fmla="*/ 51 h 51"/>
                </a:gdLst>
                <a:ahLst/>
                <a:cxnLst>
                  <a:cxn ang="T8">
                    <a:pos x="T0" y="T1"/>
                  </a:cxn>
                  <a:cxn ang="T9">
                    <a:pos x="T2" y="T3"/>
                  </a:cxn>
                  <a:cxn ang="T10">
                    <a:pos x="T4" y="T5"/>
                  </a:cxn>
                  <a:cxn ang="T11">
                    <a:pos x="T6" y="T7"/>
                  </a:cxn>
                </a:cxnLst>
                <a:rect l="T12" t="T13" r="T14" b="T15"/>
                <a:pathLst>
                  <a:path w="98" h="51">
                    <a:moveTo>
                      <a:pt x="98" y="46"/>
                    </a:moveTo>
                    <a:lnTo>
                      <a:pt x="0" y="51"/>
                    </a:lnTo>
                    <a:lnTo>
                      <a:pt x="49" y="0"/>
                    </a:lnTo>
                    <a:lnTo>
                      <a:pt x="98" y="46"/>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n-US" sz="1800" dirty="0"/>
              </a:p>
            </p:txBody>
          </p:sp>
          <p:sp>
            <p:nvSpPr>
              <p:cNvPr id="103508" name="Line 66"/>
              <p:cNvSpPr>
                <a:spLocks noChangeShapeType="1"/>
              </p:cNvSpPr>
              <p:nvPr/>
            </p:nvSpPr>
            <p:spPr bwMode="gray">
              <a:xfrm flipV="1">
                <a:off x="2047" y="2458"/>
                <a:ext cx="143" cy="8"/>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a:lstStyle/>
              <a:p>
                <a:endParaRPr lang="en-US" sz="1800" dirty="0"/>
              </a:p>
            </p:txBody>
          </p:sp>
          <p:sp>
            <p:nvSpPr>
              <p:cNvPr id="103509" name="Line 67"/>
              <p:cNvSpPr>
                <a:spLocks noChangeShapeType="1"/>
              </p:cNvSpPr>
              <p:nvPr/>
            </p:nvSpPr>
            <p:spPr bwMode="gray">
              <a:xfrm>
                <a:off x="1982" y="2344"/>
                <a:ext cx="65" cy="122"/>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a:lstStyle/>
              <a:p>
                <a:endParaRPr lang="en-US" sz="1800" dirty="0"/>
              </a:p>
            </p:txBody>
          </p:sp>
          <p:sp>
            <p:nvSpPr>
              <p:cNvPr id="103510" name="Freeform 68"/>
              <p:cNvSpPr>
                <a:spLocks/>
              </p:cNvSpPr>
              <p:nvPr/>
            </p:nvSpPr>
            <p:spPr bwMode="gray">
              <a:xfrm>
                <a:off x="1085" y="1793"/>
                <a:ext cx="136" cy="976"/>
              </a:xfrm>
              <a:custGeom>
                <a:avLst/>
                <a:gdLst>
                  <a:gd name="T0" fmla="*/ 0 w 93"/>
                  <a:gd name="T1" fmla="*/ 142322 h 593"/>
                  <a:gd name="T2" fmla="*/ 6092 w 93"/>
                  <a:gd name="T3" fmla="*/ 0 h 593"/>
                  <a:gd name="T4" fmla="*/ 3214 w 93"/>
                  <a:gd name="T5" fmla="*/ 136826 h 593"/>
                  <a:gd name="T6" fmla="*/ 0 w 93"/>
                  <a:gd name="T7" fmla="*/ 142322 h 593"/>
                  <a:gd name="T8" fmla="*/ 0 60000 65536"/>
                  <a:gd name="T9" fmla="*/ 0 60000 65536"/>
                  <a:gd name="T10" fmla="*/ 0 60000 65536"/>
                  <a:gd name="T11" fmla="*/ 0 60000 65536"/>
                  <a:gd name="T12" fmla="*/ 0 w 93"/>
                  <a:gd name="T13" fmla="*/ 0 h 593"/>
                  <a:gd name="T14" fmla="*/ 93 w 93"/>
                  <a:gd name="T15" fmla="*/ 593 h 593"/>
                </a:gdLst>
                <a:ahLst/>
                <a:cxnLst>
                  <a:cxn ang="T8">
                    <a:pos x="T0" y="T1"/>
                  </a:cxn>
                  <a:cxn ang="T9">
                    <a:pos x="T2" y="T3"/>
                  </a:cxn>
                  <a:cxn ang="T10">
                    <a:pos x="T4" y="T5"/>
                  </a:cxn>
                  <a:cxn ang="T11">
                    <a:pos x="T6" y="T7"/>
                  </a:cxn>
                </a:cxnLst>
                <a:rect l="T12" t="T13" r="T14" b="T15"/>
                <a:pathLst>
                  <a:path w="93" h="593">
                    <a:moveTo>
                      <a:pt x="0" y="593"/>
                    </a:moveTo>
                    <a:lnTo>
                      <a:pt x="93" y="0"/>
                    </a:lnTo>
                    <a:lnTo>
                      <a:pt x="49" y="570"/>
                    </a:lnTo>
                    <a:lnTo>
                      <a:pt x="0" y="593"/>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n-US" sz="1800" dirty="0"/>
              </a:p>
            </p:txBody>
          </p:sp>
          <p:sp>
            <p:nvSpPr>
              <p:cNvPr id="103511" name="Line 69"/>
              <p:cNvSpPr>
                <a:spLocks noChangeShapeType="1"/>
              </p:cNvSpPr>
              <p:nvPr/>
            </p:nvSpPr>
            <p:spPr bwMode="gray">
              <a:xfrm flipH="1">
                <a:off x="1149" y="2731"/>
                <a:ext cx="8" cy="2"/>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a:lstStyle/>
              <a:p>
                <a:endParaRPr lang="en-US" sz="1800" dirty="0"/>
              </a:p>
            </p:txBody>
          </p:sp>
          <p:sp>
            <p:nvSpPr>
              <p:cNvPr id="103512" name="Freeform 70"/>
              <p:cNvSpPr>
                <a:spLocks/>
              </p:cNvSpPr>
              <p:nvPr/>
            </p:nvSpPr>
            <p:spPr bwMode="gray">
              <a:xfrm>
                <a:off x="1157" y="1793"/>
                <a:ext cx="135" cy="938"/>
              </a:xfrm>
              <a:custGeom>
                <a:avLst/>
                <a:gdLst>
                  <a:gd name="T0" fmla="*/ 5622 w 93"/>
                  <a:gd name="T1" fmla="*/ 33065 h 570"/>
                  <a:gd name="T2" fmla="*/ 0 w 93"/>
                  <a:gd name="T3" fmla="*/ 136672 h 570"/>
                  <a:gd name="T4" fmla="*/ 2668 w 93"/>
                  <a:gd name="T5" fmla="*/ 0 h 570"/>
                  <a:gd name="T6" fmla="*/ 5622 w 93"/>
                  <a:gd name="T7" fmla="*/ 33065 h 570"/>
                  <a:gd name="T8" fmla="*/ 0 60000 65536"/>
                  <a:gd name="T9" fmla="*/ 0 60000 65536"/>
                  <a:gd name="T10" fmla="*/ 0 60000 65536"/>
                  <a:gd name="T11" fmla="*/ 0 60000 65536"/>
                  <a:gd name="T12" fmla="*/ 0 w 93"/>
                  <a:gd name="T13" fmla="*/ 0 h 570"/>
                  <a:gd name="T14" fmla="*/ 93 w 93"/>
                  <a:gd name="T15" fmla="*/ 570 h 570"/>
                </a:gdLst>
                <a:ahLst/>
                <a:cxnLst>
                  <a:cxn ang="T8">
                    <a:pos x="T0" y="T1"/>
                  </a:cxn>
                  <a:cxn ang="T9">
                    <a:pos x="T2" y="T3"/>
                  </a:cxn>
                  <a:cxn ang="T10">
                    <a:pos x="T4" y="T5"/>
                  </a:cxn>
                  <a:cxn ang="T11">
                    <a:pos x="T6" y="T7"/>
                  </a:cxn>
                </a:cxnLst>
                <a:rect l="T12" t="T13" r="T14" b="T15"/>
                <a:pathLst>
                  <a:path w="93" h="570">
                    <a:moveTo>
                      <a:pt x="93" y="138"/>
                    </a:moveTo>
                    <a:lnTo>
                      <a:pt x="0" y="570"/>
                    </a:lnTo>
                    <a:lnTo>
                      <a:pt x="44" y="0"/>
                    </a:lnTo>
                    <a:lnTo>
                      <a:pt x="93" y="138"/>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n-US" sz="1800" dirty="0"/>
              </a:p>
            </p:txBody>
          </p:sp>
          <p:sp>
            <p:nvSpPr>
              <p:cNvPr id="103513" name="Line 71"/>
              <p:cNvSpPr>
                <a:spLocks noChangeShapeType="1"/>
              </p:cNvSpPr>
              <p:nvPr/>
            </p:nvSpPr>
            <p:spPr bwMode="gray">
              <a:xfrm flipV="1">
                <a:off x="1085" y="2731"/>
                <a:ext cx="72" cy="38"/>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a:lstStyle/>
              <a:p>
                <a:endParaRPr lang="en-US" sz="1800" dirty="0"/>
              </a:p>
            </p:txBody>
          </p:sp>
          <p:sp>
            <p:nvSpPr>
              <p:cNvPr id="103514" name="Freeform 72"/>
              <p:cNvSpPr>
                <a:spLocks/>
              </p:cNvSpPr>
              <p:nvPr/>
            </p:nvSpPr>
            <p:spPr bwMode="gray">
              <a:xfrm>
                <a:off x="1637" y="1997"/>
                <a:ext cx="137" cy="303"/>
              </a:xfrm>
              <a:custGeom>
                <a:avLst/>
                <a:gdLst>
                  <a:gd name="T0" fmla="*/ 2848 w 94"/>
                  <a:gd name="T1" fmla="*/ 44467 h 184"/>
                  <a:gd name="T2" fmla="*/ 5926 w 94"/>
                  <a:gd name="T3" fmla="*/ 17635 h 184"/>
                  <a:gd name="T4" fmla="*/ 0 w 94"/>
                  <a:gd name="T5" fmla="*/ 0 h 184"/>
                  <a:gd name="T6" fmla="*/ 2848 w 94"/>
                  <a:gd name="T7" fmla="*/ 44467 h 184"/>
                  <a:gd name="T8" fmla="*/ 0 60000 65536"/>
                  <a:gd name="T9" fmla="*/ 0 60000 65536"/>
                  <a:gd name="T10" fmla="*/ 0 60000 65536"/>
                  <a:gd name="T11" fmla="*/ 0 60000 65536"/>
                  <a:gd name="T12" fmla="*/ 0 w 94"/>
                  <a:gd name="T13" fmla="*/ 0 h 184"/>
                  <a:gd name="T14" fmla="*/ 94 w 94"/>
                  <a:gd name="T15" fmla="*/ 184 h 184"/>
                </a:gdLst>
                <a:ahLst/>
                <a:cxnLst>
                  <a:cxn ang="T8">
                    <a:pos x="T0" y="T1"/>
                  </a:cxn>
                  <a:cxn ang="T9">
                    <a:pos x="T2" y="T3"/>
                  </a:cxn>
                  <a:cxn ang="T10">
                    <a:pos x="T4" y="T5"/>
                  </a:cxn>
                  <a:cxn ang="T11">
                    <a:pos x="T6" y="T7"/>
                  </a:cxn>
                </a:cxnLst>
                <a:rect l="T12" t="T13" r="T14" b="T15"/>
                <a:pathLst>
                  <a:path w="94" h="184">
                    <a:moveTo>
                      <a:pt x="45" y="184"/>
                    </a:moveTo>
                    <a:lnTo>
                      <a:pt x="94" y="73"/>
                    </a:lnTo>
                    <a:lnTo>
                      <a:pt x="0" y="0"/>
                    </a:lnTo>
                    <a:lnTo>
                      <a:pt x="45" y="184"/>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n-US" sz="1800" dirty="0"/>
              </a:p>
            </p:txBody>
          </p:sp>
          <p:sp>
            <p:nvSpPr>
              <p:cNvPr id="103515" name="Freeform 73"/>
              <p:cNvSpPr>
                <a:spLocks/>
              </p:cNvSpPr>
              <p:nvPr/>
            </p:nvSpPr>
            <p:spPr bwMode="gray">
              <a:xfrm>
                <a:off x="1702" y="2117"/>
                <a:ext cx="143" cy="227"/>
              </a:xfrm>
              <a:custGeom>
                <a:avLst/>
                <a:gdLst>
                  <a:gd name="T0" fmla="*/ 6266 w 98"/>
                  <a:gd name="T1" fmla="*/ 32900 h 138"/>
                  <a:gd name="T2" fmla="*/ 0 w 98"/>
                  <a:gd name="T3" fmla="*/ 26531 h 138"/>
                  <a:gd name="T4" fmla="*/ 3139 w 98"/>
                  <a:gd name="T5" fmla="*/ 0 h 138"/>
                  <a:gd name="T6" fmla="*/ 6266 w 98"/>
                  <a:gd name="T7" fmla="*/ 32900 h 138"/>
                  <a:gd name="T8" fmla="*/ 0 60000 65536"/>
                  <a:gd name="T9" fmla="*/ 0 60000 65536"/>
                  <a:gd name="T10" fmla="*/ 0 60000 65536"/>
                  <a:gd name="T11" fmla="*/ 0 60000 65536"/>
                  <a:gd name="T12" fmla="*/ 0 w 98"/>
                  <a:gd name="T13" fmla="*/ 0 h 138"/>
                  <a:gd name="T14" fmla="*/ 98 w 98"/>
                  <a:gd name="T15" fmla="*/ 138 h 138"/>
                </a:gdLst>
                <a:ahLst/>
                <a:cxnLst>
                  <a:cxn ang="T8">
                    <a:pos x="T0" y="T1"/>
                  </a:cxn>
                  <a:cxn ang="T9">
                    <a:pos x="T2" y="T3"/>
                  </a:cxn>
                  <a:cxn ang="T10">
                    <a:pos x="T4" y="T5"/>
                  </a:cxn>
                  <a:cxn ang="T11">
                    <a:pos x="T6" y="T7"/>
                  </a:cxn>
                </a:cxnLst>
                <a:rect l="T12" t="T13" r="T14" b="T15"/>
                <a:pathLst>
                  <a:path w="98" h="138">
                    <a:moveTo>
                      <a:pt x="98" y="138"/>
                    </a:moveTo>
                    <a:lnTo>
                      <a:pt x="0" y="111"/>
                    </a:lnTo>
                    <a:lnTo>
                      <a:pt x="49" y="0"/>
                    </a:lnTo>
                    <a:lnTo>
                      <a:pt x="98" y="138"/>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n-US" sz="1800" dirty="0"/>
              </a:p>
            </p:txBody>
          </p:sp>
          <p:sp>
            <p:nvSpPr>
              <p:cNvPr id="103516" name="Line 74"/>
              <p:cNvSpPr>
                <a:spLocks noChangeShapeType="1"/>
              </p:cNvSpPr>
              <p:nvPr/>
            </p:nvSpPr>
            <p:spPr bwMode="gray">
              <a:xfrm flipH="1" flipV="1">
                <a:off x="1702" y="2300"/>
                <a:ext cx="143" cy="44"/>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a:lstStyle/>
              <a:p>
                <a:endParaRPr lang="en-US" sz="1800" dirty="0"/>
              </a:p>
            </p:txBody>
          </p:sp>
          <p:sp>
            <p:nvSpPr>
              <p:cNvPr id="103517" name="Freeform 75"/>
              <p:cNvSpPr>
                <a:spLocks/>
              </p:cNvSpPr>
              <p:nvPr/>
            </p:nvSpPr>
            <p:spPr bwMode="gray">
              <a:xfrm>
                <a:off x="2118" y="2382"/>
                <a:ext cx="137" cy="99"/>
              </a:xfrm>
              <a:custGeom>
                <a:avLst/>
                <a:gdLst>
                  <a:gd name="T0" fmla="*/ 3059 w 94"/>
                  <a:gd name="T1" fmla="*/ 11326 h 60"/>
                  <a:gd name="T2" fmla="*/ 5926 w 94"/>
                  <a:gd name="T3" fmla="*/ 14789 h 60"/>
                  <a:gd name="T4" fmla="*/ 0 w 94"/>
                  <a:gd name="T5" fmla="*/ 0 h 60"/>
                  <a:gd name="T6" fmla="*/ 3059 w 94"/>
                  <a:gd name="T7" fmla="*/ 11326 h 60"/>
                  <a:gd name="T8" fmla="*/ 0 60000 65536"/>
                  <a:gd name="T9" fmla="*/ 0 60000 65536"/>
                  <a:gd name="T10" fmla="*/ 0 60000 65536"/>
                  <a:gd name="T11" fmla="*/ 0 60000 65536"/>
                  <a:gd name="T12" fmla="*/ 0 w 94"/>
                  <a:gd name="T13" fmla="*/ 0 h 60"/>
                  <a:gd name="T14" fmla="*/ 94 w 94"/>
                  <a:gd name="T15" fmla="*/ 60 h 60"/>
                </a:gdLst>
                <a:ahLst/>
                <a:cxnLst>
                  <a:cxn ang="T8">
                    <a:pos x="T0" y="T1"/>
                  </a:cxn>
                  <a:cxn ang="T9">
                    <a:pos x="T2" y="T3"/>
                  </a:cxn>
                  <a:cxn ang="T10">
                    <a:pos x="T4" y="T5"/>
                  </a:cxn>
                  <a:cxn ang="T11">
                    <a:pos x="T6" y="T7"/>
                  </a:cxn>
                </a:cxnLst>
                <a:rect l="T12" t="T13" r="T14" b="T15"/>
                <a:pathLst>
                  <a:path w="94" h="60">
                    <a:moveTo>
                      <a:pt x="49" y="46"/>
                    </a:moveTo>
                    <a:lnTo>
                      <a:pt x="94" y="60"/>
                    </a:lnTo>
                    <a:lnTo>
                      <a:pt x="0" y="0"/>
                    </a:lnTo>
                    <a:lnTo>
                      <a:pt x="49" y="46"/>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n-US" sz="1800" dirty="0"/>
              </a:p>
            </p:txBody>
          </p:sp>
          <p:sp>
            <p:nvSpPr>
              <p:cNvPr id="103518" name="Freeform 76"/>
              <p:cNvSpPr>
                <a:spLocks/>
              </p:cNvSpPr>
              <p:nvPr/>
            </p:nvSpPr>
            <p:spPr bwMode="gray">
              <a:xfrm>
                <a:off x="2190" y="2458"/>
                <a:ext cx="137" cy="53"/>
              </a:xfrm>
              <a:custGeom>
                <a:avLst/>
                <a:gdLst>
                  <a:gd name="T0" fmla="*/ 5926 w 94"/>
                  <a:gd name="T1" fmla="*/ 8280 h 32"/>
                  <a:gd name="T2" fmla="*/ 0 w 94"/>
                  <a:gd name="T3" fmla="*/ 0 h 32"/>
                  <a:gd name="T4" fmla="*/ 2848 w 94"/>
                  <a:gd name="T5" fmla="*/ 3553 h 32"/>
                  <a:gd name="T6" fmla="*/ 5926 w 94"/>
                  <a:gd name="T7" fmla="*/ 8280 h 32"/>
                  <a:gd name="T8" fmla="*/ 0 60000 65536"/>
                  <a:gd name="T9" fmla="*/ 0 60000 65536"/>
                  <a:gd name="T10" fmla="*/ 0 60000 65536"/>
                  <a:gd name="T11" fmla="*/ 0 60000 65536"/>
                  <a:gd name="T12" fmla="*/ 0 w 94"/>
                  <a:gd name="T13" fmla="*/ 0 h 32"/>
                  <a:gd name="T14" fmla="*/ 94 w 94"/>
                  <a:gd name="T15" fmla="*/ 32 h 32"/>
                </a:gdLst>
                <a:ahLst/>
                <a:cxnLst>
                  <a:cxn ang="T8">
                    <a:pos x="T0" y="T1"/>
                  </a:cxn>
                  <a:cxn ang="T9">
                    <a:pos x="T2" y="T3"/>
                  </a:cxn>
                  <a:cxn ang="T10">
                    <a:pos x="T4" y="T5"/>
                  </a:cxn>
                  <a:cxn ang="T11">
                    <a:pos x="T6" y="T7"/>
                  </a:cxn>
                </a:cxnLst>
                <a:rect l="T12" t="T13" r="T14" b="T15"/>
                <a:pathLst>
                  <a:path w="94" h="32">
                    <a:moveTo>
                      <a:pt x="94" y="32"/>
                    </a:moveTo>
                    <a:lnTo>
                      <a:pt x="0" y="0"/>
                    </a:lnTo>
                    <a:lnTo>
                      <a:pt x="45" y="14"/>
                    </a:lnTo>
                    <a:lnTo>
                      <a:pt x="94" y="32"/>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n-US" sz="1800" dirty="0"/>
              </a:p>
            </p:txBody>
          </p:sp>
          <p:sp>
            <p:nvSpPr>
              <p:cNvPr id="103519" name="Freeform 77"/>
              <p:cNvSpPr>
                <a:spLocks/>
              </p:cNvSpPr>
              <p:nvPr/>
            </p:nvSpPr>
            <p:spPr bwMode="gray">
              <a:xfrm>
                <a:off x="876" y="2110"/>
                <a:ext cx="143" cy="680"/>
              </a:xfrm>
              <a:custGeom>
                <a:avLst/>
                <a:gdLst>
                  <a:gd name="T0" fmla="*/ 0 w 98"/>
                  <a:gd name="T1" fmla="*/ 99594 h 413"/>
                  <a:gd name="T2" fmla="*/ 6266 w 98"/>
                  <a:gd name="T3" fmla="*/ 0 h 413"/>
                  <a:gd name="T4" fmla="*/ 3139 w 98"/>
                  <a:gd name="T5" fmla="*/ 93124 h 413"/>
                  <a:gd name="T6" fmla="*/ 0 w 98"/>
                  <a:gd name="T7" fmla="*/ 99594 h 413"/>
                  <a:gd name="T8" fmla="*/ 0 60000 65536"/>
                  <a:gd name="T9" fmla="*/ 0 60000 65536"/>
                  <a:gd name="T10" fmla="*/ 0 60000 65536"/>
                  <a:gd name="T11" fmla="*/ 0 60000 65536"/>
                  <a:gd name="T12" fmla="*/ 0 w 98"/>
                  <a:gd name="T13" fmla="*/ 0 h 413"/>
                  <a:gd name="T14" fmla="*/ 98 w 98"/>
                  <a:gd name="T15" fmla="*/ 413 h 413"/>
                </a:gdLst>
                <a:ahLst/>
                <a:cxnLst>
                  <a:cxn ang="T8">
                    <a:pos x="T0" y="T1"/>
                  </a:cxn>
                  <a:cxn ang="T9">
                    <a:pos x="T2" y="T3"/>
                  </a:cxn>
                  <a:cxn ang="T10">
                    <a:pos x="T4" y="T5"/>
                  </a:cxn>
                  <a:cxn ang="T11">
                    <a:pos x="T6" y="T7"/>
                  </a:cxn>
                </a:cxnLst>
                <a:rect l="T12" t="T13" r="T14" b="T15"/>
                <a:pathLst>
                  <a:path w="98" h="413">
                    <a:moveTo>
                      <a:pt x="0" y="413"/>
                    </a:moveTo>
                    <a:lnTo>
                      <a:pt x="98" y="0"/>
                    </a:lnTo>
                    <a:lnTo>
                      <a:pt x="49" y="386"/>
                    </a:lnTo>
                    <a:lnTo>
                      <a:pt x="0" y="413"/>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n-US" sz="1800" dirty="0"/>
              </a:p>
            </p:txBody>
          </p:sp>
          <p:sp>
            <p:nvSpPr>
              <p:cNvPr id="103520" name="Freeform 78"/>
              <p:cNvSpPr>
                <a:spLocks/>
              </p:cNvSpPr>
              <p:nvPr/>
            </p:nvSpPr>
            <p:spPr bwMode="gray">
              <a:xfrm>
                <a:off x="948" y="2110"/>
                <a:ext cx="137" cy="659"/>
              </a:xfrm>
              <a:custGeom>
                <a:avLst/>
                <a:gdLst>
                  <a:gd name="T0" fmla="*/ 5926 w 94"/>
                  <a:gd name="T1" fmla="*/ 97086 h 400"/>
                  <a:gd name="T2" fmla="*/ 0 w 94"/>
                  <a:gd name="T3" fmla="*/ 93723 h 400"/>
                  <a:gd name="T4" fmla="*/ 3059 w 94"/>
                  <a:gd name="T5" fmla="*/ 0 h 400"/>
                  <a:gd name="T6" fmla="*/ 5926 w 94"/>
                  <a:gd name="T7" fmla="*/ 97086 h 400"/>
                  <a:gd name="T8" fmla="*/ 0 60000 65536"/>
                  <a:gd name="T9" fmla="*/ 0 60000 65536"/>
                  <a:gd name="T10" fmla="*/ 0 60000 65536"/>
                  <a:gd name="T11" fmla="*/ 0 60000 65536"/>
                  <a:gd name="T12" fmla="*/ 0 w 94"/>
                  <a:gd name="T13" fmla="*/ 0 h 400"/>
                  <a:gd name="T14" fmla="*/ 94 w 94"/>
                  <a:gd name="T15" fmla="*/ 400 h 400"/>
                </a:gdLst>
                <a:ahLst/>
                <a:cxnLst>
                  <a:cxn ang="T8">
                    <a:pos x="T0" y="T1"/>
                  </a:cxn>
                  <a:cxn ang="T9">
                    <a:pos x="T2" y="T3"/>
                  </a:cxn>
                  <a:cxn ang="T10">
                    <a:pos x="T4" y="T5"/>
                  </a:cxn>
                  <a:cxn ang="T11">
                    <a:pos x="T6" y="T7"/>
                  </a:cxn>
                </a:cxnLst>
                <a:rect l="T12" t="T13" r="T14" b="T15"/>
                <a:pathLst>
                  <a:path w="94" h="400">
                    <a:moveTo>
                      <a:pt x="94" y="400"/>
                    </a:moveTo>
                    <a:lnTo>
                      <a:pt x="0" y="386"/>
                    </a:lnTo>
                    <a:lnTo>
                      <a:pt x="49" y="0"/>
                    </a:lnTo>
                    <a:lnTo>
                      <a:pt x="94" y="40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n-US" sz="1800" dirty="0"/>
              </a:p>
            </p:txBody>
          </p:sp>
          <p:sp>
            <p:nvSpPr>
              <p:cNvPr id="103521" name="Line 79"/>
              <p:cNvSpPr>
                <a:spLocks noChangeShapeType="1"/>
              </p:cNvSpPr>
              <p:nvPr/>
            </p:nvSpPr>
            <p:spPr bwMode="gray">
              <a:xfrm>
                <a:off x="948" y="2746"/>
                <a:ext cx="7" cy="2"/>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a:lstStyle/>
              <a:p>
                <a:endParaRPr lang="en-US" sz="1800" dirty="0"/>
              </a:p>
            </p:txBody>
          </p:sp>
          <p:sp>
            <p:nvSpPr>
              <p:cNvPr id="103522" name="Line 80"/>
              <p:cNvSpPr>
                <a:spLocks noChangeShapeType="1"/>
              </p:cNvSpPr>
              <p:nvPr/>
            </p:nvSpPr>
            <p:spPr bwMode="gray">
              <a:xfrm flipH="1" flipV="1">
                <a:off x="2190" y="2458"/>
                <a:ext cx="129" cy="53"/>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a:lstStyle/>
              <a:p>
                <a:endParaRPr lang="en-US" sz="1800" dirty="0"/>
              </a:p>
            </p:txBody>
          </p:sp>
          <p:sp>
            <p:nvSpPr>
              <p:cNvPr id="103523" name="Line 81"/>
              <p:cNvSpPr>
                <a:spLocks noChangeShapeType="1"/>
              </p:cNvSpPr>
              <p:nvPr/>
            </p:nvSpPr>
            <p:spPr bwMode="gray">
              <a:xfrm>
                <a:off x="2118" y="2382"/>
                <a:ext cx="72" cy="76"/>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a:lstStyle/>
              <a:p>
                <a:endParaRPr lang="en-US" sz="1800" dirty="0"/>
              </a:p>
            </p:txBody>
          </p:sp>
          <p:sp>
            <p:nvSpPr>
              <p:cNvPr id="103524" name="Line 82"/>
              <p:cNvSpPr>
                <a:spLocks noChangeShapeType="1"/>
              </p:cNvSpPr>
              <p:nvPr/>
            </p:nvSpPr>
            <p:spPr bwMode="gray">
              <a:xfrm flipH="1" flipV="1">
                <a:off x="948" y="2746"/>
                <a:ext cx="137" cy="23"/>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a:lstStyle/>
              <a:p>
                <a:endParaRPr lang="en-US" sz="1800" dirty="0"/>
              </a:p>
            </p:txBody>
          </p:sp>
          <p:sp>
            <p:nvSpPr>
              <p:cNvPr id="103525" name="Line 83"/>
              <p:cNvSpPr>
                <a:spLocks noChangeShapeType="1"/>
              </p:cNvSpPr>
              <p:nvPr/>
            </p:nvSpPr>
            <p:spPr bwMode="gray">
              <a:xfrm flipV="1">
                <a:off x="876" y="2746"/>
                <a:ext cx="72" cy="44"/>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a:lstStyle/>
              <a:p>
                <a:endParaRPr lang="en-US" sz="1800" dirty="0"/>
              </a:p>
            </p:txBody>
          </p:sp>
          <p:sp>
            <p:nvSpPr>
              <p:cNvPr id="103526" name="Freeform 84"/>
              <p:cNvSpPr>
                <a:spLocks/>
              </p:cNvSpPr>
              <p:nvPr/>
            </p:nvSpPr>
            <p:spPr bwMode="gray">
              <a:xfrm>
                <a:off x="1774" y="2117"/>
                <a:ext cx="137" cy="227"/>
              </a:xfrm>
              <a:custGeom>
                <a:avLst/>
                <a:gdLst>
                  <a:gd name="T0" fmla="*/ 3059 w 94"/>
                  <a:gd name="T1" fmla="*/ 32900 h 138"/>
                  <a:gd name="T2" fmla="*/ 5926 w 94"/>
                  <a:gd name="T3" fmla="*/ 11056 h 138"/>
                  <a:gd name="T4" fmla="*/ 0 w 94"/>
                  <a:gd name="T5" fmla="*/ 0 h 138"/>
                  <a:gd name="T6" fmla="*/ 3059 w 94"/>
                  <a:gd name="T7" fmla="*/ 32900 h 138"/>
                  <a:gd name="T8" fmla="*/ 0 60000 65536"/>
                  <a:gd name="T9" fmla="*/ 0 60000 65536"/>
                  <a:gd name="T10" fmla="*/ 0 60000 65536"/>
                  <a:gd name="T11" fmla="*/ 0 60000 65536"/>
                  <a:gd name="T12" fmla="*/ 0 w 94"/>
                  <a:gd name="T13" fmla="*/ 0 h 138"/>
                  <a:gd name="T14" fmla="*/ 94 w 94"/>
                  <a:gd name="T15" fmla="*/ 138 h 138"/>
                </a:gdLst>
                <a:ahLst/>
                <a:cxnLst>
                  <a:cxn ang="T8">
                    <a:pos x="T0" y="T1"/>
                  </a:cxn>
                  <a:cxn ang="T9">
                    <a:pos x="T2" y="T3"/>
                  </a:cxn>
                  <a:cxn ang="T10">
                    <a:pos x="T4" y="T5"/>
                  </a:cxn>
                  <a:cxn ang="T11">
                    <a:pos x="T6" y="T7"/>
                  </a:cxn>
                </a:cxnLst>
                <a:rect l="T12" t="T13" r="T14" b="T15"/>
                <a:pathLst>
                  <a:path w="94" h="138">
                    <a:moveTo>
                      <a:pt x="49" y="138"/>
                    </a:moveTo>
                    <a:lnTo>
                      <a:pt x="94" y="46"/>
                    </a:lnTo>
                    <a:lnTo>
                      <a:pt x="0" y="0"/>
                    </a:lnTo>
                    <a:lnTo>
                      <a:pt x="49" y="138"/>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n-US" sz="1800" dirty="0"/>
              </a:p>
            </p:txBody>
          </p:sp>
          <p:sp>
            <p:nvSpPr>
              <p:cNvPr id="103527" name="Freeform 85"/>
              <p:cNvSpPr>
                <a:spLocks/>
              </p:cNvSpPr>
              <p:nvPr/>
            </p:nvSpPr>
            <p:spPr bwMode="gray">
              <a:xfrm>
                <a:off x="1845" y="2193"/>
                <a:ext cx="137" cy="151"/>
              </a:xfrm>
              <a:custGeom>
                <a:avLst/>
                <a:gdLst>
                  <a:gd name="T0" fmla="*/ 5926 w 94"/>
                  <a:gd name="T1" fmla="*/ 21431 h 92"/>
                  <a:gd name="T2" fmla="*/ 0 w 94"/>
                  <a:gd name="T3" fmla="*/ 21431 h 92"/>
                  <a:gd name="T4" fmla="*/ 2848 w 94"/>
                  <a:gd name="T5" fmla="*/ 0 h 92"/>
                  <a:gd name="T6" fmla="*/ 5926 w 94"/>
                  <a:gd name="T7" fmla="*/ 21431 h 92"/>
                  <a:gd name="T8" fmla="*/ 0 60000 65536"/>
                  <a:gd name="T9" fmla="*/ 0 60000 65536"/>
                  <a:gd name="T10" fmla="*/ 0 60000 65536"/>
                  <a:gd name="T11" fmla="*/ 0 60000 65536"/>
                  <a:gd name="T12" fmla="*/ 0 w 94"/>
                  <a:gd name="T13" fmla="*/ 0 h 92"/>
                  <a:gd name="T14" fmla="*/ 94 w 94"/>
                  <a:gd name="T15" fmla="*/ 92 h 92"/>
                </a:gdLst>
                <a:ahLst/>
                <a:cxnLst>
                  <a:cxn ang="T8">
                    <a:pos x="T0" y="T1"/>
                  </a:cxn>
                  <a:cxn ang="T9">
                    <a:pos x="T2" y="T3"/>
                  </a:cxn>
                  <a:cxn ang="T10">
                    <a:pos x="T4" y="T5"/>
                  </a:cxn>
                  <a:cxn ang="T11">
                    <a:pos x="T6" y="T7"/>
                  </a:cxn>
                </a:cxnLst>
                <a:rect l="T12" t="T13" r="T14" b="T15"/>
                <a:pathLst>
                  <a:path w="94" h="92">
                    <a:moveTo>
                      <a:pt x="94" y="92"/>
                    </a:moveTo>
                    <a:lnTo>
                      <a:pt x="0" y="92"/>
                    </a:lnTo>
                    <a:lnTo>
                      <a:pt x="45" y="0"/>
                    </a:lnTo>
                    <a:lnTo>
                      <a:pt x="94" y="92"/>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n-US" sz="1800" dirty="0"/>
              </a:p>
            </p:txBody>
          </p:sp>
          <p:sp>
            <p:nvSpPr>
              <p:cNvPr id="103528" name="Line 86"/>
              <p:cNvSpPr>
                <a:spLocks noChangeShapeType="1"/>
              </p:cNvSpPr>
              <p:nvPr/>
            </p:nvSpPr>
            <p:spPr bwMode="gray">
              <a:xfrm flipH="1">
                <a:off x="1845" y="2344"/>
                <a:ext cx="137" cy="2"/>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a:lstStyle/>
              <a:p>
                <a:endParaRPr lang="en-US" sz="1800" dirty="0"/>
              </a:p>
            </p:txBody>
          </p:sp>
          <p:sp>
            <p:nvSpPr>
              <p:cNvPr id="103529" name="Line 87"/>
              <p:cNvSpPr>
                <a:spLocks noChangeShapeType="1"/>
              </p:cNvSpPr>
              <p:nvPr/>
            </p:nvSpPr>
            <p:spPr bwMode="gray">
              <a:xfrm>
                <a:off x="1774" y="2117"/>
                <a:ext cx="71" cy="227"/>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a:lstStyle/>
              <a:p>
                <a:endParaRPr lang="en-US" sz="1800" dirty="0"/>
              </a:p>
            </p:txBody>
          </p:sp>
          <p:sp>
            <p:nvSpPr>
              <p:cNvPr id="103530" name="Freeform 88"/>
              <p:cNvSpPr>
                <a:spLocks/>
              </p:cNvSpPr>
              <p:nvPr/>
            </p:nvSpPr>
            <p:spPr bwMode="gray">
              <a:xfrm>
                <a:off x="2327" y="2511"/>
                <a:ext cx="135" cy="296"/>
              </a:xfrm>
              <a:custGeom>
                <a:avLst/>
                <a:gdLst>
                  <a:gd name="T0" fmla="*/ 5622 w 93"/>
                  <a:gd name="T1" fmla="*/ 37278 h 180"/>
                  <a:gd name="T2" fmla="*/ 0 w 93"/>
                  <a:gd name="T3" fmla="*/ 0 h 180"/>
                  <a:gd name="T4" fmla="*/ 2668 w 93"/>
                  <a:gd name="T5" fmla="*/ 42838 h 180"/>
                  <a:gd name="T6" fmla="*/ 5622 w 93"/>
                  <a:gd name="T7" fmla="*/ 37278 h 180"/>
                  <a:gd name="T8" fmla="*/ 0 60000 65536"/>
                  <a:gd name="T9" fmla="*/ 0 60000 65536"/>
                  <a:gd name="T10" fmla="*/ 0 60000 65536"/>
                  <a:gd name="T11" fmla="*/ 0 60000 65536"/>
                  <a:gd name="T12" fmla="*/ 0 w 93"/>
                  <a:gd name="T13" fmla="*/ 0 h 180"/>
                  <a:gd name="T14" fmla="*/ 93 w 93"/>
                  <a:gd name="T15" fmla="*/ 180 h 180"/>
                </a:gdLst>
                <a:ahLst/>
                <a:cxnLst>
                  <a:cxn ang="T8">
                    <a:pos x="T0" y="T1"/>
                  </a:cxn>
                  <a:cxn ang="T9">
                    <a:pos x="T2" y="T3"/>
                  </a:cxn>
                  <a:cxn ang="T10">
                    <a:pos x="T4" y="T5"/>
                  </a:cxn>
                  <a:cxn ang="T11">
                    <a:pos x="T6" y="T7"/>
                  </a:cxn>
                </a:cxnLst>
                <a:rect l="T12" t="T13" r="T14" b="T15"/>
                <a:pathLst>
                  <a:path w="93" h="180">
                    <a:moveTo>
                      <a:pt x="93" y="157"/>
                    </a:moveTo>
                    <a:lnTo>
                      <a:pt x="0" y="0"/>
                    </a:lnTo>
                    <a:lnTo>
                      <a:pt x="44" y="180"/>
                    </a:lnTo>
                    <a:lnTo>
                      <a:pt x="93" y="157"/>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n-US" sz="1800" dirty="0"/>
              </a:p>
            </p:txBody>
          </p:sp>
          <p:sp>
            <p:nvSpPr>
              <p:cNvPr id="103531" name="Freeform 89"/>
              <p:cNvSpPr>
                <a:spLocks/>
              </p:cNvSpPr>
              <p:nvPr/>
            </p:nvSpPr>
            <p:spPr bwMode="gray">
              <a:xfrm>
                <a:off x="2255" y="2481"/>
                <a:ext cx="136" cy="326"/>
              </a:xfrm>
              <a:custGeom>
                <a:avLst/>
                <a:gdLst>
                  <a:gd name="T0" fmla="*/ 3214 w 93"/>
                  <a:gd name="T1" fmla="*/ 4365 h 198"/>
                  <a:gd name="T2" fmla="*/ 6092 w 93"/>
                  <a:gd name="T3" fmla="*/ 47729 h 198"/>
                  <a:gd name="T4" fmla="*/ 0 w 93"/>
                  <a:gd name="T5" fmla="*/ 0 h 198"/>
                  <a:gd name="T6" fmla="*/ 3214 w 93"/>
                  <a:gd name="T7" fmla="*/ 4365 h 198"/>
                  <a:gd name="T8" fmla="*/ 0 60000 65536"/>
                  <a:gd name="T9" fmla="*/ 0 60000 65536"/>
                  <a:gd name="T10" fmla="*/ 0 60000 65536"/>
                  <a:gd name="T11" fmla="*/ 0 60000 65536"/>
                  <a:gd name="T12" fmla="*/ 0 w 93"/>
                  <a:gd name="T13" fmla="*/ 0 h 198"/>
                  <a:gd name="T14" fmla="*/ 93 w 93"/>
                  <a:gd name="T15" fmla="*/ 198 h 198"/>
                </a:gdLst>
                <a:ahLst/>
                <a:cxnLst>
                  <a:cxn ang="T8">
                    <a:pos x="T0" y="T1"/>
                  </a:cxn>
                  <a:cxn ang="T9">
                    <a:pos x="T2" y="T3"/>
                  </a:cxn>
                  <a:cxn ang="T10">
                    <a:pos x="T4" y="T5"/>
                  </a:cxn>
                  <a:cxn ang="T11">
                    <a:pos x="T6" y="T7"/>
                  </a:cxn>
                </a:cxnLst>
                <a:rect l="T12" t="T13" r="T14" b="T15"/>
                <a:pathLst>
                  <a:path w="93" h="198">
                    <a:moveTo>
                      <a:pt x="49" y="18"/>
                    </a:moveTo>
                    <a:lnTo>
                      <a:pt x="93" y="198"/>
                    </a:lnTo>
                    <a:lnTo>
                      <a:pt x="0" y="0"/>
                    </a:lnTo>
                    <a:lnTo>
                      <a:pt x="49" y="18"/>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n-US" sz="1800" dirty="0"/>
              </a:p>
            </p:txBody>
          </p:sp>
          <p:sp>
            <p:nvSpPr>
              <p:cNvPr id="103532" name="Line 90"/>
              <p:cNvSpPr>
                <a:spLocks noChangeShapeType="1"/>
              </p:cNvSpPr>
              <p:nvPr/>
            </p:nvSpPr>
            <p:spPr bwMode="gray">
              <a:xfrm flipH="1">
                <a:off x="2319" y="2511"/>
                <a:ext cx="8" cy="1"/>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a:lstStyle/>
              <a:p>
                <a:endParaRPr lang="en-US" sz="1800" dirty="0"/>
              </a:p>
            </p:txBody>
          </p:sp>
          <p:sp>
            <p:nvSpPr>
              <p:cNvPr id="103533" name="Line 91"/>
              <p:cNvSpPr>
                <a:spLocks noChangeShapeType="1"/>
              </p:cNvSpPr>
              <p:nvPr/>
            </p:nvSpPr>
            <p:spPr bwMode="gray">
              <a:xfrm>
                <a:off x="2327" y="2511"/>
                <a:ext cx="135" cy="258"/>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a:lstStyle/>
              <a:p>
                <a:endParaRPr lang="en-US" sz="1800" dirty="0"/>
              </a:p>
            </p:txBody>
          </p:sp>
          <p:sp>
            <p:nvSpPr>
              <p:cNvPr id="103534" name="Line 92"/>
              <p:cNvSpPr>
                <a:spLocks noChangeShapeType="1"/>
              </p:cNvSpPr>
              <p:nvPr/>
            </p:nvSpPr>
            <p:spPr bwMode="gray">
              <a:xfrm>
                <a:off x="2255" y="2481"/>
                <a:ext cx="72" cy="30"/>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a:lstStyle/>
              <a:p>
                <a:endParaRPr lang="en-US" sz="1800" dirty="0"/>
              </a:p>
            </p:txBody>
          </p:sp>
          <p:sp>
            <p:nvSpPr>
              <p:cNvPr id="103535" name="Freeform 93"/>
              <p:cNvSpPr>
                <a:spLocks/>
              </p:cNvSpPr>
              <p:nvPr/>
            </p:nvSpPr>
            <p:spPr bwMode="gray">
              <a:xfrm>
                <a:off x="1019" y="1498"/>
                <a:ext cx="138" cy="1271"/>
              </a:xfrm>
              <a:custGeom>
                <a:avLst/>
                <a:gdLst>
                  <a:gd name="T0" fmla="*/ 0 w 94"/>
                  <a:gd name="T1" fmla="*/ 89615 h 772"/>
                  <a:gd name="T2" fmla="*/ 6429 w 94"/>
                  <a:gd name="T3" fmla="*/ 0 h 772"/>
                  <a:gd name="T4" fmla="*/ 3057 w 94"/>
                  <a:gd name="T5" fmla="*/ 186001 h 772"/>
                  <a:gd name="T6" fmla="*/ 0 w 94"/>
                  <a:gd name="T7" fmla="*/ 89615 h 772"/>
                  <a:gd name="T8" fmla="*/ 0 60000 65536"/>
                  <a:gd name="T9" fmla="*/ 0 60000 65536"/>
                  <a:gd name="T10" fmla="*/ 0 60000 65536"/>
                  <a:gd name="T11" fmla="*/ 0 60000 65536"/>
                  <a:gd name="T12" fmla="*/ 0 w 94"/>
                  <a:gd name="T13" fmla="*/ 0 h 772"/>
                  <a:gd name="T14" fmla="*/ 94 w 94"/>
                  <a:gd name="T15" fmla="*/ 772 h 772"/>
                </a:gdLst>
                <a:ahLst/>
                <a:cxnLst>
                  <a:cxn ang="T8">
                    <a:pos x="T0" y="T1"/>
                  </a:cxn>
                  <a:cxn ang="T9">
                    <a:pos x="T2" y="T3"/>
                  </a:cxn>
                  <a:cxn ang="T10">
                    <a:pos x="T4" y="T5"/>
                  </a:cxn>
                  <a:cxn ang="T11">
                    <a:pos x="T6" y="T7"/>
                  </a:cxn>
                </a:cxnLst>
                <a:rect l="T12" t="T13" r="T14" b="T15"/>
                <a:pathLst>
                  <a:path w="94" h="772">
                    <a:moveTo>
                      <a:pt x="0" y="372"/>
                    </a:moveTo>
                    <a:lnTo>
                      <a:pt x="94" y="0"/>
                    </a:lnTo>
                    <a:lnTo>
                      <a:pt x="45" y="772"/>
                    </a:lnTo>
                    <a:lnTo>
                      <a:pt x="0" y="372"/>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n-US" sz="1800" dirty="0"/>
              </a:p>
            </p:txBody>
          </p:sp>
          <p:sp>
            <p:nvSpPr>
              <p:cNvPr id="103536" name="Freeform 94"/>
              <p:cNvSpPr>
                <a:spLocks/>
              </p:cNvSpPr>
              <p:nvPr/>
            </p:nvSpPr>
            <p:spPr bwMode="gray">
              <a:xfrm>
                <a:off x="1085" y="1498"/>
                <a:ext cx="136" cy="1271"/>
              </a:xfrm>
              <a:custGeom>
                <a:avLst/>
                <a:gdLst>
                  <a:gd name="T0" fmla="*/ 6092 w 93"/>
                  <a:gd name="T1" fmla="*/ 43171 h 772"/>
                  <a:gd name="T2" fmla="*/ 0 w 93"/>
                  <a:gd name="T3" fmla="*/ 186001 h 772"/>
                  <a:gd name="T4" fmla="*/ 3214 w 93"/>
                  <a:gd name="T5" fmla="*/ 0 h 772"/>
                  <a:gd name="T6" fmla="*/ 6092 w 93"/>
                  <a:gd name="T7" fmla="*/ 43171 h 772"/>
                  <a:gd name="T8" fmla="*/ 0 60000 65536"/>
                  <a:gd name="T9" fmla="*/ 0 60000 65536"/>
                  <a:gd name="T10" fmla="*/ 0 60000 65536"/>
                  <a:gd name="T11" fmla="*/ 0 60000 65536"/>
                  <a:gd name="T12" fmla="*/ 0 w 93"/>
                  <a:gd name="T13" fmla="*/ 0 h 772"/>
                  <a:gd name="T14" fmla="*/ 93 w 93"/>
                  <a:gd name="T15" fmla="*/ 772 h 772"/>
                </a:gdLst>
                <a:ahLst/>
                <a:cxnLst>
                  <a:cxn ang="T8">
                    <a:pos x="T0" y="T1"/>
                  </a:cxn>
                  <a:cxn ang="T9">
                    <a:pos x="T2" y="T3"/>
                  </a:cxn>
                  <a:cxn ang="T10">
                    <a:pos x="T4" y="T5"/>
                  </a:cxn>
                  <a:cxn ang="T11">
                    <a:pos x="T6" y="T7"/>
                  </a:cxn>
                </a:cxnLst>
                <a:rect l="T12" t="T13" r="T14" b="T15"/>
                <a:pathLst>
                  <a:path w="93" h="772">
                    <a:moveTo>
                      <a:pt x="93" y="179"/>
                    </a:moveTo>
                    <a:lnTo>
                      <a:pt x="0" y="772"/>
                    </a:lnTo>
                    <a:lnTo>
                      <a:pt x="49" y="0"/>
                    </a:lnTo>
                    <a:lnTo>
                      <a:pt x="93" y="179"/>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n-US" sz="1800" dirty="0"/>
              </a:p>
            </p:txBody>
          </p:sp>
          <p:sp>
            <p:nvSpPr>
              <p:cNvPr id="103537" name="Freeform 95"/>
              <p:cNvSpPr>
                <a:spLocks/>
              </p:cNvSpPr>
              <p:nvPr/>
            </p:nvSpPr>
            <p:spPr bwMode="gray">
              <a:xfrm>
                <a:off x="2391" y="2769"/>
                <a:ext cx="144" cy="59"/>
              </a:xfrm>
              <a:custGeom>
                <a:avLst/>
                <a:gdLst>
                  <a:gd name="T0" fmla="*/ 3004 w 99"/>
                  <a:gd name="T1" fmla="*/ 0 h 36"/>
                  <a:gd name="T2" fmla="*/ 6087 w 99"/>
                  <a:gd name="T3" fmla="*/ 8289 h 36"/>
                  <a:gd name="T4" fmla="*/ 0 w 99"/>
                  <a:gd name="T5" fmla="*/ 5307 h 36"/>
                  <a:gd name="T6" fmla="*/ 3004 w 99"/>
                  <a:gd name="T7" fmla="*/ 0 h 36"/>
                  <a:gd name="T8" fmla="*/ 0 60000 65536"/>
                  <a:gd name="T9" fmla="*/ 0 60000 65536"/>
                  <a:gd name="T10" fmla="*/ 0 60000 65536"/>
                  <a:gd name="T11" fmla="*/ 0 60000 65536"/>
                  <a:gd name="T12" fmla="*/ 0 w 99"/>
                  <a:gd name="T13" fmla="*/ 0 h 36"/>
                  <a:gd name="T14" fmla="*/ 99 w 99"/>
                  <a:gd name="T15" fmla="*/ 36 h 36"/>
                </a:gdLst>
                <a:ahLst/>
                <a:cxnLst>
                  <a:cxn ang="T8">
                    <a:pos x="T0" y="T1"/>
                  </a:cxn>
                  <a:cxn ang="T9">
                    <a:pos x="T2" y="T3"/>
                  </a:cxn>
                  <a:cxn ang="T10">
                    <a:pos x="T4" y="T5"/>
                  </a:cxn>
                  <a:cxn ang="T11">
                    <a:pos x="T6" y="T7"/>
                  </a:cxn>
                </a:cxnLst>
                <a:rect l="T12" t="T13" r="T14" b="T15"/>
                <a:pathLst>
                  <a:path w="99" h="36">
                    <a:moveTo>
                      <a:pt x="49" y="0"/>
                    </a:moveTo>
                    <a:lnTo>
                      <a:pt x="99" y="36"/>
                    </a:lnTo>
                    <a:lnTo>
                      <a:pt x="0" y="23"/>
                    </a:lnTo>
                    <a:lnTo>
                      <a:pt x="49"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n-US" sz="1800" dirty="0"/>
              </a:p>
            </p:txBody>
          </p:sp>
          <p:sp>
            <p:nvSpPr>
              <p:cNvPr id="103538" name="Freeform 96"/>
              <p:cNvSpPr>
                <a:spLocks/>
              </p:cNvSpPr>
              <p:nvPr/>
            </p:nvSpPr>
            <p:spPr bwMode="gray">
              <a:xfrm>
                <a:off x="2462" y="2769"/>
                <a:ext cx="138" cy="59"/>
              </a:xfrm>
              <a:custGeom>
                <a:avLst/>
                <a:gdLst>
                  <a:gd name="T0" fmla="*/ 6429 w 94"/>
                  <a:gd name="T1" fmla="*/ 2922 h 36"/>
                  <a:gd name="T2" fmla="*/ 0 w 94"/>
                  <a:gd name="T3" fmla="*/ 0 h 36"/>
                  <a:gd name="T4" fmla="*/ 3381 w 94"/>
                  <a:gd name="T5" fmla="*/ 8289 h 36"/>
                  <a:gd name="T6" fmla="*/ 6429 w 94"/>
                  <a:gd name="T7" fmla="*/ 2922 h 36"/>
                  <a:gd name="T8" fmla="*/ 0 60000 65536"/>
                  <a:gd name="T9" fmla="*/ 0 60000 65536"/>
                  <a:gd name="T10" fmla="*/ 0 60000 65536"/>
                  <a:gd name="T11" fmla="*/ 0 60000 65536"/>
                  <a:gd name="T12" fmla="*/ 0 w 94"/>
                  <a:gd name="T13" fmla="*/ 0 h 36"/>
                  <a:gd name="T14" fmla="*/ 94 w 94"/>
                  <a:gd name="T15" fmla="*/ 36 h 36"/>
                </a:gdLst>
                <a:ahLst/>
                <a:cxnLst>
                  <a:cxn ang="T8">
                    <a:pos x="T0" y="T1"/>
                  </a:cxn>
                  <a:cxn ang="T9">
                    <a:pos x="T2" y="T3"/>
                  </a:cxn>
                  <a:cxn ang="T10">
                    <a:pos x="T4" y="T5"/>
                  </a:cxn>
                  <a:cxn ang="T11">
                    <a:pos x="T6" y="T7"/>
                  </a:cxn>
                </a:cxnLst>
                <a:rect l="T12" t="T13" r="T14" b="T15"/>
                <a:pathLst>
                  <a:path w="94" h="36">
                    <a:moveTo>
                      <a:pt x="94" y="13"/>
                    </a:moveTo>
                    <a:lnTo>
                      <a:pt x="0" y="0"/>
                    </a:lnTo>
                    <a:lnTo>
                      <a:pt x="50" y="36"/>
                    </a:lnTo>
                    <a:lnTo>
                      <a:pt x="94" y="13"/>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n-US" sz="1800" dirty="0"/>
              </a:p>
            </p:txBody>
          </p:sp>
          <p:sp>
            <p:nvSpPr>
              <p:cNvPr id="103539" name="Line 97"/>
              <p:cNvSpPr>
                <a:spLocks noChangeShapeType="1"/>
              </p:cNvSpPr>
              <p:nvPr/>
            </p:nvSpPr>
            <p:spPr bwMode="gray">
              <a:xfrm flipH="1">
                <a:off x="1085" y="1793"/>
                <a:ext cx="136" cy="976"/>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a:lstStyle/>
              <a:p>
                <a:endParaRPr lang="en-US" sz="1800" dirty="0"/>
              </a:p>
            </p:txBody>
          </p:sp>
          <p:sp>
            <p:nvSpPr>
              <p:cNvPr id="103540" name="Line 98"/>
              <p:cNvSpPr>
                <a:spLocks noChangeShapeType="1"/>
              </p:cNvSpPr>
              <p:nvPr/>
            </p:nvSpPr>
            <p:spPr bwMode="gray">
              <a:xfrm>
                <a:off x="1019" y="2110"/>
                <a:ext cx="66" cy="659"/>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a:lstStyle/>
              <a:p>
                <a:endParaRPr lang="en-US" sz="1800" dirty="0"/>
              </a:p>
            </p:txBody>
          </p:sp>
          <p:sp>
            <p:nvSpPr>
              <p:cNvPr id="103541" name="Line 99"/>
              <p:cNvSpPr>
                <a:spLocks noChangeShapeType="1"/>
              </p:cNvSpPr>
              <p:nvPr/>
            </p:nvSpPr>
            <p:spPr bwMode="gray">
              <a:xfrm>
                <a:off x="2462" y="2769"/>
                <a:ext cx="138" cy="21"/>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a:lstStyle/>
              <a:p>
                <a:endParaRPr lang="en-US" sz="1800" dirty="0"/>
              </a:p>
            </p:txBody>
          </p:sp>
          <p:sp>
            <p:nvSpPr>
              <p:cNvPr id="103542" name="Line 100"/>
              <p:cNvSpPr>
                <a:spLocks noChangeShapeType="1"/>
              </p:cNvSpPr>
              <p:nvPr/>
            </p:nvSpPr>
            <p:spPr bwMode="gray">
              <a:xfrm flipV="1">
                <a:off x="2398" y="2769"/>
                <a:ext cx="64" cy="38"/>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a:lstStyle/>
              <a:p>
                <a:endParaRPr lang="en-US" sz="1800" dirty="0"/>
              </a:p>
            </p:txBody>
          </p:sp>
          <p:sp>
            <p:nvSpPr>
              <p:cNvPr id="103543" name="Freeform 101"/>
              <p:cNvSpPr>
                <a:spLocks/>
              </p:cNvSpPr>
              <p:nvPr/>
            </p:nvSpPr>
            <p:spPr bwMode="gray">
              <a:xfrm>
                <a:off x="1911" y="2193"/>
                <a:ext cx="136" cy="151"/>
              </a:xfrm>
              <a:custGeom>
                <a:avLst/>
                <a:gdLst>
                  <a:gd name="T0" fmla="*/ 3214 w 93"/>
                  <a:gd name="T1" fmla="*/ 21431 h 92"/>
                  <a:gd name="T2" fmla="*/ 6092 w 93"/>
                  <a:gd name="T3" fmla="*/ 13897 h 92"/>
                  <a:gd name="T4" fmla="*/ 0 w 93"/>
                  <a:gd name="T5" fmla="*/ 0 h 92"/>
                  <a:gd name="T6" fmla="*/ 3214 w 93"/>
                  <a:gd name="T7" fmla="*/ 21431 h 92"/>
                  <a:gd name="T8" fmla="*/ 0 60000 65536"/>
                  <a:gd name="T9" fmla="*/ 0 60000 65536"/>
                  <a:gd name="T10" fmla="*/ 0 60000 65536"/>
                  <a:gd name="T11" fmla="*/ 0 60000 65536"/>
                  <a:gd name="T12" fmla="*/ 0 w 93"/>
                  <a:gd name="T13" fmla="*/ 0 h 92"/>
                  <a:gd name="T14" fmla="*/ 93 w 93"/>
                  <a:gd name="T15" fmla="*/ 92 h 92"/>
                </a:gdLst>
                <a:ahLst/>
                <a:cxnLst>
                  <a:cxn ang="T8">
                    <a:pos x="T0" y="T1"/>
                  </a:cxn>
                  <a:cxn ang="T9">
                    <a:pos x="T2" y="T3"/>
                  </a:cxn>
                  <a:cxn ang="T10">
                    <a:pos x="T4" y="T5"/>
                  </a:cxn>
                  <a:cxn ang="T11">
                    <a:pos x="T6" y="T7"/>
                  </a:cxn>
                </a:cxnLst>
                <a:rect l="T12" t="T13" r="T14" b="T15"/>
                <a:pathLst>
                  <a:path w="93" h="92">
                    <a:moveTo>
                      <a:pt x="49" y="92"/>
                    </a:moveTo>
                    <a:lnTo>
                      <a:pt x="93" y="60"/>
                    </a:lnTo>
                    <a:lnTo>
                      <a:pt x="0" y="0"/>
                    </a:lnTo>
                    <a:lnTo>
                      <a:pt x="49" y="92"/>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n-US" sz="1800" dirty="0"/>
              </a:p>
            </p:txBody>
          </p:sp>
          <p:sp>
            <p:nvSpPr>
              <p:cNvPr id="103544" name="Freeform 102"/>
              <p:cNvSpPr>
                <a:spLocks/>
              </p:cNvSpPr>
              <p:nvPr/>
            </p:nvSpPr>
            <p:spPr bwMode="gray">
              <a:xfrm>
                <a:off x="1982" y="2292"/>
                <a:ext cx="136" cy="90"/>
              </a:xfrm>
              <a:custGeom>
                <a:avLst/>
                <a:gdLst>
                  <a:gd name="T0" fmla="*/ 6092 w 93"/>
                  <a:gd name="T1" fmla="*/ 12374 h 55"/>
                  <a:gd name="T2" fmla="*/ 0 w 93"/>
                  <a:gd name="T3" fmla="*/ 7120 h 55"/>
                  <a:gd name="T4" fmla="*/ 2855 w 93"/>
                  <a:gd name="T5" fmla="*/ 0 h 55"/>
                  <a:gd name="T6" fmla="*/ 6092 w 93"/>
                  <a:gd name="T7" fmla="*/ 12374 h 55"/>
                  <a:gd name="T8" fmla="*/ 0 60000 65536"/>
                  <a:gd name="T9" fmla="*/ 0 60000 65536"/>
                  <a:gd name="T10" fmla="*/ 0 60000 65536"/>
                  <a:gd name="T11" fmla="*/ 0 60000 65536"/>
                  <a:gd name="T12" fmla="*/ 0 w 93"/>
                  <a:gd name="T13" fmla="*/ 0 h 55"/>
                  <a:gd name="T14" fmla="*/ 93 w 93"/>
                  <a:gd name="T15" fmla="*/ 55 h 55"/>
                </a:gdLst>
                <a:ahLst/>
                <a:cxnLst>
                  <a:cxn ang="T8">
                    <a:pos x="T0" y="T1"/>
                  </a:cxn>
                  <a:cxn ang="T9">
                    <a:pos x="T2" y="T3"/>
                  </a:cxn>
                  <a:cxn ang="T10">
                    <a:pos x="T4" y="T5"/>
                  </a:cxn>
                  <a:cxn ang="T11">
                    <a:pos x="T6" y="T7"/>
                  </a:cxn>
                </a:cxnLst>
                <a:rect l="T12" t="T13" r="T14" b="T15"/>
                <a:pathLst>
                  <a:path w="93" h="55">
                    <a:moveTo>
                      <a:pt x="93" y="55"/>
                    </a:moveTo>
                    <a:lnTo>
                      <a:pt x="0" y="32"/>
                    </a:lnTo>
                    <a:lnTo>
                      <a:pt x="44" y="0"/>
                    </a:lnTo>
                    <a:lnTo>
                      <a:pt x="93" y="55"/>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n-US" sz="1800" dirty="0"/>
              </a:p>
            </p:txBody>
          </p:sp>
          <p:sp>
            <p:nvSpPr>
              <p:cNvPr id="103545" name="Line 103"/>
              <p:cNvSpPr>
                <a:spLocks noChangeShapeType="1"/>
              </p:cNvSpPr>
              <p:nvPr/>
            </p:nvSpPr>
            <p:spPr bwMode="gray">
              <a:xfrm flipH="1" flipV="1">
                <a:off x="1982" y="2344"/>
                <a:ext cx="136" cy="38"/>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a:lstStyle/>
              <a:p>
                <a:endParaRPr lang="en-US" sz="1800" dirty="0"/>
              </a:p>
            </p:txBody>
          </p:sp>
          <p:sp>
            <p:nvSpPr>
              <p:cNvPr id="103546" name="Line 104"/>
              <p:cNvSpPr>
                <a:spLocks noChangeShapeType="1"/>
              </p:cNvSpPr>
              <p:nvPr/>
            </p:nvSpPr>
            <p:spPr bwMode="gray">
              <a:xfrm>
                <a:off x="1911" y="2193"/>
                <a:ext cx="71" cy="151"/>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a:lstStyle/>
              <a:p>
                <a:endParaRPr lang="en-US" sz="1800" dirty="0"/>
              </a:p>
            </p:txBody>
          </p:sp>
          <p:sp>
            <p:nvSpPr>
              <p:cNvPr id="103547" name="Freeform 105"/>
              <p:cNvSpPr>
                <a:spLocks/>
              </p:cNvSpPr>
              <p:nvPr/>
            </p:nvSpPr>
            <p:spPr bwMode="gray">
              <a:xfrm>
                <a:off x="811" y="2020"/>
                <a:ext cx="137" cy="808"/>
              </a:xfrm>
              <a:custGeom>
                <a:avLst/>
                <a:gdLst>
                  <a:gd name="T0" fmla="*/ 0 w 94"/>
                  <a:gd name="T1" fmla="*/ 117724 h 491"/>
                  <a:gd name="T2" fmla="*/ 5926 w 94"/>
                  <a:gd name="T3" fmla="*/ 0 h 491"/>
                  <a:gd name="T4" fmla="*/ 2848 w 94"/>
                  <a:gd name="T5" fmla="*/ 112124 h 491"/>
                  <a:gd name="T6" fmla="*/ 0 w 94"/>
                  <a:gd name="T7" fmla="*/ 117724 h 491"/>
                  <a:gd name="T8" fmla="*/ 0 60000 65536"/>
                  <a:gd name="T9" fmla="*/ 0 60000 65536"/>
                  <a:gd name="T10" fmla="*/ 0 60000 65536"/>
                  <a:gd name="T11" fmla="*/ 0 60000 65536"/>
                  <a:gd name="T12" fmla="*/ 0 w 94"/>
                  <a:gd name="T13" fmla="*/ 0 h 491"/>
                  <a:gd name="T14" fmla="*/ 94 w 94"/>
                  <a:gd name="T15" fmla="*/ 491 h 491"/>
                </a:gdLst>
                <a:ahLst/>
                <a:cxnLst>
                  <a:cxn ang="T8">
                    <a:pos x="T0" y="T1"/>
                  </a:cxn>
                  <a:cxn ang="T9">
                    <a:pos x="T2" y="T3"/>
                  </a:cxn>
                  <a:cxn ang="T10">
                    <a:pos x="T4" y="T5"/>
                  </a:cxn>
                  <a:cxn ang="T11">
                    <a:pos x="T6" y="T7"/>
                  </a:cxn>
                </a:cxnLst>
                <a:rect l="T12" t="T13" r="T14" b="T15"/>
                <a:pathLst>
                  <a:path w="94" h="491">
                    <a:moveTo>
                      <a:pt x="0" y="491"/>
                    </a:moveTo>
                    <a:lnTo>
                      <a:pt x="94" y="0"/>
                    </a:lnTo>
                    <a:lnTo>
                      <a:pt x="45" y="468"/>
                    </a:lnTo>
                    <a:lnTo>
                      <a:pt x="0" y="491"/>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n-US" sz="1800" dirty="0"/>
              </a:p>
            </p:txBody>
          </p:sp>
          <p:sp>
            <p:nvSpPr>
              <p:cNvPr id="103548" name="Freeform 106"/>
              <p:cNvSpPr>
                <a:spLocks/>
              </p:cNvSpPr>
              <p:nvPr/>
            </p:nvSpPr>
            <p:spPr bwMode="gray">
              <a:xfrm>
                <a:off x="876" y="2020"/>
                <a:ext cx="143" cy="770"/>
              </a:xfrm>
              <a:custGeom>
                <a:avLst/>
                <a:gdLst>
                  <a:gd name="T0" fmla="*/ 6266 w 98"/>
                  <a:gd name="T1" fmla="*/ 13093 h 468"/>
                  <a:gd name="T2" fmla="*/ 0 w 98"/>
                  <a:gd name="T3" fmla="*/ 111935 h 468"/>
                  <a:gd name="T4" fmla="*/ 3139 w 98"/>
                  <a:gd name="T5" fmla="*/ 0 h 468"/>
                  <a:gd name="T6" fmla="*/ 6266 w 98"/>
                  <a:gd name="T7" fmla="*/ 13093 h 468"/>
                  <a:gd name="T8" fmla="*/ 0 60000 65536"/>
                  <a:gd name="T9" fmla="*/ 0 60000 65536"/>
                  <a:gd name="T10" fmla="*/ 0 60000 65536"/>
                  <a:gd name="T11" fmla="*/ 0 60000 65536"/>
                  <a:gd name="T12" fmla="*/ 0 w 98"/>
                  <a:gd name="T13" fmla="*/ 0 h 468"/>
                  <a:gd name="T14" fmla="*/ 98 w 98"/>
                  <a:gd name="T15" fmla="*/ 468 h 468"/>
                </a:gdLst>
                <a:ahLst/>
                <a:cxnLst>
                  <a:cxn ang="T8">
                    <a:pos x="T0" y="T1"/>
                  </a:cxn>
                  <a:cxn ang="T9">
                    <a:pos x="T2" y="T3"/>
                  </a:cxn>
                  <a:cxn ang="T10">
                    <a:pos x="T4" y="T5"/>
                  </a:cxn>
                  <a:cxn ang="T11">
                    <a:pos x="T6" y="T7"/>
                  </a:cxn>
                </a:cxnLst>
                <a:rect l="T12" t="T13" r="T14" b="T15"/>
                <a:pathLst>
                  <a:path w="98" h="468">
                    <a:moveTo>
                      <a:pt x="98" y="55"/>
                    </a:moveTo>
                    <a:lnTo>
                      <a:pt x="0" y="468"/>
                    </a:lnTo>
                    <a:lnTo>
                      <a:pt x="49" y="0"/>
                    </a:lnTo>
                    <a:lnTo>
                      <a:pt x="98" y="55"/>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n-US" sz="1800" dirty="0"/>
              </a:p>
            </p:txBody>
          </p:sp>
          <p:sp>
            <p:nvSpPr>
              <p:cNvPr id="103549" name="Freeform 107"/>
              <p:cNvSpPr>
                <a:spLocks/>
              </p:cNvSpPr>
              <p:nvPr/>
            </p:nvSpPr>
            <p:spPr bwMode="gray">
              <a:xfrm>
                <a:off x="2535" y="2790"/>
                <a:ext cx="136" cy="61"/>
              </a:xfrm>
              <a:custGeom>
                <a:avLst/>
                <a:gdLst>
                  <a:gd name="T0" fmla="*/ 2855 w 93"/>
                  <a:gd name="T1" fmla="*/ 0 h 37"/>
                  <a:gd name="T2" fmla="*/ 6092 w 93"/>
                  <a:gd name="T3" fmla="*/ 9101 h 37"/>
                  <a:gd name="T4" fmla="*/ 0 w 93"/>
                  <a:gd name="T5" fmla="*/ 5670 h 37"/>
                  <a:gd name="T6" fmla="*/ 2855 w 93"/>
                  <a:gd name="T7" fmla="*/ 0 h 37"/>
                  <a:gd name="T8" fmla="*/ 0 60000 65536"/>
                  <a:gd name="T9" fmla="*/ 0 60000 65536"/>
                  <a:gd name="T10" fmla="*/ 0 60000 65536"/>
                  <a:gd name="T11" fmla="*/ 0 60000 65536"/>
                  <a:gd name="T12" fmla="*/ 0 w 93"/>
                  <a:gd name="T13" fmla="*/ 0 h 37"/>
                  <a:gd name="T14" fmla="*/ 93 w 93"/>
                  <a:gd name="T15" fmla="*/ 37 h 37"/>
                </a:gdLst>
                <a:ahLst/>
                <a:cxnLst>
                  <a:cxn ang="T8">
                    <a:pos x="T0" y="T1"/>
                  </a:cxn>
                  <a:cxn ang="T9">
                    <a:pos x="T2" y="T3"/>
                  </a:cxn>
                  <a:cxn ang="T10">
                    <a:pos x="T4" y="T5"/>
                  </a:cxn>
                  <a:cxn ang="T11">
                    <a:pos x="T6" y="T7"/>
                  </a:cxn>
                </a:cxnLst>
                <a:rect l="T12" t="T13" r="T14" b="T15"/>
                <a:pathLst>
                  <a:path w="93" h="37">
                    <a:moveTo>
                      <a:pt x="44" y="0"/>
                    </a:moveTo>
                    <a:lnTo>
                      <a:pt x="93" y="37"/>
                    </a:lnTo>
                    <a:lnTo>
                      <a:pt x="0" y="23"/>
                    </a:lnTo>
                    <a:lnTo>
                      <a:pt x="44"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n-US" sz="1800" dirty="0"/>
              </a:p>
            </p:txBody>
          </p:sp>
          <p:sp>
            <p:nvSpPr>
              <p:cNvPr id="103550" name="Line 108"/>
              <p:cNvSpPr>
                <a:spLocks noChangeShapeType="1"/>
              </p:cNvSpPr>
              <p:nvPr/>
            </p:nvSpPr>
            <p:spPr bwMode="gray">
              <a:xfrm flipV="1">
                <a:off x="811" y="2790"/>
                <a:ext cx="65" cy="38"/>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a:lstStyle/>
              <a:p>
                <a:endParaRPr lang="en-US" sz="1800" dirty="0"/>
              </a:p>
            </p:txBody>
          </p:sp>
          <p:sp>
            <p:nvSpPr>
              <p:cNvPr id="103551" name="Line 109"/>
              <p:cNvSpPr>
                <a:spLocks noChangeShapeType="1"/>
              </p:cNvSpPr>
              <p:nvPr/>
            </p:nvSpPr>
            <p:spPr bwMode="gray">
              <a:xfrm flipH="1">
                <a:off x="876" y="2110"/>
                <a:ext cx="143" cy="680"/>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a:lstStyle/>
              <a:p>
                <a:endParaRPr lang="en-US" sz="1800" dirty="0"/>
              </a:p>
            </p:txBody>
          </p:sp>
          <p:sp>
            <p:nvSpPr>
              <p:cNvPr id="103552" name="Line 110"/>
              <p:cNvSpPr>
                <a:spLocks noChangeShapeType="1"/>
              </p:cNvSpPr>
              <p:nvPr/>
            </p:nvSpPr>
            <p:spPr bwMode="gray">
              <a:xfrm flipV="1">
                <a:off x="2535" y="2790"/>
                <a:ext cx="65" cy="38"/>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a:lstStyle/>
              <a:p>
                <a:endParaRPr lang="en-US" sz="1800" dirty="0"/>
              </a:p>
            </p:txBody>
          </p:sp>
          <p:sp>
            <p:nvSpPr>
              <p:cNvPr id="103553" name="Freeform 111"/>
              <p:cNvSpPr>
                <a:spLocks/>
              </p:cNvSpPr>
              <p:nvPr/>
            </p:nvSpPr>
            <p:spPr bwMode="gray">
              <a:xfrm>
                <a:off x="2118" y="2382"/>
                <a:ext cx="137" cy="99"/>
              </a:xfrm>
              <a:custGeom>
                <a:avLst/>
                <a:gdLst>
                  <a:gd name="T0" fmla="*/ 5926 w 94"/>
                  <a:gd name="T1" fmla="*/ 14789 h 60"/>
                  <a:gd name="T2" fmla="*/ 0 w 94"/>
                  <a:gd name="T3" fmla="*/ 0 h 60"/>
                  <a:gd name="T4" fmla="*/ 3059 w 94"/>
                  <a:gd name="T5" fmla="*/ 9182 h 60"/>
                  <a:gd name="T6" fmla="*/ 5926 w 94"/>
                  <a:gd name="T7" fmla="*/ 14789 h 60"/>
                  <a:gd name="T8" fmla="*/ 0 60000 65536"/>
                  <a:gd name="T9" fmla="*/ 0 60000 65536"/>
                  <a:gd name="T10" fmla="*/ 0 60000 65536"/>
                  <a:gd name="T11" fmla="*/ 0 60000 65536"/>
                  <a:gd name="T12" fmla="*/ 0 w 94"/>
                  <a:gd name="T13" fmla="*/ 0 h 60"/>
                  <a:gd name="T14" fmla="*/ 94 w 94"/>
                  <a:gd name="T15" fmla="*/ 60 h 60"/>
                </a:gdLst>
                <a:ahLst/>
                <a:cxnLst>
                  <a:cxn ang="T8">
                    <a:pos x="T0" y="T1"/>
                  </a:cxn>
                  <a:cxn ang="T9">
                    <a:pos x="T2" y="T3"/>
                  </a:cxn>
                  <a:cxn ang="T10">
                    <a:pos x="T4" y="T5"/>
                  </a:cxn>
                  <a:cxn ang="T11">
                    <a:pos x="T6" y="T7"/>
                  </a:cxn>
                </a:cxnLst>
                <a:rect l="T12" t="T13" r="T14" b="T15"/>
                <a:pathLst>
                  <a:path w="94" h="60">
                    <a:moveTo>
                      <a:pt x="94" y="60"/>
                    </a:moveTo>
                    <a:lnTo>
                      <a:pt x="0" y="0"/>
                    </a:lnTo>
                    <a:lnTo>
                      <a:pt x="49" y="37"/>
                    </a:lnTo>
                    <a:lnTo>
                      <a:pt x="94" y="6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n-US" sz="1800" dirty="0"/>
              </a:p>
            </p:txBody>
          </p:sp>
          <p:sp>
            <p:nvSpPr>
              <p:cNvPr id="103554" name="Line 112"/>
              <p:cNvSpPr>
                <a:spLocks noChangeShapeType="1"/>
              </p:cNvSpPr>
              <p:nvPr/>
            </p:nvSpPr>
            <p:spPr bwMode="gray">
              <a:xfrm flipH="1" flipV="1">
                <a:off x="2118" y="2382"/>
                <a:ext cx="137" cy="99"/>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a:lstStyle/>
              <a:p>
                <a:endParaRPr lang="en-US" sz="1800" dirty="0"/>
              </a:p>
            </p:txBody>
          </p:sp>
          <p:sp>
            <p:nvSpPr>
              <p:cNvPr id="103555" name="Freeform 113"/>
              <p:cNvSpPr>
                <a:spLocks/>
              </p:cNvSpPr>
              <p:nvPr/>
            </p:nvSpPr>
            <p:spPr bwMode="gray">
              <a:xfrm>
                <a:off x="2047" y="2292"/>
                <a:ext cx="143" cy="151"/>
              </a:xfrm>
              <a:custGeom>
                <a:avLst/>
                <a:gdLst>
                  <a:gd name="T0" fmla="*/ 3139 w 98"/>
                  <a:gd name="T1" fmla="*/ 12801 h 92"/>
                  <a:gd name="T2" fmla="*/ 6266 w 98"/>
                  <a:gd name="T3" fmla="*/ 21431 h 92"/>
                  <a:gd name="T4" fmla="*/ 0 w 98"/>
                  <a:gd name="T5" fmla="*/ 0 h 92"/>
                  <a:gd name="T6" fmla="*/ 3139 w 98"/>
                  <a:gd name="T7" fmla="*/ 12801 h 92"/>
                  <a:gd name="T8" fmla="*/ 0 60000 65536"/>
                  <a:gd name="T9" fmla="*/ 0 60000 65536"/>
                  <a:gd name="T10" fmla="*/ 0 60000 65536"/>
                  <a:gd name="T11" fmla="*/ 0 60000 65536"/>
                  <a:gd name="T12" fmla="*/ 0 w 98"/>
                  <a:gd name="T13" fmla="*/ 0 h 92"/>
                  <a:gd name="T14" fmla="*/ 98 w 98"/>
                  <a:gd name="T15" fmla="*/ 92 h 92"/>
                </a:gdLst>
                <a:ahLst/>
                <a:cxnLst>
                  <a:cxn ang="T8">
                    <a:pos x="T0" y="T1"/>
                  </a:cxn>
                  <a:cxn ang="T9">
                    <a:pos x="T2" y="T3"/>
                  </a:cxn>
                  <a:cxn ang="T10">
                    <a:pos x="T4" y="T5"/>
                  </a:cxn>
                  <a:cxn ang="T11">
                    <a:pos x="T6" y="T7"/>
                  </a:cxn>
                </a:cxnLst>
                <a:rect l="T12" t="T13" r="T14" b="T15"/>
                <a:pathLst>
                  <a:path w="98" h="92">
                    <a:moveTo>
                      <a:pt x="49" y="55"/>
                    </a:moveTo>
                    <a:lnTo>
                      <a:pt x="98" y="92"/>
                    </a:lnTo>
                    <a:lnTo>
                      <a:pt x="0" y="0"/>
                    </a:lnTo>
                    <a:lnTo>
                      <a:pt x="49" y="55"/>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n-US" sz="1800" dirty="0"/>
              </a:p>
            </p:txBody>
          </p:sp>
          <p:sp>
            <p:nvSpPr>
              <p:cNvPr id="103556" name="Line 114"/>
              <p:cNvSpPr>
                <a:spLocks noChangeShapeType="1"/>
              </p:cNvSpPr>
              <p:nvPr/>
            </p:nvSpPr>
            <p:spPr bwMode="gray">
              <a:xfrm>
                <a:off x="2047" y="2292"/>
                <a:ext cx="71" cy="90"/>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a:lstStyle/>
              <a:p>
                <a:endParaRPr lang="en-US" sz="1800" dirty="0"/>
              </a:p>
            </p:txBody>
          </p:sp>
          <p:sp>
            <p:nvSpPr>
              <p:cNvPr id="103557" name="Line 115"/>
              <p:cNvSpPr>
                <a:spLocks noChangeShapeType="1"/>
              </p:cNvSpPr>
              <p:nvPr/>
            </p:nvSpPr>
            <p:spPr bwMode="gray">
              <a:xfrm flipH="1" flipV="1">
                <a:off x="1626" y="1981"/>
                <a:ext cx="74" cy="57"/>
              </a:xfrm>
              <a:prstGeom prst="line">
                <a:avLst/>
              </a:prstGeom>
              <a:noFill/>
              <a:ln w="38100">
                <a:solidFill>
                  <a:srgbClr val="000000"/>
                </a:solidFill>
                <a:round/>
                <a:headEnd/>
                <a:tailEnd/>
              </a:ln>
              <a:extLst>
                <a:ext uri="{909E8E84-426E-40dd-AFC4-6F175D3DCCD1}">
                  <a14:hiddenFill xmlns="" xmlns:a14="http://schemas.microsoft.com/office/drawing/2010/main">
                    <a:noFill/>
                  </a14:hiddenFill>
                </a:ext>
              </a:extLst>
            </p:spPr>
            <p:txBody>
              <a:bodyPr/>
              <a:lstStyle/>
              <a:p>
                <a:endParaRPr lang="en-US" sz="1800" dirty="0"/>
              </a:p>
            </p:txBody>
          </p:sp>
          <p:sp>
            <p:nvSpPr>
              <p:cNvPr id="103558" name="Freeform 116"/>
              <p:cNvSpPr>
                <a:spLocks/>
              </p:cNvSpPr>
              <p:nvPr/>
            </p:nvSpPr>
            <p:spPr bwMode="gray">
              <a:xfrm>
                <a:off x="2255" y="2481"/>
                <a:ext cx="136" cy="326"/>
              </a:xfrm>
              <a:custGeom>
                <a:avLst/>
                <a:gdLst>
                  <a:gd name="T0" fmla="*/ 6092 w 93"/>
                  <a:gd name="T1" fmla="*/ 47729 h 198"/>
                  <a:gd name="T2" fmla="*/ 0 w 93"/>
                  <a:gd name="T3" fmla="*/ 0 h 198"/>
                  <a:gd name="T4" fmla="*/ 3214 w 93"/>
                  <a:gd name="T5" fmla="*/ 13346 h 198"/>
                  <a:gd name="T6" fmla="*/ 6092 w 93"/>
                  <a:gd name="T7" fmla="*/ 47729 h 198"/>
                  <a:gd name="T8" fmla="*/ 0 60000 65536"/>
                  <a:gd name="T9" fmla="*/ 0 60000 65536"/>
                  <a:gd name="T10" fmla="*/ 0 60000 65536"/>
                  <a:gd name="T11" fmla="*/ 0 60000 65536"/>
                  <a:gd name="T12" fmla="*/ 0 w 93"/>
                  <a:gd name="T13" fmla="*/ 0 h 198"/>
                  <a:gd name="T14" fmla="*/ 93 w 93"/>
                  <a:gd name="T15" fmla="*/ 198 h 198"/>
                </a:gdLst>
                <a:ahLst/>
                <a:cxnLst>
                  <a:cxn ang="T8">
                    <a:pos x="T0" y="T1"/>
                  </a:cxn>
                  <a:cxn ang="T9">
                    <a:pos x="T2" y="T3"/>
                  </a:cxn>
                  <a:cxn ang="T10">
                    <a:pos x="T4" y="T5"/>
                  </a:cxn>
                  <a:cxn ang="T11">
                    <a:pos x="T6" y="T7"/>
                  </a:cxn>
                </a:cxnLst>
                <a:rect l="T12" t="T13" r="T14" b="T15"/>
                <a:pathLst>
                  <a:path w="93" h="198">
                    <a:moveTo>
                      <a:pt x="93" y="198"/>
                    </a:moveTo>
                    <a:lnTo>
                      <a:pt x="0" y="0"/>
                    </a:lnTo>
                    <a:lnTo>
                      <a:pt x="49" y="55"/>
                    </a:lnTo>
                    <a:lnTo>
                      <a:pt x="93" y="198"/>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n-US" sz="1800" dirty="0"/>
              </a:p>
            </p:txBody>
          </p:sp>
          <p:sp>
            <p:nvSpPr>
              <p:cNvPr id="103559" name="Freeform 117"/>
              <p:cNvSpPr>
                <a:spLocks/>
              </p:cNvSpPr>
              <p:nvPr/>
            </p:nvSpPr>
            <p:spPr bwMode="gray">
              <a:xfrm>
                <a:off x="2391" y="2807"/>
                <a:ext cx="144" cy="59"/>
              </a:xfrm>
              <a:custGeom>
                <a:avLst/>
                <a:gdLst>
                  <a:gd name="T0" fmla="*/ 6087 w 99"/>
                  <a:gd name="T1" fmla="*/ 2922 h 36"/>
                  <a:gd name="T2" fmla="*/ 0 w 99"/>
                  <a:gd name="T3" fmla="*/ 0 h 36"/>
                  <a:gd name="T4" fmla="*/ 3004 w 99"/>
                  <a:gd name="T5" fmla="*/ 8289 h 36"/>
                  <a:gd name="T6" fmla="*/ 6087 w 99"/>
                  <a:gd name="T7" fmla="*/ 2922 h 36"/>
                  <a:gd name="T8" fmla="*/ 0 60000 65536"/>
                  <a:gd name="T9" fmla="*/ 0 60000 65536"/>
                  <a:gd name="T10" fmla="*/ 0 60000 65536"/>
                  <a:gd name="T11" fmla="*/ 0 60000 65536"/>
                  <a:gd name="T12" fmla="*/ 0 w 99"/>
                  <a:gd name="T13" fmla="*/ 0 h 36"/>
                  <a:gd name="T14" fmla="*/ 99 w 99"/>
                  <a:gd name="T15" fmla="*/ 36 h 36"/>
                </a:gdLst>
                <a:ahLst/>
                <a:cxnLst>
                  <a:cxn ang="T8">
                    <a:pos x="T0" y="T1"/>
                  </a:cxn>
                  <a:cxn ang="T9">
                    <a:pos x="T2" y="T3"/>
                  </a:cxn>
                  <a:cxn ang="T10">
                    <a:pos x="T4" y="T5"/>
                  </a:cxn>
                  <a:cxn ang="T11">
                    <a:pos x="T6" y="T7"/>
                  </a:cxn>
                </a:cxnLst>
                <a:rect l="T12" t="T13" r="T14" b="T15"/>
                <a:pathLst>
                  <a:path w="99" h="36">
                    <a:moveTo>
                      <a:pt x="99" y="13"/>
                    </a:moveTo>
                    <a:lnTo>
                      <a:pt x="0" y="0"/>
                    </a:lnTo>
                    <a:lnTo>
                      <a:pt x="49" y="36"/>
                    </a:lnTo>
                    <a:lnTo>
                      <a:pt x="99" y="13"/>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n-US" sz="1800" dirty="0"/>
              </a:p>
            </p:txBody>
          </p:sp>
          <p:sp>
            <p:nvSpPr>
              <p:cNvPr id="103560" name="Line 118"/>
              <p:cNvSpPr>
                <a:spLocks noChangeShapeType="1"/>
              </p:cNvSpPr>
              <p:nvPr/>
            </p:nvSpPr>
            <p:spPr bwMode="gray">
              <a:xfrm>
                <a:off x="2398" y="2807"/>
                <a:ext cx="137" cy="21"/>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a:lstStyle/>
              <a:p>
                <a:endParaRPr lang="en-US" sz="1800" dirty="0"/>
              </a:p>
            </p:txBody>
          </p:sp>
          <p:sp>
            <p:nvSpPr>
              <p:cNvPr id="103561" name="Freeform 119"/>
              <p:cNvSpPr>
                <a:spLocks/>
              </p:cNvSpPr>
              <p:nvPr/>
            </p:nvSpPr>
            <p:spPr bwMode="gray">
              <a:xfrm>
                <a:off x="2327" y="2572"/>
                <a:ext cx="135" cy="294"/>
              </a:xfrm>
              <a:custGeom>
                <a:avLst/>
                <a:gdLst>
                  <a:gd name="T0" fmla="*/ 2668 w 93"/>
                  <a:gd name="T1" fmla="*/ 33578 h 179"/>
                  <a:gd name="T2" fmla="*/ 5622 w 93"/>
                  <a:gd name="T3" fmla="*/ 41978 h 179"/>
                  <a:gd name="T4" fmla="*/ 0 w 93"/>
                  <a:gd name="T5" fmla="*/ 0 h 179"/>
                  <a:gd name="T6" fmla="*/ 2668 w 93"/>
                  <a:gd name="T7" fmla="*/ 33578 h 179"/>
                  <a:gd name="T8" fmla="*/ 0 60000 65536"/>
                  <a:gd name="T9" fmla="*/ 0 60000 65536"/>
                  <a:gd name="T10" fmla="*/ 0 60000 65536"/>
                  <a:gd name="T11" fmla="*/ 0 60000 65536"/>
                  <a:gd name="T12" fmla="*/ 0 w 93"/>
                  <a:gd name="T13" fmla="*/ 0 h 179"/>
                  <a:gd name="T14" fmla="*/ 93 w 93"/>
                  <a:gd name="T15" fmla="*/ 179 h 179"/>
                </a:gdLst>
                <a:ahLst/>
                <a:cxnLst>
                  <a:cxn ang="T8">
                    <a:pos x="T0" y="T1"/>
                  </a:cxn>
                  <a:cxn ang="T9">
                    <a:pos x="T2" y="T3"/>
                  </a:cxn>
                  <a:cxn ang="T10">
                    <a:pos x="T4" y="T5"/>
                  </a:cxn>
                  <a:cxn ang="T11">
                    <a:pos x="T6" y="T7"/>
                  </a:cxn>
                </a:cxnLst>
                <a:rect l="T12" t="T13" r="T14" b="T15"/>
                <a:pathLst>
                  <a:path w="93" h="179">
                    <a:moveTo>
                      <a:pt x="44" y="143"/>
                    </a:moveTo>
                    <a:lnTo>
                      <a:pt x="93" y="179"/>
                    </a:lnTo>
                    <a:lnTo>
                      <a:pt x="0" y="0"/>
                    </a:lnTo>
                    <a:lnTo>
                      <a:pt x="44" y="143"/>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n-US" sz="1800" dirty="0"/>
              </a:p>
            </p:txBody>
          </p:sp>
          <p:sp>
            <p:nvSpPr>
              <p:cNvPr id="103562" name="Line 120"/>
              <p:cNvSpPr>
                <a:spLocks noChangeShapeType="1"/>
              </p:cNvSpPr>
              <p:nvPr/>
            </p:nvSpPr>
            <p:spPr bwMode="gray">
              <a:xfrm>
                <a:off x="2391" y="2807"/>
                <a:ext cx="7" cy="2"/>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a:lstStyle/>
              <a:p>
                <a:endParaRPr lang="en-US" sz="1800" dirty="0"/>
              </a:p>
            </p:txBody>
          </p:sp>
          <p:sp>
            <p:nvSpPr>
              <p:cNvPr id="103563" name="Line 121"/>
              <p:cNvSpPr>
                <a:spLocks noChangeShapeType="1"/>
              </p:cNvSpPr>
              <p:nvPr/>
            </p:nvSpPr>
            <p:spPr bwMode="gray">
              <a:xfrm>
                <a:off x="1403" y="2700"/>
                <a:ext cx="911" cy="128"/>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a:lstStyle/>
              <a:p>
                <a:endParaRPr lang="en-US" sz="1800" dirty="0"/>
              </a:p>
            </p:txBody>
          </p:sp>
          <p:sp>
            <p:nvSpPr>
              <p:cNvPr id="103564" name="Line 122"/>
              <p:cNvSpPr>
                <a:spLocks noChangeShapeType="1"/>
              </p:cNvSpPr>
              <p:nvPr/>
            </p:nvSpPr>
            <p:spPr bwMode="gray">
              <a:xfrm>
                <a:off x="1403" y="2700"/>
                <a:ext cx="911" cy="128"/>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a:lstStyle/>
              <a:p>
                <a:endParaRPr lang="en-US" sz="1800" dirty="0"/>
              </a:p>
            </p:txBody>
          </p:sp>
          <p:sp>
            <p:nvSpPr>
              <p:cNvPr id="103565" name="Line 123"/>
              <p:cNvSpPr>
                <a:spLocks noChangeShapeType="1"/>
              </p:cNvSpPr>
              <p:nvPr/>
            </p:nvSpPr>
            <p:spPr bwMode="gray">
              <a:xfrm flipH="1" flipV="1">
                <a:off x="2255" y="2481"/>
                <a:ext cx="136" cy="326"/>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a:lstStyle/>
              <a:p>
                <a:endParaRPr lang="en-US" sz="1800" dirty="0"/>
              </a:p>
            </p:txBody>
          </p:sp>
          <p:sp>
            <p:nvSpPr>
              <p:cNvPr id="103566" name="Freeform 124"/>
              <p:cNvSpPr>
                <a:spLocks/>
              </p:cNvSpPr>
              <p:nvPr/>
            </p:nvSpPr>
            <p:spPr bwMode="gray">
              <a:xfrm>
                <a:off x="2190" y="2443"/>
                <a:ext cx="137" cy="129"/>
              </a:xfrm>
              <a:custGeom>
                <a:avLst/>
                <a:gdLst>
                  <a:gd name="T0" fmla="*/ 2848 w 94"/>
                  <a:gd name="T1" fmla="*/ 5812 h 78"/>
                  <a:gd name="T2" fmla="*/ 5926 w 94"/>
                  <a:gd name="T3" fmla="*/ 19712 h 78"/>
                  <a:gd name="T4" fmla="*/ 0 w 94"/>
                  <a:gd name="T5" fmla="*/ 0 h 78"/>
                  <a:gd name="T6" fmla="*/ 2848 w 94"/>
                  <a:gd name="T7" fmla="*/ 5812 h 78"/>
                  <a:gd name="T8" fmla="*/ 0 60000 65536"/>
                  <a:gd name="T9" fmla="*/ 0 60000 65536"/>
                  <a:gd name="T10" fmla="*/ 0 60000 65536"/>
                  <a:gd name="T11" fmla="*/ 0 60000 65536"/>
                  <a:gd name="T12" fmla="*/ 0 w 94"/>
                  <a:gd name="T13" fmla="*/ 0 h 78"/>
                  <a:gd name="T14" fmla="*/ 94 w 94"/>
                  <a:gd name="T15" fmla="*/ 78 h 78"/>
                </a:gdLst>
                <a:ahLst/>
                <a:cxnLst>
                  <a:cxn ang="T8">
                    <a:pos x="T0" y="T1"/>
                  </a:cxn>
                  <a:cxn ang="T9">
                    <a:pos x="T2" y="T3"/>
                  </a:cxn>
                  <a:cxn ang="T10">
                    <a:pos x="T4" y="T5"/>
                  </a:cxn>
                  <a:cxn ang="T11">
                    <a:pos x="T6" y="T7"/>
                  </a:cxn>
                </a:cxnLst>
                <a:rect l="T12" t="T13" r="T14" b="T15"/>
                <a:pathLst>
                  <a:path w="94" h="78">
                    <a:moveTo>
                      <a:pt x="45" y="23"/>
                    </a:moveTo>
                    <a:lnTo>
                      <a:pt x="94" y="78"/>
                    </a:lnTo>
                    <a:lnTo>
                      <a:pt x="0" y="0"/>
                    </a:lnTo>
                    <a:lnTo>
                      <a:pt x="45" y="23"/>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n-US" sz="1800" dirty="0"/>
              </a:p>
            </p:txBody>
          </p:sp>
          <p:sp>
            <p:nvSpPr>
              <p:cNvPr id="103567" name="Freeform 125"/>
              <p:cNvSpPr>
                <a:spLocks/>
              </p:cNvSpPr>
              <p:nvPr/>
            </p:nvSpPr>
            <p:spPr bwMode="gray">
              <a:xfrm>
                <a:off x="1774" y="2012"/>
                <a:ext cx="137" cy="181"/>
              </a:xfrm>
              <a:custGeom>
                <a:avLst/>
                <a:gdLst>
                  <a:gd name="T0" fmla="*/ 5926 w 94"/>
                  <a:gd name="T1" fmla="*/ 26317 h 110"/>
                  <a:gd name="T2" fmla="*/ 0 w 94"/>
                  <a:gd name="T3" fmla="*/ 15322 h 110"/>
                  <a:gd name="T4" fmla="*/ 3059 w 94"/>
                  <a:gd name="T5" fmla="*/ 0 h 110"/>
                  <a:gd name="T6" fmla="*/ 5926 w 94"/>
                  <a:gd name="T7" fmla="*/ 26317 h 110"/>
                  <a:gd name="T8" fmla="*/ 0 60000 65536"/>
                  <a:gd name="T9" fmla="*/ 0 60000 65536"/>
                  <a:gd name="T10" fmla="*/ 0 60000 65536"/>
                  <a:gd name="T11" fmla="*/ 0 60000 65536"/>
                  <a:gd name="T12" fmla="*/ 0 w 94"/>
                  <a:gd name="T13" fmla="*/ 0 h 110"/>
                  <a:gd name="T14" fmla="*/ 94 w 94"/>
                  <a:gd name="T15" fmla="*/ 110 h 110"/>
                </a:gdLst>
                <a:ahLst/>
                <a:cxnLst>
                  <a:cxn ang="T8">
                    <a:pos x="T0" y="T1"/>
                  </a:cxn>
                  <a:cxn ang="T9">
                    <a:pos x="T2" y="T3"/>
                  </a:cxn>
                  <a:cxn ang="T10">
                    <a:pos x="T4" y="T5"/>
                  </a:cxn>
                  <a:cxn ang="T11">
                    <a:pos x="T6" y="T7"/>
                  </a:cxn>
                </a:cxnLst>
                <a:rect l="T12" t="T13" r="T14" b="T15"/>
                <a:pathLst>
                  <a:path w="94" h="110">
                    <a:moveTo>
                      <a:pt x="94" y="110"/>
                    </a:moveTo>
                    <a:lnTo>
                      <a:pt x="0" y="64"/>
                    </a:lnTo>
                    <a:lnTo>
                      <a:pt x="49" y="0"/>
                    </a:lnTo>
                    <a:lnTo>
                      <a:pt x="94" y="11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n-US" sz="1800" dirty="0"/>
              </a:p>
            </p:txBody>
          </p:sp>
          <p:sp>
            <p:nvSpPr>
              <p:cNvPr id="103568" name="Line 126"/>
              <p:cNvSpPr>
                <a:spLocks noChangeShapeType="1"/>
              </p:cNvSpPr>
              <p:nvPr/>
            </p:nvSpPr>
            <p:spPr bwMode="gray">
              <a:xfrm>
                <a:off x="2391" y="2807"/>
                <a:ext cx="7" cy="2"/>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a:lstStyle/>
              <a:p>
                <a:endParaRPr lang="en-US" sz="1800" dirty="0"/>
              </a:p>
            </p:txBody>
          </p:sp>
          <p:sp>
            <p:nvSpPr>
              <p:cNvPr id="103569" name="Line 127"/>
              <p:cNvSpPr>
                <a:spLocks noChangeShapeType="1"/>
              </p:cNvSpPr>
              <p:nvPr/>
            </p:nvSpPr>
            <p:spPr bwMode="gray">
              <a:xfrm>
                <a:off x="2327" y="2580"/>
                <a:ext cx="64" cy="227"/>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a:lstStyle/>
              <a:p>
                <a:endParaRPr lang="en-US" sz="1800" dirty="0"/>
              </a:p>
            </p:txBody>
          </p:sp>
          <p:sp>
            <p:nvSpPr>
              <p:cNvPr id="103570" name="Line 128"/>
              <p:cNvSpPr>
                <a:spLocks noChangeShapeType="1"/>
              </p:cNvSpPr>
              <p:nvPr/>
            </p:nvSpPr>
            <p:spPr bwMode="gray">
              <a:xfrm>
                <a:off x="2190" y="2443"/>
                <a:ext cx="65" cy="38"/>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a:lstStyle/>
              <a:p>
                <a:endParaRPr lang="en-US" sz="1800" dirty="0"/>
              </a:p>
            </p:txBody>
          </p:sp>
          <p:sp>
            <p:nvSpPr>
              <p:cNvPr id="103571" name="Line 129"/>
              <p:cNvSpPr>
                <a:spLocks noChangeShapeType="1"/>
              </p:cNvSpPr>
              <p:nvPr/>
            </p:nvSpPr>
            <p:spPr bwMode="gray">
              <a:xfrm flipH="1" flipV="1">
                <a:off x="1774" y="2117"/>
                <a:ext cx="137" cy="76"/>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a:lstStyle/>
              <a:p>
                <a:endParaRPr lang="en-US" sz="1800" dirty="0"/>
              </a:p>
            </p:txBody>
          </p:sp>
          <p:sp>
            <p:nvSpPr>
              <p:cNvPr id="103572" name="Freeform 130"/>
              <p:cNvSpPr>
                <a:spLocks/>
              </p:cNvSpPr>
              <p:nvPr/>
            </p:nvSpPr>
            <p:spPr bwMode="gray">
              <a:xfrm>
                <a:off x="1845" y="2012"/>
                <a:ext cx="137" cy="181"/>
              </a:xfrm>
              <a:custGeom>
                <a:avLst/>
                <a:gdLst>
                  <a:gd name="T0" fmla="*/ 2848 w 94"/>
                  <a:gd name="T1" fmla="*/ 26317 h 110"/>
                  <a:gd name="T2" fmla="*/ 5926 w 94"/>
                  <a:gd name="T3" fmla="*/ 23252 h 110"/>
                  <a:gd name="T4" fmla="*/ 0 w 94"/>
                  <a:gd name="T5" fmla="*/ 0 h 110"/>
                  <a:gd name="T6" fmla="*/ 2848 w 94"/>
                  <a:gd name="T7" fmla="*/ 26317 h 110"/>
                  <a:gd name="T8" fmla="*/ 0 60000 65536"/>
                  <a:gd name="T9" fmla="*/ 0 60000 65536"/>
                  <a:gd name="T10" fmla="*/ 0 60000 65536"/>
                  <a:gd name="T11" fmla="*/ 0 60000 65536"/>
                  <a:gd name="T12" fmla="*/ 0 w 94"/>
                  <a:gd name="T13" fmla="*/ 0 h 110"/>
                  <a:gd name="T14" fmla="*/ 94 w 94"/>
                  <a:gd name="T15" fmla="*/ 110 h 110"/>
                </a:gdLst>
                <a:ahLst/>
                <a:cxnLst>
                  <a:cxn ang="T8">
                    <a:pos x="T0" y="T1"/>
                  </a:cxn>
                  <a:cxn ang="T9">
                    <a:pos x="T2" y="T3"/>
                  </a:cxn>
                  <a:cxn ang="T10">
                    <a:pos x="T4" y="T5"/>
                  </a:cxn>
                  <a:cxn ang="T11">
                    <a:pos x="T6" y="T7"/>
                  </a:cxn>
                </a:cxnLst>
                <a:rect l="T12" t="T13" r="T14" b="T15"/>
                <a:pathLst>
                  <a:path w="94" h="110">
                    <a:moveTo>
                      <a:pt x="45" y="110"/>
                    </a:moveTo>
                    <a:lnTo>
                      <a:pt x="94" y="97"/>
                    </a:lnTo>
                    <a:lnTo>
                      <a:pt x="0" y="0"/>
                    </a:lnTo>
                    <a:lnTo>
                      <a:pt x="45" y="11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n-US" sz="1800" dirty="0"/>
              </a:p>
            </p:txBody>
          </p:sp>
          <p:sp>
            <p:nvSpPr>
              <p:cNvPr id="103573" name="Freeform 131"/>
              <p:cNvSpPr>
                <a:spLocks/>
              </p:cNvSpPr>
              <p:nvPr/>
            </p:nvSpPr>
            <p:spPr bwMode="gray">
              <a:xfrm>
                <a:off x="1911" y="2171"/>
                <a:ext cx="136" cy="121"/>
              </a:xfrm>
              <a:custGeom>
                <a:avLst/>
                <a:gdLst>
                  <a:gd name="T0" fmla="*/ 6092 w 93"/>
                  <a:gd name="T1" fmla="*/ 18977 h 73"/>
                  <a:gd name="T2" fmla="*/ 0 w 93"/>
                  <a:gd name="T3" fmla="*/ 3406 h 73"/>
                  <a:gd name="T4" fmla="*/ 3214 w 93"/>
                  <a:gd name="T5" fmla="*/ 0 h 73"/>
                  <a:gd name="T6" fmla="*/ 6092 w 93"/>
                  <a:gd name="T7" fmla="*/ 18977 h 73"/>
                  <a:gd name="T8" fmla="*/ 0 60000 65536"/>
                  <a:gd name="T9" fmla="*/ 0 60000 65536"/>
                  <a:gd name="T10" fmla="*/ 0 60000 65536"/>
                  <a:gd name="T11" fmla="*/ 0 60000 65536"/>
                  <a:gd name="T12" fmla="*/ 0 w 93"/>
                  <a:gd name="T13" fmla="*/ 0 h 73"/>
                  <a:gd name="T14" fmla="*/ 93 w 93"/>
                  <a:gd name="T15" fmla="*/ 73 h 73"/>
                </a:gdLst>
                <a:ahLst/>
                <a:cxnLst>
                  <a:cxn ang="T8">
                    <a:pos x="T0" y="T1"/>
                  </a:cxn>
                  <a:cxn ang="T9">
                    <a:pos x="T2" y="T3"/>
                  </a:cxn>
                  <a:cxn ang="T10">
                    <a:pos x="T4" y="T5"/>
                  </a:cxn>
                  <a:cxn ang="T11">
                    <a:pos x="T6" y="T7"/>
                  </a:cxn>
                </a:cxnLst>
                <a:rect l="T12" t="T13" r="T14" b="T15"/>
                <a:pathLst>
                  <a:path w="93" h="73">
                    <a:moveTo>
                      <a:pt x="93" y="73"/>
                    </a:moveTo>
                    <a:lnTo>
                      <a:pt x="0" y="13"/>
                    </a:lnTo>
                    <a:lnTo>
                      <a:pt x="49" y="0"/>
                    </a:lnTo>
                    <a:lnTo>
                      <a:pt x="93" y="73"/>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n-US" sz="1800" dirty="0"/>
              </a:p>
            </p:txBody>
          </p:sp>
          <p:sp>
            <p:nvSpPr>
              <p:cNvPr id="103574" name="Freeform 132"/>
              <p:cNvSpPr>
                <a:spLocks/>
              </p:cNvSpPr>
              <p:nvPr/>
            </p:nvSpPr>
            <p:spPr bwMode="gray">
              <a:xfrm>
                <a:off x="739" y="2148"/>
                <a:ext cx="137" cy="680"/>
              </a:xfrm>
              <a:custGeom>
                <a:avLst/>
                <a:gdLst>
                  <a:gd name="T0" fmla="*/ 0 w 94"/>
                  <a:gd name="T1" fmla="*/ 61901 h 413"/>
                  <a:gd name="T2" fmla="*/ 5926 w 94"/>
                  <a:gd name="T3" fmla="*/ 0 h 413"/>
                  <a:gd name="T4" fmla="*/ 3059 w 94"/>
                  <a:gd name="T5" fmla="*/ 99594 h 413"/>
                  <a:gd name="T6" fmla="*/ 0 w 94"/>
                  <a:gd name="T7" fmla="*/ 61901 h 413"/>
                  <a:gd name="T8" fmla="*/ 0 60000 65536"/>
                  <a:gd name="T9" fmla="*/ 0 60000 65536"/>
                  <a:gd name="T10" fmla="*/ 0 60000 65536"/>
                  <a:gd name="T11" fmla="*/ 0 60000 65536"/>
                  <a:gd name="T12" fmla="*/ 0 w 94"/>
                  <a:gd name="T13" fmla="*/ 0 h 413"/>
                  <a:gd name="T14" fmla="*/ 94 w 94"/>
                  <a:gd name="T15" fmla="*/ 413 h 413"/>
                </a:gdLst>
                <a:ahLst/>
                <a:cxnLst>
                  <a:cxn ang="T8">
                    <a:pos x="T0" y="T1"/>
                  </a:cxn>
                  <a:cxn ang="T9">
                    <a:pos x="T2" y="T3"/>
                  </a:cxn>
                  <a:cxn ang="T10">
                    <a:pos x="T4" y="T5"/>
                  </a:cxn>
                  <a:cxn ang="T11">
                    <a:pos x="T6" y="T7"/>
                  </a:cxn>
                </a:cxnLst>
                <a:rect l="T12" t="T13" r="T14" b="T15"/>
                <a:pathLst>
                  <a:path w="94" h="413">
                    <a:moveTo>
                      <a:pt x="0" y="257"/>
                    </a:moveTo>
                    <a:lnTo>
                      <a:pt x="94" y="0"/>
                    </a:lnTo>
                    <a:lnTo>
                      <a:pt x="49" y="413"/>
                    </a:lnTo>
                    <a:lnTo>
                      <a:pt x="0" y="257"/>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n-US" sz="1800" dirty="0"/>
              </a:p>
            </p:txBody>
          </p:sp>
          <p:sp>
            <p:nvSpPr>
              <p:cNvPr id="103575" name="Freeform 133"/>
              <p:cNvSpPr>
                <a:spLocks/>
              </p:cNvSpPr>
              <p:nvPr/>
            </p:nvSpPr>
            <p:spPr bwMode="gray">
              <a:xfrm>
                <a:off x="811" y="2020"/>
                <a:ext cx="137" cy="808"/>
              </a:xfrm>
              <a:custGeom>
                <a:avLst/>
                <a:gdLst>
                  <a:gd name="T0" fmla="*/ 5926 w 94"/>
                  <a:gd name="T1" fmla="*/ 0 h 491"/>
                  <a:gd name="T2" fmla="*/ 0 w 94"/>
                  <a:gd name="T3" fmla="*/ 117724 h 491"/>
                  <a:gd name="T4" fmla="*/ 2848 w 94"/>
                  <a:gd name="T5" fmla="*/ 18673 h 491"/>
                  <a:gd name="T6" fmla="*/ 5926 w 94"/>
                  <a:gd name="T7" fmla="*/ 0 h 491"/>
                  <a:gd name="T8" fmla="*/ 0 60000 65536"/>
                  <a:gd name="T9" fmla="*/ 0 60000 65536"/>
                  <a:gd name="T10" fmla="*/ 0 60000 65536"/>
                  <a:gd name="T11" fmla="*/ 0 60000 65536"/>
                  <a:gd name="T12" fmla="*/ 0 w 94"/>
                  <a:gd name="T13" fmla="*/ 0 h 491"/>
                  <a:gd name="T14" fmla="*/ 94 w 94"/>
                  <a:gd name="T15" fmla="*/ 491 h 491"/>
                </a:gdLst>
                <a:ahLst/>
                <a:cxnLst>
                  <a:cxn ang="T8">
                    <a:pos x="T0" y="T1"/>
                  </a:cxn>
                  <a:cxn ang="T9">
                    <a:pos x="T2" y="T3"/>
                  </a:cxn>
                  <a:cxn ang="T10">
                    <a:pos x="T4" y="T5"/>
                  </a:cxn>
                  <a:cxn ang="T11">
                    <a:pos x="T6" y="T7"/>
                  </a:cxn>
                </a:cxnLst>
                <a:rect l="T12" t="T13" r="T14" b="T15"/>
                <a:pathLst>
                  <a:path w="94" h="491">
                    <a:moveTo>
                      <a:pt x="94" y="0"/>
                    </a:moveTo>
                    <a:lnTo>
                      <a:pt x="0" y="491"/>
                    </a:lnTo>
                    <a:lnTo>
                      <a:pt x="45" y="78"/>
                    </a:lnTo>
                    <a:lnTo>
                      <a:pt x="94"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n-US" sz="1800" dirty="0"/>
              </a:p>
            </p:txBody>
          </p:sp>
          <p:sp>
            <p:nvSpPr>
              <p:cNvPr id="103576" name="Freeform 134"/>
              <p:cNvSpPr>
                <a:spLocks/>
              </p:cNvSpPr>
              <p:nvPr/>
            </p:nvSpPr>
            <p:spPr bwMode="gray">
              <a:xfrm>
                <a:off x="2462" y="2828"/>
                <a:ext cx="138" cy="61"/>
              </a:xfrm>
              <a:custGeom>
                <a:avLst/>
                <a:gdLst>
                  <a:gd name="T0" fmla="*/ 3381 w 94"/>
                  <a:gd name="T1" fmla="*/ 0 h 37"/>
                  <a:gd name="T2" fmla="*/ 6429 w 94"/>
                  <a:gd name="T3" fmla="*/ 9101 h 37"/>
                  <a:gd name="T4" fmla="*/ 0 w 94"/>
                  <a:gd name="T5" fmla="*/ 5670 h 37"/>
                  <a:gd name="T6" fmla="*/ 3381 w 94"/>
                  <a:gd name="T7" fmla="*/ 0 h 37"/>
                  <a:gd name="T8" fmla="*/ 0 60000 65536"/>
                  <a:gd name="T9" fmla="*/ 0 60000 65536"/>
                  <a:gd name="T10" fmla="*/ 0 60000 65536"/>
                  <a:gd name="T11" fmla="*/ 0 60000 65536"/>
                  <a:gd name="T12" fmla="*/ 0 w 94"/>
                  <a:gd name="T13" fmla="*/ 0 h 37"/>
                  <a:gd name="T14" fmla="*/ 94 w 94"/>
                  <a:gd name="T15" fmla="*/ 37 h 37"/>
                </a:gdLst>
                <a:ahLst/>
                <a:cxnLst>
                  <a:cxn ang="T8">
                    <a:pos x="T0" y="T1"/>
                  </a:cxn>
                  <a:cxn ang="T9">
                    <a:pos x="T2" y="T3"/>
                  </a:cxn>
                  <a:cxn ang="T10">
                    <a:pos x="T4" y="T5"/>
                  </a:cxn>
                  <a:cxn ang="T11">
                    <a:pos x="T6" y="T7"/>
                  </a:cxn>
                </a:cxnLst>
                <a:rect l="T12" t="T13" r="T14" b="T15"/>
                <a:pathLst>
                  <a:path w="94" h="37">
                    <a:moveTo>
                      <a:pt x="50" y="0"/>
                    </a:moveTo>
                    <a:lnTo>
                      <a:pt x="94" y="37"/>
                    </a:lnTo>
                    <a:lnTo>
                      <a:pt x="0" y="23"/>
                    </a:lnTo>
                    <a:lnTo>
                      <a:pt x="50"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n-US" sz="1800" dirty="0"/>
              </a:p>
            </p:txBody>
          </p:sp>
          <p:sp>
            <p:nvSpPr>
              <p:cNvPr id="103577" name="Freeform 135"/>
              <p:cNvSpPr>
                <a:spLocks/>
              </p:cNvSpPr>
              <p:nvPr/>
            </p:nvSpPr>
            <p:spPr bwMode="gray">
              <a:xfrm>
                <a:off x="2535" y="2828"/>
                <a:ext cx="136" cy="61"/>
              </a:xfrm>
              <a:custGeom>
                <a:avLst/>
                <a:gdLst>
                  <a:gd name="T0" fmla="*/ 6092 w 93"/>
                  <a:gd name="T1" fmla="*/ 3439 h 37"/>
                  <a:gd name="T2" fmla="*/ 0 w 93"/>
                  <a:gd name="T3" fmla="*/ 0 h 37"/>
                  <a:gd name="T4" fmla="*/ 2855 w 93"/>
                  <a:gd name="T5" fmla="*/ 9101 h 37"/>
                  <a:gd name="T6" fmla="*/ 6092 w 93"/>
                  <a:gd name="T7" fmla="*/ 3439 h 37"/>
                  <a:gd name="T8" fmla="*/ 0 60000 65536"/>
                  <a:gd name="T9" fmla="*/ 0 60000 65536"/>
                  <a:gd name="T10" fmla="*/ 0 60000 65536"/>
                  <a:gd name="T11" fmla="*/ 0 60000 65536"/>
                  <a:gd name="T12" fmla="*/ 0 w 93"/>
                  <a:gd name="T13" fmla="*/ 0 h 37"/>
                  <a:gd name="T14" fmla="*/ 93 w 93"/>
                  <a:gd name="T15" fmla="*/ 37 h 37"/>
                </a:gdLst>
                <a:ahLst/>
                <a:cxnLst>
                  <a:cxn ang="T8">
                    <a:pos x="T0" y="T1"/>
                  </a:cxn>
                  <a:cxn ang="T9">
                    <a:pos x="T2" y="T3"/>
                  </a:cxn>
                  <a:cxn ang="T10">
                    <a:pos x="T4" y="T5"/>
                  </a:cxn>
                  <a:cxn ang="T11">
                    <a:pos x="T6" y="T7"/>
                  </a:cxn>
                </a:cxnLst>
                <a:rect l="T12" t="T13" r="T14" b="T15"/>
                <a:pathLst>
                  <a:path w="93" h="37">
                    <a:moveTo>
                      <a:pt x="93" y="14"/>
                    </a:moveTo>
                    <a:lnTo>
                      <a:pt x="0" y="0"/>
                    </a:lnTo>
                    <a:lnTo>
                      <a:pt x="44" y="37"/>
                    </a:lnTo>
                    <a:lnTo>
                      <a:pt x="93" y="14"/>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n-US" sz="1800" dirty="0"/>
              </a:p>
            </p:txBody>
          </p:sp>
          <p:sp>
            <p:nvSpPr>
              <p:cNvPr id="103578" name="Line 136"/>
              <p:cNvSpPr>
                <a:spLocks noChangeShapeType="1"/>
              </p:cNvSpPr>
              <p:nvPr/>
            </p:nvSpPr>
            <p:spPr bwMode="gray">
              <a:xfrm flipH="1" flipV="1">
                <a:off x="1911" y="2193"/>
                <a:ext cx="136" cy="99"/>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a:lstStyle/>
              <a:p>
                <a:endParaRPr lang="en-US" sz="1800" dirty="0"/>
              </a:p>
            </p:txBody>
          </p:sp>
          <p:sp>
            <p:nvSpPr>
              <p:cNvPr id="103579" name="Line 137"/>
              <p:cNvSpPr>
                <a:spLocks noChangeShapeType="1"/>
              </p:cNvSpPr>
              <p:nvPr/>
            </p:nvSpPr>
            <p:spPr bwMode="gray">
              <a:xfrm>
                <a:off x="739" y="2572"/>
                <a:ext cx="72" cy="256"/>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a:lstStyle/>
              <a:p>
                <a:endParaRPr lang="en-US" sz="1800" dirty="0"/>
              </a:p>
            </p:txBody>
          </p:sp>
          <p:sp>
            <p:nvSpPr>
              <p:cNvPr id="103580" name="Line 138"/>
              <p:cNvSpPr>
                <a:spLocks noChangeShapeType="1"/>
              </p:cNvSpPr>
              <p:nvPr/>
            </p:nvSpPr>
            <p:spPr bwMode="gray">
              <a:xfrm flipH="1">
                <a:off x="811" y="2020"/>
                <a:ext cx="137" cy="808"/>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a:lstStyle/>
              <a:p>
                <a:endParaRPr lang="en-US" sz="1800" dirty="0"/>
              </a:p>
            </p:txBody>
          </p:sp>
          <p:sp>
            <p:nvSpPr>
              <p:cNvPr id="103581" name="Line 139"/>
              <p:cNvSpPr>
                <a:spLocks noChangeShapeType="1"/>
              </p:cNvSpPr>
              <p:nvPr/>
            </p:nvSpPr>
            <p:spPr bwMode="gray">
              <a:xfrm flipH="1" flipV="1">
                <a:off x="2535" y="2828"/>
                <a:ext cx="136" cy="23"/>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a:lstStyle/>
              <a:p>
                <a:endParaRPr lang="en-US" sz="1800" dirty="0"/>
              </a:p>
            </p:txBody>
          </p:sp>
          <p:sp>
            <p:nvSpPr>
              <p:cNvPr id="103582" name="Line 140"/>
              <p:cNvSpPr>
                <a:spLocks noChangeShapeType="1"/>
              </p:cNvSpPr>
              <p:nvPr/>
            </p:nvSpPr>
            <p:spPr bwMode="gray">
              <a:xfrm flipV="1">
                <a:off x="2462" y="2828"/>
                <a:ext cx="73" cy="38"/>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a:lstStyle/>
              <a:p>
                <a:endParaRPr lang="en-US" sz="1800" dirty="0"/>
              </a:p>
            </p:txBody>
          </p:sp>
          <p:sp>
            <p:nvSpPr>
              <p:cNvPr id="103583" name="Freeform 141"/>
              <p:cNvSpPr>
                <a:spLocks/>
              </p:cNvSpPr>
              <p:nvPr/>
            </p:nvSpPr>
            <p:spPr bwMode="gray">
              <a:xfrm>
                <a:off x="2047" y="2292"/>
                <a:ext cx="143" cy="151"/>
              </a:xfrm>
              <a:custGeom>
                <a:avLst/>
                <a:gdLst>
                  <a:gd name="T0" fmla="*/ 6266 w 98"/>
                  <a:gd name="T1" fmla="*/ 21431 h 92"/>
                  <a:gd name="T2" fmla="*/ 0 w 98"/>
                  <a:gd name="T3" fmla="*/ 0 h 92"/>
                  <a:gd name="T4" fmla="*/ 3139 w 98"/>
                  <a:gd name="T5" fmla="*/ 11960 h 92"/>
                  <a:gd name="T6" fmla="*/ 6266 w 98"/>
                  <a:gd name="T7" fmla="*/ 21431 h 92"/>
                  <a:gd name="T8" fmla="*/ 0 60000 65536"/>
                  <a:gd name="T9" fmla="*/ 0 60000 65536"/>
                  <a:gd name="T10" fmla="*/ 0 60000 65536"/>
                  <a:gd name="T11" fmla="*/ 0 60000 65536"/>
                  <a:gd name="T12" fmla="*/ 0 w 98"/>
                  <a:gd name="T13" fmla="*/ 0 h 92"/>
                  <a:gd name="T14" fmla="*/ 98 w 98"/>
                  <a:gd name="T15" fmla="*/ 92 h 92"/>
                </a:gdLst>
                <a:ahLst/>
                <a:cxnLst>
                  <a:cxn ang="T8">
                    <a:pos x="T0" y="T1"/>
                  </a:cxn>
                  <a:cxn ang="T9">
                    <a:pos x="T2" y="T3"/>
                  </a:cxn>
                  <a:cxn ang="T10">
                    <a:pos x="T4" y="T5"/>
                  </a:cxn>
                  <a:cxn ang="T11">
                    <a:pos x="T6" y="T7"/>
                  </a:cxn>
                </a:cxnLst>
                <a:rect l="T12" t="T13" r="T14" b="T15"/>
                <a:pathLst>
                  <a:path w="98" h="92">
                    <a:moveTo>
                      <a:pt x="98" y="92"/>
                    </a:moveTo>
                    <a:lnTo>
                      <a:pt x="0" y="0"/>
                    </a:lnTo>
                    <a:lnTo>
                      <a:pt x="49" y="51"/>
                    </a:lnTo>
                    <a:lnTo>
                      <a:pt x="98" y="92"/>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n-US" sz="1800" dirty="0"/>
              </a:p>
            </p:txBody>
          </p:sp>
          <p:sp>
            <p:nvSpPr>
              <p:cNvPr id="103584" name="Line 142"/>
              <p:cNvSpPr>
                <a:spLocks noChangeShapeType="1"/>
              </p:cNvSpPr>
              <p:nvPr/>
            </p:nvSpPr>
            <p:spPr bwMode="gray">
              <a:xfrm flipH="1" flipV="1">
                <a:off x="2047" y="2292"/>
                <a:ext cx="143" cy="151"/>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a:lstStyle/>
              <a:p>
                <a:endParaRPr lang="en-US" sz="1800" dirty="0"/>
              </a:p>
            </p:txBody>
          </p:sp>
          <p:sp>
            <p:nvSpPr>
              <p:cNvPr id="103585" name="Freeform 143"/>
              <p:cNvSpPr>
                <a:spLocks/>
              </p:cNvSpPr>
              <p:nvPr/>
            </p:nvSpPr>
            <p:spPr bwMode="gray">
              <a:xfrm>
                <a:off x="1982" y="2171"/>
                <a:ext cx="136" cy="205"/>
              </a:xfrm>
              <a:custGeom>
                <a:avLst/>
                <a:gdLst>
                  <a:gd name="T0" fmla="*/ 2855 w 93"/>
                  <a:gd name="T1" fmla="*/ 18468 h 124"/>
                  <a:gd name="T2" fmla="*/ 6092 w 93"/>
                  <a:gd name="T3" fmla="*/ 31254 h 124"/>
                  <a:gd name="T4" fmla="*/ 0 w 93"/>
                  <a:gd name="T5" fmla="*/ 0 h 124"/>
                  <a:gd name="T6" fmla="*/ 2855 w 93"/>
                  <a:gd name="T7" fmla="*/ 18468 h 124"/>
                  <a:gd name="T8" fmla="*/ 0 60000 65536"/>
                  <a:gd name="T9" fmla="*/ 0 60000 65536"/>
                  <a:gd name="T10" fmla="*/ 0 60000 65536"/>
                  <a:gd name="T11" fmla="*/ 0 60000 65536"/>
                  <a:gd name="T12" fmla="*/ 0 w 93"/>
                  <a:gd name="T13" fmla="*/ 0 h 124"/>
                  <a:gd name="T14" fmla="*/ 93 w 93"/>
                  <a:gd name="T15" fmla="*/ 124 h 124"/>
                </a:gdLst>
                <a:ahLst/>
                <a:cxnLst>
                  <a:cxn ang="T8">
                    <a:pos x="T0" y="T1"/>
                  </a:cxn>
                  <a:cxn ang="T9">
                    <a:pos x="T2" y="T3"/>
                  </a:cxn>
                  <a:cxn ang="T10">
                    <a:pos x="T4" y="T5"/>
                  </a:cxn>
                  <a:cxn ang="T11">
                    <a:pos x="T6" y="T7"/>
                  </a:cxn>
                </a:cxnLst>
                <a:rect l="T12" t="T13" r="T14" b="T15"/>
                <a:pathLst>
                  <a:path w="93" h="124">
                    <a:moveTo>
                      <a:pt x="44" y="73"/>
                    </a:moveTo>
                    <a:lnTo>
                      <a:pt x="93" y="124"/>
                    </a:lnTo>
                    <a:lnTo>
                      <a:pt x="0" y="0"/>
                    </a:lnTo>
                    <a:lnTo>
                      <a:pt x="44" y="73"/>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n-US" sz="1800" dirty="0"/>
              </a:p>
            </p:txBody>
          </p:sp>
          <p:sp>
            <p:nvSpPr>
              <p:cNvPr id="103586" name="Line 144"/>
              <p:cNvSpPr>
                <a:spLocks noChangeShapeType="1"/>
              </p:cNvSpPr>
              <p:nvPr/>
            </p:nvSpPr>
            <p:spPr bwMode="gray">
              <a:xfrm>
                <a:off x="1982" y="2171"/>
                <a:ext cx="65" cy="121"/>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a:lstStyle/>
              <a:p>
                <a:endParaRPr lang="en-US" sz="1800" dirty="0"/>
              </a:p>
            </p:txBody>
          </p:sp>
          <p:sp>
            <p:nvSpPr>
              <p:cNvPr id="103587" name="Line 145"/>
              <p:cNvSpPr>
                <a:spLocks noChangeShapeType="1"/>
              </p:cNvSpPr>
              <p:nvPr/>
            </p:nvSpPr>
            <p:spPr bwMode="gray">
              <a:xfrm flipV="1">
                <a:off x="2600" y="2851"/>
                <a:ext cx="71" cy="38"/>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a:lstStyle/>
              <a:p>
                <a:endParaRPr lang="en-US" sz="1800" dirty="0"/>
              </a:p>
            </p:txBody>
          </p:sp>
          <p:sp>
            <p:nvSpPr>
              <p:cNvPr id="103588" name="Freeform 146"/>
              <p:cNvSpPr>
                <a:spLocks/>
              </p:cNvSpPr>
              <p:nvPr/>
            </p:nvSpPr>
            <p:spPr bwMode="gray">
              <a:xfrm>
                <a:off x="2118" y="2376"/>
                <a:ext cx="137" cy="189"/>
              </a:xfrm>
              <a:custGeom>
                <a:avLst/>
                <a:gdLst>
                  <a:gd name="T0" fmla="*/ 3059 w 94"/>
                  <a:gd name="T1" fmla="*/ 9616 h 115"/>
                  <a:gd name="T2" fmla="*/ 5926 w 94"/>
                  <a:gd name="T3" fmla="*/ 27221 h 115"/>
                  <a:gd name="T4" fmla="*/ 0 w 94"/>
                  <a:gd name="T5" fmla="*/ 0 h 115"/>
                  <a:gd name="T6" fmla="*/ 3059 w 94"/>
                  <a:gd name="T7" fmla="*/ 9616 h 115"/>
                  <a:gd name="T8" fmla="*/ 0 60000 65536"/>
                  <a:gd name="T9" fmla="*/ 0 60000 65536"/>
                  <a:gd name="T10" fmla="*/ 0 60000 65536"/>
                  <a:gd name="T11" fmla="*/ 0 60000 65536"/>
                  <a:gd name="T12" fmla="*/ 0 w 94"/>
                  <a:gd name="T13" fmla="*/ 0 h 115"/>
                  <a:gd name="T14" fmla="*/ 94 w 94"/>
                  <a:gd name="T15" fmla="*/ 115 h 115"/>
                </a:gdLst>
                <a:ahLst/>
                <a:cxnLst>
                  <a:cxn ang="T8">
                    <a:pos x="T0" y="T1"/>
                  </a:cxn>
                  <a:cxn ang="T9">
                    <a:pos x="T2" y="T3"/>
                  </a:cxn>
                  <a:cxn ang="T10">
                    <a:pos x="T4" y="T5"/>
                  </a:cxn>
                  <a:cxn ang="T11">
                    <a:pos x="T6" y="T7"/>
                  </a:cxn>
                </a:cxnLst>
                <a:rect l="T12" t="T13" r="T14" b="T15"/>
                <a:pathLst>
                  <a:path w="94" h="115">
                    <a:moveTo>
                      <a:pt x="49" y="41"/>
                    </a:moveTo>
                    <a:lnTo>
                      <a:pt x="94" y="115"/>
                    </a:lnTo>
                    <a:lnTo>
                      <a:pt x="0" y="0"/>
                    </a:lnTo>
                    <a:lnTo>
                      <a:pt x="49" y="41"/>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n-US" sz="1800" dirty="0"/>
              </a:p>
            </p:txBody>
          </p:sp>
          <p:sp>
            <p:nvSpPr>
              <p:cNvPr id="103589" name="Freeform 147"/>
              <p:cNvSpPr>
                <a:spLocks/>
              </p:cNvSpPr>
              <p:nvPr/>
            </p:nvSpPr>
            <p:spPr bwMode="gray">
              <a:xfrm>
                <a:off x="2190" y="2443"/>
                <a:ext cx="137" cy="129"/>
              </a:xfrm>
              <a:custGeom>
                <a:avLst/>
                <a:gdLst>
                  <a:gd name="T0" fmla="*/ 5926 w 94"/>
                  <a:gd name="T1" fmla="*/ 19712 h 78"/>
                  <a:gd name="T2" fmla="*/ 0 w 94"/>
                  <a:gd name="T3" fmla="*/ 0 h 78"/>
                  <a:gd name="T4" fmla="*/ 2848 w 94"/>
                  <a:gd name="T5" fmla="*/ 18682 h 78"/>
                  <a:gd name="T6" fmla="*/ 5926 w 94"/>
                  <a:gd name="T7" fmla="*/ 19712 h 78"/>
                  <a:gd name="T8" fmla="*/ 0 60000 65536"/>
                  <a:gd name="T9" fmla="*/ 0 60000 65536"/>
                  <a:gd name="T10" fmla="*/ 0 60000 65536"/>
                  <a:gd name="T11" fmla="*/ 0 60000 65536"/>
                  <a:gd name="T12" fmla="*/ 0 w 94"/>
                  <a:gd name="T13" fmla="*/ 0 h 78"/>
                  <a:gd name="T14" fmla="*/ 94 w 94"/>
                  <a:gd name="T15" fmla="*/ 78 h 78"/>
                </a:gdLst>
                <a:ahLst/>
                <a:cxnLst>
                  <a:cxn ang="T8">
                    <a:pos x="T0" y="T1"/>
                  </a:cxn>
                  <a:cxn ang="T9">
                    <a:pos x="T2" y="T3"/>
                  </a:cxn>
                  <a:cxn ang="T10">
                    <a:pos x="T4" y="T5"/>
                  </a:cxn>
                  <a:cxn ang="T11">
                    <a:pos x="T6" y="T7"/>
                  </a:cxn>
                </a:cxnLst>
                <a:rect l="T12" t="T13" r="T14" b="T15"/>
                <a:pathLst>
                  <a:path w="94" h="78">
                    <a:moveTo>
                      <a:pt x="94" y="78"/>
                    </a:moveTo>
                    <a:lnTo>
                      <a:pt x="0" y="0"/>
                    </a:lnTo>
                    <a:lnTo>
                      <a:pt x="45" y="74"/>
                    </a:lnTo>
                    <a:lnTo>
                      <a:pt x="94" y="78"/>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n-US" sz="1800" dirty="0"/>
              </a:p>
            </p:txBody>
          </p:sp>
          <p:sp>
            <p:nvSpPr>
              <p:cNvPr id="103590" name="Freeform 148"/>
              <p:cNvSpPr>
                <a:spLocks/>
              </p:cNvSpPr>
              <p:nvPr/>
            </p:nvSpPr>
            <p:spPr bwMode="gray">
              <a:xfrm>
                <a:off x="948" y="1475"/>
                <a:ext cx="137" cy="635"/>
              </a:xfrm>
              <a:custGeom>
                <a:avLst/>
                <a:gdLst>
                  <a:gd name="T0" fmla="*/ 0 w 94"/>
                  <a:gd name="T1" fmla="*/ 79156 h 386"/>
                  <a:gd name="T2" fmla="*/ 5926 w 94"/>
                  <a:gd name="T3" fmla="*/ 0 h 386"/>
                  <a:gd name="T4" fmla="*/ 3059 w 94"/>
                  <a:gd name="T5" fmla="*/ 92212 h 386"/>
                  <a:gd name="T6" fmla="*/ 0 w 94"/>
                  <a:gd name="T7" fmla="*/ 79156 h 386"/>
                  <a:gd name="T8" fmla="*/ 0 60000 65536"/>
                  <a:gd name="T9" fmla="*/ 0 60000 65536"/>
                  <a:gd name="T10" fmla="*/ 0 60000 65536"/>
                  <a:gd name="T11" fmla="*/ 0 60000 65536"/>
                  <a:gd name="T12" fmla="*/ 0 w 94"/>
                  <a:gd name="T13" fmla="*/ 0 h 386"/>
                  <a:gd name="T14" fmla="*/ 94 w 94"/>
                  <a:gd name="T15" fmla="*/ 386 h 386"/>
                </a:gdLst>
                <a:ahLst/>
                <a:cxnLst>
                  <a:cxn ang="T8">
                    <a:pos x="T0" y="T1"/>
                  </a:cxn>
                  <a:cxn ang="T9">
                    <a:pos x="T2" y="T3"/>
                  </a:cxn>
                  <a:cxn ang="T10">
                    <a:pos x="T4" y="T5"/>
                  </a:cxn>
                  <a:cxn ang="T11">
                    <a:pos x="T6" y="T7"/>
                  </a:cxn>
                </a:cxnLst>
                <a:rect l="T12" t="T13" r="T14" b="T15"/>
                <a:pathLst>
                  <a:path w="94" h="386">
                    <a:moveTo>
                      <a:pt x="0" y="331"/>
                    </a:moveTo>
                    <a:lnTo>
                      <a:pt x="94" y="0"/>
                    </a:lnTo>
                    <a:lnTo>
                      <a:pt x="49" y="386"/>
                    </a:lnTo>
                    <a:lnTo>
                      <a:pt x="0" y="331"/>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n-US" sz="1800" dirty="0"/>
              </a:p>
            </p:txBody>
          </p:sp>
          <p:sp>
            <p:nvSpPr>
              <p:cNvPr id="103591" name="Freeform 149"/>
              <p:cNvSpPr>
                <a:spLocks/>
              </p:cNvSpPr>
              <p:nvPr/>
            </p:nvSpPr>
            <p:spPr bwMode="gray">
              <a:xfrm>
                <a:off x="1019" y="1475"/>
                <a:ext cx="138" cy="635"/>
              </a:xfrm>
              <a:custGeom>
                <a:avLst/>
                <a:gdLst>
                  <a:gd name="T0" fmla="*/ 6429 w 94"/>
                  <a:gd name="T1" fmla="*/ 3382 h 386"/>
                  <a:gd name="T2" fmla="*/ 0 w 94"/>
                  <a:gd name="T3" fmla="*/ 92212 h 386"/>
                  <a:gd name="T4" fmla="*/ 3057 w 94"/>
                  <a:gd name="T5" fmla="*/ 0 h 386"/>
                  <a:gd name="T6" fmla="*/ 6429 w 94"/>
                  <a:gd name="T7" fmla="*/ 3382 h 386"/>
                  <a:gd name="T8" fmla="*/ 0 60000 65536"/>
                  <a:gd name="T9" fmla="*/ 0 60000 65536"/>
                  <a:gd name="T10" fmla="*/ 0 60000 65536"/>
                  <a:gd name="T11" fmla="*/ 0 60000 65536"/>
                  <a:gd name="T12" fmla="*/ 0 w 94"/>
                  <a:gd name="T13" fmla="*/ 0 h 386"/>
                  <a:gd name="T14" fmla="*/ 94 w 94"/>
                  <a:gd name="T15" fmla="*/ 386 h 386"/>
                </a:gdLst>
                <a:ahLst/>
                <a:cxnLst>
                  <a:cxn ang="T8">
                    <a:pos x="T0" y="T1"/>
                  </a:cxn>
                  <a:cxn ang="T9">
                    <a:pos x="T2" y="T3"/>
                  </a:cxn>
                  <a:cxn ang="T10">
                    <a:pos x="T4" y="T5"/>
                  </a:cxn>
                  <a:cxn ang="T11">
                    <a:pos x="T6" y="T7"/>
                  </a:cxn>
                </a:cxnLst>
                <a:rect l="T12" t="T13" r="T14" b="T15"/>
                <a:pathLst>
                  <a:path w="94" h="386">
                    <a:moveTo>
                      <a:pt x="94" y="14"/>
                    </a:moveTo>
                    <a:lnTo>
                      <a:pt x="0" y="386"/>
                    </a:lnTo>
                    <a:lnTo>
                      <a:pt x="45" y="0"/>
                    </a:lnTo>
                    <a:lnTo>
                      <a:pt x="94" y="14"/>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n-US" sz="1800" dirty="0"/>
              </a:p>
            </p:txBody>
          </p:sp>
          <p:sp>
            <p:nvSpPr>
              <p:cNvPr id="103592" name="Line 150"/>
              <p:cNvSpPr>
                <a:spLocks noChangeShapeType="1"/>
              </p:cNvSpPr>
              <p:nvPr/>
            </p:nvSpPr>
            <p:spPr bwMode="gray">
              <a:xfrm flipH="1" flipV="1">
                <a:off x="2190" y="2443"/>
                <a:ext cx="137" cy="129"/>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a:lstStyle/>
              <a:p>
                <a:endParaRPr lang="en-US" sz="1800" dirty="0"/>
              </a:p>
            </p:txBody>
          </p:sp>
          <p:sp>
            <p:nvSpPr>
              <p:cNvPr id="103593" name="Line 151"/>
              <p:cNvSpPr>
                <a:spLocks noChangeShapeType="1"/>
              </p:cNvSpPr>
              <p:nvPr/>
            </p:nvSpPr>
            <p:spPr bwMode="gray">
              <a:xfrm>
                <a:off x="2118" y="2376"/>
                <a:ext cx="72" cy="67"/>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a:lstStyle/>
              <a:p>
                <a:endParaRPr lang="en-US" sz="1800" dirty="0"/>
              </a:p>
            </p:txBody>
          </p:sp>
          <p:sp>
            <p:nvSpPr>
              <p:cNvPr id="103594" name="Line 152"/>
              <p:cNvSpPr>
                <a:spLocks noChangeShapeType="1"/>
              </p:cNvSpPr>
              <p:nvPr/>
            </p:nvSpPr>
            <p:spPr bwMode="gray">
              <a:xfrm>
                <a:off x="1157" y="1498"/>
                <a:ext cx="64" cy="29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a:lstStyle/>
              <a:p>
                <a:endParaRPr lang="en-US" sz="1800" dirty="0"/>
              </a:p>
            </p:txBody>
          </p:sp>
          <p:sp>
            <p:nvSpPr>
              <p:cNvPr id="103595" name="Line 153"/>
              <p:cNvSpPr>
                <a:spLocks noChangeShapeType="1"/>
              </p:cNvSpPr>
              <p:nvPr/>
            </p:nvSpPr>
            <p:spPr bwMode="gray">
              <a:xfrm>
                <a:off x="948" y="2020"/>
                <a:ext cx="71" cy="90"/>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a:lstStyle/>
              <a:p>
                <a:endParaRPr lang="en-US" sz="1800" dirty="0"/>
              </a:p>
            </p:txBody>
          </p:sp>
          <p:sp>
            <p:nvSpPr>
              <p:cNvPr id="103596" name="Line 154"/>
              <p:cNvSpPr>
                <a:spLocks noChangeShapeType="1"/>
              </p:cNvSpPr>
              <p:nvPr/>
            </p:nvSpPr>
            <p:spPr bwMode="gray">
              <a:xfrm flipH="1">
                <a:off x="1019" y="1498"/>
                <a:ext cx="138" cy="612"/>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a:lstStyle/>
              <a:p>
                <a:endParaRPr lang="en-US" sz="1800" dirty="0"/>
              </a:p>
            </p:txBody>
          </p:sp>
          <p:sp>
            <p:nvSpPr>
              <p:cNvPr id="103597" name="Freeform 155"/>
              <p:cNvSpPr>
                <a:spLocks/>
              </p:cNvSpPr>
              <p:nvPr/>
            </p:nvSpPr>
            <p:spPr bwMode="gray">
              <a:xfrm>
                <a:off x="2327" y="2572"/>
                <a:ext cx="135" cy="332"/>
              </a:xfrm>
              <a:custGeom>
                <a:avLst/>
                <a:gdLst>
                  <a:gd name="T0" fmla="*/ 5622 w 93"/>
                  <a:gd name="T1" fmla="*/ 42281 h 202"/>
                  <a:gd name="T2" fmla="*/ 0 w 93"/>
                  <a:gd name="T3" fmla="*/ 0 h 202"/>
                  <a:gd name="T4" fmla="*/ 2668 w 93"/>
                  <a:gd name="T5" fmla="*/ 47759 h 202"/>
                  <a:gd name="T6" fmla="*/ 5622 w 93"/>
                  <a:gd name="T7" fmla="*/ 42281 h 202"/>
                  <a:gd name="T8" fmla="*/ 0 60000 65536"/>
                  <a:gd name="T9" fmla="*/ 0 60000 65536"/>
                  <a:gd name="T10" fmla="*/ 0 60000 65536"/>
                  <a:gd name="T11" fmla="*/ 0 60000 65536"/>
                  <a:gd name="T12" fmla="*/ 0 w 93"/>
                  <a:gd name="T13" fmla="*/ 0 h 202"/>
                  <a:gd name="T14" fmla="*/ 93 w 93"/>
                  <a:gd name="T15" fmla="*/ 202 h 202"/>
                </a:gdLst>
                <a:ahLst/>
                <a:cxnLst>
                  <a:cxn ang="T8">
                    <a:pos x="T0" y="T1"/>
                  </a:cxn>
                  <a:cxn ang="T9">
                    <a:pos x="T2" y="T3"/>
                  </a:cxn>
                  <a:cxn ang="T10">
                    <a:pos x="T4" y="T5"/>
                  </a:cxn>
                  <a:cxn ang="T11">
                    <a:pos x="T6" y="T7"/>
                  </a:cxn>
                </a:cxnLst>
                <a:rect l="T12" t="T13" r="T14" b="T15"/>
                <a:pathLst>
                  <a:path w="93" h="202">
                    <a:moveTo>
                      <a:pt x="93" y="179"/>
                    </a:moveTo>
                    <a:lnTo>
                      <a:pt x="0" y="0"/>
                    </a:lnTo>
                    <a:lnTo>
                      <a:pt x="44" y="202"/>
                    </a:lnTo>
                    <a:lnTo>
                      <a:pt x="93" y="179"/>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n-US" sz="1800" dirty="0"/>
              </a:p>
            </p:txBody>
          </p:sp>
          <p:sp>
            <p:nvSpPr>
              <p:cNvPr id="103598" name="Line 156"/>
              <p:cNvSpPr>
                <a:spLocks noChangeShapeType="1"/>
              </p:cNvSpPr>
              <p:nvPr/>
            </p:nvSpPr>
            <p:spPr bwMode="gray">
              <a:xfrm>
                <a:off x="2327" y="2572"/>
                <a:ext cx="1" cy="8"/>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a:lstStyle/>
              <a:p>
                <a:endParaRPr lang="en-US" sz="1800" dirty="0"/>
              </a:p>
            </p:txBody>
          </p:sp>
          <p:sp>
            <p:nvSpPr>
              <p:cNvPr id="103599" name="Freeform 157"/>
              <p:cNvSpPr>
                <a:spLocks/>
              </p:cNvSpPr>
              <p:nvPr/>
            </p:nvSpPr>
            <p:spPr bwMode="gray">
              <a:xfrm>
                <a:off x="2255" y="2565"/>
                <a:ext cx="136" cy="339"/>
              </a:xfrm>
              <a:custGeom>
                <a:avLst/>
                <a:gdLst>
                  <a:gd name="T0" fmla="*/ 3214 w 93"/>
                  <a:gd name="T1" fmla="*/ 1070 h 206"/>
                  <a:gd name="T2" fmla="*/ 6092 w 93"/>
                  <a:gd name="T3" fmla="*/ 49402 h 206"/>
                  <a:gd name="T4" fmla="*/ 0 w 93"/>
                  <a:gd name="T5" fmla="*/ 0 h 206"/>
                  <a:gd name="T6" fmla="*/ 3214 w 93"/>
                  <a:gd name="T7" fmla="*/ 1070 h 206"/>
                  <a:gd name="T8" fmla="*/ 0 60000 65536"/>
                  <a:gd name="T9" fmla="*/ 0 60000 65536"/>
                  <a:gd name="T10" fmla="*/ 0 60000 65536"/>
                  <a:gd name="T11" fmla="*/ 0 60000 65536"/>
                  <a:gd name="T12" fmla="*/ 0 w 93"/>
                  <a:gd name="T13" fmla="*/ 0 h 206"/>
                  <a:gd name="T14" fmla="*/ 93 w 93"/>
                  <a:gd name="T15" fmla="*/ 206 h 206"/>
                </a:gdLst>
                <a:ahLst/>
                <a:cxnLst>
                  <a:cxn ang="T8">
                    <a:pos x="T0" y="T1"/>
                  </a:cxn>
                  <a:cxn ang="T9">
                    <a:pos x="T2" y="T3"/>
                  </a:cxn>
                  <a:cxn ang="T10">
                    <a:pos x="T4" y="T5"/>
                  </a:cxn>
                  <a:cxn ang="T11">
                    <a:pos x="T6" y="T7"/>
                  </a:cxn>
                </a:cxnLst>
                <a:rect l="T12" t="T13" r="T14" b="T15"/>
                <a:pathLst>
                  <a:path w="93" h="206">
                    <a:moveTo>
                      <a:pt x="49" y="4"/>
                    </a:moveTo>
                    <a:lnTo>
                      <a:pt x="93" y="206"/>
                    </a:lnTo>
                    <a:lnTo>
                      <a:pt x="0" y="0"/>
                    </a:lnTo>
                    <a:lnTo>
                      <a:pt x="49" y="4"/>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n-US" sz="1800" dirty="0"/>
              </a:p>
            </p:txBody>
          </p:sp>
          <p:sp>
            <p:nvSpPr>
              <p:cNvPr id="103600" name="Freeform 158"/>
              <p:cNvSpPr>
                <a:spLocks/>
              </p:cNvSpPr>
              <p:nvPr/>
            </p:nvSpPr>
            <p:spPr bwMode="gray">
              <a:xfrm>
                <a:off x="2391" y="2866"/>
                <a:ext cx="144" cy="61"/>
              </a:xfrm>
              <a:custGeom>
                <a:avLst/>
                <a:gdLst>
                  <a:gd name="T0" fmla="*/ 3004 w 99"/>
                  <a:gd name="T1" fmla="*/ 0 h 37"/>
                  <a:gd name="T2" fmla="*/ 6087 w 99"/>
                  <a:gd name="T3" fmla="*/ 9101 h 37"/>
                  <a:gd name="T4" fmla="*/ 0 w 99"/>
                  <a:gd name="T5" fmla="*/ 5670 h 37"/>
                  <a:gd name="T6" fmla="*/ 3004 w 99"/>
                  <a:gd name="T7" fmla="*/ 0 h 37"/>
                  <a:gd name="T8" fmla="*/ 0 60000 65536"/>
                  <a:gd name="T9" fmla="*/ 0 60000 65536"/>
                  <a:gd name="T10" fmla="*/ 0 60000 65536"/>
                  <a:gd name="T11" fmla="*/ 0 60000 65536"/>
                  <a:gd name="T12" fmla="*/ 0 w 99"/>
                  <a:gd name="T13" fmla="*/ 0 h 37"/>
                  <a:gd name="T14" fmla="*/ 99 w 99"/>
                  <a:gd name="T15" fmla="*/ 37 h 37"/>
                </a:gdLst>
                <a:ahLst/>
                <a:cxnLst>
                  <a:cxn ang="T8">
                    <a:pos x="T0" y="T1"/>
                  </a:cxn>
                  <a:cxn ang="T9">
                    <a:pos x="T2" y="T3"/>
                  </a:cxn>
                  <a:cxn ang="T10">
                    <a:pos x="T4" y="T5"/>
                  </a:cxn>
                  <a:cxn ang="T11">
                    <a:pos x="T6" y="T7"/>
                  </a:cxn>
                </a:cxnLst>
                <a:rect l="T12" t="T13" r="T14" b="T15"/>
                <a:pathLst>
                  <a:path w="99" h="37">
                    <a:moveTo>
                      <a:pt x="49" y="0"/>
                    </a:moveTo>
                    <a:lnTo>
                      <a:pt x="99" y="37"/>
                    </a:lnTo>
                    <a:lnTo>
                      <a:pt x="0" y="23"/>
                    </a:lnTo>
                    <a:lnTo>
                      <a:pt x="49"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n-US" sz="1800" dirty="0"/>
              </a:p>
            </p:txBody>
          </p:sp>
          <p:sp>
            <p:nvSpPr>
              <p:cNvPr id="103601" name="Freeform 159"/>
              <p:cNvSpPr>
                <a:spLocks/>
              </p:cNvSpPr>
              <p:nvPr/>
            </p:nvSpPr>
            <p:spPr bwMode="gray">
              <a:xfrm>
                <a:off x="2462" y="2866"/>
                <a:ext cx="138" cy="61"/>
              </a:xfrm>
              <a:custGeom>
                <a:avLst/>
                <a:gdLst>
                  <a:gd name="T0" fmla="*/ 6429 w 94"/>
                  <a:gd name="T1" fmla="*/ 3439 h 37"/>
                  <a:gd name="T2" fmla="*/ 0 w 94"/>
                  <a:gd name="T3" fmla="*/ 0 h 37"/>
                  <a:gd name="T4" fmla="*/ 3381 w 94"/>
                  <a:gd name="T5" fmla="*/ 9101 h 37"/>
                  <a:gd name="T6" fmla="*/ 6429 w 94"/>
                  <a:gd name="T7" fmla="*/ 3439 h 37"/>
                  <a:gd name="T8" fmla="*/ 0 60000 65536"/>
                  <a:gd name="T9" fmla="*/ 0 60000 65536"/>
                  <a:gd name="T10" fmla="*/ 0 60000 65536"/>
                  <a:gd name="T11" fmla="*/ 0 60000 65536"/>
                  <a:gd name="T12" fmla="*/ 0 w 94"/>
                  <a:gd name="T13" fmla="*/ 0 h 37"/>
                  <a:gd name="T14" fmla="*/ 94 w 94"/>
                  <a:gd name="T15" fmla="*/ 37 h 37"/>
                </a:gdLst>
                <a:ahLst/>
                <a:cxnLst>
                  <a:cxn ang="T8">
                    <a:pos x="T0" y="T1"/>
                  </a:cxn>
                  <a:cxn ang="T9">
                    <a:pos x="T2" y="T3"/>
                  </a:cxn>
                  <a:cxn ang="T10">
                    <a:pos x="T4" y="T5"/>
                  </a:cxn>
                  <a:cxn ang="T11">
                    <a:pos x="T6" y="T7"/>
                  </a:cxn>
                </a:cxnLst>
                <a:rect l="T12" t="T13" r="T14" b="T15"/>
                <a:pathLst>
                  <a:path w="94" h="37">
                    <a:moveTo>
                      <a:pt x="94" y="14"/>
                    </a:moveTo>
                    <a:lnTo>
                      <a:pt x="0" y="0"/>
                    </a:lnTo>
                    <a:lnTo>
                      <a:pt x="50" y="37"/>
                    </a:lnTo>
                    <a:lnTo>
                      <a:pt x="94" y="14"/>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n-US" sz="1800" dirty="0"/>
              </a:p>
            </p:txBody>
          </p:sp>
          <p:sp>
            <p:nvSpPr>
              <p:cNvPr id="103602" name="Line 160"/>
              <p:cNvSpPr>
                <a:spLocks noChangeShapeType="1"/>
              </p:cNvSpPr>
              <p:nvPr/>
            </p:nvSpPr>
            <p:spPr bwMode="gray">
              <a:xfrm flipH="1" flipV="1">
                <a:off x="2327" y="2572"/>
                <a:ext cx="135" cy="294"/>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a:lstStyle/>
              <a:p>
                <a:endParaRPr lang="en-US" sz="1800" dirty="0"/>
              </a:p>
            </p:txBody>
          </p:sp>
          <p:sp>
            <p:nvSpPr>
              <p:cNvPr id="103603" name="Line 161"/>
              <p:cNvSpPr>
                <a:spLocks noChangeShapeType="1"/>
              </p:cNvSpPr>
              <p:nvPr/>
            </p:nvSpPr>
            <p:spPr bwMode="gray">
              <a:xfrm>
                <a:off x="2255" y="2565"/>
                <a:ext cx="72" cy="7"/>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a:lstStyle/>
              <a:p>
                <a:endParaRPr lang="en-US" sz="1800" dirty="0"/>
              </a:p>
            </p:txBody>
          </p:sp>
          <p:sp>
            <p:nvSpPr>
              <p:cNvPr id="103604" name="Line 162"/>
              <p:cNvSpPr>
                <a:spLocks noChangeShapeType="1"/>
              </p:cNvSpPr>
              <p:nvPr/>
            </p:nvSpPr>
            <p:spPr bwMode="gray">
              <a:xfrm flipH="1" flipV="1">
                <a:off x="2462" y="2866"/>
                <a:ext cx="138" cy="23"/>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a:lstStyle/>
              <a:p>
                <a:endParaRPr lang="en-US" sz="1800" dirty="0"/>
              </a:p>
            </p:txBody>
          </p:sp>
          <p:sp>
            <p:nvSpPr>
              <p:cNvPr id="103605" name="Line 163"/>
              <p:cNvSpPr>
                <a:spLocks noChangeShapeType="1"/>
              </p:cNvSpPr>
              <p:nvPr/>
            </p:nvSpPr>
            <p:spPr bwMode="gray">
              <a:xfrm flipV="1">
                <a:off x="2398" y="2866"/>
                <a:ext cx="64" cy="38"/>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a:lstStyle/>
              <a:p>
                <a:endParaRPr lang="en-US" sz="1800" dirty="0"/>
              </a:p>
            </p:txBody>
          </p:sp>
          <p:sp>
            <p:nvSpPr>
              <p:cNvPr id="103606" name="Freeform 164"/>
              <p:cNvSpPr>
                <a:spLocks/>
              </p:cNvSpPr>
              <p:nvPr/>
            </p:nvSpPr>
            <p:spPr bwMode="gray">
              <a:xfrm>
                <a:off x="1845" y="2012"/>
                <a:ext cx="137" cy="159"/>
              </a:xfrm>
              <a:custGeom>
                <a:avLst/>
                <a:gdLst>
                  <a:gd name="T0" fmla="*/ 5926 w 94"/>
                  <a:gd name="T1" fmla="*/ 22330 h 97"/>
                  <a:gd name="T2" fmla="*/ 0 w 94"/>
                  <a:gd name="T3" fmla="*/ 0 h 97"/>
                  <a:gd name="T4" fmla="*/ 2848 w 94"/>
                  <a:gd name="T5" fmla="*/ 11755 h 97"/>
                  <a:gd name="T6" fmla="*/ 5926 w 94"/>
                  <a:gd name="T7" fmla="*/ 22330 h 97"/>
                  <a:gd name="T8" fmla="*/ 0 60000 65536"/>
                  <a:gd name="T9" fmla="*/ 0 60000 65536"/>
                  <a:gd name="T10" fmla="*/ 0 60000 65536"/>
                  <a:gd name="T11" fmla="*/ 0 60000 65536"/>
                  <a:gd name="T12" fmla="*/ 0 w 94"/>
                  <a:gd name="T13" fmla="*/ 0 h 97"/>
                  <a:gd name="T14" fmla="*/ 94 w 94"/>
                  <a:gd name="T15" fmla="*/ 97 h 97"/>
                </a:gdLst>
                <a:ahLst/>
                <a:cxnLst>
                  <a:cxn ang="T8">
                    <a:pos x="T0" y="T1"/>
                  </a:cxn>
                  <a:cxn ang="T9">
                    <a:pos x="T2" y="T3"/>
                  </a:cxn>
                  <a:cxn ang="T10">
                    <a:pos x="T4" y="T5"/>
                  </a:cxn>
                  <a:cxn ang="T11">
                    <a:pos x="T6" y="T7"/>
                  </a:cxn>
                </a:cxnLst>
                <a:rect l="T12" t="T13" r="T14" b="T15"/>
                <a:pathLst>
                  <a:path w="94" h="97">
                    <a:moveTo>
                      <a:pt x="94" y="97"/>
                    </a:moveTo>
                    <a:lnTo>
                      <a:pt x="0" y="0"/>
                    </a:lnTo>
                    <a:lnTo>
                      <a:pt x="45" y="51"/>
                    </a:lnTo>
                    <a:lnTo>
                      <a:pt x="94" y="97"/>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n-US" sz="1800" dirty="0"/>
              </a:p>
            </p:txBody>
          </p:sp>
          <p:sp>
            <p:nvSpPr>
              <p:cNvPr id="103607" name="Line 165"/>
              <p:cNvSpPr>
                <a:spLocks noChangeShapeType="1"/>
              </p:cNvSpPr>
              <p:nvPr/>
            </p:nvSpPr>
            <p:spPr bwMode="gray">
              <a:xfrm flipH="1" flipV="1">
                <a:off x="1845" y="2012"/>
                <a:ext cx="137" cy="159"/>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a:lstStyle/>
              <a:p>
                <a:endParaRPr lang="en-US" sz="1800" dirty="0"/>
              </a:p>
            </p:txBody>
          </p:sp>
          <p:sp>
            <p:nvSpPr>
              <p:cNvPr id="103608" name="Freeform 166"/>
              <p:cNvSpPr>
                <a:spLocks/>
              </p:cNvSpPr>
              <p:nvPr/>
            </p:nvSpPr>
            <p:spPr bwMode="gray">
              <a:xfrm>
                <a:off x="675" y="2329"/>
                <a:ext cx="136" cy="371"/>
              </a:xfrm>
              <a:custGeom>
                <a:avLst/>
                <a:gdLst>
                  <a:gd name="T0" fmla="*/ 0 w 93"/>
                  <a:gd name="T1" fmla="*/ 55152 h 225"/>
                  <a:gd name="T2" fmla="*/ 6092 w 93"/>
                  <a:gd name="T3" fmla="*/ 0 h 225"/>
                  <a:gd name="T4" fmla="*/ 2855 w 93"/>
                  <a:gd name="T5" fmla="*/ 35954 h 225"/>
                  <a:gd name="T6" fmla="*/ 0 w 93"/>
                  <a:gd name="T7" fmla="*/ 55152 h 225"/>
                  <a:gd name="T8" fmla="*/ 0 60000 65536"/>
                  <a:gd name="T9" fmla="*/ 0 60000 65536"/>
                  <a:gd name="T10" fmla="*/ 0 60000 65536"/>
                  <a:gd name="T11" fmla="*/ 0 60000 65536"/>
                  <a:gd name="T12" fmla="*/ 0 w 93"/>
                  <a:gd name="T13" fmla="*/ 0 h 225"/>
                  <a:gd name="T14" fmla="*/ 93 w 93"/>
                  <a:gd name="T15" fmla="*/ 225 h 225"/>
                </a:gdLst>
                <a:ahLst/>
                <a:cxnLst>
                  <a:cxn ang="T8">
                    <a:pos x="T0" y="T1"/>
                  </a:cxn>
                  <a:cxn ang="T9">
                    <a:pos x="T2" y="T3"/>
                  </a:cxn>
                  <a:cxn ang="T10">
                    <a:pos x="T4" y="T5"/>
                  </a:cxn>
                  <a:cxn ang="T11">
                    <a:pos x="T6" y="T7"/>
                  </a:cxn>
                </a:cxnLst>
                <a:rect l="T12" t="T13" r="T14" b="T15"/>
                <a:pathLst>
                  <a:path w="93" h="225">
                    <a:moveTo>
                      <a:pt x="0" y="225"/>
                    </a:moveTo>
                    <a:lnTo>
                      <a:pt x="93" y="0"/>
                    </a:lnTo>
                    <a:lnTo>
                      <a:pt x="44" y="147"/>
                    </a:lnTo>
                    <a:lnTo>
                      <a:pt x="0" y="225"/>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n-US" sz="1800" dirty="0"/>
              </a:p>
            </p:txBody>
          </p:sp>
          <p:sp>
            <p:nvSpPr>
              <p:cNvPr id="103609" name="Freeform 167"/>
              <p:cNvSpPr>
                <a:spLocks/>
              </p:cNvSpPr>
              <p:nvPr/>
            </p:nvSpPr>
            <p:spPr bwMode="gray">
              <a:xfrm>
                <a:off x="739" y="2148"/>
                <a:ext cx="137" cy="424"/>
              </a:xfrm>
              <a:custGeom>
                <a:avLst/>
                <a:gdLst>
                  <a:gd name="T0" fmla="*/ 5926 w 94"/>
                  <a:gd name="T1" fmla="*/ 0 h 257"/>
                  <a:gd name="T2" fmla="*/ 0 w 94"/>
                  <a:gd name="T3" fmla="*/ 63425 h 257"/>
                  <a:gd name="T4" fmla="*/ 3059 w 94"/>
                  <a:gd name="T5" fmla="*/ 27034 h 257"/>
                  <a:gd name="T6" fmla="*/ 5926 w 94"/>
                  <a:gd name="T7" fmla="*/ 0 h 257"/>
                  <a:gd name="T8" fmla="*/ 0 60000 65536"/>
                  <a:gd name="T9" fmla="*/ 0 60000 65536"/>
                  <a:gd name="T10" fmla="*/ 0 60000 65536"/>
                  <a:gd name="T11" fmla="*/ 0 60000 65536"/>
                  <a:gd name="T12" fmla="*/ 0 w 94"/>
                  <a:gd name="T13" fmla="*/ 0 h 257"/>
                  <a:gd name="T14" fmla="*/ 94 w 94"/>
                  <a:gd name="T15" fmla="*/ 257 h 257"/>
                </a:gdLst>
                <a:ahLst/>
                <a:cxnLst>
                  <a:cxn ang="T8">
                    <a:pos x="T0" y="T1"/>
                  </a:cxn>
                  <a:cxn ang="T9">
                    <a:pos x="T2" y="T3"/>
                  </a:cxn>
                  <a:cxn ang="T10">
                    <a:pos x="T4" y="T5"/>
                  </a:cxn>
                  <a:cxn ang="T11">
                    <a:pos x="T6" y="T7"/>
                  </a:cxn>
                </a:cxnLst>
                <a:rect l="T12" t="T13" r="T14" b="T15"/>
                <a:pathLst>
                  <a:path w="94" h="257">
                    <a:moveTo>
                      <a:pt x="94" y="0"/>
                    </a:moveTo>
                    <a:lnTo>
                      <a:pt x="0" y="257"/>
                    </a:lnTo>
                    <a:lnTo>
                      <a:pt x="49" y="110"/>
                    </a:lnTo>
                    <a:lnTo>
                      <a:pt x="94"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n-US" sz="1800" dirty="0"/>
              </a:p>
            </p:txBody>
          </p:sp>
          <p:sp>
            <p:nvSpPr>
              <p:cNvPr id="103610" name="Freeform 168"/>
              <p:cNvSpPr>
                <a:spLocks/>
              </p:cNvSpPr>
              <p:nvPr/>
            </p:nvSpPr>
            <p:spPr bwMode="gray">
              <a:xfrm>
                <a:off x="2535" y="2889"/>
                <a:ext cx="136" cy="61"/>
              </a:xfrm>
              <a:custGeom>
                <a:avLst/>
                <a:gdLst>
                  <a:gd name="T0" fmla="*/ 2855 w 93"/>
                  <a:gd name="T1" fmla="*/ 0 h 37"/>
                  <a:gd name="T2" fmla="*/ 6092 w 93"/>
                  <a:gd name="T3" fmla="*/ 9101 h 37"/>
                  <a:gd name="T4" fmla="*/ 0 w 93"/>
                  <a:gd name="T5" fmla="*/ 5670 h 37"/>
                  <a:gd name="T6" fmla="*/ 2855 w 93"/>
                  <a:gd name="T7" fmla="*/ 0 h 37"/>
                  <a:gd name="T8" fmla="*/ 0 60000 65536"/>
                  <a:gd name="T9" fmla="*/ 0 60000 65536"/>
                  <a:gd name="T10" fmla="*/ 0 60000 65536"/>
                  <a:gd name="T11" fmla="*/ 0 60000 65536"/>
                  <a:gd name="T12" fmla="*/ 0 w 93"/>
                  <a:gd name="T13" fmla="*/ 0 h 37"/>
                  <a:gd name="T14" fmla="*/ 93 w 93"/>
                  <a:gd name="T15" fmla="*/ 37 h 37"/>
                </a:gdLst>
                <a:ahLst/>
                <a:cxnLst>
                  <a:cxn ang="T8">
                    <a:pos x="T0" y="T1"/>
                  </a:cxn>
                  <a:cxn ang="T9">
                    <a:pos x="T2" y="T3"/>
                  </a:cxn>
                  <a:cxn ang="T10">
                    <a:pos x="T4" y="T5"/>
                  </a:cxn>
                  <a:cxn ang="T11">
                    <a:pos x="T6" y="T7"/>
                  </a:cxn>
                </a:cxnLst>
                <a:rect l="T12" t="T13" r="T14" b="T15"/>
                <a:pathLst>
                  <a:path w="93" h="37">
                    <a:moveTo>
                      <a:pt x="44" y="0"/>
                    </a:moveTo>
                    <a:lnTo>
                      <a:pt x="93" y="37"/>
                    </a:lnTo>
                    <a:lnTo>
                      <a:pt x="0" y="23"/>
                    </a:lnTo>
                    <a:lnTo>
                      <a:pt x="44"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n-US" sz="1800" dirty="0"/>
              </a:p>
            </p:txBody>
          </p:sp>
          <p:sp>
            <p:nvSpPr>
              <p:cNvPr id="103611" name="Line 169"/>
              <p:cNvSpPr>
                <a:spLocks noChangeShapeType="1"/>
              </p:cNvSpPr>
              <p:nvPr/>
            </p:nvSpPr>
            <p:spPr bwMode="gray">
              <a:xfrm flipV="1">
                <a:off x="675" y="2572"/>
                <a:ext cx="64" cy="128"/>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a:lstStyle/>
              <a:p>
                <a:endParaRPr lang="en-US" sz="1800" dirty="0"/>
              </a:p>
            </p:txBody>
          </p:sp>
          <p:sp>
            <p:nvSpPr>
              <p:cNvPr id="103612" name="Line 170"/>
              <p:cNvSpPr>
                <a:spLocks noChangeShapeType="1"/>
              </p:cNvSpPr>
              <p:nvPr/>
            </p:nvSpPr>
            <p:spPr bwMode="gray">
              <a:xfrm flipH="1">
                <a:off x="739" y="2148"/>
                <a:ext cx="137" cy="424"/>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a:lstStyle/>
              <a:p>
                <a:endParaRPr lang="en-US" sz="1800" dirty="0"/>
              </a:p>
            </p:txBody>
          </p:sp>
          <p:sp>
            <p:nvSpPr>
              <p:cNvPr id="103613" name="Line 171"/>
              <p:cNvSpPr>
                <a:spLocks noChangeShapeType="1"/>
              </p:cNvSpPr>
              <p:nvPr/>
            </p:nvSpPr>
            <p:spPr bwMode="gray">
              <a:xfrm flipV="1">
                <a:off x="2535" y="2889"/>
                <a:ext cx="65" cy="38"/>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a:lstStyle/>
              <a:p>
                <a:endParaRPr lang="en-US" sz="1800" dirty="0"/>
              </a:p>
            </p:txBody>
          </p:sp>
          <p:sp>
            <p:nvSpPr>
              <p:cNvPr id="103614" name="Freeform 172"/>
              <p:cNvSpPr>
                <a:spLocks/>
              </p:cNvSpPr>
              <p:nvPr/>
            </p:nvSpPr>
            <p:spPr bwMode="gray">
              <a:xfrm>
                <a:off x="1911" y="2096"/>
                <a:ext cx="136" cy="204"/>
              </a:xfrm>
              <a:custGeom>
                <a:avLst/>
                <a:gdLst>
                  <a:gd name="T0" fmla="*/ 3214 w 93"/>
                  <a:gd name="T1" fmla="*/ 11062 h 124"/>
                  <a:gd name="T2" fmla="*/ 6092 w 93"/>
                  <a:gd name="T3" fmla="*/ 29682 h 124"/>
                  <a:gd name="T4" fmla="*/ 0 w 93"/>
                  <a:gd name="T5" fmla="*/ 0 h 124"/>
                  <a:gd name="T6" fmla="*/ 3214 w 93"/>
                  <a:gd name="T7" fmla="*/ 11062 h 124"/>
                  <a:gd name="T8" fmla="*/ 0 60000 65536"/>
                  <a:gd name="T9" fmla="*/ 0 60000 65536"/>
                  <a:gd name="T10" fmla="*/ 0 60000 65536"/>
                  <a:gd name="T11" fmla="*/ 0 60000 65536"/>
                  <a:gd name="T12" fmla="*/ 0 w 93"/>
                  <a:gd name="T13" fmla="*/ 0 h 124"/>
                  <a:gd name="T14" fmla="*/ 93 w 93"/>
                  <a:gd name="T15" fmla="*/ 124 h 124"/>
                </a:gdLst>
                <a:ahLst/>
                <a:cxnLst>
                  <a:cxn ang="T8">
                    <a:pos x="T0" y="T1"/>
                  </a:cxn>
                  <a:cxn ang="T9">
                    <a:pos x="T2" y="T3"/>
                  </a:cxn>
                  <a:cxn ang="T10">
                    <a:pos x="T4" y="T5"/>
                  </a:cxn>
                  <a:cxn ang="T11">
                    <a:pos x="T6" y="T7"/>
                  </a:cxn>
                </a:cxnLst>
                <a:rect l="T12" t="T13" r="T14" b="T15"/>
                <a:pathLst>
                  <a:path w="93" h="124">
                    <a:moveTo>
                      <a:pt x="49" y="46"/>
                    </a:moveTo>
                    <a:lnTo>
                      <a:pt x="93" y="124"/>
                    </a:lnTo>
                    <a:lnTo>
                      <a:pt x="0" y="0"/>
                    </a:lnTo>
                    <a:lnTo>
                      <a:pt x="49" y="46"/>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n-US" sz="1800" dirty="0"/>
              </a:p>
            </p:txBody>
          </p:sp>
          <p:sp>
            <p:nvSpPr>
              <p:cNvPr id="103615" name="Freeform 173"/>
              <p:cNvSpPr>
                <a:spLocks/>
              </p:cNvSpPr>
              <p:nvPr/>
            </p:nvSpPr>
            <p:spPr bwMode="gray">
              <a:xfrm>
                <a:off x="1982" y="2171"/>
                <a:ext cx="136" cy="205"/>
              </a:xfrm>
              <a:custGeom>
                <a:avLst/>
                <a:gdLst>
                  <a:gd name="T0" fmla="*/ 6092 w 93"/>
                  <a:gd name="T1" fmla="*/ 31254 h 124"/>
                  <a:gd name="T2" fmla="*/ 0 w 93"/>
                  <a:gd name="T3" fmla="*/ 0 h 124"/>
                  <a:gd name="T4" fmla="*/ 2855 w 93"/>
                  <a:gd name="T5" fmla="*/ 19637 h 124"/>
                  <a:gd name="T6" fmla="*/ 6092 w 93"/>
                  <a:gd name="T7" fmla="*/ 31254 h 124"/>
                  <a:gd name="T8" fmla="*/ 0 60000 65536"/>
                  <a:gd name="T9" fmla="*/ 0 60000 65536"/>
                  <a:gd name="T10" fmla="*/ 0 60000 65536"/>
                  <a:gd name="T11" fmla="*/ 0 60000 65536"/>
                  <a:gd name="T12" fmla="*/ 0 w 93"/>
                  <a:gd name="T13" fmla="*/ 0 h 124"/>
                  <a:gd name="T14" fmla="*/ 93 w 93"/>
                  <a:gd name="T15" fmla="*/ 124 h 124"/>
                </a:gdLst>
                <a:ahLst/>
                <a:cxnLst>
                  <a:cxn ang="T8">
                    <a:pos x="T0" y="T1"/>
                  </a:cxn>
                  <a:cxn ang="T9">
                    <a:pos x="T2" y="T3"/>
                  </a:cxn>
                  <a:cxn ang="T10">
                    <a:pos x="T4" y="T5"/>
                  </a:cxn>
                  <a:cxn ang="T11">
                    <a:pos x="T6" y="T7"/>
                  </a:cxn>
                </a:cxnLst>
                <a:rect l="T12" t="T13" r="T14" b="T15"/>
                <a:pathLst>
                  <a:path w="93" h="124">
                    <a:moveTo>
                      <a:pt x="93" y="124"/>
                    </a:moveTo>
                    <a:lnTo>
                      <a:pt x="0" y="0"/>
                    </a:lnTo>
                    <a:lnTo>
                      <a:pt x="44" y="78"/>
                    </a:lnTo>
                    <a:lnTo>
                      <a:pt x="93" y="124"/>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n-US" sz="1800" dirty="0"/>
              </a:p>
            </p:txBody>
          </p:sp>
          <p:sp>
            <p:nvSpPr>
              <p:cNvPr id="103616" name="Line 174"/>
              <p:cNvSpPr>
                <a:spLocks noChangeShapeType="1"/>
              </p:cNvSpPr>
              <p:nvPr/>
            </p:nvSpPr>
            <p:spPr bwMode="gray">
              <a:xfrm flipH="1" flipV="1">
                <a:off x="1982" y="2171"/>
                <a:ext cx="136" cy="20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a:lstStyle/>
              <a:p>
                <a:endParaRPr lang="en-US" sz="1800" dirty="0"/>
              </a:p>
            </p:txBody>
          </p:sp>
          <p:sp>
            <p:nvSpPr>
              <p:cNvPr id="103617" name="Line 175"/>
              <p:cNvSpPr>
                <a:spLocks noChangeShapeType="1"/>
              </p:cNvSpPr>
              <p:nvPr/>
            </p:nvSpPr>
            <p:spPr bwMode="gray">
              <a:xfrm>
                <a:off x="1911" y="2096"/>
                <a:ext cx="71" cy="7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a:lstStyle/>
              <a:p>
                <a:endParaRPr lang="en-US" sz="1800" dirty="0"/>
              </a:p>
            </p:txBody>
          </p:sp>
          <p:sp>
            <p:nvSpPr>
              <p:cNvPr id="103618" name="Freeform 176"/>
              <p:cNvSpPr>
                <a:spLocks/>
              </p:cNvSpPr>
              <p:nvPr/>
            </p:nvSpPr>
            <p:spPr bwMode="gray">
              <a:xfrm>
                <a:off x="2047" y="2300"/>
                <a:ext cx="143" cy="196"/>
              </a:xfrm>
              <a:custGeom>
                <a:avLst/>
                <a:gdLst>
                  <a:gd name="T0" fmla="*/ 3139 w 98"/>
                  <a:gd name="T1" fmla="*/ 11144 h 119"/>
                  <a:gd name="T2" fmla="*/ 6266 w 98"/>
                  <a:gd name="T3" fmla="*/ 28810 h 119"/>
                  <a:gd name="T4" fmla="*/ 0 w 98"/>
                  <a:gd name="T5" fmla="*/ 0 h 119"/>
                  <a:gd name="T6" fmla="*/ 3139 w 98"/>
                  <a:gd name="T7" fmla="*/ 11144 h 119"/>
                  <a:gd name="T8" fmla="*/ 0 60000 65536"/>
                  <a:gd name="T9" fmla="*/ 0 60000 65536"/>
                  <a:gd name="T10" fmla="*/ 0 60000 65536"/>
                  <a:gd name="T11" fmla="*/ 0 60000 65536"/>
                  <a:gd name="T12" fmla="*/ 0 w 98"/>
                  <a:gd name="T13" fmla="*/ 0 h 119"/>
                  <a:gd name="T14" fmla="*/ 98 w 98"/>
                  <a:gd name="T15" fmla="*/ 119 h 119"/>
                </a:gdLst>
                <a:ahLst/>
                <a:cxnLst>
                  <a:cxn ang="T8">
                    <a:pos x="T0" y="T1"/>
                  </a:cxn>
                  <a:cxn ang="T9">
                    <a:pos x="T2" y="T3"/>
                  </a:cxn>
                  <a:cxn ang="T10">
                    <a:pos x="T4" y="T5"/>
                  </a:cxn>
                  <a:cxn ang="T11">
                    <a:pos x="T6" y="T7"/>
                  </a:cxn>
                </a:cxnLst>
                <a:rect l="T12" t="T13" r="T14" b="T15"/>
                <a:pathLst>
                  <a:path w="98" h="119">
                    <a:moveTo>
                      <a:pt x="49" y="46"/>
                    </a:moveTo>
                    <a:lnTo>
                      <a:pt x="98" y="119"/>
                    </a:lnTo>
                    <a:lnTo>
                      <a:pt x="0" y="0"/>
                    </a:lnTo>
                    <a:lnTo>
                      <a:pt x="49" y="46"/>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n-US" sz="1800" dirty="0"/>
              </a:p>
            </p:txBody>
          </p:sp>
          <p:sp>
            <p:nvSpPr>
              <p:cNvPr id="103619" name="Freeform 177"/>
              <p:cNvSpPr>
                <a:spLocks/>
              </p:cNvSpPr>
              <p:nvPr/>
            </p:nvSpPr>
            <p:spPr bwMode="gray">
              <a:xfrm>
                <a:off x="2118" y="2376"/>
                <a:ext cx="137" cy="189"/>
              </a:xfrm>
              <a:custGeom>
                <a:avLst/>
                <a:gdLst>
                  <a:gd name="T0" fmla="*/ 5926 w 94"/>
                  <a:gd name="T1" fmla="*/ 27221 h 115"/>
                  <a:gd name="T2" fmla="*/ 0 w 94"/>
                  <a:gd name="T3" fmla="*/ 0 h 115"/>
                  <a:gd name="T4" fmla="*/ 3059 w 94"/>
                  <a:gd name="T5" fmla="*/ 17219 h 115"/>
                  <a:gd name="T6" fmla="*/ 5926 w 94"/>
                  <a:gd name="T7" fmla="*/ 27221 h 115"/>
                  <a:gd name="T8" fmla="*/ 0 60000 65536"/>
                  <a:gd name="T9" fmla="*/ 0 60000 65536"/>
                  <a:gd name="T10" fmla="*/ 0 60000 65536"/>
                  <a:gd name="T11" fmla="*/ 0 60000 65536"/>
                  <a:gd name="T12" fmla="*/ 0 w 94"/>
                  <a:gd name="T13" fmla="*/ 0 h 115"/>
                  <a:gd name="T14" fmla="*/ 94 w 94"/>
                  <a:gd name="T15" fmla="*/ 115 h 115"/>
                </a:gdLst>
                <a:ahLst/>
                <a:cxnLst>
                  <a:cxn ang="T8">
                    <a:pos x="T0" y="T1"/>
                  </a:cxn>
                  <a:cxn ang="T9">
                    <a:pos x="T2" y="T3"/>
                  </a:cxn>
                  <a:cxn ang="T10">
                    <a:pos x="T4" y="T5"/>
                  </a:cxn>
                  <a:cxn ang="T11">
                    <a:pos x="T6" y="T7"/>
                  </a:cxn>
                </a:cxnLst>
                <a:rect l="T12" t="T13" r="T14" b="T15"/>
                <a:pathLst>
                  <a:path w="94" h="115">
                    <a:moveTo>
                      <a:pt x="94" y="115"/>
                    </a:moveTo>
                    <a:lnTo>
                      <a:pt x="0" y="0"/>
                    </a:lnTo>
                    <a:lnTo>
                      <a:pt x="49" y="73"/>
                    </a:lnTo>
                    <a:lnTo>
                      <a:pt x="94" y="115"/>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n-US" sz="1800" dirty="0"/>
              </a:p>
            </p:txBody>
          </p:sp>
          <p:sp>
            <p:nvSpPr>
              <p:cNvPr id="103620" name="Freeform 178"/>
              <p:cNvSpPr>
                <a:spLocks/>
              </p:cNvSpPr>
              <p:nvPr/>
            </p:nvSpPr>
            <p:spPr bwMode="gray">
              <a:xfrm>
                <a:off x="876" y="1641"/>
                <a:ext cx="143" cy="507"/>
              </a:xfrm>
              <a:custGeom>
                <a:avLst/>
                <a:gdLst>
                  <a:gd name="T0" fmla="*/ 0 w 98"/>
                  <a:gd name="T1" fmla="*/ 74060 h 308"/>
                  <a:gd name="T2" fmla="*/ 6266 w 98"/>
                  <a:gd name="T3" fmla="*/ 0 h 308"/>
                  <a:gd name="T4" fmla="*/ 3139 w 98"/>
                  <a:gd name="T5" fmla="*/ 55388 h 308"/>
                  <a:gd name="T6" fmla="*/ 0 w 98"/>
                  <a:gd name="T7" fmla="*/ 74060 h 308"/>
                  <a:gd name="T8" fmla="*/ 0 60000 65536"/>
                  <a:gd name="T9" fmla="*/ 0 60000 65536"/>
                  <a:gd name="T10" fmla="*/ 0 60000 65536"/>
                  <a:gd name="T11" fmla="*/ 0 60000 65536"/>
                  <a:gd name="T12" fmla="*/ 0 w 98"/>
                  <a:gd name="T13" fmla="*/ 0 h 308"/>
                  <a:gd name="T14" fmla="*/ 98 w 98"/>
                  <a:gd name="T15" fmla="*/ 308 h 308"/>
                </a:gdLst>
                <a:ahLst/>
                <a:cxnLst>
                  <a:cxn ang="T8">
                    <a:pos x="T0" y="T1"/>
                  </a:cxn>
                  <a:cxn ang="T9">
                    <a:pos x="T2" y="T3"/>
                  </a:cxn>
                  <a:cxn ang="T10">
                    <a:pos x="T4" y="T5"/>
                  </a:cxn>
                  <a:cxn ang="T11">
                    <a:pos x="T6" y="T7"/>
                  </a:cxn>
                </a:cxnLst>
                <a:rect l="T12" t="T13" r="T14" b="T15"/>
                <a:pathLst>
                  <a:path w="98" h="308">
                    <a:moveTo>
                      <a:pt x="0" y="308"/>
                    </a:moveTo>
                    <a:lnTo>
                      <a:pt x="98" y="0"/>
                    </a:lnTo>
                    <a:lnTo>
                      <a:pt x="49" y="230"/>
                    </a:lnTo>
                    <a:lnTo>
                      <a:pt x="0" y="308"/>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n-US" sz="1800" dirty="0"/>
              </a:p>
            </p:txBody>
          </p:sp>
          <p:sp>
            <p:nvSpPr>
              <p:cNvPr id="103621" name="Freeform 179"/>
              <p:cNvSpPr>
                <a:spLocks/>
              </p:cNvSpPr>
              <p:nvPr/>
            </p:nvSpPr>
            <p:spPr bwMode="gray">
              <a:xfrm>
                <a:off x="948" y="1475"/>
                <a:ext cx="137" cy="545"/>
              </a:xfrm>
              <a:custGeom>
                <a:avLst/>
                <a:gdLst>
                  <a:gd name="T0" fmla="*/ 3059 w 94"/>
                  <a:gd name="T1" fmla="*/ 24316 h 331"/>
                  <a:gd name="T2" fmla="*/ 0 w 94"/>
                  <a:gd name="T3" fmla="*/ 79792 h 331"/>
                  <a:gd name="T4" fmla="*/ 5926 w 94"/>
                  <a:gd name="T5" fmla="*/ 0 h 331"/>
                  <a:gd name="T6" fmla="*/ 3059 w 94"/>
                  <a:gd name="T7" fmla="*/ 24316 h 331"/>
                  <a:gd name="T8" fmla="*/ 0 60000 65536"/>
                  <a:gd name="T9" fmla="*/ 0 60000 65536"/>
                  <a:gd name="T10" fmla="*/ 0 60000 65536"/>
                  <a:gd name="T11" fmla="*/ 0 60000 65536"/>
                  <a:gd name="T12" fmla="*/ 0 w 94"/>
                  <a:gd name="T13" fmla="*/ 0 h 331"/>
                  <a:gd name="T14" fmla="*/ 94 w 94"/>
                  <a:gd name="T15" fmla="*/ 331 h 331"/>
                </a:gdLst>
                <a:ahLst/>
                <a:cxnLst>
                  <a:cxn ang="T8">
                    <a:pos x="T0" y="T1"/>
                  </a:cxn>
                  <a:cxn ang="T9">
                    <a:pos x="T2" y="T3"/>
                  </a:cxn>
                  <a:cxn ang="T10">
                    <a:pos x="T4" y="T5"/>
                  </a:cxn>
                  <a:cxn ang="T11">
                    <a:pos x="T6" y="T7"/>
                  </a:cxn>
                </a:cxnLst>
                <a:rect l="T12" t="T13" r="T14" b="T15"/>
                <a:pathLst>
                  <a:path w="94" h="331">
                    <a:moveTo>
                      <a:pt x="49" y="101"/>
                    </a:moveTo>
                    <a:lnTo>
                      <a:pt x="0" y="331"/>
                    </a:lnTo>
                    <a:lnTo>
                      <a:pt x="94" y="0"/>
                    </a:lnTo>
                    <a:lnTo>
                      <a:pt x="49" y="101"/>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n-US" sz="1800" dirty="0"/>
              </a:p>
            </p:txBody>
          </p:sp>
          <p:sp>
            <p:nvSpPr>
              <p:cNvPr id="103622" name="Line 180"/>
              <p:cNvSpPr>
                <a:spLocks noChangeShapeType="1"/>
              </p:cNvSpPr>
              <p:nvPr/>
            </p:nvSpPr>
            <p:spPr bwMode="gray">
              <a:xfrm flipH="1" flipV="1">
                <a:off x="2118" y="2376"/>
                <a:ext cx="137" cy="189"/>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a:lstStyle/>
              <a:p>
                <a:endParaRPr lang="en-US" sz="1800" dirty="0"/>
              </a:p>
            </p:txBody>
          </p:sp>
          <p:sp>
            <p:nvSpPr>
              <p:cNvPr id="103623" name="Line 181"/>
              <p:cNvSpPr>
                <a:spLocks noChangeShapeType="1"/>
              </p:cNvSpPr>
              <p:nvPr/>
            </p:nvSpPr>
            <p:spPr bwMode="gray">
              <a:xfrm>
                <a:off x="2047" y="2300"/>
                <a:ext cx="71" cy="76"/>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a:lstStyle/>
              <a:p>
                <a:endParaRPr lang="en-US" sz="1800" dirty="0"/>
              </a:p>
            </p:txBody>
          </p:sp>
          <p:sp>
            <p:nvSpPr>
              <p:cNvPr id="103624" name="Line 182"/>
              <p:cNvSpPr>
                <a:spLocks noChangeShapeType="1"/>
              </p:cNvSpPr>
              <p:nvPr/>
            </p:nvSpPr>
            <p:spPr bwMode="gray">
              <a:xfrm flipV="1">
                <a:off x="876" y="2020"/>
                <a:ext cx="72" cy="128"/>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a:lstStyle/>
              <a:p>
                <a:endParaRPr lang="en-US" sz="1800" dirty="0"/>
              </a:p>
            </p:txBody>
          </p:sp>
          <p:sp>
            <p:nvSpPr>
              <p:cNvPr id="103625" name="Line 183"/>
              <p:cNvSpPr>
                <a:spLocks noChangeShapeType="1"/>
              </p:cNvSpPr>
              <p:nvPr/>
            </p:nvSpPr>
            <p:spPr bwMode="gray">
              <a:xfrm flipH="1">
                <a:off x="948" y="1475"/>
                <a:ext cx="137" cy="54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a:lstStyle/>
              <a:p>
                <a:endParaRPr lang="en-US" sz="1800" dirty="0"/>
              </a:p>
            </p:txBody>
          </p:sp>
          <p:sp>
            <p:nvSpPr>
              <p:cNvPr id="103626" name="Freeform 184"/>
              <p:cNvSpPr>
                <a:spLocks/>
              </p:cNvSpPr>
              <p:nvPr/>
            </p:nvSpPr>
            <p:spPr bwMode="gray">
              <a:xfrm>
                <a:off x="2255" y="2565"/>
                <a:ext cx="136" cy="339"/>
              </a:xfrm>
              <a:custGeom>
                <a:avLst/>
                <a:gdLst>
                  <a:gd name="T0" fmla="*/ 6092 w 93"/>
                  <a:gd name="T1" fmla="*/ 49402 h 206"/>
                  <a:gd name="T2" fmla="*/ 0 w 93"/>
                  <a:gd name="T3" fmla="*/ 0 h 206"/>
                  <a:gd name="T4" fmla="*/ 3214 w 93"/>
                  <a:gd name="T5" fmla="*/ 11941 h 206"/>
                  <a:gd name="T6" fmla="*/ 6092 w 93"/>
                  <a:gd name="T7" fmla="*/ 49402 h 206"/>
                  <a:gd name="T8" fmla="*/ 0 60000 65536"/>
                  <a:gd name="T9" fmla="*/ 0 60000 65536"/>
                  <a:gd name="T10" fmla="*/ 0 60000 65536"/>
                  <a:gd name="T11" fmla="*/ 0 60000 65536"/>
                  <a:gd name="T12" fmla="*/ 0 w 93"/>
                  <a:gd name="T13" fmla="*/ 0 h 206"/>
                  <a:gd name="T14" fmla="*/ 93 w 93"/>
                  <a:gd name="T15" fmla="*/ 206 h 206"/>
                </a:gdLst>
                <a:ahLst/>
                <a:cxnLst>
                  <a:cxn ang="T8">
                    <a:pos x="T0" y="T1"/>
                  </a:cxn>
                  <a:cxn ang="T9">
                    <a:pos x="T2" y="T3"/>
                  </a:cxn>
                  <a:cxn ang="T10">
                    <a:pos x="T4" y="T5"/>
                  </a:cxn>
                  <a:cxn ang="T11">
                    <a:pos x="T6" y="T7"/>
                  </a:cxn>
                </a:cxnLst>
                <a:rect l="T12" t="T13" r="T14" b="T15"/>
                <a:pathLst>
                  <a:path w="93" h="206">
                    <a:moveTo>
                      <a:pt x="93" y="206"/>
                    </a:moveTo>
                    <a:lnTo>
                      <a:pt x="0" y="0"/>
                    </a:lnTo>
                    <a:lnTo>
                      <a:pt x="49" y="50"/>
                    </a:lnTo>
                    <a:lnTo>
                      <a:pt x="93" y="206"/>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n-US" sz="1800" dirty="0"/>
              </a:p>
            </p:txBody>
          </p:sp>
          <p:sp>
            <p:nvSpPr>
              <p:cNvPr id="103627" name="Freeform 185"/>
              <p:cNvSpPr>
                <a:spLocks/>
              </p:cNvSpPr>
              <p:nvPr/>
            </p:nvSpPr>
            <p:spPr bwMode="gray">
              <a:xfrm>
                <a:off x="2391" y="2904"/>
                <a:ext cx="144" cy="61"/>
              </a:xfrm>
              <a:custGeom>
                <a:avLst/>
                <a:gdLst>
                  <a:gd name="T0" fmla="*/ 6087 w 99"/>
                  <a:gd name="T1" fmla="*/ 3439 h 37"/>
                  <a:gd name="T2" fmla="*/ 0 w 99"/>
                  <a:gd name="T3" fmla="*/ 0 h 37"/>
                  <a:gd name="T4" fmla="*/ 3004 w 99"/>
                  <a:gd name="T5" fmla="*/ 9101 h 37"/>
                  <a:gd name="T6" fmla="*/ 6087 w 99"/>
                  <a:gd name="T7" fmla="*/ 3439 h 37"/>
                  <a:gd name="T8" fmla="*/ 0 60000 65536"/>
                  <a:gd name="T9" fmla="*/ 0 60000 65536"/>
                  <a:gd name="T10" fmla="*/ 0 60000 65536"/>
                  <a:gd name="T11" fmla="*/ 0 60000 65536"/>
                  <a:gd name="T12" fmla="*/ 0 w 99"/>
                  <a:gd name="T13" fmla="*/ 0 h 37"/>
                  <a:gd name="T14" fmla="*/ 99 w 99"/>
                  <a:gd name="T15" fmla="*/ 37 h 37"/>
                </a:gdLst>
                <a:ahLst/>
                <a:cxnLst>
                  <a:cxn ang="T8">
                    <a:pos x="T0" y="T1"/>
                  </a:cxn>
                  <a:cxn ang="T9">
                    <a:pos x="T2" y="T3"/>
                  </a:cxn>
                  <a:cxn ang="T10">
                    <a:pos x="T4" y="T5"/>
                  </a:cxn>
                  <a:cxn ang="T11">
                    <a:pos x="T6" y="T7"/>
                  </a:cxn>
                </a:cxnLst>
                <a:rect l="T12" t="T13" r="T14" b="T15"/>
                <a:pathLst>
                  <a:path w="99" h="37">
                    <a:moveTo>
                      <a:pt x="99" y="14"/>
                    </a:moveTo>
                    <a:lnTo>
                      <a:pt x="0" y="0"/>
                    </a:lnTo>
                    <a:lnTo>
                      <a:pt x="49" y="37"/>
                    </a:lnTo>
                    <a:lnTo>
                      <a:pt x="99" y="14"/>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n-US" sz="1800" dirty="0"/>
              </a:p>
            </p:txBody>
          </p:sp>
          <p:sp>
            <p:nvSpPr>
              <p:cNvPr id="103628" name="Line 186"/>
              <p:cNvSpPr>
                <a:spLocks noChangeShapeType="1"/>
              </p:cNvSpPr>
              <p:nvPr/>
            </p:nvSpPr>
            <p:spPr bwMode="gray">
              <a:xfrm>
                <a:off x="2398" y="2912"/>
                <a:ext cx="137" cy="1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a:lstStyle/>
              <a:p>
                <a:endParaRPr lang="en-US" sz="1800" dirty="0"/>
              </a:p>
            </p:txBody>
          </p:sp>
          <p:sp>
            <p:nvSpPr>
              <p:cNvPr id="103629" name="Freeform 187"/>
              <p:cNvSpPr>
                <a:spLocks/>
              </p:cNvSpPr>
              <p:nvPr/>
            </p:nvSpPr>
            <p:spPr bwMode="gray">
              <a:xfrm>
                <a:off x="2327" y="2647"/>
                <a:ext cx="135" cy="318"/>
              </a:xfrm>
              <a:custGeom>
                <a:avLst/>
                <a:gdLst>
                  <a:gd name="T0" fmla="*/ 2668 w 93"/>
                  <a:gd name="T1" fmla="*/ 37852 h 193"/>
                  <a:gd name="T2" fmla="*/ 5622 w 93"/>
                  <a:gd name="T3" fmla="*/ 46875 h 193"/>
                  <a:gd name="T4" fmla="*/ 0 w 93"/>
                  <a:gd name="T5" fmla="*/ 0 h 193"/>
                  <a:gd name="T6" fmla="*/ 2668 w 93"/>
                  <a:gd name="T7" fmla="*/ 37852 h 193"/>
                  <a:gd name="T8" fmla="*/ 0 60000 65536"/>
                  <a:gd name="T9" fmla="*/ 0 60000 65536"/>
                  <a:gd name="T10" fmla="*/ 0 60000 65536"/>
                  <a:gd name="T11" fmla="*/ 0 60000 65536"/>
                  <a:gd name="T12" fmla="*/ 0 w 93"/>
                  <a:gd name="T13" fmla="*/ 0 h 193"/>
                  <a:gd name="T14" fmla="*/ 93 w 93"/>
                  <a:gd name="T15" fmla="*/ 193 h 193"/>
                </a:gdLst>
                <a:ahLst/>
                <a:cxnLst>
                  <a:cxn ang="T8">
                    <a:pos x="T0" y="T1"/>
                  </a:cxn>
                  <a:cxn ang="T9">
                    <a:pos x="T2" y="T3"/>
                  </a:cxn>
                  <a:cxn ang="T10">
                    <a:pos x="T4" y="T5"/>
                  </a:cxn>
                  <a:cxn ang="T11">
                    <a:pos x="T6" y="T7"/>
                  </a:cxn>
                </a:cxnLst>
                <a:rect l="T12" t="T13" r="T14" b="T15"/>
                <a:pathLst>
                  <a:path w="93" h="193">
                    <a:moveTo>
                      <a:pt x="44" y="156"/>
                    </a:moveTo>
                    <a:lnTo>
                      <a:pt x="93" y="193"/>
                    </a:lnTo>
                    <a:lnTo>
                      <a:pt x="0" y="0"/>
                    </a:lnTo>
                    <a:lnTo>
                      <a:pt x="44" y="156"/>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n-US" sz="1800" dirty="0"/>
              </a:p>
            </p:txBody>
          </p:sp>
          <p:sp>
            <p:nvSpPr>
              <p:cNvPr id="103630" name="Line 188"/>
              <p:cNvSpPr>
                <a:spLocks noChangeShapeType="1"/>
              </p:cNvSpPr>
              <p:nvPr/>
            </p:nvSpPr>
            <p:spPr bwMode="gray">
              <a:xfrm>
                <a:off x="2391" y="2904"/>
                <a:ext cx="7" cy="2"/>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a:lstStyle/>
              <a:p>
                <a:endParaRPr lang="en-US" sz="1800" dirty="0"/>
              </a:p>
            </p:txBody>
          </p:sp>
          <p:sp>
            <p:nvSpPr>
              <p:cNvPr id="103631" name="Line 189"/>
              <p:cNvSpPr>
                <a:spLocks noChangeShapeType="1"/>
              </p:cNvSpPr>
              <p:nvPr/>
            </p:nvSpPr>
            <p:spPr bwMode="gray">
              <a:xfrm flipH="1" flipV="1">
                <a:off x="2255" y="2565"/>
                <a:ext cx="136" cy="339"/>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a:lstStyle/>
              <a:p>
                <a:endParaRPr lang="en-US" sz="1800" dirty="0"/>
              </a:p>
            </p:txBody>
          </p:sp>
          <p:sp>
            <p:nvSpPr>
              <p:cNvPr id="103632" name="Freeform 190"/>
              <p:cNvSpPr>
                <a:spLocks/>
              </p:cNvSpPr>
              <p:nvPr/>
            </p:nvSpPr>
            <p:spPr bwMode="gray">
              <a:xfrm>
                <a:off x="2190" y="2496"/>
                <a:ext cx="137" cy="151"/>
              </a:xfrm>
              <a:custGeom>
                <a:avLst/>
                <a:gdLst>
                  <a:gd name="T0" fmla="*/ 2848 w 94"/>
                  <a:gd name="T1" fmla="*/ 9754 h 92"/>
                  <a:gd name="T2" fmla="*/ 5926 w 94"/>
                  <a:gd name="T3" fmla="*/ 21431 h 92"/>
                  <a:gd name="T4" fmla="*/ 0 w 94"/>
                  <a:gd name="T5" fmla="*/ 0 h 92"/>
                  <a:gd name="T6" fmla="*/ 2848 w 94"/>
                  <a:gd name="T7" fmla="*/ 9754 h 92"/>
                  <a:gd name="T8" fmla="*/ 0 60000 65536"/>
                  <a:gd name="T9" fmla="*/ 0 60000 65536"/>
                  <a:gd name="T10" fmla="*/ 0 60000 65536"/>
                  <a:gd name="T11" fmla="*/ 0 60000 65536"/>
                  <a:gd name="T12" fmla="*/ 0 w 94"/>
                  <a:gd name="T13" fmla="*/ 0 h 92"/>
                  <a:gd name="T14" fmla="*/ 94 w 94"/>
                  <a:gd name="T15" fmla="*/ 92 h 92"/>
                </a:gdLst>
                <a:ahLst/>
                <a:cxnLst>
                  <a:cxn ang="T8">
                    <a:pos x="T0" y="T1"/>
                  </a:cxn>
                  <a:cxn ang="T9">
                    <a:pos x="T2" y="T3"/>
                  </a:cxn>
                  <a:cxn ang="T10">
                    <a:pos x="T4" y="T5"/>
                  </a:cxn>
                  <a:cxn ang="T11">
                    <a:pos x="T6" y="T7"/>
                  </a:cxn>
                </a:cxnLst>
                <a:rect l="T12" t="T13" r="T14" b="T15"/>
                <a:pathLst>
                  <a:path w="94" h="92">
                    <a:moveTo>
                      <a:pt x="45" y="42"/>
                    </a:moveTo>
                    <a:lnTo>
                      <a:pt x="94" y="92"/>
                    </a:lnTo>
                    <a:lnTo>
                      <a:pt x="0" y="0"/>
                    </a:lnTo>
                    <a:lnTo>
                      <a:pt x="45" y="42"/>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n-US" sz="1800" dirty="0"/>
              </a:p>
            </p:txBody>
          </p:sp>
          <p:sp>
            <p:nvSpPr>
              <p:cNvPr id="103633" name="Line 191"/>
              <p:cNvSpPr>
                <a:spLocks noChangeShapeType="1"/>
              </p:cNvSpPr>
              <p:nvPr/>
            </p:nvSpPr>
            <p:spPr bwMode="gray">
              <a:xfrm>
                <a:off x="2391" y="2904"/>
                <a:ext cx="7" cy="8"/>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a:lstStyle/>
              <a:p>
                <a:endParaRPr lang="en-US" sz="1800" dirty="0"/>
              </a:p>
            </p:txBody>
          </p:sp>
          <p:sp>
            <p:nvSpPr>
              <p:cNvPr id="103634" name="Line 192"/>
              <p:cNvSpPr>
                <a:spLocks noChangeShapeType="1"/>
              </p:cNvSpPr>
              <p:nvPr/>
            </p:nvSpPr>
            <p:spPr bwMode="gray">
              <a:xfrm>
                <a:off x="2327" y="2647"/>
                <a:ext cx="64" cy="257"/>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a:lstStyle/>
              <a:p>
                <a:endParaRPr lang="en-US" sz="1800" dirty="0"/>
              </a:p>
            </p:txBody>
          </p:sp>
          <p:sp>
            <p:nvSpPr>
              <p:cNvPr id="103635" name="Line 193"/>
              <p:cNvSpPr>
                <a:spLocks noChangeShapeType="1"/>
              </p:cNvSpPr>
              <p:nvPr/>
            </p:nvSpPr>
            <p:spPr bwMode="gray">
              <a:xfrm>
                <a:off x="2190" y="2496"/>
                <a:ext cx="65" cy="69"/>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a:lstStyle/>
              <a:p>
                <a:endParaRPr lang="en-US" sz="1800" dirty="0"/>
              </a:p>
            </p:txBody>
          </p:sp>
          <p:sp>
            <p:nvSpPr>
              <p:cNvPr id="103636" name="Freeform 194"/>
              <p:cNvSpPr>
                <a:spLocks/>
              </p:cNvSpPr>
              <p:nvPr/>
            </p:nvSpPr>
            <p:spPr bwMode="gray">
              <a:xfrm>
                <a:off x="1085" y="1225"/>
                <a:ext cx="136" cy="273"/>
              </a:xfrm>
              <a:custGeom>
                <a:avLst/>
                <a:gdLst>
                  <a:gd name="T0" fmla="*/ 0 w 93"/>
                  <a:gd name="T1" fmla="*/ 36187 h 166"/>
                  <a:gd name="T2" fmla="*/ 6092 w 93"/>
                  <a:gd name="T3" fmla="*/ 0 h 166"/>
                  <a:gd name="T4" fmla="*/ 3214 w 93"/>
                  <a:gd name="T5" fmla="*/ 39506 h 166"/>
                  <a:gd name="T6" fmla="*/ 0 w 93"/>
                  <a:gd name="T7" fmla="*/ 36187 h 166"/>
                  <a:gd name="T8" fmla="*/ 0 60000 65536"/>
                  <a:gd name="T9" fmla="*/ 0 60000 65536"/>
                  <a:gd name="T10" fmla="*/ 0 60000 65536"/>
                  <a:gd name="T11" fmla="*/ 0 60000 65536"/>
                  <a:gd name="T12" fmla="*/ 0 w 93"/>
                  <a:gd name="T13" fmla="*/ 0 h 166"/>
                  <a:gd name="T14" fmla="*/ 93 w 93"/>
                  <a:gd name="T15" fmla="*/ 166 h 166"/>
                </a:gdLst>
                <a:ahLst/>
                <a:cxnLst>
                  <a:cxn ang="T8">
                    <a:pos x="T0" y="T1"/>
                  </a:cxn>
                  <a:cxn ang="T9">
                    <a:pos x="T2" y="T3"/>
                  </a:cxn>
                  <a:cxn ang="T10">
                    <a:pos x="T4" y="T5"/>
                  </a:cxn>
                  <a:cxn ang="T11">
                    <a:pos x="T6" y="T7"/>
                  </a:cxn>
                </a:cxnLst>
                <a:rect l="T12" t="T13" r="T14" b="T15"/>
                <a:pathLst>
                  <a:path w="93" h="166">
                    <a:moveTo>
                      <a:pt x="0" y="152"/>
                    </a:moveTo>
                    <a:lnTo>
                      <a:pt x="93" y="0"/>
                    </a:lnTo>
                    <a:lnTo>
                      <a:pt x="49" y="166"/>
                    </a:lnTo>
                    <a:lnTo>
                      <a:pt x="0" y="152"/>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n-US" sz="1800" dirty="0"/>
              </a:p>
            </p:txBody>
          </p:sp>
          <p:sp>
            <p:nvSpPr>
              <p:cNvPr id="103637" name="Line 195"/>
              <p:cNvSpPr>
                <a:spLocks noChangeShapeType="1"/>
              </p:cNvSpPr>
              <p:nvPr/>
            </p:nvSpPr>
            <p:spPr bwMode="gray">
              <a:xfrm>
                <a:off x="1085" y="1475"/>
                <a:ext cx="72" cy="23"/>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a:lstStyle/>
              <a:p>
                <a:endParaRPr lang="en-US" sz="1800" dirty="0"/>
              </a:p>
            </p:txBody>
          </p:sp>
          <p:sp>
            <p:nvSpPr>
              <p:cNvPr id="103638" name="Freeform 196"/>
              <p:cNvSpPr>
                <a:spLocks/>
              </p:cNvSpPr>
              <p:nvPr/>
            </p:nvSpPr>
            <p:spPr bwMode="gray">
              <a:xfrm>
                <a:off x="604" y="2504"/>
                <a:ext cx="135" cy="280"/>
              </a:xfrm>
              <a:custGeom>
                <a:avLst/>
                <a:gdLst>
                  <a:gd name="T0" fmla="*/ 0 w 93"/>
                  <a:gd name="T1" fmla="*/ 41102 h 170"/>
                  <a:gd name="T2" fmla="*/ 5622 w 93"/>
                  <a:gd name="T3" fmla="*/ 0 h 170"/>
                  <a:gd name="T4" fmla="*/ 2958 w 93"/>
                  <a:gd name="T5" fmla="*/ 28810 h 170"/>
                  <a:gd name="T6" fmla="*/ 0 w 93"/>
                  <a:gd name="T7" fmla="*/ 41102 h 170"/>
                  <a:gd name="T8" fmla="*/ 0 60000 65536"/>
                  <a:gd name="T9" fmla="*/ 0 60000 65536"/>
                  <a:gd name="T10" fmla="*/ 0 60000 65536"/>
                  <a:gd name="T11" fmla="*/ 0 60000 65536"/>
                  <a:gd name="T12" fmla="*/ 0 w 93"/>
                  <a:gd name="T13" fmla="*/ 0 h 170"/>
                  <a:gd name="T14" fmla="*/ 93 w 93"/>
                  <a:gd name="T15" fmla="*/ 170 h 170"/>
                </a:gdLst>
                <a:ahLst/>
                <a:cxnLst>
                  <a:cxn ang="T8">
                    <a:pos x="T0" y="T1"/>
                  </a:cxn>
                  <a:cxn ang="T9">
                    <a:pos x="T2" y="T3"/>
                  </a:cxn>
                  <a:cxn ang="T10">
                    <a:pos x="T4" y="T5"/>
                  </a:cxn>
                  <a:cxn ang="T11">
                    <a:pos x="T6" y="T7"/>
                  </a:cxn>
                </a:cxnLst>
                <a:rect l="T12" t="T13" r="T14" b="T15"/>
                <a:pathLst>
                  <a:path w="93" h="170">
                    <a:moveTo>
                      <a:pt x="0" y="170"/>
                    </a:moveTo>
                    <a:lnTo>
                      <a:pt x="93" y="0"/>
                    </a:lnTo>
                    <a:lnTo>
                      <a:pt x="49" y="119"/>
                    </a:lnTo>
                    <a:lnTo>
                      <a:pt x="0" y="17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n-US" sz="1800" dirty="0"/>
              </a:p>
            </p:txBody>
          </p:sp>
          <p:sp>
            <p:nvSpPr>
              <p:cNvPr id="103639" name="Freeform 197"/>
              <p:cNvSpPr>
                <a:spLocks/>
              </p:cNvSpPr>
              <p:nvPr/>
            </p:nvSpPr>
            <p:spPr bwMode="gray">
              <a:xfrm>
                <a:off x="675" y="2329"/>
                <a:ext cx="136" cy="371"/>
              </a:xfrm>
              <a:custGeom>
                <a:avLst/>
                <a:gdLst>
                  <a:gd name="T0" fmla="*/ 6092 w 93"/>
                  <a:gd name="T1" fmla="*/ 0 h 225"/>
                  <a:gd name="T2" fmla="*/ 0 w 93"/>
                  <a:gd name="T3" fmla="*/ 55152 h 225"/>
                  <a:gd name="T4" fmla="*/ 2855 w 93"/>
                  <a:gd name="T5" fmla="*/ 26087 h 225"/>
                  <a:gd name="T6" fmla="*/ 6092 w 93"/>
                  <a:gd name="T7" fmla="*/ 0 h 225"/>
                  <a:gd name="T8" fmla="*/ 0 60000 65536"/>
                  <a:gd name="T9" fmla="*/ 0 60000 65536"/>
                  <a:gd name="T10" fmla="*/ 0 60000 65536"/>
                  <a:gd name="T11" fmla="*/ 0 60000 65536"/>
                  <a:gd name="T12" fmla="*/ 0 w 93"/>
                  <a:gd name="T13" fmla="*/ 0 h 225"/>
                  <a:gd name="T14" fmla="*/ 93 w 93"/>
                  <a:gd name="T15" fmla="*/ 225 h 225"/>
                </a:gdLst>
                <a:ahLst/>
                <a:cxnLst>
                  <a:cxn ang="T8">
                    <a:pos x="T0" y="T1"/>
                  </a:cxn>
                  <a:cxn ang="T9">
                    <a:pos x="T2" y="T3"/>
                  </a:cxn>
                  <a:cxn ang="T10">
                    <a:pos x="T4" y="T5"/>
                  </a:cxn>
                  <a:cxn ang="T11">
                    <a:pos x="T6" y="T7"/>
                  </a:cxn>
                </a:cxnLst>
                <a:rect l="T12" t="T13" r="T14" b="T15"/>
                <a:pathLst>
                  <a:path w="93" h="225">
                    <a:moveTo>
                      <a:pt x="93" y="0"/>
                    </a:moveTo>
                    <a:lnTo>
                      <a:pt x="0" y="225"/>
                    </a:lnTo>
                    <a:lnTo>
                      <a:pt x="44" y="106"/>
                    </a:lnTo>
                    <a:lnTo>
                      <a:pt x="93"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n-US" sz="1800" dirty="0"/>
              </a:p>
            </p:txBody>
          </p:sp>
          <p:sp>
            <p:nvSpPr>
              <p:cNvPr id="103640" name="Line 198"/>
              <p:cNvSpPr>
                <a:spLocks noChangeShapeType="1"/>
              </p:cNvSpPr>
              <p:nvPr/>
            </p:nvSpPr>
            <p:spPr bwMode="gray">
              <a:xfrm flipV="1">
                <a:off x="604" y="2700"/>
                <a:ext cx="71" cy="84"/>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a:lstStyle/>
              <a:p>
                <a:endParaRPr lang="en-US" sz="1800" dirty="0"/>
              </a:p>
            </p:txBody>
          </p:sp>
          <p:sp>
            <p:nvSpPr>
              <p:cNvPr id="103641" name="Line 199"/>
              <p:cNvSpPr>
                <a:spLocks noChangeShapeType="1"/>
              </p:cNvSpPr>
              <p:nvPr/>
            </p:nvSpPr>
            <p:spPr bwMode="gray">
              <a:xfrm flipH="1">
                <a:off x="675" y="2329"/>
                <a:ext cx="136" cy="371"/>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a:lstStyle/>
              <a:p>
                <a:endParaRPr lang="en-US" sz="1800" dirty="0"/>
              </a:p>
            </p:txBody>
          </p:sp>
          <p:sp>
            <p:nvSpPr>
              <p:cNvPr id="103642" name="Freeform 200"/>
              <p:cNvSpPr>
                <a:spLocks/>
              </p:cNvSpPr>
              <p:nvPr/>
            </p:nvSpPr>
            <p:spPr bwMode="gray">
              <a:xfrm>
                <a:off x="2462" y="2927"/>
                <a:ext cx="138" cy="61"/>
              </a:xfrm>
              <a:custGeom>
                <a:avLst/>
                <a:gdLst>
                  <a:gd name="T0" fmla="*/ 3381 w 94"/>
                  <a:gd name="T1" fmla="*/ 0 h 37"/>
                  <a:gd name="T2" fmla="*/ 6429 w 94"/>
                  <a:gd name="T3" fmla="*/ 9101 h 37"/>
                  <a:gd name="T4" fmla="*/ 0 w 94"/>
                  <a:gd name="T5" fmla="*/ 5670 h 37"/>
                  <a:gd name="T6" fmla="*/ 3381 w 94"/>
                  <a:gd name="T7" fmla="*/ 0 h 37"/>
                  <a:gd name="T8" fmla="*/ 0 60000 65536"/>
                  <a:gd name="T9" fmla="*/ 0 60000 65536"/>
                  <a:gd name="T10" fmla="*/ 0 60000 65536"/>
                  <a:gd name="T11" fmla="*/ 0 60000 65536"/>
                  <a:gd name="T12" fmla="*/ 0 w 94"/>
                  <a:gd name="T13" fmla="*/ 0 h 37"/>
                  <a:gd name="T14" fmla="*/ 94 w 94"/>
                  <a:gd name="T15" fmla="*/ 37 h 37"/>
                </a:gdLst>
                <a:ahLst/>
                <a:cxnLst>
                  <a:cxn ang="T8">
                    <a:pos x="T0" y="T1"/>
                  </a:cxn>
                  <a:cxn ang="T9">
                    <a:pos x="T2" y="T3"/>
                  </a:cxn>
                  <a:cxn ang="T10">
                    <a:pos x="T4" y="T5"/>
                  </a:cxn>
                  <a:cxn ang="T11">
                    <a:pos x="T6" y="T7"/>
                  </a:cxn>
                </a:cxnLst>
                <a:rect l="T12" t="T13" r="T14" b="T15"/>
                <a:pathLst>
                  <a:path w="94" h="37">
                    <a:moveTo>
                      <a:pt x="50" y="0"/>
                    </a:moveTo>
                    <a:lnTo>
                      <a:pt x="94" y="37"/>
                    </a:lnTo>
                    <a:lnTo>
                      <a:pt x="0" y="23"/>
                    </a:lnTo>
                    <a:lnTo>
                      <a:pt x="50"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n-US" sz="1800" dirty="0"/>
              </a:p>
            </p:txBody>
          </p:sp>
          <p:sp>
            <p:nvSpPr>
              <p:cNvPr id="103643" name="Freeform 201"/>
              <p:cNvSpPr>
                <a:spLocks/>
              </p:cNvSpPr>
              <p:nvPr/>
            </p:nvSpPr>
            <p:spPr bwMode="gray">
              <a:xfrm>
                <a:off x="2535" y="2927"/>
                <a:ext cx="136" cy="61"/>
              </a:xfrm>
              <a:custGeom>
                <a:avLst/>
                <a:gdLst>
                  <a:gd name="T0" fmla="*/ 6092 w 93"/>
                  <a:gd name="T1" fmla="*/ 3439 h 37"/>
                  <a:gd name="T2" fmla="*/ 0 w 93"/>
                  <a:gd name="T3" fmla="*/ 0 h 37"/>
                  <a:gd name="T4" fmla="*/ 2855 w 93"/>
                  <a:gd name="T5" fmla="*/ 9101 h 37"/>
                  <a:gd name="T6" fmla="*/ 6092 w 93"/>
                  <a:gd name="T7" fmla="*/ 3439 h 37"/>
                  <a:gd name="T8" fmla="*/ 0 60000 65536"/>
                  <a:gd name="T9" fmla="*/ 0 60000 65536"/>
                  <a:gd name="T10" fmla="*/ 0 60000 65536"/>
                  <a:gd name="T11" fmla="*/ 0 60000 65536"/>
                  <a:gd name="T12" fmla="*/ 0 w 93"/>
                  <a:gd name="T13" fmla="*/ 0 h 37"/>
                  <a:gd name="T14" fmla="*/ 93 w 93"/>
                  <a:gd name="T15" fmla="*/ 37 h 37"/>
                </a:gdLst>
                <a:ahLst/>
                <a:cxnLst>
                  <a:cxn ang="T8">
                    <a:pos x="T0" y="T1"/>
                  </a:cxn>
                  <a:cxn ang="T9">
                    <a:pos x="T2" y="T3"/>
                  </a:cxn>
                  <a:cxn ang="T10">
                    <a:pos x="T4" y="T5"/>
                  </a:cxn>
                  <a:cxn ang="T11">
                    <a:pos x="T6" y="T7"/>
                  </a:cxn>
                </a:cxnLst>
                <a:rect l="T12" t="T13" r="T14" b="T15"/>
                <a:pathLst>
                  <a:path w="93" h="37">
                    <a:moveTo>
                      <a:pt x="93" y="14"/>
                    </a:moveTo>
                    <a:lnTo>
                      <a:pt x="0" y="0"/>
                    </a:lnTo>
                    <a:lnTo>
                      <a:pt x="44" y="37"/>
                    </a:lnTo>
                    <a:lnTo>
                      <a:pt x="93" y="14"/>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n-US" sz="1800" dirty="0"/>
              </a:p>
            </p:txBody>
          </p:sp>
          <p:sp>
            <p:nvSpPr>
              <p:cNvPr id="103644" name="Line 202"/>
              <p:cNvSpPr>
                <a:spLocks noChangeShapeType="1"/>
              </p:cNvSpPr>
              <p:nvPr/>
            </p:nvSpPr>
            <p:spPr bwMode="gray">
              <a:xfrm flipH="1" flipV="1">
                <a:off x="2535" y="2927"/>
                <a:ext cx="136" cy="23"/>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a:lstStyle/>
              <a:p>
                <a:endParaRPr lang="en-US" sz="1800" dirty="0"/>
              </a:p>
            </p:txBody>
          </p:sp>
          <p:sp>
            <p:nvSpPr>
              <p:cNvPr id="103645" name="Line 203"/>
              <p:cNvSpPr>
                <a:spLocks noChangeShapeType="1"/>
              </p:cNvSpPr>
              <p:nvPr/>
            </p:nvSpPr>
            <p:spPr bwMode="gray">
              <a:xfrm flipV="1">
                <a:off x="2462" y="2927"/>
                <a:ext cx="73" cy="38"/>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a:lstStyle/>
              <a:p>
                <a:endParaRPr lang="en-US" sz="1800" dirty="0"/>
              </a:p>
            </p:txBody>
          </p:sp>
          <p:sp>
            <p:nvSpPr>
              <p:cNvPr id="103646" name="Line 204"/>
              <p:cNvSpPr>
                <a:spLocks noChangeShapeType="1"/>
              </p:cNvSpPr>
              <p:nvPr/>
            </p:nvSpPr>
            <p:spPr bwMode="gray">
              <a:xfrm flipH="1" flipV="1">
                <a:off x="1812" y="1967"/>
                <a:ext cx="99" cy="129"/>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a:lstStyle/>
              <a:p>
                <a:endParaRPr lang="en-US" sz="1800" dirty="0"/>
              </a:p>
            </p:txBody>
          </p:sp>
          <p:sp>
            <p:nvSpPr>
              <p:cNvPr id="103647" name="Freeform 205"/>
              <p:cNvSpPr>
                <a:spLocks/>
              </p:cNvSpPr>
              <p:nvPr/>
            </p:nvSpPr>
            <p:spPr bwMode="gray">
              <a:xfrm>
                <a:off x="876" y="1641"/>
                <a:ext cx="143" cy="507"/>
              </a:xfrm>
              <a:custGeom>
                <a:avLst/>
                <a:gdLst>
                  <a:gd name="T0" fmla="*/ 6266 w 98"/>
                  <a:gd name="T1" fmla="*/ 0 h 308"/>
                  <a:gd name="T2" fmla="*/ 0 w 98"/>
                  <a:gd name="T3" fmla="*/ 74060 h 308"/>
                  <a:gd name="T4" fmla="*/ 3139 w 98"/>
                  <a:gd name="T5" fmla="*/ 44244 h 308"/>
                  <a:gd name="T6" fmla="*/ 6266 w 98"/>
                  <a:gd name="T7" fmla="*/ 0 h 308"/>
                  <a:gd name="T8" fmla="*/ 0 60000 65536"/>
                  <a:gd name="T9" fmla="*/ 0 60000 65536"/>
                  <a:gd name="T10" fmla="*/ 0 60000 65536"/>
                  <a:gd name="T11" fmla="*/ 0 60000 65536"/>
                  <a:gd name="T12" fmla="*/ 0 w 98"/>
                  <a:gd name="T13" fmla="*/ 0 h 308"/>
                  <a:gd name="T14" fmla="*/ 98 w 98"/>
                  <a:gd name="T15" fmla="*/ 308 h 308"/>
                </a:gdLst>
                <a:ahLst/>
                <a:cxnLst>
                  <a:cxn ang="T8">
                    <a:pos x="T0" y="T1"/>
                  </a:cxn>
                  <a:cxn ang="T9">
                    <a:pos x="T2" y="T3"/>
                  </a:cxn>
                  <a:cxn ang="T10">
                    <a:pos x="T4" y="T5"/>
                  </a:cxn>
                  <a:cxn ang="T11">
                    <a:pos x="T6" y="T7"/>
                  </a:cxn>
                </a:cxnLst>
                <a:rect l="T12" t="T13" r="T14" b="T15"/>
                <a:pathLst>
                  <a:path w="98" h="308">
                    <a:moveTo>
                      <a:pt x="98" y="0"/>
                    </a:moveTo>
                    <a:lnTo>
                      <a:pt x="0" y="308"/>
                    </a:lnTo>
                    <a:lnTo>
                      <a:pt x="49" y="184"/>
                    </a:lnTo>
                    <a:lnTo>
                      <a:pt x="98"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n-US" sz="1800" dirty="0"/>
              </a:p>
            </p:txBody>
          </p:sp>
          <p:sp>
            <p:nvSpPr>
              <p:cNvPr id="103648" name="Line 206"/>
              <p:cNvSpPr>
                <a:spLocks noChangeShapeType="1"/>
              </p:cNvSpPr>
              <p:nvPr/>
            </p:nvSpPr>
            <p:spPr bwMode="gray">
              <a:xfrm flipH="1">
                <a:off x="876" y="1687"/>
                <a:ext cx="124" cy="461"/>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a:lstStyle/>
              <a:p>
                <a:endParaRPr lang="en-US" sz="1800" dirty="0"/>
              </a:p>
            </p:txBody>
          </p:sp>
          <p:sp>
            <p:nvSpPr>
              <p:cNvPr id="103649" name="Freeform 207"/>
              <p:cNvSpPr>
                <a:spLocks/>
              </p:cNvSpPr>
              <p:nvPr/>
            </p:nvSpPr>
            <p:spPr bwMode="gray">
              <a:xfrm>
                <a:off x="811" y="1944"/>
                <a:ext cx="137" cy="385"/>
              </a:xfrm>
              <a:custGeom>
                <a:avLst/>
                <a:gdLst>
                  <a:gd name="T0" fmla="*/ 0 w 94"/>
                  <a:gd name="T1" fmla="*/ 55897 h 234"/>
                  <a:gd name="T2" fmla="*/ 5926 w 94"/>
                  <a:gd name="T3" fmla="*/ 0 h 234"/>
                  <a:gd name="T4" fmla="*/ 2848 w 94"/>
                  <a:gd name="T5" fmla="*/ 29693 h 234"/>
                  <a:gd name="T6" fmla="*/ 0 w 94"/>
                  <a:gd name="T7" fmla="*/ 55897 h 234"/>
                  <a:gd name="T8" fmla="*/ 0 60000 65536"/>
                  <a:gd name="T9" fmla="*/ 0 60000 65536"/>
                  <a:gd name="T10" fmla="*/ 0 60000 65536"/>
                  <a:gd name="T11" fmla="*/ 0 60000 65536"/>
                  <a:gd name="T12" fmla="*/ 0 w 94"/>
                  <a:gd name="T13" fmla="*/ 0 h 234"/>
                  <a:gd name="T14" fmla="*/ 94 w 94"/>
                  <a:gd name="T15" fmla="*/ 234 h 234"/>
                </a:gdLst>
                <a:ahLst/>
                <a:cxnLst>
                  <a:cxn ang="T8">
                    <a:pos x="T0" y="T1"/>
                  </a:cxn>
                  <a:cxn ang="T9">
                    <a:pos x="T2" y="T3"/>
                  </a:cxn>
                  <a:cxn ang="T10">
                    <a:pos x="T4" y="T5"/>
                  </a:cxn>
                  <a:cxn ang="T11">
                    <a:pos x="T6" y="T7"/>
                  </a:cxn>
                </a:cxnLst>
                <a:rect l="T12" t="T13" r="T14" b="T15"/>
                <a:pathLst>
                  <a:path w="94" h="234">
                    <a:moveTo>
                      <a:pt x="0" y="234"/>
                    </a:moveTo>
                    <a:lnTo>
                      <a:pt x="94" y="0"/>
                    </a:lnTo>
                    <a:lnTo>
                      <a:pt x="45" y="124"/>
                    </a:lnTo>
                    <a:lnTo>
                      <a:pt x="0" y="234"/>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n-US" sz="1800" dirty="0"/>
              </a:p>
            </p:txBody>
          </p:sp>
          <p:sp>
            <p:nvSpPr>
              <p:cNvPr id="103650" name="Line 208"/>
              <p:cNvSpPr>
                <a:spLocks noChangeShapeType="1"/>
              </p:cNvSpPr>
              <p:nvPr/>
            </p:nvSpPr>
            <p:spPr bwMode="gray">
              <a:xfrm flipV="1">
                <a:off x="811" y="2148"/>
                <a:ext cx="65" cy="181"/>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a:lstStyle/>
              <a:p>
                <a:endParaRPr lang="en-US" sz="1800" dirty="0"/>
              </a:p>
            </p:txBody>
          </p:sp>
          <p:sp>
            <p:nvSpPr>
              <p:cNvPr id="103651" name="Freeform 209"/>
              <p:cNvSpPr>
                <a:spLocks/>
              </p:cNvSpPr>
              <p:nvPr/>
            </p:nvSpPr>
            <p:spPr bwMode="gray">
              <a:xfrm>
                <a:off x="1845" y="2050"/>
                <a:ext cx="137" cy="174"/>
              </a:xfrm>
              <a:custGeom>
                <a:avLst/>
                <a:gdLst>
                  <a:gd name="T0" fmla="*/ 2848 w 94"/>
                  <a:gd name="T1" fmla="*/ 6591 h 106"/>
                  <a:gd name="T2" fmla="*/ 5926 w 94"/>
                  <a:gd name="T3" fmla="*/ 24731 h 106"/>
                  <a:gd name="T4" fmla="*/ 0 w 94"/>
                  <a:gd name="T5" fmla="*/ 0 h 106"/>
                  <a:gd name="T6" fmla="*/ 2848 w 94"/>
                  <a:gd name="T7" fmla="*/ 6591 h 106"/>
                  <a:gd name="T8" fmla="*/ 0 60000 65536"/>
                  <a:gd name="T9" fmla="*/ 0 60000 65536"/>
                  <a:gd name="T10" fmla="*/ 0 60000 65536"/>
                  <a:gd name="T11" fmla="*/ 0 60000 65536"/>
                  <a:gd name="T12" fmla="*/ 0 w 94"/>
                  <a:gd name="T13" fmla="*/ 0 h 106"/>
                  <a:gd name="T14" fmla="*/ 94 w 94"/>
                  <a:gd name="T15" fmla="*/ 106 h 106"/>
                </a:gdLst>
                <a:ahLst/>
                <a:cxnLst>
                  <a:cxn ang="T8">
                    <a:pos x="T0" y="T1"/>
                  </a:cxn>
                  <a:cxn ang="T9">
                    <a:pos x="T2" y="T3"/>
                  </a:cxn>
                  <a:cxn ang="T10">
                    <a:pos x="T4" y="T5"/>
                  </a:cxn>
                  <a:cxn ang="T11">
                    <a:pos x="T6" y="T7"/>
                  </a:cxn>
                </a:cxnLst>
                <a:rect l="T12" t="T13" r="T14" b="T15"/>
                <a:pathLst>
                  <a:path w="94" h="106">
                    <a:moveTo>
                      <a:pt x="45" y="28"/>
                    </a:moveTo>
                    <a:lnTo>
                      <a:pt x="94" y="106"/>
                    </a:lnTo>
                    <a:lnTo>
                      <a:pt x="0" y="0"/>
                    </a:lnTo>
                    <a:lnTo>
                      <a:pt x="45" y="28"/>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n-US" sz="1800" dirty="0"/>
              </a:p>
            </p:txBody>
          </p:sp>
          <p:sp>
            <p:nvSpPr>
              <p:cNvPr id="103652" name="Freeform 210"/>
              <p:cNvSpPr>
                <a:spLocks/>
              </p:cNvSpPr>
              <p:nvPr/>
            </p:nvSpPr>
            <p:spPr bwMode="gray">
              <a:xfrm>
                <a:off x="1911" y="2096"/>
                <a:ext cx="136" cy="204"/>
              </a:xfrm>
              <a:custGeom>
                <a:avLst/>
                <a:gdLst>
                  <a:gd name="T0" fmla="*/ 6092 w 93"/>
                  <a:gd name="T1" fmla="*/ 29682 h 124"/>
                  <a:gd name="T2" fmla="*/ 0 w 93"/>
                  <a:gd name="T3" fmla="*/ 0 h 124"/>
                  <a:gd name="T4" fmla="*/ 3214 w 93"/>
                  <a:gd name="T5" fmla="*/ 18622 h 124"/>
                  <a:gd name="T6" fmla="*/ 6092 w 93"/>
                  <a:gd name="T7" fmla="*/ 29682 h 124"/>
                  <a:gd name="T8" fmla="*/ 0 60000 65536"/>
                  <a:gd name="T9" fmla="*/ 0 60000 65536"/>
                  <a:gd name="T10" fmla="*/ 0 60000 65536"/>
                  <a:gd name="T11" fmla="*/ 0 60000 65536"/>
                  <a:gd name="T12" fmla="*/ 0 w 93"/>
                  <a:gd name="T13" fmla="*/ 0 h 124"/>
                  <a:gd name="T14" fmla="*/ 93 w 93"/>
                  <a:gd name="T15" fmla="*/ 124 h 124"/>
                </a:gdLst>
                <a:ahLst/>
                <a:cxnLst>
                  <a:cxn ang="T8">
                    <a:pos x="T0" y="T1"/>
                  </a:cxn>
                  <a:cxn ang="T9">
                    <a:pos x="T2" y="T3"/>
                  </a:cxn>
                  <a:cxn ang="T10">
                    <a:pos x="T4" y="T5"/>
                  </a:cxn>
                  <a:cxn ang="T11">
                    <a:pos x="T6" y="T7"/>
                  </a:cxn>
                </a:cxnLst>
                <a:rect l="T12" t="T13" r="T14" b="T15"/>
                <a:pathLst>
                  <a:path w="93" h="124">
                    <a:moveTo>
                      <a:pt x="93" y="124"/>
                    </a:moveTo>
                    <a:lnTo>
                      <a:pt x="0" y="0"/>
                    </a:lnTo>
                    <a:lnTo>
                      <a:pt x="49" y="78"/>
                    </a:lnTo>
                    <a:lnTo>
                      <a:pt x="93" y="124"/>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n-US" sz="1800" dirty="0"/>
              </a:p>
            </p:txBody>
          </p:sp>
          <p:sp>
            <p:nvSpPr>
              <p:cNvPr id="103653" name="Line 211"/>
              <p:cNvSpPr>
                <a:spLocks noChangeShapeType="1"/>
              </p:cNvSpPr>
              <p:nvPr/>
            </p:nvSpPr>
            <p:spPr bwMode="gray">
              <a:xfrm flipH="1" flipV="1">
                <a:off x="1911" y="2096"/>
                <a:ext cx="136" cy="204"/>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a:lstStyle/>
              <a:p>
                <a:endParaRPr lang="en-US" sz="1800" dirty="0"/>
              </a:p>
            </p:txBody>
          </p:sp>
          <p:sp>
            <p:nvSpPr>
              <p:cNvPr id="103654" name="Freeform 212"/>
              <p:cNvSpPr>
                <a:spLocks/>
              </p:cNvSpPr>
              <p:nvPr/>
            </p:nvSpPr>
            <p:spPr bwMode="gray">
              <a:xfrm>
                <a:off x="1982" y="2224"/>
                <a:ext cx="136" cy="204"/>
              </a:xfrm>
              <a:custGeom>
                <a:avLst/>
                <a:gdLst>
                  <a:gd name="T0" fmla="*/ 2855 w 93"/>
                  <a:gd name="T1" fmla="*/ 11062 h 124"/>
                  <a:gd name="T2" fmla="*/ 6092 w 93"/>
                  <a:gd name="T3" fmla="*/ 29682 h 124"/>
                  <a:gd name="T4" fmla="*/ 0 w 93"/>
                  <a:gd name="T5" fmla="*/ 0 h 124"/>
                  <a:gd name="T6" fmla="*/ 2855 w 93"/>
                  <a:gd name="T7" fmla="*/ 11062 h 124"/>
                  <a:gd name="T8" fmla="*/ 0 60000 65536"/>
                  <a:gd name="T9" fmla="*/ 0 60000 65536"/>
                  <a:gd name="T10" fmla="*/ 0 60000 65536"/>
                  <a:gd name="T11" fmla="*/ 0 60000 65536"/>
                  <a:gd name="T12" fmla="*/ 0 w 93"/>
                  <a:gd name="T13" fmla="*/ 0 h 124"/>
                  <a:gd name="T14" fmla="*/ 93 w 93"/>
                  <a:gd name="T15" fmla="*/ 124 h 124"/>
                </a:gdLst>
                <a:ahLst/>
                <a:cxnLst>
                  <a:cxn ang="T8">
                    <a:pos x="T0" y="T1"/>
                  </a:cxn>
                  <a:cxn ang="T9">
                    <a:pos x="T2" y="T3"/>
                  </a:cxn>
                  <a:cxn ang="T10">
                    <a:pos x="T4" y="T5"/>
                  </a:cxn>
                  <a:cxn ang="T11">
                    <a:pos x="T6" y="T7"/>
                  </a:cxn>
                </a:cxnLst>
                <a:rect l="T12" t="T13" r="T14" b="T15"/>
                <a:pathLst>
                  <a:path w="93" h="124">
                    <a:moveTo>
                      <a:pt x="44" y="46"/>
                    </a:moveTo>
                    <a:lnTo>
                      <a:pt x="93" y="124"/>
                    </a:lnTo>
                    <a:lnTo>
                      <a:pt x="0" y="0"/>
                    </a:lnTo>
                    <a:lnTo>
                      <a:pt x="44" y="46"/>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n-US" sz="1800" dirty="0"/>
              </a:p>
            </p:txBody>
          </p:sp>
          <p:sp>
            <p:nvSpPr>
              <p:cNvPr id="103655" name="Freeform 213"/>
              <p:cNvSpPr>
                <a:spLocks/>
              </p:cNvSpPr>
              <p:nvPr/>
            </p:nvSpPr>
            <p:spPr bwMode="gray">
              <a:xfrm>
                <a:off x="2047" y="2300"/>
                <a:ext cx="143" cy="196"/>
              </a:xfrm>
              <a:custGeom>
                <a:avLst/>
                <a:gdLst>
                  <a:gd name="T0" fmla="*/ 6266 w 98"/>
                  <a:gd name="T1" fmla="*/ 28810 h 119"/>
                  <a:gd name="T2" fmla="*/ 0 w 98"/>
                  <a:gd name="T3" fmla="*/ 0 h 119"/>
                  <a:gd name="T4" fmla="*/ 3139 w 98"/>
                  <a:gd name="T5" fmla="*/ 18846 h 119"/>
                  <a:gd name="T6" fmla="*/ 6266 w 98"/>
                  <a:gd name="T7" fmla="*/ 28810 h 119"/>
                  <a:gd name="T8" fmla="*/ 0 60000 65536"/>
                  <a:gd name="T9" fmla="*/ 0 60000 65536"/>
                  <a:gd name="T10" fmla="*/ 0 60000 65536"/>
                  <a:gd name="T11" fmla="*/ 0 60000 65536"/>
                  <a:gd name="T12" fmla="*/ 0 w 98"/>
                  <a:gd name="T13" fmla="*/ 0 h 119"/>
                  <a:gd name="T14" fmla="*/ 98 w 98"/>
                  <a:gd name="T15" fmla="*/ 119 h 119"/>
                </a:gdLst>
                <a:ahLst/>
                <a:cxnLst>
                  <a:cxn ang="T8">
                    <a:pos x="T0" y="T1"/>
                  </a:cxn>
                  <a:cxn ang="T9">
                    <a:pos x="T2" y="T3"/>
                  </a:cxn>
                  <a:cxn ang="T10">
                    <a:pos x="T4" y="T5"/>
                  </a:cxn>
                  <a:cxn ang="T11">
                    <a:pos x="T6" y="T7"/>
                  </a:cxn>
                </a:cxnLst>
                <a:rect l="T12" t="T13" r="T14" b="T15"/>
                <a:pathLst>
                  <a:path w="98" h="119">
                    <a:moveTo>
                      <a:pt x="98" y="119"/>
                    </a:moveTo>
                    <a:lnTo>
                      <a:pt x="0" y="0"/>
                    </a:lnTo>
                    <a:lnTo>
                      <a:pt x="49" y="78"/>
                    </a:lnTo>
                    <a:lnTo>
                      <a:pt x="98" y="119"/>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n-US" sz="1800" dirty="0"/>
              </a:p>
            </p:txBody>
          </p:sp>
          <p:sp>
            <p:nvSpPr>
              <p:cNvPr id="103656" name="Line 214"/>
              <p:cNvSpPr>
                <a:spLocks noChangeShapeType="1"/>
              </p:cNvSpPr>
              <p:nvPr/>
            </p:nvSpPr>
            <p:spPr bwMode="gray">
              <a:xfrm flipV="1">
                <a:off x="2600" y="2950"/>
                <a:ext cx="71" cy="38"/>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a:lstStyle/>
              <a:p>
                <a:endParaRPr lang="en-US" sz="1800" dirty="0"/>
              </a:p>
            </p:txBody>
          </p:sp>
          <p:sp>
            <p:nvSpPr>
              <p:cNvPr id="103657" name="Line 215"/>
              <p:cNvSpPr>
                <a:spLocks noChangeShapeType="1"/>
              </p:cNvSpPr>
              <p:nvPr/>
            </p:nvSpPr>
            <p:spPr bwMode="gray">
              <a:xfrm flipH="1" flipV="1">
                <a:off x="2047" y="2300"/>
                <a:ext cx="143" cy="196"/>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a:lstStyle/>
              <a:p>
                <a:endParaRPr lang="en-US" sz="1800" dirty="0"/>
              </a:p>
            </p:txBody>
          </p:sp>
          <p:sp>
            <p:nvSpPr>
              <p:cNvPr id="103658" name="Line 216"/>
              <p:cNvSpPr>
                <a:spLocks noChangeShapeType="1"/>
              </p:cNvSpPr>
              <p:nvPr/>
            </p:nvSpPr>
            <p:spPr bwMode="gray">
              <a:xfrm>
                <a:off x="1982" y="2224"/>
                <a:ext cx="65" cy="76"/>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a:lstStyle/>
              <a:p>
                <a:endParaRPr lang="en-US" sz="1800" dirty="0"/>
              </a:p>
            </p:txBody>
          </p:sp>
          <p:sp>
            <p:nvSpPr>
              <p:cNvPr id="103659" name="Freeform 217"/>
              <p:cNvSpPr>
                <a:spLocks/>
              </p:cNvSpPr>
              <p:nvPr/>
            </p:nvSpPr>
            <p:spPr bwMode="gray">
              <a:xfrm>
                <a:off x="2118" y="2428"/>
                <a:ext cx="137" cy="173"/>
              </a:xfrm>
              <a:custGeom>
                <a:avLst/>
                <a:gdLst>
                  <a:gd name="T0" fmla="*/ 3059 w 94"/>
                  <a:gd name="T1" fmla="*/ 10069 h 105"/>
                  <a:gd name="T2" fmla="*/ 5926 w 94"/>
                  <a:gd name="T3" fmla="*/ 25512 h 105"/>
                  <a:gd name="T4" fmla="*/ 0 w 94"/>
                  <a:gd name="T5" fmla="*/ 0 h 105"/>
                  <a:gd name="T6" fmla="*/ 3059 w 94"/>
                  <a:gd name="T7" fmla="*/ 10069 h 105"/>
                  <a:gd name="T8" fmla="*/ 0 60000 65536"/>
                  <a:gd name="T9" fmla="*/ 0 60000 65536"/>
                  <a:gd name="T10" fmla="*/ 0 60000 65536"/>
                  <a:gd name="T11" fmla="*/ 0 60000 65536"/>
                  <a:gd name="T12" fmla="*/ 0 w 94"/>
                  <a:gd name="T13" fmla="*/ 0 h 105"/>
                  <a:gd name="T14" fmla="*/ 94 w 94"/>
                  <a:gd name="T15" fmla="*/ 105 h 105"/>
                </a:gdLst>
                <a:ahLst/>
                <a:cxnLst>
                  <a:cxn ang="T8">
                    <a:pos x="T0" y="T1"/>
                  </a:cxn>
                  <a:cxn ang="T9">
                    <a:pos x="T2" y="T3"/>
                  </a:cxn>
                  <a:cxn ang="T10">
                    <a:pos x="T4" y="T5"/>
                  </a:cxn>
                  <a:cxn ang="T11">
                    <a:pos x="T6" y="T7"/>
                  </a:cxn>
                </a:cxnLst>
                <a:rect l="T12" t="T13" r="T14" b="T15"/>
                <a:pathLst>
                  <a:path w="94" h="105">
                    <a:moveTo>
                      <a:pt x="49" y="41"/>
                    </a:moveTo>
                    <a:lnTo>
                      <a:pt x="94" y="105"/>
                    </a:lnTo>
                    <a:lnTo>
                      <a:pt x="0" y="0"/>
                    </a:lnTo>
                    <a:lnTo>
                      <a:pt x="49" y="41"/>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n-US" sz="1800" dirty="0"/>
              </a:p>
            </p:txBody>
          </p:sp>
          <p:sp>
            <p:nvSpPr>
              <p:cNvPr id="103660" name="Freeform 218"/>
              <p:cNvSpPr>
                <a:spLocks/>
              </p:cNvSpPr>
              <p:nvPr/>
            </p:nvSpPr>
            <p:spPr bwMode="gray">
              <a:xfrm>
                <a:off x="2190" y="2496"/>
                <a:ext cx="137" cy="151"/>
              </a:xfrm>
              <a:custGeom>
                <a:avLst/>
                <a:gdLst>
                  <a:gd name="T0" fmla="*/ 5926 w 94"/>
                  <a:gd name="T1" fmla="*/ 21431 h 92"/>
                  <a:gd name="T2" fmla="*/ 0 w 94"/>
                  <a:gd name="T3" fmla="*/ 0 h 92"/>
                  <a:gd name="T4" fmla="*/ 2848 w 94"/>
                  <a:gd name="T5" fmla="*/ 14857 h 92"/>
                  <a:gd name="T6" fmla="*/ 5926 w 94"/>
                  <a:gd name="T7" fmla="*/ 21431 h 92"/>
                  <a:gd name="T8" fmla="*/ 0 60000 65536"/>
                  <a:gd name="T9" fmla="*/ 0 60000 65536"/>
                  <a:gd name="T10" fmla="*/ 0 60000 65536"/>
                  <a:gd name="T11" fmla="*/ 0 60000 65536"/>
                  <a:gd name="T12" fmla="*/ 0 w 94"/>
                  <a:gd name="T13" fmla="*/ 0 h 92"/>
                  <a:gd name="T14" fmla="*/ 94 w 94"/>
                  <a:gd name="T15" fmla="*/ 92 h 92"/>
                </a:gdLst>
                <a:ahLst/>
                <a:cxnLst>
                  <a:cxn ang="T8">
                    <a:pos x="T0" y="T1"/>
                  </a:cxn>
                  <a:cxn ang="T9">
                    <a:pos x="T2" y="T3"/>
                  </a:cxn>
                  <a:cxn ang="T10">
                    <a:pos x="T4" y="T5"/>
                  </a:cxn>
                  <a:cxn ang="T11">
                    <a:pos x="T6" y="T7"/>
                  </a:cxn>
                </a:cxnLst>
                <a:rect l="T12" t="T13" r="T14" b="T15"/>
                <a:pathLst>
                  <a:path w="94" h="92">
                    <a:moveTo>
                      <a:pt x="94" y="92"/>
                    </a:moveTo>
                    <a:lnTo>
                      <a:pt x="0" y="0"/>
                    </a:lnTo>
                    <a:lnTo>
                      <a:pt x="45" y="64"/>
                    </a:lnTo>
                    <a:lnTo>
                      <a:pt x="94" y="92"/>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n-US" sz="1800" dirty="0"/>
              </a:p>
            </p:txBody>
          </p:sp>
          <p:sp>
            <p:nvSpPr>
              <p:cNvPr id="103661" name="Freeform 219"/>
              <p:cNvSpPr>
                <a:spLocks/>
              </p:cNvSpPr>
              <p:nvPr/>
            </p:nvSpPr>
            <p:spPr bwMode="gray">
              <a:xfrm>
                <a:off x="532" y="2693"/>
                <a:ext cx="143" cy="188"/>
              </a:xfrm>
              <a:custGeom>
                <a:avLst/>
                <a:gdLst>
                  <a:gd name="T0" fmla="*/ 3139 w 98"/>
                  <a:gd name="T1" fmla="*/ 13506 h 114"/>
                  <a:gd name="T2" fmla="*/ 6266 w 98"/>
                  <a:gd name="T3" fmla="*/ 0 h 114"/>
                  <a:gd name="T4" fmla="*/ 0 w 98"/>
                  <a:gd name="T5" fmla="*/ 27961 h 114"/>
                  <a:gd name="T6" fmla="*/ 3139 w 98"/>
                  <a:gd name="T7" fmla="*/ 13506 h 114"/>
                  <a:gd name="T8" fmla="*/ 0 60000 65536"/>
                  <a:gd name="T9" fmla="*/ 0 60000 65536"/>
                  <a:gd name="T10" fmla="*/ 0 60000 65536"/>
                  <a:gd name="T11" fmla="*/ 0 60000 65536"/>
                  <a:gd name="T12" fmla="*/ 0 w 98"/>
                  <a:gd name="T13" fmla="*/ 0 h 114"/>
                  <a:gd name="T14" fmla="*/ 98 w 98"/>
                  <a:gd name="T15" fmla="*/ 114 h 114"/>
                </a:gdLst>
                <a:ahLst/>
                <a:cxnLst>
                  <a:cxn ang="T8">
                    <a:pos x="T0" y="T1"/>
                  </a:cxn>
                  <a:cxn ang="T9">
                    <a:pos x="T2" y="T3"/>
                  </a:cxn>
                  <a:cxn ang="T10">
                    <a:pos x="T4" y="T5"/>
                  </a:cxn>
                  <a:cxn ang="T11">
                    <a:pos x="T6" y="T7"/>
                  </a:cxn>
                </a:cxnLst>
                <a:rect l="T12" t="T13" r="T14" b="T15"/>
                <a:pathLst>
                  <a:path w="98" h="114">
                    <a:moveTo>
                      <a:pt x="49" y="55"/>
                    </a:moveTo>
                    <a:lnTo>
                      <a:pt x="98" y="0"/>
                    </a:lnTo>
                    <a:lnTo>
                      <a:pt x="0" y="114"/>
                    </a:lnTo>
                    <a:lnTo>
                      <a:pt x="49" y="55"/>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n-US" sz="1800" dirty="0"/>
              </a:p>
            </p:txBody>
          </p:sp>
          <p:sp>
            <p:nvSpPr>
              <p:cNvPr id="103662" name="Freeform 220"/>
              <p:cNvSpPr>
                <a:spLocks/>
              </p:cNvSpPr>
              <p:nvPr/>
            </p:nvSpPr>
            <p:spPr bwMode="gray">
              <a:xfrm>
                <a:off x="604" y="2504"/>
                <a:ext cx="135" cy="280"/>
              </a:xfrm>
              <a:custGeom>
                <a:avLst/>
                <a:gdLst>
                  <a:gd name="T0" fmla="*/ 5622 w 93"/>
                  <a:gd name="T1" fmla="*/ 0 h 170"/>
                  <a:gd name="T2" fmla="*/ 0 w 93"/>
                  <a:gd name="T3" fmla="*/ 41102 h 170"/>
                  <a:gd name="T4" fmla="*/ 2958 w 93"/>
                  <a:gd name="T5" fmla="*/ 27705 h 170"/>
                  <a:gd name="T6" fmla="*/ 5622 w 93"/>
                  <a:gd name="T7" fmla="*/ 0 h 170"/>
                  <a:gd name="T8" fmla="*/ 0 60000 65536"/>
                  <a:gd name="T9" fmla="*/ 0 60000 65536"/>
                  <a:gd name="T10" fmla="*/ 0 60000 65536"/>
                  <a:gd name="T11" fmla="*/ 0 60000 65536"/>
                  <a:gd name="T12" fmla="*/ 0 w 93"/>
                  <a:gd name="T13" fmla="*/ 0 h 170"/>
                  <a:gd name="T14" fmla="*/ 93 w 93"/>
                  <a:gd name="T15" fmla="*/ 170 h 170"/>
                </a:gdLst>
                <a:ahLst/>
                <a:cxnLst>
                  <a:cxn ang="T8">
                    <a:pos x="T0" y="T1"/>
                  </a:cxn>
                  <a:cxn ang="T9">
                    <a:pos x="T2" y="T3"/>
                  </a:cxn>
                  <a:cxn ang="T10">
                    <a:pos x="T4" y="T5"/>
                  </a:cxn>
                  <a:cxn ang="T11">
                    <a:pos x="T6" y="T7"/>
                  </a:cxn>
                </a:cxnLst>
                <a:rect l="T12" t="T13" r="T14" b="T15"/>
                <a:pathLst>
                  <a:path w="93" h="170">
                    <a:moveTo>
                      <a:pt x="93" y="0"/>
                    </a:moveTo>
                    <a:lnTo>
                      <a:pt x="0" y="170"/>
                    </a:lnTo>
                    <a:lnTo>
                      <a:pt x="49" y="115"/>
                    </a:lnTo>
                    <a:lnTo>
                      <a:pt x="93"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n-US" sz="1800" dirty="0"/>
              </a:p>
            </p:txBody>
          </p:sp>
          <p:sp>
            <p:nvSpPr>
              <p:cNvPr id="103663" name="Line 221"/>
              <p:cNvSpPr>
                <a:spLocks noChangeShapeType="1"/>
              </p:cNvSpPr>
              <p:nvPr/>
            </p:nvSpPr>
            <p:spPr bwMode="gray">
              <a:xfrm flipH="1" flipV="1">
                <a:off x="2190" y="2496"/>
                <a:ext cx="137" cy="151"/>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a:lstStyle/>
              <a:p>
                <a:endParaRPr lang="en-US" sz="1800" dirty="0"/>
              </a:p>
            </p:txBody>
          </p:sp>
          <p:sp>
            <p:nvSpPr>
              <p:cNvPr id="103664" name="Line 222"/>
              <p:cNvSpPr>
                <a:spLocks noChangeShapeType="1"/>
              </p:cNvSpPr>
              <p:nvPr/>
            </p:nvSpPr>
            <p:spPr bwMode="gray">
              <a:xfrm>
                <a:off x="2118" y="2428"/>
                <a:ext cx="72" cy="68"/>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a:lstStyle/>
              <a:p>
                <a:endParaRPr lang="en-US" sz="1800" dirty="0"/>
              </a:p>
            </p:txBody>
          </p:sp>
          <p:sp>
            <p:nvSpPr>
              <p:cNvPr id="103665" name="Freeform 223"/>
              <p:cNvSpPr>
                <a:spLocks/>
              </p:cNvSpPr>
              <p:nvPr/>
            </p:nvSpPr>
            <p:spPr bwMode="gray">
              <a:xfrm>
                <a:off x="1019" y="1384"/>
                <a:ext cx="138" cy="257"/>
              </a:xfrm>
              <a:custGeom>
                <a:avLst/>
                <a:gdLst>
                  <a:gd name="T0" fmla="*/ 3057 w 94"/>
                  <a:gd name="T1" fmla="*/ 13405 h 156"/>
                  <a:gd name="T2" fmla="*/ 6429 w 94"/>
                  <a:gd name="T3" fmla="*/ 0 h 156"/>
                  <a:gd name="T4" fmla="*/ 0 w 94"/>
                  <a:gd name="T5" fmla="*/ 37804 h 156"/>
                  <a:gd name="T6" fmla="*/ 3057 w 94"/>
                  <a:gd name="T7" fmla="*/ 13405 h 156"/>
                  <a:gd name="T8" fmla="*/ 0 60000 65536"/>
                  <a:gd name="T9" fmla="*/ 0 60000 65536"/>
                  <a:gd name="T10" fmla="*/ 0 60000 65536"/>
                  <a:gd name="T11" fmla="*/ 0 60000 65536"/>
                  <a:gd name="T12" fmla="*/ 0 w 94"/>
                  <a:gd name="T13" fmla="*/ 0 h 156"/>
                  <a:gd name="T14" fmla="*/ 94 w 94"/>
                  <a:gd name="T15" fmla="*/ 156 h 156"/>
                </a:gdLst>
                <a:ahLst/>
                <a:cxnLst>
                  <a:cxn ang="T8">
                    <a:pos x="T0" y="T1"/>
                  </a:cxn>
                  <a:cxn ang="T9">
                    <a:pos x="T2" y="T3"/>
                  </a:cxn>
                  <a:cxn ang="T10">
                    <a:pos x="T4" y="T5"/>
                  </a:cxn>
                  <a:cxn ang="T11">
                    <a:pos x="T6" y="T7"/>
                  </a:cxn>
                </a:cxnLst>
                <a:rect l="T12" t="T13" r="T14" b="T15"/>
                <a:pathLst>
                  <a:path w="94" h="156">
                    <a:moveTo>
                      <a:pt x="45" y="55"/>
                    </a:moveTo>
                    <a:lnTo>
                      <a:pt x="94" y="0"/>
                    </a:lnTo>
                    <a:lnTo>
                      <a:pt x="0" y="156"/>
                    </a:lnTo>
                    <a:lnTo>
                      <a:pt x="45" y="55"/>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n-US" sz="1800" dirty="0"/>
              </a:p>
            </p:txBody>
          </p:sp>
          <p:sp>
            <p:nvSpPr>
              <p:cNvPr id="103666" name="Freeform 224"/>
              <p:cNvSpPr>
                <a:spLocks/>
              </p:cNvSpPr>
              <p:nvPr/>
            </p:nvSpPr>
            <p:spPr bwMode="gray">
              <a:xfrm>
                <a:off x="1085" y="1225"/>
                <a:ext cx="136" cy="250"/>
              </a:xfrm>
              <a:custGeom>
                <a:avLst/>
                <a:gdLst>
                  <a:gd name="T0" fmla="*/ 6092 w 93"/>
                  <a:gd name="T1" fmla="*/ 0 h 152"/>
                  <a:gd name="T2" fmla="*/ 0 w 93"/>
                  <a:gd name="T3" fmla="*/ 36204 h 152"/>
                  <a:gd name="T4" fmla="*/ 3214 w 93"/>
                  <a:gd name="T5" fmla="*/ 23186 h 152"/>
                  <a:gd name="T6" fmla="*/ 6092 w 93"/>
                  <a:gd name="T7" fmla="*/ 0 h 152"/>
                  <a:gd name="T8" fmla="*/ 0 60000 65536"/>
                  <a:gd name="T9" fmla="*/ 0 60000 65536"/>
                  <a:gd name="T10" fmla="*/ 0 60000 65536"/>
                  <a:gd name="T11" fmla="*/ 0 60000 65536"/>
                  <a:gd name="T12" fmla="*/ 0 w 93"/>
                  <a:gd name="T13" fmla="*/ 0 h 152"/>
                  <a:gd name="T14" fmla="*/ 93 w 93"/>
                  <a:gd name="T15" fmla="*/ 152 h 152"/>
                </a:gdLst>
                <a:ahLst/>
                <a:cxnLst>
                  <a:cxn ang="T8">
                    <a:pos x="T0" y="T1"/>
                  </a:cxn>
                  <a:cxn ang="T9">
                    <a:pos x="T2" y="T3"/>
                  </a:cxn>
                  <a:cxn ang="T10">
                    <a:pos x="T4" y="T5"/>
                  </a:cxn>
                  <a:cxn ang="T11">
                    <a:pos x="T6" y="T7"/>
                  </a:cxn>
                </a:cxnLst>
                <a:rect l="T12" t="T13" r="T14" b="T15"/>
                <a:pathLst>
                  <a:path w="93" h="152">
                    <a:moveTo>
                      <a:pt x="93" y="0"/>
                    </a:moveTo>
                    <a:lnTo>
                      <a:pt x="0" y="152"/>
                    </a:lnTo>
                    <a:lnTo>
                      <a:pt x="49" y="97"/>
                    </a:lnTo>
                    <a:lnTo>
                      <a:pt x="93"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n-US" sz="1800" dirty="0"/>
              </a:p>
            </p:txBody>
          </p:sp>
          <p:sp>
            <p:nvSpPr>
              <p:cNvPr id="103667" name="Line 225"/>
              <p:cNvSpPr>
                <a:spLocks noChangeShapeType="1"/>
              </p:cNvSpPr>
              <p:nvPr/>
            </p:nvSpPr>
            <p:spPr bwMode="gray">
              <a:xfrm flipV="1">
                <a:off x="532" y="2784"/>
                <a:ext cx="72" cy="97"/>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a:lstStyle/>
              <a:p>
                <a:endParaRPr lang="en-US" sz="1800" dirty="0"/>
              </a:p>
            </p:txBody>
          </p:sp>
          <p:sp>
            <p:nvSpPr>
              <p:cNvPr id="103668" name="Line 226"/>
              <p:cNvSpPr>
                <a:spLocks noChangeShapeType="1"/>
              </p:cNvSpPr>
              <p:nvPr/>
            </p:nvSpPr>
            <p:spPr bwMode="gray">
              <a:xfrm flipH="1">
                <a:off x="604" y="2504"/>
                <a:ext cx="135" cy="280"/>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a:lstStyle/>
              <a:p>
                <a:endParaRPr lang="en-US" sz="1800" dirty="0"/>
              </a:p>
            </p:txBody>
          </p:sp>
          <p:sp>
            <p:nvSpPr>
              <p:cNvPr id="103669" name="Line 227"/>
              <p:cNvSpPr>
                <a:spLocks noChangeShapeType="1"/>
              </p:cNvSpPr>
              <p:nvPr/>
            </p:nvSpPr>
            <p:spPr bwMode="gray">
              <a:xfrm flipV="1">
                <a:off x="1019" y="1475"/>
                <a:ext cx="66" cy="166"/>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a:lstStyle/>
              <a:p>
                <a:endParaRPr lang="en-US" sz="1800" dirty="0"/>
              </a:p>
            </p:txBody>
          </p:sp>
          <p:sp>
            <p:nvSpPr>
              <p:cNvPr id="103670" name="Line 228"/>
              <p:cNvSpPr>
                <a:spLocks noChangeShapeType="1"/>
              </p:cNvSpPr>
              <p:nvPr/>
            </p:nvSpPr>
            <p:spPr bwMode="gray">
              <a:xfrm flipH="1">
                <a:off x="1085" y="1225"/>
                <a:ext cx="136" cy="250"/>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a:lstStyle/>
              <a:p>
                <a:endParaRPr lang="en-US" sz="1800" dirty="0"/>
              </a:p>
            </p:txBody>
          </p:sp>
          <p:sp>
            <p:nvSpPr>
              <p:cNvPr id="103671" name="Freeform 229"/>
              <p:cNvSpPr>
                <a:spLocks/>
              </p:cNvSpPr>
              <p:nvPr/>
            </p:nvSpPr>
            <p:spPr bwMode="gray">
              <a:xfrm>
                <a:off x="739" y="2247"/>
                <a:ext cx="137" cy="257"/>
              </a:xfrm>
              <a:custGeom>
                <a:avLst/>
                <a:gdLst>
                  <a:gd name="T0" fmla="*/ 0 w 94"/>
                  <a:gd name="T1" fmla="*/ 37804 h 156"/>
                  <a:gd name="T2" fmla="*/ 5926 w 94"/>
                  <a:gd name="T3" fmla="*/ 0 h 156"/>
                  <a:gd name="T4" fmla="*/ 3059 w 94"/>
                  <a:gd name="T5" fmla="*/ 12051 h 156"/>
                  <a:gd name="T6" fmla="*/ 0 w 94"/>
                  <a:gd name="T7" fmla="*/ 37804 h 156"/>
                  <a:gd name="T8" fmla="*/ 0 60000 65536"/>
                  <a:gd name="T9" fmla="*/ 0 60000 65536"/>
                  <a:gd name="T10" fmla="*/ 0 60000 65536"/>
                  <a:gd name="T11" fmla="*/ 0 60000 65536"/>
                  <a:gd name="T12" fmla="*/ 0 w 94"/>
                  <a:gd name="T13" fmla="*/ 0 h 156"/>
                  <a:gd name="T14" fmla="*/ 94 w 94"/>
                  <a:gd name="T15" fmla="*/ 156 h 156"/>
                </a:gdLst>
                <a:ahLst/>
                <a:cxnLst>
                  <a:cxn ang="T8">
                    <a:pos x="T0" y="T1"/>
                  </a:cxn>
                  <a:cxn ang="T9">
                    <a:pos x="T2" y="T3"/>
                  </a:cxn>
                  <a:cxn ang="T10">
                    <a:pos x="T4" y="T5"/>
                  </a:cxn>
                  <a:cxn ang="T11">
                    <a:pos x="T6" y="T7"/>
                  </a:cxn>
                </a:cxnLst>
                <a:rect l="T12" t="T13" r="T14" b="T15"/>
                <a:pathLst>
                  <a:path w="94" h="156">
                    <a:moveTo>
                      <a:pt x="0" y="156"/>
                    </a:moveTo>
                    <a:lnTo>
                      <a:pt x="94" y="0"/>
                    </a:lnTo>
                    <a:lnTo>
                      <a:pt x="49" y="50"/>
                    </a:lnTo>
                    <a:lnTo>
                      <a:pt x="0" y="156"/>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n-US" sz="1800" dirty="0"/>
              </a:p>
            </p:txBody>
          </p:sp>
          <p:sp>
            <p:nvSpPr>
              <p:cNvPr id="103672" name="Freeform 230"/>
              <p:cNvSpPr>
                <a:spLocks/>
              </p:cNvSpPr>
              <p:nvPr/>
            </p:nvSpPr>
            <p:spPr bwMode="gray">
              <a:xfrm>
                <a:off x="811" y="1944"/>
                <a:ext cx="137" cy="385"/>
              </a:xfrm>
              <a:custGeom>
                <a:avLst/>
                <a:gdLst>
                  <a:gd name="T0" fmla="*/ 5926 w 94"/>
                  <a:gd name="T1" fmla="*/ 0 h 234"/>
                  <a:gd name="T2" fmla="*/ 0 w 94"/>
                  <a:gd name="T3" fmla="*/ 55897 h 234"/>
                  <a:gd name="T4" fmla="*/ 2848 w 94"/>
                  <a:gd name="T5" fmla="*/ 44106 h 234"/>
                  <a:gd name="T6" fmla="*/ 5926 w 94"/>
                  <a:gd name="T7" fmla="*/ 0 h 234"/>
                  <a:gd name="T8" fmla="*/ 0 60000 65536"/>
                  <a:gd name="T9" fmla="*/ 0 60000 65536"/>
                  <a:gd name="T10" fmla="*/ 0 60000 65536"/>
                  <a:gd name="T11" fmla="*/ 0 60000 65536"/>
                  <a:gd name="T12" fmla="*/ 0 w 94"/>
                  <a:gd name="T13" fmla="*/ 0 h 234"/>
                  <a:gd name="T14" fmla="*/ 94 w 94"/>
                  <a:gd name="T15" fmla="*/ 234 h 234"/>
                </a:gdLst>
                <a:ahLst/>
                <a:cxnLst>
                  <a:cxn ang="T8">
                    <a:pos x="T0" y="T1"/>
                  </a:cxn>
                  <a:cxn ang="T9">
                    <a:pos x="T2" y="T3"/>
                  </a:cxn>
                  <a:cxn ang="T10">
                    <a:pos x="T4" y="T5"/>
                  </a:cxn>
                  <a:cxn ang="T11">
                    <a:pos x="T6" y="T7"/>
                  </a:cxn>
                </a:cxnLst>
                <a:rect l="T12" t="T13" r="T14" b="T15"/>
                <a:pathLst>
                  <a:path w="94" h="234">
                    <a:moveTo>
                      <a:pt x="94" y="0"/>
                    </a:moveTo>
                    <a:lnTo>
                      <a:pt x="0" y="234"/>
                    </a:lnTo>
                    <a:lnTo>
                      <a:pt x="45" y="184"/>
                    </a:lnTo>
                    <a:lnTo>
                      <a:pt x="94"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n-US" sz="1800" dirty="0"/>
              </a:p>
            </p:txBody>
          </p:sp>
          <p:sp>
            <p:nvSpPr>
              <p:cNvPr id="103673" name="Line 231"/>
              <p:cNvSpPr>
                <a:spLocks noChangeShapeType="1"/>
              </p:cNvSpPr>
              <p:nvPr/>
            </p:nvSpPr>
            <p:spPr bwMode="gray">
              <a:xfrm flipH="1">
                <a:off x="1000" y="1641"/>
                <a:ext cx="19" cy="46"/>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a:lstStyle/>
              <a:p>
                <a:endParaRPr lang="en-US" sz="1800" dirty="0"/>
              </a:p>
            </p:txBody>
          </p:sp>
          <p:sp>
            <p:nvSpPr>
              <p:cNvPr id="103674" name="Freeform 232"/>
              <p:cNvSpPr>
                <a:spLocks/>
              </p:cNvSpPr>
              <p:nvPr/>
            </p:nvSpPr>
            <p:spPr bwMode="gray">
              <a:xfrm>
                <a:off x="2255" y="2601"/>
                <a:ext cx="136" cy="92"/>
              </a:xfrm>
              <a:custGeom>
                <a:avLst/>
                <a:gdLst>
                  <a:gd name="T0" fmla="*/ 3214 w 93"/>
                  <a:gd name="T1" fmla="*/ 6629 h 56"/>
                  <a:gd name="T2" fmla="*/ 6092 w 93"/>
                  <a:gd name="T3" fmla="*/ 13154 h 56"/>
                  <a:gd name="T4" fmla="*/ 0 w 93"/>
                  <a:gd name="T5" fmla="*/ 0 h 56"/>
                  <a:gd name="T6" fmla="*/ 3214 w 93"/>
                  <a:gd name="T7" fmla="*/ 6629 h 56"/>
                  <a:gd name="T8" fmla="*/ 0 60000 65536"/>
                  <a:gd name="T9" fmla="*/ 0 60000 65536"/>
                  <a:gd name="T10" fmla="*/ 0 60000 65536"/>
                  <a:gd name="T11" fmla="*/ 0 60000 65536"/>
                  <a:gd name="T12" fmla="*/ 0 w 93"/>
                  <a:gd name="T13" fmla="*/ 0 h 56"/>
                  <a:gd name="T14" fmla="*/ 93 w 93"/>
                  <a:gd name="T15" fmla="*/ 56 h 56"/>
                </a:gdLst>
                <a:ahLst/>
                <a:cxnLst>
                  <a:cxn ang="T8">
                    <a:pos x="T0" y="T1"/>
                  </a:cxn>
                  <a:cxn ang="T9">
                    <a:pos x="T2" y="T3"/>
                  </a:cxn>
                  <a:cxn ang="T10">
                    <a:pos x="T4" y="T5"/>
                  </a:cxn>
                  <a:cxn ang="T11">
                    <a:pos x="T6" y="T7"/>
                  </a:cxn>
                </a:cxnLst>
                <a:rect l="T12" t="T13" r="T14" b="T15"/>
                <a:pathLst>
                  <a:path w="93" h="56">
                    <a:moveTo>
                      <a:pt x="49" y="28"/>
                    </a:moveTo>
                    <a:lnTo>
                      <a:pt x="93" y="56"/>
                    </a:lnTo>
                    <a:lnTo>
                      <a:pt x="0" y="0"/>
                    </a:lnTo>
                    <a:lnTo>
                      <a:pt x="49" y="28"/>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n-US" sz="1800" dirty="0"/>
              </a:p>
            </p:txBody>
          </p:sp>
          <p:sp>
            <p:nvSpPr>
              <p:cNvPr id="103675" name="Freeform 233"/>
              <p:cNvSpPr>
                <a:spLocks/>
              </p:cNvSpPr>
              <p:nvPr/>
            </p:nvSpPr>
            <p:spPr bwMode="gray">
              <a:xfrm>
                <a:off x="2327" y="2647"/>
                <a:ext cx="135" cy="318"/>
              </a:xfrm>
              <a:custGeom>
                <a:avLst/>
                <a:gdLst>
                  <a:gd name="T0" fmla="*/ 5622 w 93"/>
                  <a:gd name="T1" fmla="*/ 46875 h 193"/>
                  <a:gd name="T2" fmla="*/ 0 w 93"/>
                  <a:gd name="T3" fmla="*/ 0 h 193"/>
                  <a:gd name="T4" fmla="*/ 2668 w 93"/>
                  <a:gd name="T5" fmla="*/ 6790 h 193"/>
                  <a:gd name="T6" fmla="*/ 5622 w 93"/>
                  <a:gd name="T7" fmla="*/ 46875 h 193"/>
                  <a:gd name="T8" fmla="*/ 0 60000 65536"/>
                  <a:gd name="T9" fmla="*/ 0 60000 65536"/>
                  <a:gd name="T10" fmla="*/ 0 60000 65536"/>
                  <a:gd name="T11" fmla="*/ 0 60000 65536"/>
                  <a:gd name="T12" fmla="*/ 0 w 93"/>
                  <a:gd name="T13" fmla="*/ 0 h 193"/>
                  <a:gd name="T14" fmla="*/ 93 w 93"/>
                  <a:gd name="T15" fmla="*/ 193 h 193"/>
                </a:gdLst>
                <a:ahLst/>
                <a:cxnLst>
                  <a:cxn ang="T8">
                    <a:pos x="T0" y="T1"/>
                  </a:cxn>
                  <a:cxn ang="T9">
                    <a:pos x="T2" y="T3"/>
                  </a:cxn>
                  <a:cxn ang="T10">
                    <a:pos x="T4" y="T5"/>
                  </a:cxn>
                  <a:cxn ang="T11">
                    <a:pos x="T6" y="T7"/>
                  </a:cxn>
                </a:cxnLst>
                <a:rect l="T12" t="T13" r="T14" b="T15"/>
                <a:pathLst>
                  <a:path w="93" h="193">
                    <a:moveTo>
                      <a:pt x="93" y="193"/>
                    </a:moveTo>
                    <a:lnTo>
                      <a:pt x="0" y="0"/>
                    </a:lnTo>
                    <a:lnTo>
                      <a:pt x="44" y="28"/>
                    </a:lnTo>
                    <a:lnTo>
                      <a:pt x="93" y="193"/>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n-US" sz="1800" dirty="0"/>
              </a:p>
            </p:txBody>
          </p:sp>
          <p:sp>
            <p:nvSpPr>
              <p:cNvPr id="103676" name="Freeform 234"/>
              <p:cNvSpPr>
                <a:spLocks/>
              </p:cNvSpPr>
              <p:nvPr/>
            </p:nvSpPr>
            <p:spPr bwMode="gray">
              <a:xfrm>
                <a:off x="2462" y="2965"/>
                <a:ext cx="138" cy="61"/>
              </a:xfrm>
              <a:custGeom>
                <a:avLst/>
                <a:gdLst>
                  <a:gd name="T0" fmla="*/ 6429 w 94"/>
                  <a:gd name="T1" fmla="*/ 3439 h 37"/>
                  <a:gd name="T2" fmla="*/ 0 w 94"/>
                  <a:gd name="T3" fmla="*/ 0 h 37"/>
                  <a:gd name="T4" fmla="*/ 3381 w 94"/>
                  <a:gd name="T5" fmla="*/ 9101 h 37"/>
                  <a:gd name="T6" fmla="*/ 6429 w 94"/>
                  <a:gd name="T7" fmla="*/ 3439 h 37"/>
                  <a:gd name="T8" fmla="*/ 0 60000 65536"/>
                  <a:gd name="T9" fmla="*/ 0 60000 65536"/>
                  <a:gd name="T10" fmla="*/ 0 60000 65536"/>
                  <a:gd name="T11" fmla="*/ 0 60000 65536"/>
                  <a:gd name="T12" fmla="*/ 0 w 94"/>
                  <a:gd name="T13" fmla="*/ 0 h 37"/>
                  <a:gd name="T14" fmla="*/ 94 w 94"/>
                  <a:gd name="T15" fmla="*/ 37 h 37"/>
                </a:gdLst>
                <a:ahLst/>
                <a:cxnLst>
                  <a:cxn ang="T8">
                    <a:pos x="T0" y="T1"/>
                  </a:cxn>
                  <a:cxn ang="T9">
                    <a:pos x="T2" y="T3"/>
                  </a:cxn>
                  <a:cxn ang="T10">
                    <a:pos x="T4" y="T5"/>
                  </a:cxn>
                  <a:cxn ang="T11">
                    <a:pos x="T6" y="T7"/>
                  </a:cxn>
                </a:cxnLst>
                <a:rect l="T12" t="T13" r="T14" b="T15"/>
                <a:pathLst>
                  <a:path w="94" h="37">
                    <a:moveTo>
                      <a:pt x="94" y="14"/>
                    </a:moveTo>
                    <a:lnTo>
                      <a:pt x="0" y="0"/>
                    </a:lnTo>
                    <a:lnTo>
                      <a:pt x="50" y="37"/>
                    </a:lnTo>
                    <a:lnTo>
                      <a:pt x="94" y="14"/>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n-US" sz="1800" dirty="0"/>
              </a:p>
            </p:txBody>
          </p:sp>
          <p:sp>
            <p:nvSpPr>
              <p:cNvPr id="103677" name="Line 235"/>
              <p:cNvSpPr>
                <a:spLocks noChangeShapeType="1"/>
              </p:cNvSpPr>
              <p:nvPr/>
            </p:nvSpPr>
            <p:spPr bwMode="gray">
              <a:xfrm>
                <a:off x="2462" y="2965"/>
                <a:ext cx="138" cy="23"/>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a:lstStyle/>
              <a:p>
                <a:endParaRPr lang="en-US" sz="1800" dirty="0"/>
              </a:p>
            </p:txBody>
          </p:sp>
          <p:sp>
            <p:nvSpPr>
              <p:cNvPr id="103678" name="Freeform 236"/>
              <p:cNvSpPr>
                <a:spLocks/>
              </p:cNvSpPr>
              <p:nvPr/>
            </p:nvSpPr>
            <p:spPr bwMode="gray">
              <a:xfrm>
                <a:off x="2391" y="2693"/>
                <a:ext cx="144" cy="333"/>
              </a:xfrm>
              <a:custGeom>
                <a:avLst/>
                <a:gdLst>
                  <a:gd name="T0" fmla="*/ 3004 w 99"/>
                  <a:gd name="T1" fmla="*/ 40301 h 202"/>
                  <a:gd name="T2" fmla="*/ 6087 w 99"/>
                  <a:gd name="T3" fmla="*/ 49371 h 202"/>
                  <a:gd name="T4" fmla="*/ 0 w 99"/>
                  <a:gd name="T5" fmla="*/ 0 h 202"/>
                  <a:gd name="T6" fmla="*/ 3004 w 99"/>
                  <a:gd name="T7" fmla="*/ 40301 h 202"/>
                  <a:gd name="T8" fmla="*/ 0 60000 65536"/>
                  <a:gd name="T9" fmla="*/ 0 60000 65536"/>
                  <a:gd name="T10" fmla="*/ 0 60000 65536"/>
                  <a:gd name="T11" fmla="*/ 0 60000 65536"/>
                  <a:gd name="T12" fmla="*/ 0 w 99"/>
                  <a:gd name="T13" fmla="*/ 0 h 202"/>
                  <a:gd name="T14" fmla="*/ 99 w 99"/>
                  <a:gd name="T15" fmla="*/ 202 h 202"/>
                </a:gdLst>
                <a:ahLst/>
                <a:cxnLst>
                  <a:cxn ang="T8">
                    <a:pos x="T0" y="T1"/>
                  </a:cxn>
                  <a:cxn ang="T9">
                    <a:pos x="T2" y="T3"/>
                  </a:cxn>
                  <a:cxn ang="T10">
                    <a:pos x="T4" y="T5"/>
                  </a:cxn>
                  <a:cxn ang="T11">
                    <a:pos x="T6" y="T7"/>
                  </a:cxn>
                </a:cxnLst>
                <a:rect l="T12" t="T13" r="T14" b="T15"/>
                <a:pathLst>
                  <a:path w="99" h="202">
                    <a:moveTo>
                      <a:pt x="49" y="165"/>
                    </a:moveTo>
                    <a:lnTo>
                      <a:pt x="99" y="202"/>
                    </a:lnTo>
                    <a:lnTo>
                      <a:pt x="0" y="0"/>
                    </a:lnTo>
                    <a:lnTo>
                      <a:pt x="49" y="165"/>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n-US" sz="1800" dirty="0"/>
              </a:p>
            </p:txBody>
          </p:sp>
          <p:sp>
            <p:nvSpPr>
              <p:cNvPr id="103679" name="Line 237"/>
              <p:cNvSpPr>
                <a:spLocks noChangeShapeType="1"/>
              </p:cNvSpPr>
              <p:nvPr/>
            </p:nvSpPr>
            <p:spPr bwMode="gray">
              <a:xfrm>
                <a:off x="2462" y="2965"/>
                <a:ext cx="2" cy="2"/>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a:lstStyle/>
              <a:p>
                <a:endParaRPr lang="en-US" sz="1800" dirty="0"/>
              </a:p>
            </p:txBody>
          </p:sp>
          <p:sp>
            <p:nvSpPr>
              <p:cNvPr id="103680" name="Line 238"/>
              <p:cNvSpPr>
                <a:spLocks noChangeShapeType="1"/>
              </p:cNvSpPr>
              <p:nvPr/>
            </p:nvSpPr>
            <p:spPr bwMode="gray">
              <a:xfrm flipV="1">
                <a:off x="739" y="2329"/>
                <a:ext cx="72" cy="17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a:lstStyle/>
              <a:p>
                <a:endParaRPr lang="en-US" sz="1800" dirty="0"/>
              </a:p>
            </p:txBody>
          </p:sp>
          <p:sp>
            <p:nvSpPr>
              <p:cNvPr id="103681" name="Line 239"/>
              <p:cNvSpPr>
                <a:spLocks noChangeShapeType="1"/>
              </p:cNvSpPr>
              <p:nvPr/>
            </p:nvSpPr>
            <p:spPr bwMode="gray">
              <a:xfrm flipH="1">
                <a:off x="811" y="1944"/>
                <a:ext cx="137" cy="38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a:lstStyle/>
              <a:p>
                <a:endParaRPr lang="en-US" sz="1800" dirty="0"/>
              </a:p>
            </p:txBody>
          </p:sp>
          <p:sp>
            <p:nvSpPr>
              <p:cNvPr id="103682" name="Line 240"/>
              <p:cNvSpPr>
                <a:spLocks noChangeShapeType="1"/>
              </p:cNvSpPr>
              <p:nvPr/>
            </p:nvSpPr>
            <p:spPr bwMode="gray">
              <a:xfrm flipH="1" flipV="1">
                <a:off x="2327" y="2647"/>
                <a:ext cx="135" cy="318"/>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a:lstStyle/>
              <a:p>
                <a:endParaRPr lang="en-US" sz="1800" dirty="0"/>
              </a:p>
            </p:txBody>
          </p:sp>
          <p:sp>
            <p:nvSpPr>
              <p:cNvPr id="103683" name="Line 241"/>
              <p:cNvSpPr>
                <a:spLocks noChangeShapeType="1"/>
              </p:cNvSpPr>
              <p:nvPr/>
            </p:nvSpPr>
            <p:spPr bwMode="gray">
              <a:xfrm>
                <a:off x="2261" y="2601"/>
                <a:ext cx="66" cy="46"/>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a:lstStyle/>
              <a:p>
                <a:endParaRPr lang="en-US" sz="1800" dirty="0"/>
              </a:p>
            </p:txBody>
          </p:sp>
          <p:sp>
            <p:nvSpPr>
              <p:cNvPr id="103684" name="Line 242"/>
              <p:cNvSpPr>
                <a:spLocks noChangeShapeType="1"/>
              </p:cNvSpPr>
              <p:nvPr/>
            </p:nvSpPr>
            <p:spPr bwMode="gray">
              <a:xfrm>
                <a:off x="2462" y="2965"/>
                <a:ext cx="2" cy="2"/>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a:lstStyle/>
              <a:p>
                <a:endParaRPr lang="en-US" sz="1800" dirty="0"/>
              </a:p>
            </p:txBody>
          </p:sp>
          <p:sp>
            <p:nvSpPr>
              <p:cNvPr id="103685" name="Line 243"/>
              <p:cNvSpPr>
                <a:spLocks noChangeShapeType="1"/>
              </p:cNvSpPr>
              <p:nvPr/>
            </p:nvSpPr>
            <p:spPr bwMode="gray">
              <a:xfrm>
                <a:off x="2398" y="2700"/>
                <a:ext cx="64" cy="26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a:lstStyle/>
              <a:p>
                <a:endParaRPr lang="en-US" sz="1800" dirty="0"/>
              </a:p>
            </p:txBody>
          </p:sp>
          <p:sp>
            <p:nvSpPr>
              <p:cNvPr id="103686" name="Freeform 244"/>
              <p:cNvSpPr>
                <a:spLocks/>
              </p:cNvSpPr>
              <p:nvPr/>
            </p:nvSpPr>
            <p:spPr bwMode="gray">
              <a:xfrm>
                <a:off x="1774" y="2020"/>
                <a:ext cx="137" cy="158"/>
              </a:xfrm>
              <a:custGeom>
                <a:avLst/>
                <a:gdLst>
                  <a:gd name="T0" fmla="*/ 3059 w 94"/>
                  <a:gd name="T1" fmla="*/ 4350 h 96"/>
                  <a:gd name="T2" fmla="*/ 5926 w 94"/>
                  <a:gd name="T3" fmla="*/ 23040 h 96"/>
                  <a:gd name="T4" fmla="*/ 0 w 94"/>
                  <a:gd name="T5" fmla="*/ 0 h 96"/>
                  <a:gd name="T6" fmla="*/ 3059 w 94"/>
                  <a:gd name="T7" fmla="*/ 4350 h 96"/>
                  <a:gd name="T8" fmla="*/ 0 60000 65536"/>
                  <a:gd name="T9" fmla="*/ 0 60000 65536"/>
                  <a:gd name="T10" fmla="*/ 0 60000 65536"/>
                  <a:gd name="T11" fmla="*/ 0 60000 65536"/>
                  <a:gd name="T12" fmla="*/ 0 w 94"/>
                  <a:gd name="T13" fmla="*/ 0 h 96"/>
                  <a:gd name="T14" fmla="*/ 94 w 94"/>
                  <a:gd name="T15" fmla="*/ 96 h 96"/>
                </a:gdLst>
                <a:ahLst/>
                <a:cxnLst>
                  <a:cxn ang="T8">
                    <a:pos x="T0" y="T1"/>
                  </a:cxn>
                  <a:cxn ang="T9">
                    <a:pos x="T2" y="T3"/>
                  </a:cxn>
                  <a:cxn ang="T10">
                    <a:pos x="T4" y="T5"/>
                  </a:cxn>
                  <a:cxn ang="T11">
                    <a:pos x="T6" y="T7"/>
                  </a:cxn>
                </a:cxnLst>
                <a:rect l="T12" t="T13" r="T14" b="T15"/>
                <a:pathLst>
                  <a:path w="94" h="96">
                    <a:moveTo>
                      <a:pt x="49" y="18"/>
                    </a:moveTo>
                    <a:lnTo>
                      <a:pt x="94" y="96"/>
                    </a:lnTo>
                    <a:lnTo>
                      <a:pt x="0" y="0"/>
                    </a:lnTo>
                    <a:lnTo>
                      <a:pt x="49" y="18"/>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n-US" sz="1800" dirty="0"/>
              </a:p>
            </p:txBody>
          </p:sp>
          <p:sp>
            <p:nvSpPr>
              <p:cNvPr id="103687" name="Freeform 245"/>
              <p:cNvSpPr>
                <a:spLocks/>
              </p:cNvSpPr>
              <p:nvPr/>
            </p:nvSpPr>
            <p:spPr bwMode="gray">
              <a:xfrm>
                <a:off x="1845" y="2050"/>
                <a:ext cx="137" cy="174"/>
              </a:xfrm>
              <a:custGeom>
                <a:avLst/>
                <a:gdLst>
                  <a:gd name="T0" fmla="*/ 5926 w 94"/>
                  <a:gd name="T1" fmla="*/ 24731 h 106"/>
                  <a:gd name="T2" fmla="*/ 0 w 94"/>
                  <a:gd name="T3" fmla="*/ 0 h 106"/>
                  <a:gd name="T4" fmla="*/ 2848 w 94"/>
                  <a:gd name="T5" fmla="*/ 18175 h 106"/>
                  <a:gd name="T6" fmla="*/ 5926 w 94"/>
                  <a:gd name="T7" fmla="*/ 24731 h 106"/>
                  <a:gd name="T8" fmla="*/ 0 60000 65536"/>
                  <a:gd name="T9" fmla="*/ 0 60000 65536"/>
                  <a:gd name="T10" fmla="*/ 0 60000 65536"/>
                  <a:gd name="T11" fmla="*/ 0 60000 65536"/>
                  <a:gd name="T12" fmla="*/ 0 w 94"/>
                  <a:gd name="T13" fmla="*/ 0 h 106"/>
                  <a:gd name="T14" fmla="*/ 94 w 94"/>
                  <a:gd name="T15" fmla="*/ 106 h 106"/>
                </a:gdLst>
                <a:ahLst/>
                <a:cxnLst>
                  <a:cxn ang="T8">
                    <a:pos x="T0" y="T1"/>
                  </a:cxn>
                  <a:cxn ang="T9">
                    <a:pos x="T2" y="T3"/>
                  </a:cxn>
                  <a:cxn ang="T10">
                    <a:pos x="T4" y="T5"/>
                  </a:cxn>
                  <a:cxn ang="T11">
                    <a:pos x="T6" y="T7"/>
                  </a:cxn>
                </a:cxnLst>
                <a:rect l="T12" t="T13" r="T14" b="T15"/>
                <a:pathLst>
                  <a:path w="94" h="106">
                    <a:moveTo>
                      <a:pt x="94" y="106"/>
                    </a:moveTo>
                    <a:lnTo>
                      <a:pt x="0" y="0"/>
                    </a:lnTo>
                    <a:lnTo>
                      <a:pt x="45" y="78"/>
                    </a:lnTo>
                    <a:lnTo>
                      <a:pt x="94" y="106"/>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n-US" sz="1800" dirty="0"/>
              </a:p>
            </p:txBody>
          </p:sp>
          <p:sp>
            <p:nvSpPr>
              <p:cNvPr id="103688" name="Freeform 246"/>
              <p:cNvSpPr>
                <a:spLocks/>
              </p:cNvSpPr>
              <p:nvPr/>
            </p:nvSpPr>
            <p:spPr bwMode="gray">
              <a:xfrm>
                <a:off x="2535" y="2988"/>
                <a:ext cx="136" cy="61"/>
              </a:xfrm>
              <a:custGeom>
                <a:avLst/>
                <a:gdLst>
                  <a:gd name="T0" fmla="*/ 2855 w 93"/>
                  <a:gd name="T1" fmla="*/ 0 h 37"/>
                  <a:gd name="T2" fmla="*/ 6092 w 93"/>
                  <a:gd name="T3" fmla="*/ 9101 h 37"/>
                  <a:gd name="T4" fmla="*/ 0 w 93"/>
                  <a:gd name="T5" fmla="*/ 5670 h 37"/>
                  <a:gd name="T6" fmla="*/ 2855 w 93"/>
                  <a:gd name="T7" fmla="*/ 0 h 37"/>
                  <a:gd name="T8" fmla="*/ 0 60000 65536"/>
                  <a:gd name="T9" fmla="*/ 0 60000 65536"/>
                  <a:gd name="T10" fmla="*/ 0 60000 65536"/>
                  <a:gd name="T11" fmla="*/ 0 60000 65536"/>
                  <a:gd name="T12" fmla="*/ 0 w 93"/>
                  <a:gd name="T13" fmla="*/ 0 h 37"/>
                  <a:gd name="T14" fmla="*/ 93 w 93"/>
                  <a:gd name="T15" fmla="*/ 37 h 37"/>
                </a:gdLst>
                <a:ahLst/>
                <a:cxnLst>
                  <a:cxn ang="T8">
                    <a:pos x="T0" y="T1"/>
                  </a:cxn>
                  <a:cxn ang="T9">
                    <a:pos x="T2" y="T3"/>
                  </a:cxn>
                  <a:cxn ang="T10">
                    <a:pos x="T4" y="T5"/>
                  </a:cxn>
                  <a:cxn ang="T11">
                    <a:pos x="T6" y="T7"/>
                  </a:cxn>
                </a:cxnLst>
                <a:rect l="T12" t="T13" r="T14" b="T15"/>
                <a:pathLst>
                  <a:path w="93" h="37">
                    <a:moveTo>
                      <a:pt x="44" y="0"/>
                    </a:moveTo>
                    <a:lnTo>
                      <a:pt x="93" y="37"/>
                    </a:lnTo>
                    <a:lnTo>
                      <a:pt x="0" y="23"/>
                    </a:lnTo>
                    <a:lnTo>
                      <a:pt x="44"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n-US" sz="1800" dirty="0"/>
              </a:p>
            </p:txBody>
          </p:sp>
          <p:sp>
            <p:nvSpPr>
              <p:cNvPr id="103689" name="Line 247"/>
              <p:cNvSpPr>
                <a:spLocks noChangeShapeType="1"/>
              </p:cNvSpPr>
              <p:nvPr/>
            </p:nvSpPr>
            <p:spPr bwMode="gray">
              <a:xfrm flipH="1" flipV="1">
                <a:off x="1845" y="2050"/>
                <a:ext cx="137" cy="174"/>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a:lstStyle/>
              <a:p>
                <a:endParaRPr lang="en-US" sz="1800" dirty="0"/>
              </a:p>
            </p:txBody>
          </p:sp>
          <p:sp>
            <p:nvSpPr>
              <p:cNvPr id="103690" name="Line 248"/>
              <p:cNvSpPr>
                <a:spLocks noChangeShapeType="1"/>
              </p:cNvSpPr>
              <p:nvPr/>
            </p:nvSpPr>
            <p:spPr bwMode="gray">
              <a:xfrm flipV="1">
                <a:off x="2535" y="2988"/>
                <a:ext cx="65" cy="38"/>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a:lstStyle/>
              <a:p>
                <a:endParaRPr lang="en-US" sz="1800" dirty="0"/>
              </a:p>
            </p:txBody>
          </p:sp>
          <p:sp>
            <p:nvSpPr>
              <p:cNvPr id="103691" name="Freeform 249"/>
              <p:cNvSpPr>
                <a:spLocks/>
              </p:cNvSpPr>
              <p:nvPr/>
            </p:nvSpPr>
            <p:spPr bwMode="gray">
              <a:xfrm>
                <a:off x="948" y="1641"/>
                <a:ext cx="137" cy="303"/>
              </a:xfrm>
              <a:custGeom>
                <a:avLst/>
                <a:gdLst>
                  <a:gd name="T0" fmla="*/ 0 w 94"/>
                  <a:gd name="T1" fmla="*/ 44467 h 184"/>
                  <a:gd name="T2" fmla="*/ 5926 w 94"/>
                  <a:gd name="T3" fmla="*/ 12281 h 184"/>
                  <a:gd name="T4" fmla="*/ 3059 w 94"/>
                  <a:gd name="T5" fmla="*/ 0 h 184"/>
                  <a:gd name="T6" fmla="*/ 0 w 94"/>
                  <a:gd name="T7" fmla="*/ 44467 h 184"/>
                  <a:gd name="T8" fmla="*/ 0 60000 65536"/>
                  <a:gd name="T9" fmla="*/ 0 60000 65536"/>
                  <a:gd name="T10" fmla="*/ 0 60000 65536"/>
                  <a:gd name="T11" fmla="*/ 0 60000 65536"/>
                  <a:gd name="T12" fmla="*/ 0 w 94"/>
                  <a:gd name="T13" fmla="*/ 0 h 184"/>
                  <a:gd name="T14" fmla="*/ 94 w 94"/>
                  <a:gd name="T15" fmla="*/ 184 h 184"/>
                </a:gdLst>
                <a:ahLst/>
                <a:cxnLst>
                  <a:cxn ang="T8">
                    <a:pos x="T0" y="T1"/>
                  </a:cxn>
                  <a:cxn ang="T9">
                    <a:pos x="T2" y="T3"/>
                  </a:cxn>
                  <a:cxn ang="T10">
                    <a:pos x="T4" y="T5"/>
                  </a:cxn>
                  <a:cxn ang="T11">
                    <a:pos x="T6" y="T7"/>
                  </a:cxn>
                </a:cxnLst>
                <a:rect l="T12" t="T13" r="T14" b="T15"/>
                <a:pathLst>
                  <a:path w="94" h="184">
                    <a:moveTo>
                      <a:pt x="0" y="184"/>
                    </a:moveTo>
                    <a:lnTo>
                      <a:pt x="94" y="51"/>
                    </a:lnTo>
                    <a:lnTo>
                      <a:pt x="49" y="0"/>
                    </a:lnTo>
                    <a:lnTo>
                      <a:pt x="0" y="184"/>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n-US" sz="1800" dirty="0"/>
              </a:p>
            </p:txBody>
          </p:sp>
          <p:sp>
            <p:nvSpPr>
              <p:cNvPr id="103692" name="Freeform 250"/>
              <p:cNvSpPr>
                <a:spLocks/>
              </p:cNvSpPr>
              <p:nvPr/>
            </p:nvSpPr>
            <p:spPr bwMode="gray">
              <a:xfrm>
                <a:off x="1019" y="1384"/>
                <a:ext cx="138" cy="341"/>
              </a:xfrm>
              <a:custGeom>
                <a:avLst/>
                <a:gdLst>
                  <a:gd name="T0" fmla="*/ 3057 w 94"/>
                  <a:gd name="T1" fmla="*/ 50204 h 207"/>
                  <a:gd name="T2" fmla="*/ 0 w 94"/>
                  <a:gd name="T3" fmla="*/ 37788 h 207"/>
                  <a:gd name="T4" fmla="*/ 6429 w 94"/>
                  <a:gd name="T5" fmla="*/ 0 h 207"/>
                  <a:gd name="T6" fmla="*/ 3057 w 94"/>
                  <a:gd name="T7" fmla="*/ 50204 h 207"/>
                  <a:gd name="T8" fmla="*/ 0 60000 65536"/>
                  <a:gd name="T9" fmla="*/ 0 60000 65536"/>
                  <a:gd name="T10" fmla="*/ 0 60000 65536"/>
                  <a:gd name="T11" fmla="*/ 0 60000 65536"/>
                  <a:gd name="T12" fmla="*/ 0 w 94"/>
                  <a:gd name="T13" fmla="*/ 0 h 207"/>
                  <a:gd name="T14" fmla="*/ 94 w 94"/>
                  <a:gd name="T15" fmla="*/ 207 h 207"/>
                </a:gdLst>
                <a:ahLst/>
                <a:cxnLst>
                  <a:cxn ang="T8">
                    <a:pos x="T0" y="T1"/>
                  </a:cxn>
                  <a:cxn ang="T9">
                    <a:pos x="T2" y="T3"/>
                  </a:cxn>
                  <a:cxn ang="T10">
                    <a:pos x="T4" y="T5"/>
                  </a:cxn>
                  <a:cxn ang="T11">
                    <a:pos x="T6" y="T7"/>
                  </a:cxn>
                </a:cxnLst>
                <a:rect l="T12" t="T13" r="T14" b="T15"/>
                <a:pathLst>
                  <a:path w="94" h="207">
                    <a:moveTo>
                      <a:pt x="45" y="207"/>
                    </a:moveTo>
                    <a:lnTo>
                      <a:pt x="0" y="156"/>
                    </a:lnTo>
                    <a:lnTo>
                      <a:pt x="94" y="0"/>
                    </a:lnTo>
                    <a:lnTo>
                      <a:pt x="45" y="207"/>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n-US" sz="1800" dirty="0"/>
              </a:p>
            </p:txBody>
          </p:sp>
          <p:sp>
            <p:nvSpPr>
              <p:cNvPr id="103693" name="Line 251"/>
              <p:cNvSpPr>
                <a:spLocks noChangeShapeType="1"/>
              </p:cNvSpPr>
              <p:nvPr/>
            </p:nvSpPr>
            <p:spPr bwMode="gray">
              <a:xfrm flipV="1">
                <a:off x="980" y="1477"/>
                <a:ext cx="127" cy="403"/>
              </a:xfrm>
              <a:prstGeom prst="line">
                <a:avLst/>
              </a:prstGeom>
              <a:noFill/>
              <a:ln w="9525">
                <a:solidFill>
                  <a:srgbClr val="000000"/>
                </a:solidFill>
                <a:round/>
                <a:headEnd/>
                <a:tailEnd/>
              </a:ln>
              <a:extLst>
                <a:ext uri="{909E8E84-426E-40dd-AFC4-6F175D3DCCD1}">
                  <a14:hiddenFill xmlns="" xmlns:a14="http://schemas.microsoft.com/office/drawing/2010/main">
                    <a:noFill/>
                  </a14:hiddenFill>
                </a:ext>
              </a:extLst>
            </p:spPr>
            <p:txBody>
              <a:bodyPr/>
              <a:lstStyle/>
              <a:p>
                <a:endParaRPr lang="en-US" sz="1800" dirty="0"/>
              </a:p>
            </p:txBody>
          </p:sp>
          <p:sp>
            <p:nvSpPr>
              <p:cNvPr id="103694" name="Line 252"/>
              <p:cNvSpPr>
                <a:spLocks noChangeShapeType="1"/>
              </p:cNvSpPr>
              <p:nvPr/>
            </p:nvSpPr>
            <p:spPr bwMode="gray">
              <a:xfrm flipH="1">
                <a:off x="1019" y="1384"/>
                <a:ext cx="138" cy="257"/>
              </a:xfrm>
              <a:prstGeom prst="line">
                <a:avLst/>
              </a:prstGeom>
              <a:noFill/>
              <a:ln w="9525">
                <a:solidFill>
                  <a:srgbClr val="000000"/>
                </a:solidFill>
                <a:round/>
                <a:headEnd/>
                <a:tailEnd/>
              </a:ln>
              <a:extLst>
                <a:ext uri="{909E8E84-426E-40dd-AFC4-6F175D3DCCD1}">
                  <a14:hiddenFill xmlns="" xmlns:a14="http://schemas.microsoft.com/office/drawing/2010/main">
                    <a:noFill/>
                  </a14:hiddenFill>
                </a:ext>
              </a:extLst>
            </p:spPr>
            <p:txBody>
              <a:bodyPr/>
              <a:lstStyle/>
              <a:p>
                <a:endParaRPr lang="en-US" sz="1800" dirty="0"/>
              </a:p>
            </p:txBody>
          </p:sp>
          <p:sp>
            <p:nvSpPr>
              <p:cNvPr id="103695" name="Freeform 253"/>
              <p:cNvSpPr>
                <a:spLocks/>
              </p:cNvSpPr>
              <p:nvPr/>
            </p:nvSpPr>
            <p:spPr bwMode="gray">
              <a:xfrm>
                <a:off x="466" y="2881"/>
                <a:ext cx="138" cy="168"/>
              </a:xfrm>
              <a:custGeom>
                <a:avLst/>
                <a:gdLst>
                  <a:gd name="T0" fmla="*/ 3057 w 94"/>
                  <a:gd name="T1" fmla="*/ 0 h 102"/>
                  <a:gd name="T2" fmla="*/ 6429 w 94"/>
                  <a:gd name="T3" fmla="*/ 24693 h 102"/>
                  <a:gd name="T4" fmla="*/ 0 w 94"/>
                  <a:gd name="T5" fmla="*/ 21339 h 102"/>
                  <a:gd name="T6" fmla="*/ 3057 w 94"/>
                  <a:gd name="T7" fmla="*/ 0 h 102"/>
                  <a:gd name="T8" fmla="*/ 0 60000 65536"/>
                  <a:gd name="T9" fmla="*/ 0 60000 65536"/>
                  <a:gd name="T10" fmla="*/ 0 60000 65536"/>
                  <a:gd name="T11" fmla="*/ 0 60000 65536"/>
                  <a:gd name="T12" fmla="*/ 0 w 94"/>
                  <a:gd name="T13" fmla="*/ 0 h 102"/>
                  <a:gd name="T14" fmla="*/ 94 w 94"/>
                  <a:gd name="T15" fmla="*/ 102 h 102"/>
                </a:gdLst>
                <a:ahLst/>
                <a:cxnLst>
                  <a:cxn ang="T8">
                    <a:pos x="T0" y="T1"/>
                  </a:cxn>
                  <a:cxn ang="T9">
                    <a:pos x="T2" y="T3"/>
                  </a:cxn>
                  <a:cxn ang="T10">
                    <a:pos x="T4" y="T5"/>
                  </a:cxn>
                  <a:cxn ang="T11">
                    <a:pos x="T6" y="T7"/>
                  </a:cxn>
                </a:cxnLst>
                <a:rect l="T12" t="T13" r="T14" b="T15"/>
                <a:pathLst>
                  <a:path w="94" h="102">
                    <a:moveTo>
                      <a:pt x="45" y="0"/>
                    </a:moveTo>
                    <a:lnTo>
                      <a:pt x="94" y="102"/>
                    </a:lnTo>
                    <a:lnTo>
                      <a:pt x="0" y="88"/>
                    </a:lnTo>
                    <a:lnTo>
                      <a:pt x="45"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n-US" sz="1800" dirty="0"/>
              </a:p>
            </p:txBody>
          </p:sp>
          <p:sp>
            <p:nvSpPr>
              <p:cNvPr id="103696" name="Freeform 254"/>
              <p:cNvSpPr>
                <a:spLocks/>
              </p:cNvSpPr>
              <p:nvPr/>
            </p:nvSpPr>
            <p:spPr bwMode="gray">
              <a:xfrm>
                <a:off x="532" y="2693"/>
                <a:ext cx="143" cy="356"/>
              </a:xfrm>
              <a:custGeom>
                <a:avLst/>
                <a:gdLst>
                  <a:gd name="T0" fmla="*/ 6266 w 98"/>
                  <a:gd name="T1" fmla="*/ 0 h 216"/>
                  <a:gd name="T2" fmla="*/ 0 w 98"/>
                  <a:gd name="T3" fmla="*/ 27824 h 216"/>
                  <a:gd name="T4" fmla="*/ 3139 w 98"/>
                  <a:gd name="T5" fmla="*/ 52655 h 216"/>
                  <a:gd name="T6" fmla="*/ 6266 w 98"/>
                  <a:gd name="T7" fmla="*/ 0 h 216"/>
                  <a:gd name="T8" fmla="*/ 0 60000 65536"/>
                  <a:gd name="T9" fmla="*/ 0 60000 65536"/>
                  <a:gd name="T10" fmla="*/ 0 60000 65536"/>
                  <a:gd name="T11" fmla="*/ 0 60000 65536"/>
                  <a:gd name="T12" fmla="*/ 0 w 98"/>
                  <a:gd name="T13" fmla="*/ 0 h 216"/>
                  <a:gd name="T14" fmla="*/ 98 w 98"/>
                  <a:gd name="T15" fmla="*/ 216 h 216"/>
                </a:gdLst>
                <a:ahLst/>
                <a:cxnLst>
                  <a:cxn ang="T8">
                    <a:pos x="T0" y="T1"/>
                  </a:cxn>
                  <a:cxn ang="T9">
                    <a:pos x="T2" y="T3"/>
                  </a:cxn>
                  <a:cxn ang="T10">
                    <a:pos x="T4" y="T5"/>
                  </a:cxn>
                  <a:cxn ang="T11">
                    <a:pos x="T6" y="T7"/>
                  </a:cxn>
                </a:cxnLst>
                <a:rect l="T12" t="T13" r="T14" b="T15"/>
                <a:pathLst>
                  <a:path w="98" h="216">
                    <a:moveTo>
                      <a:pt x="98" y="0"/>
                    </a:moveTo>
                    <a:lnTo>
                      <a:pt x="0" y="114"/>
                    </a:lnTo>
                    <a:lnTo>
                      <a:pt x="49" y="216"/>
                    </a:lnTo>
                    <a:lnTo>
                      <a:pt x="98"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n-US" sz="1800" dirty="0"/>
              </a:p>
            </p:txBody>
          </p:sp>
          <p:sp>
            <p:nvSpPr>
              <p:cNvPr id="103697" name="Freeform 255"/>
              <p:cNvSpPr>
                <a:spLocks/>
              </p:cNvSpPr>
              <p:nvPr/>
            </p:nvSpPr>
            <p:spPr bwMode="gray">
              <a:xfrm>
                <a:off x="1911" y="2178"/>
                <a:ext cx="136" cy="175"/>
              </a:xfrm>
              <a:custGeom>
                <a:avLst/>
                <a:gdLst>
                  <a:gd name="T0" fmla="*/ 3214 w 93"/>
                  <a:gd name="T1" fmla="*/ 6879 h 106"/>
                  <a:gd name="T2" fmla="*/ 6092 w 93"/>
                  <a:gd name="T3" fmla="*/ 26304 h 106"/>
                  <a:gd name="T4" fmla="*/ 0 w 93"/>
                  <a:gd name="T5" fmla="*/ 0 h 106"/>
                  <a:gd name="T6" fmla="*/ 3214 w 93"/>
                  <a:gd name="T7" fmla="*/ 6879 h 106"/>
                  <a:gd name="T8" fmla="*/ 0 60000 65536"/>
                  <a:gd name="T9" fmla="*/ 0 60000 65536"/>
                  <a:gd name="T10" fmla="*/ 0 60000 65536"/>
                  <a:gd name="T11" fmla="*/ 0 60000 65536"/>
                  <a:gd name="T12" fmla="*/ 0 w 93"/>
                  <a:gd name="T13" fmla="*/ 0 h 106"/>
                  <a:gd name="T14" fmla="*/ 93 w 93"/>
                  <a:gd name="T15" fmla="*/ 106 h 106"/>
                </a:gdLst>
                <a:ahLst/>
                <a:cxnLst>
                  <a:cxn ang="T8">
                    <a:pos x="T0" y="T1"/>
                  </a:cxn>
                  <a:cxn ang="T9">
                    <a:pos x="T2" y="T3"/>
                  </a:cxn>
                  <a:cxn ang="T10">
                    <a:pos x="T4" y="T5"/>
                  </a:cxn>
                  <a:cxn ang="T11">
                    <a:pos x="T6" y="T7"/>
                  </a:cxn>
                </a:cxnLst>
                <a:rect l="T12" t="T13" r="T14" b="T15"/>
                <a:pathLst>
                  <a:path w="93" h="106">
                    <a:moveTo>
                      <a:pt x="49" y="28"/>
                    </a:moveTo>
                    <a:lnTo>
                      <a:pt x="93" y="106"/>
                    </a:lnTo>
                    <a:lnTo>
                      <a:pt x="0" y="0"/>
                    </a:lnTo>
                    <a:lnTo>
                      <a:pt x="49" y="28"/>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n-US" sz="1800" dirty="0"/>
              </a:p>
            </p:txBody>
          </p:sp>
          <p:sp>
            <p:nvSpPr>
              <p:cNvPr id="103698" name="Freeform 256"/>
              <p:cNvSpPr>
                <a:spLocks/>
              </p:cNvSpPr>
              <p:nvPr/>
            </p:nvSpPr>
            <p:spPr bwMode="gray">
              <a:xfrm>
                <a:off x="1982" y="2224"/>
                <a:ext cx="136" cy="204"/>
              </a:xfrm>
              <a:custGeom>
                <a:avLst/>
                <a:gdLst>
                  <a:gd name="T0" fmla="*/ 6092 w 93"/>
                  <a:gd name="T1" fmla="*/ 29682 h 124"/>
                  <a:gd name="T2" fmla="*/ 0 w 93"/>
                  <a:gd name="T3" fmla="*/ 0 h 124"/>
                  <a:gd name="T4" fmla="*/ 2855 w 93"/>
                  <a:gd name="T5" fmla="*/ 18622 h 124"/>
                  <a:gd name="T6" fmla="*/ 6092 w 93"/>
                  <a:gd name="T7" fmla="*/ 29682 h 124"/>
                  <a:gd name="T8" fmla="*/ 0 60000 65536"/>
                  <a:gd name="T9" fmla="*/ 0 60000 65536"/>
                  <a:gd name="T10" fmla="*/ 0 60000 65536"/>
                  <a:gd name="T11" fmla="*/ 0 60000 65536"/>
                  <a:gd name="T12" fmla="*/ 0 w 93"/>
                  <a:gd name="T13" fmla="*/ 0 h 124"/>
                  <a:gd name="T14" fmla="*/ 93 w 93"/>
                  <a:gd name="T15" fmla="*/ 124 h 124"/>
                </a:gdLst>
                <a:ahLst/>
                <a:cxnLst>
                  <a:cxn ang="T8">
                    <a:pos x="T0" y="T1"/>
                  </a:cxn>
                  <a:cxn ang="T9">
                    <a:pos x="T2" y="T3"/>
                  </a:cxn>
                  <a:cxn ang="T10">
                    <a:pos x="T4" y="T5"/>
                  </a:cxn>
                  <a:cxn ang="T11">
                    <a:pos x="T6" y="T7"/>
                  </a:cxn>
                </a:cxnLst>
                <a:rect l="T12" t="T13" r="T14" b="T15"/>
                <a:pathLst>
                  <a:path w="93" h="124">
                    <a:moveTo>
                      <a:pt x="93" y="124"/>
                    </a:moveTo>
                    <a:lnTo>
                      <a:pt x="0" y="0"/>
                    </a:lnTo>
                    <a:lnTo>
                      <a:pt x="44" y="78"/>
                    </a:lnTo>
                    <a:lnTo>
                      <a:pt x="93" y="124"/>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n-US" sz="1800" dirty="0"/>
              </a:p>
            </p:txBody>
          </p:sp>
          <p:sp>
            <p:nvSpPr>
              <p:cNvPr id="103699" name="Freeform 257"/>
              <p:cNvSpPr>
                <a:spLocks/>
              </p:cNvSpPr>
              <p:nvPr/>
            </p:nvSpPr>
            <p:spPr bwMode="gray">
              <a:xfrm>
                <a:off x="1157" y="1225"/>
                <a:ext cx="135" cy="280"/>
              </a:xfrm>
              <a:custGeom>
                <a:avLst/>
                <a:gdLst>
                  <a:gd name="T0" fmla="*/ 0 w 93"/>
                  <a:gd name="T1" fmla="*/ 23541 h 170"/>
                  <a:gd name="T2" fmla="*/ 5622 w 93"/>
                  <a:gd name="T3" fmla="*/ 41102 h 170"/>
                  <a:gd name="T4" fmla="*/ 2668 w 93"/>
                  <a:gd name="T5" fmla="*/ 0 h 170"/>
                  <a:gd name="T6" fmla="*/ 0 w 93"/>
                  <a:gd name="T7" fmla="*/ 23541 h 170"/>
                  <a:gd name="T8" fmla="*/ 0 60000 65536"/>
                  <a:gd name="T9" fmla="*/ 0 60000 65536"/>
                  <a:gd name="T10" fmla="*/ 0 60000 65536"/>
                  <a:gd name="T11" fmla="*/ 0 60000 65536"/>
                  <a:gd name="T12" fmla="*/ 0 w 93"/>
                  <a:gd name="T13" fmla="*/ 0 h 170"/>
                  <a:gd name="T14" fmla="*/ 93 w 93"/>
                  <a:gd name="T15" fmla="*/ 170 h 170"/>
                </a:gdLst>
                <a:ahLst/>
                <a:cxnLst>
                  <a:cxn ang="T8">
                    <a:pos x="T0" y="T1"/>
                  </a:cxn>
                  <a:cxn ang="T9">
                    <a:pos x="T2" y="T3"/>
                  </a:cxn>
                  <a:cxn ang="T10">
                    <a:pos x="T4" y="T5"/>
                  </a:cxn>
                  <a:cxn ang="T11">
                    <a:pos x="T6" y="T7"/>
                  </a:cxn>
                </a:cxnLst>
                <a:rect l="T12" t="T13" r="T14" b="T15"/>
                <a:pathLst>
                  <a:path w="93" h="170">
                    <a:moveTo>
                      <a:pt x="0" y="97"/>
                    </a:moveTo>
                    <a:lnTo>
                      <a:pt x="93" y="170"/>
                    </a:lnTo>
                    <a:lnTo>
                      <a:pt x="44" y="0"/>
                    </a:lnTo>
                    <a:lnTo>
                      <a:pt x="0" y="97"/>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n-US" sz="1800" dirty="0"/>
              </a:p>
            </p:txBody>
          </p:sp>
          <p:sp>
            <p:nvSpPr>
              <p:cNvPr id="103700" name="Line 258"/>
              <p:cNvSpPr>
                <a:spLocks noChangeShapeType="1"/>
              </p:cNvSpPr>
              <p:nvPr/>
            </p:nvSpPr>
            <p:spPr bwMode="gray">
              <a:xfrm flipV="1">
                <a:off x="466" y="2881"/>
                <a:ext cx="66" cy="14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a:lstStyle/>
              <a:p>
                <a:endParaRPr lang="en-US" sz="1800" dirty="0"/>
              </a:p>
            </p:txBody>
          </p:sp>
          <p:sp>
            <p:nvSpPr>
              <p:cNvPr id="103701" name="Line 259"/>
              <p:cNvSpPr>
                <a:spLocks noChangeShapeType="1"/>
              </p:cNvSpPr>
              <p:nvPr/>
            </p:nvSpPr>
            <p:spPr bwMode="gray">
              <a:xfrm flipH="1">
                <a:off x="532" y="2693"/>
                <a:ext cx="143" cy="188"/>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a:lstStyle/>
              <a:p>
                <a:endParaRPr lang="en-US" sz="1800" dirty="0"/>
              </a:p>
            </p:txBody>
          </p:sp>
          <p:sp>
            <p:nvSpPr>
              <p:cNvPr id="103702" name="Freeform 260"/>
              <p:cNvSpPr>
                <a:spLocks/>
              </p:cNvSpPr>
              <p:nvPr/>
            </p:nvSpPr>
            <p:spPr bwMode="gray">
              <a:xfrm>
                <a:off x="675" y="2504"/>
                <a:ext cx="136" cy="189"/>
              </a:xfrm>
              <a:custGeom>
                <a:avLst/>
                <a:gdLst>
                  <a:gd name="T0" fmla="*/ 2855 w 93"/>
                  <a:gd name="T1" fmla="*/ 0 h 115"/>
                  <a:gd name="T2" fmla="*/ 6092 w 93"/>
                  <a:gd name="T3" fmla="*/ 0 h 115"/>
                  <a:gd name="T4" fmla="*/ 0 w 93"/>
                  <a:gd name="T5" fmla="*/ 27221 h 115"/>
                  <a:gd name="T6" fmla="*/ 2855 w 93"/>
                  <a:gd name="T7" fmla="*/ 0 h 115"/>
                  <a:gd name="T8" fmla="*/ 0 60000 65536"/>
                  <a:gd name="T9" fmla="*/ 0 60000 65536"/>
                  <a:gd name="T10" fmla="*/ 0 60000 65536"/>
                  <a:gd name="T11" fmla="*/ 0 60000 65536"/>
                  <a:gd name="T12" fmla="*/ 0 w 93"/>
                  <a:gd name="T13" fmla="*/ 0 h 115"/>
                  <a:gd name="T14" fmla="*/ 93 w 93"/>
                  <a:gd name="T15" fmla="*/ 115 h 115"/>
                </a:gdLst>
                <a:ahLst/>
                <a:cxnLst>
                  <a:cxn ang="T8">
                    <a:pos x="T0" y="T1"/>
                  </a:cxn>
                  <a:cxn ang="T9">
                    <a:pos x="T2" y="T3"/>
                  </a:cxn>
                  <a:cxn ang="T10">
                    <a:pos x="T4" y="T5"/>
                  </a:cxn>
                  <a:cxn ang="T11">
                    <a:pos x="T6" y="T7"/>
                  </a:cxn>
                </a:cxnLst>
                <a:rect l="T12" t="T13" r="T14" b="T15"/>
                <a:pathLst>
                  <a:path w="93" h="115">
                    <a:moveTo>
                      <a:pt x="44" y="0"/>
                    </a:moveTo>
                    <a:lnTo>
                      <a:pt x="93" y="0"/>
                    </a:lnTo>
                    <a:lnTo>
                      <a:pt x="0" y="115"/>
                    </a:lnTo>
                    <a:lnTo>
                      <a:pt x="44"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n-US" sz="1800" dirty="0"/>
              </a:p>
            </p:txBody>
          </p:sp>
          <p:sp>
            <p:nvSpPr>
              <p:cNvPr id="103703" name="Freeform 261"/>
              <p:cNvSpPr>
                <a:spLocks/>
              </p:cNvSpPr>
              <p:nvPr/>
            </p:nvSpPr>
            <p:spPr bwMode="gray">
              <a:xfrm>
                <a:off x="739" y="2247"/>
                <a:ext cx="137" cy="257"/>
              </a:xfrm>
              <a:custGeom>
                <a:avLst/>
                <a:gdLst>
                  <a:gd name="T0" fmla="*/ 5926 w 94"/>
                  <a:gd name="T1" fmla="*/ 0 h 156"/>
                  <a:gd name="T2" fmla="*/ 0 w 94"/>
                  <a:gd name="T3" fmla="*/ 37804 h 156"/>
                  <a:gd name="T4" fmla="*/ 3059 w 94"/>
                  <a:gd name="T5" fmla="*/ 37804 h 156"/>
                  <a:gd name="T6" fmla="*/ 5926 w 94"/>
                  <a:gd name="T7" fmla="*/ 0 h 156"/>
                  <a:gd name="T8" fmla="*/ 0 60000 65536"/>
                  <a:gd name="T9" fmla="*/ 0 60000 65536"/>
                  <a:gd name="T10" fmla="*/ 0 60000 65536"/>
                  <a:gd name="T11" fmla="*/ 0 60000 65536"/>
                  <a:gd name="T12" fmla="*/ 0 w 94"/>
                  <a:gd name="T13" fmla="*/ 0 h 156"/>
                  <a:gd name="T14" fmla="*/ 94 w 94"/>
                  <a:gd name="T15" fmla="*/ 156 h 156"/>
                </a:gdLst>
                <a:ahLst/>
                <a:cxnLst>
                  <a:cxn ang="T8">
                    <a:pos x="T0" y="T1"/>
                  </a:cxn>
                  <a:cxn ang="T9">
                    <a:pos x="T2" y="T3"/>
                  </a:cxn>
                  <a:cxn ang="T10">
                    <a:pos x="T4" y="T5"/>
                  </a:cxn>
                  <a:cxn ang="T11">
                    <a:pos x="T6" y="T7"/>
                  </a:cxn>
                </a:cxnLst>
                <a:rect l="T12" t="T13" r="T14" b="T15"/>
                <a:pathLst>
                  <a:path w="94" h="156">
                    <a:moveTo>
                      <a:pt x="94" y="0"/>
                    </a:moveTo>
                    <a:lnTo>
                      <a:pt x="0" y="156"/>
                    </a:lnTo>
                    <a:lnTo>
                      <a:pt x="49" y="156"/>
                    </a:lnTo>
                    <a:lnTo>
                      <a:pt x="94"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n-US" sz="1800" dirty="0"/>
              </a:p>
            </p:txBody>
          </p:sp>
          <p:sp>
            <p:nvSpPr>
              <p:cNvPr id="103704" name="Line 262"/>
              <p:cNvSpPr>
                <a:spLocks noChangeShapeType="1"/>
              </p:cNvSpPr>
              <p:nvPr/>
            </p:nvSpPr>
            <p:spPr bwMode="gray">
              <a:xfrm flipH="1" flipV="1">
                <a:off x="1982" y="2224"/>
                <a:ext cx="136" cy="204"/>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a:lstStyle/>
              <a:p>
                <a:endParaRPr lang="en-US" sz="1800" dirty="0"/>
              </a:p>
            </p:txBody>
          </p:sp>
          <p:sp>
            <p:nvSpPr>
              <p:cNvPr id="103705" name="Line 263"/>
              <p:cNvSpPr>
                <a:spLocks noChangeShapeType="1"/>
              </p:cNvSpPr>
              <p:nvPr/>
            </p:nvSpPr>
            <p:spPr bwMode="gray">
              <a:xfrm>
                <a:off x="1911" y="2178"/>
                <a:ext cx="71" cy="46"/>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a:lstStyle/>
              <a:p>
                <a:endParaRPr lang="en-US" sz="1800" dirty="0"/>
              </a:p>
            </p:txBody>
          </p:sp>
          <p:sp>
            <p:nvSpPr>
              <p:cNvPr id="103706" name="Line 264"/>
              <p:cNvSpPr>
                <a:spLocks noChangeShapeType="1"/>
              </p:cNvSpPr>
              <p:nvPr/>
            </p:nvSpPr>
            <p:spPr bwMode="gray">
              <a:xfrm flipH="1" flipV="1">
                <a:off x="1221" y="1225"/>
                <a:ext cx="19" cy="222"/>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a:lstStyle/>
              <a:p>
                <a:endParaRPr lang="en-US" sz="1800" dirty="0"/>
              </a:p>
            </p:txBody>
          </p:sp>
          <p:sp>
            <p:nvSpPr>
              <p:cNvPr id="103707" name="Line 265"/>
              <p:cNvSpPr>
                <a:spLocks noChangeShapeType="1"/>
              </p:cNvSpPr>
              <p:nvPr/>
            </p:nvSpPr>
            <p:spPr bwMode="gray">
              <a:xfrm flipV="1">
                <a:off x="675" y="2504"/>
                <a:ext cx="64" cy="189"/>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a:lstStyle/>
              <a:p>
                <a:endParaRPr lang="en-US" sz="1800" dirty="0"/>
              </a:p>
            </p:txBody>
          </p:sp>
          <p:sp>
            <p:nvSpPr>
              <p:cNvPr id="103708" name="Line 266"/>
              <p:cNvSpPr>
                <a:spLocks noChangeShapeType="1"/>
              </p:cNvSpPr>
              <p:nvPr/>
            </p:nvSpPr>
            <p:spPr bwMode="gray">
              <a:xfrm flipH="1">
                <a:off x="739" y="2247"/>
                <a:ext cx="137" cy="257"/>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a:lstStyle/>
              <a:p>
                <a:endParaRPr lang="en-US" sz="1800" dirty="0"/>
              </a:p>
            </p:txBody>
          </p:sp>
          <p:sp>
            <p:nvSpPr>
              <p:cNvPr id="103709" name="Freeform 267"/>
              <p:cNvSpPr>
                <a:spLocks/>
              </p:cNvSpPr>
              <p:nvPr/>
            </p:nvSpPr>
            <p:spPr bwMode="gray">
              <a:xfrm>
                <a:off x="2047" y="2353"/>
                <a:ext cx="143" cy="204"/>
              </a:xfrm>
              <a:custGeom>
                <a:avLst/>
                <a:gdLst>
                  <a:gd name="T0" fmla="*/ 3139 w 98"/>
                  <a:gd name="T1" fmla="*/ 11062 h 124"/>
                  <a:gd name="T2" fmla="*/ 6266 w 98"/>
                  <a:gd name="T3" fmla="*/ 29682 h 124"/>
                  <a:gd name="T4" fmla="*/ 0 w 98"/>
                  <a:gd name="T5" fmla="*/ 0 h 124"/>
                  <a:gd name="T6" fmla="*/ 3139 w 98"/>
                  <a:gd name="T7" fmla="*/ 11062 h 124"/>
                  <a:gd name="T8" fmla="*/ 0 60000 65536"/>
                  <a:gd name="T9" fmla="*/ 0 60000 65536"/>
                  <a:gd name="T10" fmla="*/ 0 60000 65536"/>
                  <a:gd name="T11" fmla="*/ 0 60000 65536"/>
                  <a:gd name="T12" fmla="*/ 0 w 98"/>
                  <a:gd name="T13" fmla="*/ 0 h 124"/>
                  <a:gd name="T14" fmla="*/ 98 w 98"/>
                  <a:gd name="T15" fmla="*/ 124 h 124"/>
                </a:gdLst>
                <a:ahLst/>
                <a:cxnLst>
                  <a:cxn ang="T8">
                    <a:pos x="T0" y="T1"/>
                  </a:cxn>
                  <a:cxn ang="T9">
                    <a:pos x="T2" y="T3"/>
                  </a:cxn>
                  <a:cxn ang="T10">
                    <a:pos x="T4" y="T5"/>
                  </a:cxn>
                  <a:cxn ang="T11">
                    <a:pos x="T6" y="T7"/>
                  </a:cxn>
                </a:cxnLst>
                <a:rect l="T12" t="T13" r="T14" b="T15"/>
                <a:pathLst>
                  <a:path w="98" h="124">
                    <a:moveTo>
                      <a:pt x="49" y="46"/>
                    </a:moveTo>
                    <a:lnTo>
                      <a:pt x="98" y="124"/>
                    </a:lnTo>
                    <a:lnTo>
                      <a:pt x="0" y="0"/>
                    </a:lnTo>
                    <a:lnTo>
                      <a:pt x="49" y="46"/>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n-US" sz="1800" dirty="0"/>
              </a:p>
            </p:txBody>
          </p:sp>
          <p:sp>
            <p:nvSpPr>
              <p:cNvPr id="103710" name="Freeform 268"/>
              <p:cNvSpPr>
                <a:spLocks/>
              </p:cNvSpPr>
              <p:nvPr/>
            </p:nvSpPr>
            <p:spPr bwMode="gray">
              <a:xfrm>
                <a:off x="2118" y="2428"/>
                <a:ext cx="137" cy="173"/>
              </a:xfrm>
              <a:custGeom>
                <a:avLst/>
                <a:gdLst>
                  <a:gd name="T0" fmla="*/ 5926 w 94"/>
                  <a:gd name="T1" fmla="*/ 25512 h 105"/>
                  <a:gd name="T2" fmla="*/ 0 w 94"/>
                  <a:gd name="T3" fmla="*/ 0 h 105"/>
                  <a:gd name="T4" fmla="*/ 3059 w 94"/>
                  <a:gd name="T5" fmla="*/ 19048 h 105"/>
                  <a:gd name="T6" fmla="*/ 5926 w 94"/>
                  <a:gd name="T7" fmla="*/ 25512 h 105"/>
                  <a:gd name="T8" fmla="*/ 0 60000 65536"/>
                  <a:gd name="T9" fmla="*/ 0 60000 65536"/>
                  <a:gd name="T10" fmla="*/ 0 60000 65536"/>
                  <a:gd name="T11" fmla="*/ 0 60000 65536"/>
                  <a:gd name="T12" fmla="*/ 0 w 94"/>
                  <a:gd name="T13" fmla="*/ 0 h 105"/>
                  <a:gd name="T14" fmla="*/ 94 w 94"/>
                  <a:gd name="T15" fmla="*/ 105 h 105"/>
                </a:gdLst>
                <a:ahLst/>
                <a:cxnLst>
                  <a:cxn ang="T8">
                    <a:pos x="T0" y="T1"/>
                  </a:cxn>
                  <a:cxn ang="T9">
                    <a:pos x="T2" y="T3"/>
                  </a:cxn>
                  <a:cxn ang="T10">
                    <a:pos x="T4" y="T5"/>
                  </a:cxn>
                  <a:cxn ang="T11">
                    <a:pos x="T6" y="T7"/>
                  </a:cxn>
                </a:cxnLst>
                <a:rect l="T12" t="T13" r="T14" b="T15"/>
                <a:pathLst>
                  <a:path w="94" h="105">
                    <a:moveTo>
                      <a:pt x="94" y="105"/>
                    </a:moveTo>
                    <a:lnTo>
                      <a:pt x="0" y="0"/>
                    </a:lnTo>
                    <a:lnTo>
                      <a:pt x="49" y="78"/>
                    </a:lnTo>
                    <a:lnTo>
                      <a:pt x="94" y="105"/>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n-US" sz="1800" dirty="0"/>
              </a:p>
            </p:txBody>
          </p:sp>
          <p:sp>
            <p:nvSpPr>
              <p:cNvPr id="103711" name="Line 269"/>
              <p:cNvSpPr>
                <a:spLocks noChangeShapeType="1"/>
              </p:cNvSpPr>
              <p:nvPr/>
            </p:nvSpPr>
            <p:spPr bwMode="gray">
              <a:xfrm flipH="1" flipV="1">
                <a:off x="2118" y="2428"/>
                <a:ext cx="137" cy="173"/>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a:lstStyle/>
              <a:p>
                <a:endParaRPr lang="en-US" sz="1800" dirty="0"/>
              </a:p>
            </p:txBody>
          </p:sp>
          <p:sp>
            <p:nvSpPr>
              <p:cNvPr id="103712" name="Line 270"/>
              <p:cNvSpPr>
                <a:spLocks noChangeShapeType="1"/>
              </p:cNvSpPr>
              <p:nvPr/>
            </p:nvSpPr>
            <p:spPr bwMode="gray">
              <a:xfrm>
                <a:off x="2047" y="2353"/>
                <a:ext cx="71" cy="7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a:lstStyle/>
              <a:p>
                <a:endParaRPr lang="en-US" sz="1800" dirty="0"/>
              </a:p>
            </p:txBody>
          </p:sp>
          <p:sp>
            <p:nvSpPr>
              <p:cNvPr id="103713" name="Freeform 271"/>
              <p:cNvSpPr>
                <a:spLocks/>
              </p:cNvSpPr>
              <p:nvPr/>
            </p:nvSpPr>
            <p:spPr bwMode="gray">
              <a:xfrm>
                <a:off x="2190" y="2557"/>
                <a:ext cx="137" cy="151"/>
              </a:xfrm>
              <a:custGeom>
                <a:avLst/>
                <a:gdLst>
                  <a:gd name="T0" fmla="*/ 2848 w 94"/>
                  <a:gd name="T1" fmla="*/ 6221 h 92"/>
                  <a:gd name="T2" fmla="*/ 5926 w 94"/>
                  <a:gd name="T3" fmla="*/ 21431 h 92"/>
                  <a:gd name="T4" fmla="*/ 0 w 94"/>
                  <a:gd name="T5" fmla="*/ 0 h 92"/>
                  <a:gd name="T6" fmla="*/ 2848 w 94"/>
                  <a:gd name="T7" fmla="*/ 6221 h 92"/>
                  <a:gd name="T8" fmla="*/ 0 60000 65536"/>
                  <a:gd name="T9" fmla="*/ 0 60000 65536"/>
                  <a:gd name="T10" fmla="*/ 0 60000 65536"/>
                  <a:gd name="T11" fmla="*/ 0 60000 65536"/>
                  <a:gd name="T12" fmla="*/ 0 w 94"/>
                  <a:gd name="T13" fmla="*/ 0 h 92"/>
                  <a:gd name="T14" fmla="*/ 94 w 94"/>
                  <a:gd name="T15" fmla="*/ 92 h 92"/>
                </a:gdLst>
                <a:ahLst/>
                <a:cxnLst>
                  <a:cxn ang="T8">
                    <a:pos x="T0" y="T1"/>
                  </a:cxn>
                  <a:cxn ang="T9">
                    <a:pos x="T2" y="T3"/>
                  </a:cxn>
                  <a:cxn ang="T10">
                    <a:pos x="T4" y="T5"/>
                  </a:cxn>
                  <a:cxn ang="T11">
                    <a:pos x="T6" y="T7"/>
                  </a:cxn>
                </a:cxnLst>
                <a:rect l="T12" t="T13" r="T14" b="T15"/>
                <a:pathLst>
                  <a:path w="94" h="92">
                    <a:moveTo>
                      <a:pt x="45" y="27"/>
                    </a:moveTo>
                    <a:lnTo>
                      <a:pt x="94" y="92"/>
                    </a:lnTo>
                    <a:lnTo>
                      <a:pt x="0" y="0"/>
                    </a:lnTo>
                    <a:lnTo>
                      <a:pt x="45" y="27"/>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n-US" sz="1800" dirty="0"/>
              </a:p>
            </p:txBody>
          </p:sp>
          <p:sp>
            <p:nvSpPr>
              <p:cNvPr id="103714" name="Freeform 272"/>
              <p:cNvSpPr>
                <a:spLocks/>
              </p:cNvSpPr>
              <p:nvPr/>
            </p:nvSpPr>
            <p:spPr bwMode="gray">
              <a:xfrm>
                <a:off x="2255" y="2601"/>
                <a:ext cx="136" cy="107"/>
              </a:xfrm>
              <a:custGeom>
                <a:avLst/>
                <a:gdLst>
                  <a:gd name="T0" fmla="*/ 6092 w 93"/>
                  <a:gd name="T1" fmla="*/ 13433 h 65"/>
                  <a:gd name="T2" fmla="*/ 0 w 93"/>
                  <a:gd name="T3" fmla="*/ 0 h 65"/>
                  <a:gd name="T4" fmla="*/ 3214 w 93"/>
                  <a:gd name="T5" fmla="*/ 15617 h 65"/>
                  <a:gd name="T6" fmla="*/ 6092 w 93"/>
                  <a:gd name="T7" fmla="*/ 13433 h 65"/>
                  <a:gd name="T8" fmla="*/ 0 60000 65536"/>
                  <a:gd name="T9" fmla="*/ 0 60000 65536"/>
                  <a:gd name="T10" fmla="*/ 0 60000 65536"/>
                  <a:gd name="T11" fmla="*/ 0 60000 65536"/>
                  <a:gd name="T12" fmla="*/ 0 w 93"/>
                  <a:gd name="T13" fmla="*/ 0 h 65"/>
                  <a:gd name="T14" fmla="*/ 93 w 93"/>
                  <a:gd name="T15" fmla="*/ 65 h 65"/>
                </a:gdLst>
                <a:ahLst/>
                <a:cxnLst>
                  <a:cxn ang="T8">
                    <a:pos x="T0" y="T1"/>
                  </a:cxn>
                  <a:cxn ang="T9">
                    <a:pos x="T2" y="T3"/>
                  </a:cxn>
                  <a:cxn ang="T10">
                    <a:pos x="T4" y="T5"/>
                  </a:cxn>
                  <a:cxn ang="T11">
                    <a:pos x="T6" y="T7"/>
                  </a:cxn>
                </a:cxnLst>
                <a:rect l="T12" t="T13" r="T14" b="T15"/>
                <a:pathLst>
                  <a:path w="93" h="65">
                    <a:moveTo>
                      <a:pt x="93" y="56"/>
                    </a:moveTo>
                    <a:lnTo>
                      <a:pt x="0" y="0"/>
                    </a:lnTo>
                    <a:lnTo>
                      <a:pt x="49" y="65"/>
                    </a:lnTo>
                    <a:lnTo>
                      <a:pt x="93" y="56"/>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n-US" sz="1800" dirty="0"/>
              </a:p>
            </p:txBody>
          </p:sp>
          <p:sp>
            <p:nvSpPr>
              <p:cNvPr id="103715" name="Line 273"/>
              <p:cNvSpPr>
                <a:spLocks noChangeShapeType="1"/>
              </p:cNvSpPr>
              <p:nvPr/>
            </p:nvSpPr>
            <p:spPr bwMode="gray">
              <a:xfrm>
                <a:off x="2255" y="2601"/>
                <a:ext cx="6" cy="2"/>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a:lstStyle/>
              <a:p>
                <a:endParaRPr lang="en-US" sz="1800" dirty="0"/>
              </a:p>
            </p:txBody>
          </p:sp>
          <p:sp>
            <p:nvSpPr>
              <p:cNvPr id="103716" name="Freeform 274"/>
              <p:cNvSpPr>
                <a:spLocks/>
              </p:cNvSpPr>
              <p:nvPr/>
            </p:nvSpPr>
            <p:spPr bwMode="gray">
              <a:xfrm>
                <a:off x="876" y="1944"/>
                <a:ext cx="143" cy="303"/>
              </a:xfrm>
              <a:custGeom>
                <a:avLst/>
                <a:gdLst>
                  <a:gd name="T0" fmla="*/ 0 w 98"/>
                  <a:gd name="T1" fmla="*/ 44467 h 184"/>
                  <a:gd name="T2" fmla="*/ 6266 w 98"/>
                  <a:gd name="T3" fmla="*/ 20126 h 184"/>
                  <a:gd name="T4" fmla="*/ 3139 w 98"/>
                  <a:gd name="T5" fmla="*/ 0 h 184"/>
                  <a:gd name="T6" fmla="*/ 0 w 98"/>
                  <a:gd name="T7" fmla="*/ 44467 h 184"/>
                  <a:gd name="T8" fmla="*/ 0 60000 65536"/>
                  <a:gd name="T9" fmla="*/ 0 60000 65536"/>
                  <a:gd name="T10" fmla="*/ 0 60000 65536"/>
                  <a:gd name="T11" fmla="*/ 0 60000 65536"/>
                  <a:gd name="T12" fmla="*/ 0 w 98"/>
                  <a:gd name="T13" fmla="*/ 0 h 184"/>
                  <a:gd name="T14" fmla="*/ 98 w 98"/>
                  <a:gd name="T15" fmla="*/ 184 h 184"/>
                </a:gdLst>
                <a:ahLst/>
                <a:cxnLst>
                  <a:cxn ang="T8">
                    <a:pos x="T0" y="T1"/>
                  </a:cxn>
                  <a:cxn ang="T9">
                    <a:pos x="T2" y="T3"/>
                  </a:cxn>
                  <a:cxn ang="T10">
                    <a:pos x="T4" y="T5"/>
                  </a:cxn>
                  <a:cxn ang="T11">
                    <a:pos x="T6" y="T7"/>
                  </a:cxn>
                </a:cxnLst>
                <a:rect l="T12" t="T13" r="T14" b="T15"/>
                <a:pathLst>
                  <a:path w="98" h="184">
                    <a:moveTo>
                      <a:pt x="0" y="184"/>
                    </a:moveTo>
                    <a:lnTo>
                      <a:pt x="98" y="83"/>
                    </a:lnTo>
                    <a:lnTo>
                      <a:pt x="49" y="0"/>
                    </a:lnTo>
                    <a:lnTo>
                      <a:pt x="0" y="184"/>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n-US" sz="1800" dirty="0"/>
              </a:p>
            </p:txBody>
          </p:sp>
          <p:sp>
            <p:nvSpPr>
              <p:cNvPr id="103717" name="Freeform 275"/>
              <p:cNvSpPr>
                <a:spLocks/>
              </p:cNvSpPr>
              <p:nvPr/>
            </p:nvSpPr>
            <p:spPr bwMode="gray">
              <a:xfrm>
                <a:off x="948" y="1725"/>
                <a:ext cx="137" cy="356"/>
              </a:xfrm>
              <a:custGeom>
                <a:avLst/>
                <a:gdLst>
                  <a:gd name="T0" fmla="*/ 5926 w 94"/>
                  <a:gd name="T1" fmla="*/ 0 h 216"/>
                  <a:gd name="T2" fmla="*/ 0 w 94"/>
                  <a:gd name="T3" fmla="*/ 32409 h 216"/>
                  <a:gd name="T4" fmla="*/ 3059 w 94"/>
                  <a:gd name="T5" fmla="*/ 52655 h 216"/>
                  <a:gd name="T6" fmla="*/ 5926 w 94"/>
                  <a:gd name="T7" fmla="*/ 0 h 216"/>
                  <a:gd name="T8" fmla="*/ 0 60000 65536"/>
                  <a:gd name="T9" fmla="*/ 0 60000 65536"/>
                  <a:gd name="T10" fmla="*/ 0 60000 65536"/>
                  <a:gd name="T11" fmla="*/ 0 60000 65536"/>
                  <a:gd name="T12" fmla="*/ 0 w 94"/>
                  <a:gd name="T13" fmla="*/ 0 h 216"/>
                  <a:gd name="T14" fmla="*/ 94 w 94"/>
                  <a:gd name="T15" fmla="*/ 216 h 216"/>
                </a:gdLst>
                <a:ahLst/>
                <a:cxnLst>
                  <a:cxn ang="T8">
                    <a:pos x="T0" y="T1"/>
                  </a:cxn>
                  <a:cxn ang="T9">
                    <a:pos x="T2" y="T3"/>
                  </a:cxn>
                  <a:cxn ang="T10">
                    <a:pos x="T4" y="T5"/>
                  </a:cxn>
                  <a:cxn ang="T11">
                    <a:pos x="T6" y="T7"/>
                  </a:cxn>
                </a:cxnLst>
                <a:rect l="T12" t="T13" r="T14" b="T15"/>
                <a:pathLst>
                  <a:path w="94" h="216">
                    <a:moveTo>
                      <a:pt x="94" y="0"/>
                    </a:moveTo>
                    <a:lnTo>
                      <a:pt x="0" y="133"/>
                    </a:lnTo>
                    <a:lnTo>
                      <a:pt x="49" y="216"/>
                    </a:lnTo>
                    <a:lnTo>
                      <a:pt x="94"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n-US" sz="1800" dirty="0"/>
              </a:p>
            </p:txBody>
          </p:sp>
          <p:sp>
            <p:nvSpPr>
              <p:cNvPr id="103718" name="Line 276"/>
              <p:cNvSpPr>
                <a:spLocks noChangeShapeType="1"/>
              </p:cNvSpPr>
              <p:nvPr/>
            </p:nvSpPr>
            <p:spPr bwMode="gray">
              <a:xfrm flipH="1" flipV="1">
                <a:off x="2255" y="2601"/>
                <a:ext cx="136" cy="92"/>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a:lstStyle/>
              <a:p>
                <a:endParaRPr lang="en-US" sz="1800" dirty="0"/>
              </a:p>
            </p:txBody>
          </p:sp>
          <p:sp>
            <p:nvSpPr>
              <p:cNvPr id="103719" name="Line 277"/>
              <p:cNvSpPr>
                <a:spLocks noChangeShapeType="1"/>
              </p:cNvSpPr>
              <p:nvPr/>
            </p:nvSpPr>
            <p:spPr bwMode="gray">
              <a:xfrm>
                <a:off x="2190" y="2557"/>
                <a:ext cx="65" cy="44"/>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a:lstStyle/>
              <a:p>
                <a:endParaRPr lang="en-US" sz="1800" dirty="0"/>
              </a:p>
            </p:txBody>
          </p:sp>
          <p:sp>
            <p:nvSpPr>
              <p:cNvPr id="103720" name="Line 278"/>
              <p:cNvSpPr>
                <a:spLocks noChangeShapeType="1"/>
              </p:cNvSpPr>
              <p:nvPr/>
            </p:nvSpPr>
            <p:spPr bwMode="gray">
              <a:xfrm flipV="1">
                <a:off x="876" y="1872"/>
                <a:ext cx="112" cy="375"/>
              </a:xfrm>
              <a:prstGeom prst="line">
                <a:avLst/>
              </a:prstGeom>
              <a:noFill/>
              <a:ln w="9525">
                <a:solidFill>
                  <a:srgbClr val="000000"/>
                </a:solidFill>
                <a:round/>
                <a:headEnd/>
                <a:tailEnd/>
              </a:ln>
              <a:extLst>
                <a:ext uri="{909E8E84-426E-40dd-AFC4-6F175D3DCCD1}">
                  <a14:hiddenFill xmlns="" xmlns:a14="http://schemas.microsoft.com/office/drawing/2010/main">
                    <a:noFill/>
                  </a14:hiddenFill>
                </a:ext>
              </a:extLst>
            </p:spPr>
            <p:txBody>
              <a:bodyPr/>
              <a:lstStyle/>
              <a:p>
                <a:endParaRPr lang="en-US" sz="1800" dirty="0"/>
              </a:p>
            </p:txBody>
          </p:sp>
          <p:sp>
            <p:nvSpPr>
              <p:cNvPr id="103721" name="Line 279"/>
              <p:cNvSpPr>
                <a:spLocks noChangeShapeType="1"/>
              </p:cNvSpPr>
              <p:nvPr/>
            </p:nvSpPr>
            <p:spPr bwMode="gray">
              <a:xfrm flipH="1">
                <a:off x="948" y="1725"/>
                <a:ext cx="137" cy="219"/>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a:lstStyle/>
              <a:p>
                <a:endParaRPr lang="en-US" sz="1800" dirty="0"/>
              </a:p>
            </p:txBody>
          </p:sp>
          <p:sp>
            <p:nvSpPr>
              <p:cNvPr id="103722" name="Freeform 280"/>
              <p:cNvSpPr>
                <a:spLocks/>
              </p:cNvSpPr>
              <p:nvPr/>
            </p:nvSpPr>
            <p:spPr bwMode="gray">
              <a:xfrm>
                <a:off x="2391" y="2693"/>
                <a:ext cx="144" cy="371"/>
              </a:xfrm>
              <a:custGeom>
                <a:avLst/>
                <a:gdLst>
                  <a:gd name="T0" fmla="*/ 6087 w 99"/>
                  <a:gd name="T1" fmla="*/ 49439 h 225"/>
                  <a:gd name="T2" fmla="*/ 0 w 99"/>
                  <a:gd name="T3" fmla="*/ 0 h 225"/>
                  <a:gd name="T4" fmla="*/ 3004 w 99"/>
                  <a:gd name="T5" fmla="*/ 55152 h 225"/>
                  <a:gd name="T6" fmla="*/ 6087 w 99"/>
                  <a:gd name="T7" fmla="*/ 49439 h 225"/>
                  <a:gd name="T8" fmla="*/ 0 60000 65536"/>
                  <a:gd name="T9" fmla="*/ 0 60000 65536"/>
                  <a:gd name="T10" fmla="*/ 0 60000 65536"/>
                  <a:gd name="T11" fmla="*/ 0 60000 65536"/>
                  <a:gd name="T12" fmla="*/ 0 w 99"/>
                  <a:gd name="T13" fmla="*/ 0 h 225"/>
                  <a:gd name="T14" fmla="*/ 99 w 99"/>
                  <a:gd name="T15" fmla="*/ 225 h 225"/>
                </a:gdLst>
                <a:ahLst/>
                <a:cxnLst>
                  <a:cxn ang="T8">
                    <a:pos x="T0" y="T1"/>
                  </a:cxn>
                  <a:cxn ang="T9">
                    <a:pos x="T2" y="T3"/>
                  </a:cxn>
                  <a:cxn ang="T10">
                    <a:pos x="T4" y="T5"/>
                  </a:cxn>
                  <a:cxn ang="T11">
                    <a:pos x="T6" y="T7"/>
                  </a:cxn>
                </a:cxnLst>
                <a:rect l="T12" t="T13" r="T14" b="T15"/>
                <a:pathLst>
                  <a:path w="99" h="225">
                    <a:moveTo>
                      <a:pt x="99" y="202"/>
                    </a:moveTo>
                    <a:lnTo>
                      <a:pt x="0" y="0"/>
                    </a:lnTo>
                    <a:lnTo>
                      <a:pt x="49" y="225"/>
                    </a:lnTo>
                    <a:lnTo>
                      <a:pt x="99" y="202"/>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n-US" sz="1800" dirty="0"/>
              </a:p>
            </p:txBody>
          </p:sp>
          <p:sp>
            <p:nvSpPr>
              <p:cNvPr id="103723" name="Line 281"/>
              <p:cNvSpPr>
                <a:spLocks noChangeShapeType="1"/>
              </p:cNvSpPr>
              <p:nvPr/>
            </p:nvSpPr>
            <p:spPr bwMode="gray">
              <a:xfrm>
                <a:off x="2391" y="2693"/>
                <a:ext cx="7" cy="7"/>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a:lstStyle/>
              <a:p>
                <a:endParaRPr lang="en-US" sz="1800" dirty="0"/>
              </a:p>
            </p:txBody>
          </p:sp>
          <p:sp>
            <p:nvSpPr>
              <p:cNvPr id="103724" name="Freeform 282"/>
              <p:cNvSpPr>
                <a:spLocks/>
              </p:cNvSpPr>
              <p:nvPr/>
            </p:nvSpPr>
            <p:spPr bwMode="gray">
              <a:xfrm>
                <a:off x="2462" y="3026"/>
                <a:ext cx="138" cy="59"/>
              </a:xfrm>
              <a:custGeom>
                <a:avLst/>
                <a:gdLst>
                  <a:gd name="T0" fmla="*/ 3381 w 94"/>
                  <a:gd name="T1" fmla="*/ 0 h 36"/>
                  <a:gd name="T2" fmla="*/ 6429 w 94"/>
                  <a:gd name="T3" fmla="*/ 8289 h 36"/>
                  <a:gd name="T4" fmla="*/ 0 w 94"/>
                  <a:gd name="T5" fmla="*/ 5307 h 36"/>
                  <a:gd name="T6" fmla="*/ 3381 w 94"/>
                  <a:gd name="T7" fmla="*/ 0 h 36"/>
                  <a:gd name="T8" fmla="*/ 0 60000 65536"/>
                  <a:gd name="T9" fmla="*/ 0 60000 65536"/>
                  <a:gd name="T10" fmla="*/ 0 60000 65536"/>
                  <a:gd name="T11" fmla="*/ 0 60000 65536"/>
                  <a:gd name="T12" fmla="*/ 0 w 94"/>
                  <a:gd name="T13" fmla="*/ 0 h 36"/>
                  <a:gd name="T14" fmla="*/ 94 w 94"/>
                  <a:gd name="T15" fmla="*/ 36 h 36"/>
                </a:gdLst>
                <a:ahLst/>
                <a:cxnLst>
                  <a:cxn ang="T8">
                    <a:pos x="T0" y="T1"/>
                  </a:cxn>
                  <a:cxn ang="T9">
                    <a:pos x="T2" y="T3"/>
                  </a:cxn>
                  <a:cxn ang="T10">
                    <a:pos x="T4" y="T5"/>
                  </a:cxn>
                  <a:cxn ang="T11">
                    <a:pos x="T6" y="T7"/>
                  </a:cxn>
                </a:cxnLst>
                <a:rect l="T12" t="T13" r="T14" b="T15"/>
                <a:pathLst>
                  <a:path w="94" h="36">
                    <a:moveTo>
                      <a:pt x="50" y="0"/>
                    </a:moveTo>
                    <a:lnTo>
                      <a:pt x="94" y="36"/>
                    </a:lnTo>
                    <a:lnTo>
                      <a:pt x="0" y="23"/>
                    </a:lnTo>
                    <a:lnTo>
                      <a:pt x="50"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n-US" sz="1800" dirty="0"/>
              </a:p>
            </p:txBody>
          </p:sp>
          <p:sp>
            <p:nvSpPr>
              <p:cNvPr id="103725" name="Freeform 283"/>
              <p:cNvSpPr>
                <a:spLocks/>
              </p:cNvSpPr>
              <p:nvPr/>
            </p:nvSpPr>
            <p:spPr bwMode="gray">
              <a:xfrm>
                <a:off x="2535" y="3026"/>
                <a:ext cx="136" cy="59"/>
              </a:xfrm>
              <a:custGeom>
                <a:avLst/>
                <a:gdLst>
                  <a:gd name="T0" fmla="*/ 6092 w 93"/>
                  <a:gd name="T1" fmla="*/ 3238 h 36"/>
                  <a:gd name="T2" fmla="*/ 0 w 93"/>
                  <a:gd name="T3" fmla="*/ 0 h 36"/>
                  <a:gd name="T4" fmla="*/ 2855 w 93"/>
                  <a:gd name="T5" fmla="*/ 8289 h 36"/>
                  <a:gd name="T6" fmla="*/ 6092 w 93"/>
                  <a:gd name="T7" fmla="*/ 3238 h 36"/>
                  <a:gd name="T8" fmla="*/ 0 60000 65536"/>
                  <a:gd name="T9" fmla="*/ 0 60000 65536"/>
                  <a:gd name="T10" fmla="*/ 0 60000 65536"/>
                  <a:gd name="T11" fmla="*/ 0 60000 65536"/>
                  <a:gd name="T12" fmla="*/ 0 w 93"/>
                  <a:gd name="T13" fmla="*/ 0 h 36"/>
                  <a:gd name="T14" fmla="*/ 93 w 93"/>
                  <a:gd name="T15" fmla="*/ 36 h 36"/>
                </a:gdLst>
                <a:ahLst/>
                <a:cxnLst>
                  <a:cxn ang="T8">
                    <a:pos x="T0" y="T1"/>
                  </a:cxn>
                  <a:cxn ang="T9">
                    <a:pos x="T2" y="T3"/>
                  </a:cxn>
                  <a:cxn ang="T10">
                    <a:pos x="T4" y="T5"/>
                  </a:cxn>
                  <a:cxn ang="T11">
                    <a:pos x="T6" y="T7"/>
                  </a:cxn>
                </a:cxnLst>
                <a:rect l="T12" t="T13" r="T14" b="T15"/>
                <a:pathLst>
                  <a:path w="93" h="36">
                    <a:moveTo>
                      <a:pt x="93" y="14"/>
                    </a:moveTo>
                    <a:lnTo>
                      <a:pt x="0" y="0"/>
                    </a:lnTo>
                    <a:lnTo>
                      <a:pt x="44" y="36"/>
                    </a:lnTo>
                    <a:lnTo>
                      <a:pt x="93" y="14"/>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n-US" sz="1800" dirty="0"/>
              </a:p>
            </p:txBody>
          </p:sp>
          <p:sp>
            <p:nvSpPr>
              <p:cNvPr id="103726" name="Freeform 284"/>
              <p:cNvSpPr>
                <a:spLocks/>
              </p:cNvSpPr>
              <p:nvPr/>
            </p:nvSpPr>
            <p:spPr bwMode="gray">
              <a:xfrm>
                <a:off x="395" y="3026"/>
                <a:ext cx="137" cy="59"/>
              </a:xfrm>
              <a:custGeom>
                <a:avLst/>
                <a:gdLst>
                  <a:gd name="T0" fmla="*/ 3059 w 94"/>
                  <a:gd name="T1" fmla="*/ 0 h 36"/>
                  <a:gd name="T2" fmla="*/ 5926 w 94"/>
                  <a:gd name="T3" fmla="*/ 8289 h 36"/>
                  <a:gd name="T4" fmla="*/ 0 w 94"/>
                  <a:gd name="T5" fmla="*/ 5307 h 36"/>
                  <a:gd name="T6" fmla="*/ 3059 w 94"/>
                  <a:gd name="T7" fmla="*/ 0 h 36"/>
                  <a:gd name="T8" fmla="*/ 0 60000 65536"/>
                  <a:gd name="T9" fmla="*/ 0 60000 65536"/>
                  <a:gd name="T10" fmla="*/ 0 60000 65536"/>
                  <a:gd name="T11" fmla="*/ 0 60000 65536"/>
                  <a:gd name="T12" fmla="*/ 0 w 94"/>
                  <a:gd name="T13" fmla="*/ 0 h 36"/>
                  <a:gd name="T14" fmla="*/ 94 w 94"/>
                  <a:gd name="T15" fmla="*/ 36 h 36"/>
                </a:gdLst>
                <a:ahLst/>
                <a:cxnLst>
                  <a:cxn ang="T8">
                    <a:pos x="T0" y="T1"/>
                  </a:cxn>
                  <a:cxn ang="T9">
                    <a:pos x="T2" y="T3"/>
                  </a:cxn>
                  <a:cxn ang="T10">
                    <a:pos x="T4" y="T5"/>
                  </a:cxn>
                  <a:cxn ang="T11">
                    <a:pos x="T6" y="T7"/>
                  </a:cxn>
                </a:cxnLst>
                <a:rect l="T12" t="T13" r="T14" b="T15"/>
                <a:pathLst>
                  <a:path w="94" h="36">
                    <a:moveTo>
                      <a:pt x="49" y="0"/>
                    </a:moveTo>
                    <a:lnTo>
                      <a:pt x="94" y="36"/>
                    </a:lnTo>
                    <a:lnTo>
                      <a:pt x="0" y="23"/>
                    </a:lnTo>
                    <a:lnTo>
                      <a:pt x="49"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n-US" sz="1800" dirty="0"/>
              </a:p>
            </p:txBody>
          </p:sp>
          <p:sp>
            <p:nvSpPr>
              <p:cNvPr id="103727" name="Freeform 285"/>
              <p:cNvSpPr>
                <a:spLocks/>
              </p:cNvSpPr>
              <p:nvPr/>
            </p:nvSpPr>
            <p:spPr bwMode="gray">
              <a:xfrm>
                <a:off x="466" y="3026"/>
                <a:ext cx="138" cy="59"/>
              </a:xfrm>
              <a:custGeom>
                <a:avLst/>
                <a:gdLst>
                  <a:gd name="T0" fmla="*/ 6429 w 94"/>
                  <a:gd name="T1" fmla="*/ 3238 h 36"/>
                  <a:gd name="T2" fmla="*/ 0 w 94"/>
                  <a:gd name="T3" fmla="*/ 0 h 36"/>
                  <a:gd name="T4" fmla="*/ 3057 w 94"/>
                  <a:gd name="T5" fmla="*/ 8289 h 36"/>
                  <a:gd name="T6" fmla="*/ 6429 w 94"/>
                  <a:gd name="T7" fmla="*/ 3238 h 36"/>
                  <a:gd name="T8" fmla="*/ 0 60000 65536"/>
                  <a:gd name="T9" fmla="*/ 0 60000 65536"/>
                  <a:gd name="T10" fmla="*/ 0 60000 65536"/>
                  <a:gd name="T11" fmla="*/ 0 60000 65536"/>
                  <a:gd name="T12" fmla="*/ 0 w 94"/>
                  <a:gd name="T13" fmla="*/ 0 h 36"/>
                  <a:gd name="T14" fmla="*/ 94 w 94"/>
                  <a:gd name="T15" fmla="*/ 36 h 36"/>
                </a:gdLst>
                <a:ahLst/>
                <a:cxnLst>
                  <a:cxn ang="T8">
                    <a:pos x="T0" y="T1"/>
                  </a:cxn>
                  <a:cxn ang="T9">
                    <a:pos x="T2" y="T3"/>
                  </a:cxn>
                  <a:cxn ang="T10">
                    <a:pos x="T4" y="T5"/>
                  </a:cxn>
                  <a:cxn ang="T11">
                    <a:pos x="T6" y="T7"/>
                  </a:cxn>
                </a:cxnLst>
                <a:rect l="T12" t="T13" r="T14" b="T15"/>
                <a:pathLst>
                  <a:path w="94" h="36">
                    <a:moveTo>
                      <a:pt x="94" y="14"/>
                    </a:moveTo>
                    <a:lnTo>
                      <a:pt x="0" y="0"/>
                    </a:lnTo>
                    <a:lnTo>
                      <a:pt x="45" y="36"/>
                    </a:lnTo>
                    <a:lnTo>
                      <a:pt x="94" y="14"/>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n-US" sz="1800" dirty="0"/>
              </a:p>
            </p:txBody>
          </p:sp>
          <p:sp>
            <p:nvSpPr>
              <p:cNvPr id="103728" name="Freeform 286"/>
              <p:cNvSpPr>
                <a:spLocks/>
              </p:cNvSpPr>
              <p:nvPr/>
            </p:nvSpPr>
            <p:spPr bwMode="gray">
              <a:xfrm>
                <a:off x="604" y="2693"/>
                <a:ext cx="135" cy="356"/>
              </a:xfrm>
              <a:custGeom>
                <a:avLst/>
                <a:gdLst>
                  <a:gd name="T0" fmla="*/ 2958 w 93"/>
                  <a:gd name="T1" fmla="*/ 0 h 216"/>
                  <a:gd name="T2" fmla="*/ 5622 w 93"/>
                  <a:gd name="T3" fmla="*/ 14375 h 216"/>
                  <a:gd name="T4" fmla="*/ 0 w 93"/>
                  <a:gd name="T5" fmla="*/ 52655 h 216"/>
                  <a:gd name="T6" fmla="*/ 2958 w 93"/>
                  <a:gd name="T7" fmla="*/ 0 h 216"/>
                  <a:gd name="T8" fmla="*/ 0 60000 65536"/>
                  <a:gd name="T9" fmla="*/ 0 60000 65536"/>
                  <a:gd name="T10" fmla="*/ 0 60000 65536"/>
                  <a:gd name="T11" fmla="*/ 0 60000 65536"/>
                  <a:gd name="T12" fmla="*/ 0 w 93"/>
                  <a:gd name="T13" fmla="*/ 0 h 216"/>
                  <a:gd name="T14" fmla="*/ 93 w 93"/>
                  <a:gd name="T15" fmla="*/ 216 h 216"/>
                </a:gdLst>
                <a:ahLst/>
                <a:cxnLst>
                  <a:cxn ang="T8">
                    <a:pos x="T0" y="T1"/>
                  </a:cxn>
                  <a:cxn ang="T9">
                    <a:pos x="T2" y="T3"/>
                  </a:cxn>
                  <a:cxn ang="T10">
                    <a:pos x="T4" y="T5"/>
                  </a:cxn>
                  <a:cxn ang="T11">
                    <a:pos x="T6" y="T7"/>
                  </a:cxn>
                </a:cxnLst>
                <a:rect l="T12" t="T13" r="T14" b="T15"/>
                <a:pathLst>
                  <a:path w="93" h="216">
                    <a:moveTo>
                      <a:pt x="49" y="0"/>
                    </a:moveTo>
                    <a:lnTo>
                      <a:pt x="93" y="59"/>
                    </a:lnTo>
                    <a:lnTo>
                      <a:pt x="0" y="216"/>
                    </a:lnTo>
                    <a:lnTo>
                      <a:pt x="49"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n-US" sz="1800" dirty="0"/>
              </a:p>
            </p:txBody>
          </p:sp>
          <p:sp>
            <p:nvSpPr>
              <p:cNvPr id="103729" name="Freeform 287"/>
              <p:cNvSpPr>
                <a:spLocks/>
              </p:cNvSpPr>
              <p:nvPr/>
            </p:nvSpPr>
            <p:spPr bwMode="gray">
              <a:xfrm>
                <a:off x="675" y="2504"/>
                <a:ext cx="136" cy="286"/>
              </a:xfrm>
              <a:custGeom>
                <a:avLst/>
                <a:gdLst>
                  <a:gd name="T0" fmla="*/ 6092 w 93"/>
                  <a:gd name="T1" fmla="*/ 0 h 174"/>
                  <a:gd name="T2" fmla="*/ 0 w 93"/>
                  <a:gd name="T3" fmla="*/ 27236 h 174"/>
                  <a:gd name="T4" fmla="*/ 2855 w 93"/>
                  <a:gd name="T5" fmla="*/ 41196 h 174"/>
                  <a:gd name="T6" fmla="*/ 6092 w 93"/>
                  <a:gd name="T7" fmla="*/ 0 h 174"/>
                  <a:gd name="T8" fmla="*/ 0 60000 65536"/>
                  <a:gd name="T9" fmla="*/ 0 60000 65536"/>
                  <a:gd name="T10" fmla="*/ 0 60000 65536"/>
                  <a:gd name="T11" fmla="*/ 0 60000 65536"/>
                  <a:gd name="T12" fmla="*/ 0 w 93"/>
                  <a:gd name="T13" fmla="*/ 0 h 174"/>
                  <a:gd name="T14" fmla="*/ 93 w 93"/>
                  <a:gd name="T15" fmla="*/ 174 h 174"/>
                </a:gdLst>
                <a:ahLst/>
                <a:cxnLst>
                  <a:cxn ang="T8">
                    <a:pos x="T0" y="T1"/>
                  </a:cxn>
                  <a:cxn ang="T9">
                    <a:pos x="T2" y="T3"/>
                  </a:cxn>
                  <a:cxn ang="T10">
                    <a:pos x="T4" y="T5"/>
                  </a:cxn>
                  <a:cxn ang="T11">
                    <a:pos x="T6" y="T7"/>
                  </a:cxn>
                </a:cxnLst>
                <a:rect l="T12" t="T13" r="T14" b="T15"/>
                <a:pathLst>
                  <a:path w="93" h="174">
                    <a:moveTo>
                      <a:pt x="93" y="0"/>
                    </a:moveTo>
                    <a:lnTo>
                      <a:pt x="0" y="115"/>
                    </a:lnTo>
                    <a:lnTo>
                      <a:pt x="44" y="174"/>
                    </a:lnTo>
                    <a:lnTo>
                      <a:pt x="93"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n-US" sz="1800" dirty="0"/>
              </a:p>
            </p:txBody>
          </p:sp>
          <p:sp>
            <p:nvSpPr>
              <p:cNvPr id="103730" name="Freeform 288"/>
              <p:cNvSpPr>
                <a:spLocks/>
              </p:cNvSpPr>
              <p:nvPr/>
            </p:nvSpPr>
            <p:spPr bwMode="gray">
              <a:xfrm>
                <a:off x="2327" y="2693"/>
                <a:ext cx="135" cy="371"/>
              </a:xfrm>
              <a:custGeom>
                <a:avLst/>
                <a:gdLst>
                  <a:gd name="T0" fmla="*/ 2668 w 93"/>
                  <a:gd name="T1" fmla="*/ 0 h 225"/>
                  <a:gd name="T2" fmla="*/ 5622 w 93"/>
                  <a:gd name="T3" fmla="*/ 55152 h 225"/>
                  <a:gd name="T4" fmla="*/ 0 w 93"/>
                  <a:gd name="T5" fmla="*/ 2254 h 225"/>
                  <a:gd name="T6" fmla="*/ 2668 w 93"/>
                  <a:gd name="T7" fmla="*/ 0 h 225"/>
                  <a:gd name="T8" fmla="*/ 0 60000 65536"/>
                  <a:gd name="T9" fmla="*/ 0 60000 65536"/>
                  <a:gd name="T10" fmla="*/ 0 60000 65536"/>
                  <a:gd name="T11" fmla="*/ 0 60000 65536"/>
                  <a:gd name="T12" fmla="*/ 0 w 93"/>
                  <a:gd name="T13" fmla="*/ 0 h 225"/>
                  <a:gd name="T14" fmla="*/ 93 w 93"/>
                  <a:gd name="T15" fmla="*/ 225 h 225"/>
                </a:gdLst>
                <a:ahLst/>
                <a:cxnLst>
                  <a:cxn ang="T8">
                    <a:pos x="T0" y="T1"/>
                  </a:cxn>
                  <a:cxn ang="T9">
                    <a:pos x="T2" y="T3"/>
                  </a:cxn>
                  <a:cxn ang="T10">
                    <a:pos x="T4" y="T5"/>
                  </a:cxn>
                  <a:cxn ang="T11">
                    <a:pos x="T6" y="T7"/>
                  </a:cxn>
                </a:cxnLst>
                <a:rect l="T12" t="T13" r="T14" b="T15"/>
                <a:pathLst>
                  <a:path w="93" h="225">
                    <a:moveTo>
                      <a:pt x="44" y="0"/>
                    </a:moveTo>
                    <a:lnTo>
                      <a:pt x="93" y="225"/>
                    </a:lnTo>
                    <a:lnTo>
                      <a:pt x="0" y="9"/>
                    </a:lnTo>
                    <a:lnTo>
                      <a:pt x="44"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n-US" sz="1800" dirty="0"/>
              </a:p>
            </p:txBody>
          </p:sp>
          <p:sp>
            <p:nvSpPr>
              <p:cNvPr id="103731" name="Freeform 289"/>
              <p:cNvSpPr>
                <a:spLocks/>
              </p:cNvSpPr>
              <p:nvPr/>
            </p:nvSpPr>
            <p:spPr bwMode="gray">
              <a:xfrm>
                <a:off x="1085" y="1384"/>
                <a:ext cx="136" cy="371"/>
              </a:xfrm>
              <a:custGeom>
                <a:avLst/>
                <a:gdLst>
                  <a:gd name="T0" fmla="*/ 0 w 93"/>
                  <a:gd name="T1" fmla="*/ 50662 h 225"/>
                  <a:gd name="T2" fmla="*/ 6092 w 93"/>
                  <a:gd name="T3" fmla="*/ 55152 h 225"/>
                  <a:gd name="T4" fmla="*/ 3214 w 93"/>
                  <a:gd name="T5" fmla="*/ 0 h 225"/>
                  <a:gd name="T6" fmla="*/ 0 w 93"/>
                  <a:gd name="T7" fmla="*/ 50662 h 225"/>
                  <a:gd name="T8" fmla="*/ 0 60000 65536"/>
                  <a:gd name="T9" fmla="*/ 0 60000 65536"/>
                  <a:gd name="T10" fmla="*/ 0 60000 65536"/>
                  <a:gd name="T11" fmla="*/ 0 60000 65536"/>
                  <a:gd name="T12" fmla="*/ 0 w 93"/>
                  <a:gd name="T13" fmla="*/ 0 h 225"/>
                  <a:gd name="T14" fmla="*/ 93 w 93"/>
                  <a:gd name="T15" fmla="*/ 225 h 225"/>
                </a:gdLst>
                <a:ahLst/>
                <a:cxnLst>
                  <a:cxn ang="T8">
                    <a:pos x="T0" y="T1"/>
                  </a:cxn>
                  <a:cxn ang="T9">
                    <a:pos x="T2" y="T3"/>
                  </a:cxn>
                  <a:cxn ang="T10">
                    <a:pos x="T4" y="T5"/>
                  </a:cxn>
                  <a:cxn ang="T11">
                    <a:pos x="T6" y="T7"/>
                  </a:cxn>
                </a:cxnLst>
                <a:rect l="T12" t="T13" r="T14" b="T15"/>
                <a:pathLst>
                  <a:path w="93" h="225">
                    <a:moveTo>
                      <a:pt x="0" y="207"/>
                    </a:moveTo>
                    <a:lnTo>
                      <a:pt x="93" y="225"/>
                    </a:lnTo>
                    <a:lnTo>
                      <a:pt x="49" y="0"/>
                    </a:lnTo>
                    <a:lnTo>
                      <a:pt x="0" y="207"/>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n-US" sz="1800" dirty="0"/>
              </a:p>
            </p:txBody>
          </p:sp>
          <p:sp>
            <p:nvSpPr>
              <p:cNvPr id="103732" name="Freeform 290"/>
              <p:cNvSpPr>
                <a:spLocks/>
              </p:cNvSpPr>
              <p:nvPr/>
            </p:nvSpPr>
            <p:spPr bwMode="gray">
              <a:xfrm>
                <a:off x="1157" y="1384"/>
                <a:ext cx="135" cy="371"/>
              </a:xfrm>
              <a:custGeom>
                <a:avLst/>
                <a:gdLst>
                  <a:gd name="T0" fmla="*/ 5622 w 93"/>
                  <a:gd name="T1" fmla="*/ 17829 h 225"/>
                  <a:gd name="T2" fmla="*/ 0 w 93"/>
                  <a:gd name="T3" fmla="*/ 0 h 225"/>
                  <a:gd name="T4" fmla="*/ 2668 w 93"/>
                  <a:gd name="T5" fmla="*/ 55152 h 225"/>
                  <a:gd name="T6" fmla="*/ 5622 w 93"/>
                  <a:gd name="T7" fmla="*/ 17829 h 225"/>
                  <a:gd name="T8" fmla="*/ 0 60000 65536"/>
                  <a:gd name="T9" fmla="*/ 0 60000 65536"/>
                  <a:gd name="T10" fmla="*/ 0 60000 65536"/>
                  <a:gd name="T11" fmla="*/ 0 60000 65536"/>
                  <a:gd name="T12" fmla="*/ 0 w 93"/>
                  <a:gd name="T13" fmla="*/ 0 h 225"/>
                  <a:gd name="T14" fmla="*/ 93 w 93"/>
                  <a:gd name="T15" fmla="*/ 225 h 225"/>
                </a:gdLst>
                <a:ahLst/>
                <a:cxnLst>
                  <a:cxn ang="T8">
                    <a:pos x="T0" y="T1"/>
                  </a:cxn>
                  <a:cxn ang="T9">
                    <a:pos x="T2" y="T3"/>
                  </a:cxn>
                  <a:cxn ang="T10">
                    <a:pos x="T4" y="T5"/>
                  </a:cxn>
                  <a:cxn ang="T11">
                    <a:pos x="T6" y="T7"/>
                  </a:cxn>
                </a:cxnLst>
                <a:rect l="T12" t="T13" r="T14" b="T15"/>
                <a:pathLst>
                  <a:path w="93" h="225">
                    <a:moveTo>
                      <a:pt x="93" y="73"/>
                    </a:moveTo>
                    <a:lnTo>
                      <a:pt x="0" y="0"/>
                    </a:lnTo>
                    <a:lnTo>
                      <a:pt x="44" y="225"/>
                    </a:lnTo>
                    <a:lnTo>
                      <a:pt x="93" y="73"/>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n-US" sz="1800" dirty="0"/>
              </a:p>
            </p:txBody>
          </p:sp>
          <p:sp>
            <p:nvSpPr>
              <p:cNvPr id="103733" name="Freeform 291"/>
              <p:cNvSpPr>
                <a:spLocks/>
              </p:cNvSpPr>
              <p:nvPr/>
            </p:nvSpPr>
            <p:spPr bwMode="gray">
              <a:xfrm>
                <a:off x="1702" y="2020"/>
                <a:ext cx="143" cy="181"/>
              </a:xfrm>
              <a:custGeom>
                <a:avLst/>
                <a:gdLst>
                  <a:gd name="T0" fmla="*/ 3139 w 98"/>
                  <a:gd name="T1" fmla="*/ 0 h 110"/>
                  <a:gd name="T2" fmla="*/ 6266 w 98"/>
                  <a:gd name="T3" fmla="*/ 26317 h 110"/>
                  <a:gd name="T4" fmla="*/ 0 w 98"/>
                  <a:gd name="T5" fmla="*/ 3386 h 110"/>
                  <a:gd name="T6" fmla="*/ 3139 w 98"/>
                  <a:gd name="T7" fmla="*/ 0 h 110"/>
                  <a:gd name="T8" fmla="*/ 0 60000 65536"/>
                  <a:gd name="T9" fmla="*/ 0 60000 65536"/>
                  <a:gd name="T10" fmla="*/ 0 60000 65536"/>
                  <a:gd name="T11" fmla="*/ 0 60000 65536"/>
                  <a:gd name="T12" fmla="*/ 0 w 98"/>
                  <a:gd name="T13" fmla="*/ 0 h 110"/>
                  <a:gd name="T14" fmla="*/ 98 w 98"/>
                  <a:gd name="T15" fmla="*/ 110 h 110"/>
                </a:gdLst>
                <a:ahLst/>
                <a:cxnLst>
                  <a:cxn ang="T8">
                    <a:pos x="T0" y="T1"/>
                  </a:cxn>
                  <a:cxn ang="T9">
                    <a:pos x="T2" y="T3"/>
                  </a:cxn>
                  <a:cxn ang="T10">
                    <a:pos x="T4" y="T5"/>
                  </a:cxn>
                  <a:cxn ang="T11">
                    <a:pos x="T6" y="T7"/>
                  </a:cxn>
                </a:cxnLst>
                <a:rect l="T12" t="T13" r="T14" b="T15"/>
                <a:pathLst>
                  <a:path w="98" h="110">
                    <a:moveTo>
                      <a:pt x="49" y="0"/>
                    </a:moveTo>
                    <a:lnTo>
                      <a:pt x="98" y="110"/>
                    </a:lnTo>
                    <a:lnTo>
                      <a:pt x="0" y="14"/>
                    </a:lnTo>
                    <a:lnTo>
                      <a:pt x="49"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n-US" sz="1800" dirty="0"/>
              </a:p>
            </p:txBody>
          </p:sp>
          <p:sp>
            <p:nvSpPr>
              <p:cNvPr id="103734" name="Freeform 292"/>
              <p:cNvSpPr>
                <a:spLocks/>
              </p:cNvSpPr>
              <p:nvPr/>
            </p:nvSpPr>
            <p:spPr bwMode="gray">
              <a:xfrm>
                <a:off x="1774" y="2020"/>
                <a:ext cx="137" cy="181"/>
              </a:xfrm>
              <a:custGeom>
                <a:avLst/>
                <a:gdLst>
                  <a:gd name="T0" fmla="*/ 5926 w 94"/>
                  <a:gd name="T1" fmla="*/ 22984 h 110"/>
                  <a:gd name="T2" fmla="*/ 0 w 94"/>
                  <a:gd name="T3" fmla="*/ 0 h 110"/>
                  <a:gd name="T4" fmla="*/ 3059 w 94"/>
                  <a:gd name="T5" fmla="*/ 26317 h 110"/>
                  <a:gd name="T6" fmla="*/ 5926 w 94"/>
                  <a:gd name="T7" fmla="*/ 22984 h 110"/>
                  <a:gd name="T8" fmla="*/ 0 60000 65536"/>
                  <a:gd name="T9" fmla="*/ 0 60000 65536"/>
                  <a:gd name="T10" fmla="*/ 0 60000 65536"/>
                  <a:gd name="T11" fmla="*/ 0 60000 65536"/>
                  <a:gd name="T12" fmla="*/ 0 w 94"/>
                  <a:gd name="T13" fmla="*/ 0 h 110"/>
                  <a:gd name="T14" fmla="*/ 94 w 94"/>
                  <a:gd name="T15" fmla="*/ 110 h 110"/>
                </a:gdLst>
                <a:ahLst/>
                <a:cxnLst>
                  <a:cxn ang="T8">
                    <a:pos x="T0" y="T1"/>
                  </a:cxn>
                  <a:cxn ang="T9">
                    <a:pos x="T2" y="T3"/>
                  </a:cxn>
                  <a:cxn ang="T10">
                    <a:pos x="T4" y="T5"/>
                  </a:cxn>
                  <a:cxn ang="T11">
                    <a:pos x="T6" y="T7"/>
                  </a:cxn>
                </a:cxnLst>
                <a:rect l="T12" t="T13" r="T14" b="T15"/>
                <a:pathLst>
                  <a:path w="94" h="110">
                    <a:moveTo>
                      <a:pt x="94" y="96"/>
                    </a:moveTo>
                    <a:lnTo>
                      <a:pt x="0" y="0"/>
                    </a:lnTo>
                    <a:lnTo>
                      <a:pt x="49" y="110"/>
                    </a:lnTo>
                    <a:lnTo>
                      <a:pt x="94" y="96"/>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n-US" sz="1800" dirty="0"/>
              </a:p>
            </p:txBody>
          </p:sp>
          <p:sp>
            <p:nvSpPr>
              <p:cNvPr id="103735" name="Line 293"/>
              <p:cNvSpPr>
                <a:spLocks noChangeShapeType="1"/>
              </p:cNvSpPr>
              <p:nvPr/>
            </p:nvSpPr>
            <p:spPr bwMode="gray">
              <a:xfrm flipH="1" flipV="1">
                <a:off x="2391" y="2693"/>
                <a:ext cx="144" cy="333"/>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a:lstStyle/>
              <a:p>
                <a:endParaRPr lang="en-US" sz="1800" dirty="0"/>
              </a:p>
            </p:txBody>
          </p:sp>
          <p:sp>
            <p:nvSpPr>
              <p:cNvPr id="103736" name="Line 294"/>
              <p:cNvSpPr>
                <a:spLocks noChangeShapeType="1"/>
              </p:cNvSpPr>
              <p:nvPr/>
            </p:nvSpPr>
            <p:spPr bwMode="gray">
              <a:xfrm flipH="1" flipV="1">
                <a:off x="2535" y="3026"/>
                <a:ext cx="136" cy="23"/>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a:lstStyle/>
              <a:p>
                <a:endParaRPr lang="en-US" sz="1800" dirty="0"/>
              </a:p>
            </p:txBody>
          </p:sp>
          <p:sp>
            <p:nvSpPr>
              <p:cNvPr id="103737" name="Line 295"/>
              <p:cNvSpPr>
                <a:spLocks noChangeShapeType="1"/>
              </p:cNvSpPr>
              <p:nvPr/>
            </p:nvSpPr>
            <p:spPr bwMode="gray">
              <a:xfrm flipV="1">
                <a:off x="2462" y="3026"/>
                <a:ext cx="73" cy="38"/>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a:lstStyle/>
              <a:p>
                <a:endParaRPr lang="en-US" sz="1800" dirty="0"/>
              </a:p>
            </p:txBody>
          </p:sp>
          <p:sp>
            <p:nvSpPr>
              <p:cNvPr id="103738" name="Line 296"/>
              <p:cNvSpPr>
                <a:spLocks noChangeShapeType="1"/>
              </p:cNvSpPr>
              <p:nvPr/>
            </p:nvSpPr>
            <p:spPr bwMode="gray">
              <a:xfrm flipH="1" flipV="1">
                <a:off x="466" y="3026"/>
                <a:ext cx="138" cy="23"/>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a:lstStyle/>
              <a:p>
                <a:endParaRPr lang="en-US" sz="1800" dirty="0"/>
              </a:p>
            </p:txBody>
          </p:sp>
          <p:sp>
            <p:nvSpPr>
              <p:cNvPr id="103739" name="Line 297"/>
              <p:cNvSpPr>
                <a:spLocks noChangeShapeType="1"/>
              </p:cNvSpPr>
              <p:nvPr/>
            </p:nvSpPr>
            <p:spPr bwMode="gray">
              <a:xfrm flipV="1">
                <a:off x="395" y="3026"/>
                <a:ext cx="71" cy="38"/>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a:lstStyle/>
              <a:p>
                <a:endParaRPr lang="en-US" sz="1800" dirty="0"/>
              </a:p>
            </p:txBody>
          </p:sp>
          <p:sp>
            <p:nvSpPr>
              <p:cNvPr id="103740" name="Line 298"/>
              <p:cNvSpPr>
                <a:spLocks noChangeShapeType="1"/>
              </p:cNvSpPr>
              <p:nvPr/>
            </p:nvSpPr>
            <p:spPr bwMode="gray">
              <a:xfrm flipV="1">
                <a:off x="604" y="2693"/>
                <a:ext cx="71" cy="356"/>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a:lstStyle/>
              <a:p>
                <a:endParaRPr lang="en-US" sz="1800" dirty="0"/>
              </a:p>
            </p:txBody>
          </p:sp>
          <p:sp>
            <p:nvSpPr>
              <p:cNvPr id="103741" name="Line 299"/>
              <p:cNvSpPr>
                <a:spLocks noChangeShapeType="1"/>
              </p:cNvSpPr>
              <p:nvPr/>
            </p:nvSpPr>
            <p:spPr bwMode="gray">
              <a:xfrm flipH="1">
                <a:off x="675" y="2504"/>
                <a:ext cx="136" cy="189"/>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a:lstStyle/>
              <a:p>
                <a:endParaRPr lang="en-US" sz="1800" dirty="0"/>
              </a:p>
            </p:txBody>
          </p:sp>
          <p:sp>
            <p:nvSpPr>
              <p:cNvPr id="103742" name="Line 300"/>
              <p:cNvSpPr>
                <a:spLocks noChangeShapeType="1"/>
              </p:cNvSpPr>
              <p:nvPr/>
            </p:nvSpPr>
            <p:spPr bwMode="gray">
              <a:xfrm flipV="1">
                <a:off x="2327" y="2693"/>
                <a:ext cx="64" cy="1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a:lstStyle/>
              <a:p>
                <a:endParaRPr lang="en-US" sz="1800" dirty="0"/>
              </a:p>
            </p:txBody>
          </p:sp>
          <p:sp>
            <p:nvSpPr>
              <p:cNvPr id="103743" name="Line 301"/>
              <p:cNvSpPr>
                <a:spLocks noChangeShapeType="1"/>
              </p:cNvSpPr>
              <p:nvPr/>
            </p:nvSpPr>
            <p:spPr bwMode="gray">
              <a:xfrm flipH="1" flipV="1">
                <a:off x="1157" y="1384"/>
                <a:ext cx="81" cy="78"/>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a:lstStyle/>
              <a:p>
                <a:endParaRPr lang="en-US" sz="1800" dirty="0"/>
              </a:p>
            </p:txBody>
          </p:sp>
          <p:sp>
            <p:nvSpPr>
              <p:cNvPr id="103744" name="Line 302"/>
              <p:cNvSpPr>
                <a:spLocks noChangeShapeType="1"/>
              </p:cNvSpPr>
              <p:nvPr/>
            </p:nvSpPr>
            <p:spPr bwMode="gray">
              <a:xfrm flipV="1">
                <a:off x="1085" y="1416"/>
                <a:ext cx="100" cy="309"/>
              </a:xfrm>
              <a:prstGeom prst="line">
                <a:avLst/>
              </a:prstGeom>
              <a:noFill/>
              <a:ln w="9525">
                <a:solidFill>
                  <a:srgbClr val="000000"/>
                </a:solidFill>
                <a:round/>
                <a:headEnd/>
                <a:tailEnd/>
              </a:ln>
              <a:extLst>
                <a:ext uri="{909E8E84-426E-40dd-AFC4-6F175D3DCCD1}">
                  <a14:hiddenFill xmlns="" xmlns:a14="http://schemas.microsoft.com/office/drawing/2010/main">
                    <a:noFill/>
                  </a14:hiddenFill>
                </a:ext>
              </a:extLst>
            </p:spPr>
            <p:txBody>
              <a:bodyPr/>
              <a:lstStyle/>
              <a:p>
                <a:endParaRPr lang="en-US" sz="1800" dirty="0"/>
              </a:p>
            </p:txBody>
          </p:sp>
          <p:sp>
            <p:nvSpPr>
              <p:cNvPr id="103745" name="Line 303"/>
              <p:cNvSpPr>
                <a:spLocks noChangeShapeType="1"/>
              </p:cNvSpPr>
              <p:nvPr/>
            </p:nvSpPr>
            <p:spPr bwMode="gray">
              <a:xfrm flipH="1" flipV="1">
                <a:off x="1774" y="2020"/>
                <a:ext cx="137" cy="158"/>
              </a:xfrm>
              <a:prstGeom prst="line">
                <a:avLst/>
              </a:prstGeom>
              <a:noFill/>
              <a:ln w="9525">
                <a:solidFill>
                  <a:srgbClr val="000000"/>
                </a:solidFill>
                <a:round/>
                <a:headEnd/>
                <a:tailEnd/>
              </a:ln>
              <a:extLst>
                <a:ext uri="{909E8E84-426E-40dd-AFC4-6F175D3DCCD1}">
                  <a14:hiddenFill xmlns="" xmlns:a14="http://schemas.microsoft.com/office/drawing/2010/main">
                    <a:noFill/>
                  </a14:hiddenFill>
                </a:ext>
              </a:extLst>
            </p:spPr>
            <p:txBody>
              <a:bodyPr/>
              <a:lstStyle/>
              <a:p>
                <a:endParaRPr lang="en-US" sz="1800" dirty="0"/>
              </a:p>
            </p:txBody>
          </p:sp>
          <p:sp>
            <p:nvSpPr>
              <p:cNvPr id="103746" name="Freeform 304"/>
              <p:cNvSpPr>
                <a:spLocks/>
              </p:cNvSpPr>
              <p:nvPr/>
            </p:nvSpPr>
            <p:spPr bwMode="gray">
              <a:xfrm>
                <a:off x="811" y="2247"/>
                <a:ext cx="137" cy="257"/>
              </a:xfrm>
              <a:custGeom>
                <a:avLst/>
                <a:gdLst>
                  <a:gd name="T0" fmla="*/ 2848 w 94"/>
                  <a:gd name="T1" fmla="*/ 0 h 156"/>
                  <a:gd name="T2" fmla="*/ 5926 w 94"/>
                  <a:gd name="T3" fmla="*/ 19026 h 156"/>
                  <a:gd name="T4" fmla="*/ 0 w 94"/>
                  <a:gd name="T5" fmla="*/ 37804 h 156"/>
                  <a:gd name="T6" fmla="*/ 2848 w 94"/>
                  <a:gd name="T7" fmla="*/ 0 h 156"/>
                  <a:gd name="T8" fmla="*/ 0 60000 65536"/>
                  <a:gd name="T9" fmla="*/ 0 60000 65536"/>
                  <a:gd name="T10" fmla="*/ 0 60000 65536"/>
                  <a:gd name="T11" fmla="*/ 0 60000 65536"/>
                  <a:gd name="T12" fmla="*/ 0 w 94"/>
                  <a:gd name="T13" fmla="*/ 0 h 156"/>
                  <a:gd name="T14" fmla="*/ 94 w 94"/>
                  <a:gd name="T15" fmla="*/ 156 h 156"/>
                </a:gdLst>
                <a:ahLst/>
                <a:cxnLst>
                  <a:cxn ang="T8">
                    <a:pos x="T0" y="T1"/>
                  </a:cxn>
                  <a:cxn ang="T9">
                    <a:pos x="T2" y="T3"/>
                  </a:cxn>
                  <a:cxn ang="T10">
                    <a:pos x="T4" y="T5"/>
                  </a:cxn>
                  <a:cxn ang="T11">
                    <a:pos x="T6" y="T7"/>
                  </a:cxn>
                </a:cxnLst>
                <a:rect l="T12" t="T13" r="T14" b="T15"/>
                <a:pathLst>
                  <a:path w="94" h="156">
                    <a:moveTo>
                      <a:pt x="45" y="0"/>
                    </a:moveTo>
                    <a:lnTo>
                      <a:pt x="94" y="78"/>
                    </a:lnTo>
                    <a:lnTo>
                      <a:pt x="0" y="156"/>
                    </a:lnTo>
                    <a:lnTo>
                      <a:pt x="45"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n-US" sz="1800" dirty="0"/>
              </a:p>
            </p:txBody>
          </p:sp>
          <p:sp>
            <p:nvSpPr>
              <p:cNvPr id="103747" name="Freeform 305"/>
              <p:cNvSpPr>
                <a:spLocks/>
              </p:cNvSpPr>
              <p:nvPr/>
            </p:nvSpPr>
            <p:spPr bwMode="gray">
              <a:xfrm>
                <a:off x="876" y="2081"/>
                <a:ext cx="143" cy="295"/>
              </a:xfrm>
              <a:custGeom>
                <a:avLst/>
                <a:gdLst>
                  <a:gd name="T0" fmla="*/ 6266 w 98"/>
                  <a:gd name="T1" fmla="*/ 0 h 179"/>
                  <a:gd name="T2" fmla="*/ 0 w 98"/>
                  <a:gd name="T3" fmla="*/ 24610 h 179"/>
                  <a:gd name="T4" fmla="*/ 3139 w 98"/>
                  <a:gd name="T5" fmla="*/ 43576 h 179"/>
                  <a:gd name="T6" fmla="*/ 6266 w 98"/>
                  <a:gd name="T7" fmla="*/ 0 h 179"/>
                  <a:gd name="T8" fmla="*/ 0 60000 65536"/>
                  <a:gd name="T9" fmla="*/ 0 60000 65536"/>
                  <a:gd name="T10" fmla="*/ 0 60000 65536"/>
                  <a:gd name="T11" fmla="*/ 0 60000 65536"/>
                  <a:gd name="T12" fmla="*/ 0 w 98"/>
                  <a:gd name="T13" fmla="*/ 0 h 179"/>
                  <a:gd name="T14" fmla="*/ 98 w 98"/>
                  <a:gd name="T15" fmla="*/ 179 h 179"/>
                </a:gdLst>
                <a:ahLst/>
                <a:cxnLst>
                  <a:cxn ang="T8">
                    <a:pos x="T0" y="T1"/>
                  </a:cxn>
                  <a:cxn ang="T9">
                    <a:pos x="T2" y="T3"/>
                  </a:cxn>
                  <a:cxn ang="T10">
                    <a:pos x="T4" y="T5"/>
                  </a:cxn>
                  <a:cxn ang="T11">
                    <a:pos x="T6" y="T7"/>
                  </a:cxn>
                </a:cxnLst>
                <a:rect l="T12" t="T13" r="T14" b="T15"/>
                <a:pathLst>
                  <a:path w="98" h="179">
                    <a:moveTo>
                      <a:pt x="98" y="0"/>
                    </a:moveTo>
                    <a:lnTo>
                      <a:pt x="0" y="101"/>
                    </a:lnTo>
                    <a:lnTo>
                      <a:pt x="49" y="179"/>
                    </a:lnTo>
                    <a:lnTo>
                      <a:pt x="98"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n-US" sz="1800" dirty="0"/>
              </a:p>
            </p:txBody>
          </p:sp>
          <p:sp>
            <p:nvSpPr>
              <p:cNvPr id="103748" name="Line 306"/>
              <p:cNvSpPr>
                <a:spLocks noChangeShapeType="1"/>
              </p:cNvSpPr>
              <p:nvPr/>
            </p:nvSpPr>
            <p:spPr bwMode="gray">
              <a:xfrm flipV="1">
                <a:off x="811" y="2247"/>
                <a:ext cx="65" cy="257"/>
              </a:xfrm>
              <a:prstGeom prst="line">
                <a:avLst/>
              </a:prstGeom>
              <a:noFill/>
              <a:ln w="9525">
                <a:solidFill>
                  <a:srgbClr val="000000"/>
                </a:solidFill>
                <a:round/>
                <a:headEnd/>
                <a:tailEnd/>
              </a:ln>
              <a:extLst>
                <a:ext uri="{909E8E84-426E-40dd-AFC4-6F175D3DCCD1}">
                  <a14:hiddenFill xmlns="" xmlns:a14="http://schemas.microsoft.com/office/drawing/2010/main">
                    <a:noFill/>
                  </a14:hiddenFill>
                </a:ext>
              </a:extLst>
            </p:spPr>
            <p:txBody>
              <a:bodyPr/>
              <a:lstStyle/>
              <a:p>
                <a:endParaRPr lang="en-US" sz="1800" dirty="0"/>
              </a:p>
            </p:txBody>
          </p:sp>
          <p:sp>
            <p:nvSpPr>
              <p:cNvPr id="103749" name="Line 307"/>
              <p:cNvSpPr>
                <a:spLocks noChangeShapeType="1"/>
              </p:cNvSpPr>
              <p:nvPr/>
            </p:nvSpPr>
            <p:spPr bwMode="gray">
              <a:xfrm flipH="1">
                <a:off x="876" y="2081"/>
                <a:ext cx="143" cy="166"/>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a:lstStyle/>
              <a:p>
                <a:endParaRPr lang="en-US" sz="1800" dirty="0"/>
              </a:p>
            </p:txBody>
          </p:sp>
          <p:sp>
            <p:nvSpPr>
              <p:cNvPr id="103750" name="Freeform 308"/>
              <p:cNvSpPr>
                <a:spLocks/>
              </p:cNvSpPr>
              <p:nvPr/>
            </p:nvSpPr>
            <p:spPr bwMode="gray">
              <a:xfrm>
                <a:off x="1845" y="2178"/>
                <a:ext cx="137" cy="175"/>
              </a:xfrm>
              <a:custGeom>
                <a:avLst/>
                <a:gdLst>
                  <a:gd name="T0" fmla="*/ 2848 w 94"/>
                  <a:gd name="T1" fmla="*/ 0 h 106"/>
                  <a:gd name="T2" fmla="*/ 5926 w 94"/>
                  <a:gd name="T3" fmla="*/ 26304 h 106"/>
                  <a:gd name="T4" fmla="*/ 0 w 94"/>
                  <a:gd name="T5" fmla="*/ 3483 h 106"/>
                  <a:gd name="T6" fmla="*/ 2848 w 94"/>
                  <a:gd name="T7" fmla="*/ 0 h 106"/>
                  <a:gd name="T8" fmla="*/ 0 60000 65536"/>
                  <a:gd name="T9" fmla="*/ 0 60000 65536"/>
                  <a:gd name="T10" fmla="*/ 0 60000 65536"/>
                  <a:gd name="T11" fmla="*/ 0 60000 65536"/>
                  <a:gd name="T12" fmla="*/ 0 w 94"/>
                  <a:gd name="T13" fmla="*/ 0 h 106"/>
                  <a:gd name="T14" fmla="*/ 94 w 94"/>
                  <a:gd name="T15" fmla="*/ 106 h 106"/>
                </a:gdLst>
                <a:ahLst/>
                <a:cxnLst>
                  <a:cxn ang="T8">
                    <a:pos x="T0" y="T1"/>
                  </a:cxn>
                  <a:cxn ang="T9">
                    <a:pos x="T2" y="T3"/>
                  </a:cxn>
                  <a:cxn ang="T10">
                    <a:pos x="T4" y="T5"/>
                  </a:cxn>
                  <a:cxn ang="T11">
                    <a:pos x="T6" y="T7"/>
                  </a:cxn>
                </a:cxnLst>
                <a:rect l="T12" t="T13" r="T14" b="T15"/>
                <a:pathLst>
                  <a:path w="94" h="106">
                    <a:moveTo>
                      <a:pt x="45" y="0"/>
                    </a:moveTo>
                    <a:lnTo>
                      <a:pt x="94" y="106"/>
                    </a:lnTo>
                    <a:lnTo>
                      <a:pt x="0" y="14"/>
                    </a:lnTo>
                    <a:lnTo>
                      <a:pt x="45"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n-US" sz="1800" dirty="0"/>
              </a:p>
            </p:txBody>
          </p:sp>
          <p:sp>
            <p:nvSpPr>
              <p:cNvPr id="103751" name="Freeform 309"/>
              <p:cNvSpPr>
                <a:spLocks/>
              </p:cNvSpPr>
              <p:nvPr/>
            </p:nvSpPr>
            <p:spPr bwMode="gray">
              <a:xfrm>
                <a:off x="1911" y="2178"/>
                <a:ext cx="136" cy="175"/>
              </a:xfrm>
              <a:custGeom>
                <a:avLst/>
                <a:gdLst>
                  <a:gd name="T0" fmla="*/ 6092 w 93"/>
                  <a:gd name="T1" fmla="*/ 26304 h 106"/>
                  <a:gd name="T2" fmla="*/ 0 w 93"/>
                  <a:gd name="T3" fmla="*/ 0 h 106"/>
                  <a:gd name="T4" fmla="*/ 3214 w 93"/>
                  <a:gd name="T5" fmla="*/ 26304 h 106"/>
                  <a:gd name="T6" fmla="*/ 6092 w 93"/>
                  <a:gd name="T7" fmla="*/ 26304 h 106"/>
                  <a:gd name="T8" fmla="*/ 0 60000 65536"/>
                  <a:gd name="T9" fmla="*/ 0 60000 65536"/>
                  <a:gd name="T10" fmla="*/ 0 60000 65536"/>
                  <a:gd name="T11" fmla="*/ 0 60000 65536"/>
                  <a:gd name="T12" fmla="*/ 0 w 93"/>
                  <a:gd name="T13" fmla="*/ 0 h 106"/>
                  <a:gd name="T14" fmla="*/ 93 w 93"/>
                  <a:gd name="T15" fmla="*/ 106 h 106"/>
                </a:gdLst>
                <a:ahLst/>
                <a:cxnLst>
                  <a:cxn ang="T8">
                    <a:pos x="T0" y="T1"/>
                  </a:cxn>
                  <a:cxn ang="T9">
                    <a:pos x="T2" y="T3"/>
                  </a:cxn>
                  <a:cxn ang="T10">
                    <a:pos x="T4" y="T5"/>
                  </a:cxn>
                  <a:cxn ang="T11">
                    <a:pos x="T6" y="T7"/>
                  </a:cxn>
                </a:cxnLst>
                <a:rect l="T12" t="T13" r="T14" b="T15"/>
                <a:pathLst>
                  <a:path w="93" h="106">
                    <a:moveTo>
                      <a:pt x="93" y="106"/>
                    </a:moveTo>
                    <a:lnTo>
                      <a:pt x="0" y="0"/>
                    </a:lnTo>
                    <a:lnTo>
                      <a:pt x="49" y="106"/>
                    </a:lnTo>
                    <a:lnTo>
                      <a:pt x="93" y="106"/>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n-US" sz="1800" dirty="0"/>
              </a:p>
            </p:txBody>
          </p:sp>
          <p:sp>
            <p:nvSpPr>
              <p:cNvPr id="103752" name="Line 310"/>
              <p:cNvSpPr>
                <a:spLocks noChangeShapeType="1"/>
              </p:cNvSpPr>
              <p:nvPr/>
            </p:nvSpPr>
            <p:spPr bwMode="gray">
              <a:xfrm flipH="1" flipV="1">
                <a:off x="1911" y="2178"/>
                <a:ext cx="136" cy="175"/>
              </a:xfrm>
              <a:prstGeom prst="line">
                <a:avLst/>
              </a:prstGeom>
              <a:noFill/>
              <a:ln w="9525">
                <a:solidFill>
                  <a:srgbClr val="000000"/>
                </a:solidFill>
                <a:round/>
                <a:headEnd/>
                <a:tailEnd/>
              </a:ln>
              <a:extLst>
                <a:ext uri="{909E8E84-426E-40dd-AFC4-6F175D3DCCD1}">
                  <a14:hiddenFill xmlns="" xmlns:a14="http://schemas.microsoft.com/office/drawing/2010/main">
                    <a:noFill/>
                  </a14:hiddenFill>
                </a:ext>
              </a:extLst>
            </p:spPr>
            <p:txBody>
              <a:bodyPr/>
              <a:lstStyle/>
              <a:p>
                <a:endParaRPr lang="en-US" sz="1800" dirty="0"/>
              </a:p>
            </p:txBody>
          </p:sp>
          <p:sp>
            <p:nvSpPr>
              <p:cNvPr id="103753" name="Line 311"/>
              <p:cNvSpPr>
                <a:spLocks noChangeShapeType="1"/>
              </p:cNvSpPr>
              <p:nvPr/>
            </p:nvSpPr>
            <p:spPr bwMode="gray">
              <a:xfrm flipV="1">
                <a:off x="1845" y="2178"/>
                <a:ext cx="66" cy="23"/>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a:lstStyle/>
              <a:p>
                <a:endParaRPr lang="en-US" sz="1800" dirty="0"/>
              </a:p>
            </p:txBody>
          </p:sp>
          <p:sp>
            <p:nvSpPr>
              <p:cNvPr id="103754" name="Line 312"/>
              <p:cNvSpPr>
                <a:spLocks noChangeShapeType="1"/>
              </p:cNvSpPr>
              <p:nvPr/>
            </p:nvSpPr>
            <p:spPr bwMode="gray">
              <a:xfrm flipH="1" flipV="1">
                <a:off x="1346" y="1399"/>
                <a:ext cx="120" cy="371"/>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a:lstStyle/>
              <a:p>
                <a:endParaRPr lang="en-US" sz="1800" dirty="0"/>
              </a:p>
            </p:txBody>
          </p:sp>
          <p:sp>
            <p:nvSpPr>
              <p:cNvPr id="103755" name="Line 313"/>
              <p:cNvSpPr>
                <a:spLocks noChangeShapeType="1"/>
              </p:cNvSpPr>
              <p:nvPr/>
            </p:nvSpPr>
            <p:spPr bwMode="gray">
              <a:xfrm flipV="1">
                <a:off x="1221" y="1468"/>
                <a:ext cx="17" cy="287"/>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a:lstStyle/>
              <a:p>
                <a:endParaRPr lang="en-US" sz="1800" dirty="0"/>
              </a:p>
            </p:txBody>
          </p:sp>
          <p:sp>
            <p:nvSpPr>
              <p:cNvPr id="103756" name="Freeform 314"/>
              <p:cNvSpPr>
                <a:spLocks/>
              </p:cNvSpPr>
              <p:nvPr/>
            </p:nvSpPr>
            <p:spPr bwMode="gray">
              <a:xfrm>
                <a:off x="532" y="3049"/>
                <a:ext cx="143" cy="59"/>
              </a:xfrm>
              <a:custGeom>
                <a:avLst/>
                <a:gdLst>
                  <a:gd name="T0" fmla="*/ 3139 w 98"/>
                  <a:gd name="T1" fmla="*/ 0 h 36"/>
                  <a:gd name="T2" fmla="*/ 6266 w 98"/>
                  <a:gd name="T3" fmla="*/ 8289 h 36"/>
                  <a:gd name="T4" fmla="*/ 0 w 98"/>
                  <a:gd name="T5" fmla="*/ 5058 h 36"/>
                  <a:gd name="T6" fmla="*/ 3139 w 98"/>
                  <a:gd name="T7" fmla="*/ 0 h 36"/>
                  <a:gd name="T8" fmla="*/ 0 60000 65536"/>
                  <a:gd name="T9" fmla="*/ 0 60000 65536"/>
                  <a:gd name="T10" fmla="*/ 0 60000 65536"/>
                  <a:gd name="T11" fmla="*/ 0 60000 65536"/>
                  <a:gd name="T12" fmla="*/ 0 w 98"/>
                  <a:gd name="T13" fmla="*/ 0 h 36"/>
                  <a:gd name="T14" fmla="*/ 98 w 98"/>
                  <a:gd name="T15" fmla="*/ 36 h 36"/>
                </a:gdLst>
                <a:ahLst/>
                <a:cxnLst>
                  <a:cxn ang="T8">
                    <a:pos x="T0" y="T1"/>
                  </a:cxn>
                  <a:cxn ang="T9">
                    <a:pos x="T2" y="T3"/>
                  </a:cxn>
                  <a:cxn ang="T10">
                    <a:pos x="T4" y="T5"/>
                  </a:cxn>
                  <a:cxn ang="T11">
                    <a:pos x="T6" y="T7"/>
                  </a:cxn>
                </a:cxnLst>
                <a:rect l="T12" t="T13" r="T14" b="T15"/>
                <a:pathLst>
                  <a:path w="98" h="36">
                    <a:moveTo>
                      <a:pt x="49" y="0"/>
                    </a:moveTo>
                    <a:lnTo>
                      <a:pt x="98" y="36"/>
                    </a:lnTo>
                    <a:lnTo>
                      <a:pt x="0" y="22"/>
                    </a:lnTo>
                    <a:lnTo>
                      <a:pt x="49"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n-US" sz="1800" dirty="0"/>
              </a:p>
            </p:txBody>
          </p:sp>
          <p:sp>
            <p:nvSpPr>
              <p:cNvPr id="103757" name="Freeform 315"/>
              <p:cNvSpPr>
                <a:spLocks/>
              </p:cNvSpPr>
              <p:nvPr/>
            </p:nvSpPr>
            <p:spPr bwMode="gray">
              <a:xfrm>
                <a:off x="604" y="2790"/>
                <a:ext cx="135" cy="318"/>
              </a:xfrm>
              <a:custGeom>
                <a:avLst/>
                <a:gdLst>
                  <a:gd name="T0" fmla="*/ 5622 w 93"/>
                  <a:gd name="T1" fmla="*/ 0 h 193"/>
                  <a:gd name="T2" fmla="*/ 0 w 93"/>
                  <a:gd name="T3" fmla="*/ 38246 h 193"/>
                  <a:gd name="T4" fmla="*/ 2958 w 93"/>
                  <a:gd name="T5" fmla="*/ 46875 h 193"/>
                  <a:gd name="T6" fmla="*/ 5622 w 93"/>
                  <a:gd name="T7" fmla="*/ 0 h 193"/>
                  <a:gd name="T8" fmla="*/ 0 60000 65536"/>
                  <a:gd name="T9" fmla="*/ 0 60000 65536"/>
                  <a:gd name="T10" fmla="*/ 0 60000 65536"/>
                  <a:gd name="T11" fmla="*/ 0 60000 65536"/>
                  <a:gd name="T12" fmla="*/ 0 w 93"/>
                  <a:gd name="T13" fmla="*/ 0 h 193"/>
                  <a:gd name="T14" fmla="*/ 93 w 93"/>
                  <a:gd name="T15" fmla="*/ 193 h 193"/>
                </a:gdLst>
                <a:ahLst/>
                <a:cxnLst>
                  <a:cxn ang="T8">
                    <a:pos x="T0" y="T1"/>
                  </a:cxn>
                  <a:cxn ang="T9">
                    <a:pos x="T2" y="T3"/>
                  </a:cxn>
                  <a:cxn ang="T10">
                    <a:pos x="T4" y="T5"/>
                  </a:cxn>
                  <a:cxn ang="T11">
                    <a:pos x="T6" y="T7"/>
                  </a:cxn>
                </a:cxnLst>
                <a:rect l="T12" t="T13" r="T14" b="T15"/>
                <a:pathLst>
                  <a:path w="93" h="193">
                    <a:moveTo>
                      <a:pt x="93" y="0"/>
                    </a:moveTo>
                    <a:lnTo>
                      <a:pt x="0" y="157"/>
                    </a:lnTo>
                    <a:lnTo>
                      <a:pt x="49" y="193"/>
                    </a:lnTo>
                    <a:lnTo>
                      <a:pt x="93"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n-US" sz="1800" dirty="0"/>
              </a:p>
            </p:txBody>
          </p:sp>
          <p:sp>
            <p:nvSpPr>
              <p:cNvPr id="103758" name="Freeform 316"/>
              <p:cNvSpPr>
                <a:spLocks/>
              </p:cNvSpPr>
              <p:nvPr/>
            </p:nvSpPr>
            <p:spPr bwMode="gray">
              <a:xfrm>
                <a:off x="1019" y="1725"/>
                <a:ext cx="138" cy="356"/>
              </a:xfrm>
              <a:custGeom>
                <a:avLst/>
                <a:gdLst>
                  <a:gd name="T0" fmla="*/ 0 w 94"/>
                  <a:gd name="T1" fmla="*/ 52655 h 216"/>
                  <a:gd name="T2" fmla="*/ 6429 w 94"/>
                  <a:gd name="T3" fmla="*/ 49291 h 216"/>
                  <a:gd name="T4" fmla="*/ 3057 w 94"/>
                  <a:gd name="T5" fmla="*/ 0 h 216"/>
                  <a:gd name="T6" fmla="*/ 0 w 94"/>
                  <a:gd name="T7" fmla="*/ 52655 h 216"/>
                  <a:gd name="T8" fmla="*/ 0 60000 65536"/>
                  <a:gd name="T9" fmla="*/ 0 60000 65536"/>
                  <a:gd name="T10" fmla="*/ 0 60000 65536"/>
                  <a:gd name="T11" fmla="*/ 0 60000 65536"/>
                  <a:gd name="T12" fmla="*/ 0 w 94"/>
                  <a:gd name="T13" fmla="*/ 0 h 216"/>
                  <a:gd name="T14" fmla="*/ 94 w 94"/>
                  <a:gd name="T15" fmla="*/ 216 h 216"/>
                </a:gdLst>
                <a:ahLst/>
                <a:cxnLst>
                  <a:cxn ang="T8">
                    <a:pos x="T0" y="T1"/>
                  </a:cxn>
                  <a:cxn ang="T9">
                    <a:pos x="T2" y="T3"/>
                  </a:cxn>
                  <a:cxn ang="T10">
                    <a:pos x="T4" y="T5"/>
                  </a:cxn>
                  <a:cxn ang="T11">
                    <a:pos x="T6" y="T7"/>
                  </a:cxn>
                </a:cxnLst>
                <a:rect l="T12" t="T13" r="T14" b="T15"/>
                <a:pathLst>
                  <a:path w="94" h="216">
                    <a:moveTo>
                      <a:pt x="0" y="216"/>
                    </a:moveTo>
                    <a:lnTo>
                      <a:pt x="94" y="202"/>
                    </a:lnTo>
                    <a:lnTo>
                      <a:pt x="45" y="0"/>
                    </a:lnTo>
                    <a:lnTo>
                      <a:pt x="0" y="216"/>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n-US" sz="1800" dirty="0"/>
              </a:p>
            </p:txBody>
          </p:sp>
          <p:sp>
            <p:nvSpPr>
              <p:cNvPr id="103759" name="Freeform 317"/>
              <p:cNvSpPr>
                <a:spLocks/>
              </p:cNvSpPr>
              <p:nvPr/>
            </p:nvSpPr>
            <p:spPr bwMode="gray">
              <a:xfrm>
                <a:off x="1085" y="1725"/>
                <a:ext cx="136" cy="333"/>
              </a:xfrm>
              <a:custGeom>
                <a:avLst/>
                <a:gdLst>
                  <a:gd name="T0" fmla="*/ 6092 w 93"/>
                  <a:gd name="T1" fmla="*/ 4430 h 202"/>
                  <a:gd name="T2" fmla="*/ 0 w 93"/>
                  <a:gd name="T3" fmla="*/ 0 h 202"/>
                  <a:gd name="T4" fmla="*/ 3214 w 93"/>
                  <a:gd name="T5" fmla="*/ 49371 h 202"/>
                  <a:gd name="T6" fmla="*/ 6092 w 93"/>
                  <a:gd name="T7" fmla="*/ 4430 h 202"/>
                  <a:gd name="T8" fmla="*/ 0 60000 65536"/>
                  <a:gd name="T9" fmla="*/ 0 60000 65536"/>
                  <a:gd name="T10" fmla="*/ 0 60000 65536"/>
                  <a:gd name="T11" fmla="*/ 0 60000 65536"/>
                  <a:gd name="T12" fmla="*/ 0 w 93"/>
                  <a:gd name="T13" fmla="*/ 0 h 202"/>
                  <a:gd name="T14" fmla="*/ 93 w 93"/>
                  <a:gd name="T15" fmla="*/ 202 h 202"/>
                </a:gdLst>
                <a:ahLst/>
                <a:cxnLst>
                  <a:cxn ang="T8">
                    <a:pos x="T0" y="T1"/>
                  </a:cxn>
                  <a:cxn ang="T9">
                    <a:pos x="T2" y="T3"/>
                  </a:cxn>
                  <a:cxn ang="T10">
                    <a:pos x="T4" y="T5"/>
                  </a:cxn>
                  <a:cxn ang="T11">
                    <a:pos x="T6" y="T7"/>
                  </a:cxn>
                </a:cxnLst>
                <a:rect l="T12" t="T13" r="T14" b="T15"/>
                <a:pathLst>
                  <a:path w="93" h="202">
                    <a:moveTo>
                      <a:pt x="93" y="18"/>
                    </a:moveTo>
                    <a:lnTo>
                      <a:pt x="0" y="0"/>
                    </a:lnTo>
                    <a:lnTo>
                      <a:pt x="49" y="202"/>
                    </a:lnTo>
                    <a:lnTo>
                      <a:pt x="93" y="18"/>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n-US" sz="1800" dirty="0"/>
              </a:p>
            </p:txBody>
          </p:sp>
          <p:sp>
            <p:nvSpPr>
              <p:cNvPr id="103760" name="Line 318"/>
              <p:cNvSpPr>
                <a:spLocks noChangeShapeType="1"/>
              </p:cNvSpPr>
              <p:nvPr/>
            </p:nvSpPr>
            <p:spPr bwMode="gray">
              <a:xfrm flipH="1">
                <a:off x="2600" y="3049"/>
                <a:ext cx="71" cy="36"/>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a:lstStyle/>
              <a:p>
                <a:endParaRPr lang="en-US" sz="1800" dirty="0"/>
              </a:p>
            </p:txBody>
          </p:sp>
          <p:sp>
            <p:nvSpPr>
              <p:cNvPr id="103761" name="Line 319"/>
              <p:cNvSpPr>
                <a:spLocks noChangeShapeType="1"/>
              </p:cNvSpPr>
              <p:nvPr/>
            </p:nvSpPr>
            <p:spPr bwMode="gray">
              <a:xfrm flipV="1">
                <a:off x="532" y="3049"/>
                <a:ext cx="72" cy="36"/>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a:lstStyle/>
              <a:p>
                <a:endParaRPr lang="en-US" sz="1800" dirty="0"/>
              </a:p>
            </p:txBody>
          </p:sp>
          <p:sp>
            <p:nvSpPr>
              <p:cNvPr id="103762" name="Freeform 320"/>
              <p:cNvSpPr>
                <a:spLocks/>
              </p:cNvSpPr>
              <p:nvPr/>
            </p:nvSpPr>
            <p:spPr bwMode="gray">
              <a:xfrm>
                <a:off x="1982" y="2353"/>
                <a:ext cx="136" cy="136"/>
              </a:xfrm>
              <a:custGeom>
                <a:avLst/>
                <a:gdLst>
                  <a:gd name="T0" fmla="*/ 2855 w 93"/>
                  <a:gd name="T1" fmla="*/ 0 h 83"/>
                  <a:gd name="T2" fmla="*/ 6092 w 93"/>
                  <a:gd name="T3" fmla="*/ 18974 h 83"/>
                  <a:gd name="T4" fmla="*/ 0 w 93"/>
                  <a:gd name="T5" fmla="*/ 0 h 83"/>
                  <a:gd name="T6" fmla="*/ 2855 w 93"/>
                  <a:gd name="T7" fmla="*/ 0 h 83"/>
                  <a:gd name="T8" fmla="*/ 0 60000 65536"/>
                  <a:gd name="T9" fmla="*/ 0 60000 65536"/>
                  <a:gd name="T10" fmla="*/ 0 60000 65536"/>
                  <a:gd name="T11" fmla="*/ 0 60000 65536"/>
                  <a:gd name="T12" fmla="*/ 0 w 93"/>
                  <a:gd name="T13" fmla="*/ 0 h 83"/>
                  <a:gd name="T14" fmla="*/ 93 w 93"/>
                  <a:gd name="T15" fmla="*/ 83 h 83"/>
                </a:gdLst>
                <a:ahLst/>
                <a:cxnLst>
                  <a:cxn ang="T8">
                    <a:pos x="T0" y="T1"/>
                  </a:cxn>
                  <a:cxn ang="T9">
                    <a:pos x="T2" y="T3"/>
                  </a:cxn>
                  <a:cxn ang="T10">
                    <a:pos x="T4" y="T5"/>
                  </a:cxn>
                  <a:cxn ang="T11">
                    <a:pos x="T6" y="T7"/>
                  </a:cxn>
                </a:cxnLst>
                <a:rect l="T12" t="T13" r="T14" b="T15"/>
                <a:pathLst>
                  <a:path w="93" h="83">
                    <a:moveTo>
                      <a:pt x="44" y="0"/>
                    </a:moveTo>
                    <a:lnTo>
                      <a:pt x="93" y="83"/>
                    </a:lnTo>
                    <a:lnTo>
                      <a:pt x="0" y="0"/>
                    </a:lnTo>
                    <a:lnTo>
                      <a:pt x="44"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n-US" sz="1800" dirty="0"/>
              </a:p>
            </p:txBody>
          </p:sp>
          <p:sp>
            <p:nvSpPr>
              <p:cNvPr id="103763" name="Freeform 321"/>
              <p:cNvSpPr>
                <a:spLocks/>
              </p:cNvSpPr>
              <p:nvPr/>
            </p:nvSpPr>
            <p:spPr bwMode="gray">
              <a:xfrm>
                <a:off x="2047" y="2353"/>
                <a:ext cx="143" cy="204"/>
              </a:xfrm>
              <a:custGeom>
                <a:avLst/>
                <a:gdLst>
                  <a:gd name="T0" fmla="*/ 6266 w 98"/>
                  <a:gd name="T1" fmla="*/ 29682 h 124"/>
                  <a:gd name="T2" fmla="*/ 0 w 98"/>
                  <a:gd name="T3" fmla="*/ 0 h 124"/>
                  <a:gd name="T4" fmla="*/ 3139 w 98"/>
                  <a:gd name="T5" fmla="*/ 19859 h 124"/>
                  <a:gd name="T6" fmla="*/ 6266 w 98"/>
                  <a:gd name="T7" fmla="*/ 29682 h 124"/>
                  <a:gd name="T8" fmla="*/ 0 60000 65536"/>
                  <a:gd name="T9" fmla="*/ 0 60000 65536"/>
                  <a:gd name="T10" fmla="*/ 0 60000 65536"/>
                  <a:gd name="T11" fmla="*/ 0 60000 65536"/>
                  <a:gd name="T12" fmla="*/ 0 w 98"/>
                  <a:gd name="T13" fmla="*/ 0 h 124"/>
                  <a:gd name="T14" fmla="*/ 98 w 98"/>
                  <a:gd name="T15" fmla="*/ 124 h 124"/>
                </a:gdLst>
                <a:ahLst/>
                <a:cxnLst>
                  <a:cxn ang="T8">
                    <a:pos x="T0" y="T1"/>
                  </a:cxn>
                  <a:cxn ang="T9">
                    <a:pos x="T2" y="T3"/>
                  </a:cxn>
                  <a:cxn ang="T10">
                    <a:pos x="T4" y="T5"/>
                  </a:cxn>
                  <a:cxn ang="T11">
                    <a:pos x="T6" y="T7"/>
                  </a:cxn>
                </a:cxnLst>
                <a:rect l="T12" t="T13" r="T14" b="T15"/>
                <a:pathLst>
                  <a:path w="98" h="124">
                    <a:moveTo>
                      <a:pt x="98" y="124"/>
                    </a:moveTo>
                    <a:lnTo>
                      <a:pt x="0" y="0"/>
                    </a:lnTo>
                    <a:lnTo>
                      <a:pt x="49" y="83"/>
                    </a:lnTo>
                    <a:lnTo>
                      <a:pt x="98" y="124"/>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n-US" sz="1800" dirty="0"/>
              </a:p>
            </p:txBody>
          </p:sp>
          <p:sp>
            <p:nvSpPr>
              <p:cNvPr id="103764" name="Line 322"/>
              <p:cNvSpPr>
                <a:spLocks noChangeShapeType="1"/>
              </p:cNvSpPr>
              <p:nvPr/>
            </p:nvSpPr>
            <p:spPr bwMode="gray">
              <a:xfrm flipV="1">
                <a:off x="1019" y="1725"/>
                <a:ext cx="66" cy="356"/>
              </a:xfrm>
              <a:prstGeom prst="line">
                <a:avLst/>
              </a:prstGeom>
              <a:noFill/>
              <a:ln w="9525">
                <a:solidFill>
                  <a:srgbClr val="000000"/>
                </a:solidFill>
                <a:round/>
                <a:headEnd/>
                <a:tailEnd/>
              </a:ln>
              <a:extLst>
                <a:ext uri="{909E8E84-426E-40dd-AFC4-6F175D3DCCD1}">
                  <a14:hiddenFill xmlns="" xmlns:a14="http://schemas.microsoft.com/office/drawing/2010/main">
                    <a:noFill/>
                  </a14:hiddenFill>
                </a:ext>
              </a:extLst>
            </p:spPr>
            <p:txBody>
              <a:bodyPr/>
              <a:lstStyle/>
              <a:p>
                <a:endParaRPr lang="en-US" sz="1800" dirty="0"/>
              </a:p>
            </p:txBody>
          </p:sp>
          <p:sp>
            <p:nvSpPr>
              <p:cNvPr id="103765" name="Line 323"/>
              <p:cNvSpPr>
                <a:spLocks noChangeShapeType="1"/>
              </p:cNvSpPr>
              <p:nvPr/>
            </p:nvSpPr>
            <p:spPr bwMode="gray">
              <a:xfrm flipH="1" flipV="1">
                <a:off x="1085" y="1725"/>
                <a:ext cx="136" cy="30"/>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a:lstStyle/>
              <a:p>
                <a:endParaRPr lang="en-US" sz="1800" dirty="0"/>
              </a:p>
            </p:txBody>
          </p:sp>
          <p:sp>
            <p:nvSpPr>
              <p:cNvPr id="103766" name="Line 324"/>
              <p:cNvSpPr>
                <a:spLocks noChangeShapeType="1"/>
              </p:cNvSpPr>
              <p:nvPr/>
            </p:nvSpPr>
            <p:spPr bwMode="gray">
              <a:xfrm flipH="1" flipV="1">
                <a:off x="2047" y="2353"/>
                <a:ext cx="143" cy="204"/>
              </a:xfrm>
              <a:prstGeom prst="line">
                <a:avLst/>
              </a:prstGeom>
              <a:noFill/>
              <a:ln w="12700">
                <a:solidFill>
                  <a:srgbClr val="000000"/>
                </a:solidFill>
                <a:round/>
                <a:headEnd/>
                <a:tailEnd/>
              </a:ln>
              <a:extLst>
                <a:ext uri="{909E8E84-426E-40dd-AFC4-6F175D3DCCD1}">
                  <a14:hiddenFill xmlns="" xmlns:a14="http://schemas.microsoft.com/office/drawing/2010/main">
                    <a:noFill/>
                  </a14:hiddenFill>
                </a:ext>
              </a:extLst>
            </p:spPr>
            <p:txBody>
              <a:bodyPr/>
              <a:lstStyle/>
              <a:p>
                <a:endParaRPr lang="en-US" sz="1800" dirty="0"/>
              </a:p>
            </p:txBody>
          </p:sp>
          <p:sp>
            <p:nvSpPr>
              <p:cNvPr id="103767" name="Line 325"/>
              <p:cNvSpPr>
                <a:spLocks noChangeShapeType="1"/>
              </p:cNvSpPr>
              <p:nvPr/>
            </p:nvSpPr>
            <p:spPr bwMode="gray">
              <a:xfrm>
                <a:off x="1982" y="2353"/>
                <a:ext cx="65" cy="1"/>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a:lstStyle/>
              <a:p>
                <a:endParaRPr lang="en-US" sz="1800" dirty="0"/>
              </a:p>
            </p:txBody>
          </p:sp>
          <p:sp>
            <p:nvSpPr>
              <p:cNvPr id="103768" name="Freeform 326"/>
              <p:cNvSpPr>
                <a:spLocks/>
              </p:cNvSpPr>
              <p:nvPr/>
            </p:nvSpPr>
            <p:spPr bwMode="gray">
              <a:xfrm>
                <a:off x="2118" y="2489"/>
                <a:ext cx="137" cy="219"/>
              </a:xfrm>
              <a:custGeom>
                <a:avLst/>
                <a:gdLst>
                  <a:gd name="T0" fmla="*/ 3059 w 94"/>
                  <a:gd name="T1" fmla="*/ 9955 h 133"/>
                  <a:gd name="T2" fmla="*/ 5926 w 94"/>
                  <a:gd name="T3" fmla="*/ 32086 h 133"/>
                  <a:gd name="T4" fmla="*/ 0 w 94"/>
                  <a:gd name="T5" fmla="*/ 0 h 133"/>
                  <a:gd name="T6" fmla="*/ 3059 w 94"/>
                  <a:gd name="T7" fmla="*/ 9955 h 133"/>
                  <a:gd name="T8" fmla="*/ 0 60000 65536"/>
                  <a:gd name="T9" fmla="*/ 0 60000 65536"/>
                  <a:gd name="T10" fmla="*/ 0 60000 65536"/>
                  <a:gd name="T11" fmla="*/ 0 60000 65536"/>
                  <a:gd name="T12" fmla="*/ 0 w 94"/>
                  <a:gd name="T13" fmla="*/ 0 h 133"/>
                  <a:gd name="T14" fmla="*/ 94 w 94"/>
                  <a:gd name="T15" fmla="*/ 133 h 133"/>
                </a:gdLst>
                <a:ahLst/>
                <a:cxnLst>
                  <a:cxn ang="T8">
                    <a:pos x="T0" y="T1"/>
                  </a:cxn>
                  <a:cxn ang="T9">
                    <a:pos x="T2" y="T3"/>
                  </a:cxn>
                  <a:cxn ang="T10">
                    <a:pos x="T4" y="T5"/>
                  </a:cxn>
                  <a:cxn ang="T11">
                    <a:pos x="T6" y="T7"/>
                  </a:cxn>
                </a:cxnLst>
                <a:rect l="T12" t="T13" r="T14" b="T15"/>
                <a:pathLst>
                  <a:path w="94" h="133">
                    <a:moveTo>
                      <a:pt x="49" y="41"/>
                    </a:moveTo>
                    <a:lnTo>
                      <a:pt x="94" y="133"/>
                    </a:lnTo>
                    <a:lnTo>
                      <a:pt x="0" y="0"/>
                    </a:lnTo>
                    <a:lnTo>
                      <a:pt x="49" y="41"/>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n-US" sz="1800" dirty="0"/>
              </a:p>
            </p:txBody>
          </p:sp>
          <p:sp>
            <p:nvSpPr>
              <p:cNvPr id="103769" name="Freeform 327"/>
              <p:cNvSpPr>
                <a:spLocks/>
              </p:cNvSpPr>
              <p:nvPr/>
            </p:nvSpPr>
            <p:spPr bwMode="gray">
              <a:xfrm>
                <a:off x="2190" y="2557"/>
                <a:ext cx="137" cy="151"/>
              </a:xfrm>
              <a:custGeom>
                <a:avLst/>
                <a:gdLst>
                  <a:gd name="T0" fmla="*/ 5926 w 94"/>
                  <a:gd name="T1" fmla="*/ 21431 h 92"/>
                  <a:gd name="T2" fmla="*/ 0 w 94"/>
                  <a:gd name="T3" fmla="*/ 0 h 92"/>
                  <a:gd name="T4" fmla="*/ 2848 w 94"/>
                  <a:gd name="T5" fmla="*/ 21431 h 92"/>
                  <a:gd name="T6" fmla="*/ 5926 w 94"/>
                  <a:gd name="T7" fmla="*/ 21431 h 92"/>
                  <a:gd name="T8" fmla="*/ 0 60000 65536"/>
                  <a:gd name="T9" fmla="*/ 0 60000 65536"/>
                  <a:gd name="T10" fmla="*/ 0 60000 65536"/>
                  <a:gd name="T11" fmla="*/ 0 60000 65536"/>
                  <a:gd name="T12" fmla="*/ 0 w 94"/>
                  <a:gd name="T13" fmla="*/ 0 h 92"/>
                  <a:gd name="T14" fmla="*/ 94 w 94"/>
                  <a:gd name="T15" fmla="*/ 92 h 92"/>
                </a:gdLst>
                <a:ahLst/>
                <a:cxnLst>
                  <a:cxn ang="T8">
                    <a:pos x="T0" y="T1"/>
                  </a:cxn>
                  <a:cxn ang="T9">
                    <a:pos x="T2" y="T3"/>
                  </a:cxn>
                  <a:cxn ang="T10">
                    <a:pos x="T4" y="T5"/>
                  </a:cxn>
                  <a:cxn ang="T11">
                    <a:pos x="T6" y="T7"/>
                  </a:cxn>
                </a:cxnLst>
                <a:rect l="T12" t="T13" r="T14" b="T15"/>
                <a:pathLst>
                  <a:path w="94" h="92">
                    <a:moveTo>
                      <a:pt x="94" y="92"/>
                    </a:moveTo>
                    <a:lnTo>
                      <a:pt x="0" y="0"/>
                    </a:lnTo>
                    <a:lnTo>
                      <a:pt x="45" y="92"/>
                    </a:lnTo>
                    <a:lnTo>
                      <a:pt x="94" y="92"/>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n-US" sz="1800" dirty="0"/>
              </a:p>
            </p:txBody>
          </p:sp>
          <p:sp>
            <p:nvSpPr>
              <p:cNvPr id="103770" name="Line 328"/>
              <p:cNvSpPr>
                <a:spLocks noChangeShapeType="1"/>
              </p:cNvSpPr>
              <p:nvPr/>
            </p:nvSpPr>
            <p:spPr bwMode="gray">
              <a:xfrm flipH="1" flipV="1">
                <a:off x="2190" y="2557"/>
                <a:ext cx="137" cy="151"/>
              </a:xfrm>
              <a:prstGeom prst="line">
                <a:avLst/>
              </a:prstGeom>
              <a:noFill/>
              <a:ln w="38100">
                <a:solidFill>
                  <a:srgbClr val="000000"/>
                </a:solidFill>
                <a:round/>
                <a:headEnd/>
                <a:tailEnd/>
              </a:ln>
              <a:extLst>
                <a:ext uri="{909E8E84-426E-40dd-AFC4-6F175D3DCCD1}">
                  <a14:hiddenFill xmlns="" xmlns:a14="http://schemas.microsoft.com/office/drawing/2010/main">
                    <a:noFill/>
                  </a14:hiddenFill>
                </a:ext>
              </a:extLst>
            </p:spPr>
            <p:txBody>
              <a:bodyPr/>
              <a:lstStyle/>
              <a:p>
                <a:endParaRPr lang="en-US" sz="1800" dirty="0"/>
              </a:p>
            </p:txBody>
          </p:sp>
          <p:sp>
            <p:nvSpPr>
              <p:cNvPr id="103771" name="Line 329"/>
              <p:cNvSpPr>
                <a:spLocks noChangeShapeType="1"/>
              </p:cNvSpPr>
              <p:nvPr/>
            </p:nvSpPr>
            <p:spPr bwMode="gray">
              <a:xfrm>
                <a:off x="2118" y="2489"/>
                <a:ext cx="72" cy="68"/>
              </a:xfrm>
              <a:prstGeom prst="line">
                <a:avLst/>
              </a:prstGeom>
              <a:noFill/>
              <a:ln w="38100">
                <a:solidFill>
                  <a:srgbClr val="000000"/>
                </a:solidFill>
                <a:round/>
                <a:headEnd/>
                <a:tailEnd/>
              </a:ln>
              <a:extLst>
                <a:ext uri="{909E8E84-426E-40dd-AFC4-6F175D3DCCD1}">
                  <a14:hiddenFill xmlns="" xmlns:a14="http://schemas.microsoft.com/office/drawing/2010/main">
                    <a:noFill/>
                  </a14:hiddenFill>
                </a:ext>
              </a:extLst>
            </p:spPr>
            <p:txBody>
              <a:bodyPr/>
              <a:lstStyle/>
              <a:p>
                <a:endParaRPr lang="en-US" sz="1800" dirty="0"/>
              </a:p>
            </p:txBody>
          </p:sp>
          <p:sp>
            <p:nvSpPr>
              <p:cNvPr id="103772" name="Freeform 330"/>
              <p:cNvSpPr>
                <a:spLocks/>
              </p:cNvSpPr>
              <p:nvPr/>
            </p:nvSpPr>
            <p:spPr bwMode="gray">
              <a:xfrm>
                <a:off x="739" y="2504"/>
                <a:ext cx="137" cy="286"/>
              </a:xfrm>
              <a:custGeom>
                <a:avLst/>
                <a:gdLst>
                  <a:gd name="T0" fmla="*/ 3059 w 94"/>
                  <a:gd name="T1" fmla="*/ 0 h 174"/>
                  <a:gd name="T2" fmla="*/ 5926 w 94"/>
                  <a:gd name="T3" fmla="*/ 27236 h 174"/>
                  <a:gd name="T4" fmla="*/ 0 w 94"/>
                  <a:gd name="T5" fmla="*/ 41196 h 174"/>
                  <a:gd name="T6" fmla="*/ 3059 w 94"/>
                  <a:gd name="T7" fmla="*/ 0 h 174"/>
                  <a:gd name="T8" fmla="*/ 0 60000 65536"/>
                  <a:gd name="T9" fmla="*/ 0 60000 65536"/>
                  <a:gd name="T10" fmla="*/ 0 60000 65536"/>
                  <a:gd name="T11" fmla="*/ 0 60000 65536"/>
                  <a:gd name="T12" fmla="*/ 0 w 94"/>
                  <a:gd name="T13" fmla="*/ 0 h 174"/>
                  <a:gd name="T14" fmla="*/ 94 w 94"/>
                  <a:gd name="T15" fmla="*/ 174 h 174"/>
                </a:gdLst>
                <a:ahLst/>
                <a:cxnLst>
                  <a:cxn ang="T8">
                    <a:pos x="T0" y="T1"/>
                  </a:cxn>
                  <a:cxn ang="T9">
                    <a:pos x="T2" y="T3"/>
                  </a:cxn>
                  <a:cxn ang="T10">
                    <a:pos x="T4" y="T5"/>
                  </a:cxn>
                  <a:cxn ang="T11">
                    <a:pos x="T6" y="T7"/>
                  </a:cxn>
                </a:cxnLst>
                <a:rect l="T12" t="T13" r="T14" b="T15"/>
                <a:pathLst>
                  <a:path w="94" h="174">
                    <a:moveTo>
                      <a:pt x="49" y="0"/>
                    </a:moveTo>
                    <a:lnTo>
                      <a:pt x="94" y="115"/>
                    </a:lnTo>
                    <a:lnTo>
                      <a:pt x="0" y="174"/>
                    </a:lnTo>
                    <a:lnTo>
                      <a:pt x="49"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n-US" sz="1800" dirty="0"/>
              </a:p>
            </p:txBody>
          </p:sp>
          <p:sp>
            <p:nvSpPr>
              <p:cNvPr id="103773" name="Freeform 331"/>
              <p:cNvSpPr>
                <a:spLocks/>
              </p:cNvSpPr>
              <p:nvPr/>
            </p:nvSpPr>
            <p:spPr bwMode="gray">
              <a:xfrm>
                <a:off x="811" y="2376"/>
                <a:ext cx="137" cy="317"/>
              </a:xfrm>
              <a:custGeom>
                <a:avLst/>
                <a:gdLst>
                  <a:gd name="T0" fmla="*/ 5926 w 94"/>
                  <a:gd name="T1" fmla="*/ 0 h 193"/>
                  <a:gd name="T2" fmla="*/ 0 w 94"/>
                  <a:gd name="T3" fmla="*/ 18274 h 193"/>
                  <a:gd name="T4" fmla="*/ 2848 w 94"/>
                  <a:gd name="T5" fmla="*/ 45344 h 193"/>
                  <a:gd name="T6" fmla="*/ 5926 w 94"/>
                  <a:gd name="T7" fmla="*/ 0 h 193"/>
                  <a:gd name="T8" fmla="*/ 0 60000 65536"/>
                  <a:gd name="T9" fmla="*/ 0 60000 65536"/>
                  <a:gd name="T10" fmla="*/ 0 60000 65536"/>
                  <a:gd name="T11" fmla="*/ 0 60000 65536"/>
                  <a:gd name="T12" fmla="*/ 0 w 94"/>
                  <a:gd name="T13" fmla="*/ 0 h 193"/>
                  <a:gd name="T14" fmla="*/ 94 w 94"/>
                  <a:gd name="T15" fmla="*/ 193 h 193"/>
                </a:gdLst>
                <a:ahLst/>
                <a:cxnLst>
                  <a:cxn ang="T8">
                    <a:pos x="T0" y="T1"/>
                  </a:cxn>
                  <a:cxn ang="T9">
                    <a:pos x="T2" y="T3"/>
                  </a:cxn>
                  <a:cxn ang="T10">
                    <a:pos x="T4" y="T5"/>
                  </a:cxn>
                  <a:cxn ang="T11">
                    <a:pos x="T6" y="T7"/>
                  </a:cxn>
                </a:cxnLst>
                <a:rect l="T12" t="T13" r="T14" b="T15"/>
                <a:pathLst>
                  <a:path w="94" h="193">
                    <a:moveTo>
                      <a:pt x="94" y="0"/>
                    </a:moveTo>
                    <a:lnTo>
                      <a:pt x="0" y="78"/>
                    </a:lnTo>
                    <a:lnTo>
                      <a:pt x="45" y="193"/>
                    </a:lnTo>
                    <a:lnTo>
                      <a:pt x="94"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n-US" sz="1800" dirty="0"/>
              </a:p>
            </p:txBody>
          </p:sp>
          <p:sp>
            <p:nvSpPr>
              <p:cNvPr id="103774" name="Line 332"/>
              <p:cNvSpPr>
                <a:spLocks noChangeShapeType="1"/>
              </p:cNvSpPr>
              <p:nvPr/>
            </p:nvSpPr>
            <p:spPr bwMode="gray">
              <a:xfrm flipH="1">
                <a:off x="1486" y="1883"/>
                <a:ext cx="169" cy="23"/>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a:lstStyle/>
              <a:p>
                <a:endParaRPr lang="en-US" sz="1800" dirty="0"/>
              </a:p>
            </p:txBody>
          </p:sp>
          <p:sp>
            <p:nvSpPr>
              <p:cNvPr id="103775" name="Line 333"/>
              <p:cNvSpPr>
                <a:spLocks noChangeShapeType="1"/>
              </p:cNvSpPr>
              <p:nvPr/>
            </p:nvSpPr>
            <p:spPr bwMode="gray">
              <a:xfrm flipV="1">
                <a:off x="1501" y="1994"/>
                <a:ext cx="99" cy="34"/>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a:lstStyle/>
              <a:p>
                <a:endParaRPr lang="en-US" sz="1800" dirty="0"/>
              </a:p>
            </p:txBody>
          </p:sp>
          <p:sp>
            <p:nvSpPr>
              <p:cNvPr id="103776" name="Line 334"/>
              <p:cNvSpPr>
                <a:spLocks noChangeShapeType="1"/>
              </p:cNvSpPr>
              <p:nvPr/>
            </p:nvSpPr>
            <p:spPr bwMode="gray">
              <a:xfrm flipV="1">
                <a:off x="739" y="2504"/>
                <a:ext cx="72" cy="286"/>
              </a:xfrm>
              <a:prstGeom prst="line">
                <a:avLst/>
              </a:prstGeom>
              <a:noFill/>
              <a:ln w="9525">
                <a:solidFill>
                  <a:srgbClr val="000000"/>
                </a:solidFill>
                <a:round/>
                <a:headEnd/>
                <a:tailEnd/>
              </a:ln>
              <a:extLst>
                <a:ext uri="{909E8E84-426E-40dd-AFC4-6F175D3DCCD1}">
                  <a14:hiddenFill xmlns="" xmlns:a14="http://schemas.microsoft.com/office/drawing/2010/main">
                    <a:noFill/>
                  </a14:hiddenFill>
                </a:ext>
              </a:extLst>
            </p:spPr>
            <p:txBody>
              <a:bodyPr/>
              <a:lstStyle/>
              <a:p>
                <a:endParaRPr lang="en-US" sz="1800" dirty="0"/>
              </a:p>
            </p:txBody>
          </p:sp>
          <p:sp>
            <p:nvSpPr>
              <p:cNvPr id="103777" name="Line 335"/>
              <p:cNvSpPr>
                <a:spLocks noChangeShapeType="1"/>
              </p:cNvSpPr>
              <p:nvPr/>
            </p:nvSpPr>
            <p:spPr bwMode="gray">
              <a:xfrm flipH="1">
                <a:off x="811" y="2376"/>
                <a:ext cx="137" cy="128"/>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a:lstStyle/>
              <a:p>
                <a:endParaRPr lang="en-US" sz="1800" dirty="0"/>
              </a:p>
            </p:txBody>
          </p:sp>
          <p:sp>
            <p:nvSpPr>
              <p:cNvPr id="103778" name="Freeform 336"/>
              <p:cNvSpPr>
                <a:spLocks/>
              </p:cNvSpPr>
              <p:nvPr/>
            </p:nvSpPr>
            <p:spPr bwMode="gray">
              <a:xfrm>
                <a:off x="395" y="3064"/>
                <a:ext cx="137" cy="59"/>
              </a:xfrm>
              <a:custGeom>
                <a:avLst/>
                <a:gdLst>
                  <a:gd name="T0" fmla="*/ 5926 w 94"/>
                  <a:gd name="T1" fmla="*/ 2922 h 36"/>
                  <a:gd name="T2" fmla="*/ 0 w 94"/>
                  <a:gd name="T3" fmla="*/ 0 h 36"/>
                  <a:gd name="T4" fmla="*/ 3059 w 94"/>
                  <a:gd name="T5" fmla="*/ 8289 h 36"/>
                  <a:gd name="T6" fmla="*/ 5926 w 94"/>
                  <a:gd name="T7" fmla="*/ 2922 h 36"/>
                  <a:gd name="T8" fmla="*/ 0 60000 65536"/>
                  <a:gd name="T9" fmla="*/ 0 60000 65536"/>
                  <a:gd name="T10" fmla="*/ 0 60000 65536"/>
                  <a:gd name="T11" fmla="*/ 0 60000 65536"/>
                  <a:gd name="T12" fmla="*/ 0 w 94"/>
                  <a:gd name="T13" fmla="*/ 0 h 36"/>
                  <a:gd name="T14" fmla="*/ 94 w 94"/>
                  <a:gd name="T15" fmla="*/ 36 h 36"/>
                </a:gdLst>
                <a:ahLst/>
                <a:cxnLst>
                  <a:cxn ang="T8">
                    <a:pos x="T0" y="T1"/>
                  </a:cxn>
                  <a:cxn ang="T9">
                    <a:pos x="T2" y="T3"/>
                  </a:cxn>
                  <a:cxn ang="T10">
                    <a:pos x="T4" y="T5"/>
                  </a:cxn>
                  <a:cxn ang="T11">
                    <a:pos x="T6" y="T7"/>
                  </a:cxn>
                </a:cxnLst>
                <a:rect l="T12" t="T13" r="T14" b="T15"/>
                <a:pathLst>
                  <a:path w="94" h="36">
                    <a:moveTo>
                      <a:pt x="94" y="13"/>
                    </a:moveTo>
                    <a:lnTo>
                      <a:pt x="0" y="0"/>
                    </a:lnTo>
                    <a:lnTo>
                      <a:pt x="49" y="36"/>
                    </a:lnTo>
                    <a:lnTo>
                      <a:pt x="94" y="13"/>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n-US" sz="1800" dirty="0"/>
              </a:p>
            </p:txBody>
          </p:sp>
          <p:sp>
            <p:nvSpPr>
              <p:cNvPr id="103779" name="Freeform 337"/>
              <p:cNvSpPr>
                <a:spLocks/>
              </p:cNvSpPr>
              <p:nvPr/>
            </p:nvSpPr>
            <p:spPr bwMode="gray">
              <a:xfrm>
                <a:off x="2327" y="2708"/>
                <a:ext cx="135" cy="356"/>
              </a:xfrm>
              <a:custGeom>
                <a:avLst/>
                <a:gdLst>
                  <a:gd name="T0" fmla="*/ 5622 w 93"/>
                  <a:gd name="T1" fmla="*/ 52655 h 216"/>
                  <a:gd name="T2" fmla="*/ 0 w 93"/>
                  <a:gd name="T3" fmla="*/ 0 h 216"/>
                  <a:gd name="T4" fmla="*/ 2668 w 93"/>
                  <a:gd name="T5" fmla="*/ 21164 h 216"/>
                  <a:gd name="T6" fmla="*/ 5622 w 93"/>
                  <a:gd name="T7" fmla="*/ 52655 h 216"/>
                  <a:gd name="T8" fmla="*/ 0 60000 65536"/>
                  <a:gd name="T9" fmla="*/ 0 60000 65536"/>
                  <a:gd name="T10" fmla="*/ 0 60000 65536"/>
                  <a:gd name="T11" fmla="*/ 0 60000 65536"/>
                  <a:gd name="T12" fmla="*/ 0 w 93"/>
                  <a:gd name="T13" fmla="*/ 0 h 216"/>
                  <a:gd name="T14" fmla="*/ 93 w 93"/>
                  <a:gd name="T15" fmla="*/ 216 h 216"/>
                </a:gdLst>
                <a:ahLst/>
                <a:cxnLst>
                  <a:cxn ang="T8">
                    <a:pos x="T0" y="T1"/>
                  </a:cxn>
                  <a:cxn ang="T9">
                    <a:pos x="T2" y="T3"/>
                  </a:cxn>
                  <a:cxn ang="T10">
                    <a:pos x="T4" y="T5"/>
                  </a:cxn>
                  <a:cxn ang="T11">
                    <a:pos x="T6" y="T7"/>
                  </a:cxn>
                </a:cxnLst>
                <a:rect l="T12" t="T13" r="T14" b="T15"/>
                <a:pathLst>
                  <a:path w="93" h="216">
                    <a:moveTo>
                      <a:pt x="93" y="216"/>
                    </a:moveTo>
                    <a:lnTo>
                      <a:pt x="0" y="0"/>
                    </a:lnTo>
                    <a:lnTo>
                      <a:pt x="44" y="87"/>
                    </a:lnTo>
                    <a:lnTo>
                      <a:pt x="93" y="216"/>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n-US" sz="1800" dirty="0"/>
              </a:p>
            </p:txBody>
          </p:sp>
          <p:sp>
            <p:nvSpPr>
              <p:cNvPr id="103780" name="Freeform 338"/>
              <p:cNvSpPr>
                <a:spLocks/>
              </p:cNvSpPr>
              <p:nvPr/>
            </p:nvSpPr>
            <p:spPr bwMode="gray">
              <a:xfrm>
                <a:off x="2462" y="3064"/>
                <a:ext cx="138" cy="59"/>
              </a:xfrm>
              <a:custGeom>
                <a:avLst/>
                <a:gdLst>
                  <a:gd name="T0" fmla="*/ 6429 w 94"/>
                  <a:gd name="T1" fmla="*/ 2922 h 36"/>
                  <a:gd name="T2" fmla="*/ 0 w 94"/>
                  <a:gd name="T3" fmla="*/ 0 h 36"/>
                  <a:gd name="T4" fmla="*/ 3381 w 94"/>
                  <a:gd name="T5" fmla="*/ 8289 h 36"/>
                  <a:gd name="T6" fmla="*/ 6429 w 94"/>
                  <a:gd name="T7" fmla="*/ 2922 h 36"/>
                  <a:gd name="T8" fmla="*/ 0 60000 65536"/>
                  <a:gd name="T9" fmla="*/ 0 60000 65536"/>
                  <a:gd name="T10" fmla="*/ 0 60000 65536"/>
                  <a:gd name="T11" fmla="*/ 0 60000 65536"/>
                  <a:gd name="T12" fmla="*/ 0 w 94"/>
                  <a:gd name="T13" fmla="*/ 0 h 36"/>
                  <a:gd name="T14" fmla="*/ 94 w 94"/>
                  <a:gd name="T15" fmla="*/ 36 h 36"/>
                </a:gdLst>
                <a:ahLst/>
                <a:cxnLst>
                  <a:cxn ang="T8">
                    <a:pos x="T0" y="T1"/>
                  </a:cxn>
                  <a:cxn ang="T9">
                    <a:pos x="T2" y="T3"/>
                  </a:cxn>
                  <a:cxn ang="T10">
                    <a:pos x="T4" y="T5"/>
                  </a:cxn>
                  <a:cxn ang="T11">
                    <a:pos x="T6" y="T7"/>
                  </a:cxn>
                </a:cxnLst>
                <a:rect l="T12" t="T13" r="T14" b="T15"/>
                <a:pathLst>
                  <a:path w="94" h="36">
                    <a:moveTo>
                      <a:pt x="94" y="13"/>
                    </a:moveTo>
                    <a:lnTo>
                      <a:pt x="0" y="0"/>
                    </a:lnTo>
                    <a:lnTo>
                      <a:pt x="50" y="36"/>
                    </a:lnTo>
                    <a:lnTo>
                      <a:pt x="94" y="13"/>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n-US" sz="1800" dirty="0"/>
              </a:p>
            </p:txBody>
          </p:sp>
          <p:sp>
            <p:nvSpPr>
              <p:cNvPr id="103781" name="Line 339"/>
              <p:cNvSpPr>
                <a:spLocks noChangeShapeType="1"/>
              </p:cNvSpPr>
              <p:nvPr/>
            </p:nvSpPr>
            <p:spPr bwMode="gray">
              <a:xfrm>
                <a:off x="2462" y="3070"/>
                <a:ext cx="138" cy="15"/>
              </a:xfrm>
              <a:prstGeom prst="line">
                <a:avLst/>
              </a:prstGeom>
              <a:noFill/>
              <a:ln w="28575">
                <a:solidFill>
                  <a:srgbClr val="000000"/>
                </a:solidFill>
                <a:round/>
                <a:headEnd/>
                <a:tailEnd/>
              </a:ln>
              <a:extLst>
                <a:ext uri="{909E8E84-426E-40dd-AFC4-6F175D3DCCD1}">
                  <a14:hiddenFill xmlns="" xmlns:a14="http://schemas.microsoft.com/office/drawing/2010/main">
                    <a:noFill/>
                  </a14:hiddenFill>
                </a:ext>
              </a:extLst>
            </p:spPr>
            <p:txBody>
              <a:bodyPr/>
              <a:lstStyle/>
              <a:p>
                <a:endParaRPr lang="en-US" sz="1800" dirty="0"/>
              </a:p>
            </p:txBody>
          </p:sp>
          <p:sp>
            <p:nvSpPr>
              <p:cNvPr id="103782" name="Freeform 340"/>
              <p:cNvSpPr>
                <a:spLocks/>
              </p:cNvSpPr>
              <p:nvPr/>
            </p:nvSpPr>
            <p:spPr bwMode="gray">
              <a:xfrm>
                <a:off x="2391" y="2851"/>
                <a:ext cx="144" cy="272"/>
              </a:xfrm>
              <a:custGeom>
                <a:avLst/>
                <a:gdLst>
                  <a:gd name="T0" fmla="*/ 3004 w 99"/>
                  <a:gd name="T1" fmla="*/ 31568 h 165"/>
                  <a:gd name="T2" fmla="*/ 6087 w 99"/>
                  <a:gd name="T3" fmla="*/ 40289 h 165"/>
                  <a:gd name="T4" fmla="*/ 0 w 99"/>
                  <a:gd name="T5" fmla="*/ 0 h 165"/>
                  <a:gd name="T6" fmla="*/ 3004 w 99"/>
                  <a:gd name="T7" fmla="*/ 31568 h 165"/>
                  <a:gd name="T8" fmla="*/ 0 60000 65536"/>
                  <a:gd name="T9" fmla="*/ 0 60000 65536"/>
                  <a:gd name="T10" fmla="*/ 0 60000 65536"/>
                  <a:gd name="T11" fmla="*/ 0 60000 65536"/>
                  <a:gd name="T12" fmla="*/ 0 w 99"/>
                  <a:gd name="T13" fmla="*/ 0 h 165"/>
                  <a:gd name="T14" fmla="*/ 99 w 99"/>
                  <a:gd name="T15" fmla="*/ 165 h 165"/>
                </a:gdLst>
                <a:ahLst/>
                <a:cxnLst>
                  <a:cxn ang="T8">
                    <a:pos x="T0" y="T1"/>
                  </a:cxn>
                  <a:cxn ang="T9">
                    <a:pos x="T2" y="T3"/>
                  </a:cxn>
                  <a:cxn ang="T10">
                    <a:pos x="T4" y="T5"/>
                  </a:cxn>
                  <a:cxn ang="T11">
                    <a:pos x="T6" y="T7"/>
                  </a:cxn>
                </a:cxnLst>
                <a:rect l="T12" t="T13" r="T14" b="T15"/>
                <a:pathLst>
                  <a:path w="99" h="165">
                    <a:moveTo>
                      <a:pt x="49" y="129"/>
                    </a:moveTo>
                    <a:lnTo>
                      <a:pt x="99" y="165"/>
                    </a:lnTo>
                    <a:lnTo>
                      <a:pt x="0" y="0"/>
                    </a:lnTo>
                    <a:lnTo>
                      <a:pt x="49" y="129"/>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n-US" sz="1800" dirty="0"/>
              </a:p>
            </p:txBody>
          </p:sp>
          <p:sp>
            <p:nvSpPr>
              <p:cNvPr id="103783" name="Line 341"/>
              <p:cNvSpPr>
                <a:spLocks noChangeShapeType="1"/>
              </p:cNvSpPr>
              <p:nvPr/>
            </p:nvSpPr>
            <p:spPr bwMode="gray">
              <a:xfrm>
                <a:off x="2462" y="3064"/>
                <a:ext cx="2" cy="1"/>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a:lstStyle/>
              <a:p>
                <a:endParaRPr lang="en-US" sz="1800" dirty="0"/>
              </a:p>
            </p:txBody>
          </p:sp>
          <p:sp>
            <p:nvSpPr>
              <p:cNvPr id="103784" name="Freeform 342"/>
              <p:cNvSpPr>
                <a:spLocks/>
              </p:cNvSpPr>
              <p:nvPr/>
            </p:nvSpPr>
            <p:spPr bwMode="gray">
              <a:xfrm>
                <a:off x="948" y="2081"/>
                <a:ext cx="137" cy="295"/>
              </a:xfrm>
              <a:custGeom>
                <a:avLst/>
                <a:gdLst>
                  <a:gd name="T0" fmla="*/ 0 w 94"/>
                  <a:gd name="T1" fmla="*/ 43576 h 179"/>
                  <a:gd name="T2" fmla="*/ 5926 w 94"/>
                  <a:gd name="T3" fmla="*/ 39024 h 179"/>
                  <a:gd name="T4" fmla="*/ 3059 w 94"/>
                  <a:gd name="T5" fmla="*/ 0 h 179"/>
                  <a:gd name="T6" fmla="*/ 0 w 94"/>
                  <a:gd name="T7" fmla="*/ 43576 h 179"/>
                  <a:gd name="T8" fmla="*/ 0 60000 65536"/>
                  <a:gd name="T9" fmla="*/ 0 60000 65536"/>
                  <a:gd name="T10" fmla="*/ 0 60000 65536"/>
                  <a:gd name="T11" fmla="*/ 0 60000 65536"/>
                  <a:gd name="T12" fmla="*/ 0 w 94"/>
                  <a:gd name="T13" fmla="*/ 0 h 179"/>
                  <a:gd name="T14" fmla="*/ 94 w 94"/>
                  <a:gd name="T15" fmla="*/ 179 h 179"/>
                </a:gdLst>
                <a:ahLst/>
                <a:cxnLst>
                  <a:cxn ang="T8">
                    <a:pos x="T0" y="T1"/>
                  </a:cxn>
                  <a:cxn ang="T9">
                    <a:pos x="T2" y="T3"/>
                  </a:cxn>
                  <a:cxn ang="T10">
                    <a:pos x="T4" y="T5"/>
                  </a:cxn>
                  <a:cxn ang="T11">
                    <a:pos x="T6" y="T7"/>
                  </a:cxn>
                </a:cxnLst>
                <a:rect l="T12" t="T13" r="T14" b="T15"/>
                <a:pathLst>
                  <a:path w="94" h="179">
                    <a:moveTo>
                      <a:pt x="0" y="179"/>
                    </a:moveTo>
                    <a:lnTo>
                      <a:pt x="94" y="160"/>
                    </a:lnTo>
                    <a:lnTo>
                      <a:pt x="49" y="0"/>
                    </a:lnTo>
                    <a:lnTo>
                      <a:pt x="0" y="179"/>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n-US" sz="1800" dirty="0"/>
              </a:p>
            </p:txBody>
          </p:sp>
          <p:sp>
            <p:nvSpPr>
              <p:cNvPr id="103785" name="Freeform 343"/>
              <p:cNvSpPr>
                <a:spLocks/>
              </p:cNvSpPr>
              <p:nvPr/>
            </p:nvSpPr>
            <p:spPr bwMode="gray">
              <a:xfrm>
                <a:off x="1019" y="2058"/>
                <a:ext cx="138" cy="286"/>
              </a:xfrm>
              <a:custGeom>
                <a:avLst/>
                <a:gdLst>
                  <a:gd name="T0" fmla="*/ 6429 w 94"/>
                  <a:gd name="T1" fmla="*/ 0 h 174"/>
                  <a:gd name="T2" fmla="*/ 0 w 94"/>
                  <a:gd name="T3" fmla="*/ 3312 h 174"/>
                  <a:gd name="T4" fmla="*/ 3057 w 94"/>
                  <a:gd name="T5" fmla="*/ 41196 h 174"/>
                  <a:gd name="T6" fmla="*/ 6429 w 94"/>
                  <a:gd name="T7" fmla="*/ 0 h 174"/>
                  <a:gd name="T8" fmla="*/ 0 60000 65536"/>
                  <a:gd name="T9" fmla="*/ 0 60000 65536"/>
                  <a:gd name="T10" fmla="*/ 0 60000 65536"/>
                  <a:gd name="T11" fmla="*/ 0 60000 65536"/>
                  <a:gd name="T12" fmla="*/ 0 w 94"/>
                  <a:gd name="T13" fmla="*/ 0 h 174"/>
                  <a:gd name="T14" fmla="*/ 94 w 94"/>
                  <a:gd name="T15" fmla="*/ 174 h 174"/>
                </a:gdLst>
                <a:ahLst/>
                <a:cxnLst>
                  <a:cxn ang="T8">
                    <a:pos x="T0" y="T1"/>
                  </a:cxn>
                  <a:cxn ang="T9">
                    <a:pos x="T2" y="T3"/>
                  </a:cxn>
                  <a:cxn ang="T10">
                    <a:pos x="T4" y="T5"/>
                  </a:cxn>
                  <a:cxn ang="T11">
                    <a:pos x="T6" y="T7"/>
                  </a:cxn>
                </a:cxnLst>
                <a:rect l="T12" t="T13" r="T14" b="T15"/>
                <a:pathLst>
                  <a:path w="94" h="174">
                    <a:moveTo>
                      <a:pt x="94" y="0"/>
                    </a:moveTo>
                    <a:lnTo>
                      <a:pt x="0" y="14"/>
                    </a:lnTo>
                    <a:lnTo>
                      <a:pt x="45" y="174"/>
                    </a:lnTo>
                    <a:lnTo>
                      <a:pt x="94"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n-US" sz="1800" dirty="0"/>
              </a:p>
            </p:txBody>
          </p:sp>
          <p:sp>
            <p:nvSpPr>
              <p:cNvPr id="103786" name="Freeform 344"/>
              <p:cNvSpPr>
                <a:spLocks/>
              </p:cNvSpPr>
              <p:nvPr/>
            </p:nvSpPr>
            <p:spPr bwMode="gray">
              <a:xfrm>
                <a:off x="1157" y="1755"/>
                <a:ext cx="135" cy="416"/>
              </a:xfrm>
              <a:custGeom>
                <a:avLst/>
                <a:gdLst>
                  <a:gd name="T0" fmla="*/ 0 w 93"/>
                  <a:gd name="T1" fmla="*/ 43769 h 253"/>
                  <a:gd name="T2" fmla="*/ 5622 w 93"/>
                  <a:gd name="T3" fmla="*/ 60121 h 253"/>
                  <a:gd name="T4" fmla="*/ 2668 w 93"/>
                  <a:gd name="T5" fmla="*/ 0 h 253"/>
                  <a:gd name="T6" fmla="*/ 0 w 93"/>
                  <a:gd name="T7" fmla="*/ 43769 h 253"/>
                  <a:gd name="T8" fmla="*/ 0 60000 65536"/>
                  <a:gd name="T9" fmla="*/ 0 60000 65536"/>
                  <a:gd name="T10" fmla="*/ 0 60000 65536"/>
                  <a:gd name="T11" fmla="*/ 0 60000 65536"/>
                  <a:gd name="T12" fmla="*/ 0 w 93"/>
                  <a:gd name="T13" fmla="*/ 0 h 253"/>
                  <a:gd name="T14" fmla="*/ 93 w 93"/>
                  <a:gd name="T15" fmla="*/ 253 h 253"/>
                </a:gdLst>
                <a:ahLst/>
                <a:cxnLst>
                  <a:cxn ang="T8">
                    <a:pos x="T0" y="T1"/>
                  </a:cxn>
                  <a:cxn ang="T9">
                    <a:pos x="T2" y="T3"/>
                  </a:cxn>
                  <a:cxn ang="T10">
                    <a:pos x="T4" y="T5"/>
                  </a:cxn>
                  <a:cxn ang="T11">
                    <a:pos x="T6" y="T7"/>
                  </a:cxn>
                </a:cxnLst>
                <a:rect l="T12" t="T13" r="T14" b="T15"/>
                <a:pathLst>
                  <a:path w="93" h="253">
                    <a:moveTo>
                      <a:pt x="0" y="184"/>
                    </a:moveTo>
                    <a:lnTo>
                      <a:pt x="93" y="253"/>
                    </a:lnTo>
                    <a:lnTo>
                      <a:pt x="44" y="0"/>
                    </a:lnTo>
                    <a:lnTo>
                      <a:pt x="0" y="184"/>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n-US" sz="1800" dirty="0"/>
              </a:p>
            </p:txBody>
          </p:sp>
          <p:sp>
            <p:nvSpPr>
              <p:cNvPr id="103787" name="Line 345"/>
              <p:cNvSpPr>
                <a:spLocks noChangeShapeType="1"/>
              </p:cNvSpPr>
              <p:nvPr/>
            </p:nvSpPr>
            <p:spPr bwMode="gray">
              <a:xfrm>
                <a:off x="2327" y="2715"/>
                <a:ext cx="135" cy="349"/>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a:lstStyle/>
              <a:p>
                <a:endParaRPr lang="en-US" sz="1800" dirty="0"/>
              </a:p>
            </p:txBody>
          </p:sp>
          <p:sp>
            <p:nvSpPr>
              <p:cNvPr id="103788" name="Freeform 346"/>
              <p:cNvSpPr>
                <a:spLocks/>
              </p:cNvSpPr>
              <p:nvPr/>
            </p:nvSpPr>
            <p:spPr bwMode="gray">
              <a:xfrm>
                <a:off x="2255" y="2708"/>
                <a:ext cx="136" cy="143"/>
              </a:xfrm>
              <a:custGeom>
                <a:avLst/>
                <a:gdLst>
                  <a:gd name="T0" fmla="*/ 3214 w 93"/>
                  <a:gd name="T1" fmla="*/ 0 h 87"/>
                  <a:gd name="T2" fmla="*/ 6092 w 93"/>
                  <a:gd name="T3" fmla="*/ 20557 h 87"/>
                  <a:gd name="T4" fmla="*/ 0 w 93"/>
                  <a:gd name="T5" fmla="*/ 0 h 87"/>
                  <a:gd name="T6" fmla="*/ 3214 w 93"/>
                  <a:gd name="T7" fmla="*/ 0 h 87"/>
                  <a:gd name="T8" fmla="*/ 0 60000 65536"/>
                  <a:gd name="T9" fmla="*/ 0 60000 65536"/>
                  <a:gd name="T10" fmla="*/ 0 60000 65536"/>
                  <a:gd name="T11" fmla="*/ 0 60000 65536"/>
                  <a:gd name="T12" fmla="*/ 0 w 93"/>
                  <a:gd name="T13" fmla="*/ 0 h 87"/>
                  <a:gd name="T14" fmla="*/ 93 w 93"/>
                  <a:gd name="T15" fmla="*/ 87 h 87"/>
                </a:gdLst>
                <a:ahLst/>
                <a:cxnLst>
                  <a:cxn ang="T8">
                    <a:pos x="T0" y="T1"/>
                  </a:cxn>
                  <a:cxn ang="T9">
                    <a:pos x="T2" y="T3"/>
                  </a:cxn>
                  <a:cxn ang="T10">
                    <a:pos x="T4" y="T5"/>
                  </a:cxn>
                  <a:cxn ang="T11">
                    <a:pos x="T6" y="T7"/>
                  </a:cxn>
                </a:cxnLst>
                <a:rect l="T12" t="T13" r="T14" b="T15"/>
                <a:pathLst>
                  <a:path w="93" h="87">
                    <a:moveTo>
                      <a:pt x="49" y="0"/>
                    </a:moveTo>
                    <a:lnTo>
                      <a:pt x="93" y="87"/>
                    </a:lnTo>
                    <a:lnTo>
                      <a:pt x="0" y="0"/>
                    </a:lnTo>
                    <a:lnTo>
                      <a:pt x="49"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n-US" sz="1800" dirty="0"/>
              </a:p>
            </p:txBody>
          </p:sp>
          <p:sp>
            <p:nvSpPr>
              <p:cNvPr id="103789" name="Line 347"/>
              <p:cNvSpPr>
                <a:spLocks noChangeShapeType="1"/>
              </p:cNvSpPr>
              <p:nvPr/>
            </p:nvSpPr>
            <p:spPr bwMode="gray">
              <a:xfrm flipH="1" flipV="1">
                <a:off x="395" y="3064"/>
                <a:ext cx="137" cy="21"/>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a:lstStyle/>
              <a:p>
                <a:endParaRPr lang="en-US" sz="1800" dirty="0"/>
              </a:p>
            </p:txBody>
          </p:sp>
          <p:sp>
            <p:nvSpPr>
              <p:cNvPr id="103790" name="Line 348"/>
              <p:cNvSpPr>
                <a:spLocks noChangeShapeType="1"/>
              </p:cNvSpPr>
              <p:nvPr/>
            </p:nvSpPr>
            <p:spPr bwMode="gray">
              <a:xfrm>
                <a:off x="2327" y="2708"/>
                <a:ext cx="1" cy="7"/>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a:lstStyle/>
              <a:p>
                <a:endParaRPr lang="en-US" sz="1800" dirty="0"/>
              </a:p>
            </p:txBody>
          </p:sp>
          <p:sp>
            <p:nvSpPr>
              <p:cNvPr id="103791" name="Line 349"/>
              <p:cNvSpPr>
                <a:spLocks noChangeShapeType="1"/>
              </p:cNvSpPr>
              <p:nvPr/>
            </p:nvSpPr>
            <p:spPr bwMode="gray">
              <a:xfrm>
                <a:off x="2462" y="3064"/>
                <a:ext cx="2" cy="6"/>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a:lstStyle/>
              <a:p>
                <a:endParaRPr lang="en-US" sz="1800" dirty="0"/>
              </a:p>
            </p:txBody>
          </p:sp>
          <p:sp>
            <p:nvSpPr>
              <p:cNvPr id="103792" name="Line 350"/>
              <p:cNvSpPr>
                <a:spLocks noChangeShapeType="1"/>
              </p:cNvSpPr>
              <p:nvPr/>
            </p:nvSpPr>
            <p:spPr bwMode="gray">
              <a:xfrm>
                <a:off x="2398" y="2860"/>
                <a:ext cx="64" cy="204"/>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a:lstStyle/>
              <a:p>
                <a:endParaRPr lang="en-US" sz="1800" dirty="0"/>
              </a:p>
            </p:txBody>
          </p:sp>
          <p:sp>
            <p:nvSpPr>
              <p:cNvPr id="103793" name="Freeform 351"/>
              <p:cNvSpPr>
                <a:spLocks/>
              </p:cNvSpPr>
              <p:nvPr/>
            </p:nvSpPr>
            <p:spPr bwMode="gray">
              <a:xfrm>
                <a:off x="1637" y="2043"/>
                <a:ext cx="137" cy="219"/>
              </a:xfrm>
              <a:custGeom>
                <a:avLst/>
                <a:gdLst>
                  <a:gd name="T0" fmla="*/ 2848 w 94"/>
                  <a:gd name="T1" fmla="*/ 0 h 133"/>
                  <a:gd name="T2" fmla="*/ 5926 w 94"/>
                  <a:gd name="T3" fmla="*/ 32086 h 133"/>
                  <a:gd name="T4" fmla="*/ 0 w 94"/>
                  <a:gd name="T5" fmla="*/ 16392 h 133"/>
                  <a:gd name="T6" fmla="*/ 2848 w 94"/>
                  <a:gd name="T7" fmla="*/ 0 h 133"/>
                  <a:gd name="T8" fmla="*/ 0 60000 65536"/>
                  <a:gd name="T9" fmla="*/ 0 60000 65536"/>
                  <a:gd name="T10" fmla="*/ 0 60000 65536"/>
                  <a:gd name="T11" fmla="*/ 0 60000 65536"/>
                  <a:gd name="T12" fmla="*/ 0 w 94"/>
                  <a:gd name="T13" fmla="*/ 0 h 133"/>
                  <a:gd name="T14" fmla="*/ 94 w 94"/>
                  <a:gd name="T15" fmla="*/ 133 h 133"/>
                </a:gdLst>
                <a:ahLst/>
                <a:cxnLst>
                  <a:cxn ang="T8">
                    <a:pos x="T0" y="T1"/>
                  </a:cxn>
                  <a:cxn ang="T9">
                    <a:pos x="T2" y="T3"/>
                  </a:cxn>
                  <a:cxn ang="T10">
                    <a:pos x="T4" y="T5"/>
                  </a:cxn>
                  <a:cxn ang="T11">
                    <a:pos x="T6" y="T7"/>
                  </a:cxn>
                </a:cxnLst>
                <a:rect l="T12" t="T13" r="T14" b="T15"/>
                <a:pathLst>
                  <a:path w="94" h="133">
                    <a:moveTo>
                      <a:pt x="45" y="0"/>
                    </a:moveTo>
                    <a:lnTo>
                      <a:pt x="94" y="133"/>
                    </a:lnTo>
                    <a:lnTo>
                      <a:pt x="0" y="68"/>
                    </a:lnTo>
                    <a:lnTo>
                      <a:pt x="45"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n-US" sz="1800" dirty="0"/>
              </a:p>
            </p:txBody>
          </p:sp>
          <p:sp>
            <p:nvSpPr>
              <p:cNvPr id="103794" name="Freeform 352"/>
              <p:cNvSpPr>
                <a:spLocks/>
              </p:cNvSpPr>
              <p:nvPr/>
            </p:nvSpPr>
            <p:spPr bwMode="gray">
              <a:xfrm>
                <a:off x="1702" y="2043"/>
                <a:ext cx="143" cy="219"/>
              </a:xfrm>
              <a:custGeom>
                <a:avLst/>
                <a:gdLst>
                  <a:gd name="T0" fmla="*/ 6266 w 98"/>
                  <a:gd name="T1" fmla="*/ 23145 h 133"/>
                  <a:gd name="T2" fmla="*/ 0 w 98"/>
                  <a:gd name="T3" fmla="*/ 0 h 133"/>
                  <a:gd name="T4" fmla="*/ 3139 w 98"/>
                  <a:gd name="T5" fmla="*/ 32086 h 133"/>
                  <a:gd name="T6" fmla="*/ 6266 w 98"/>
                  <a:gd name="T7" fmla="*/ 23145 h 133"/>
                  <a:gd name="T8" fmla="*/ 0 60000 65536"/>
                  <a:gd name="T9" fmla="*/ 0 60000 65536"/>
                  <a:gd name="T10" fmla="*/ 0 60000 65536"/>
                  <a:gd name="T11" fmla="*/ 0 60000 65536"/>
                  <a:gd name="T12" fmla="*/ 0 w 98"/>
                  <a:gd name="T13" fmla="*/ 0 h 133"/>
                  <a:gd name="T14" fmla="*/ 98 w 98"/>
                  <a:gd name="T15" fmla="*/ 133 h 133"/>
                </a:gdLst>
                <a:ahLst/>
                <a:cxnLst>
                  <a:cxn ang="T8">
                    <a:pos x="T0" y="T1"/>
                  </a:cxn>
                  <a:cxn ang="T9">
                    <a:pos x="T2" y="T3"/>
                  </a:cxn>
                  <a:cxn ang="T10">
                    <a:pos x="T4" y="T5"/>
                  </a:cxn>
                  <a:cxn ang="T11">
                    <a:pos x="T6" y="T7"/>
                  </a:cxn>
                </a:cxnLst>
                <a:rect l="T12" t="T13" r="T14" b="T15"/>
                <a:pathLst>
                  <a:path w="98" h="133">
                    <a:moveTo>
                      <a:pt x="98" y="96"/>
                    </a:moveTo>
                    <a:lnTo>
                      <a:pt x="0" y="0"/>
                    </a:lnTo>
                    <a:lnTo>
                      <a:pt x="49" y="133"/>
                    </a:lnTo>
                    <a:lnTo>
                      <a:pt x="98" y="96"/>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n-US" sz="1800" dirty="0"/>
              </a:p>
            </p:txBody>
          </p:sp>
          <p:sp>
            <p:nvSpPr>
              <p:cNvPr id="103795" name="Line 353"/>
              <p:cNvSpPr>
                <a:spLocks noChangeShapeType="1"/>
              </p:cNvSpPr>
              <p:nvPr/>
            </p:nvSpPr>
            <p:spPr bwMode="gray">
              <a:xfrm flipH="1">
                <a:off x="1019" y="2058"/>
                <a:ext cx="138" cy="23"/>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a:lstStyle/>
              <a:p>
                <a:endParaRPr lang="en-US" sz="1800" dirty="0"/>
              </a:p>
            </p:txBody>
          </p:sp>
          <p:sp>
            <p:nvSpPr>
              <p:cNvPr id="103796" name="Line 354"/>
              <p:cNvSpPr>
                <a:spLocks noChangeShapeType="1"/>
              </p:cNvSpPr>
              <p:nvPr/>
            </p:nvSpPr>
            <p:spPr bwMode="gray">
              <a:xfrm flipV="1">
                <a:off x="948" y="2081"/>
                <a:ext cx="71" cy="295"/>
              </a:xfrm>
              <a:prstGeom prst="line">
                <a:avLst/>
              </a:prstGeom>
              <a:noFill/>
              <a:ln w="9525">
                <a:solidFill>
                  <a:srgbClr val="000000"/>
                </a:solidFill>
                <a:round/>
                <a:headEnd/>
                <a:tailEnd/>
              </a:ln>
              <a:extLst>
                <a:ext uri="{909E8E84-426E-40dd-AFC4-6F175D3DCCD1}">
                  <a14:hiddenFill xmlns="" xmlns:a14="http://schemas.microsoft.com/office/drawing/2010/main">
                    <a:noFill/>
                  </a14:hiddenFill>
                </a:ext>
              </a:extLst>
            </p:spPr>
            <p:txBody>
              <a:bodyPr/>
              <a:lstStyle/>
              <a:p>
                <a:endParaRPr lang="en-US" sz="1800" dirty="0"/>
              </a:p>
            </p:txBody>
          </p:sp>
          <p:sp>
            <p:nvSpPr>
              <p:cNvPr id="103797" name="Line 355"/>
              <p:cNvSpPr>
                <a:spLocks noChangeShapeType="1"/>
              </p:cNvSpPr>
              <p:nvPr/>
            </p:nvSpPr>
            <p:spPr bwMode="gray">
              <a:xfrm flipH="1" flipV="1">
                <a:off x="1205" y="1850"/>
                <a:ext cx="138" cy="99"/>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a:lstStyle/>
              <a:p>
                <a:endParaRPr lang="en-US" sz="1800" dirty="0"/>
              </a:p>
            </p:txBody>
          </p:sp>
          <p:sp>
            <p:nvSpPr>
              <p:cNvPr id="103798" name="Line 356"/>
              <p:cNvSpPr>
                <a:spLocks noChangeShapeType="1"/>
              </p:cNvSpPr>
              <p:nvPr/>
            </p:nvSpPr>
            <p:spPr bwMode="gray">
              <a:xfrm flipV="1">
                <a:off x="1157" y="1755"/>
                <a:ext cx="64" cy="303"/>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a:lstStyle/>
              <a:p>
                <a:endParaRPr lang="en-US" sz="1800" dirty="0"/>
              </a:p>
            </p:txBody>
          </p:sp>
          <p:sp>
            <p:nvSpPr>
              <p:cNvPr id="103799" name="Line 357"/>
              <p:cNvSpPr>
                <a:spLocks noChangeShapeType="1"/>
              </p:cNvSpPr>
              <p:nvPr/>
            </p:nvSpPr>
            <p:spPr bwMode="gray">
              <a:xfrm>
                <a:off x="2255" y="2708"/>
                <a:ext cx="72" cy="2"/>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a:lstStyle/>
              <a:p>
                <a:endParaRPr lang="en-US" sz="1800" dirty="0"/>
              </a:p>
            </p:txBody>
          </p:sp>
          <p:sp>
            <p:nvSpPr>
              <p:cNvPr id="103800" name="Line 358"/>
              <p:cNvSpPr>
                <a:spLocks noChangeShapeType="1"/>
              </p:cNvSpPr>
              <p:nvPr/>
            </p:nvSpPr>
            <p:spPr bwMode="gray">
              <a:xfrm flipH="1" flipV="1">
                <a:off x="1702" y="2041"/>
                <a:ext cx="143" cy="158"/>
              </a:xfrm>
              <a:prstGeom prst="line">
                <a:avLst/>
              </a:prstGeom>
              <a:noFill/>
              <a:ln w="38100">
                <a:solidFill>
                  <a:srgbClr val="000000"/>
                </a:solidFill>
                <a:round/>
                <a:headEnd/>
                <a:tailEnd/>
              </a:ln>
              <a:extLst>
                <a:ext uri="{909E8E84-426E-40dd-AFC4-6F175D3DCCD1}">
                  <a14:hiddenFill xmlns="" xmlns:a14="http://schemas.microsoft.com/office/drawing/2010/main">
                    <a:noFill/>
                  </a14:hiddenFill>
                </a:ext>
              </a:extLst>
            </p:spPr>
            <p:txBody>
              <a:bodyPr/>
              <a:lstStyle/>
              <a:p>
                <a:endParaRPr lang="en-US" sz="1800" dirty="0"/>
              </a:p>
            </p:txBody>
          </p:sp>
          <p:sp>
            <p:nvSpPr>
              <p:cNvPr id="103801" name="Freeform 359"/>
              <p:cNvSpPr>
                <a:spLocks/>
              </p:cNvSpPr>
              <p:nvPr/>
            </p:nvSpPr>
            <p:spPr bwMode="gray">
              <a:xfrm>
                <a:off x="1774" y="2201"/>
                <a:ext cx="137" cy="196"/>
              </a:xfrm>
              <a:custGeom>
                <a:avLst/>
                <a:gdLst>
                  <a:gd name="T0" fmla="*/ 3059 w 94"/>
                  <a:gd name="T1" fmla="*/ 0 h 119"/>
                  <a:gd name="T2" fmla="*/ 5926 w 94"/>
                  <a:gd name="T3" fmla="*/ 28810 h 119"/>
                  <a:gd name="T4" fmla="*/ 0 w 94"/>
                  <a:gd name="T5" fmla="*/ 8950 h 119"/>
                  <a:gd name="T6" fmla="*/ 3059 w 94"/>
                  <a:gd name="T7" fmla="*/ 0 h 119"/>
                  <a:gd name="T8" fmla="*/ 0 60000 65536"/>
                  <a:gd name="T9" fmla="*/ 0 60000 65536"/>
                  <a:gd name="T10" fmla="*/ 0 60000 65536"/>
                  <a:gd name="T11" fmla="*/ 0 60000 65536"/>
                  <a:gd name="T12" fmla="*/ 0 w 94"/>
                  <a:gd name="T13" fmla="*/ 0 h 119"/>
                  <a:gd name="T14" fmla="*/ 94 w 94"/>
                  <a:gd name="T15" fmla="*/ 119 h 119"/>
                </a:gdLst>
                <a:ahLst/>
                <a:cxnLst>
                  <a:cxn ang="T8">
                    <a:pos x="T0" y="T1"/>
                  </a:cxn>
                  <a:cxn ang="T9">
                    <a:pos x="T2" y="T3"/>
                  </a:cxn>
                  <a:cxn ang="T10">
                    <a:pos x="T4" y="T5"/>
                  </a:cxn>
                  <a:cxn ang="T11">
                    <a:pos x="T6" y="T7"/>
                  </a:cxn>
                </a:cxnLst>
                <a:rect l="T12" t="T13" r="T14" b="T15"/>
                <a:pathLst>
                  <a:path w="94" h="119">
                    <a:moveTo>
                      <a:pt x="49" y="0"/>
                    </a:moveTo>
                    <a:lnTo>
                      <a:pt x="94" y="119"/>
                    </a:lnTo>
                    <a:lnTo>
                      <a:pt x="0" y="37"/>
                    </a:lnTo>
                    <a:lnTo>
                      <a:pt x="49"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n-US" sz="1800" dirty="0"/>
              </a:p>
            </p:txBody>
          </p:sp>
          <p:sp>
            <p:nvSpPr>
              <p:cNvPr id="103802" name="Freeform 360"/>
              <p:cNvSpPr>
                <a:spLocks/>
              </p:cNvSpPr>
              <p:nvPr/>
            </p:nvSpPr>
            <p:spPr bwMode="gray">
              <a:xfrm>
                <a:off x="1845" y="2201"/>
                <a:ext cx="137" cy="196"/>
              </a:xfrm>
              <a:custGeom>
                <a:avLst/>
                <a:gdLst>
                  <a:gd name="T0" fmla="*/ 5926 w 94"/>
                  <a:gd name="T1" fmla="*/ 22313 h 119"/>
                  <a:gd name="T2" fmla="*/ 0 w 94"/>
                  <a:gd name="T3" fmla="*/ 0 h 119"/>
                  <a:gd name="T4" fmla="*/ 2848 w 94"/>
                  <a:gd name="T5" fmla="*/ 28810 h 119"/>
                  <a:gd name="T6" fmla="*/ 5926 w 94"/>
                  <a:gd name="T7" fmla="*/ 22313 h 119"/>
                  <a:gd name="T8" fmla="*/ 0 60000 65536"/>
                  <a:gd name="T9" fmla="*/ 0 60000 65536"/>
                  <a:gd name="T10" fmla="*/ 0 60000 65536"/>
                  <a:gd name="T11" fmla="*/ 0 60000 65536"/>
                  <a:gd name="T12" fmla="*/ 0 w 94"/>
                  <a:gd name="T13" fmla="*/ 0 h 119"/>
                  <a:gd name="T14" fmla="*/ 94 w 94"/>
                  <a:gd name="T15" fmla="*/ 119 h 119"/>
                </a:gdLst>
                <a:ahLst/>
                <a:cxnLst>
                  <a:cxn ang="T8">
                    <a:pos x="T0" y="T1"/>
                  </a:cxn>
                  <a:cxn ang="T9">
                    <a:pos x="T2" y="T3"/>
                  </a:cxn>
                  <a:cxn ang="T10">
                    <a:pos x="T4" y="T5"/>
                  </a:cxn>
                  <a:cxn ang="T11">
                    <a:pos x="T6" y="T7"/>
                  </a:cxn>
                </a:cxnLst>
                <a:rect l="T12" t="T13" r="T14" b="T15"/>
                <a:pathLst>
                  <a:path w="94" h="119">
                    <a:moveTo>
                      <a:pt x="94" y="92"/>
                    </a:moveTo>
                    <a:lnTo>
                      <a:pt x="0" y="0"/>
                    </a:lnTo>
                    <a:lnTo>
                      <a:pt x="45" y="119"/>
                    </a:lnTo>
                    <a:lnTo>
                      <a:pt x="94" y="92"/>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n-US" sz="1800" dirty="0"/>
              </a:p>
            </p:txBody>
          </p:sp>
          <p:sp>
            <p:nvSpPr>
              <p:cNvPr id="103803" name="Line 361"/>
              <p:cNvSpPr>
                <a:spLocks noChangeShapeType="1"/>
              </p:cNvSpPr>
              <p:nvPr/>
            </p:nvSpPr>
            <p:spPr bwMode="gray">
              <a:xfrm flipH="1" flipV="1">
                <a:off x="1336" y="1946"/>
                <a:ext cx="174" cy="92"/>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a:lstStyle/>
              <a:p>
                <a:endParaRPr lang="en-US" sz="1800" dirty="0"/>
              </a:p>
            </p:txBody>
          </p:sp>
          <p:sp>
            <p:nvSpPr>
              <p:cNvPr id="103804" name="Line 362"/>
              <p:cNvSpPr>
                <a:spLocks noChangeShapeType="1"/>
              </p:cNvSpPr>
              <p:nvPr/>
            </p:nvSpPr>
            <p:spPr bwMode="gray">
              <a:xfrm flipV="1">
                <a:off x="1292" y="1946"/>
                <a:ext cx="48" cy="225"/>
              </a:xfrm>
              <a:prstGeom prst="line">
                <a:avLst/>
              </a:prstGeom>
              <a:noFill/>
              <a:ln w="38100">
                <a:solidFill>
                  <a:srgbClr val="000000"/>
                </a:solidFill>
                <a:round/>
                <a:headEnd/>
                <a:tailEnd/>
              </a:ln>
              <a:extLst>
                <a:ext uri="{909E8E84-426E-40dd-AFC4-6F175D3DCCD1}">
                  <a14:hiddenFill xmlns="" xmlns:a14="http://schemas.microsoft.com/office/drawing/2010/main">
                    <a:noFill/>
                  </a14:hiddenFill>
                </a:ext>
              </a:extLst>
            </p:spPr>
            <p:txBody>
              <a:bodyPr/>
              <a:lstStyle/>
              <a:p>
                <a:endParaRPr lang="en-US" sz="1800" dirty="0"/>
              </a:p>
            </p:txBody>
          </p:sp>
          <p:sp>
            <p:nvSpPr>
              <p:cNvPr id="103805" name="Line 363"/>
              <p:cNvSpPr>
                <a:spLocks noChangeShapeType="1"/>
              </p:cNvSpPr>
              <p:nvPr/>
            </p:nvSpPr>
            <p:spPr bwMode="gray">
              <a:xfrm flipH="1" flipV="1">
                <a:off x="1845" y="2201"/>
                <a:ext cx="137" cy="152"/>
              </a:xfrm>
              <a:prstGeom prst="line">
                <a:avLst/>
              </a:prstGeom>
              <a:noFill/>
              <a:ln w="38100">
                <a:solidFill>
                  <a:srgbClr val="000000"/>
                </a:solidFill>
                <a:round/>
                <a:headEnd/>
                <a:tailEnd/>
              </a:ln>
              <a:extLst>
                <a:ext uri="{909E8E84-426E-40dd-AFC4-6F175D3DCCD1}">
                  <a14:hiddenFill xmlns="" xmlns:a14="http://schemas.microsoft.com/office/drawing/2010/main">
                    <a:noFill/>
                  </a14:hiddenFill>
                </a:ext>
              </a:extLst>
            </p:spPr>
            <p:txBody>
              <a:bodyPr/>
              <a:lstStyle/>
              <a:p>
                <a:endParaRPr lang="en-US" sz="1800" dirty="0"/>
              </a:p>
            </p:txBody>
          </p:sp>
          <p:sp>
            <p:nvSpPr>
              <p:cNvPr id="103806" name="Line 364"/>
              <p:cNvSpPr>
                <a:spLocks noChangeShapeType="1"/>
              </p:cNvSpPr>
              <p:nvPr/>
            </p:nvSpPr>
            <p:spPr bwMode="gray">
              <a:xfrm flipV="1">
                <a:off x="1774" y="2201"/>
                <a:ext cx="71" cy="61"/>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a:lstStyle/>
              <a:p>
                <a:endParaRPr lang="en-US" sz="1800" dirty="0"/>
              </a:p>
            </p:txBody>
          </p:sp>
          <p:sp>
            <p:nvSpPr>
              <p:cNvPr id="103807" name="Freeform 365"/>
              <p:cNvSpPr>
                <a:spLocks/>
              </p:cNvSpPr>
              <p:nvPr/>
            </p:nvSpPr>
            <p:spPr bwMode="gray">
              <a:xfrm>
                <a:off x="675" y="2790"/>
                <a:ext cx="136" cy="333"/>
              </a:xfrm>
              <a:custGeom>
                <a:avLst/>
                <a:gdLst>
                  <a:gd name="T0" fmla="*/ 2855 w 93"/>
                  <a:gd name="T1" fmla="*/ 0 h 202"/>
                  <a:gd name="T2" fmla="*/ 6092 w 93"/>
                  <a:gd name="T3" fmla="*/ 49371 h 202"/>
                  <a:gd name="T4" fmla="*/ 0 w 93"/>
                  <a:gd name="T5" fmla="*/ 47101 h 202"/>
                  <a:gd name="T6" fmla="*/ 2855 w 93"/>
                  <a:gd name="T7" fmla="*/ 0 h 202"/>
                  <a:gd name="T8" fmla="*/ 0 60000 65536"/>
                  <a:gd name="T9" fmla="*/ 0 60000 65536"/>
                  <a:gd name="T10" fmla="*/ 0 60000 65536"/>
                  <a:gd name="T11" fmla="*/ 0 60000 65536"/>
                  <a:gd name="T12" fmla="*/ 0 w 93"/>
                  <a:gd name="T13" fmla="*/ 0 h 202"/>
                  <a:gd name="T14" fmla="*/ 93 w 93"/>
                  <a:gd name="T15" fmla="*/ 202 h 202"/>
                </a:gdLst>
                <a:ahLst/>
                <a:cxnLst>
                  <a:cxn ang="T8">
                    <a:pos x="T0" y="T1"/>
                  </a:cxn>
                  <a:cxn ang="T9">
                    <a:pos x="T2" y="T3"/>
                  </a:cxn>
                  <a:cxn ang="T10">
                    <a:pos x="T4" y="T5"/>
                  </a:cxn>
                  <a:cxn ang="T11">
                    <a:pos x="T6" y="T7"/>
                  </a:cxn>
                </a:cxnLst>
                <a:rect l="T12" t="T13" r="T14" b="T15"/>
                <a:pathLst>
                  <a:path w="93" h="202">
                    <a:moveTo>
                      <a:pt x="44" y="0"/>
                    </a:moveTo>
                    <a:lnTo>
                      <a:pt x="93" y="202"/>
                    </a:lnTo>
                    <a:lnTo>
                      <a:pt x="0" y="193"/>
                    </a:lnTo>
                    <a:lnTo>
                      <a:pt x="44"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n-US" sz="1800" dirty="0"/>
              </a:p>
            </p:txBody>
          </p:sp>
          <p:sp>
            <p:nvSpPr>
              <p:cNvPr id="103808" name="Freeform 366"/>
              <p:cNvSpPr>
                <a:spLocks/>
              </p:cNvSpPr>
              <p:nvPr/>
            </p:nvSpPr>
            <p:spPr bwMode="gray">
              <a:xfrm>
                <a:off x="739" y="2693"/>
                <a:ext cx="137" cy="430"/>
              </a:xfrm>
              <a:custGeom>
                <a:avLst/>
                <a:gdLst>
                  <a:gd name="T0" fmla="*/ 5926 w 94"/>
                  <a:gd name="T1" fmla="*/ 0 h 261"/>
                  <a:gd name="T2" fmla="*/ 0 w 94"/>
                  <a:gd name="T3" fmla="*/ 14337 h 261"/>
                  <a:gd name="T4" fmla="*/ 3059 w 94"/>
                  <a:gd name="T5" fmla="*/ 63286 h 261"/>
                  <a:gd name="T6" fmla="*/ 5926 w 94"/>
                  <a:gd name="T7" fmla="*/ 0 h 261"/>
                  <a:gd name="T8" fmla="*/ 0 60000 65536"/>
                  <a:gd name="T9" fmla="*/ 0 60000 65536"/>
                  <a:gd name="T10" fmla="*/ 0 60000 65536"/>
                  <a:gd name="T11" fmla="*/ 0 60000 65536"/>
                  <a:gd name="T12" fmla="*/ 0 w 94"/>
                  <a:gd name="T13" fmla="*/ 0 h 261"/>
                  <a:gd name="T14" fmla="*/ 94 w 94"/>
                  <a:gd name="T15" fmla="*/ 261 h 261"/>
                </a:gdLst>
                <a:ahLst/>
                <a:cxnLst>
                  <a:cxn ang="T8">
                    <a:pos x="T0" y="T1"/>
                  </a:cxn>
                  <a:cxn ang="T9">
                    <a:pos x="T2" y="T3"/>
                  </a:cxn>
                  <a:cxn ang="T10">
                    <a:pos x="T4" y="T5"/>
                  </a:cxn>
                  <a:cxn ang="T11">
                    <a:pos x="T6" y="T7"/>
                  </a:cxn>
                </a:cxnLst>
                <a:rect l="T12" t="T13" r="T14" b="T15"/>
                <a:pathLst>
                  <a:path w="94" h="261">
                    <a:moveTo>
                      <a:pt x="94" y="0"/>
                    </a:moveTo>
                    <a:lnTo>
                      <a:pt x="0" y="59"/>
                    </a:lnTo>
                    <a:lnTo>
                      <a:pt x="49" y="261"/>
                    </a:lnTo>
                    <a:lnTo>
                      <a:pt x="94"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n-US" sz="1800" dirty="0"/>
              </a:p>
            </p:txBody>
          </p:sp>
          <p:sp>
            <p:nvSpPr>
              <p:cNvPr id="103809" name="Freeform 367"/>
              <p:cNvSpPr>
                <a:spLocks/>
              </p:cNvSpPr>
              <p:nvPr/>
            </p:nvSpPr>
            <p:spPr bwMode="gray">
              <a:xfrm>
                <a:off x="2535" y="3085"/>
                <a:ext cx="136" cy="61"/>
              </a:xfrm>
              <a:custGeom>
                <a:avLst/>
                <a:gdLst>
                  <a:gd name="T0" fmla="*/ 2855 w 93"/>
                  <a:gd name="T1" fmla="*/ 0 h 37"/>
                  <a:gd name="T2" fmla="*/ 6092 w 93"/>
                  <a:gd name="T3" fmla="*/ 9101 h 37"/>
                  <a:gd name="T4" fmla="*/ 0 w 93"/>
                  <a:gd name="T5" fmla="*/ 5670 h 37"/>
                  <a:gd name="T6" fmla="*/ 2855 w 93"/>
                  <a:gd name="T7" fmla="*/ 0 h 37"/>
                  <a:gd name="T8" fmla="*/ 0 60000 65536"/>
                  <a:gd name="T9" fmla="*/ 0 60000 65536"/>
                  <a:gd name="T10" fmla="*/ 0 60000 65536"/>
                  <a:gd name="T11" fmla="*/ 0 60000 65536"/>
                  <a:gd name="T12" fmla="*/ 0 w 93"/>
                  <a:gd name="T13" fmla="*/ 0 h 37"/>
                  <a:gd name="T14" fmla="*/ 93 w 93"/>
                  <a:gd name="T15" fmla="*/ 37 h 37"/>
                </a:gdLst>
                <a:ahLst/>
                <a:cxnLst>
                  <a:cxn ang="T8">
                    <a:pos x="T0" y="T1"/>
                  </a:cxn>
                  <a:cxn ang="T9">
                    <a:pos x="T2" y="T3"/>
                  </a:cxn>
                  <a:cxn ang="T10">
                    <a:pos x="T4" y="T5"/>
                  </a:cxn>
                  <a:cxn ang="T11">
                    <a:pos x="T6" y="T7"/>
                  </a:cxn>
                </a:cxnLst>
                <a:rect l="T12" t="T13" r="T14" b="T15"/>
                <a:pathLst>
                  <a:path w="93" h="37">
                    <a:moveTo>
                      <a:pt x="44" y="0"/>
                    </a:moveTo>
                    <a:lnTo>
                      <a:pt x="93" y="37"/>
                    </a:lnTo>
                    <a:lnTo>
                      <a:pt x="0" y="23"/>
                    </a:lnTo>
                    <a:lnTo>
                      <a:pt x="44"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n-US" sz="1800" dirty="0"/>
              </a:p>
            </p:txBody>
          </p:sp>
          <p:sp>
            <p:nvSpPr>
              <p:cNvPr id="103810" name="Freeform 368"/>
              <p:cNvSpPr>
                <a:spLocks/>
              </p:cNvSpPr>
              <p:nvPr/>
            </p:nvSpPr>
            <p:spPr bwMode="gray">
              <a:xfrm>
                <a:off x="466" y="3085"/>
                <a:ext cx="138" cy="61"/>
              </a:xfrm>
              <a:custGeom>
                <a:avLst/>
                <a:gdLst>
                  <a:gd name="T0" fmla="*/ 3057 w 94"/>
                  <a:gd name="T1" fmla="*/ 0 h 37"/>
                  <a:gd name="T2" fmla="*/ 6429 w 94"/>
                  <a:gd name="T3" fmla="*/ 9101 h 37"/>
                  <a:gd name="T4" fmla="*/ 0 w 94"/>
                  <a:gd name="T5" fmla="*/ 5670 h 37"/>
                  <a:gd name="T6" fmla="*/ 3057 w 94"/>
                  <a:gd name="T7" fmla="*/ 0 h 37"/>
                  <a:gd name="T8" fmla="*/ 0 60000 65536"/>
                  <a:gd name="T9" fmla="*/ 0 60000 65536"/>
                  <a:gd name="T10" fmla="*/ 0 60000 65536"/>
                  <a:gd name="T11" fmla="*/ 0 60000 65536"/>
                  <a:gd name="T12" fmla="*/ 0 w 94"/>
                  <a:gd name="T13" fmla="*/ 0 h 37"/>
                  <a:gd name="T14" fmla="*/ 94 w 94"/>
                  <a:gd name="T15" fmla="*/ 37 h 37"/>
                </a:gdLst>
                <a:ahLst/>
                <a:cxnLst>
                  <a:cxn ang="T8">
                    <a:pos x="T0" y="T1"/>
                  </a:cxn>
                  <a:cxn ang="T9">
                    <a:pos x="T2" y="T3"/>
                  </a:cxn>
                  <a:cxn ang="T10">
                    <a:pos x="T4" y="T5"/>
                  </a:cxn>
                  <a:cxn ang="T11">
                    <a:pos x="T6" y="T7"/>
                  </a:cxn>
                </a:cxnLst>
                <a:rect l="T12" t="T13" r="T14" b="T15"/>
                <a:pathLst>
                  <a:path w="94" h="37">
                    <a:moveTo>
                      <a:pt x="45" y="0"/>
                    </a:moveTo>
                    <a:lnTo>
                      <a:pt x="94" y="37"/>
                    </a:lnTo>
                    <a:lnTo>
                      <a:pt x="0" y="23"/>
                    </a:lnTo>
                    <a:lnTo>
                      <a:pt x="45"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n-US" sz="1800" dirty="0"/>
              </a:p>
            </p:txBody>
          </p:sp>
          <p:sp>
            <p:nvSpPr>
              <p:cNvPr id="103811" name="Freeform 369"/>
              <p:cNvSpPr>
                <a:spLocks/>
              </p:cNvSpPr>
              <p:nvPr/>
            </p:nvSpPr>
            <p:spPr bwMode="gray">
              <a:xfrm>
                <a:off x="532" y="3085"/>
                <a:ext cx="143" cy="61"/>
              </a:xfrm>
              <a:custGeom>
                <a:avLst/>
                <a:gdLst>
                  <a:gd name="T0" fmla="*/ 6266 w 98"/>
                  <a:gd name="T1" fmla="*/ 3439 h 37"/>
                  <a:gd name="T2" fmla="*/ 0 w 98"/>
                  <a:gd name="T3" fmla="*/ 0 h 37"/>
                  <a:gd name="T4" fmla="*/ 3139 w 98"/>
                  <a:gd name="T5" fmla="*/ 9101 h 37"/>
                  <a:gd name="T6" fmla="*/ 6266 w 98"/>
                  <a:gd name="T7" fmla="*/ 3439 h 37"/>
                  <a:gd name="T8" fmla="*/ 0 60000 65536"/>
                  <a:gd name="T9" fmla="*/ 0 60000 65536"/>
                  <a:gd name="T10" fmla="*/ 0 60000 65536"/>
                  <a:gd name="T11" fmla="*/ 0 60000 65536"/>
                  <a:gd name="T12" fmla="*/ 0 w 98"/>
                  <a:gd name="T13" fmla="*/ 0 h 37"/>
                  <a:gd name="T14" fmla="*/ 98 w 98"/>
                  <a:gd name="T15" fmla="*/ 37 h 37"/>
                </a:gdLst>
                <a:ahLst/>
                <a:cxnLst>
                  <a:cxn ang="T8">
                    <a:pos x="T0" y="T1"/>
                  </a:cxn>
                  <a:cxn ang="T9">
                    <a:pos x="T2" y="T3"/>
                  </a:cxn>
                  <a:cxn ang="T10">
                    <a:pos x="T4" y="T5"/>
                  </a:cxn>
                  <a:cxn ang="T11">
                    <a:pos x="T6" y="T7"/>
                  </a:cxn>
                </a:cxnLst>
                <a:rect l="T12" t="T13" r="T14" b="T15"/>
                <a:pathLst>
                  <a:path w="98" h="37">
                    <a:moveTo>
                      <a:pt x="98" y="14"/>
                    </a:moveTo>
                    <a:lnTo>
                      <a:pt x="0" y="0"/>
                    </a:lnTo>
                    <a:lnTo>
                      <a:pt x="49" y="37"/>
                    </a:lnTo>
                    <a:lnTo>
                      <a:pt x="98" y="14"/>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n-US" sz="1800" dirty="0"/>
              </a:p>
            </p:txBody>
          </p:sp>
          <p:sp>
            <p:nvSpPr>
              <p:cNvPr id="103812" name="Line 370"/>
              <p:cNvSpPr>
                <a:spLocks noChangeShapeType="1"/>
              </p:cNvSpPr>
              <p:nvPr/>
            </p:nvSpPr>
            <p:spPr bwMode="gray">
              <a:xfrm flipV="1">
                <a:off x="675" y="2790"/>
                <a:ext cx="64" cy="318"/>
              </a:xfrm>
              <a:prstGeom prst="line">
                <a:avLst/>
              </a:prstGeom>
              <a:noFill/>
              <a:ln w="9525">
                <a:solidFill>
                  <a:srgbClr val="000000"/>
                </a:solidFill>
                <a:round/>
                <a:headEnd/>
                <a:tailEnd/>
              </a:ln>
              <a:extLst>
                <a:ext uri="{909E8E84-426E-40dd-AFC4-6F175D3DCCD1}">
                  <a14:hiddenFill xmlns="" xmlns:a14="http://schemas.microsoft.com/office/drawing/2010/main">
                    <a:noFill/>
                  </a14:hiddenFill>
                </a:ext>
              </a:extLst>
            </p:spPr>
            <p:txBody>
              <a:bodyPr/>
              <a:lstStyle/>
              <a:p>
                <a:endParaRPr lang="en-US" sz="1800" dirty="0"/>
              </a:p>
            </p:txBody>
          </p:sp>
          <p:sp>
            <p:nvSpPr>
              <p:cNvPr id="103813" name="Line 371"/>
              <p:cNvSpPr>
                <a:spLocks noChangeShapeType="1"/>
              </p:cNvSpPr>
              <p:nvPr/>
            </p:nvSpPr>
            <p:spPr bwMode="gray">
              <a:xfrm flipH="1">
                <a:off x="2535" y="3085"/>
                <a:ext cx="65" cy="38"/>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a:lstStyle/>
              <a:p>
                <a:endParaRPr lang="en-US" sz="1800" dirty="0"/>
              </a:p>
            </p:txBody>
          </p:sp>
          <p:sp>
            <p:nvSpPr>
              <p:cNvPr id="103814" name="Line 372"/>
              <p:cNvSpPr>
                <a:spLocks noChangeShapeType="1"/>
              </p:cNvSpPr>
              <p:nvPr/>
            </p:nvSpPr>
            <p:spPr bwMode="gray">
              <a:xfrm flipH="1" flipV="1">
                <a:off x="532" y="3085"/>
                <a:ext cx="143" cy="23"/>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a:lstStyle/>
              <a:p>
                <a:endParaRPr lang="en-US" sz="1800" dirty="0"/>
              </a:p>
            </p:txBody>
          </p:sp>
          <p:sp>
            <p:nvSpPr>
              <p:cNvPr id="103815" name="Line 373"/>
              <p:cNvSpPr>
                <a:spLocks noChangeShapeType="1"/>
              </p:cNvSpPr>
              <p:nvPr/>
            </p:nvSpPr>
            <p:spPr bwMode="gray">
              <a:xfrm flipV="1">
                <a:off x="466" y="3085"/>
                <a:ext cx="66" cy="38"/>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a:lstStyle/>
              <a:p>
                <a:endParaRPr lang="en-US" sz="1800" dirty="0"/>
              </a:p>
            </p:txBody>
          </p:sp>
          <p:sp>
            <p:nvSpPr>
              <p:cNvPr id="103816" name="Freeform 374"/>
              <p:cNvSpPr>
                <a:spLocks/>
              </p:cNvSpPr>
              <p:nvPr/>
            </p:nvSpPr>
            <p:spPr bwMode="gray">
              <a:xfrm>
                <a:off x="1429" y="2064"/>
                <a:ext cx="136" cy="251"/>
              </a:xfrm>
              <a:custGeom>
                <a:avLst/>
                <a:gdLst>
                  <a:gd name="T0" fmla="*/ 3214 w 93"/>
                  <a:gd name="T1" fmla="*/ 0 h 152"/>
                  <a:gd name="T2" fmla="*/ 6092 w 93"/>
                  <a:gd name="T3" fmla="*/ 37797 h 152"/>
                  <a:gd name="T4" fmla="*/ 0 w 93"/>
                  <a:gd name="T5" fmla="*/ 28692 h 152"/>
                  <a:gd name="T6" fmla="*/ 3214 w 93"/>
                  <a:gd name="T7" fmla="*/ 0 h 152"/>
                  <a:gd name="T8" fmla="*/ 0 60000 65536"/>
                  <a:gd name="T9" fmla="*/ 0 60000 65536"/>
                  <a:gd name="T10" fmla="*/ 0 60000 65536"/>
                  <a:gd name="T11" fmla="*/ 0 60000 65536"/>
                  <a:gd name="T12" fmla="*/ 0 w 93"/>
                  <a:gd name="T13" fmla="*/ 0 h 152"/>
                  <a:gd name="T14" fmla="*/ 93 w 93"/>
                  <a:gd name="T15" fmla="*/ 152 h 152"/>
                </a:gdLst>
                <a:ahLst/>
                <a:cxnLst>
                  <a:cxn ang="T8">
                    <a:pos x="T0" y="T1"/>
                  </a:cxn>
                  <a:cxn ang="T9">
                    <a:pos x="T2" y="T3"/>
                  </a:cxn>
                  <a:cxn ang="T10">
                    <a:pos x="T4" y="T5"/>
                  </a:cxn>
                  <a:cxn ang="T11">
                    <a:pos x="T6" y="T7"/>
                  </a:cxn>
                </a:cxnLst>
                <a:rect l="T12" t="T13" r="T14" b="T15"/>
                <a:pathLst>
                  <a:path w="93" h="152">
                    <a:moveTo>
                      <a:pt x="49" y="0"/>
                    </a:moveTo>
                    <a:lnTo>
                      <a:pt x="93" y="152"/>
                    </a:lnTo>
                    <a:lnTo>
                      <a:pt x="0" y="115"/>
                    </a:lnTo>
                    <a:lnTo>
                      <a:pt x="49"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n-US" sz="1800" dirty="0"/>
              </a:p>
            </p:txBody>
          </p:sp>
          <p:sp>
            <p:nvSpPr>
              <p:cNvPr id="103817" name="Freeform 375"/>
              <p:cNvSpPr>
                <a:spLocks/>
              </p:cNvSpPr>
              <p:nvPr/>
            </p:nvSpPr>
            <p:spPr bwMode="gray">
              <a:xfrm>
                <a:off x="1501" y="2064"/>
                <a:ext cx="136" cy="251"/>
              </a:xfrm>
              <a:custGeom>
                <a:avLst/>
                <a:gdLst>
                  <a:gd name="T0" fmla="*/ 6092 w 93"/>
                  <a:gd name="T1" fmla="*/ 13724 h 152"/>
                  <a:gd name="T2" fmla="*/ 0 w 93"/>
                  <a:gd name="T3" fmla="*/ 0 h 152"/>
                  <a:gd name="T4" fmla="*/ 2855 w 93"/>
                  <a:gd name="T5" fmla="*/ 37797 h 152"/>
                  <a:gd name="T6" fmla="*/ 6092 w 93"/>
                  <a:gd name="T7" fmla="*/ 13724 h 152"/>
                  <a:gd name="T8" fmla="*/ 0 60000 65536"/>
                  <a:gd name="T9" fmla="*/ 0 60000 65536"/>
                  <a:gd name="T10" fmla="*/ 0 60000 65536"/>
                  <a:gd name="T11" fmla="*/ 0 60000 65536"/>
                  <a:gd name="T12" fmla="*/ 0 w 93"/>
                  <a:gd name="T13" fmla="*/ 0 h 152"/>
                  <a:gd name="T14" fmla="*/ 93 w 93"/>
                  <a:gd name="T15" fmla="*/ 152 h 152"/>
                </a:gdLst>
                <a:ahLst/>
                <a:cxnLst>
                  <a:cxn ang="T8">
                    <a:pos x="T0" y="T1"/>
                  </a:cxn>
                  <a:cxn ang="T9">
                    <a:pos x="T2" y="T3"/>
                  </a:cxn>
                  <a:cxn ang="T10">
                    <a:pos x="T4" y="T5"/>
                  </a:cxn>
                  <a:cxn ang="T11">
                    <a:pos x="T6" y="T7"/>
                  </a:cxn>
                </a:cxnLst>
                <a:rect l="T12" t="T13" r="T14" b="T15"/>
                <a:pathLst>
                  <a:path w="93" h="152">
                    <a:moveTo>
                      <a:pt x="93" y="55"/>
                    </a:moveTo>
                    <a:lnTo>
                      <a:pt x="0" y="0"/>
                    </a:lnTo>
                    <a:lnTo>
                      <a:pt x="44" y="152"/>
                    </a:lnTo>
                    <a:lnTo>
                      <a:pt x="93" y="55"/>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n-US" sz="1800" dirty="0"/>
              </a:p>
            </p:txBody>
          </p:sp>
          <p:sp>
            <p:nvSpPr>
              <p:cNvPr id="103818" name="Freeform 376"/>
              <p:cNvSpPr>
                <a:spLocks/>
              </p:cNvSpPr>
              <p:nvPr/>
            </p:nvSpPr>
            <p:spPr bwMode="gray">
              <a:xfrm>
                <a:off x="1085" y="2058"/>
                <a:ext cx="136" cy="347"/>
              </a:xfrm>
              <a:custGeom>
                <a:avLst/>
                <a:gdLst>
                  <a:gd name="T0" fmla="*/ 0 w 93"/>
                  <a:gd name="T1" fmla="*/ 41342 h 211"/>
                  <a:gd name="T2" fmla="*/ 6092 w 93"/>
                  <a:gd name="T3" fmla="*/ 50238 h 211"/>
                  <a:gd name="T4" fmla="*/ 3214 w 93"/>
                  <a:gd name="T5" fmla="*/ 0 h 211"/>
                  <a:gd name="T6" fmla="*/ 0 w 93"/>
                  <a:gd name="T7" fmla="*/ 41342 h 211"/>
                  <a:gd name="T8" fmla="*/ 0 60000 65536"/>
                  <a:gd name="T9" fmla="*/ 0 60000 65536"/>
                  <a:gd name="T10" fmla="*/ 0 60000 65536"/>
                  <a:gd name="T11" fmla="*/ 0 60000 65536"/>
                  <a:gd name="T12" fmla="*/ 0 w 93"/>
                  <a:gd name="T13" fmla="*/ 0 h 211"/>
                  <a:gd name="T14" fmla="*/ 93 w 93"/>
                  <a:gd name="T15" fmla="*/ 211 h 211"/>
                </a:gdLst>
                <a:ahLst/>
                <a:cxnLst>
                  <a:cxn ang="T8">
                    <a:pos x="T0" y="T1"/>
                  </a:cxn>
                  <a:cxn ang="T9">
                    <a:pos x="T2" y="T3"/>
                  </a:cxn>
                  <a:cxn ang="T10">
                    <a:pos x="T4" y="T5"/>
                  </a:cxn>
                  <a:cxn ang="T11">
                    <a:pos x="T6" y="T7"/>
                  </a:cxn>
                </a:cxnLst>
                <a:rect l="T12" t="T13" r="T14" b="T15"/>
                <a:pathLst>
                  <a:path w="93" h="211">
                    <a:moveTo>
                      <a:pt x="0" y="174"/>
                    </a:moveTo>
                    <a:lnTo>
                      <a:pt x="93" y="211"/>
                    </a:lnTo>
                    <a:lnTo>
                      <a:pt x="49" y="0"/>
                    </a:lnTo>
                    <a:lnTo>
                      <a:pt x="0" y="174"/>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n-US" sz="1800" dirty="0"/>
              </a:p>
            </p:txBody>
          </p:sp>
          <p:sp>
            <p:nvSpPr>
              <p:cNvPr id="103819" name="Freeform 377"/>
              <p:cNvSpPr>
                <a:spLocks/>
              </p:cNvSpPr>
              <p:nvPr/>
            </p:nvSpPr>
            <p:spPr bwMode="gray">
              <a:xfrm>
                <a:off x="1157" y="2058"/>
                <a:ext cx="135" cy="347"/>
              </a:xfrm>
              <a:custGeom>
                <a:avLst/>
                <a:gdLst>
                  <a:gd name="T0" fmla="*/ 5622 w 93"/>
                  <a:gd name="T1" fmla="*/ 16363 h 211"/>
                  <a:gd name="T2" fmla="*/ 0 w 93"/>
                  <a:gd name="T3" fmla="*/ 0 h 211"/>
                  <a:gd name="T4" fmla="*/ 2668 w 93"/>
                  <a:gd name="T5" fmla="*/ 50238 h 211"/>
                  <a:gd name="T6" fmla="*/ 5622 w 93"/>
                  <a:gd name="T7" fmla="*/ 16363 h 211"/>
                  <a:gd name="T8" fmla="*/ 0 60000 65536"/>
                  <a:gd name="T9" fmla="*/ 0 60000 65536"/>
                  <a:gd name="T10" fmla="*/ 0 60000 65536"/>
                  <a:gd name="T11" fmla="*/ 0 60000 65536"/>
                  <a:gd name="T12" fmla="*/ 0 w 93"/>
                  <a:gd name="T13" fmla="*/ 0 h 211"/>
                  <a:gd name="T14" fmla="*/ 93 w 93"/>
                  <a:gd name="T15" fmla="*/ 211 h 211"/>
                </a:gdLst>
                <a:ahLst/>
                <a:cxnLst>
                  <a:cxn ang="T8">
                    <a:pos x="T0" y="T1"/>
                  </a:cxn>
                  <a:cxn ang="T9">
                    <a:pos x="T2" y="T3"/>
                  </a:cxn>
                  <a:cxn ang="T10">
                    <a:pos x="T4" y="T5"/>
                  </a:cxn>
                  <a:cxn ang="T11">
                    <a:pos x="T6" y="T7"/>
                  </a:cxn>
                </a:cxnLst>
                <a:rect l="T12" t="T13" r="T14" b="T15"/>
                <a:pathLst>
                  <a:path w="93" h="211">
                    <a:moveTo>
                      <a:pt x="93" y="69"/>
                    </a:moveTo>
                    <a:lnTo>
                      <a:pt x="0" y="0"/>
                    </a:lnTo>
                    <a:lnTo>
                      <a:pt x="44" y="211"/>
                    </a:lnTo>
                    <a:lnTo>
                      <a:pt x="93" y="69"/>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n-US" sz="1800" dirty="0"/>
              </a:p>
            </p:txBody>
          </p:sp>
          <p:sp>
            <p:nvSpPr>
              <p:cNvPr id="103820" name="Freeform 378"/>
              <p:cNvSpPr>
                <a:spLocks/>
              </p:cNvSpPr>
              <p:nvPr/>
            </p:nvSpPr>
            <p:spPr bwMode="gray">
              <a:xfrm>
                <a:off x="876" y="2376"/>
                <a:ext cx="143" cy="317"/>
              </a:xfrm>
              <a:custGeom>
                <a:avLst/>
                <a:gdLst>
                  <a:gd name="T0" fmla="*/ 3139 w 98"/>
                  <a:gd name="T1" fmla="*/ 0 h 193"/>
                  <a:gd name="T2" fmla="*/ 6266 w 98"/>
                  <a:gd name="T3" fmla="*/ 34436 h 193"/>
                  <a:gd name="T4" fmla="*/ 0 w 98"/>
                  <a:gd name="T5" fmla="*/ 45344 h 193"/>
                  <a:gd name="T6" fmla="*/ 3139 w 98"/>
                  <a:gd name="T7" fmla="*/ 0 h 193"/>
                  <a:gd name="T8" fmla="*/ 0 60000 65536"/>
                  <a:gd name="T9" fmla="*/ 0 60000 65536"/>
                  <a:gd name="T10" fmla="*/ 0 60000 65536"/>
                  <a:gd name="T11" fmla="*/ 0 60000 65536"/>
                  <a:gd name="T12" fmla="*/ 0 w 98"/>
                  <a:gd name="T13" fmla="*/ 0 h 193"/>
                  <a:gd name="T14" fmla="*/ 98 w 98"/>
                  <a:gd name="T15" fmla="*/ 193 h 193"/>
                </a:gdLst>
                <a:ahLst/>
                <a:cxnLst>
                  <a:cxn ang="T8">
                    <a:pos x="T0" y="T1"/>
                  </a:cxn>
                  <a:cxn ang="T9">
                    <a:pos x="T2" y="T3"/>
                  </a:cxn>
                  <a:cxn ang="T10">
                    <a:pos x="T4" y="T5"/>
                  </a:cxn>
                  <a:cxn ang="T11">
                    <a:pos x="T6" y="T7"/>
                  </a:cxn>
                </a:cxnLst>
                <a:rect l="T12" t="T13" r="T14" b="T15"/>
                <a:pathLst>
                  <a:path w="98" h="193">
                    <a:moveTo>
                      <a:pt x="49" y="0"/>
                    </a:moveTo>
                    <a:lnTo>
                      <a:pt x="98" y="147"/>
                    </a:lnTo>
                    <a:lnTo>
                      <a:pt x="0" y="193"/>
                    </a:lnTo>
                    <a:lnTo>
                      <a:pt x="49"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n-US" sz="1800" dirty="0"/>
              </a:p>
            </p:txBody>
          </p:sp>
          <p:sp>
            <p:nvSpPr>
              <p:cNvPr id="103821" name="Freeform 379"/>
              <p:cNvSpPr>
                <a:spLocks/>
              </p:cNvSpPr>
              <p:nvPr/>
            </p:nvSpPr>
            <p:spPr bwMode="gray">
              <a:xfrm>
                <a:off x="948" y="2344"/>
                <a:ext cx="137" cy="274"/>
              </a:xfrm>
              <a:custGeom>
                <a:avLst/>
                <a:gdLst>
                  <a:gd name="T0" fmla="*/ 5926 w 94"/>
                  <a:gd name="T1" fmla="*/ 0 h 166"/>
                  <a:gd name="T2" fmla="*/ 0 w 94"/>
                  <a:gd name="T3" fmla="*/ 4632 h 166"/>
                  <a:gd name="T4" fmla="*/ 3059 w 94"/>
                  <a:gd name="T5" fmla="*/ 41093 h 166"/>
                  <a:gd name="T6" fmla="*/ 5926 w 94"/>
                  <a:gd name="T7" fmla="*/ 0 h 166"/>
                  <a:gd name="T8" fmla="*/ 0 60000 65536"/>
                  <a:gd name="T9" fmla="*/ 0 60000 65536"/>
                  <a:gd name="T10" fmla="*/ 0 60000 65536"/>
                  <a:gd name="T11" fmla="*/ 0 60000 65536"/>
                  <a:gd name="T12" fmla="*/ 0 w 94"/>
                  <a:gd name="T13" fmla="*/ 0 h 166"/>
                  <a:gd name="T14" fmla="*/ 94 w 94"/>
                  <a:gd name="T15" fmla="*/ 166 h 166"/>
                </a:gdLst>
                <a:ahLst/>
                <a:cxnLst>
                  <a:cxn ang="T8">
                    <a:pos x="T0" y="T1"/>
                  </a:cxn>
                  <a:cxn ang="T9">
                    <a:pos x="T2" y="T3"/>
                  </a:cxn>
                  <a:cxn ang="T10">
                    <a:pos x="T4" y="T5"/>
                  </a:cxn>
                  <a:cxn ang="T11">
                    <a:pos x="T6" y="T7"/>
                  </a:cxn>
                </a:cxnLst>
                <a:rect l="T12" t="T13" r="T14" b="T15"/>
                <a:pathLst>
                  <a:path w="94" h="166">
                    <a:moveTo>
                      <a:pt x="94" y="0"/>
                    </a:moveTo>
                    <a:lnTo>
                      <a:pt x="0" y="19"/>
                    </a:lnTo>
                    <a:lnTo>
                      <a:pt x="49" y="166"/>
                    </a:lnTo>
                    <a:lnTo>
                      <a:pt x="94"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n-US" sz="1800" dirty="0"/>
              </a:p>
            </p:txBody>
          </p:sp>
          <p:sp>
            <p:nvSpPr>
              <p:cNvPr id="103822" name="Freeform 380"/>
              <p:cNvSpPr>
                <a:spLocks/>
              </p:cNvSpPr>
              <p:nvPr/>
            </p:nvSpPr>
            <p:spPr bwMode="gray">
              <a:xfrm>
                <a:off x="1911" y="2353"/>
                <a:ext cx="136" cy="166"/>
              </a:xfrm>
              <a:custGeom>
                <a:avLst/>
                <a:gdLst>
                  <a:gd name="T0" fmla="*/ 3214 w 93"/>
                  <a:gd name="T1" fmla="*/ 0 h 101"/>
                  <a:gd name="T2" fmla="*/ 6092 w 93"/>
                  <a:gd name="T3" fmla="*/ 23912 h 101"/>
                  <a:gd name="T4" fmla="*/ 0 w 93"/>
                  <a:gd name="T5" fmla="*/ 6283 h 101"/>
                  <a:gd name="T6" fmla="*/ 3214 w 93"/>
                  <a:gd name="T7" fmla="*/ 0 h 101"/>
                  <a:gd name="T8" fmla="*/ 0 60000 65536"/>
                  <a:gd name="T9" fmla="*/ 0 60000 65536"/>
                  <a:gd name="T10" fmla="*/ 0 60000 65536"/>
                  <a:gd name="T11" fmla="*/ 0 60000 65536"/>
                  <a:gd name="T12" fmla="*/ 0 w 93"/>
                  <a:gd name="T13" fmla="*/ 0 h 101"/>
                  <a:gd name="T14" fmla="*/ 93 w 93"/>
                  <a:gd name="T15" fmla="*/ 101 h 101"/>
                </a:gdLst>
                <a:ahLst/>
                <a:cxnLst>
                  <a:cxn ang="T8">
                    <a:pos x="T0" y="T1"/>
                  </a:cxn>
                  <a:cxn ang="T9">
                    <a:pos x="T2" y="T3"/>
                  </a:cxn>
                  <a:cxn ang="T10">
                    <a:pos x="T4" y="T5"/>
                  </a:cxn>
                  <a:cxn ang="T11">
                    <a:pos x="T6" y="T7"/>
                  </a:cxn>
                </a:cxnLst>
                <a:rect l="T12" t="T13" r="T14" b="T15"/>
                <a:pathLst>
                  <a:path w="93" h="101">
                    <a:moveTo>
                      <a:pt x="49" y="0"/>
                    </a:moveTo>
                    <a:lnTo>
                      <a:pt x="93" y="101"/>
                    </a:lnTo>
                    <a:lnTo>
                      <a:pt x="0" y="27"/>
                    </a:lnTo>
                    <a:lnTo>
                      <a:pt x="49"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n-US" sz="1800" dirty="0"/>
              </a:p>
            </p:txBody>
          </p:sp>
          <p:sp>
            <p:nvSpPr>
              <p:cNvPr id="103823" name="Freeform 381"/>
              <p:cNvSpPr>
                <a:spLocks/>
              </p:cNvSpPr>
              <p:nvPr/>
            </p:nvSpPr>
            <p:spPr bwMode="gray">
              <a:xfrm>
                <a:off x="1982" y="2353"/>
                <a:ext cx="136" cy="166"/>
              </a:xfrm>
              <a:custGeom>
                <a:avLst/>
                <a:gdLst>
                  <a:gd name="T0" fmla="*/ 6092 w 93"/>
                  <a:gd name="T1" fmla="*/ 19601 h 101"/>
                  <a:gd name="T2" fmla="*/ 0 w 93"/>
                  <a:gd name="T3" fmla="*/ 0 h 101"/>
                  <a:gd name="T4" fmla="*/ 2855 w 93"/>
                  <a:gd name="T5" fmla="*/ 23912 h 101"/>
                  <a:gd name="T6" fmla="*/ 6092 w 93"/>
                  <a:gd name="T7" fmla="*/ 19601 h 101"/>
                  <a:gd name="T8" fmla="*/ 0 60000 65536"/>
                  <a:gd name="T9" fmla="*/ 0 60000 65536"/>
                  <a:gd name="T10" fmla="*/ 0 60000 65536"/>
                  <a:gd name="T11" fmla="*/ 0 60000 65536"/>
                  <a:gd name="T12" fmla="*/ 0 w 93"/>
                  <a:gd name="T13" fmla="*/ 0 h 101"/>
                  <a:gd name="T14" fmla="*/ 93 w 93"/>
                  <a:gd name="T15" fmla="*/ 101 h 101"/>
                </a:gdLst>
                <a:ahLst/>
                <a:cxnLst>
                  <a:cxn ang="T8">
                    <a:pos x="T0" y="T1"/>
                  </a:cxn>
                  <a:cxn ang="T9">
                    <a:pos x="T2" y="T3"/>
                  </a:cxn>
                  <a:cxn ang="T10">
                    <a:pos x="T4" y="T5"/>
                  </a:cxn>
                  <a:cxn ang="T11">
                    <a:pos x="T6" y="T7"/>
                  </a:cxn>
                </a:cxnLst>
                <a:rect l="T12" t="T13" r="T14" b="T15"/>
                <a:pathLst>
                  <a:path w="93" h="101">
                    <a:moveTo>
                      <a:pt x="93" y="83"/>
                    </a:moveTo>
                    <a:lnTo>
                      <a:pt x="0" y="0"/>
                    </a:lnTo>
                    <a:lnTo>
                      <a:pt x="44" y="101"/>
                    </a:lnTo>
                    <a:lnTo>
                      <a:pt x="93" y="83"/>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n-US" sz="1800" dirty="0"/>
              </a:p>
            </p:txBody>
          </p:sp>
          <p:sp>
            <p:nvSpPr>
              <p:cNvPr id="103824" name="Line 382"/>
              <p:cNvSpPr>
                <a:spLocks noChangeShapeType="1"/>
              </p:cNvSpPr>
              <p:nvPr/>
            </p:nvSpPr>
            <p:spPr bwMode="gray">
              <a:xfrm flipH="1" flipV="1">
                <a:off x="1507" y="2031"/>
                <a:ext cx="130" cy="124"/>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a:lstStyle/>
              <a:p>
                <a:endParaRPr lang="en-US" sz="1800" dirty="0"/>
              </a:p>
            </p:txBody>
          </p:sp>
          <p:sp>
            <p:nvSpPr>
              <p:cNvPr id="103825" name="Line 383"/>
              <p:cNvSpPr>
                <a:spLocks noChangeShapeType="1"/>
              </p:cNvSpPr>
              <p:nvPr/>
            </p:nvSpPr>
            <p:spPr bwMode="gray">
              <a:xfrm flipV="1">
                <a:off x="1429" y="2038"/>
                <a:ext cx="84" cy="216"/>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a:lstStyle/>
              <a:p>
                <a:endParaRPr lang="en-US" sz="1800" dirty="0"/>
              </a:p>
            </p:txBody>
          </p:sp>
          <p:sp>
            <p:nvSpPr>
              <p:cNvPr id="103826" name="Line 384"/>
              <p:cNvSpPr>
                <a:spLocks noChangeShapeType="1"/>
              </p:cNvSpPr>
              <p:nvPr/>
            </p:nvSpPr>
            <p:spPr bwMode="gray">
              <a:xfrm flipH="1" flipV="1">
                <a:off x="1157" y="2058"/>
                <a:ext cx="135" cy="113"/>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a:lstStyle/>
              <a:p>
                <a:endParaRPr lang="en-US" sz="1800" dirty="0"/>
              </a:p>
            </p:txBody>
          </p:sp>
          <p:sp>
            <p:nvSpPr>
              <p:cNvPr id="103827" name="Line 385"/>
              <p:cNvSpPr>
                <a:spLocks noChangeShapeType="1"/>
              </p:cNvSpPr>
              <p:nvPr/>
            </p:nvSpPr>
            <p:spPr bwMode="gray">
              <a:xfrm flipV="1">
                <a:off x="1085" y="2058"/>
                <a:ext cx="72" cy="286"/>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a:lstStyle/>
              <a:p>
                <a:endParaRPr lang="en-US" sz="1800" dirty="0"/>
              </a:p>
            </p:txBody>
          </p:sp>
          <p:sp>
            <p:nvSpPr>
              <p:cNvPr id="103828" name="Line 386"/>
              <p:cNvSpPr>
                <a:spLocks noChangeShapeType="1"/>
              </p:cNvSpPr>
              <p:nvPr/>
            </p:nvSpPr>
            <p:spPr bwMode="gray">
              <a:xfrm flipV="1">
                <a:off x="876" y="2376"/>
                <a:ext cx="72" cy="317"/>
              </a:xfrm>
              <a:prstGeom prst="line">
                <a:avLst/>
              </a:prstGeom>
              <a:noFill/>
              <a:ln w="9525">
                <a:solidFill>
                  <a:srgbClr val="000000"/>
                </a:solidFill>
                <a:round/>
                <a:headEnd/>
                <a:tailEnd/>
              </a:ln>
              <a:extLst>
                <a:ext uri="{909E8E84-426E-40dd-AFC4-6F175D3DCCD1}">
                  <a14:hiddenFill xmlns="" xmlns:a14="http://schemas.microsoft.com/office/drawing/2010/main">
                    <a:noFill/>
                  </a14:hiddenFill>
                </a:ext>
              </a:extLst>
            </p:spPr>
            <p:txBody>
              <a:bodyPr/>
              <a:lstStyle/>
              <a:p>
                <a:endParaRPr lang="en-US" sz="1800" dirty="0"/>
              </a:p>
            </p:txBody>
          </p:sp>
          <p:sp>
            <p:nvSpPr>
              <p:cNvPr id="103829" name="Line 387"/>
              <p:cNvSpPr>
                <a:spLocks noChangeShapeType="1"/>
              </p:cNvSpPr>
              <p:nvPr/>
            </p:nvSpPr>
            <p:spPr bwMode="gray">
              <a:xfrm flipH="1">
                <a:off x="948" y="2344"/>
                <a:ext cx="137" cy="32"/>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a:lstStyle/>
              <a:p>
                <a:endParaRPr lang="en-US" sz="1800" dirty="0"/>
              </a:p>
            </p:txBody>
          </p:sp>
          <p:sp>
            <p:nvSpPr>
              <p:cNvPr id="103830" name="Line 388"/>
              <p:cNvSpPr>
                <a:spLocks noChangeShapeType="1"/>
              </p:cNvSpPr>
              <p:nvPr/>
            </p:nvSpPr>
            <p:spPr bwMode="gray">
              <a:xfrm flipH="1" flipV="1">
                <a:off x="1982" y="2353"/>
                <a:ext cx="136" cy="136"/>
              </a:xfrm>
              <a:prstGeom prst="line">
                <a:avLst/>
              </a:prstGeom>
              <a:noFill/>
              <a:ln w="38100">
                <a:solidFill>
                  <a:srgbClr val="000000"/>
                </a:solidFill>
                <a:round/>
                <a:headEnd/>
                <a:tailEnd/>
              </a:ln>
              <a:extLst>
                <a:ext uri="{909E8E84-426E-40dd-AFC4-6F175D3DCCD1}">
                  <a14:hiddenFill xmlns="" xmlns:a14="http://schemas.microsoft.com/office/drawing/2010/main">
                    <a:noFill/>
                  </a14:hiddenFill>
                </a:ext>
              </a:extLst>
            </p:spPr>
            <p:txBody>
              <a:bodyPr/>
              <a:lstStyle/>
              <a:p>
                <a:endParaRPr lang="en-US" sz="1800" dirty="0"/>
              </a:p>
            </p:txBody>
          </p:sp>
          <p:sp>
            <p:nvSpPr>
              <p:cNvPr id="103831" name="Line 389"/>
              <p:cNvSpPr>
                <a:spLocks noChangeShapeType="1"/>
              </p:cNvSpPr>
              <p:nvPr/>
            </p:nvSpPr>
            <p:spPr bwMode="gray">
              <a:xfrm flipV="1">
                <a:off x="1911" y="2353"/>
                <a:ext cx="71" cy="44"/>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a:lstStyle/>
              <a:p>
                <a:endParaRPr lang="en-US" sz="1800" dirty="0"/>
              </a:p>
            </p:txBody>
          </p:sp>
          <p:sp>
            <p:nvSpPr>
              <p:cNvPr id="103832" name="Freeform 390"/>
              <p:cNvSpPr>
                <a:spLocks/>
              </p:cNvSpPr>
              <p:nvPr/>
            </p:nvSpPr>
            <p:spPr bwMode="gray">
              <a:xfrm>
                <a:off x="1221" y="2171"/>
                <a:ext cx="143" cy="272"/>
              </a:xfrm>
              <a:custGeom>
                <a:avLst/>
                <a:gdLst>
                  <a:gd name="T0" fmla="*/ 3139 w 98"/>
                  <a:gd name="T1" fmla="*/ 0 h 165"/>
                  <a:gd name="T2" fmla="*/ 6266 w 98"/>
                  <a:gd name="T3" fmla="*/ 40289 h 165"/>
                  <a:gd name="T4" fmla="*/ 0 w 98"/>
                  <a:gd name="T5" fmla="*/ 34686 h 165"/>
                  <a:gd name="T6" fmla="*/ 3139 w 98"/>
                  <a:gd name="T7" fmla="*/ 0 h 165"/>
                  <a:gd name="T8" fmla="*/ 0 60000 65536"/>
                  <a:gd name="T9" fmla="*/ 0 60000 65536"/>
                  <a:gd name="T10" fmla="*/ 0 60000 65536"/>
                  <a:gd name="T11" fmla="*/ 0 60000 65536"/>
                  <a:gd name="T12" fmla="*/ 0 w 98"/>
                  <a:gd name="T13" fmla="*/ 0 h 165"/>
                  <a:gd name="T14" fmla="*/ 98 w 98"/>
                  <a:gd name="T15" fmla="*/ 165 h 165"/>
                </a:gdLst>
                <a:ahLst/>
                <a:cxnLst>
                  <a:cxn ang="T8">
                    <a:pos x="T0" y="T1"/>
                  </a:cxn>
                  <a:cxn ang="T9">
                    <a:pos x="T2" y="T3"/>
                  </a:cxn>
                  <a:cxn ang="T10">
                    <a:pos x="T4" y="T5"/>
                  </a:cxn>
                  <a:cxn ang="T11">
                    <a:pos x="T6" y="T7"/>
                  </a:cxn>
                </a:cxnLst>
                <a:rect l="T12" t="T13" r="T14" b="T15"/>
                <a:pathLst>
                  <a:path w="98" h="165">
                    <a:moveTo>
                      <a:pt x="49" y="0"/>
                    </a:moveTo>
                    <a:lnTo>
                      <a:pt x="98" y="165"/>
                    </a:lnTo>
                    <a:lnTo>
                      <a:pt x="0" y="142"/>
                    </a:lnTo>
                    <a:lnTo>
                      <a:pt x="49"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n-US" sz="1800" dirty="0"/>
              </a:p>
            </p:txBody>
          </p:sp>
          <p:sp>
            <p:nvSpPr>
              <p:cNvPr id="103833" name="Freeform 391"/>
              <p:cNvSpPr>
                <a:spLocks/>
              </p:cNvSpPr>
              <p:nvPr/>
            </p:nvSpPr>
            <p:spPr bwMode="gray">
              <a:xfrm>
                <a:off x="1292" y="2171"/>
                <a:ext cx="137" cy="272"/>
              </a:xfrm>
              <a:custGeom>
                <a:avLst/>
                <a:gdLst>
                  <a:gd name="T0" fmla="*/ 5926 w 94"/>
                  <a:gd name="T1" fmla="*/ 12186 h 165"/>
                  <a:gd name="T2" fmla="*/ 0 w 94"/>
                  <a:gd name="T3" fmla="*/ 0 h 165"/>
                  <a:gd name="T4" fmla="*/ 3059 w 94"/>
                  <a:gd name="T5" fmla="*/ 40289 h 165"/>
                  <a:gd name="T6" fmla="*/ 5926 w 94"/>
                  <a:gd name="T7" fmla="*/ 12186 h 165"/>
                  <a:gd name="T8" fmla="*/ 0 60000 65536"/>
                  <a:gd name="T9" fmla="*/ 0 60000 65536"/>
                  <a:gd name="T10" fmla="*/ 0 60000 65536"/>
                  <a:gd name="T11" fmla="*/ 0 60000 65536"/>
                  <a:gd name="T12" fmla="*/ 0 w 94"/>
                  <a:gd name="T13" fmla="*/ 0 h 165"/>
                  <a:gd name="T14" fmla="*/ 94 w 94"/>
                  <a:gd name="T15" fmla="*/ 165 h 165"/>
                </a:gdLst>
                <a:ahLst/>
                <a:cxnLst>
                  <a:cxn ang="T8">
                    <a:pos x="T0" y="T1"/>
                  </a:cxn>
                  <a:cxn ang="T9">
                    <a:pos x="T2" y="T3"/>
                  </a:cxn>
                  <a:cxn ang="T10">
                    <a:pos x="T4" y="T5"/>
                  </a:cxn>
                  <a:cxn ang="T11">
                    <a:pos x="T6" y="T7"/>
                  </a:cxn>
                </a:cxnLst>
                <a:rect l="T12" t="T13" r="T14" b="T15"/>
                <a:pathLst>
                  <a:path w="94" h="165">
                    <a:moveTo>
                      <a:pt x="94" y="50"/>
                    </a:moveTo>
                    <a:lnTo>
                      <a:pt x="0" y="0"/>
                    </a:lnTo>
                    <a:lnTo>
                      <a:pt x="49" y="165"/>
                    </a:lnTo>
                    <a:lnTo>
                      <a:pt x="94" y="5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n-US" sz="1800" dirty="0"/>
              </a:p>
            </p:txBody>
          </p:sp>
          <p:sp>
            <p:nvSpPr>
              <p:cNvPr id="103834" name="Freeform 392"/>
              <p:cNvSpPr>
                <a:spLocks/>
              </p:cNvSpPr>
              <p:nvPr/>
            </p:nvSpPr>
            <p:spPr bwMode="gray">
              <a:xfrm>
                <a:off x="2047" y="2489"/>
                <a:ext cx="143" cy="181"/>
              </a:xfrm>
              <a:custGeom>
                <a:avLst/>
                <a:gdLst>
                  <a:gd name="T0" fmla="*/ 3139 w 98"/>
                  <a:gd name="T1" fmla="*/ 0 h 110"/>
                  <a:gd name="T2" fmla="*/ 6266 w 98"/>
                  <a:gd name="T3" fmla="*/ 26317 h 110"/>
                  <a:gd name="T4" fmla="*/ 0 w 98"/>
                  <a:gd name="T5" fmla="*/ 4341 h 110"/>
                  <a:gd name="T6" fmla="*/ 3139 w 98"/>
                  <a:gd name="T7" fmla="*/ 0 h 110"/>
                  <a:gd name="T8" fmla="*/ 0 60000 65536"/>
                  <a:gd name="T9" fmla="*/ 0 60000 65536"/>
                  <a:gd name="T10" fmla="*/ 0 60000 65536"/>
                  <a:gd name="T11" fmla="*/ 0 60000 65536"/>
                  <a:gd name="T12" fmla="*/ 0 w 98"/>
                  <a:gd name="T13" fmla="*/ 0 h 110"/>
                  <a:gd name="T14" fmla="*/ 98 w 98"/>
                  <a:gd name="T15" fmla="*/ 110 h 110"/>
                </a:gdLst>
                <a:ahLst/>
                <a:cxnLst>
                  <a:cxn ang="T8">
                    <a:pos x="T0" y="T1"/>
                  </a:cxn>
                  <a:cxn ang="T9">
                    <a:pos x="T2" y="T3"/>
                  </a:cxn>
                  <a:cxn ang="T10">
                    <a:pos x="T4" y="T5"/>
                  </a:cxn>
                  <a:cxn ang="T11">
                    <a:pos x="T6" y="T7"/>
                  </a:cxn>
                </a:cxnLst>
                <a:rect l="T12" t="T13" r="T14" b="T15"/>
                <a:pathLst>
                  <a:path w="98" h="110">
                    <a:moveTo>
                      <a:pt x="49" y="0"/>
                    </a:moveTo>
                    <a:lnTo>
                      <a:pt x="98" y="110"/>
                    </a:lnTo>
                    <a:lnTo>
                      <a:pt x="0" y="18"/>
                    </a:lnTo>
                    <a:lnTo>
                      <a:pt x="49"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n-US" sz="1800" dirty="0"/>
              </a:p>
            </p:txBody>
          </p:sp>
          <p:sp>
            <p:nvSpPr>
              <p:cNvPr id="103835" name="Freeform 393"/>
              <p:cNvSpPr>
                <a:spLocks/>
              </p:cNvSpPr>
              <p:nvPr/>
            </p:nvSpPr>
            <p:spPr bwMode="gray">
              <a:xfrm>
                <a:off x="2118" y="2489"/>
                <a:ext cx="137" cy="219"/>
              </a:xfrm>
              <a:custGeom>
                <a:avLst/>
                <a:gdLst>
                  <a:gd name="T0" fmla="*/ 5926 w 94"/>
                  <a:gd name="T1" fmla="*/ 32086 h 133"/>
                  <a:gd name="T2" fmla="*/ 0 w 94"/>
                  <a:gd name="T3" fmla="*/ 0 h 133"/>
                  <a:gd name="T4" fmla="*/ 3059 w 94"/>
                  <a:gd name="T5" fmla="*/ 26512 h 133"/>
                  <a:gd name="T6" fmla="*/ 5926 w 94"/>
                  <a:gd name="T7" fmla="*/ 32086 h 133"/>
                  <a:gd name="T8" fmla="*/ 0 60000 65536"/>
                  <a:gd name="T9" fmla="*/ 0 60000 65536"/>
                  <a:gd name="T10" fmla="*/ 0 60000 65536"/>
                  <a:gd name="T11" fmla="*/ 0 60000 65536"/>
                  <a:gd name="T12" fmla="*/ 0 w 94"/>
                  <a:gd name="T13" fmla="*/ 0 h 133"/>
                  <a:gd name="T14" fmla="*/ 94 w 94"/>
                  <a:gd name="T15" fmla="*/ 133 h 133"/>
                </a:gdLst>
                <a:ahLst/>
                <a:cxnLst>
                  <a:cxn ang="T8">
                    <a:pos x="T0" y="T1"/>
                  </a:cxn>
                  <a:cxn ang="T9">
                    <a:pos x="T2" y="T3"/>
                  </a:cxn>
                  <a:cxn ang="T10">
                    <a:pos x="T4" y="T5"/>
                  </a:cxn>
                  <a:cxn ang="T11">
                    <a:pos x="T6" y="T7"/>
                  </a:cxn>
                </a:cxnLst>
                <a:rect l="T12" t="T13" r="T14" b="T15"/>
                <a:pathLst>
                  <a:path w="94" h="133">
                    <a:moveTo>
                      <a:pt x="94" y="133"/>
                    </a:moveTo>
                    <a:lnTo>
                      <a:pt x="0" y="0"/>
                    </a:lnTo>
                    <a:lnTo>
                      <a:pt x="49" y="110"/>
                    </a:lnTo>
                    <a:lnTo>
                      <a:pt x="94" y="133"/>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n-US" sz="1800" dirty="0"/>
              </a:p>
            </p:txBody>
          </p:sp>
          <p:sp>
            <p:nvSpPr>
              <p:cNvPr id="103836" name="Freeform 394"/>
              <p:cNvSpPr>
                <a:spLocks/>
              </p:cNvSpPr>
              <p:nvPr/>
            </p:nvSpPr>
            <p:spPr bwMode="gray">
              <a:xfrm>
                <a:off x="1565" y="2155"/>
                <a:ext cx="137" cy="189"/>
              </a:xfrm>
              <a:custGeom>
                <a:avLst/>
                <a:gdLst>
                  <a:gd name="T0" fmla="*/ 3059 w 94"/>
                  <a:gd name="T1" fmla="*/ 0 h 115"/>
                  <a:gd name="T2" fmla="*/ 5926 w 94"/>
                  <a:gd name="T3" fmla="*/ 27221 h 115"/>
                  <a:gd name="T4" fmla="*/ 0 w 94"/>
                  <a:gd name="T5" fmla="*/ 22843 h 115"/>
                  <a:gd name="T6" fmla="*/ 3059 w 94"/>
                  <a:gd name="T7" fmla="*/ 0 h 115"/>
                  <a:gd name="T8" fmla="*/ 0 60000 65536"/>
                  <a:gd name="T9" fmla="*/ 0 60000 65536"/>
                  <a:gd name="T10" fmla="*/ 0 60000 65536"/>
                  <a:gd name="T11" fmla="*/ 0 60000 65536"/>
                  <a:gd name="T12" fmla="*/ 0 w 94"/>
                  <a:gd name="T13" fmla="*/ 0 h 115"/>
                  <a:gd name="T14" fmla="*/ 94 w 94"/>
                  <a:gd name="T15" fmla="*/ 115 h 115"/>
                </a:gdLst>
                <a:ahLst/>
                <a:cxnLst>
                  <a:cxn ang="T8">
                    <a:pos x="T0" y="T1"/>
                  </a:cxn>
                  <a:cxn ang="T9">
                    <a:pos x="T2" y="T3"/>
                  </a:cxn>
                  <a:cxn ang="T10">
                    <a:pos x="T4" y="T5"/>
                  </a:cxn>
                  <a:cxn ang="T11">
                    <a:pos x="T6" y="T7"/>
                  </a:cxn>
                </a:cxnLst>
                <a:rect l="T12" t="T13" r="T14" b="T15"/>
                <a:pathLst>
                  <a:path w="94" h="115">
                    <a:moveTo>
                      <a:pt x="49" y="0"/>
                    </a:moveTo>
                    <a:lnTo>
                      <a:pt x="94" y="115"/>
                    </a:lnTo>
                    <a:lnTo>
                      <a:pt x="0" y="97"/>
                    </a:lnTo>
                    <a:lnTo>
                      <a:pt x="49"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n-US" sz="1800" dirty="0"/>
              </a:p>
            </p:txBody>
          </p:sp>
          <p:sp>
            <p:nvSpPr>
              <p:cNvPr id="103837" name="Freeform 395"/>
              <p:cNvSpPr>
                <a:spLocks/>
              </p:cNvSpPr>
              <p:nvPr/>
            </p:nvSpPr>
            <p:spPr bwMode="gray">
              <a:xfrm>
                <a:off x="1637" y="2155"/>
                <a:ext cx="137" cy="189"/>
              </a:xfrm>
              <a:custGeom>
                <a:avLst/>
                <a:gdLst>
                  <a:gd name="T0" fmla="*/ 5926 w 94"/>
                  <a:gd name="T1" fmla="*/ 15396 h 115"/>
                  <a:gd name="T2" fmla="*/ 0 w 94"/>
                  <a:gd name="T3" fmla="*/ 0 h 115"/>
                  <a:gd name="T4" fmla="*/ 2848 w 94"/>
                  <a:gd name="T5" fmla="*/ 27221 h 115"/>
                  <a:gd name="T6" fmla="*/ 5926 w 94"/>
                  <a:gd name="T7" fmla="*/ 15396 h 115"/>
                  <a:gd name="T8" fmla="*/ 0 60000 65536"/>
                  <a:gd name="T9" fmla="*/ 0 60000 65536"/>
                  <a:gd name="T10" fmla="*/ 0 60000 65536"/>
                  <a:gd name="T11" fmla="*/ 0 60000 65536"/>
                  <a:gd name="T12" fmla="*/ 0 w 94"/>
                  <a:gd name="T13" fmla="*/ 0 h 115"/>
                  <a:gd name="T14" fmla="*/ 94 w 94"/>
                  <a:gd name="T15" fmla="*/ 115 h 115"/>
                </a:gdLst>
                <a:ahLst/>
                <a:cxnLst>
                  <a:cxn ang="T8">
                    <a:pos x="T0" y="T1"/>
                  </a:cxn>
                  <a:cxn ang="T9">
                    <a:pos x="T2" y="T3"/>
                  </a:cxn>
                  <a:cxn ang="T10">
                    <a:pos x="T4" y="T5"/>
                  </a:cxn>
                  <a:cxn ang="T11">
                    <a:pos x="T6" y="T7"/>
                  </a:cxn>
                </a:cxnLst>
                <a:rect l="T12" t="T13" r="T14" b="T15"/>
                <a:pathLst>
                  <a:path w="94" h="115">
                    <a:moveTo>
                      <a:pt x="94" y="65"/>
                    </a:moveTo>
                    <a:lnTo>
                      <a:pt x="0" y="0"/>
                    </a:lnTo>
                    <a:lnTo>
                      <a:pt x="45" y="115"/>
                    </a:lnTo>
                    <a:lnTo>
                      <a:pt x="94" y="65"/>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n-US" sz="1800" dirty="0"/>
              </a:p>
            </p:txBody>
          </p:sp>
          <p:sp>
            <p:nvSpPr>
              <p:cNvPr id="103838" name="Freeform 396"/>
              <p:cNvSpPr>
                <a:spLocks/>
              </p:cNvSpPr>
              <p:nvPr/>
            </p:nvSpPr>
            <p:spPr bwMode="gray">
              <a:xfrm>
                <a:off x="604" y="3108"/>
                <a:ext cx="135" cy="61"/>
              </a:xfrm>
              <a:custGeom>
                <a:avLst/>
                <a:gdLst>
                  <a:gd name="T0" fmla="*/ 2958 w 93"/>
                  <a:gd name="T1" fmla="*/ 0 h 37"/>
                  <a:gd name="T2" fmla="*/ 5622 w 93"/>
                  <a:gd name="T3" fmla="*/ 9101 h 37"/>
                  <a:gd name="T4" fmla="*/ 0 w 93"/>
                  <a:gd name="T5" fmla="*/ 5670 h 37"/>
                  <a:gd name="T6" fmla="*/ 2958 w 93"/>
                  <a:gd name="T7" fmla="*/ 0 h 37"/>
                  <a:gd name="T8" fmla="*/ 0 60000 65536"/>
                  <a:gd name="T9" fmla="*/ 0 60000 65536"/>
                  <a:gd name="T10" fmla="*/ 0 60000 65536"/>
                  <a:gd name="T11" fmla="*/ 0 60000 65536"/>
                  <a:gd name="T12" fmla="*/ 0 w 93"/>
                  <a:gd name="T13" fmla="*/ 0 h 37"/>
                  <a:gd name="T14" fmla="*/ 93 w 93"/>
                  <a:gd name="T15" fmla="*/ 37 h 37"/>
                </a:gdLst>
                <a:ahLst/>
                <a:cxnLst>
                  <a:cxn ang="T8">
                    <a:pos x="T0" y="T1"/>
                  </a:cxn>
                  <a:cxn ang="T9">
                    <a:pos x="T2" y="T3"/>
                  </a:cxn>
                  <a:cxn ang="T10">
                    <a:pos x="T4" y="T5"/>
                  </a:cxn>
                  <a:cxn ang="T11">
                    <a:pos x="T6" y="T7"/>
                  </a:cxn>
                </a:cxnLst>
                <a:rect l="T12" t="T13" r="T14" b="T15"/>
                <a:pathLst>
                  <a:path w="93" h="37">
                    <a:moveTo>
                      <a:pt x="49" y="0"/>
                    </a:moveTo>
                    <a:lnTo>
                      <a:pt x="93" y="37"/>
                    </a:lnTo>
                    <a:lnTo>
                      <a:pt x="0" y="23"/>
                    </a:lnTo>
                    <a:lnTo>
                      <a:pt x="49"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n-US" sz="1800" dirty="0"/>
              </a:p>
            </p:txBody>
          </p:sp>
          <p:sp>
            <p:nvSpPr>
              <p:cNvPr id="103839" name="Freeform 397"/>
              <p:cNvSpPr>
                <a:spLocks/>
              </p:cNvSpPr>
              <p:nvPr/>
            </p:nvSpPr>
            <p:spPr bwMode="gray">
              <a:xfrm>
                <a:off x="675" y="3108"/>
                <a:ext cx="136" cy="61"/>
              </a:xfrm>
              <a:custGeom>
                <a:avLst/>
                <a:gdLst>
                  <a:gd name="T0" fmla="*/ 6092 w 93"/>
                  <a:gd name="T1" fmla="*/ 2254 h 37"/>
                  <a:gd name="T2" fmla="*/ 0 w 93"/>
                  <a:gd name="T3" fmla="*/ 0 h 37"/>
                  <a:gd name="T4" fmla="*/ 2855 w 93"/>
                  <a:gd name="T5" fmla="*/ 9101 h 37"/>
                  <a:gd name="T6" fmla="*/ 6092 w 93"/>
                  <a:gd name="T7" fmla="*/ 2254 h 37"/>
                  <a:gd name="T8" fmla="*/ 0 60000 65536"/>
                  <a:gd name="T9" fmla="*/ 0 60000 65536"/>
                  <a:gd name="T10" fmla="*/ 0 60000 65536"/>
                  <a:gd name="T11" fmla="*/ 0 60000 65536"/>
                  <a:gd name="T12" fmla="*/ 0 w 93"/>
                  <a:gd name="T13" fmla="*/ 0 h 37"/>
                  <a:gd name="T14" fmla="*/ 93 w 93"/>
                  <a:gd name="T15" fmla="*/ 37 h 37"/>
                </a:gdLst>
                <a:ahLst/>
                <a:cxnLst>
                  <a:cxn ang="T8">
                    <a:pos x="T0" y="T1"/>
                  </a:cxn>
                  <a:cxn ang="T9">
                    <a:pos x="T2" y="T3"/>
                  </a:cxn>
                  <a:cxn ang="T10">
                    <a:pos x="T4" y="T5"/>
                  </a:cxn>
                  <a:cxn ang="T11">
                    <a:pos x="T6" y="T7"/>
                  </a:cxn>
                </a:cxnLst>
                <a:rect l="T12" t="T13" r="T14" b="T15"/>
                <a:pathLst>
                  <a:path w="93" h="37">
                    <a:moveTo>
                      <a:pt x="93" y="9"/>
                    </a:moveTo>
                    <a:lnTo>
                      <a:pt x="0" y="0"/>
                    </a:lnTo>
                    <a:lnTo>
                      <a:pt x="44" y="37"/>
                    </a:lnTo>
                    <a:lnTo>
                      <a:pt x="93" y="9"/>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n-US" sz="1800" dirty="0"/>
              </a:p>
            </p:txBody>
          </p:sp>
          <p:sp>
            <p:nvSpPr>
              <p:cNvPr id="103840" name="Line 398"/>
              <p:cNvSpPr>
                <a:spLocks noChangeShapeType="1"/>
              </p:cNvSpPr>
              <p:nvPr/>
            </p:nvSpPr>
            <p:spPr bwMode="gray">
              <a:xfrm flipH="1" flipV="1">
                <a:off x="1292" y="2171"/>
                <a:ext cx="137" cy="83"/>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a:lstStyle/>
              <a:p>
                <a:endParaRPr lang="en-US" sz="1800" dirty="0"/>
              </a:p>
            </p:txBody>
          </p:sp>
          <p:sp>
            <p:nvSpPr>
              <p:cNvPr id="103841" name="Line 399"/>
              <p:cNvSpPr>
                <a:spLocks noChangeShapeType="1"/>
              </p:cNvSpPr>
              <p:nvPr/>
            </p:nvSpPr>
            <p:spPr bwMode="gray">
              <a:xfrm flipV="1">
                <a:off x="1221" y="2171"/>
                <a:ext cx="71" cy="234"/>
              </a:xfrm>
              <a:prstGeom prst="line">
                <a:avLst/>
              </a:prstGeom>
              <a:noFill/>
              <a:ln w="38100">
                <a:solidFill>
                  <a:srgbClr val="000000"/>
                </a:solidFill>
                <a:round/>
                <a:headEnd/>
                <a:tailEnd/>
              </a:ln>
              <a:extLst>
                <a:ext uri="{909E8E84-426E-40dd-AFC4-6F175D3DCCD1}">
                  <a14:hiddenFill xmlns="" xmlns:a14="http://schemas.microsoft.com/office/drawing/2010/main">
                    <a:noFill/>
                  </a14:hiddenFill>
                </a:ext>
              </a:extLst>
            </p:spPr>
            <p:txBody>
              <a:bodyPr/>
              <a:lstStyle/>
              <a:p>
                <a:endParaRPr lang="en-US" sz="1800" dirty="0"/>
              </a:p>
            </p:txBody>
          </p:sp>
          <p:sp>
            <p:nvSpPr>
              <p:cNvPr id="103842" name="Line 400"/>
              <p:cNvSpPr>
                <a:spLocks noChangeShapeType="1"/>
              </p:cNvSpPr>
              <p:nvPr/>
            </p:nvSpPr>
            <p:spPr bwMode="gray">
              <a:xfrm flipH="1" flipV="1">
                <a:off x="2118" y="2489"/>
                <a:ext cx="137" cy="219"/>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a:lstStyle/>
              <a:p>
                <a:endParaRPr lang="en-US" sz="1800" dirty="0"/>
              </a:p>
            </p:txBody>
          </p:sp>
          <p:sp>
            <p:nvSpPr>
              <p:cNvPr id="103843" name="Line 401"/>
              <p:cNvSpPr>
                <a:spLocks noChangeShapeType="1"/>
              </p:cNvSpPr>
              <p:nvPr/>
            </p:nvSpPr>
            <p:spPr bwMode="gray">
              <a:xfrm flipV="1">
                <a:off x="2047" y="2489"/>
                <a:ext cx="71" cy="30"/>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a:lstStyle/>
              <a:p>
                <a:endParaRPr lang="en-US" sz="1800" dirty="0"/>
              </a:p>
            </p:txBody>
          </p:sp>
          <p:sp>
            <p:nvSpPr>
              <p:cNvPr id="103844" name="Line 402"/>
              <p:cNvSpPr>
                <a:spLocks noChangeShapeType="1"/>
              </p:cNvSpPr>
              <p:nvPr/>
            </p:nvSpPr>
            <p:spPr bwMode="gray">
              <a:xfrm flipH="1" flipV="1">
                <a:off x="1637" y="2155"/>
                <a:ext cx="137" cy="107"/>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a:lstStyle/>
              <a:p>
                <a:endParaRPr lang="en-US" sz="1800" dirty="0"/>
              </a:p>
            </p:txBody>
          </p:sp>
          <p:sp>
            <p:nvSpPr>
              <p:cNvPr id="103845" name="Line 403"/>
              <p:cNvSpPr>
                <a:spLocks noChangeShapeType="1"/>
              </p:cNvSpPr>
              <p:nvPr/>
            </p:nvSpPr>
            <p:spPr bwMode="gray">
              <a:xfrm flipH="1" flipV="1">
                <a:off x="675" y="3108"/>
                <a:ext cx="136" cy="1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a:lstStyle/>
              <a:p>
                <a:endParaRPr lang="en-US" sz="1800" dirty="0"/>
              </a:p>
            </p:txBody>
          </p:sp>
          <p:sp>
            <p:nvSpPr>
              <p:cNvPr id="103846" name="Line 404"/>
              <p:cNvSpPr>
                <a:spLocks noChangeShapeType="1"/>
              </p:cNvSpPr>
              <p:nvPr/>
            </p:nvSpPr>
            <p:spPr bwMode="gray">
              <a:xfrm flipV="1">
                <a:off x="604" y="3108"/>
                <a:ext cx="71" cy="38"/>
              </a:xfrm>
              <a:prstGeom prst="line">
                <a:avLst/>
              </a:prstGeom>
              <a:noFill/>
              <a:ln w="9525">
                <a:solidFill>
                  <a:srgbClr val="000000"/>
                </a:solidFill>
                <a:round/>
                <a:headEnd/>
                <a:tailEnd/>
              </a:ln>
              <a:extLst>
                <a:ext uri="{909E8E84-426E-40dd-AFC4-6F175D3DCCD1}">
                  <a14:hiddenFill xmlns="" xmlns:a14="http://schemas.microsoft.com/office/drawing/2010/main">
                    <a:noFill/>
                  </a14:hiddenFill>
                </a:ext>
              </a:extLst>
            </p:spPr>
            <p:txBody>
              <a:bodyPr/>
              <a:lstStyle/>
              <a:p>
                <a:endParaRPr lang="en-US" sz="1800" dirty="0"/>
              </a:p>
            </p:txBody>
          </p:sp>
          <p:sp>
            <p:nvSpPr>
              <p:cNvPr id="103847" name="Freeform 405"/>
              <p:cNvSpPr>
                <a:spLocks/>
              </p:cNvSpPr>
              <p:nvPr/>
            </p:nvSpPr>
            <p:spPr bwMode="gray">
              <a:xfrm>
                <a:off x="2190" y="2670"/>
                <a:ext cx="137" cy="211"/>
              </a:xfrm>
              <a:custGeom>
                <a:avLst/>
                <a:gdLst>
                  <a:gd name="T0" fmla="*/ 2848 w 94"/>
                  <a:gd name="T1" fmla="*/ 5662 h 128"/>
                  <a:gd name="T2" fmla="*/ 5926 w 94"/>
                  <a:gd name="T3" fmla="*/ 31279 h 128"/>
                  <a:gd name="T4" fmla="*/ 0 w 94"/>
                  <a:gd name="T5" fmla="*/ 0 h 128"/>
                  <a:gd name="T6" fmla="*/ 2848 w 94"/>
                  <a:gd name="T7" fmla="*/ 5662 h 128"/>
                  <a:gd name="T8" fmla="*/ 0 60000 65536"/>
                  <a:gd name="T9" fmla="*/ 0 60000 65536"/>
                  <a:gd name="T10" fmla="*/ 0 60000 65536"/>
                  <a:gd name="T11" fmla="*/ 0 60000 65536"/>
                  <a:gd name="T12" fmla="*/ 0 w 94"/>
                  <a:gd name="T13" fmla="*/ 0 h 128"/>
                  <a:gd name="T14" fmla="*/ 94 w 94"/>
                  <a:gd name="T15" fmla="*/ 128 h 128"/>
                </a:gdLst>
                <a:ahLst/>
                <a:cxnLst>
                  <a:cxn ang="T8">
                    <a:pos x="T0" y="T1"/>
                  </a:cxn>
                  <a:cxn ang="T9">
                    <a:pos x="T2" y="T3"/>
                  </a:cxn>
                  <a:cxn ang="T10">
                    <a:pos x="T4" y="T5"/>
                  </a:cxn>
                  <a:cxn ang="T11">
                    <a:pos x="T6" y="T7"/>
                  </a:cxn>
                </a:cxnLst>
                <a:rect l="T12" t="T13" r="T14" b="T15"/>
                <a:pathLst>
                  <a:path w="94" h="128">
                    <a:moveTo>
                      <a:pt x="45" y="23"/>
                    </a:moveTo>
                    <a:lnTo>
                      <a:pt x="94" y="128"/>
                    </a:lnTo>
                    <a:lnTo>
                      <a:pt x="0" y="0"/>
                    </a:lnTo>
                    <a:lnTo>
                      <a:pt x="45" y="23"/>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n-US" sz="1800" dirty="0"/>
              </a:p>
            </p:txBody>
          </p:sp>
          <p:sp>
            <p:nvSpPr>
              <p:cNvPr id="103848" name="Freeform 406"/>
              <p:cNvSpPr>
                <a:spLocks/>
              </p:cNvSpPr>
              <p:nvPr/>
            </p:nvSpPr>
            <p:spPr bwMode="gray">
              <a:xfrm>
                <a:off x="2255" y="2708"/>
                <a:ext cx="136" cy="173"/>
              </a:xfrm>
              <a:custGeom>
                <a:avLst/>
                <a:gdLst>
                  <a:gd name="T0" fmla="*/ 6092 w 93"/>
                  <a:gd name="T1" fmla="*/ 21127 h 105"/>
                  <a:gd name="T2" fmla="*/ 0 w 93"/>
                  <a:gd name="T3" fmla="*/ 0 h 105"/>
                  <a:gd name="T4" fmla="*/ 3214 w 93"/>
                  <a:gd name="T5" fmla="*/ 25512 h 105"/>
                  <a:gd name="T6" fmla="*/ 6092 w 93"/>
                  <a:gd name="T7" fmla="*/ 21127 h 105"/>
                  <a:gd name="T8" fmla="*/ 0 60000 65536"/>
                  <a:gd name="T9" fmla="*/ 0 60000 65536"/>
                  <a:gd name="T10" fmla="*/ 0 60000 65536"/>
                  <a:gd name="T11" fmla="*/ 0 60000 65536"/>
                  <a:gd name="T12" fmla="*/ 0 w 93"/>
                  <a:gd name="T13" fmla="*/ 0 h 105"/>
                  <a:gd name="T14" fmla="*/ 93 w 93"/>
                  <a:gd name="T15" fmla="*/ 105 h 105"/>
                </a:gdLst>
                <a:ahLst/>
                <a:cxnLst>
                  <a:cxn ang="T8">
                    <a:pos x="T0" y="T1"/>
                  </a:cxn>
                  <a:cxn ang="T9">
                    <a:pos x="T2" y="T3"/>
                  </a:cxn>
                  <a:cxn ang="T10">
                    <a:pos x="T4" y="T5"/>
                  </a:cxn>
                  <a:cxn ang="T11">
                    <a:pos x="T6" y="T7"/>
                  </a:cxn>
                </a:cxnLst>
                <a:rect l="T12" t="T13" r="T14" b="T15"/>
                <a:pathLst>
                  <a:path w="93" h="105">
                    <a:moveTo>
                      <a:pt x="93" y="87"/>
                    </a:moveTo>
                    <a:lnTo>
                      <a:pt x="0" y="0"/>
                    </a:lnTo>
                    <a:lnTo>
                      <a:pt x="49" y="105"/>
                    </a:lnTo>
                    <a:lnTo>
                      <a:pt x="93" y="87"/>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n-US" sz="1800" dirty="0"/>
              </a:p>
            </p:txBody>
          </p:sp>
          <p:sp>
            <p:nvSpPr>
              <p:cNvPr id="103849" name="Freeform 407"/>
              <p:cNvSpPr>
                <a:spLocks/>
              </p:cNvSpPr>
              <p:nvPr/>
            </p:nvSpPr>
            <p:spPr bwMode="gray">
              <a:xfrm>
                <a:off x="811" y="2693"/>
                <a:ext cx="137" cy="430"/>
              </a:xfrm>
              <a:custGeom>
                <a:avLst/>
                <a:gdLst>
                  <a:gd name="T0" fmla="*/ 2848 w 94"/>
                  <a:gd name="T1" fmla="*/ 0 h 261"/>
                  <a:gd name="T2" fmla="*/ 5926 w 94"/>
                  <a:gd name="T3" fmla="*/ 23223 h 261"/>
                  <a:gd name="T4" fmla="*/ 0 w 94"/>
                  <a:gd name="T5" fmla="*/ 63286 h 261"/>
                  <a:gd name="T6" fmla="*/ 2848 w 94"/>
                  <a:gd name="T7" fmla="*/ 0 h 261"/>
                  <a:gd name="T8" fmla="*/ 0 60000 65536"/>
                  <a:gd name="T9" fmla="*/ 0 60000 65536"/>
                  <a:gd name="T10" fmla="*/ 0 60000 65536"/>
                  <a:gd name="T11" fmla="*/ 0 60000 65536"/>
                  <a:gd name="T12" fmla="*/ 0 w 94"/>
                  <a:gd name="T13" fmla="*/ 0 h 261"/>
                  <a:gd name="T14" fmla="*/ 94 w 94"/>
                  <a:gd name="T15" fmla="*/ 261 h 261"/>
                </a:gdLst>
                <a:ahLst/>
                <a:cxnLst>
                  <a:cxn ang="T8">
                    <a:pos x="T0" y="T1"/>
                  </a:cxn>
                  <a:cxn ang="T9">
                    <a:pos x="T2" y="T3"/>
                  </a:cxn>
                  <a:cxn ang="T10">
                    <a:pos x="T4" y="T5"/>
                  </a:cxn>
                  <a:cxn ang="T11">
                    <a:pos x="T6" y="T7"/>
                  </a:cxn>
                </a:cxnLst>
                <a:rect l="T12" t="T13" r="T14" b="T15"/>
                <a:pathLst>
                  <a:path w="94" h="261">
                    <a:moveTo>
                      <a:pt x="45" y="0"/>
                    </a:moveTo>
                    <a:lnTo>
                      <a:pt x="94" y="96"/>
                    </a:lnTo>
                    <a:lnTo>
                      <a:pt x="0" y="261"/>
                    </a:lnTo>
                    <a:lnTo>
                      <a:pt x="45"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n-US" sz="1800" dirty="0"/>
              </a:p>
            </p:txBody>
          </p:sp>
          <p:sp>
            <p:nvSpPr>
              <p:cNvPr id="103850" name="Freeform 408"/>
              <p:cNvSpPr>
                <a:spLocks/>
              </p:cNvSpPr>
              <p:nvPr/>
            </p:nvSpPr>
            <p:spPr bwMode="gray">
              <a:xfrm>
                <a:off x="876" y="2618"/>
                <a:ext cx="143" cy="233"/>
              </a:xfrm>
              <a:custGeom>
                <a:avLst/>
                <a:gdLst>
                  <a:gd name="T0" fmla="*/ 6266 w 98"/>
                  <a:gd name="T1" fmla="*/ 0 h 142"/>
                  <a:gd name="T2" fmla="*/ 0 w 98"/>
                  <a:gd name="T3" fmla="*/ 10597 h 142"/>
                  <a:gd name="T4" fmla="*/ 3139 w 98"/>
                  <a:gd name="T5" fmla="*/ 32947 h 142"/>
                  <a:gd name="T6" fmla="*/ 6266 w 98"/>
                  <a:gd name="T7" fmla="*/ 0 h 142"/>
                  <a:gd name="T8" fmla="*/ 0 60000 65536"/>
                  <a:gd name="T9" fmla="*/ 0 60000 65536"/>
                  <a:gd name="T10" fmla="*/ 0 60000 65536"/>
                  <a:gd name="T11" fmla="*/ 0 60000 65536"/>
                  <a:gd name="T12" fmla="*/ 0 w 98"/>
                  <a:gd name="T13" fmla="*/ 0 h 142"/>
                  <a:gd name="T14" fmla="*/ 98 w 98"/>
                  <a:gd name="T15" fmla="*/ 142 h 142"/>
                </a:gdLst>
                <a:ahLst/>
                <a:cxnLst>
                  <a:cxn ang="T8">
                    <a:pos x="T0" y="T1"/>
                  </a:cxn>
                  <a:cxn ang="T9">
                    <a:pos x="T2" y="T3"/>
                  </a:cxn>
                  <a:cxn ang="T10">
                    <a:pos x="T4" y="T5"/>
                  </a:cxn>
                  <a:cxn ang="T11">
                    <a:pos x="T6" y="T7"/>
                  </a:cxn>
                </a:cxnLst>
                <a:rect l="T12" t="T13" r="T14" b="T15"/>
                <a:pathLst>
                  <a:path w="98" h="142">
                    <a:moveTo>
                      <a:pt x="98" y="0"/>
                    </a:moveTo>
                    <a:lnTo>
                      <a:pt x="0" y="46"/>
                    </a:lnTo>
                    <a:lnTo>
                      <a:pt x="49" y="142"/>
                    </a:lnTo>
                    <a:lnTo>
                      <a:pt x="98"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n-US" sz="1800" dirty="0"/>
              </a:p>
            </p:txBody>
          </p:sp>
          <p:sp>
            <p:nvSpPr>
              <p:cNvPr id="103851" name="Freeform 409"/>
              <p:cNvSpPr>
                <a:spLocks/>
              </p:cNvSpPr>
              <p:nvPr/>
            </p:nvSpPr>
            <p:spPr bwMode="gray">
              <a:xfrm>
                <a:off x="1019" y="2344"/>
                <a:ext cx="138" cy="303"/>
              </a:xfrm>
              <a:custGeom>
                <a:avLst/>
                <a:gdLst>
                  <a:gd name="T0" fmla="*/ 3057 w 94"/>
                  <a:gd name="T1" fmla="*/ 0 h 184"/>
                  <a:gd name="T2" fmla="*/ 6429 w 94"/>
                  <a:gd name="T3" fmla="*/ 44467 h 184"/>
                  <a:gd name="T4" fmla="*/ 0 w 94"/>
                  <a:gd name="T5" fmla="*/ 40055 h 184"/>
                  <a:gd name="T6" fmla="*/ 3057 w 94"/>
                  <a:gd name="T7" fmla="*/ 0 h 184"/>
                  <a:gd name="T8" fmla="*/ 0 60000 65536"/>
                  <a:gd name="T9" fmla="*/ 0 60000 65536"/>
                  <a:gd name="T10" fmla="*/ 0 60000 65536"/>
                  <a:gd name="T11" fmla="*/ 0 60000 65536"/>
                  <a:gd name="T12" fmla="*/ 0 w 94"/>
                  <a:gd name="T13" fmla="*/ 0 h 184"/>
                  <a:gd name="T14" fmla="*/ 94 w 94"/>
                  <a:gd name="T15" fmla="*/ 184 h 184"/>
                </a:gdLst>
                <a:ahLst/>
                <a:cxnLst>
                  <a:cxn ang="T8">
                    <a:pos x="T0" y="T1"/>
                  </a:cxn>
                  <a:cxn ang="T9">
                    <a:pos x="T2" y="T3"/>
                  </a:cxn>
                  <a:cxn ang="T10">
                    <a:pos x="T4" y="T5"/>
                  </a:cxn>
                  <a:cxn ang="T11">
                    <a:pos x="T6" y="T7"/>
                  </a:cxn>
                </a:cxnLst>
                <a:rect l="T12" t="T13" r="T14" b="T15"/>
                <a:pathLst>
                  <a:path w="94" h="184">
                    <a:moveTo>
                      <a:pt x="45" y="0"/>
                    </a:moveTo>
                    <a:lnTo>
                      <a:pt x="94" y="184"/>
                    </a:lnTo>
                    <a:lnTo>
                      <a:pt x="0" y="166"/>
                    </a:lnTo>
                    <a:lnTo>
                      <a:pt x="45"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n-US" sz="1800" dirty="0"/>
              </a:p>
            </p:txBody>
          </p:sp>
          <p:sp>
            <p:nvSpPr>
              <p:cNvPr id="103852" name="Freeform 410"/>
              <p:cNvSpPr>
                <a:spLocks/>
              </p:cNvSpPr>
              <p:nvPr/>
            </p:nvSpPr>
            <p:spPr bwMode="gray">
              <a:xfrm>
                <a:off x="1085" y="2344"/>
                <a:ext cx="136" cy="303"/>
              </a:xfrm>
              <a:custGeom>
                <a:avLst/>
                <a:gdLst>
                  <a:gd name="T0" fmla="*/ 6092 w 93"/>
                  <a:gd name="T1" fmla="*/ 8935 h 184"/>
                  <a:gd name="T2" fmla="*/ 0 w 93"/>
                  <a:gd name="T3" fmla="*/ 0 h 184"/>
                  <a:gd name="T4" fmla="*/ 3214 w 93"/>
                  <a:gd name="T5" fmla="*/ 44467 h 184"/>
                  <a:gd name="T6" fmla="*/ 6092 w 93"/>
                  <a:gd name="T7" fmla="*/ 8935 h 184"/>
                  <a:gd name="T8" fmla="*/ 0 60000 65536"/>
                  <a:gd name="T9" fmla="*/ 0 60000 65536"/>
                  <a:gd name="T10" fmla="*/ 0 60000 65536"/>
                  <a:gd name="T11" fmla="*/ 0 60000 65536"/>
                  <a:gd name="T12" fmla="*/ 0 w 93"/>
                  <a:gd name="T13" fmla="*/ 0 h 184"/>
                  <a:gd name="T14" fmla="*/ 93 w 93"/>
                  <a:gd name="T15" fmla="*/ 184 h 184"/>
                </a:gdLst>
                <a:ahLst/>
                <a:cxnLst>
                  <a:cxn ang="T8">
                    <a:pos x="T0" y="T1"/>
                  </a:cxn>
                  <a:cxn ang="T9">
                    <a:pos x="T2" y="T3"/>
                  </a:cxn>
                  <a:cxn ang="T10">
                    <a:pos x="T4" y="T5"/>
                  </a:cxn>
                  <a:cxn ang="T11">
                    <a:pos x="T6" y="T7"/>
                  </a:cxn>
                </a:cxnLst>
                <a:rect l="T12" t="T13" r="T14" b="T15"/>
                <a:pathLst>
                  <a:path w="93" h="184">
                    <a:moveTo>
                      <a:pt x="93" y="37"/>
                    </a:moveTo>
                    <a:lnTo>
                      <a:pt x="0" y="0"/>
                    </a:lnTo>
                    <a:lnTo>
                      <a:pt x="49" y="184"/>
                    </a:lnTo>
                    <a:lnTo>
                      <a:pt x="93" y="37"/>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n-US" sz="1800" dirty="0"/>
              </a:p>
            </p:txBody>
          </p:sp>
          <p:sp>
            <p:nvSpPr>
              <p:cNvPr id="103853" name="Line 411"/>
              <p:cNvSpPr>
                <a:spLocks noChangeShapeType="1"/>
              </p:cNvSpPr>
              <p:nvPr/>
            </p:nvSpPr>
            <p:spPr bwMode="gray">
              <a:xfrm flipH="1" flipV="1">
                <a:off x="2255" y="2708"/>
                <a:ext cx="136" cy="143"/>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a:lstStyle/>
              <a:p>
                <a:endParaRPr lang="en-US" sz="1800" dirty="0"/>
              </a:p>
            </p:txBody>
          </p:sp>
          <p:sp>
            <p:nvSpPr>
              <p:cNvPr id="103854" name="Line 412"/>
              <p:cNvSpPr>
                <a:spLocks noChangeShapeType="1"/>
              </p:cNvSpPr>
              <p:nvPr/>
            </p:nvSpPr>
            <p:spPr bwMode="gray">
              <a:xfrm>
                <a:off x="2190" y="2670"/>
                <a:ext cx="65" cy="38"/>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a:lstStyle/>
              <a:p>
                <a:endParaRPr lang="en-US" sz="1800" dirty="0"/>
              </a:p>
            </p:txBody>
          </p:sp>
          <p:sp>
            <p:nvSpPr>
              <p:cNvPr id="103855" name="Line 413"/>
              <p:cNvSpPr>
                <a:spLocks noChangeShapeType="1"/>
              </p:cNvSpPr>
              <p:nvPr/>
            </p:nvSpPr>
            <p:spPr bwMode="gray">
              <a:xfrm flipV="1">
                <a:off x="811" y="2693"/>
                <a:ext cx="65" cy="430"/>
              </a:xfrm>
              <a:prstGeom prst="line">
                <a:avLst/>
              </a:prstGeom>
              <a:noFill/>
              <a:ln w="9525">
                <a:solidFill>
                  <a:srgbClr val="000000"/>
                </a:solidFill>
                <a:round/>
                <a:headEnd/>
                <a:tailEnd/>
              </a:ln>
              <a:extLst>
                <a:ext uri="{909E8E84-426E-40dd-AFC4-6F175D3DCCD1}">
                  <a14:hiddenFill xmlns="" xmlns:a14="http://schemas.microsoft.com/office/drawing/2010/main">
                    <a:noFill/>
                  </a14:hiddenFill>
                </a:ext>
              </a:extLst>
            </p:spPr>
            <p:txBody>
              <a:bodyPr/>
              <a:lstStyle/>
              <a:p>
                <a:endParaRPr lang="en-US" sz="1800" dirty="0"/>
              </a:p>
            </p:txBody>
          </p:sp>
          <p:sp>
            <p:nvSpPr>
              <p:cNvPr id="103856" name="Line 414"/>
              <p:cNvSpPr>
                <a:spLocks noChangeShapeType="1"/>
              </p:cNvSpPr>
              <p:nvPr/>
            </p:nvSpPr>
            <p:spPr bwMode="gray">
              <a:xfrm flipH="1" flipV="1">
                <a:off x="1085" y="2344"/>
                <a:ext cx="136" cy="61"/>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a:lstStyle/>
              <a:p>
                <a:endParaRPr lang="en-US" sz="1800" dirty="0"/>
              </a:p>
            </p:txBody>
          </p:sp>
          <p:sp>
            <p:nvSpPr>
              <p:cNvPr id="103857" name="Line 415"/>
              <p:cNvSpPr>
                <a:spLocks noChangeShapeType="1"/>
              </p:cNvSpPr>
              <p:nvPr/>
            </p:nvSpPr>
            <p:spPr bwMode="gray">
              <a:xfrm flipV="1">
                <a:off x="1019" y="2344"/>
                <a:ext cx="66" cy="274"/>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a:lstStyle/>
              <a:p>
                <a:endParaRPr lang="en-US" sz="1800" dirty="0"/>
              </a:p>
            </p:txBody>
          </p:sp>
          <p:sp>
            <p:nvSpPr>
              <p:cNvPr id="103858" name="Freeform 416"/>
              <p:cNvSpPr>
                <a:spLocks/>
              </p:cNvSpPr>
              <p:nvPr/>
            </p:nvSpPr>
            <p:spPr bwMode="gray">
              <a:xfrm>
                <a:off x="1702" y="2262"/>
                <a:ext cx="143" cy="189"/>
              </a:xfrm>
              <a:custGeom>
                <a:avLst/>
                <a:gdLst>
                  <a:gd name="T0" fmla="*/ 3139 w 98"/>
                  <a:gd name="T1" fmla="*/ 0 h 115"/>
                  <a:gd name="T2" fmla="*/ 6266 w 98"/>
                  <a:gd name="T3" fmla="*/ 27221 h 115"/>
                  <a:gd name="T4" fmla="*/ 0 w 98"/>
                  <a:gd name="T5" fmla="*/ 11817 h 115"/>
                  <a:gd name="T6" fmla="*/ 3139 w 98"/>
                  <a:gd name="T7" fmla="*/ 0 h 115"/>
                  <a:gd name="T8" fmla="*/ 0 60000 65536"/>
                  <a:gd name="T9" fmla="*/ 0 60000 65536"/>
                  <a:gd name="T10" fmla="*/ 0 60000 65536"/>
                  <a:gd name="T11" fmla="*/ 0 60000 65536"/>
                  <a:gd name="T12" fmla="*/ 0 w 98"/>
                  <a:gd name="T13" fmla="*/ 0 h 115"/>
                  <a:gd name="T14" fmla="*/ 98 w 98"/>
                  <a:gd name="T15" fmla="*/ 115 h 115"/>
                </a:gdLst>
                <a:ahLst/>
                <a:cxnLst>
                  <a:cxn ang="T8">
                    <a:pos x="T0" y="T1"/>
                  </a:cxn>
                  <a:cxn ang="T9">
                    <a:pos x="T2" y="T3"/>
                  </a:cxn>
                  <a:cxn ang="T10">
                    <a:pos x="T4" y="T5"/>
                  </a:cxn>
                  <a:cxn ang="T11">
                    <a:pos x="T6" y="T7"/>
                  </a:cxn>
                </a:cxnLst>
                <a:rect l="T12" t="T13" r="T14" b="T15"/>
                <a:pathLst>
                  <a:path w="98" h="115">
                    <a:moveTo>
                      <a:pt x="49" y="0"/>
                    </a:moveTo>
                    <a:lnTo>
                      <a:pt x="98" y="115"/>
                    </a:lnTo>
                    <a:lnTo>
                      <a:pt x="0" y="50"/>
                    </a:lnTo>
                    <a:lnTo>
                      <a:pt x="49"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n-US" sz="1800" dirty="0"/>
              </a:p>
            </p:txBody>
          </p:sp>
          <p:sp>
            <p:nvSpPr>
              <p:cNvPr id="103859" name="Freeform 417"/>
              <p:cNvSpPr>
                <a:spLocks/>
              </p:cNvSpPr>
              <p:nvPr/>
            </p:nvSpPr>
            <p:spPr bwMode="gray">
              <a:xfrm>
                <a:off x="1774" y="2262"/>
                <a:ext cx="137" cy="189"/>
              </a:xfrm>
              <a:custGeom>
                <a:avLst/>
                <a:gdLst>
                  <a:gd name="T0" fmla="*/ 5926 w 94"/>
                  <a:gd name="T1" fmla="*/ 19421 h 115"/>
                  <a:gd name="T2" fmla="*/ 0 w 94"/>
                  <a:gd name="T3" fmla="*/ 0 h 115"/>
                  <a:gd name="T4" fmla="*/ 3059 w 94"/>
                  <a:gd name="T5" fmla="*/ 27221 h 115"/>
                  <a:gd name="T6" fmla="*/ 5926 w 94"/>
                  <a:gd name="T7" fmla="*/ 19421 h 115"/>
                  <a:gd name="T8" fmla="*/ 0 60000 65536"/>
                  <a:gd name="T9" fmla="*/ 0 60000 65536"/>
                  <a:gd name="T10" fmla="*/ 0 60000 65536"/>
                  <a:gd name="T11" fmla="*/ 0 60000 65536"/>
                  <a:gd name="T12" fmla="*/ 0 w 94"/>
                  <a:gd name="T13" fmla="*/ 0 h 115"/>
                  <a:gd name="T14" fmla="*/ 94 w 94"/>
                  <a:gd name="T15" fmla="*/ 115 h 115"/>
                </a:gdLst>
                <a:ahLst/>
                <a:cxnLst>
                  <a:cxn ang="T8">
                    <a:pos x="T0" y="T1"/>
                  </a:cxn>
                  <a:cxn ang="T9">
                    <a:pos x="T2" y="T3"/>
                  </a:cxn>
                  <a:cxn ang="T10">
                    <a:pos x="T4" y="T5"/>
                  </a:cxn>
                  <a:cxn ang="T11">
                    <a:pos x="T6" y="T7"/>
                  </a:cxn>
                </a:cxnLst>
                <a:rect l="T12" t="T13" r="T14" b="T15"/>
                <a:pathLst>
                  <a:path w="94" h="115">
                    <a:moveTo>
                      <a:pt x="94" y="82"/>
                    </a:moveTo>
                    <a:lnTo>
                      <a:pt x="0" y="0"/>
                    </a:lnTo>
                    <a:lnTo>
                      <a:pt x="49" y="115"/>
                    </a:lnTo>
                    <a:lnTo>
                      <a:pt x="94" y="82"/>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n-US" sz="1800" dirty="0"/>
              </a:p>
            </p:txBody>
          </p:sp>
          <p:sp>
            <p:nvSpPr>
              <p:cNvPr id="103860" name="Freeform 418"/>
              <p:cNvSpPr>
                <a:spLocks/>
              </p:cNvSpPr>
              <p:nvPr/>
            </p:nvSpPr>
            <p:spPr bwMode="gray">
              <a:xfrm>
                <a:off x="1364" y="2254"/>
                <a:ext cx="137" cy="189"/>
              </a:xfrm>
              <a:custGeom>
                <a:avLst/>
                <a:gdLst>
                  <a:gd name="T0" fmla="*/ 2848 w 94"/>
                  <a:gd name="T1" fmla="*/ 0 h 115"/>
                  <a:gd name="T2" fmla="*/ 5926 w 94"/>
                  <a:gd name="T3" fmla="*/ 27221 h 115"/>
                  <a:gd name="T4" fmla="*/ 0 w 94"/>
                  <a:gd name="T5" fmla="*/ 27221 h 115"/>
                  <a:gd name="T6" fmla="*/ 2848 w 94"/>
                  <a:gd name="T7" fmla="*/ 0 h 115"/>
                  <a:gd name="T8" fmla="*/ 0 60000 65536"/>
                  <a:gd name="T9" fmla="*/ 0 60000 65536"/>
                  <a:gd name="T10" fmla="*/ 0 60000 65536"/>
                  <a:gd name="T11" fmla="*/ 0 60000 65536"/>
                  <a:gd name="T12" fmla="*/ 0 w 94"/>
                  <a:gd name="T13" fmla="*/ 0 h 115"/>
                  <a:gd name="T14" fmla="*/ 94 w 94"/>
                  <a:gd name="T15" fmla="*/ 115 h 115"/>
                </a:gdLst>
                <a:ahLst/>
                <a:cxnLst>
                  <a:cxn ang="T8">
                    <a:pos x="T0" y="T1"/>
                  </a:cxn>
                  <a:cxn ang="T9">
                    <a:pos x="T2" y="T3"/>
                  </a:cxn>
                  <a:cxn ang="T10">
                    <a:pos x="T4" y="T5"/>
                  </a:cxn>
                  <a:cxn ang="T11">
                    <a:pos x="T6" y="T7"/>
                  </a:cxn>
                </a:cxnLst>
                <a:rect l="T12" t="T13" r="T14" b="T15"/>
                <a:pathLst>
                  <a:path w="94" h="115">
                    <a:moveTo>
                      <a:pt x="45" y="0"/>
                    </a:moveTo>
                    <a:lnTo>
                      <a:pt x="94" y="115"/>
                    </a:lnTo>
                    <a:lnTo>
                      <a:pt x="0" y="115"/>
                    </a:lnTo>
                    <a:lnTo>
                      <a:pt x="45"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n-US" sz="1800" dirty="0"/>
              </a:p>
            </p:txBody>
          </p:sp>
          <p:sp>
            <p:nvSpPr>
              <p:cNvPr id="103861" name="Line 419"/>
              <p:cNvSpPr>
                <a:spLocks noChangeShapeType="1"/>
              </p:cNvSpPr>
              <p:nvPr/>
            </p:nvSpPr>
            <p:spPr bwMode="gray">
              <a:xfrm flipH="1" flipV="1">
                <a:off x="1774" y="2262"/>
                <a:ext cx="137" cy="13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a:lstStyle/>
              <a:p>
                <a:endParaRPr lang="en-US" sz="1800" dirty="0"/>
              </a:p>
            </p:txBody>
          </p:sp>
          <p:sp>
            <p:nvSpPr>
              <p:cNvPr id="103862" name="Line 420"/>
              <p:cNvSpPr>
                <a:spLocks noChangeShapeType="1"/>
              </p:cNvSpPr>
              <p:nvPr/>
            </p:nvSpPr>
            <p:spPr bwMode="gray">
              <a:xfrm flipV="1">
                <a:off x="1702" y="2262"/>
                <a:ext cx="72" cy="82"/>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a:lstStyle/>
              <a:p>
                <a:endParaRPr lang="en-US" sz="1800" dirty="0"/>
              </a:p>
            </p:txBody>
          </p:sp>
          <p:sp>
            <p:nvSpPr>
              <p:cNvPr id="103863" name="Line 421"/>
              <p:cNvSpPr>
                <a:spLocks noChangeShapeType="1"/>
              </p:cNvSpPr>
              <p:nvPr/>
            </p:nvSpPr>
            <p:spPr bwMode="gray">
              <a:xfrm flipH="1" flipV="1">
                <a:off x="1429" y="2254"/>
                <a:ext cx="136" cy="61"/>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a:lstStyle/>
              <a:p>
                <a:endParaRPr lang="en-US" sz="1800" dirty="0"/>
              </a:p>
            </p:txBody>
          </p:sp>
          <p:sp>
            <p:nvSpPr>
              <p:cNvPr id="103864" name="Line 422"/>
              <p:cNvSpPr>
                <a:spLocks noChangeShapeType="1"/>
              </p:cNvSpPr>
              <p:nvPr/>
            </p:nvSpPr>
            <p:spPr bwMode="gray">
              <a:xfrm flipV="1">
                <a:off x="1364" y="2254"/>
                <a:ext cx="65" cy="189"/>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a:lstStyle/>
              <a:p>
                <a:endParaRPr lang="en-US" sz="1800" dirty="0"/>
              </a:p>
            </p:txBody>
          </p:sp>
          <p:sp>
            <p:nvSpPr>
              <p:cNvPr id="103865" name="Freeform 423"/>
              <p:cNvSpPr>
                <a:spLocks/>
              </p:cNvSpPr>
              <p:nvPr/>
            </p:nvSpPr>
            <p:spPr bwMode="gray">
              <a:xfrm>
                <a:off x="2327" y="2851"/>
                <a:ext cx="135" cy="318"/>
              </a:xfrm>
              <a:custGeom>
                <a:avLst/>
                <a:gdLst>
                  <a:gd name="T0" fmla="*/ 2668 w 93"/>
                  <a:gd name="T1" fmla="*/ 0 h 193"/>
                  <a:gd name="T2" fmla="*/ 5622 w 93"/>
                  <a:gd name="T3" fmla="*/ 46875 h 193"/>
                  <a:gd name="T4" fmla="*/ 0 w 93"/>
                  <a:gd name="T5" fmla="*/ 4384 h 193"/>
                  <a:gd name="T6" fmla="*/ 2668 w 93"/>
                  <a:gd name="T7" fmla="*/ 0 h 193"/>
                  <a:gd name="T8" fmla="*/ 0 60000 65536"/>
                  <a:gd name="T9" fmla="*/ 0 60000 65536"/>
                  <a:gd name="T10" fmla="*/ 0 60000 65536"/>
                  <a:gd name="T11" fmla="*/ 0 60000 65536"/>
                  <a:gd name="T12" fmla="*/ 0 w 93"/>
                  <a:gd name="T13" fmla="*/ 0 h 193"/>
                  <a:gd name="T14" fmla="*/ 93 w 93"/>
                  <a:gd name="T15" fmla="*/ 193 h 193"/>
                </a:gdLst>
                <a:ahLst/>
                <a:cxnLst>
                  <a:cxn ang="T8">
                    <a:pos x="T0" y="T1"/>
                  </a:cxn>
                  <a:cxn ang="T9">
                    <a:pos x="T2" y="T3"/>
                  </a:cxn>
                  <a:cxn ang="T10">
                    <a:pos x="T4" y="T5"/>
                  </a:cxn>
                  <a:cxn ang="T11">
                    <a:pos x="T6" y="T7"/>
                  </a:cxn>
                </a:cxnLst>
                <a:rect l="T12" t="T13" r="T14" b="T15"/>
                <a:pathLst>
                  <a:path w="93" h="193">
                    <a:moveTo>
                      <a:pt x="44" y="0"/>
                    </a:moveTo>
                    <a:lnTo>
                      <a:pt x="93" y="193"/>
                    </a:lnTo>
                    <a:lnTo>
                      <a:pt x="0" y="18"/>
                    </a:lnTo>
                    <a:lnTo>
                      <a:pt x="44"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n-US" sz="1800" dirty="0"/>
              </a:p>
            </p:txBody>
          </p:sp>
          <p:sp>
            <p:nvSpPr>
              <p:cNvPr id="103866" name="Freeform 424"/>
              <p:cNvSpPr>
                <a:spLocks/>
              </p:cNvSpPr>
              <p:nvPr/>
            </p:nvSpPr>
            <p:spPr bwMode="gray">
              <a:xfrm>
                <a:off x="2391" y="2851"/>
                <a:ext cx="144" cy="318"/>
              </a:xfrm>
              <a:custGeom>
                <a:avLst/>
                <a:gdLst>
                  <a:gd name="T0" fmla="*/ 6087 w 99"/>
                  <a:gd name="T1" fmla="*/ 40101 h 193"/>
                  <a:gd name="T2" fmla="*/ 0 w 99"/>
                  <a:gd name="T3" fmla="*/ 0 h 193"/>
                  <a:gd name="T4" fmla="*/ 3004 w 99"/>
                  <a:gd name="T5" fmla="*/ 46875 h 193"/>
                  <a:gd name="T6" fmla="*/ 6087 w 99"/>
                  <a:gd name="T7" fmla="*/ 40101 h 193"/>
                  <a:gd name="T8" fmla="*/ 0 60000 65536"/>
                  <a:gd name="T9" fmla="*/ 0 60000 65536"/>
                  <a:gd name="T10" fmla="*/ 0 60000 65536"/>
                  <a:gd name="T11" fmla="*/ 0 60000 65536"/>
                  <a:gd name="T12" fmla="*/ 0 w 99"/>
                  <a:gd name="T13" fmla="*/ 0 h 193"/>
                  <a:gd name="T14" fmla="*/ 99 w 99"/>
                  <a:gd name="T15" fmla="*/ 193 h 193"/>
                </a:gdLst>
                <a:ahLst/>
                <a:cxnLst>
                  <a:cxn ang="T8">
                    <a:pos x="T0" y="T1"/>
                  </a:cxn>
                  <a:cxn ang="T9">
                    <a:pos x="T2" y="T3"/>
                  </a:cxn>
                  <a:cxn ang="T10">
                    <a:pos x="T4" y="T5"/>
                  </a:cxn>
                  <a:cxn ang="T11">
                    <a:pos x="T6" y="T7"/>
                  </a:cxn>
                </a:cxnLst>
                <a:rect l="T12" t="T13" r="T14" b="T15"/>
                <a:pathLst>
                  <a:path w="99" h="193">
                    <a:moveTo>
                      <a:pt x="99" y="165"/>
                    </a:moveTo>
                    <a:lnTo>
                      <a:pt x="0" y="0"/>
                    </a:lnTo>
                    <a:lnTo>
                      <a:pt x="49" y="193"/>
                    </a:lnTo>
                    <a:lnTo>
                      <a:pt x="99" y="165"/>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n-US" sz="1800" dirty="0"/>
              </a:p>
            </p:txBody>
          </p:sp>
          <p:sp>
            <p:nvSpPr>
              <p:cNvPr id="103867" name="Line 425"/>
              <p:cNvSpPr>
                <a:spLocks noChangeShapeType="1"/>
              </p:cNvSpPr>
              <p:nvPr/>
            </p:nvSpPr>
            <p:spPr bwMode="gray">
              <a:xfrm>
                <a:off x="2391" y="2851"/>
                <a:ext cx="7" cy="9"/>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a:lstStyle/>
              <a:p>
                <a:endParaRPr lang="en-US" sz="1800" dirty="0"/>
              </a:p>
            </p:txBody>
          </p:sp>
          <p:sp>
            <p:nvSpPr>
              <p:cNvPr id="103868" name="Line 426"/>
              <p:cNvSpPr>
                <a:spLocks noChangeShapeType="1"/>
              </p:cNvSpPr>
              <p:nvPr/>
            </p:nvSpPr>
            <p:spPr bwMode="gray">
              <a:xfrm flipH="1" flipV="1">
                <a:off x="2391" y="2851"/>
                <a:ext cx="144" cy="272"/>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a:lstStyle/>
              <a:p>
                <a:endParaRPr lang="en-US" sz="1800" dirty="0"/>
              </a:p>
            </p:txBody>
          </p:sp>
          <p:sp>
            <p:nvSpPr>
              <p:cNvPr id="103869" name="Line 427"/>
              <p:cNvSpPr>
                <a:spLocks noChangeShapeType="1"/>
              </p:cNvSpPr>
              <p:nvPr/>
            </p:nvSpPr>
            <p:spPr bwMode="gray">
              <a:xfrm flipV="1">
                <a:off x="2327" y="2851"/>
                <a:ext cx="64" cy="30"/>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a:lstStyle/>
              <a:p>
                <a:endParaRPr lang="en-US" sz="1800" dirty="0"/>
              </a:p>
            </p:txBody>
          </p:sp>
          <p:sp>
            <p:nvSpPr>
              <p:cNvPr id="103870" name="Freeform 428"/>
              <p:cNvSpPr>
                <a:spLocks/>
              </p:cNvSpPr>
              <p:nvPr/>
            </p:nvSpPr>
            <p:spPr bwMode="gray">
              <a:xfrm>
                <a:off x="739" y="3123"/>
                <a:ext cx="137" cy="61"/>
              </a:xfrm>
              <a:custGeom>
                <a:avLst/>
                <a:gdLst>
                  <a:gd name="T0" fmla="*/ 3059 w 94"/>
                  <a:gd name="T1" fmla="*/ 0 h 37"/>
                  <a:gd name="T2" fmla="*/ 5926 w 94"/>
                  <a:gd name="T3" fmla="*/ 9101 h 37"/>
                  <a:gd name="T4" fmla="*/ 0 w 94"/>
                  <a:gd name="T5" fmla="*/ 6834 h 37"/>
                  <a:gd name="T6" fmla="*/ 3059 w 94"/>
                  <a:gd name="T7" fmla="*/ 0 h 37"/>
                  <a:gd name="T8" fmla="*/ 0 60000 65536"/>
                  <a:gd name="T9" fmla="*/ 0 60000 65536"/>
                  <a:gd name="T10" fmla="*/ 0 60000 65536"/>
                  <a:gd name="T11" fmla="*/ 0 60000 65536"/>
                  <a:gd name="T12" fmla="*/ 0 w 94"/>
                  <a:gd name="T13" fmla="*/ 0 h 37"/>
                  <a:gd name="T14" fmla="*/ 94 w 94"/>
                  <a:gd name="T15" fmla="*/ 37 h 37"/>
                </a:gdLst>
                <a:ahLst/>
                <a:cxnLst>
                  <a:cxn ang="T8">
                    <a:pos x="T0" y="T1"/>
                  </a:cxn>
                  <a:cxn ang="T9">
                    <a:pos x="T2" y="T3"/>
                  </a:cxn>
                  <a:cxn ang="T10">
                    <a:pos x="T4" y="T5"/>
                  </a:cxn>
                  <a:cxn ang="T11">
                    <a:pos x="T6" y="T7"/>
                  </a:cxn>
                </a:cxnLst>
                <a:rect l="T12" t="T13" r="T14" b="T15"/>
                <a:pathLst>
                  <a:path w="94" h="37">
                    <a:moveTo>
                      <a:pt x="49" y="0"/>
                    </a:moveTo>
                    <a:lnTo>
                      <a:pt x="94" y="37"/>
                    </a:lnTo>
                    <a:lnTo>
                      <a:pt x="0" y="28"/>
                    </a:lnTo>
                    <a:lnTo>
                      <a:pt x="49"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n-US" sz="1800" dirty="0"/>
              </a:p>
            </p:txBody>
          </p:sp>
          <p:sp>
            <p:nvSpPr>
              <p:cNvPr id="103871" name="Freeform 429"/>
              <p:cNvSpPr>
                <a:spLocks/>
              </p:cNvSpPr>
              <p:nvPr/>
            </p:nvSpPr>
            <p:spPr bwMode="gray">
              <a:xfrm>
                <a:off x="811" y="2851"/>
                <a:ext cx="137" cy="333"/>
              </a:xfrm>
              <a:custGeom>
                <a:avLst/>
                <a:gdLst>
                  <a:gd name="T0" fmla="*/ 5926 w 94"/>
                  <a:gd name="T1" fmla="*/ 0 h 202"/>
                  <a:gd name="T2" fmla="*/ 0 w 94"/>
                  <a:gd name="T3" fmla="*/ 40301 h 202"/>
                  <a:gd name="T4" fmla="*/ 2848 w 94"/>
                  <a:gd name="T5" fmla="*/ 49371 h 202"/>
                  <a:gd name="T6" fmla="*/ 5926 w 94"/>
                  <a:gd name="T7" fmla="*/ 0 h 202"/>
                  <a:gd name="T8" fmla="*/ 0 60000 65536"/>
                  <a:gd name="T9" fmla="*/ 0 60000 65536"/>
                  <a:gd name="T10" fmla="*/ 0 60000 65536"/>
                  <a:gd name="T11" fmla="*/ 0 60000 65536"/>
                  <a:gd name="T12" fmla="*/ 0 w 94"/>
                  <a:gd name="T13" fmla="*/ 0 h 202"/>
                  <a:gd name="T14" fmla="*/ 94 w 94"/>
                  <a:gd name="T15" fmla="*/ 202 h 202"/>
                </a:gdLst>
                <a:ahLst/>
                <a:cxnLst>
                  <a:cxn ang="T8">
                    <a:pos x="T0" y="T1"/>
                  </a:cxn>
                  <a:cxn ang="T9">
                    <a:pos x="T2" y="T3"/>
                  </a:cxn>
                  <a:cxn ang="T10">
                    <a:pos x="T4" y="T5"/>
                  </a:cxn>
                  <a:cxn ang="T11">
                    <a:pos x="T6" y="T7"/>
                  </a:cxn>
                </a:cxnLst>
                <a:rect l="T12" t="T13" r="T14" b="T15"/>
                <a:pathLst>
                  <a:path w="94" h="202">
                    <a:moveTo>
                      <a:pt x="94" y="0"/>
                    </a:moveTo>
                    <a:lnTo>
                      <a:pt x="0" y="165"/>
                    </a:lnTo>
                    <a:lnTo>
                      <a:pt x="45" y="202"/>
                    </a:lnTo>
                    <a:lnTo>
                      <a:pt x="94"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n-US" sz="1800" dirty="0"/>
              </a:p>
            </p:txBody>
          </p:sp>
          <p:sp>
            <p:nvSpPr>
              <p:cNvPr id="103872" name="Freeform 430"/>
              <p:cNvSpPr>
                <a:spLocks/>
              </p:cNvSpPr>
              <p:nvPr/>
            </p:nvSpPr>
            <p:spPr bwMode="gray">
              <a:xfrm>
                <a:off x="2462" y="3123"/>
                <a:ext cx="138" cy="61"/>
              </a:xfrm>
              <a:custGeom>
                <a:avLst/>
                <a:gdLst>
                  <a:gd name="T0" fmla="*/ 3381 w 94"/>
                  <a:gd name="T1" fmla="*/ 0 h 37"/>
                  <a:gd name="T2" fmla="*/ 6429 w 94"/>
                  <a:gd name="T3" fmla="*/ 9101 h 37"/>
                  <a:gd name="T4" fmla="*/ 0 w 94"/>
                  <a:gd name="T5" fmla="*/ 6834 h 37"/>
                  <a:gd name="T6" fmla="*/ 3381 w 94"/>
                  <a:gd name="T7" fmla="*/ 0 h 37"/>
                  <a:gd name="T8" fmla="*/ 0 60000 65536"/>
                  <a:gd name="T9" fmla="*/ 0 60000 65536"/>
                  <a:gd name="T10" fmla="*/ 0 60000 65536"/>
                  <a:gd name="T11" fmla="*/ 0 60000 65536"/>
                  <a:gd name="T12" fmla="*/ 0 w 94"/>
                  <a:gd name="T13" fmla="*/ 0 h 37"/>
                  <a:gd name="T14" fmla="*/ 94 w 94"/>
                  <a:gd name="T15" fmla="*/ 37 h 37"/>
                </a:gdLst>
                <a:ahLst/>
                <a:cxnLst>
                  <a:cxn ang="T8">
                    <a:pos x="T0" y="T1"/>
                  </a:cxn>
                  <a:cxn ang="T9">
                    <a:pos x="T2" y="T3"/>
                  </a:cxn>
                  <a:cxn ang="T10">
                    <a:pos x="T4" y="T5"/>
                  </a:cxn>
                  <a:cxn ang="T11">
                    <a:pos x="T6" y="T7"/>
                  </a:cxn>
                </a:cxnLst>
                <a:rect l="T12" t="T13" r="T14" b="T15"/>
                <a:pathLst>
                  <a:path w="94" h="37">
                    <a:moveTo>
                      <a:pt x="50" y="0"/>
                    </a:moveTo>
                    <a:lnTo>
                      <a:pt x="94" y="37"/>
                    </a:lnTo>
                    <a:lnTo>
                      <a:pt x="0" y="28"/>
                    </a:lnTo>
                    <a:lnTo>
                      <a:pt x="50"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n-US" sz="1800" dirty="0"/>
              </a:p>
            </p:txBody>
          </p:sp>
          <p:sp>
            <p:nvSpPr>
              <p:cNvPr id="103873" name="Freeform 431"/>
              <p:cNvSpPr>
                <a:spLocks/>
              </p:cNvSpPr>
              <p:nvPr/>
            </p:nvSpPr>
            <p:spPr bwMode="gray">
              <a:xfrm>
                <a:off x="2535" y="3123"/>
                <a:ext cx="136" cy="61"/>
              </a:xfrm>
              <a:custGeom>
                <a:avLst/>
                <a:gdLst>
                  <a:gd name="T0" fmla="*/ 6092 w 93"/>
                  <a:gd name="T1" fmla="*/ 3439 h 37"/>
                  <a:gd name="T2" fmla="*/ 0 w 93"/>
                  <a:gd name="T3" fmla="*/ 0 h 37"/>
                  <a:gd name="T4" fmla="*/ 2855 w 93"/>
                  <a:gd name="T5" fmla="*/ 9101 h 37"/>
                  <a:gd name="T6" fmla="*/ 6092 w 93"/>
                  <a:gd name="T7" fmla="*/ 3439 h 37"/>
                  <a:gd name="T8" fmla="*/ 0 60000 65536"/>
                  <a:gd name="T9" fmla="*/ 0 60000 65536"/>
                  <a:gd name="T10" fmla="*/ 0 60000 65536"/>
                  <a:gd name="T11" fmla="*/ 0 60000 65536"/>
                  <a:gd name="T12" fmla="*/ 0 w 93"/>
                  <a:gd name="T13" fmla="*/ 0 h 37"/>
                  <a:gd name="T14" fmla="*/ 93 w 93"/>
                  <a:gd name="T15" fmla="*/ 37 h 37"/>
                </a:gdLst>
                <a:ahLst/>
                <a:cxnLst>
                  <a:cxn ang="T8">
                    <a:pos x="T0" y="T1"/>
                  </a:cxn>
                  <a:cxn ang="T9">
                    <a:pos x="T2" y="T3"/>
                  </a:cxn>
                  <a:cxn ang="T10">
                    <a:pos x="T4" y="T5"/>
                  </a:cxn>
                  <a:cxn ang="T11">
                    <a:pos x="T6" y="T7"/>
                  </a:cxn>
                </a:cxnLst>
                <a:rect l="T12" t="T13" r="T14" b="T15"/>
                <a:pathLst>
                  <a:path w="93" h="37">
                    <a:moveTo>
                      <a:pt x="93" y="14"/>
                    </a:moveTo>
                    <a:lnTo>
                      <a:pt x="0" y="0"/>
                    </a:lnTo>
                    <a:lnTo>
                      <a:pt x="44" y="37"/>
                    </a:lnTo>
                    <a:lnTo>
                      <a:pt x="93" y="14"/>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n-US" sz="1800" dirty="0"/>
              </a:p>
            </p:txBody>
          </p:sp>
          <p:sp>
            <p:nvSpPr>
              <p:cNvPr id="103874" name="Freeform 432"/>
              <p:cNvSpPr>
                <a:spLocks/>
              </p:cNvSpPr>
              <p:nvPr/>
            </p:nvSpPr>
            <p:spPr bwMode="gray">
              <a:xfrm>
                <a:off x="395" y="3123"/>
                <a:ext cx="137" cy="61"/>
              </a:xfrm>
              <a:custGeom>
                <a:avLst/>
                <a:gdLst>
                  <a:gd name="T0" fmla="*/ 3059 w 94"/>
                  <a:gd name="T1" fmla="*/ 0 h 37"/>
                  <a:gd name="T2" fmla="*/ 5926 w 94"/>
                  <a:gd name="T3" fmla="*/ 9101 h 37"/>
                  <a:gd name="T4" fmla="*/ 0 w 94"/>
                  <a:gd name="T5" fmla="*/ 6834 h 37"/>
                  <a:gd name="T6" fmla="*/ 3059 w 94"/>
                  <a:gd name="T7" fmla="*/ 0 h 37"/>
                  <a:gd name="T8" fmla="*/ 0 60000 65536"/>
                  <a:gd name="T9" fmla="*/ 0 60000 65536"/>
                  <a:gd name="T10" fmla="*/ 0 60000 65536"/>
                  <a:gd name="T11" fmla="*/ 0 60000 65536"/>
                  <a:gd name="T12" fmla="*/ 0 w 94"/>
                  <a:gd name="T13" fmla="*/ 0 h 37"/>
                  <a:gd name="T14" fmla="*/ 94 w 94"/>
                  <a:gd name="T15" fmla="*/ 37 h 37"/>
                </a:gdLst>
                <a:ahLst/>
                <a:cxnLst>
                  <a:cxn ang="T8">
                    <a:pos x="T0" y="T1"/>
                  </a:cxn>
                  <a:cxn ang="T9">
                    <a:pos x="T2" y="T3"/>
                  </a:cxn>
                  <a:cxn ang="T10">
                    <a:pos x="T4" y="T5"/>
                  </a:cxn>
                  <a:cxn ang="T11">
                    <a:pos x="T6" y="T7"/>
                  </a:cxn>
                </a:cxnLst>
                <a:rect l="T12" t="T13" r="T14" b="T15"/>
                <a:pathLst>
                  <a:path w="94" h="37">
                    <a:moveTo>
                      <a:pt x="49" y="0"/>
                    </a:moveTo>
                    <a:lnTo>
                      <a:pt x="94" y="37"/>
                    </a:lnTo>
                    <a:lnTo>
                      <a:pt x="0" y="28"/>
                    </a:lnTo>
                    <a:lnTo>
                      <a:pt x="49"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n-US" sz="1800" dirty="0"/>
              </a:p>
            </p:txBody>
          </p:sp>
          <p:sp>
            <p:nvSpPr>
              <p:cNvPr id="103875" name="Freeform 433"/>
              <p:cNvSpPr>
                <a:spLocks/>
              </p:cNvSpPr>
              <p:nvPr/>
            </p:nvSpPr>
            <p:spPr bwMode="gray">
              <a:xfrm>
                <a:off x="466" y="3123"/>
                <a:ext cx="138" cy="61"/>
              </a:xfrm>
              <a:custGeom>
                <a:avLst/>
                <a:gdLst>
                  <a:gd name="T0" fmla="*/ 6429 w 94"/>
                  <a:gd name="T1" fmla="*/ 3439 h 37"/>
                  <a:gd name="T2" fmla="*/ 0 w 94"/>
                  <a:gd name="T3" fmla="*/ 0 h 37"/>
                  <a:gd name="T4" fmla="*/ 3057 w 94"/>
                  <a:gd name="T5" fmla="*/ 9101 h 37"/>
                  <a:gd name="T6" fmla="*/ 6429 w 94"/>
                  <a:gd name="T7" fmla="*/ 3439 h 37"/>
                  <a:gd name="T8" fmla="*/ 0 60000 65536"/>
                  <a:gd name="T9" fmla="*/ 0 60000 65536"/>
                  <a:gd name="T10" fmla="*/ 0 60000 65536"/>
                  <a:gd name="T11" fmla="*/ 0 60000 65536"/>
                  <a:gd name="T12" fmla="*/ 0 w 94"/>
                  <a:gd name="T13" fmla="*/ 0 h 37"/>
                  <a:gd name="T14" fmla="*/ 94 w 94"/>
                  <a:gd name="T15" fmla="*/ 37 h 37"/>
                </a:gdLst>
                <a:ahLst/>
                <a:cxnLst>
                  <a:cxn ang="T8">
                    <a:pos x="T0" y="T1"/>
                  </a:cxn>
                  <a:cxn ang="T9">
                    <a:pos x="T2" y="T3"/>
                  </a:cxn>
                  <a:cxn ang="T10">
                    <a:pos x="T4" y="T5"/>
                  </a:cxn>
                  <a:cxn ang="T11">
                    <a:pos x="T6" y="T7"/>
                  </a:cxn>
                </a:cxnLst>
                <a:rect l="T12" t="T13" r="T14" b="T15"/>
                <a:pathLst>
                  <a:path w="94" h="37">
                    <a:moveTo>
                      <a:pt x="94" y="14"/>
                    </a:moveTo>
                    <a:lnTo>
                      <a:pt x="0" y="0"/>
                    </a:lnTo>
                    <a:lnTo>
                      <a:pt x="45" y="37"/>
                    </a:lnTo>
                    <a:lnTo>
                      <a:pt x="94" y="14"/>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n-US" sz="1800" dirty="0"/>
              </a:p>
            </p:txBody>
          </p:sp>
          <p:sp>
            <p:nvSpPr>
              <p:cNvPr id="103876" name="Line 434"/>
              <p:cNvSpPr>
                <a:spLocks noChangeShapeType="1"/>
              </p:cNvSpPr>
              <p:nvPr/>
            </p:nvSpPr>
            <p:spPr bwMode="gray">
              <a:xfrm flipH="1">
                <a:off x="811" y="2851"/>
                <a:ext cx="137" cy="272"/>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a:lstStyle/>
              <a:p>
                <a:endParaRPr lang="en-US" sz="1800" dirty="0"/>
              </a:p>
            </p:txBody>
          </p:sp>
          <p:sp>
            <p:nvSpPr>
              <p:cNvPr id="103877" name="Line 435"/>
              <p:cNvSpPr>
                <a:spLocks noChangeShapeType="1"/>
              </p:cNvSpPr>
              <p:nvPr/>
            </p:nvSpPr>
            <p:spPr bwMode="gray">
              <a:xfrm flipV="1">
                <a:off x="739" y="3123"/>
                <a:ext cx="72" cy="46"/>
              </a:xfrm>
              <a:prstGeom prst="line">
                <a:avLst/>
              </a:prstGeom>
              <a:noFill/>
              <a:ln w="9525">
                <a:solidFill>
                  <a:srgbClr val="000000"/>
                </a:solidFill>
                <a:round/>
                <a:headEnd/>
                <a:tailEnd/>
              </a:ln>
              <a:extLst>
                <a:ext uri="{909E8E84-426E-40dd-AFC4-6F175D3DCCD1}">
                  <a14:hiddenFill xmlns="" xmlns:a14="http://schemas.microsoft.com/office/drawing/2010/main">
                    <a:noFill/>
                  </a14:hiddenFill>
                </a:ext>
              </a:extLst>
            </p:spPr>
            <p:txBody>
              <a:bodyPr/>
              <a:lstStyle/>
              <a:p>
                <a:endParaRPr lang="en-US" sz="1800" dirty="0"/>
              </a:p>
            </p:txBody>
          </p:sp>
          <p:sp>
            <p:nvSpPr>
              <p:cNvPr id="103878" name="Line 436"/>
              <p:cNvSpPr>
                <a:spLocks noChangeShapeType="1"/>
              </p:cNvSpPr>
              <p:nvPr/>
            </p:nvSpPr>
            <p:spPr bwMode="gray">
              <a:xfrm flipH="1" flipV="1">
                <a:off x="466" y="3123"/>
                <a:ext cx="138" cy="23"/>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a:lstStyle/>
              <a:p>
                <a:endParaRPr lang="en-US" sz="1800" dirty="0"/>
              </a:p>
            </p:txBody>
          </p:sp>
          <p:sp>
            <p:nvSpPr>
              <p:cNvPr id="103879" name="Line 437"/>
              <p:cNvSpPr>
                <a:spLocks noChangeShapeType="1"/>
              </p:cNvSpPr>
              <p:nvPr/>
            </p:nvSpPr>
            <p:spPr bwMode="gray">
              <a:xfrm flipH="1" flipV="1">
                <a:off x="2535" y="3123"/>
                <a:ext cx="136" cy="23"/>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a:lstStyle/>
              <a:p>
                <a:endParaRPr lang="en-US" sz="1800" dirty="0"/>
              </a:p>
            </p:txBody>
          </p:sp>
          <p:sp>
            <p:nvSpPr>
              <p:cNvPr id="103880" name="Line 438"/>
              <p:cNvSpPr>
                <a:spLocks noChangeShapeType="1"/>
              </p:cNvSpPr>
              <p:nvPr/>
            </p:nvSpPr>
            <p:spPr bwMode="gray">
              <a:xfrm flipH="1">
                <a:off x="2462" y="3123"/>
                <a:ext cx="73" cy="46"/>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a:lstStyle/>
              <a:p>
                <a:endParaRPr lang="en-US" sz="1800" dirty="0"/>
              </a:p>
            </p:txBody>
          </p:sp>
          <p:sp>
            <p:nvSpPr>
              <p:cNvPr id="103881" name="Line 439"/>
              <p:cNvSpPr>
                <a:spLocks noChangeShapeType="1"/>
              </p:cNvSpPr>
              <p:nvPr/>
            </p:nvSpPr>
            <p:spPr bwMode="gray">
              <a:xfrm flipV="1">
                <a:off x="395" y="3123"/>
                <a:ext cx="71" cy="46"/>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a:lstStyle/>
              <a:p>
                <a:endParaRPr lang="en-US" sz="1800" dirty="0"/>
              </a:p>
            </p:txBody>
          </p:sp>
          <p:sp>
            <p:nvSpPr>
              <p:cNvPr id="103882" name="Freeform 440"/>
              <p:cNvSpPr>
                <a:spLocks/>
              </p:cNvSpPr>
              <p:nvPr/>
            </p:nvSpPr>
            <p:spPr bwMode="gray">
              <a:xfrm>
                <a:off x="1157" y="2405"/>
                <a:ext cx="135" cy="242"/>
              </a:xfrm>
              <a:custGeom>
                <a:avLst/>
                <a:gdLst>
                  <a:gd name="T0" fmla="*/ 2668 w 93"/>
                  <a:gd name="T1" fmla="*/ 0 h 147"/>
                  <a:gd name="T2" fmla="*/ 5622 w 93"/>
                  <a:gd name="T3" fmla="*/ 34221 h 147"/>
                  <a:gd name="T4" fmla="*/ 0 w 93"/>
                  <a:gd name="T5" fmla="*/ 35332 h 147"/>
                  <a:gd name="T6" fmla="*/ 2668 w 93"/>
                  <a:gd name="T7" fmla="*/ 0 h 147"/>
                  <a:gd name="T8" fmla="*/ 0 60000 65536"/>
                  <a:gd name="T9" fmla="*/ 0 60000 65536"/>
                  <a:gd name="T10" fmla="*/ 0 60000 65536"/>
                  <a:gd name="T11" fmla="*/ 0 60000 65536"/>
                  <a:gd name="T12" fmla="*/ 0 w 93"/>
                  <a:gd name="T13" fmla="*/ 0 h 147"/>
                  <a:gd name="T14" fmla="*/ 93 w 93"/>
                  <a:gd name="T15" fmla="*/ 147 h 147"/>
                </a:gdLst>
                <a:ahLst/>
                <a:cxnLst>
                  <a:cxn ang="T8">
                    <a:pos x="T0" y="T1"/>
                  </a:cxn>
                  <a:cxn ang="T9">
                    <a:pos x="T2" y="T3"/>
                  </a:cxn>
                  <a:cxn ang="T10">
                    <a:pos x="T4" y="T5"/>
                  </a:cxn>
                  <a:cxn ang="T11">
                    <a:pos x="T6" y="T7"/>
                  </a:cxn>
                </a:cxnLst>
                <a:rect l="T12" t="T13" r="T14" b="T15"/>
                <a:pathLst>
                  <a:path w="93" h="147">
                    <a:moveTo>
                      <a:pt x="44" y="0"/>
                    </a:moveTo>
                    <a:lnTo>
                      <a:pt x="93" y="142"/>
                    </a:lnTo>
                    <a:lnTo>
                      <a:pt x="0" y="147"/>
                    </a:lnTo>
                    <a:lnTo>
                      <a:pt x="44"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n-US" sz="1800" dirty="0"/>
              </a:p>
            </p:txBody>
          </p:sp>
          <p:sp>
            <p:nvSpPr>
              <p:cNvPr id="103883" name="Freeform 441"/>
              <p:cNvSpPr>
                <a:spLocks/>
              </p:cNvSpPr>
              <p:nvPr/>
            </p:nvSpPr>
            <p:spPr bwMode="gray">
              <a:xfrm>
                <a:off x="1221" y="2405"/>
                <a:ext cx="143" cy="234"/>
              </a:xfrm>
              <a:custGeom>
                <a:avLst/>
                <a:gdLst>
                  <a:gd name="T0" fmla="*/ 6266 w 98"/>
                  <a:gd name="T1" fmla="*/ 5649 h 142"/>
                  <a:gd name="T2" fmla="*/ 0 w 98"/>
                  <a:gd name="T3" fmla="*/ 0 h 142"/>
                  <a:gd name="T4" fmla="*/ 3139 w 98"/>
                  <a:gd name="T5" fmla="*/ 34588 h 142"/>
                  <a:gd name="T6" fmla="*/ 6266 w 98"/>
                  <a:gd name="T7" fmla="*/ 5649 h 142"/>
                  <a:gd name="T8" fmla="*/ 0 60000 65536"/>
                  <a:gd name="T9" fmla="*/ 0 60000 65536"/>
                  <a:gd name="T10" fmla="*/ 0 60000 65536"/>
                  <a:gd name="T11" fmla="*/ 0 60000 65536"/>
                  <a:gd name="T12" fmla="*/ 0 w 98"/>
                  <a:gd name="T13" fmla="*/ 0 h 142"/>
                  <a:gd name="T14" fmla="*/ 98 w 98"/>
                  <a:gd name="T15" fmla="*/ 142 h 142"/>
                </a:gdLst>
                <a:ahLst/>
                <a:cxnLst>
                  <a:cxn ang="T8">
                    <a:pos x="T0" y="T1"/>
                  </a:cxn>
                  <a:cxn ang="T9">
                    <a:pos x="T2" y="T3"/>
                  </a:cxn>
                  <a:cxn ang="T10">
                    <a:pos x="T4" y="T5"/>
                  </a:cxn>
                  <a:cxn ang="T11">
                    <a:pos x="T6" y="T7"/>
                  </a:cxn>
                </a:cxnLst>
                <a:rect l="T12" t="T13" r="T14" b="T15"/>
                <a:pathLst>
                  <a:path w="98" h="142">
                    <a:moveTo>
                      <a:pt x="98" y="23"/>
                    </a:moveTo>
                    <a:lnTo>
                      <a:pt x="0" y="0"/>
                    </a:lnTo>
                    <a:lnTo>
                      <a:pt x="49" y="142"/>
                    </a:lnTo>
                    <a:lnTo>
                      <a:pt x="98" y="23"/>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n-US" sz="1800" dirty="0"/>
              </a:p>
            </p:txBody>
          </p:sp>
          <p:sp>
            <p:nvSpPr>
              <p:cNvPr id="103884" name="Freeform 442"/>
              <p:cNvSpPr>
                <a:spLocks/>
              </p:cNvSpPr>
              <p:nvPr/>
            </p:nvSpPr>
            <p:spPr bwMode="gray">
              <a:xfrm>
                <a:off x="1845" y="2397"/>
                <a:ext cx="137" cy="204"/>
              </a:xfrm>
              <a:custGeom>
                <a:avLst/>
                <a:gdLst>
                  <a:gd name="T0" fmla="*/ 2848 w 94"/>
                  <a:gd name="T1" fmla="*/ 0 h 124"/>
                  <a:gd name="T2" fmla="*/ 5926 w 94"/>
                  <a:gd name="T3" fmla="*/ 29682 h 124"/>
                  <a:gd name="T4" fmla="*/ 0 w 94"/>
                  <a:gd name="T5" fmla="*/ 7833 h 124"/>
                  <a:gd name="T6" fmla="*/ 2848 w 94"/>
                  <a:gd name="T7" fmla="*/ 0 h 124"/>
                  <a:gd name="T8" fmla="*/ 0 60000 65536"/>
                  <a:gd name="T9" fmla="*/ 0 60000 65536"/>
                  <a:gd name="T10" fmla="*/ 0 60000 65536"/>
                  <a:gd name="T11" fmla="*/ 0 60000 65536"/>
                  <a:gd name="T12" fmla="*/ 0 w 94"/>
                  <a:gd name="T13" fmla="*/ 0 h 124"/>
                  <a:gd name="T14" fmla="*/ 94 w 94"/>
                  <a:gd name="T15" fmla="*/ 124 h 124"/>
                </a:gdLst>
                <a:ahLst/>
                <a:cxnLst>
                  <a:cxn ang="T8">
                    <a:pos x="T0" y="T1"/>
                  </a:cxn>
                  <a:cxn ang="T9">
                    <a:pos x="T2" y="T3"/>
                  </a:cxn>
                  <a:cxn ang="T10">
                    <a:pos x="T4" y="T5"/>
                  </a:cxn>
                  <a:cxn ang="T11">
                    <a:pos x="T6" y="T7"/>
                  </a:cxn>
                </a:cxnLst>
                <a:rect l="T12" t="T13" r="T14" b="T15"/>
                <a:pathLst>
                  <a:path w="94" h="124">
                    <a:moveTo>
                      <a:pt x="45" y="0"/>
                    </a:moveTo>
                    <a:lnTo>
                      <a:pt x="94" y="124"/>
                    </a:lnTo>
                    <a:lnTo>
                      <a:pt x="0" y="33"/>
                    </a:lnTo>
                    <a:lnTo>
                      <a:pt x="45"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n-US" sz="1800" dirty="0"/>
              </a:p>
            </p:txBody>
          </p:sp>
          <p:sp>
            <p:nvSpPr>
              <p:cNvPr id="103885" name="Freeform 443"/>
              <p:cNvSpPr>
                <a:spLocks/>
              </p:cNvSpPr>
              <p:nvPr/>
            </p:nvSpPr>
            <p:spPr bwMode="gray">
              <a:xfrm>
                <a:off x="1911" y="2397"/>
                <a:ext cx="136" cy="204"/>
              </a:xfrm>
              <a:custGeom>
                <a:avLst/>
                <a:gdLst>
                  <a:gd name="T0" fmla="*/ 6092 w 93"/>
                  <a:gd name="T1" fmla="*/ 17784 h 124"/>
                  <a:gd name="T2" fmla="*/ 0 w 93"/>
                  <a:gd name="T3" fmla="*/ 0 h 124"/>
                  <a:gd name="T4" fmla="*/ 3214 w 93"/>
                  <a:gd name="T5" fmla="*/ 29682 h 124"/>
                  <a:gd name="T6" fmla="*/ 6092 w 93"/>
                  <a:gd name="T7" fmla="*/ 17784 h 124"/>
                  <a:gd name="T8" fmla="*/ 0 60000 65536"/>
                  <a:gd name="T9" fmla="*/ 0 60000 65536"/>
                  <a:gd name="T10" fmla="*/ 0 60000 65536"/>
                  <a:gd name="T11" fmla="*/ 0 60000 65536"/>
                  <a:gd name="T12" fmla="*/ 0 w 93"/>
                  <a:gd name="T13" fmla="*/ 0 h 124"/>
                  <a:gd name="T14" fmla="*/ 93 w 93"/>
                  <a:gd name="T15" fmla="*/ 124 h 124"/>
                </a:gdLst>
                <a:ahLst/>
                <a:cxnLst>
                  <a:cxn ang="T8">
                    <a:pos x="T0" y="T1"/>
                  </a:cxn>
                  <a:cxn ang="T9">
                    <a:pos x="T2" y="T3"/>
                  </a:cxn>
                  <a:cxn ang="T10">
                    <a:pos x="T4" y="T5"/>
                  </a:cxn>
                  <a:cxn ang="T11">
                    <a:pos x="T6" y="T7"/>
                  </a:cxn>
                </a:cxnLst>
                <a:rect l="T12" t="T13" r="T14" b="T15"/>
                <a:pathLst>
                  <a:path w="93" h="124">
                    <a:moveTo>
                      <a:pt x="93" y="74"/>
                    </a:moveTo>
                    <a:lnTo>
                      <a:pt x="0" y="0"/>
                    </a:lnTo>
                    <a:lnTo>
                      <a:pt x="49" y="124"/>
                    </a:lnTo>
                    <a:lnTo>
                      <a:pt x="93" y="74"/>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n-US" sz="1800" dirty="0"/>
              </a:p>
            </p:txBody>
          </p:sp>
          <p:sp>
            <p:nvSpPr>
              <p:cNvPr id="103886" name="Line 444"/>
              <p:cNvSpPr>
                <a:spLocks noChangeShapeType="1"/>
              </p:cNvSpPr>
              <p:nvPr/>
            </p:nvSpPr>
            <p:spPr bwMode="gray">
              <a:xfrm flipH="1" flipV="1">
                <a:off x="1221" y="2405"/>
                <a:ext cx="143" cy="38"/>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a:lstStyle/>
              <a:p>
                <a:endParaRPr lang="en-US" sz="1800" dirty="0"/>
              </a:p>
            </p:txBody>
          </p:sp>
          <p:sp>
            <p:nvSpPr>
              <p:cNvPr id="103887" name="Line 445"/>
              <p:cNvSpPr>
                <a:spLocks noChangeShapeType="1"/>
              </p:cNvSpPr>
              <p:nvPr/>
            </p:nvSpPr>
            <p:spPr bwMode="gray">
              <a:xfrm flipV="1">
                <a:off x="1157" y="2405"/>
                <a:ext cx="64" cy="242"/>
              </a:xfrm>
              <a:prstGeom prst="line">
                <a:avLst/>
              </a:prstGeom>
              <a:noFill/>
              <a:ln w="38100">
                <a:solidFill>
                  <a:srgbClr val="000000"/>
                </a:solidFill>
                <a:round/>
                <a:headEnd/>
                <a:tailEnd/>
              </a:ln>
              <a:extLst>
                <a:ext uri="{909E8E84-426E-40dd-AFC4-6F175D3DCCD1}">
                  <a14:hiddenFill xmlns="" xmlns:a14="http://schemas.microsoft.com/office/drawing/2010/main">
                    <a:noFill/>
                  </a14:hiddenFill>
                </a:ext>
              </a:extLst>
            </p:spPr>
            <p:txBody>
              <a:bodyPr/>
              <a:lstStyle/>
              <a:p>
                <a:endParaRPr lang="en-US" sz="1800" dirty="0"/>
              </a:p>
            </p:txBody>
          </p:sp>
          <p:sp>
            <p:nvSpPr>
              <p:cNvPr id="103888" name="Line 446"/>
              <p:cNvSpPr>
                <a:spLocks noChangeShapeType="1"/>
              </p:cNvSpPr>
              <p:nvPr/>
            </p:nvSpPr>
            <p:spPr bwMode="gray">
              <a:xfrm flipH="1" flipV="1">
                <a:off x="1911" y="2397"/>
                <a:ext cx="136" cy="122"/>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a:lstStyle/>
              <a:p>
                <a:endParaRPr lang="en-US" sz="1800" dirty="0"/>
              </a:p>
            </p:txBody>
          </p:sp>
          <p:sp>
            <p:nvSpPr>
              <p:cNvPr id="103889" name="Line 447"/>
              <p:cNvSpPr>
                <a:spLocks noChangeShapeType="1"/>
              </p:cNvSpPr>
              <p:nvPr/>
            </p:nvSpPr>
            <p:spPr bwMode="gray">
              <a:xfrm flipV="1">
                <a:off x="1845" y="2397"/>
                <a:ext cx="66" cy="54"/>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a:lstStyle/>
              <a:p>
                <a:endParaRPr lang="en-US" sz="1800" dirty="0"/>
              </a:p>
            </p:txBody>
          </p:sp>
          <p:sp>
            <p:nvSpPr>
              <p:cNvPr id="103890" name="Freeform 448"/>
              <p:cNvSpPr>
                <a:spLocks/>
              </p:cNvSpPr>
              <p:nvPr/>
            </p:nvSpPr>
            <p:spPr bwMode="gray">
              <a:xfrm>
                <a:off x="1565" y="2315"/>
                <a:ext cx="137" cy="136"/>
              </a:xfrm>
              <a:custGeom>
                <a:avLst/>
                <a:gdLst>
                  <a:gd name="T0" fmla="*/ 5926 w 94"/>
                  <a:gd name="T1" fmla="*/ 4087 h 83"/>
                  <a:gd name="T2" fmla="*/ 0 w 94"/>
                  <a:gd name="T3" fmla="*/ 0 h 83"/>
                  <a:gd name="T4" fmla="*/ 3059 w 94"/>
                  <a:gd name="T5" fmla="*/ 18974 h 83"/>
                  <a:gd name="T6" fmla="*/ 5926 w 94"/>
                  <a:gd name="T7" fmla="*/ 4087 h 83"/>
                  <a:gd name="T8" fmla="*/ 0 60000 65536"/>
                  <a:gd name="T9" fmla="*/ 0 60000 65536"/>
                  <a:gd name="T10" fmla="*/ 0 60000 65536"/>
                  <a:gd name="T11" fmla="*/ 0 60000 65536"/>
                  <a:gd name="T12" fmla="*/ 0 w 94"/>
                  <a:gd name="T13" fmla="*/ 0 h 83"/>
                  <a:gd name="T14" fmla="*/ 94 w 94"/>
                  <a:gd name="T15" fmla="*/ 83 h 83"/>
                </a:gdLst>
                <a:ahLst/>
                <a:cxnLst>
                  <a:cxn ang="T8">
                    <a:pos x="T0" y="T1"/>
                  </a:cxn>
                  <a:cxn ang="T9">
                    <a:pos x="T2" y="T3"/>
                  </a:cxn>
                  <a:cxn ang="T10">
                    <a:pos x="T4" y="T5"/>
                  </a:cxn>
                  <a:cxn ang="T11">
                    <a:pos x="T6" y="T7"/>
                  </a:cxn>
                </a:cxnLst>
                <a:rect l="T12" t="T13" r="T14" b="T15"/>
                <a:pathLst>
                  <a:path w="94" h="83">
                    <a:moveTo>
                      <a:pt x="94" y="18"/>
                    </a:moveTo>
                    <a:lnTo>
                      <a:pt x="0" y="0"/>
                    </a:lnTo>
                    <a:lnTo>
                      <a:pt x="49" y="83"/>
                    </a:lnTo>
                    <a:lnTo>
                      <a:pt x="94" y="18"/>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n-US" sz="1800" dirty="0"/>
              </a:p>
            </p:txBody>
          </p:sp>
          <p:sp>
            <p:nvSpPr>
              <p:cNvPr id="103891" name="Freeform 449"/>
              <p:cNvSpPr>
                <a:spLocks/>
              </p:cNvSpPr>
              <p:nvPr/>
            </p:nvSpPr>
            <p:spPr bwMode="gray">
              <a:xfrm>
                <a:off x="948" y="2618"/>
                <a:ext cx="137" cy="233"/>
              </a:xfrm>
              <a:custGeom>
                <a:avLst/>
                <a:gdLst>
                  <a:gd name="T0" fmla="*/ 3059 w 94"/>
                  <a:gd name="T1" fmla="*/ 0 h 142"/>
                  <a:gd name="T2" fmla="*/ 5926 w 94"/>
                  <a:gd name="T3" fmla="*/ 28690 h 142"/>
                  <a:gd name="T4" fmla="*/ 0 w 94"/>
                  <a:gd name="T5" fmla="*/ 32947 h 142"/>
                  <a:gd name="T6" fmla="*/ 3059 w 94"/>
                  <a:gd name="T7" fmla="*/ 0 h 142"/>
                  <a:gd name="T8" fmla="*/ 0 60000 65536"/>
                  <a:gd name="T9" fmla="*/ 0 60000 65536"/>
                  <a:gd name="T10" fmla="*/ 0 60000 65536"/>
                  <a:gd name="T11" fmla="*/ 0 60000 65536"/>
                  <a:gd name="T12" fmla="*/ 0 w 94"/>
                  <a:gd name="T13" fmla="*/ 0 h 142"/>
                  <a:gd name="T14" fmla="*/ 94 w 94"/>
                  <a:gd name="T15" fmla="*/ 142 h 142"/>
                </a:gdLst>
                <a:ahLst/>
                <a:cxnLst>
                  <a:cxn ang="T8">
                    <a:pos x="T0" y="T1"/>
                  </a:cxn>
                  <a:cxn ang="T9">
                    <a:pos x="T2" y="T3"/>
                  </a:cxn>
                  <a:cxn ang="T10">
                    <a:pos x="T4" y="T5"/>
                  </a:cxn>
                  <a:cxn ang="T11">
                    <a:pos x="T6" y="T7"/>
                  </a:cxn>
                </a:cxnLst>
                <a:rect l="T12" t="T13" r="T14" b="T15"/>
                <a:pathLst>
                  <a:path w="94" h="142">
                    <a:moveTo>
                      <a:pt x="49" y="0"/>
                    </a:moveTo>
                    <a:lnTo>
                      <a:pt x="94" y="124"/>
                    </a:lnTo>
                    <a:lnTo>
                      <a:pt x="0" y="142"/>
                    </a:lnTo>
                    <a:lnTo>
                      <a:pt x="49"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n-US" sz="1800" dirty="0"/>
              </a:p>
            </p:txBody>
          </p:sp>
          <p:sp>
            <p:nvSpPr>
              <p:cNvPr id="103892" name="Freeform 450"/>
              <p:cNvSpPr>
                <a:spLocks/>
              </p:cNvSpPr>
              <p:nvPr/>
            </p:nvSpPr>
            <p:spPr bwMode="gray">
              <a:xfrm>
                <a:off x="1019" y="2618"/>
                <a:ext cx="138" cy="204"/>
              </a:xfrm>
              <a:custGeom>
                <a:avLst/>
                <a:gdLst>
                  <a:gd name="T0" fmla="*/ 6429 w 94"/>
                  <a:gd name="T1" fmla="*/ 4337 h 124"/>
                  <a:gd name="T2" fmla="*/ 0 w 94"/>
                  <a:gd name="T3" fmla="*/ 0 h 124"/>
                  <a:gd name="T4" fmla="*/ 3057 w 94"/>
                  <a:gd name="T5" fmla="*/ 29682 h 124"/>
                  <a:gd name="T6" fmla="*/ 6429 w 94"/>
                  <a:gd name="T7" fmla="*/ 4337 h 124"/>
                  <a:gd name="T8" fmla="*/ 0 60000 65536"/>
                  <a:gd name="T9" fmla="*/ 0 60000 65536"/>
                  <a:gd name="T10" fmla="*/ 0 60000 65536"/>
                  <a:gd name="T11" fmla="*/ 0 60000 65536"/>
                  <a:gd name="T12" fmla="*/ 0 w 94"/>
                  <a:gd name="T13" fmla="*/ 0 h 124"/>
                  <a:gd name="T14" fmla="*/ 94 w 94"/>
                  <a:gd name="T15" fmla="*/ 124 h 124"/>
                </a:gdLst>
                <a:ahLst/>
                <a:cxnLst>
                  <a:cxn ang="T8">
                    <a:pos x="T0" y="T1"/>
                  </a:cxn>
                  <a:cxn ang="T9">
                    <a:pos x="T2" y="T3"/>
                  </a:cxn>
                  <a:cxn ang="T10">
                    <a:pos x="T4" y="T5"/>
                  </a:cxn>
                  <a:cxn ang="T11">
                    <a:pos x="T6" y="T7"/>
                  </a:cxn>
                </a:cxnLst>
                <a:rect l="T12" t="T13" r="T14" b="T15"/>
                <a:pathLst>
                  <a:path w="94" h="124">
                    <a:moveTo>
                      <a:pt x="94" y="18"/>
                    </a:moveTo>
                    <a:lnTo>
                      <a:pt x="0" y="0"/>
                    </a:lnTo>
                    <a:lnTo>
                      <a:pt x="45" y="124"/>
                    </a:lnTo>
                    <a:lnTo>
                      <a:pt x="94" y="18"/>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n-US" sz="1800" dirty="0"/>
              </a:p>
            </p:txBody>
          </p:sp>
          <p:sp>
            <p:nvSpPr>
              <p:cNvPr id="103893" name="Line 451"/>
              <p:cNvSpPr>
                <a:spLocks noChangeShapeType="1"/>
              </p:cNvSpPr>
              <p:nvPr/>
            </p:nvSpPr>
            <p:spPr bwMode="gray">
              <a:xfrm flipH="1" flipV="1">
                <a:off x="1565" y="2315"/>
                <a:ext cx="137" cy="29"/>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a:lstStyle/>
              <a:p>
                <a:endParaRPr lang="en-US" sz="1800" dirty="0"/>
              </a:p>
            </p:txBody>
          </p:sp>
          <p:sp>
            <p:nvSpPr>
              <p:cNvPr id="103894" name="Line 452"/>
              <p:cNvSpPr>
                <a:spLocks noChangeShapeType="1"/>
              </p:cNvSpPr>
              <p:nvPr/>
            </p:nvSpPr>
            <p:spPr bwMode="gray">
              <a:xfrm flipV="1">
                <a:off x="948" y="2618"/>
                <a:ext cx="71" cy="233"/>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a:lstStyle/>
              <a:p>
                <a:endParaRPr lang="en-US" sz="1800" dirty="0"/>
              </a:p>
            </p:txBody>
          </p:sp>
          <p:sp>
            <p:nvSpPr>
              <p:cNvPr id="103895" name="Freeform 453"/>
              <p:cNvSpPr>
                <a:spLocks/>
              </p:cNvSpPr>
              <p:nvPr/>
            </p:nvSpPr>
            <p:spPr bwMode="gray">
              <a:xfrm>
                <a:off x="1982" y="2519"/>
                <a:ext cx="136" cy="227"/>
              </a:xfrm>
              <a:custGeom>
                <a:avLst/>
                <a:gdLst>
                  <a:gd name="T0" fmla="*/ 2855 w 93"/>
                  <a:gd name="T1" fmla="*/ 0 h 138"/>
                  <a:gd name="T2" fmla="*/ 6092 w 93"/>
                  <a:gd name="T3" fmla="*/ 32900 h 138"/>
                  <a:gd name="T4" fmla="*/ 0 w 93"/>
                  <a:gd name="T5" fmla="*/ 11890 h 138"/>
                  <a:gd name="T6" fmla="*/ 2855 w 93"/>
                  <a:gd name="T7" fmla="*/ 0 h 138"/>
                  <a:gd name="T8" fmla="*/ 0 60000 65536"/>
                  <a:gd name="T9" fmla="*/ 0 60000 65536"/>
                  <a:gd name="T10" fmla="*/ 0 60000 65536"/>
                  <a:gd name="T11" fmla="*/ 0 60000 65536"/>
                  <a:gd name="T12" fmla="*/ 0 w 93"/>
                  <a:gd name="T13" fmla="*/ 0 h 138"/>
                  <a:gd name="T14" fmla="*/ 93 w 93"/>
                  <a:gd name="T15" fmla="*/ 138 h 138"/>
                </a:gdLst>
                <a:ahLst/>
                <a:cxnLst>
                  <a:cxn ang="T8">
                    <a:pos x="T0" y="T1"/>
                  </a:cxn>
                  <a:cxn ang="T9">
                    <a:pos x="T2" y="T3"/>
                  </a:cxn>
                  <a:cxn ang="T10">
                    <a:pos x="T4" y="T5"/>
                  </a:cxn>
                  <a:cxn ang="T11">
                    <a:pos x="T6" y="T7"/>
                  </a:cxn>
                </a:cxnLst>
                <a:rect l="T12" t="T13" r="T14" b="T15"/>
                <a:pathLst>
                  <a:path w="93" h="138">
                    <a:moveTo>
                      <a:pt x="44" y="0"/>
                    </a:moveTo>
                    <a:lnTo>
                      <a:pt x="93" y="138"/>
                    </a:lnTo>
                    <a:lnTo>
                      <a:pt x="0" y="50"/>
                    </a:lnTo>
                    <a:lnTo>
                      <a:pt x="44"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n-US" sz="1800" dirty="0"/>
              </a:p>
            </p:txBody>
          </p:sp>
          <p:sp>
            <p:nvSpPr>
              <p:cNvPr id="103896" name="Freeform 454"/>
              <p:cNvSpPr>
                <a:spLocks/>
              </p:cNvSpPr>
              <p:nvPr/>
            </p:nvSpPr>
            <p:spPr bwMode="gray">
              <a:xfrm>
                <a:off x="2047" y="2519"/>
                <a:ext cx="143" cy="227"/>
              </a:xfrm>
              <a:custGeom>
                <a:avLst/>
                <a:gdLst>
                  <a:gd name="T0" fmla="*/ 6266 w 98"/>
                  <a:gd name="T1" fmla="*/ 21868 h 138"/>
                  <a:gd name="T2" fmla="*/ 0 w 98"/>
                  <a:gd name="T3" fmla="*/ 0 h 138"/>
                  <a:gd name="T4" fmla="*/ 3139 w 98"/>
                  <a:gd name="T5" fmla="*/ 32900 h 138"/>
                  <a:gd name="T6" fmla="*/ 6266 w 98"/>
                  <a:gd name="T7" fmla="*/ 21868 h 138"/>
                  <a:gd name="T8" fmla="*/ 0 60000 65536"/>
                  <a:gd name="T9" fmla="*/ 0 60000 65536"/>
                  <a:gd name="T10" fmla="*/ 0 60000 65536"/>
                  <a:gd name="T11" fmla="*/ 0 60000 65536"/>
                  <a:gd name="T12" fmla="*/ 0 w 98"/>
                  <a:gd name="T13" fmla="*/ 0 h 138"/>
                  <a:gd name="T14" fmla="*/ 98 w 98"/>
                  <a:gd name="T15" fmla="*/ 138 h 138"/>
                </a:gdLst>
                <a:ahLst/>
                <a:cxnLst>
                  <a:cxn ang="T8">
                    <a:pos x="T0" y="T1"/>
                  </a:cxn>
                  <a:cxn ang="T9">
                    <a:pos x="T2" y="T3"/>
                  </a:cxn>
                  <a:cxn ang="T10">
                    <a:pos x="T4" y="T5"/>
                  </a:cxn>
                  <a:cxn ang="T11">
                    <a:pos x="T6" y="T7"/>
                  </a:cxn>
                </a:cxnLst>
                <a:rect l="T12" t="T13" r="T14" b="T15"/>
                <a:pathLst>
                  <a:path w="98" h="138">
                    <a:moveTo>
                      <a:pt x="98" y="92"/>
                    </a:moveTo>
                    <a:lnTo>
                      <a:pt x="0" y="0"/>
                    </a:lnTo>
                    <a:lnTo>
                      <a:pt x="49" y="138"/>
                    </a:lnTo>
                    <a:lnTo>
                      <a:pt x="98" y="92"/>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n-US" sz="1800" dirty="0"/>
              </a:p>
            </p:txBody>
          </p:sp>
          <p:sp>
            <p:nvSpPr>
              <p:cNvPr id="103897" name="Freeform 455"/>
              <p:cNvSpPr>
                <a:spLocks/>
              </p:cNvSpPr>
              <p:nvPr/>
            </p:nvSpPr>
            <p:spPr bwMode="gray">
              <a:xfrm>
                <a:off x="532" y="3146"/>
                <a:ext cx="143" cy="61"/>
              </a:xfrm>
              <a:custGeom>
                <a:avLst/>
                <a:gdLst>
                  <a:gd name="T0" fmla="*/ 3139 w 98"/>
                  <a:gd name="T1" fmla="*/ 0 h 37"/>
                  <a:gd name="T2" fmla="*/ 6266 w 98"/>
                  <a:gd name="T3" fmla="*/ 9101 h 37"/>
                  <a:gd name="T4" fmla="*/ 0 w 98"/>
                  <a:gd name="T5" fmla="*/ 5670 h 37"/>
                  <a:gd name="T6" fmla="*/ 3139 w 98"/>
                  <a:gd name="T7" fmla="*/ 0 h 37"/>
                  <a:gd name="T8" fmla="*/ 0 60000 65536"/>
                  <a:gd name="T9" fmla="*/ 0 60000 65536"/>
                  <a:gd name="T10" fmla="*/ 0 60000 65536"/>
                  <a:gd name="T11" fmla="*/ 0 60000 65536"/>
                  <a:gd name="T12" fmla="*/ 0 w 98"/>
                  <a:gd name="T13" fmla="*/ 0 h 37"/>
                  <a:gd name="T14" fmla="*/ 98 w 98"/>
                  <a:gd name="T15" fmla="*/ 37 h 37"/>
                </a:gdLst>
                <a:ahLst/>
                <a:cxnLst>
                  <a:cxn ang="T8">
                    <a:pos x="T0" y="T1"/>
                  </a:cxn>
                  <a:cxn ang="T9">
                    <a:pos x="T2" y="T3"/>
                  </a:cxn>
                  <a:cxn ang="T10">
                    <a:pos x="T4" y="T5"/>
                  </a:cxn>
                  <a:cxn ang="T11">
                    <a:pos x="T6" y="T7"/>
                  </a:cxn>
                </a:cxnLst>
                <a:rect l="T12" t="T13" r="T14" b="T15"/>
                <a:pathLst>
                  <a:path w="98" h="37">
                    <a:moveTo>
                      <a:pt x="49" y="0"/>
                    </a:moveTo>
                    <a:lnTo>
                      <a:pt x="98" y="37"/>
                    </a:lnTo>
                    <a:lnTo>
                      <a:pt x="0" y="23"/>
                    </a:lnTo>
                    <a:lnTo>
                      <a:pt x="49"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n-US" sz="1800" dirty="0"/>
              </a:p>
            </p:txBody>
          </p:sp>
          <p:sp>
            <p:nvSpPr>
              <p:cNvPr id="103898" name="Freeform 456"/>
              <p:cNvSpPr>
                <a:spLocks/>
              </p:cNvSpPr>
              <p:nvPr/>
            </p:nvSpPr>
            <p:spPr bwMode="gray">
              <a:xfrm>
                <a:off x="604" y="3146"/>
                <a:ext cx="135" cy="61"/>
              </a:xfrm>
              <a:custGeom>
                <a:avLst/>
                <a:gdLst>
                  <a:gd name="T0" fmla="*/ 5622 w 93"/>
                  <a:gd name="T1" fmla="*/ 3439 h 37"/>
                  <a:gd name="T2" fmla="*/ 0 w 93"/>
                  <a:gd name="T3" fmla="*/ 0 h 37"/>
                  <a:gd name="T4" fmla="*/ 2958 w 93"/>
                  <a:gd name="T5" fmla="*/ 9101 h 37"/>
                  <a:gd name="T6" fmla="*/ 5622 w 93"/>
                  <a:gd name="T7" fmla="*/ 3439 h 37"/>
                  <a:gd name="T8" fmla="*/ 0 60000 65536"/>
                  <a:gd name="T9" fmla="*/ 0 60000 65536"/>
                  <a:gd name="T10" fmla="*/ 0 60000 65536"/>
                  <a:gd name="T11" fmla="*/ 0 60000 65536"/>
                  <a:gd name="T12" fmla="*/ 0 w 93"/>
                  <a:gd name="T13" fmla="*/ 0 h 37"/>
                  <a:gd name="T14" fmla="*/ 93 w 93"/>
                  <a:gd name="T15" fmla="*/ 37 h 37"/>
                </a:gdLst>
                <a:ahLst/>
                <a:cxnLst>
                  <a:cxn ang="T8">
                    <a:pos x="T0" y="T1"/>
                  </a:cxn>
                  <a:cxn ang="T9">
                    <a:pos x="T2" y="T3"/>
                  </a:cxn>
                  <a:cxn ang="T10">
                    <a:pos x="T4" y="T5"/>
                  </a:cxn>
                  <a:cxn ang="T11">
                    <a:pos x="T6" y="T7"/>
                  </a:cxn>
                </a:cxnLst>
                <a:rect l="T12" t="T13" r="T14" b="T15"/>
                <a:pathLst>
                  <a:path w="93" h="37">
                    <a:moveTo>
                      <a:pt x="93" y="14"/>
                    </a:moveTo>
                    <a:lnTo>
                      <a:pt x="0" y="0"/>
                    </a:lnTo>
                    <a:lnTo>
                      <a:pt x="49" y="37"/>
                    </a:lnTo>
                    <a:lnTo>
                      <a:pt x="93" y="14"/>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n-US" sz="1800" dirty="0"/>
              </a:p>
            </p:txBody>
          </p:sp>
          <p:sp>
            <p:nvSpPr>
              <p:cNvPr id="103899" name="Line 457"/>
              <p:cNvSpPr>
                <a:spLocks noChangeShapeType="1"/>
              </p:cNvSpPr>
              <p:nvPr/>
            </p:nvSpPr>
            <p:spPr bwMode="gray">
              <a:xfrm flipH="1" flipV="1">
                <a:off x="2047" y="2519"/>
                <a:ext cx="143" cy="151"/>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a:lstStyle/>
              <a:p>
                <a:endParaRPr lang="en-US" sz="1800" dirty="0"/>
              </a:p>
            </p:txBody>
          </p:sp>
          <p:sp>
            <p:nvSpPr>
              <p:cNvPr id="103900" name="Line 458"/>
              <p:cNvSpPr>
                <a:spLocks noChangeShapeType="1"/>
              </p:cNvSpPr>
              <p:nvPr/>
            </p:nvSpPr>
            <p:spPr bwMode="gray">
              <a:xfrm flipV="1">
                <a:off x="1982" y="2519"/>
                <a:ext cx="65" cy="82"/>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a:lstStyle/>
              <a:p>
                <a:endParaRPr lang="en-US" sz="1800" dirty="0"/>
              </a:p>
            </p:txBody>
          </p:sp>
          <p:sp>
            <p:nvSpPr>
              <p:cNvPr id="103901" name="Line 459"/>
              <p:cNvSpPr>
                <a:spLocks noChangeShapeType="1"/>
              </p:cNvSpPr>
              <p:nvPr/>
            </p:nvSpPr>
            <p:spPr bwMode="gray">
              <a:xfrm flipH="1" flipV="1">
                <a:off x="604" y="3146"/>
                <a:ext cx="135" cy="23"/>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a:lstStyle/>
              <a:p>
                <a:endParaRPr lang="en-US" sz="1800" dirty="0"/>
              </a:p>
            </p:txBody>
          </p:sp>
          <p:sp>
            <p:nvSpPr>
              <p:cNvPr id="103902" name="Line 460"/>
              <p:cNvSpPr>
                <a:spLocks noChangeShapeType="1"/>
              </p:cNvSpPr>
              <p:nvPr/>
            </p:nvSpPr>
            <p:spPr bwMode="gray">
              <a:xfrm flipV="1">
                <a:off x="532" y="3146"/>
                <a:ext cx="72" cy="38"/>
              </a:xfrm>
              <a:prstGeom prst="line">
                <a:avLst/>
              </a:prstGeom>
              <a:noFill/>
              <a:ln w="9525">
                <a:solidFill>
                  <a:srgbClr val="000000"/>
                </a:solidFill>
                <a:round/>
                <a:headEnd/>
                <a:tailEnd/>
              </a:ln>
              <a:extLst>
                <a:ext uri="{909E8E84-426E-40dd-AFC4-6F175D3DCCD1}">
                  <a14:hiddenFill xmlns="" xmlns:a14="http://schemas.microsoft.com/office/drawing/2010/main">
                    <a:noFill/>
                  </a14:hiddenFill>
                </a:ext>
              </a:extLst>
            </p:spPr>
            <p:txBody>
              <a:bodyPr/>
              <a:lstStyle/>
              <a:p>
                <a:endParaRPr lang="en-US" sz="1800" dirty="0"/>
              </a:p>
            </p:txBody>
          </p:sp>
          <p:sp>
            <p:nvSpPr>
              <p:cNvPr id="103903" name="Line 461"/>
              <p:cNvSpPr>
                <a:spLocks noChangeShapeType="1"/>
              </p:cNvSpPr>
              <p:nvPr/>
            </p:nvSpPr>
            <p:spPr bwMode="gray">
              <a:xfrm flipV="1">
                <a:off x="2600" y="3146"/>
                <a:ext cx="71" cy="38"/>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a:lstStyle/>
              <a:p>
                <a:endParaRPr lang="en-US" sz="1800" dirty="0"/>
              </a:p>
            </p:txBody>
          </p:sp>
          <p:sp>
            <p:nvSpPr>
              <p:cNvPr id="103904" name="Freeform 462"/>
              <p:cNvSpPr>
                <a:spLocks/>
              </p:cNvSpPr>
              <p:nvPr/>
            </p:nvSpPr>
            <p:spPr bwMode="gray">
              <a:xfrm>
                <a:off x="1292" y="2443"/>
                <a:ext cx="137" cy="196"/>
              </a:xfrm>
              <a:custGeom>
                <a:avLst/>
                <a:gdLst>
                  <a:gd name="T0" fmla="*/ 3059 w 94"/>
                  <a:gd name="T1" fmla="*/ 0 h 119"/>
                  <a:gd name="T2" fmla="*/ 5926 w 94"/>
                  <a:gd name="T3" fmla="*/ 24350 h 119"/>
                  <a:gd name="T4" fmla="*/ 0 w 94"/>
                  <a:gd name="T5" fmla="*/ 28810 h 119"/>
                  <a:gd name="T6" fmla="*/ 3059 w 94"/>
                  <a:gd name="T7" fmla="*/ 0 h 119"/>
                  <a:gd name="T8" fmla="*/ 0 60000 65536"/>
                  <a:gd name="T9" fmla="*/ 0 60000 65536"/>
                  <a:gd name="T10" fmla="*/ 0 60000 65536"/>
                  <a:gd name="T11" fmla="*/ 0 60000 65536"/>
                  <a:gd name="T12" fmla="*/ 0 w 94"/>
                  <a:gd name="T13" fmla="*/ 0 h 119"/>
                  <a:gd name="T14" fmla="*/ 94 w 94"/>
                  <a:gd name="T15" fmla="*/ 119 h 119"/>
                </a:gdLst>
                <a:ahLst/>
                <a:cxnLst>
                  <a:cxn ang="T8">
                    <a:pos x="T0" y="T1"/>
                  </a:cxn>
                  <a:cxn ang="T9">
                    <a:pos x="T2" y="T3"/>
                  </a:cxn>
                  <a:cxn ang="T10">
                    <a:pos x="T4" y="T5"/>
                  </a:cxn>
                  <a:cxn ang="T11">
                    <a:pos x="T6" y="T7"/>
                  </a:cxn>
                </a:cxnLst>
                <a:rect l="T12" t="T13" r="T14" b="T15"/>
                <a:pathLst>
                  <a:path w="94" h="119">
                    <a:moveTo>
                      <a:pt x="49" y="0"/>
                    </a:moveTo>
                    <a:lnTo>
                      <a:pt x="94" y="101"/>
                    </a:lnTo>
                    <a:lnTo>
                      <a:pt x="0" y="119"/>
                    </a:lnTo>
                    <a:lnTo>
                      <a:pt x="49"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n-US" sz="1800" dirty="0"/>
              </a:p>
            </p:txBody>
          </p:sp>
          <p:sp>
            <p:nvSpPr>
              <p:cNvPr id="103905" name="Freeform 463"/>
              <p:cNvSpPr>
                <a:spLocks/>
              </p:cNvSpPr>
              <p:nvPr/>
            </p:nvSpPr>
            <p:spPr bwMode="gray">
              <a:xfrm>
                <a:off x="1364" y="2443"/>
                <a:ext cx="137" cy="166"/>
              </a:xfrm>
              <a:custGeom>
                <a:avLst/>
                <a:gdLst>
                  <a:gd name="T0" fmla="*/ 5926 w 94"/>
                  <a:gd name="T1" fmla="*/ 0 h 101"/>
                  <a:gd name="T2" fmla="*/ 0 w 94"/>
                  <a:gd name="T3" fmla="*/ 0 h 101"/>
                  <a:gd name="T4" fmla="*/ 2848 w 94"/>
                  <a:gd name="T5" fmla="*/ 23912 h 101"/>
                  <a:gd name="T6" fmla="*/ 5926 w 94"/>
                  <a:gd name="T7" fmla="*/ 0 h 101"/>
                  <a:gd name="T8" fmla="*/ 0 60000 65536"/>
                  <a:gd name="T9" fmla="*/ 0 60000 65536"/>
                  <a:gd name="T10" fmla="*/ 0 60000 65536"/>
                  <a:gd name="T11" fmla="*/ 0 60000 65536"/>
                  <a:gd name="T12" fmla="*/ 0 w 94"/>
                  <a:gd name="T13" fmla="*/ 0 h 101"/>
                  <a:gd name="T14" fmla="*/ 94 w 94"/>
                  <a:gd name="T15" fmla="*/ 101 h 101"/>
                </a:gdLst>
                <a:ahLst/>
                <a:cxnLst>
                  <a:cxn ang="T8">
                    <a:pos x="T0" y="T1"/>
                  </a:cxn>
                  <a:cxn ang="T9">
                    <a:pos x="T2" y="T3"/>
                  </a:cxn>
                  <a:cxn ang="T10">
                    <a:pos x="T4" y="T5"/>
                  </a:cxn>
                  <a:cxn ang="T11">
                    <a:pos x="T6" y="T7"/>
                  </a:cxn>
                </a:cxnLst>
                <a:rect l="T12" t="T13" r="T14" b="T15"/>
                <a:pathLst>
                  <a:path w="94" h="101">
                    <a:moveTo>
                      <a:pt x="94" y="0"/>
                    </a:moveTo>
                    <a:lnTo>
                      <a:pt x="0" y="0"/>
                    </a:lnTo>
                    <a:lnTo>
                      <a:pt x="45" y="101"/>
                    </a:lnTo>
                    <a:lnTo>
                      <a:pt x="94"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n-US" sz="1800" dirty="0"/>
              </a:p>
            </p:txBody>
          </p:sp>
          <p:sp>
            <p:nvSpPr>
              <p:cNvPr id="103906" name="Line 464"/>
              <p:cNvSpPr>
                <a:spLocks noChangeShapeType="1"/>
              </p:cNvSpPr>
              <p:nvPr/>
            </p:nvSpPr>
            <p:spPr bwMode="gray">
              <a:xfrm flipH="1">
                <a:off x="1364" y="2443"/>
                <a:ext cx="137" cy="2"/>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a:lstStyle/>
              <a:p>
                <a:endParaRPr lang="en-US" sz="1800" dirty="0"/>
              </a:p>
            </p:txBody>
          </p:sp>
          <p:sp>
            <p:nvSpPr>
              <p:cNvPr id="103907" name="Line 465"/>
              <p:cNvSpPr>
                <a:spLocks noChangeShapeType="1"/>
              </p:cNvSpPr>
              <p:nvPr/>
            </p:nvSpPr>
            <p:spPr bwMode="gray">
              <a:xfrm flipV="1">
                <a:off x="1292" y="2443"/>
                <a:ext cx="72" cy="196"/>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a:lstStyle/>
              <a:p>
                <a:endParaRPr lang="en-US" sz="1800" dirty="0"/>
              </a:p>
            </p:txBody>
          </p:sp>
          <p:sp>
            <p:nvSpPr>
              <p:cNvPr id="103908" name="Freeform 466"/>
              <p:cNvSpPr>
                <a:spLocks/>
              </p:cNvSpPr>
              <p:nvPr/>
            </p:nvSpPr>
            <p:spPr bwMode="gray">
              <a:xfrm>
                <a:off x="2118" y="2670"/>
                <a:ext cx="137" cy="234"/>
              </a:xfrm>
              <a:custGeom>
                <a:avLst/>
                <a:gdLst>
                  <a:gd name="T0" fmla="*/ 3059 w 94"/>
                  <a:gd name="T1" fmla="*/ 0 h 142"/>
                  <a:gd name="T2" fmla="*/ 5926 w 94"/>
                  <a:gd name="T3" fmla="*/ 34588 h 142"/>
                  <a:gd name="T4" fmla="*/ 0 w 94"/>
                  <a:gd name="T5" fmla="*/ 11191 h 142"/>
                  <a:gd name="T6" fmla="*/ 3059 w 94"/>
                  <a:gd name="T7" fmla="*/ 0 h 142"/>
                  <a:gd name="T8" fmla="*/ 0 60000 65536"/>
                  <a:gd name="T9" fmla="*/ 0 60000 65536"/>
                  <a:gd name="T10" fmla="*/ 0 60000 65536"/>
                  <a:gd name="T11" fmla="*/ 0 60000 65536"/>
                  <a:gd name="T12" fmla="*/ 0 w 94"/>
                  <a:gd name="T13" fmla="*/ 0 h 142"/>
                  <a:gd name="T14" fmla="*/ 94 w 94"/>
                  <a:gd name="T15" fmla="*/ 142 h 142"/>
                </a:gdLst>
                <a:ahLst/>
                <a:cxnLst>
                  <a:cxn ang="T8">
                    <a:pos x="T0" y="T1"/>
                  </a:cxn>
                  <a:cxn ang="T9">
                    <a:pos x="T2" y="T3"/>
                  </a:cxn>
                  <a:cxn ang="T10">
                    <a:pos x="T4" y="T5"/>
                  </a:cxn>
                  <a:cxn ang="T11">
                    <a:pos x="T6" y="T7"/>
                  </a:cxn>
                </a:cxnLst>
                <a:rect l="T12" t="T13" r="T14" b="T15"/>
                <a:pathLst>
                  <a:path w="94" h="142">
                    <a:moveTo>
                      <a:pt x="49" y="0"/>
                    </a:moveTo>
                    <a:lnTo>
                      <a:pt x="94" y="142"/>
                    </a:lnTo>
                    <a:lnTo>
                      <a:pt x="0" y="46"/>
                    </a:lnTo>
                    <a:lnTo>
                      <a:pt x="49"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n-US" sz="1800" dirty="0"/>
              </a:p>
            </p:txBody>
          </p:sp>
          <p:sp>
            <p:nvSpPr>
              <p:cNvPr id="103909" name="Freeform 467"/>
              <p:cNvSpPr>
                <a:spLocks/>
              </p:cNvSpPr>
              <p:nvPr/>
            </p:nvSpPr>
            <p:spPr bwMode="gray">
              <a:xfrm>
                <a:off x="2190" y="2670"/>
                <a:ext cx="137" cy="234"/>
              </a:xfrm>
              <a:custGeom>
                <a:avLst/>
                <a:gdLst>
                  <a:gd name="T0" fmla="*/ 5926 w 94"/>
                  <a:gd name="T1" fmla="*/ 31155 h 142"/>
                  <a:gd name="T2" fmla="*/ 0 w 94"/>
                  <a:gd name="T3" fmla="*/ 0 h 142"/>
                  <a:gd name="T4" fmla="*/ 2848 w 94"/>
                  <a:gd name="T5" fmla="*/ 34588 h 142"/>
                  <a:gd name="T6" fmla="*/ 5926 w 94"/>
                  <a:gd name="T7" fmla="*/ 31155 h 142"/>
                  <a:gd name="T8" fmla="*/ 0 60000 65536"/>
                  <a:gd name="T9" fmla="*/ 0 60000 65536"/>
                  <a:gd name="T10" fmla="*/ 0 60000 65536"/>
                  <a:gd name="T11" fmla="*/ 0 60000 65536"/>
                  <a:gd name="T12" fmla="*/ 0 w 94"/>
                  <a:gd name="T13" fmla="*/ 0 h 142"/>
                  <a:gd name="T14" fmla="*/ 94 w 94"/>
                  <a:gd name="T15" fmla="*/ 142 h 142"/>
                </a:gdLst>
                <a:ahLst/>
                <a:cxnLst>
                  <a:cxn ang="T8">
                    <a:pos x="T0" y="T1"/>
                  </a:cxn>
                  <a:cxn ang="T9">
                    <a:pos x="T2" y="T3"/>
                  </a:cxn>
                  <a:cxn ang="T10">
                    <a:pos x="T4" y="T5"/>
                  </a:cxn>
                  <a:cxn ang="T11">
                    <a:pos x="T6" y="T7"/>
                  </a:cxn>
                </a:cxnLst>
                <a:rect l="T12" t="T13" r="T14" b="T15"/>
                <a:pathLst>
                  <a:path w="94" h="142">
                    <a:moveTo>
                      <a:pt x="94" y="128"/>
                    </a:moveTo>
                    <a:lnTo>
                      <a:pt x="0" y="0"/>
                    </a:lnTo>
                    <a:lnTo>
                      <a:pt x="45" y="142"/>
                    </a:lnTo>
                    <a:lnTo>
                      <a:pt x="94" y="128"/>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n-US" sz="1800" dirty="0"/>
              </a:p>
            </p:txBody>
          </p:sp>
          <p:sp>
            <p:nvSpPr>
              <p:cNvPr id="103910" name="Freeform 468"/>
              <p:cNvSpPr>
                <a:spLocks/>
              </p:cNvSpPr>
              <p:nvPr/>
            </p:nvSpPr>
            <p:spPr bwMode="gray">
              <a:xfrm>
                <a:off x="1637" y="2344"/>
                <a:ext cx="137" cy="190"/>
              </a:xfrm>
              <a:custGeom>
                <a:avLst/>
                <a:gdLst>
                  <a:gd name="T0" fmla="*/ 2848 w 94"/>
                  <a:gd name="T1" fmla="*/ 0 h 115"/>
                  <a:gd name="T2" fmla="*/ 5926 w 94"/>
                  <a:gd name="T3" fmla="*/ 28789 h 115"/>
                  <a:gd name="T4" fmla="*/ 0 w 94"/>
                  <a:gd name="T5" fmla="*/ 16190 h 115"/>
                  <a:gd name="T6" fmla="*/ 2848 w 94"/>
                  <a:gd name="T7" fmla="*/ 0 h 115"/>
                  <a:gd name="T8" fmla="*/ 0 60000 65536"/>
                  <a:gd name="T9" fmla="*/ 0 60000 65536"/>
                  <a:gd name="T10" fmla="*/ 0 60000 65536"/>
                  <a:gd name="T11" fmla="*/ 0 60000 65536"/>
                  <a:gd name="T12" fmla="*/ 0 w 94"/>
                  <a:gd name="T13" fmla="*/ 0 h 115"/>
                  <a:gd name="T14" fmla="*/ 94 w 94"/>
                  <a:gd name="T15" fmla="*/ 115 h 115"/>
                </a:gdLst>
                <a:ahLst/>
                <a:cxnLst>
                  <a:cxn ang="T8">
                    <a:pos x="T0" y="T1"/>
                  </a:cxn>
                  <a:cxn ang="T9">
                    <a:pos x="T2" y="T3"/>
                  </a:cxn>
                  <a:cxn ang="T10">
                    <a:pos x="T4" y="T5"/>
                  </a:cxn>
                  <a:cxn ang="T11">
                    <a:pos x="T6" y="T7"/>
                  </a:cxn>
                </a:cxnLst>
                <a:rect l="T12" t="T13" r="T14" b="T15"/>
                <a:pathLst>
                  <a:path w="94" h="115">
                    <a:moveTo>
                      <a:pt x="45" y="0"/>
                    </a:moveTo>
                    <a:lnTo>
                      <a:pt x="94" y="115"/>
                    </a:lnTo>
                    <a:lnTo>
                      <a:pt x="0" y="65"/>
                    </a:lnTo>
                    <a:lnTo>
                      <a:pt x="45"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n-US" sz="1800" dirty="0"/>
              </a:p>
            </p:txBody>
          </p:sp>
          <p:sp>
            <p:nvSpPr>
              <p:cNvPr id="103911" name="Freeform 469"/>
              <p:cNvSpPr>
                <a:spLocks/>
              </p:cNvSpPr>
              <p:nvPr/>
            </p:nvSpPr>
            <p:spPr bwMode="gray">
              <a:xfrm>
                <a:off x="1702" y="2344"/>
                <a:ext cx="143" cy="190"/>
              </a:xfrm>
              <a:custGeom>
                <a:avLst/>
                <a:gdLst>
                  <a:gd name="T0" fmla="*/ 6266 w 98"/>
                  <a:gd name="T1" fmla="*/ 16190 h 115"/>
                  <a:gd name="T2" fmla="*/ 0 w 98"/>
                  <a:gd name="T3" fmla="*/ 0 h 115"/>
                  <a:gd name="T4" fmla="*/ 3139 w 98"/>
                  <a:gd name="T5" fmla="*/ 28789 h 115"/>
                  <a:gd name="T6" fmla="*/ 6266 w 98"/>
                  <a:gd name="T7" fmla="*/ 16190 h 115"/>
                  <a:gd name="T8" fmla="*/ 0 60000 65536"/>
                  <a:gd name="T9" fmla="*/ 0 60000 65536"/>
                  <a:gd name="T10" fmla="*/ 0 60000 65536"/>
                  <a:gd name="T11" fmla="*/ 0 60000 65536"/>
                  <a:gd name="T12" fmla="*/ 0 w 98"/>
                  <a:gd name="T13" fmla="*/ 0 h 115"/>
                  <a:gd name="T14" fmla="*/ 98 w 98"/>
                  <a:gd name="T15" fmla="*/ 115 h 115"/>
                </a:gdLst>
                <a:ahLst/>
                <a:cxnLst>
                  <a:cxn ang="T8">
                    <a:pos x="T0" y="T1"/>
                  </a:cxn>
                  <a:cxn ang="T9">
                    <a:pos x="T2" y="T3"/>
                  </a:cxn>
                  <a:cxn ang="T10">
                    <a:pos x="T4" y="T5"/>
                  </a:cxn>
                  <a:cxn ang="T11">
                    <a:pos x="T6" y="T7"/>
                  </a:cxn>
                </a:cxnLst>
                <a:rect l="T12" t="T13" r="T14" b="T15"/>
                <a:pathLst>
                  <a:path w="98" h="115">
                    <a:moveTo>
                      <a:pt x="98" y="65"/>
                    </a:moveTo>
                    <a:lnTo>
                      <a:pt x="0" y="0"/>
                    </a:lnTo>
                    <a:lnTo>
                      <a:pt x="49" y="115"/>
                    </a:lnTo>
                    <a:lnTo>
                      <a:pt x="98" y="65"/>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n-US" sz="1800" dirty="0"/>
              </a:p>
            </p:txBody>
          </p:sp>
          <p:sp>
            <p:nvSpPr>
              <p:cNvPr id="103912" name="Freeform 470"/>
              <p:cNvSpPr>
                <a:spLocks/>
              </p:cNvSpPr>
              <p:nvPr/>
            </p:nvSpPr>
            <p:spPr bwMode="gray">
              <a:xfrm>
                <a:off x="1085" y="2647"/>
                <a:ext cx="136" cy="175"/>
              </a:xfrm>
              <a:custGeom>
                <a:avLst/>
                <a:gdLst>
                  <a:gd name="T0" fmla="*/ 3214 w 93"/>
                  <a:gd name="T1" fmla="*/ 0 h 106"/>
                  <a:gd name="T2" fmla="*/ 6092 w 93"/>
                  <a:gd name="T3" fmla="*/ 25169 h 106"/>
                  <a:gd name="T4" fmla="*/ 0 w 93"/>
                  <a:gd name="T5" fmla="*/ 26304 h 106"/>
                  <a:gd name="T6" fmla="*/ 3214 w 93"/>
                  <a:gd name="T7" fmla="*/ 0 h 106"/>
                  <a:gd name="T8" fmla="*/ 0 60000 65536"/>
                  <a:gd name="T9" fmla="*/ 0 60000 65536"/>
                  <a:gd name="T10" fmla="*/ 0 60000 65536"/>
                  <a:gd name="T11" fmla="*/ 0 60000 65536"/>
                  <a:gd name="T12" fmla="*/ 0 w 93"/>
                  <a:gd name="T13" fmla="*/ 0 h 106"/>
                  <a:gd name="T14" fmla="*/ 93 w 93"/>
                  <a:gd name="T15" fmla="*/ 106 h 106"/>
                </a:gdLst>
                <a:ahLst/>
                <a:cxnLst>
                  <a:cxn ang="T8">
                    <a:pos x="T0" y="T1"/>
                  </a:cxn>
                  <a:cxn ang="T9">
                    <a:pos x="T2" y="T3"/>
                  </a:cxn>
                  <a:cxn ang="T10">
                    <a:pos x="T4" y="T5"/>
                  </a:cxn>
                  <a:cxn ang="T11">
                    <a:pos x="T6" y="T7"/>
                  </a:cxn>
                </a:cxnLst>
                <a:rect l="T12" t="T13" r="T14" b="T15"/>
                <a:pathLst>
                  <a:path w="93" h="106">
                    <a:moveTo>
                      <a:pt x="49" y="0"/>
                    </a:moveTo>
                    <a:lnTo>
                      <a:pt x="93" y="101"/>
                    </a:lnTo>
                    <a:lnTo>
                      <a:pt x="0" y="106"/>
                    </a:lnTo>
                    <a:lnTo>
                      <a:pt x="49"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n-US" sz="1800" dirty="0"/>
              </a:p>
            </p:txBody>
          </p:sp>
          <p:sp>
            <p:nvSpPr>
              <p:cNvPr id="103913" name="Freeform 471"/>
              <p:cNvSpPr>
                <a:spLocks/>
              </p:cNvSpPr>
              <p:nvPr/>
            </p:nvSpPr>
            <p:spPr bwMode="gray">
              <a:xfrm>
                <a:off x="1157" y="2639"/>
                <a:ext cx="135" cy="175"/>
              </a:xfrm>
              <a:custGeom>
                <a:avLst/>
                <a:gdLst>
                  <a:gd name="T0" fmla="*/ 5622 w 93"/>
                  <a:gd name="T1" fmla="*/ 0 h 106"/>
                  <a:gd name="T2" fmla="*/ 0 w 93"/>
                  <a:gd name="T3" fmla="*/ 1175 h 106"/>
                  <a:gd name="T4" fmla="*/ 2668 w 93"/>
                  <a:gd name="T5" fmla="*/ 26304 h 106"/>
                  <a:gd name="T6" fmla="*/ 5622 w 93"/>
                  <a:gd name="T7" fmla="*/ 0 h 106"/>
                  <a:gd name="T8" fmla="*/ 0 60000 65536"/>
                  <a:gd name="T9" fmla="*/ 0 60000 65536"/>
                  <a:gd name="T10" fmla="*/ 0 60000 65536"/>
                  <a:gd name="T11" fmla="*/ 0 60000 65536"/>
                  <a:gd name="T12" fmla="*/ 0 w 93"/>
                  <a:gd name="T13" fmla="*/ 0 h 106"/>
                  <a:gd name="T14" fmla="*/ 93 w 93"/>
                  <a:gd name="T15" fmla="*/ 106 h 106"/>
                </a:gdLst>
                <a:ahLst/>
                <a:cxnLst>
                  <a:cxn ang="T8">
                    <a:pos x="T0" y="T1"/>
                  </a:cxn>
                  <a:cxn ang="T9">
                    <a:pos x="T2" y="T3"/>
                  </a:cxn>
                  <a:cxn ang="T10">
                    <a:pos x="T4" y="T5"/>
                  </a:cxn>
                  <a:cxn ang="T11">
                    <a:pos x="T6" y="T7"/>
                  </a:cxn>
                </a:cxnLst>
                <a:rect l="T12" t="T13" r="T14" b="T15"/>
                <a:pathLst>
                  <a:path w="93" h="106">
                    <a:moveTo>
                      <a:pt x="93" y="0"/>
                    </a:moveTo>
                    <a:lnTo>
                      <a:pt x="0" y="5"/>
                    </a:lnTo>
                    <a:lnTo>
                      <a:pt x="44" y="106"/>
                    </a:lnTo>
                    <a:lnTo>
                      <a:pt x="93"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n-US" sz="1800" dirty="0"/>
              </a:p>
            </p:txBody>
          </p:sp>
          <p:sp>
            <p:nvSpPr>
              <p:cNvPr id="103914" name="Line 472"/>
              <p:cNvSpPr>
                <a:spLocks noChangeShapeType="1"/>
              </p:cNvSpPr>
              <p:nvPr/>
            </p:nvSpPr>
            <p:spPr bwMode="gray">
              <a:xfrm flipH="1" flipV="1">
                <a:off x="2190" y="2670"/>
                <a:ext cx="137" cy="211"/>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a:lstStyle/>
              <a:p>
                <a:endParaRPr lang="en-US" sz="1800" dirty="0"/>
              </a:p>
            </p:txBody>
          </p:sp>
          <p:sp>
            <p:nvSpPr>
              <p:cNvPr id="103915" name="Line 473"/>
              <p:cNvSpPr>
                <a:spLocks noChangeShapeType="1"/>
              </p:cNvSpPr>
              <p:nvPr/>
            </p:nvSpPr>
            <p:spPr bwMode="gray">
              <a:xfrm flipV="1">
                <a:off x="2118" y="2670"/>
                <a:ext cx="72" cy="76"/>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a:lstStyle/>
              <a:p>
                <a:endParaRPr lang="en-US" sz="1800" dirty="0"/>
              </a:p>
            </p:txBody>
          </p:sp>
          <p:sp>
            <p:nvSpPr>
              <p:cNvPr id="103916" name="Line 474"/>
              <p:cNvSpPr>
                <a:spLocks noChangeShapeType="1"/>
              </p:cNvSpPr>
              <p:nvPr/>
            </p:nvSpPr>
            <p:spPr bwMode="gray">
              <a:xfrm flipH="1" flipV="1">
                <a:off x="1702" y="2344"/>
                <a:ext cx="143" cy="107"/>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a:lstStyle/>
              <a:p>
                <a:endParaRPr lang="en-US" sz="1800" dirty="0"/>
              </a:p>
            </p:txBody>
          </p:sp>
          <p:sp>
            <p:nvSpPr>
              <p:cNvPr id="103917" name="Line 475"/>
              <p:cNvSpPr>
                <a:spLocks noChangeShapeType="1"/>
              </p:cNvSpPr>
              <p:nvPr/>
            </p:nvSpPr>
            <p:spPr bwMode="gray">
              <a:xfrm flipV="1">
                <a:off x="1637" y="2344"/>
                <a:ext cx="65" cy="107"/>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a:lstStyle/>
              <a:p>
                <a:endParaRPr lang="en-US" sz="1800" dirty="0"/>
              </a:p>
            </p:txBody>
          </p:sp>
          <p:sp>
            <p:nvSpPr>
              <p:cNvPr id="103918" name="Line 476"/>
              <p:cNvSpPr>
                <a:spLocks noChangeShapeType="1"/>
              </p:cNvSpPr>
              <p:nvPr/>
            </p:nvSpPr>
            <p:spPr bwMode="gray">
              <a:xfrm flipV="1">
                <a:off x="1085" y="2647"/>
                <a:ext cx="72" cy="175"/>
              </a:xfrm>
              <a:prstGeom prst="line">
                <a:avLst/>
              </a:prstGeom>
              <a:noFill/>
              <a:ln w="38100">
                <a:solidFill>
                  <a:srgbClr val="000000"/>
                </a:solidFill>
                <a:round/>
                <a:headEnd/>
                <a:tailEnd/>
              </a:ln>
              <a:extLst>
                <a:ext uri="{909E8E84-426E-40dd-AFC4-6F175D3DCCD1}">
                  <a14:hiddenFill xmlns="" xmlns:a14="http://schemas.microsoft.com/office/drawing/2010/main">
                    <a:noFill/>
                  </a14:hiddenFill>
                </a:ext>
              </a:extLst>
            </p:spPr>
            <p:txBody>
              <a:bodyPr/>
              <a:lstStyle/>
              <a:p>
                <a:endParaRPr lang="en-US" sz="1800" dirty="0"/>
              </a:p>
            </p:txBody>
          </p:sp>
          <p:sp>
            <p:nvSpPr>
              <p:cNvPr id="103919" name="Freeform 477"/>
              <p:cNvSpPr>
                <a:spLocks/>
              </p:cNvSpPr>
              <p:nvPr/>
            </p:nvSpPr>
            <p:spPr bwMode="gray">
              <a:xfrm>
                <a:off x="2255" y="2881"/>
                <a:ext cx="136" cy="198"/>
              </a:xfrm>
              <a:custGeom>
                <a:avLst/>
                <a:gdLst>
                  <a:gd name="T0" fmla="*/ 3214 w 93"/>
                  <a:gd name="T1" fmla="*/ 0 h 120"/>
                  <a:gd name="T2" fmla="*/ 6092 w 93"/>
                  <a:gd name="T3" fmla="*/ 29670 h 120"/>
                  <a:gd name="T4" fmla="*/ 0 w 93"/>
                  <a:gd name="T5" fmla="*/ 3477 h 120"/>
                  <a:gd name="T6" fmla="*/ 3214 w 93"/>
                  <a:gd name="T7" fmla="*/ 0 h 120"/>
                  <a:gd name="T8" fmla="*/ 0 60000 65536"/>
                  <a:gd name="T9" fmla="*/ 0 60000 65536"/>
                  <a:gd name="T10" fmla="*/ 0 60000 65536"/>
                  <a:gd name="T11" fmla="*/ 0 60000 65536"/>
                  <a:gd name="T12" fmla="*/ 0 w 93"/>
                  <a:gd name="T13" fmla="*/ 0 h 120"/>
                  <a:gd name="T14" fmla="*/ 93 w 93"/>
                  <a:gd name="T15" fmla="*/ 120 h 120"/>
                </a:gdLst>
                <a:ahLst/>
                <a:cxnLst>
                  <a:cxn ang="T8">
                    <a:pos x="T0" y="T1"/>
                  </a:cxn>
                  <a:cxn ang="T9">
                    <a:pos x="T2" y="T3"/>
                  </a:cxn>
                  <a:cxn ang="T10">
                    <a:pos x="T4" y="T5"/>
                  </a:cxn>
                  <a:cxn ang="T11">
                    <a:pos x="T6" y="T7"/>
                  </a:cxn>
                </a:cxnLst>
                <a:rect l="T12" t="T13" r="T14" b="T15"/>
                <a:pathLst>
                  <a:path w="93" h="120">
                    <a:moveTo>
                      <a:pt x="49" y="0"/>
                    </a:moveTo>
                    <a:lnTo>
                      <a:pt x="93" y="120"/>
                    </a:lnTo>
                    <a:lnTo>
                      <a:pt x="0" y="14"/>
                    </a:lnTo>
                    <a:lnTo>
                      <a:pt x="49"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n-US" sz="1800" dirty="0"/>
              </a:p>
            </p:txBody>
          </p:sp>
          <p:sp>
            <p:nvSpPr>
              <p:cNvPr id="103920" name="Freeform 478"/>
              <p:cNvSpPr>
                <a:spLocks/>
              </p:cNvSpPr>
              <p:nvPr/>
            </p:nvSpPr>
            <p:spPr bwMode="gray">
              <a:xfrm>
                <a:off x="2327" y="2881"/>
                <a:ext cx="135" cy="288"/>
              </a:xfrm>
              <a:custGeom>
                <a:avLst/>
                <a:gdLst>
                  <a:gd name="T0" fmla="*/ 5622 w 93"/>
                  <a:gd name="T1" fmla="*/ 41974 h 175"/>
                  <a:gd name="T2" fmla="*/ 0 w 93"/>
                  <a:gd name="T3" fmla="*/ 0 h 175"/>
                  <a:gd name="T4" fmla="*/ 2668 w 93"/>
                  <a:gd name="T5" fmla="*/ 28673 h 175"/>
                  <a:gd name="T6" fmla="*/ 5622 w 93"/>
                  <a:gd name="T7" fmla="*/ 41974 h 175"/>
                  <a:gd name="T8" fmla="*/ 0 60000 65536"/>
                  <a:gd name="T9" fmla="*/ 0 60000 65536"/>
                  <a:gd name="T10" fmla="*/ 0 60000 65536"/>
                  <a:gd name="T11" fmla="*/ 0 60000 65536"/>
                  <a:gd name="T12" fmla="*/ 0 w 93"/>
                  <a:gd name="T13" fmla="*/ 0 h 175"/>
                  <a:gd name="T14" fmla="*/ 93 w 93"/>
                  <a:gd name="T15" fmla="*/ 175 h 175"/>
                </a:gdLst>
                <a:ahLst/>
                <a:cxnLst>
                  <a:cxn ang="T8">
                    <a:pos x="T0" y="T1"/>
                  </a:cxn>
                  <a:cxn ang="T9">
                    <a:pos x="T2" y="T3"/>
                  </a:cxn>
                  <a:cxn ang="T10">
                    <a:pos x="T4" y="T5"/>
                  </a:cxn>
                  <a:cxn ang="T11">
                    <a:pos x="T6" y="T7"/>
                  </a:cxn>
                </a:cxnLst>
                <a:rect l="T12" t="T13" r="T14" b="T15"/>
                <a:pathLst>
                  <a:path w="93" h="175">
                    <a:moveTo>
                      <a:pt x="93" y="175"/>
                    </a:moveTo>
                    <a:lnTo>
                      <a:pt x="0" y="0"/>
                    </a:lnTo>
                    <a:lnTo>
                      <a:pt x="44" y="120"/>
                    </a:lnTo>
                    <a:lnTo>
                      <a:pt x="93" y="175"/>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n-US" sz="1800" dirty="0"/>
              </a:p>
            </p:txBody>
          </p:sp>
          <p:sp>
            <p:nvSpPr>
              <p:cNvPr id="103921" name="Freeform 479"/>
              <p:cNvSpPr>
                <a:spLocks/>
              </p:cNvSpPr>
              <p:nvPr/>
            </p:nvSpPr>
            <p:spPr bwMode="gray">
              <a:xfrm>
                <a:off x="876" y="2851"/>
                <a:ext cx="143" cy="356"/>
              </a:xfrm>
              <a:custGeom>
                <a:avLst/>
                <a:gdLst>
                  <a:gd name="T0" fmla="*/ 3139 w 98"/>
                  <a:gd name="T1" fmla="*/ 0 h 216"/>
                  <a:gd name="T2" fmla="*/ 6266 w 98"/>
                  <a:gd name="T3" fmla="*/ 52655 h 216"/>
                  <a:gd name="T4" fmla="*/ 0 w 98"/>
                  <a:gd name="T5" fmla="*/ 49291 h 216"/>
                  <a:gd name="T6" fmla="*/ 3139 w 98"/>
                  <a:gd name="T7" fmla="*/ 0 h 216"/>
                  <a:gd name="T8" fmla="*/ 0 60000 65536"/>
                  <a:gd name="T9" fmla="*/ 0 60000 65536"/>
                  <a:gd name="T10" fmla="*/ 0 60000 65536"/>
                  <a:gd name="T11" fmla="*/ 0 60000 65536"/>
                  <a:gd name="T12" fmla="*/ 0 w 98"/>
                  <a:gd name="T13" fmla="*/ 0 h 216"/>
                  <a:gd name="T14" fmla="*/ 98 w 98"/>
                  <a:gd name="T15" fmla="*/ 216 h 216"/>
                </a:gdLst>
                <a:ahLst/>
                <a:cxnLst>
                  <a:cxn ang="T8">
                    <a:pos x="T0" y="T1"/>
                  </a:cxn>
                  <a:cxn ang="T9">
                    <a:pos x="T2" y="T3"/>
                  </a:cxn>
                  <a:cxn ang="T10">
                    <a:pos x="T4" y="T5"/>
                  </a:cxn>
                  <a:cxn ang="T11">
                    <a:pos x="T6" y="T7"/>
                  </a:cxn>
                </a:cxnLst>
                <a:rect l="T12" t="T13" r="T14" b="T15"/>
                <a:pathLst>
                  <a:path w="98" h="216">
                    <a:moveTo>
                      <a:pt x="49" y="0"/>
                    </a:moveTo>
                    <a:lnTo>
                      <a:pt x="98" y="216"/>
                    </a:lnTo>
                    <a:lnTo>
                      <a:pt x="0" y="202"/>
                    </a:lnTo>
                    <a:lnTo>
                      <a:pt x="49"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n-US" sz="1800" dirty="0"/>
              </a:p>
            </p:txBody>
          </p:sp>
          <p:sp>
            <p:nvSpPr>
              <p:cNvPr id="103922" name="Freeform 480"/>
              <p:cNvSpPr>
                <a:spLocks/>
              </p:cNvSpPr>
              <p:nvPr/>
            </p:nvSpPr>
            <p:spPr bwMode="gray">
              <a:xfrm>
                <a:off x="948" y="2822"/>
                <a:ext cx="137" cy="385"/>
              </a:xfrm>
              <a:custGeom>
                <a:avLst/>
                <a:gdLst>
                  <a:gd name="T0" fmla="*/ 5926 w 94"/>
                  <a:gd name="T1" fmla="*/ 0 h 234"/>
                  <a:gd name="T2" fmla="*/ 0 w 94"/>
                  <a:gd name="T3" fmla="*/ 4339 h 234"/>
                  <a:gd name="T4" fmla="*/ 3059 w 94"/>
                  <a:gd name="T5" fmla="*/ 55897 h 234"/>
                  <a:gd name="T6" fmla="*/ 5926 w 94"/>
                  <a:gd name="T7" fmla="*/ 0 h 234"/>
                  <a:gd name="T8" fmla="*/ 0 60000 65536"/>
                  <a:gd name="T9" fmla="*/ 0 60000 65536"/>
                  <a:gd name="T10" fmla="*/ 0 60000 65536"/>
                  <a:gd name="T11" fmla="*/ 0 60000 65536"/>
                  <a:gd name="T12" fmla="*/ 0 w 94"/>
                  <a:gd name="T13" fmla="*/ 0 h 234"/>
                  <a:gd name="T14" fmla="*/ 94 w 94"/>
                  <a:gd name="T15" fmla="*/ 234 h 234"/>
                </a:gdLst>
                <a:ahLst/>
                <a:cxnLst>
                  <a:cxn ang="T8">
                    <a:pos x="T0" y="T1"/>
                  </a:cxn>
                  <a:cxn ang="T9">
                    <a:pos x="T2" y="T3"/>
                  </a:cxn>
                  <a:cxn ang="T10">
                    <a:pos x="T4" y="T5"/>
                  </a:cxn>
                  <a:cxn ang="T11">
                    <a:pos x="T6" y="T7"/>
                  </a:cxn>
                </a:cxnLst>
                <a:rect l="T12" t="T13" r="T14" b="T15"/>
                <a:pathLst>
                  <a:path w="94" h="234">
                    <a:moveTo>
                      <a:pt x="94" y="0"/>
                    </a:moveTo>
                    <a:lnTo>
                      <a:pt x="0" y="18"/>
                    </a:lnTo>
                    <a:lnTo>
                      <a:pt x="49" y="234"/>
                    </a:lnTo>
                    <a:lnTo>
                      <a:pt x="94"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n-US" sz="1800" dirty="0"/>
              </a:p>
            </p:txBody>
          </p:sp>
          <p:sp>
            <p:nvSpPr>
              <p:cNvPr id="103923" name="Freeform 481"/>
              <p:cNvSpPr>
                <a:spLocks/>
              </p:cNvSpPr>
              <p:nvPr/>
            </p:nvSpPr>
            <p:spPr bwMode="gray">
              <a:xfrm>
                <a:off x="675" y="3169"/>
                <a:ext cx="136" cy="53"/>
              </a:xfrm>
              <a:custGeom>
                <a:avLst/>
                <a:gdLst>
                  <a:gd name="T0" fmla="*/ 2855 w 93"/>
                  <a:gd name="T1" fmla="*/ 0 h 32"/>
                  <a:gd name="T2" fmla="*/ 6092 w 93"/>
                  <a:gd name="T3" fmla="*/ 8280 h 32"/>
                  <a:gd name="T4" fmla="*/ 0 w 93"/>
                  <a:gd name="T5" fmla="*/ 5885 h 32"/>
                  <a:gd name="T6" fmla="*/ 2855 w 93"/>
                  <a:gd name="T7" fmla="*/ 0 h 32"/>
                  <a:gd name="T8" fmla="*/ 0 60000 65536"/>
                  <a:gd name="T9" fmla="*/ 0 60000 65536"/>
                  <a:gd name="T10" fmla="*/ 0 60000 65536"/>
                  <a:gd name="T11" fmla="*/ 0 60000 65536"/>
                  <a:gd name="T12" fmla="*/ 0 w 93"/>
                  <a:gd name="T13" fmla="*/ 0 h 32"/>
                  <a:gd name="T14" fmla="*/ 93 w 93"/>
                  <a:gd name="T15" fmla="*/ 32 h 32"/>
                </a:gdLst>
                <a:ahLst/>
                <a:cxnLst>
                  <a:cxn ang="T8">
                    <a:pos x="T0" y="T1"/>
                  </a:cxn>
                  <a:cxn ang="T9">
                    <a:pos x="T2" y="T3"/>
                  </a:cxn>
                  <a:cxn ang="T10">
                    <a:pos x="T4" y="T5"/>
                  </a:cxn>
                  <a:cxn ang="T11">
                    <a:pos x="T6" y="T7"/>
                  </a:cxn>
                </a:cxnLst>
                <a:rect l="T12" t="T13" r="T14" b="T15"/>
                <a:pathLst>
                  <a:path w="93" h="32">
                    <a:moveTo>
                      <a:pt x="44" y="0"/>
                    </a:moveTo>
                    <a:lnTo>
                      <a:pt x="93" y="32"/>
                    </a:lnTo>
                    <a:lnTo>
                      <a:pt x="0" y="23"/>
                    </a:lnTo>
                    <a:lnTo>
                      <a:pt x="44"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n-US" sz="1800" dirty="0"/>
              </a:p>
            </p:txBody>
          </p:sp>
          <p:sp>
            <p:nvSpPr>
              <p:cNvPr id="103924" name="Freeform 482"/>
              <p:cNvSpPr>
                <a:spLocks/>
              </p:cNvSpPr>
              <p:nvPr/>
            </p:nvSpPr>
            <p:spPr bwMode="gray">
              <a:xfrm>
                <a:off x="739" y="3169"/>
                <a:ext cx="137" cy="53"/>
              </a:xfrm>
              <a:custGeom>
                <a:avLst/>
                <a:gdLst>
                  <a:gd name="T0" fmla="*/ 5926 w 94"/>
                  <a:gd name="T1" fmla="*/ 2332 h 32"/>
                  <a:gd name="T2" fmla="*/ 0 w 94"/>
                  <a:gd name="T3" fmla="*/ 0 h 32"/>
                  <a:gd name="T4" fmla="*/ 3059 w 94"/>
                  <a:gd name="T5" fmla="*/ 8280 h 32"/>
                  <a:gd name="T6" fmla="*/ 5926 w 94"/>
                  <a:gd name="T7" fmla="*/ 2332 h 32"/>
                  <a:gd name="T8" fmla="*/ 0 60000 65536"/>
                  <a:gd name="T9" fmla="*/ 0 60000 65536"/>
                  <a:gd name="T10" fmla="*/ 0 60000 65536"/>
                  <a:gd name="T11" fmla="*/ 0 60000 65536"/>
                  <a:gd name="T12" fmla="*/ 0 w 94"/>
                  <a:gd name="T13" fmla="*/ 0 h 32"/>
                  <a:gd name="T14" fmla="*/ 94 w 94"/>
                  <a:gd name="T15" fmla="*/ 32 h 32"/>
                </a:gdLst>
                <a:ahLst/>
                <a:cxnLst>
                  <a:cxn ang="T8">
                    <a:pos x="T0" y="T1"/>
                  </a:cxn>
                  <a:cxn ang="T9">
                    <a:pos x="T2" y="T3"/>
                  </a:cxn>
                  <a:cxn ang="T10">
                    <a:pos x="T4" y="T5"/>
                  </a:cxn>
                  <a:cxn ang="T11">
                    <a:pos x="T6" y="T7"/>
                  </a:cxn>
                </a:cxnLst>
                <a:rect l="T12" t="T13" r="T14" b="T15"/>
                <a:pathLst>
                  <a:path w="94" h="32">
                    <a:moveTo>
                      <a:pt x="94" y="9"/>
                    </a:moveTo>
                    <a:lnTo>
                      <a:pt x="0" y="0"/>
                    </a:lnTo>
                    <a:lnTo>
                      <a:pt x="49" y="32"/>
                    </a:lnTo>
                    <a:lnTo>
                      <a:pt x="94" y="9"/>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n-US" sz="1800" dirty="0"/>
              </a:p>
            </p:txBody>
          </p:sp>
          <p:sp>
            <p:nvSpPr>
              <p:cNvPr id="103925" name="Freeform 483"/>
              <p:cNvSpPr>
                <a:spLocks/>
              </p:cNvSpPr>
              <p:nvPr/>
            </p:nvSpPr>
            <p:spPr bwMode="gray">
              <a:xfrm>
                <a:off x="2462" y="3169"/>
                <a:ext cx="138" cy="53"/>
              </a:xfrm>
              <a:custGeom>
                <a:avLst/>
                <a:gdLst>
                  <a:gd name="T0" fmla="*/ 6429 w 94"/>
                  <a:gd name="T1" fmla="*/ 2332 h 32"/>
                  <a:gd name="T2" fmla="*/ 0 w 94"/>
                  <a:gd name="T3" fmla="*/ 0 h 32"/>
                  <a:gd name="T4" fmla="*/ 3381 w 94"/>
                  <a:gd name="T5" fmla="*/ 8280 h 32"/>
                  <a:gd name="T6" fmla="*/ 6429 w 94"/>
                  <a:gd name="T7" fmla="*/ 2332 h 32"/>
                  <a:gd name="T8" fmla="*/ 0 60000 65536"/>
                  <a:gd name="T9" fmla="*/ 0 60000 65536"/>
                  <a:gd name="T10" fmla="*/ 0 60000 65536"/>
                  <a:gd name="T11" fmla="*/ 0 60000 65536"/>
                  <a:gd name="T12" fmla="*/ 0 w 94"/>
                  <a:gd name="T13" fmla="*/ 0 h 32"/>
                  <a:gd name="T14" fmla="*/ 94 w 94"/>
                  <a:gd name="T15" fmla="*/ 32 h 32"/>
                </a:gdLst>
                <a:ahLst/>
                <a:cxnLst>
                  <a:cxn ang="T8">
                    <a:pos x="T0" y="T1"/>
                  </a:cxn>
                  <a:cxn ang="T9">
                    <a:pos x="T2" y="T3"/>
                  </a:cxn>
                  <a:cxn ang="T10">
                    <a:pos x="T4" y="T5"/>
                  </a:cxn>
                  <a:cxn ang="T11">
                    <a:pos x="T6" y="T7"/>
                  </a:cxn>
                </a:cxnLst>
                <a:rect l="T12" t="T13" r="T14" b="T15"/>
                <a:pathLst>
                  <a:path w="94" h="32">
                    <a:moveTo>
                      <a:pt x="94" y="9"/>
                    </a:moveTo>
                    <a:lnTo>
                      <a:pt x="0" y="0"/>
                    </a:lnTo>
                    <a:lnTo>
                      <a:pt x="50" y="32"/>
                    </a:lnTo>
                    <a:lnTo>
                      <a:pt x="94" y="9"/>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n-US" sz="1800" dirty="0"/>
              </a:p>
            </p:txBody>
          </p:sp>
          <p:sp>
            <p:nvSpPr>
              <p:cNvPr id="103926" name="Line 484"/>
              <p:cNvSpPr>
                <a:spLocks noChangeShapeType="1"/>
              </p:cNvSpPr>
              <p:nvPr/>
            </p:nvSpPr>
            <p:spPr bwMode="gray">
              <a:xfrm flipH="1" flipV="1">
                <a:off x="2327" y="2881"/>
                <a:ext cx="135" cy="288"/>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a:lstStyle/>
              <a:p>
                <a:endParaRPr lang="en-US" sz="1800" dirty="0"/>
              </a:p>
            </p:txBody>
          </p:sp>
          <p:sp>
            <p:nvSpPr>
              <p:cNvPr id="103927" name="Line 485"/>
              <p:cNvSpPr>
                <a:spLocks noChangeShapeType="1"/>
              </p:cNvSpPr>
              <p:nvPr/>
            </p:nvSpPr>
            <p:spPr bwMode="gray">
              <a:xfrm flipH="1" flipV="1">
                <a:off x="2462" y="3169"/>
                <a:ext cx="138" cy="1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a:lstStyle/>
              <a:p>
                <a:endParaRPr lang="en-US" sz="1800" dirty="0"/>
              </a:p>
            </p:txBody>
          </p:sp>
          <p:sp>
            <p:nvSpPr>
              <p:cNvPr id="103928" name="Freeform 486"/>
              <p:cNvSpPr>
                <a:spLocks/>
              </p:cNvSpPr>
              <p:nvPr/>
            </p:nvSpPr>
            <p:spPr bwMode="gray">
              <a:xfrm>
                <a:off x="2391" y="3079"/>
                <a:ext cx="144" cy="143"/>
              </a:xfrm>
              <a:custGeom>
                <a:avLst/>
                <a:gdLst>
                  <a:gd name="T0" fmla="*/ 3004 w 99"/>
                  <a:gd name="T1" fmla="*/ 12936 h 87"/>
                  <a:gd name="T2" fmla="*/ 6087 w 99"/>
                  <a:gd name="T3" fmla="*/ 20557 h 87"/>
                  <a:gd name="T4" fmla="*/ 0 w 99"/>
                  <a:gd name="T5" fmla="*/ 0 h 87"/>
                  <a:gd name="T6" fmla="*/ 3004 w 99"/>
                  <a:gd name="T7" fmla="*/ 12936 h 87"/>
                  <a:gd name="T8" fmla="*/ 0 60000 65536"/>
                  <a:gd name="T9" fmla="*/ 0 60000 65536"/>
                  <a:gd name="T10" fmla="*/ 0 60000 65536"/>
                  <a:gd name="T11" fmla="*/ 0 60000 65536"/>
                  <a:gd name="T12" fmla="*/ 0 w 99"/>
                  <a:gd name="T13" fmla="*/ 0 h 87"/>
                  <a:gd name="T14" fmla="*/ 99 w 99"/>
                  <a:gd name="T15" fmla="*/ 87 h 87"/>
                </a:gdLst>
                <a:ahLst/>
                <a:cxnLst>
                  <a:cxn ang="T8">
                    <a:pos x="T0" y="T1"/>
                  </a:cxn>
                  <a:cxn ang="T9">
                    <a:pos x="T2" y="T3"/>
                  </a:cxn>
                  <a:cxn ang="T10">
                    <a:pos x="T4" y="T5"/>
                  </a:cxn>
                  <a:cxn ang="T11">
                    <a:pos x="T6" y="T7"/>
                  </a:cxn>
                </a:cxnLst>
                <a:rect l="T12" t="T13" r="T14" b="T15"/>
                <a:pathLst>
                  <a:path w="99" h="87">
                    <a:moveTo>
                      <a:pt x="49" y="55"/>
                    </a:moveTo>
                    <a:lnTo>
                      <a:pt x="99" y="87"/>
                    </a:lnTo>
                    <a:lnTo>
                      <a:pt x="0" y="0"/>
                    </a:lnTo>
                    <a:lnTo>
                      <a:pt x="49" y="55"/>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n-US" sz="1800" dirty="0"/>
              </a:p>
            </p:txBody>
          </p:sp>
          <p:sp>
            <p:nvSpPr>
              <p:cNvPr id="103929" name="Line 487"/>
              <p:cNvSpPr>
                <a:spLocks noChangeShapeType="1"/>
              </p:cNvSpPr>
              <p:nvPr/>
            </p:nvSpPr>
            <p:spPr bwMode="gray">
              <a:xfrm flipV="1">
                <a:off x="2255" y="2881"/>
                <a:ext cx="72" cy="23"/>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a:lstStyle/>
              <a:p>
                <a:endParaRPr lang="en-US" sz="1800" dirty="0"/>
              </a:p>
            </p:txBody>
          </p:sp>
          <p:sp>
            <p:nvSpPr>
              <p:cNvPr id="103930" name="Line 488"/>
              <p:cNvSpPr>
                <a:spLocks noChangeShapeType="1"/>
              </p:cNvSpPr>
              <p:nvPr/>
            </p:nvSpPr>
            <p:spPr bwMode="gray">
              <a:xfrm flipV="1">
                <a:off x="876" y="2851"/>
                <a:ext cx="72" cy="333"/>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a:lstStyle/>
              <a:p>
                <a:endParaRPr lang="en-US" sz="1800" dirty="0"/>
              </a:p>
            </p:txBody>
          </p:sp>
          <p:sp>
            <p:nvSpPr>
              <p:cNvPr id="103931" name="Line 489"/>
              <p:cNvSpPr>
                <a:spLocks noChangeShapeType="1"/>
              </p:cNvSpPr>
              <p:nvPr/>
            </p:nvSpPr>
            <p:spPr bwMode="gray">
              <a:xfrm flipH="1">
                <a:off x="948" y="2822"/>
                <a:ext cx="137" cy="29"/>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a:lstStyle/>
              <a:p>
                <a:endParaRPr lang="en-US" sz="1800" dirty="0"/>
              </a:p>
            </p:txBody>
          </p:sp>
          <p:sp>
            <p:nvSpPr>
              <p:cNvPr id="103932" name="Line 490"/>
              <p:cNvSpPr>
                <a:spLocks noChangeShapeType="1"/>
              </p:cNvSpPr>
              <p:nvPr/>
            </p:nvSpPr>
            <p:spPr bwMode="gray">
              <a:xfrm flipH="1" flipV="1">
                <a:off x="739" y="3169"/>
                <a:ext cx="137" cy="1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a:lstStyle/>
              <a:p>
                <a:endParaRPr lang="en-US" sz="1800" dirty="0"/>
              </a:p>
            </p:txBody>
          </p:sp>
          <p:sp>
            <p:nvSpPr>
              <p:cNvPr id="103933" name="Line 491"/>
              <p:cNvSpPr>
                <a:spLocks noChangeShapeType="1"/>
              </p:cNvSpPr>
              <p:nvPr/>
            </p:nvSpPr>
            <p:spPr bwMode="gray">
              <a:xfrm flipV="1">
                <a:off x="675" y="3169"/>
                <a:ext cx="64" cy="38"/>
              </a:xfrm>
              <a:prstGeom prst="line">
                <a:avLst/>
              </a:prstGeom>
              <a:noFill/>
              <a:ln w="9525">
                <a:solidFill>
                  <a:srgbClr val="000000"/>
                </a:solidFill>
                <a:round/>
                <a:headEnd/>
                <a:tailEnd/>
              </a:ln>
              <a:extLst>
                <a:ext uri="{909E8E84-426E-40dd-AFC4-6F175D3DCCD1}">
                  <a14:hiddenFill xmlns="" xmlns:a14="http://schemas.microsoft.com/office/drawing/2010/main">
                    <a:noFill/>
                  </a14:hiddenFill>
                </a:ext>
              </a:extLst>
            </p:spPr>
            <p:txBody>
              <a:bodyPr/>
              <a:lstStyle/>
              <a:p>
                <a:endParaRPr lang="en-US" sz="1800" dirty="0"/>
              </a:p>
            </p:txBody>
          </p:sp>
          <p:sp>
            <p:nvSpPr>
              <p:cNvPr id="103934" name="Line 492"/>
              <p:cNvSpPr>
                <a:spLocks noChangeShapeType="1"/>
              </p:cNvSpPr>
              <p:nvPr/>
            </p:nvSpPr>
            <p:spPr bwMode="gray">
              <a:xfrm>
                <a:off x="2398" y="3079"/>
                <a:ext cx="64" cy="90"/>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a:lstStyle/>
              <a:p>
                <a:endParaRPr lang="en-US" sz="1800" dirty="0"/>
              </a:p>
            </p:txBody>
          </p:sp>
          <p:sp>
            <p:nvSpPr>
              <p:cNvPr id="103935" name="Line 493"/>
              <p:cNvSpPr>
                <a:spLocks noChangeShapeType="1"/>
              </p:cNvSpPr>
              <p:nvPr/>
            </p:nvSpPr>
            <p:spPr bwMode="gray">
              <a:xfrm flipH="1" flipV="1">
                <a:off x="395" y="3169"/>
                <a:ext cx="137" cy="1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a:lstStyle/>
              <a:p>
                <a:endParaRPr lang="en-US" sz="1800" dirty="0"/>
              </a:p>
            </p:txBody>
          </p:sp>
          <p:sp>
            <p:nvSpPr>
              <p:cNvPr id="103936" name="Freeform 494"/>
              <p:cNvSpPr>
                <a:spLocks/>
              </p:cNvSpPr>
              <p:nvPr/>
            </p:nvSpPr>
            <p:spPr bwMode="gray">
              <a:xfrm>
                <a:off x="1774" y="2451"/>
                <a:ext cx="137" cy="242"/>
              </a:xfrm>
              <a:custGeom>
                <a:avLst/>
                <a:gdLst>
                  <a:gd name="T0" fmla="*/ 3059 w 94"/>
                  <a:gd name="T1" fmla="*/ 0 h 147"/>
                  <a:gd name="T2" fmla="*/ 5926 w 94"/>
                  <a:gd name="T3" fmla="*/ 35332 h 147"/>
                  <a:gd name="T4" fmla="*/ 0 w 94"/>
                  <a:gd name="T5" fmla="*/ 11957 h 147"/>
                  <a:gd name="T6" fmla="*/ 3059 w 94"/>
                  <a:gd name="T7" fmla="*/ 0 h 147"/>
                  <a:gd name="T8" fmla="*/ 0 60000 65536"/>
                  <a:gd name="T9" fmla="*/ 0 60000 65536"/>
                  <a:gd name="T10" fmla="*/ 0 60000 65536"/>
                  <a:gd name="T11" fmla="*/ 0 60000 65536"/>
                  <a:gd name="T12" fmla="*/ 0 w 94"/>
                  <a:gd name="T13" fmla="*/ 0 h 147"/>
                  <a:gd name="T14" fmla="*/ 94 w 94"/>
                  <a:gd name="T15" fmla="*/ 147 h 147"/>
                </a:gdLst>
                <a:ahLst/>
                <a:cxnLst>
                  <a:cxn ang="T8">
                    <a:pos x="T0" y="T1"/>
                  </a:cxn>
                  <a:cxn ang="T9">
                    <a:pos x="T2" y="T3"/>
                  </a:cxn>
                  <a:cxn ang="T10">
                    <a:pos x="T4" y="T5"/>
                  </a:cxn>
                  <a:cxn ang="T11">
                    <a:pos x="T6" y="T7"/>
                  </a:cxn>
                </a:cxnLst>
                <a:rect l="T12" t="T13" r="T14" b="T15"/>
                <a:pathLst>
                  <a:path w="94" h="147">
                    <a:moveTo>
                      <a:pt x="49" y="0"/>
                    </a:moveTo>
                    <a:lnTo>
                      <a:pt x="94" y="147"/>
                    </a:lnTo>
                    <a:lnTo>
                      <a:pt x="0" y="50"/>
                    </a:lnTo>
                    <a:lnTo>
                      <a:pt x="49"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n-US" sz="1800" dirty="0"/>
              </a:p>
            </p:txBody>
          </p:sp>
          <p:sp>
            <p:nvSpPr>
              <p:cNvPr id="103937" name="Freeform 495"/>
              <p:cNvSpPr>
                <a:spLocks/>
              </p:cNvSpPr>
              <p:nvPr/>
            </p:nvSpPr>
            <p:spPr bwMode="gray">
              <a:xfrm>
                <a:off x="1845" y="2451"/>
                <a:ext cx="137" cy="242"/>
              </a:xfrm>
              <a:custGeom>
                <a:avLst/>
                <a:gdLst>
                  <a:gd name="T0" fmla="*/ 5926 w 94"/>
                  <a:gd name="T1" fmla="*/ 21961 h 147"/>
                  <a:gd name="T2" fmla="*/ 0 w 94"/>
                  <a:gd name="T3" fmla="*/ 0 h 147"/>
                  <a:gd name="T4" fmla="*/ 2848 w 94"/>
                  <a:gd name="T5" fmla="*/ 35332 h 147"/>
                  <a:gd name="T6" fmla="*/ 5926 w 94"/>
                  <a:gd name="T7" fmla="*/ 21961 h 147"/>
                  <a:gd name="T8" fmla="*/ 0 60000 65536"/>
                  <a:gd name="T9" fmla="*/ 0 60000 65536"/>
                  <a:gd name="T10" fmla="*/ 0 60000 65536"/>
                  <a:gd name="T11" fmla="*/ 0 60000 65536"/>
                  <a:gd name="T12" fmla="*/ 0 w 94"/>
                  <a:gd name="T13" fmla="*/ 0 h 147"/>
                  <a:gd name="T14" fmla="*/ 94 w 94"/>
                  <a:gd name="T15" fmla="*/ 147 h 147"/>
                </a:gdLst>
                <a:ahLst/>
                <a:cxnLst>
                  <a:cxn ang="T8">
                    <a:pos x="T0" y="T1"/>
                  </a:cxn>
                  <a:cxn ang="T9">
                    <a:pos x="T2" y="T3"/>
                  </a:cxn>
                  <a:cxn ang="T10">
                    <a:pos x="T4" y="T5"/>
                  </a:cxn>
                  <a:cxn ang="T11">
                    <a:pos x="T6" y="T7"/>
                  </a:cxn>
                </a:cxnLst>
                <a:rect l="T12" t="T13" r="T14" b="T15"/>
                <a:pathLst>
                  <a:path w="94" h="147">
                    <a:moveTo>
                      <a:pt x="94" y="91"/>
                    </a:moveTo>
                    <a:lnTo>
                      <a:pt x="0" y="0"/>
                    </a:lnTo>
                    <a:lnTo>
                      <a:pt x="45" y="147"/>
                    </a:lnTo>
                    <a:lnTo>
                      <a:pt x="94" y="91"/>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n-US" sz="1800" dirty="0"/>
              </a:p>
            </p:txBody>
          </p:sp>
          <p:sp>
            <p:nvSpPr>
              <p:cNvPr id="103938" name="Freeform 496"/>
              <p:cNvSpPr>
                <a:spLocks/>
              </p:cNvSpPr>
              <p:nvPr/>
            </p:nvSpPr>
            <p:spPr bwMode="gray">
              <a:xfrm>
                <a:off x="1429" y="2443"/>
                <a:ext cx="136" cy="166"/>
              </a:xfrm>
              <a:custGeom>
                <a:avLst/>
                <a:gdLst>
                  <a:gd name="T0" fmla="*/ 3214 w 93"/>
                  <a:gd name="T1" fmla="*/ 0 h 101"/>
                  <a:gd name="T2" fmla="*/ 6092 w 93"/>
                  <a:gd name="T3" fmla="*/ 21746 h 101"/>
                  <a:gd name="T4" fmla="*/ 0 w 93"/>
                  <a:gd name="T5" fmla="*/ 23912 h 101"/>
                  <a:gd name="T6" fmla="*/ 3214 w 93"/>
                  <a:gd name="T7" fmla="*/ 0 h 101"/>
                  <a:gd name="T8" fmla="*/ 0 60000 65536"/>
                  <a:gd name="T9" fmla="*/ 0 60000 65536"/>
                  <a:gd name="T10" fmla="*/ 0 60000 65536"/>
                  <a:gd name="T11" fmla="*/ 0 60000 65536"/>
                  <a:gd name="T12" fmla="*/ 0 w 93"/>
                  <a:gd name="T13" fmla="*/ 0 h 101"/>
                  <a:gd name="T14" fmla="*/ 93 w 93"/>
                  <a:gd name="T15" fmla="*/ 101 h 101"/>
                </a:gdLst>
                <a:ahLst/>
                <a:cxnLst>
                  <a:cxn ang="T8">
                    <a:pos x="T0" y="T1"/>
                  </a:cxn>
                  <a:cxn ang="T9">
                    <a:pos x="T2" y="T3"/>
                  </a:cxn>
                  <a:cxn ang="T10">
                    <a:pos x="T4" y="T5"/>
                  </a:cxn>
                  <a:cxn ang="T11">
                    <a:pos x="T6" y="T7"/>
                  </a:cxn>
                </a:cxnLst>
                <a:rect l="T12" t="T13" r="T14" b="T15"/>
                <a:pathLst>
                  <a:path w="93" h="101">
                    <a:moveTo>
                      <a:pt x="49" y="0"/>
                    </a:moveTo>
                    <a:lnTo>
                      <a:pt x="93" y="92"/>
                    </a:lnTo>
                    <a:lnTo>
                      <a:pt x="0" y="101"/>
                    </a:lnTo>
                    <a:lnTo>
                      <a:pt x="49"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n-US" sz="1800" dirty="0"/>
              </a:p>
            </p:txBody>
          </p:sp>
          <p:sp>
            <p:nvSpPr>
              <p:cNvPr id="103939" name="Freeform 497"/>
              <p:cNvSpPr>
                <a:spLocks/>
              </p:cNvSpPr>
              <p:nvPr/>
            </p:nvSpPr>
            <p:spPr bwMode="gray">
              <a:xfrm>
                <a:off x="1501" y="2443"/>
                <a:ext cx="136" cy="152"/>
              </a:xfrm>
              <a:custGeom>
                <a:avLst/>
                <a:gdLst>
                  <a:gd name="T0" fmla="*/ 6092 w 93"/>
                  <a:gd name="T1" fmla="*/ 1188 h 92"/>
                  <a:gd name="T2" fmla="*/ 0 w 93"/>
                  <a:gd name="T3" fmla="*/ 0 h 92"/>
                  <a:gd name="T4" fmla="*/ 2855 w 93"/>
                  <a:gd name="T5" fmla="*/ 23046 h 92"/>
                  <a:gd name="T6" fmla="*/ 6092 w 93"/>
                  <a:gd name="T7" fmla="*/ 1188 h 92"/>
                  <a:gd name="T8" fmla="*/ 0 60000 65536"/>
                  <a:gd name="T9" fmla="*/ 0 60000 65536"/>
                  <a:gd name="T10" fmla="*/ 0 60000 65536"/>
                  <a:gd name="T11" fmla="*/ 0 60000 65536"/>
                  <a:gd name="T12" fmla="*/ 0 w 93"/>
                  <a:gd name="T13" fmla="*/ 0 h 92"/>
                  <a:gd name="T14" fmla="*/ 93 w 93"/>
                  <a:gd name="T15" fmla="*/ 92 h 92"/>
                </a:gdLst>
                <a:ahLst/>
                <a:cxnLst>
                  <a:cxn ang="T8">
                    <a:pos x="T0" y="T1"/>
                  </a:cxn>
                  <a:cxn ang="T9">
                    <a:pos x="T2" y="T3"/>
                  </a:cxn>
                  <a:cxn ang="T10">
                    <a:pos x="T4" y="T5"/>
                  </a:cxn>
                  <a:cxn ang="T11">
                    <a:pos x="T6" y="T7"/>
                  </a:cxn>
                </a:cxnLst>
                <a:rect l="T12" t="T13" r="T14" b="T15"/>
                <a:pathLst>
                  <a:path w="93" h="92">
                    <a:moveTo>
                      <a:pt x="93" y="5"/>
                    </a:moveTo>
                    <a:lnTo>
                      <a:pt x="0" y="0"/>
                    </a:lnTo>
                    <a:lnTo>
                      <a:pt x="44" y="92"/>
                    </a:lnTo>
                    <a:lnTo>
                      <a:pt x="93" y="5"/>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n-US" sz="1800" dirty="0"/>
              </a:p>
            </p:txBody>
          </p:sp>
          <p:sp>
            <p:nvSpPr>
              <p:cNvPr id="103940" name="Line 498"/>
              <p:cNvSpPr>
                <a:spLocks noChangeShapeType="1"/>
              </p:cNvSpPr>
              <p:nvPr/>
            </p:nvSpPr>
            <p:spPr bwMode="gray">
              <a:xfrm flipH="1" flipV="1">
                <a:off x="1845" y="2451"/>
                <a:ext cx="137" cy="150"/>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a:lstStyle/>
              <a:p>
                <a:endParaRPr lang="en-US" sz="1800" dirty="0"/>
              </a:p>
            </p:txBody>
          </p:sp>
          <p:sp>
            <p:nvSpPr>
              <p:cNvPr id="103941" name="Line 499"/>
              <p:cNvSpPr>
                <a:spLocks noChangeShapeType="1"/>
              </p:cNvSpPr>
              <p:nvPr/>
            </p:nvSpPr>
            <p:spPr bwMode="gray">
              <a:xfrm flipV="1">
                <a:off x="1774" y="2451"/>
                <a:ext cx="71" cy="83"/>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a:lstStyle/>
              <a:p>
                <a:endParaRPr lang="en-US" sz="1800" dirty="0"/>
              </a:p>
            </p:txBody>
          </p:sp>
          <p:sp>
            <p:nvSpPr>
              <p:cNvPr id="103942" name="Line 500"/>
              <p:cNvSpPr>
                <a:spLocks noChangeShapeType="1"/>
              </p:cNvSpPr>
              <p:nvPr/>
            </p:nvSpPr>
            <p:spPr bwMode="gray">
              <a:xfrm flipH="1" flipV="1">
                <a:off x="1501" y="2443"/>
                <a:ext cx="136" cy="8"/>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a:lstStyle/>
              <a:p>
                <a:endParaRPr lang="en-US" sz="1800" dirty="0"/>
              </a:p>
            </p:txBody>
          </p:sp>
          <p:sp>
            <p:nvSpPr>
              <p:cNvPr id="103943" name="Freeform 501"/>
              <p:cNvSpPr>
                <a:spLocks/>
              </p:cNvSpPr>
              <p:nvPr/>
            </p:nvSpPr>
            <p:spPr bwMode="gray">
              <a:xfrm>
                <a:off x="1221" y="2639"/>
                <a:ext cx="143" cy="175"/>
              </a:xfrm>
              <a:custGeom>
                <a:avLst/>
                <a:gdLst>
                  <a:gd name="T0" fmla="*/ 3139 w 98"/>
                  <a:gd name="T1" fmla="*/ 0 h 106"/>
                  <a:gd name="T2" fmla="*/ 6266 w 98"/>
                  <a:gd name="T3" fmla="*/ 24077 h 106"/>
                  <a:gd name="T4" fmla="*/ 0 w 98"/>
                  <a:gd name="T5" fmla="*/ 26304 h 106"/>
                  <a:gd name="T6" fmla="*/ 3139 w 98"/>
                  <a:gd name="T7" fmla="*/ 0 h 106"/>
                  <a:gd name="T8" fmla="*/ 0 60000 65536"/>
                  <a:gd name="T9" fmla="*/ 0 60000 65536"/>
                  <a:gd name="T10" fmla="*/ 0 60000 65536"/>
                  <a:gd name="T11" fmla="*/ 0 60000 65536"/>
                  <a:gd name="T12" fmla="*/ 0 w 98"/>
                  <a:gd name="T13" fmla="*/ 0 h 106"/>
                  <a:gd name="T14" fmla="*/ 98 w 98"/>
                  <a:gd name="T15" fmla="*/ 106 h 106"/>
                </a:gdLst>
                <a:ahLst/>
                <a:cxnLst>
                  <a:cxn ang="T8">
                    <a:pos x="T0" y="T1"/>
                  </a:cxn>
                  <a:cxn ang="T9">
                    <a:pos x="T2" y="T3"/>
                  </a:cxn>
                  <a:cxn ang="T10">
                    <a:pos x="T4" y="T5"/>
                  </a:cxn>
                  <a:cxn ang="T11">
                    <a:pos x="T6" y="T7"/>
                  </a:cxn>
                </a:cxnLst>
                <a:rect l="T12" t="T13" r="T14" b="T15"/>
                <a:pathLst>
                  <a:path w="98" h="106">
                    <a:moveTo>
                      <a:pt x="49" y="0"/>
                    </a:moveTo>
                    <a:lnTo>
                      <a:pt x="98" y="97"/>
                    </a:lnTo>
                    <a:lnTo>
                      <a:pt x="0" y="106"/>
                    </a:lnTo>
                    <a:lnTo>
                      <a:pt x="49"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n-US" sz="1800" dirty="0"/>
              </a:p>
            </p:txBody>
          </p:sp>
          <p:sp>
            <p:nvSpPr>
              <p:cNvPr id="103944" name="Freeform 502"/>
              <p:cNvSpPr>
                <a:spLocks/>
              </p:cNvSpPr>
              <p:nvPr/>
            </p:nvSpPr>
            <p:spPr bwMode="gray">
              <a:xfrm>
                <a:off x="1292" y="2609"/>
                <a:ext cx="137" cy="190"/>
              </a:xfrm>
              <a:custGeom>
                <a:avLst/>
                <a:gdLst>
                  <a:gd name="T0" fmla="*/ 5926 w 94"/>
                  <a:gd name="T1" fmla="*/ 0 h 115"/>
                  <a:gd name="T2" fmla="*/ 0 w 94"/>
                  <a:gd name="T3" fmla="*/ 4591 h 115"/>
                  <a:gd name="T4" fmla="*/ 3059 w 94"/>
                  <a:gd name="T5" fmla="*/ 28789 h 115"/>
                  <a:gd name="T6" fmla="*/ 5926 w 94"/>
                  <a:gd name="T7" fmla="*/ 0 h 115"/>
                  <a:gd name="T8" fmla="*/ 0 60000 65536"/>
                  <a:gd name="T9" fmla="*/ 0 60000 65536"/>
                  <a:gd name="T10" fmla="*/ 0 60000 65536"/>
                  <a:gd name="T11" fmla="*/ 0 60000 65536"/>
                  <a:gd name="T12" fmla="*/ 0 w 94"/>
                  <a:gd name="T13" fmla="*/ 0 h 115"/>
                  <a:gd name="T14" fmla="*/ 94 w 94"/>
                  <a:gd name="T15" fmla="*/ 115 h 115"/>
                </a:gdLst>
                <a:ahLst/>
                <a:cxnLst>
                  <a:cxn ang="T8">
                    <a:pos x="T0" y="T1"/>
                  </a:cxn>
                  <a:cxn ang="T9">
                    <a:pos x="T2" y="T3"/>
                  </a:cxn>
                  <a:cxn ang="T10">
                    <a:pos x="T4" y="T5"/>
                  </a:cxn>
                  <a:cxn ang="T11">
                    <a:pos x="T6" y="T7"/>
                  </a:cxn>
                </a:cxnLst>
                <a:rect l="T12" t="T13" r="T14" b="T15"/>
                <a:pathLst>
                  <a:path w="94" h="115">
                    <a:moveTo>
                      <a:pt x="94" y="0"/>
                    </a:moveTo>
                    <a:lnTo>
                      <a:pt x="0" y="18"/>
                    </a:lnTo>
                    <a:lnTo>
                      <a:pt x="49" y="115"/>
                    </a:lnTo>
                    <a:lnTo>
                      <a:pt x="94"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n-US" sz="1800" dirty="0"/>
              </a:p>
            </p:txBody>
          </p:sp>
          <p:sp>
            <p:nvSpPr>
              <p:cNvPr id="103945" name="Freeform 503"/>
              <p:cNvSpPr>
                <a:spLocks/>
              </p:cNvSpPr>
              <p:nvPr/>
            </p:nvSpPr>
            <p:spPr bwMode="gray">
              <a:xfrm>
                <a:off x="1911" y="2601"/>
                <a:ext cx="136" cy="250"/>
              </a:xfrm>
              <a:custGeom>
                <a:avLst/>
                <a:gdLst>
                  <a:gd name="T0" fmla="*/ 3214 w 93"/>
                  <a:gd name="T1" fmla="*/ 0 h 152"/>
                  <a:gd name="T2" fmla="*/ 6092 w 93"/>
                  <a:gd name="T3" fmla="*/ 36204 h 152"/>
                  <a:gd name="T4" fmla="*/ 0 w 93"/>
                  <a:gd name="T5" fmla="*/ 13291 h 152"/>
                  <a:gd name="T6" fmla="*/ 3214 w 93"/>
                  <a:gd name="T7" fmla="*/ 0 h 152"/>
                  <a:gd name="T8" fmla="*/ 0 60000 65536"/>
                  <a:gd name="T9" fmla="*/ 0 60000 65536"/>
                  <a:gd name="T10" fmla="*/ 0 60000 65536"/>
                  <a:gd name="T11" fmla="*/ 0 60000 65536"/>
                  <a:gd name="T12" fmla="*/ 0 w 93"/>
                  <a:gd name="T13" fmla="*/ 0 h 152"/>
                  <a:gd name="T14" fmla="*/ 93 w 93"/>
                  <a:gd name="T15" fmla="*/ 152 h 152"/>
                </a:gdLst>
                <a:ahLst/>
                <a:cxnLst>
                  <a:cxn ang="T8">
                    <a:pos x="T0" y="T1"/>
                  </a:cxn>
                  <a:cxn ang="T9">
                    <a:pos x="T2" y="T3"/>
                  </a:cxn>
                  <a:cxn ang="T10">
                    <a:pos x="T4" y="T5"/>
                  </a:cxn>
                  <a:cxn ang="T11">
                    <a:pos x="T6" y="T7"/>
                  </a:cxn>
                </a:cxnLst>
                <a:rect l="T12" t="T13" r="T14" b="T15"/>
                <a:pathLst>
                  <a:path w="93" h="152">
                    <a:moveTo>
                      <a:pt x="49" y="0"/>
                    </a:moveTo>
                    <a:lnTo>
                      <a:pt x="93" y="152"/>
                    </a:lnTo>
                    <a:lnTo>
                      <a:pt x="0" y="56"/>
                    </a:lnTo>
                    <a:lnTo>
                      <a:pt x="49"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n-US" sz="1800" dirty="0"/>
              </a:p>
            </p:txBody>
          </p:sp>
          <p:sp>
            <p:nvSpPr>
              <p:cNvPr id="103946" name="Freeform 504"/>
              <p:cNvSpPr>
                <a:spLocks/>
              </p:cNvSpPr>
              <p:nvPr/>
            </p:nvSpPr>
            <p:spPr bwMode="gray">
              <a:xfrm>
                <a:off x="1982" y="2601"/>
                <a:ext cx="136" cy="250"/>
              </a:xfrm>
              <a:custGeom>
                <a:avLst/>
                <a:gdLst>
                  <a:gd name="T0" fmla="*/ 6092 w 93"/>
                  <a:gd name="T1" fmla="*/ 20944 h 152"/>
                  <a:gd name="T2" fmla="*/ 0 w 93"/>
                  <a:gd name="T3" fmla="*/ 0 h 152"/>
                  <a:gd name="T4" fmla="*/ 2855 w 93"/>
                  <a:gd name="T5" fmla="*/ 36204 h 152"/>
                  <a:gd name="T6" fmla="*/ 6092 w 93"/>
                  <a:gd name="T7" fmla="*/ 20944 h 152"/>
                  <a:gd name="T8" fmla="*/ 0 60000 65536"/>
                  <a:gd name="T9" fmla="*/ 0 60000 65536"/>
                  <a:gd name="T10" fmla="*/ 0 60000 65536"/>
                  <a:gd name="T11" fmla="*/ 0 60000 65536"/>
                  <a:gd name="T12" fmla="*/ 0 w 93"/>
                  <a:gd name="T13" fmla="*/ 0 h 152"/>
                  <a:gd name="T14" fmla="*/ 93 w 93"/>
                  <a:gd name="T15" fmla="*/ 152 h 152"/>
                </a:gdLst>
                <a:ahLst/>
                <a:cxnLst>
                  <a:cxn ang="T8">
                    <a:pos x="T0" y="T1"/>
                  </a:cxn>
                  <a:cxn ang="T9">
                    <a:pos x="T2" y="T3"/>
                  </a:cxn>
                  <a:cxn ang="T10">
                    <a:pos x="T4" y="T5"/>
                  </a:cxn>
                  <a:cxn ang="T11">
                    <a:pos x="T6" y="T7"/>
                  </a:cxn>
                </a:cxnLst>
                <a:rect l="T12" t="T13" r="T14" b="T15"/>
                <a:pathLst>
                  <a:path w="93" h="152">
                    <a:moveTo>
                      <a:pt x="93" y="88"/>
                    </a:moveTo>
                    <a:lnTo>
                      <a:pt x="0" y="0"/>
                    </a:lnTo>
                    <a:lnTo>
                      <a:pt x="44" y="152"/>
                    </a:lnTo>
                    <a:lnTo>
                      <a:pt x="93" y="88"/>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n-US" sz="1800" dirty="0"/>
              </a:p>
            </p:txBody>
          </p:sp>
          <p:sp>
            <p:nvSpPr>
              <p:cNvPr id="103947" name="Line 505"/>
              <p:cNvSpPr>
                <a:spLocks noChangeShapeType="1"/>
              </p:cNvSpPr>
              <p:nvPr/>
            </p:nvSpPr>
            <p:spPr bwMode="gray">
              <a:xfrm flipV="1">
                <a:off x="1221" y="2639"/>
                <a:ext cx="71" cy="17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a:lstStyle/>
              <a:p>
                <a:endParaRPr lang="en-US" sz="1800" dirty="0"/>
              </a:p>
            </p:txBody>
          </p:sp>
          <p:sp>
            <p:nvSpPr>
              <p:cNvPr id="103948" name="Line 506"/>
              <p:cNvSpPr>
                <a:spLocks noChangeShapeType="1"/>
              </p:cNvSpPr>
              <p:nvPr/>
            </p:nvSpPr>
            <p:spPr bwMode="gray">
              <a:xfrm flipH="1" flipV="1">
                <a:off x="1982" y="2601"/>
                <a:ext cx="136" cy="14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a:lstStyle/>
              <a:p>
                <a:endParaRPr lang="en-US" sz="1800" dirty="0"/>
              </a:p>
            </p:txBody>
          </p:sp>
          <p:sp>
            <p:nvSpPr>
              <p:cNvPr id="103949" name="Line 507"/>
              <p:cNvSpPr>
                <a:spLocks noChangeShapeType="1"/>
              </p:cNvSpPr>
              <p:nvPr/>
            </p:nvSpPr>
            <p:spPr bwMode="gray">
              <a:xfrm flipV="1">
                <a:off x="1911" y="2601"/>
                <a:ext cx="71" cy="92"/>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a:lstStyle/>
              <a:p>
                <a:endParaRPr lang="en-US" sz="1800" dirty="0"/>
              </a:p>
            </p:txBody>
          </p:sp>
          <p:sp>
            <p:nvSpPr>
              <p:cNvPr id="103950" name="Freeform 508"/>
              <p:cNvSpPr>
                <a:spLocks/>
              </p:cNvSpPr>
              <p:nvPr/>
            </p:nvSpPr>
            <p:spPr bwMode="gray">
              <a:xfrm>
                <a:off x="811" y="3184"/>
                <a:ext cx="137" cy="61"/>
              </a:xfrm>
              <a:custGeom>
                <a:avLst/>
                <a:gdLst>
                  <a:gd name="T0" fmla="*/ 2848 w 94"/>
                  <a:gd name="T1" fmla="*/ 0 h 37"/>
                  <a:gd name="T2" fmla="*/ 5926 w 94"/>
                  <a:gd name="T3" fmla="*/ 9101 h 37"/>
                  <a:gd name="T4" fmla="*/ 0 w 94"/>
                  <a:gd name="T5" fmla="*/ 5670 h 37"/>
                  <a:gd name="T6" fmla="*/ 2848 w 94"/>
                  <a:gd name="T7" fmla="*/ 0 h 37"/>
                  <a:gd name="T8" fmla="*/ 0 60000 65536"/>
                  <a:gd name="T9" fmla="*/ 0 60000 65536"/>
                  <a:gd name="T10" fmla="*/ 0 60000 65536"/>
                  <a:gd name="T11" fmla="*/ 0 60000 65536"/>
                  <a:gd name="T12" fmla="*/ 0 w 94"/>
                  <a:gd name="T13" fmla="*/ 0 h 37"/>
                  <a:gd name="T14" fmla="*/ 94 w 94"/>
                  <a:gd name="T15" fmla="*/ 37 h 37"/>
                </a:gdLst>
                <a:ahLst/>
                <a:cxnLst>
                  <a:cxn ang="T8">
                    <a:pos x="T0" y="T1"/>
                  </a:cxn>
                  <a:cxn ang="T9">
                    <a:pos x="T2" y="T3"/>
                  </a:cxn>
                  <a:cxn ang="T10">
                    <a:pos x="T4" y="T5"/>
                  </a:cxn>
                  <a:cxn ang="T11">
                    <a:pos x="T6" y="T7"/>
                  </a:cxn>
                </a:cxnLst>
                <a:rect l="T12" t="T13" r="T14" b="T15"/>
                <a:pathLst>
                  <a:path w="94" h="37">
                    <a:moveTo>
                      <a:pt x="45" y="0"/>
                    </a:moveTo>
                    <a:lnTo>
                      <a:pt x="94" y="37"/>
                    </a:lnTo>
                    <a:lnTo>
                      <a:pt x="0" y="23"/>
                    </a:lnTo>
                    <a:lnTo>
                      <a:pt x="45"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n-US" sz="1800" dirty="0"/>
              </a:p>
            </p:txBody>
          </p:sp>
          <p:sp>
            <p:nvSpPr>
              <p:cNvPr id="103951" name="Freeform 509"/>
              <p:cNvSpPr>
                <a:spLocks/>
              </p:cNvSpPr>
              <p:nvPr/>
            </p:nvSpPr>
            <p:spPr bwMode="gray">
              <a:xfrm>
                <a:off x="876" y="3184"/>
                <a:ext cx="143" cy="61"/>
              </a:xfrm>
              <a:custGeom>
                <a:avLst/>
                <a:gdLst>
                  <a:gd name="T0" fmla="*/ 6266 w 98"/>
                  <a:gd name="T1" fmla="*/ 3439 h 37"/>
                  <a:gd name="T2" fmla="*/ 0 w 98"/>
                  <a:gd name="T3" fmla="*/ 0 h 37"/>
                  <a:gd name="T4" fmla="*/ 3139 w 98"/>
                  <a:gd name="T5" fmla="*/ 9101 h 37"/>
                  <a:gd name="T6" fmla="*/ 6266 w 98"/>
                  <a:gd name="T7" fmla="*/ 3439 h 37"/>
                  <a:gd name="T8" fmla="*/ 0 60000 65536"/>
                  <a:gd name="T9" fmla="*/ 0 60000 65536"/>
                  <a:gd name="T10" fmla="*/ 0 60000 65536"/>
                  <a:gd name="T11" fmla="*/ 0 60000 65536"/>
                  <a:gd name="T12" fmla="*/ 0 w 98"/>
                  <a:gd name="T13" fmla="*/ 0 h 37"/>
                  <a:gd name="T14" fmla="*/ 98 w 98"/>
                  <a:gd name="T15" fmla="*/ 37 h 37"/>
                </a:gdLst>
                <a:ahLst/>
                <a:cxnLst>
                  <a:cxn ang="T8">
                    <a:pos x="T0" y="T1"/>
                  </a:cxn>
                  <a:cxn ang="T9">
                    <a:pos x="T2" y="T3"/>
                  </a:cxn>
                  <a:cxn ang="T10">
                    <a:pos x="T4" y="T5"/>
                  </a:cxn>
                  <a:cxn ang="T11">
                    <a:pos x="T6" y="T7"/>
                  </a:cxn>
                </a:cxnLst>
                <a:rect l="T12" t="T13" r="T14" b="T15"/>
                <a:pathLst>
                  <a:path w="98" h="37">
                    <a:moveTo>
                      <a:pt x="98" y="14"/>
                    </a:moveTo>
                    <a:lnTo>
                      <a:pt x="0" y="0"/>
                    </a:lnTo>
                    <a:lnTo>
                      <a:pt x="49" y="37"/>
                    </a:lnTo>
                    <a:lnTo>
                      <a:pt x="98" y="14"/>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n-US" sz="1800" dirty="0"/>
              </a:p>
            </p:txBody>
          </p:sp>
          <p:sp>
            <p:nvSpPr>
              <p:cNvPr id="103952" name="Freeform 510"/>
              <p:cNvSpPr>
                <a:spLocks/>
              </p:cNvSpPr>
              <p:nvPr/>
            </p:nvSpPr>
            <p:spPr bwMode="gray">
              <a:xfrm>
                <a:off x="1019" y="2822"/>
                <a:ext cx="138" cy="385"/>
              </a:xfrm>
              <a:custGeom>
                <a:avLst/>
                <a:gdLst>
                  <a:gd name="T0" fmla="*/ 3057 w 94"/>
                  <a:gd name="T1" fmla="*/ 0 h 234"/>
                  <a:gd name="T2" fmla="*/ 6429 w 94"/>
                  <a:gd name="T3" fmla="*/ 13093 h 234"/>
                  <a:gd name="T4" fmla="*/ 0 w 94"/>
                  <a:gd name="T5" fmla="*/ 55897 h 234"/>
                  <a:gd name="T6" fmla="*/ 3057 w 94"/>
                  <a:gd name="T7" fmla="*/ 0 h 234"/>
                  <a:gd name="T8" fmla="*/ 0 60000 65536"/>
                  <a:gd name="T9" fmla="*/ 0 60000 65536"/>
                  <a:gd name="T10" fmla="*/ 0 60000 65536"/>
                  <a:gd name="T11" fmla="*/ 0 60000 65536"/>
                  <a:gd name="T12" fmla="*/ 0 w 94"/>
                  <a:gd name="T13" fmla="*/ 0 h 234"/>
                  <a:gd name="T14" fmla="*/ 94 w 94"/>
                  <a:gd name="T15" fmla="*/ 234 h 234"/>
                </a:gdLst>
                <a:ahLst/>
                <a:cxnLst>
                  <a:cxn ang="T8">
                    <a:pos x="T0" y="T1"/>
                  </a:cxn>
                  <a:cxn ang="T9">
                    <a:pos x="T2" y="T3"/>
                  </a:cxn>
                  <a:cxn ang="T10">
                    <a:pos x="T4" y="T5"/>
                  </a:cxn>
                  <a:cxn ang="T11">
                    <a:pos x="T6" y="T7"/>
                  </a:cxn>
                </a:cxnLst>
                <a:rect l="T12" t="T13" r="T14" b="T15"/>
                <a:pathLst>
                  <a:path w="94" h="234">
                    <a:moveTo>
                      <a:pt x="45" y="0"/>
                    </a:moveTo>
                    <a:lnTo>
                      <a:pt x="94" y="55"/>
                    </a:lnTo>
                    <a:lnTo>
                      <a:pt x="0" y="234"/>
                    </a:lnTo>
                    <a:lnTo>
                      <a:pt x="45"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n-US" sz="1800" dirty="0"/>
              </a:p>
            </p:txBody>
          </p:sp>
          <p:sp>
            <p:nvSpPr>
              <p:cNvPr id="103953" name="Freeform 511"/>
              <p:cNvSpPr>
                <a:spLocks/>
              </p:cNvSpPr>
              <p:nvPr/>
            </p:nvSpPr>
            <p:spPr bwMode="gray">
              <a:xfrm>
                <a:off x="1085" y="2814"/>
                <a:ext cx="136" cy="98"/>
              </a:xfrm>
              <a:custGeom>
                <a:avLst/>
                <a:gdLst>
                  <a:gd name="T0" fmla="*/ 6092 w 93"/>
                  <a:gd name="T1" fmla="*/ 0 h 60"/>
                  <a:gd name="T2" fmla="*/ 0 w 93"/>
                  <a:gd name="T3" fmla="*/ 1058 h 60"/>
                  <a:gd name="T4" fmla="*/ 3214 w 93"/>
                  <a:gd name="T5" fmla="*/ 13217 h 60"/>
                  <a:gd name="T6" fmla="*/ 6092 w 93"/>
                  <a:gd name="T7" fmla="*/ 0 h 60"/>
                  <a:gd name="T8" fmla="*/ 0 60000 65536"/>
                  <a:gd name="T9" fmla="*/ 0 60000 65536"/>
                  <a:gd name="T10" fmla="*/ 0 60000 65536"/>
                  <a:gd name="T11" fmla="*/ 0 60000 65536"/>
                  <a:gd name="T12" fmla="*/ 0 w 93"/>
                  <a:gd name="T13" fmla="*/ 0 h 60"/>
                  <a:gd name="T14" fmla="*/ 93 w 93"/>
                  <a:gd name="T15" fmla="*/ 60 h 60"/>
                </a:gdLst>
                <a:ahLst/>
                <a:cxnLst>
                  <a:cxn ang="T8">
                    <a:pos x="T0" y="T1"/>
                  </a:cxn>
                  <a:cxn ang="T9">
                    <a:pos x="T2" y="T3"/>
                  </a:cxn>
                  <a:cxn ang="T10">
                    <a:pos x="T4" y="T5"/>
                  </a:cxn>
                  <a:cxn ang="T11">
                    <a:pos x="T6" y="T7"/>
                  </a:cxn>
                </a:cxnLst>
                <a:rect l="T12" t="T13" r="T14" b="T15"/>
                <a:pathLst>
                  <a:path w="93" h="60">
                    <a:moveTo>
                      <a:pt x="93" y="0"/>
                    </a:moveTo>
                    <a:lnTo>
                      <a:pt x="0" y="5"/>
                    </a:lnTo>
                    <a:lnTo>
                      <a:pt x="49" y="60"/>
                    </a:lnTo>
                    <a:lnTo>
                      <a:pt x="93"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n-US" sz="1800" dirty="0"/>
              </a:p>
            </p:txBody>
          </p:sp>
          <p:sp>
            <p:nvSpPr>
              <p:cNvPr id="103954" name="Line 512"/>
              <p:cNvSpPr>
                <a:spLocks noChangeShapeType="1"/>
              </p:cNvSpPr>
              <p:nvPr/>
            </p:nvSpPr>
            <p:spPr bwMode="gray">
              <a:xfrm flipH="1" flipV="1">
                <a:off x="876" y="3184"/>
                <a:ext cx="143" cy="23"/>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a:lstStyle/>
              <a:p>
                <a:endParaRPr lang="en-US" sz="1800" dirty="0"/>
              </a:p>
            </p:txBody>
          </p:sp>
          <p:sp>
            <p:nvSpPr>
              <p:cNvPr id="103955" name="Line 513"/>
              <p:cNvSpPr>
                <a:spLocks noChangeShapeType="1"/>
              </p:cNvSpPr>
              <p:nvPr/>
            </p:nvSpPr>
            <p:spPr bwMode="gray">
              <a:xfrm flipV="1">
                <a:off x="811" y="3184"/>
                <a:ext cx="65" cy="38"/>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a:lstStyle/>
              <a:p>
                <a:endParaRPr lang="en-US" sz="1800" dirty="0"/>
              </a:p>
            </p:txBody>
          </p:sp>
          <p:sp>
            <p:nvSpPr>
              <p:cNvPr id="103956" name="Line 514"/>
              <p:cNvSpPr>
                <a:spLocks noChangeShapeType="1"/>
              </p:cNvSpPr>
              <p:nvPr/>
            </p:nvSpPr>
            <p:spPr bwMode="gray">
              <a:xfrm flipH="1" flipV="1">
                <a:off x="532" y="3184"/>
                <a:ext cx="143" cy="23"/>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a:lstStyle/>
              <a:p>
                <a:endParaRPr lang="en-US" sz="1800" dirty="0"/>
              </a:p>
            </p:txBody>
          </p:sp>
          <p:sp>
            <p:nvSpPr>
              <p:cNvPr id="103957" name="Line 515"/>
              <p:cNvSpPr>
                <a:spLocks noChangeShapeType="1"/>
              </p:cNvSpPr>
              <p:nvPr/>
            </p:nvSpPr>
            <p:spPr bwMode="gray">
              <a:xfrm flipV="1">
                <a:off x="2535" y="3184"/>
                <a:ext cx="65" cy="38"/>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a:lstStyle/>
              <a:p>
                <a:endParaRPr lang="en-US" sz="1800" dirty="0"/>
              </a:p>
            </p:txBody>
          </p:sp>
          <p:sp>
            <p:nvSpPr>
              <p:cNvPr id="103958" name="Freeform 516"/>
              <p:cNvSpPr>
                <a:spLocks/>
              </p:cNvSpPr>
              <p:nvPr/>
            </p:nvSpPr>
            <p:spPr bwMode="gray">
              <a:xfrm>
                <a:off x="1565" y="2451"/>
                <a:ext cx="137" cy="211"/>
              </a:xfrm>
              <a:custGeom>
                <a:avLst/>
                <a:gdLst>
                  <a:gd name="T0" fmla="*/ 3059 w 94"/>
                  <a:gd name="T1" fmla="*/ 0 h 128"/>
                  <a:gd name="T2" fmla="*/ 5926 w 94"/>
                  <a:gd name="T3" fmla="*/ 31279 h 128"/>
                  <a:gd name="T4" fmla="*/ 0 w 94"/>
                  <a:gd name="T5" fmla="*/ 21205 h 128"/>
                  <a:gd name="T6" fmla="*/ 3059 w 94"/>
                  <a:gd name="T7" fmla="*/ 0 h 128"/>
                  <a:gd name="T8" fmla="*/ 0 60000 65536"/>
                  <a:gd name="T9" fmla="*/ 0 60000 65536"/>
                  <a:gd name="T10" fmla="*/ 0 60000 65536"/>
                  <a:gd name="T11" fmla="*/ 0 60000 65536"/>
                  <a:gd name="T12" fmla="*/ 0 w 94"/>
                  <a:gd name="T13" fmla="*/ 0 h 128"/>
                  <a:gd name="T14" fmla="*/ 94 w 94"/>
                  <a:gd name="T15" fmla="*/ 128 h 128"/>
                </a:gdLst>
                <a:ahLst/>
                <a:cxnLst>
                  <a:cxn ang="T8">
                    <a:pos x="T0" y="T1"/>
                  </a:cxn>
                  <a:cxn ang="T9">
                    <a:pos x="T2" y="T3"/>
                  </a:cxn>
                  <a:cxn ang="T10">
                    <a:pos x="T4" y="T5"/>
                  </a:cxn>
                  <a:cxn ang="T11">
                    <a:pos x="T6" y="T7"/>
                  </a:cxn>
                </a:cxnLst>
                <a:rect l="T12" t="T13" r="T14" b="T15"/>
                <a:pathLst>
                  <a:path w="94" h="128">
                    <a:moveTo>
                      <a:pt x="49" y="0"/>
                    </a:moveTo>
                    <a:lnTo>
                      <a:pt x="94" y="128"/>
                    </a:lnTo>
                    <a:lnTo>
                      <a:pt x="0" y="87"/>
                    </a:lnTo>
                    <a:lnTo>
                      <a:pt x="49"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n-US" sz="1800" dirty="0"/>
              </a:p>
            </p:txBody>
          </p:sp>
          <p:sp>
            <p:nvSpPr>
              <p:cNvPr id="103959" name="Freeform 517"/>
              <p:cNvSpPr>
                <a:spLocks/>
              </p:cNvSpPr>
              <p:nvPr/>
            </p:nvSpPr>
            <p:spPr bwMode="gray">
              <a:xfrm>
                <a:off x="1637" y="2451"/>
                <a:ext cx="137" cy="211"/>
              </a:xfrm>
              <a:custGeom>
                <a:avLst/>
                <a:gdLst>
                  <a:gd name="T0" fmla="*/ 5926 w 94"/>
                  <a:gd name="T1" fmla="*/ 12185 h 128"/>
                  <a:gd name="T2" fmla="*/ 0 w 94"/>
                  <a:gd name="T3" fmla="*/ 0 h 128"/>
                  <a:gd name="T4" fmla="*/ 2848 w 94"/>
                  <a:gd name="T5" fmla="*/ 31279 h 128"/>
                  <a:gd name="T6" fmla="*/ 5926 w 94"/>
                  <a:gd name="T7" fmla="*/ 12185 h 128"/>
                  <a:gd name="T8" fmla="*/ 0 60000 65536"/>
                  <a:gd name="T9" fmla="*/ 0 60000 65536"/>
                  <a:gd name="T10" fmla="*/ 0 60000 65536"/>
                  <a:gd name="T11" fmla="*/ 0 60000 65536"/>
                  <a:gd name="T12" fmla="*/ 0 w 94"/>
                  <a:gd name="T13" fmla="*/ 0 h 128"/>
                  <a:gd name="T14" fmla="*/ 94 w 94"/>
                  <a:gd name="T15" fmla="*/ 128 h 128"/>
                </a:gdLst>
                <a:ahLst/>
                <a:cxnLst>
                  <a:cxn ang="T8">
                    <a:pos x="T0" y="T1"/>
                  </a:cxn>
                  <a:cxn ang="T9">
                    <a:pos x="T2" y="T3"/>
                  </a:cxn>
                  <a:cxn ang="T10">
                    <a:pos x="T4" y="T5"/>
                  </a:cxn>
                  <a:cxn ang="T11">
                    <a:pos x="T6" y="T7"/>
                  </a:cxn>
                </a:cxnLst>
                <a:rect l="T12" t="T13" r="T14" b="T15"/>
                <a:pathLst>
                  <a:path w="94" h="128">
                    <a:moveTo>
                      <a:pt x="94" y="50"/>
                    </a:moveTo>
                    <a:lnTo>
                      <a:pt x="0" y="0"/>
                    </a:lnTo>
                    <a:lnTo>
                      <a:pt x="45" y="128"/>
                    </a:lnTo>
                    <a:lnTo>
                      <a:pt x="94" y="5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n-US" sz="1800" dirty="0"/>
              </a:p>
            </p:txBody>
          </p:sp>
          <p:sp>
            <p:nvSpPr>
              <p:cNvPr id="103960" name="Line 518"/>
              <p:cNvSpPr>
                <a:spLocks noChangeShapeType="1"/>
              </p:cNvSpPr>
              <p:nvPr/>
            </p:nvSpPr>
            <p:spPr bwMode="gray">
              <a:xfrm flipV="1">
                <a:off x="1019" y="2822"/>
                <a:ext cx="66" cy="385"/>
              </a:xfrm>
              <a:prstGeom prst="line">
                <a:avLst/>
              </a:prstGeom>
              <a:noFill/>
              <a:ln w="38100">
                <a:solidFill>
                  <a:srgbClr val="000000"/>
                </a:solidFill>
                <a:round/>
                <a:headEnd/>
                <a:tailEnd/>
              </a:ln>
              <a:extLst>
                <a:ext uri="{909E8E84-426E-40dd-AFC4-6F175D3DCCD1}">
                  <a14:hiddenFill xmlns="" xmlns:a14="http://schemas.microsoft.com/office/drawing/2010/main">
                    <a:noFill/>
                  </a14:hiddenFill>
                </a:ext>
              </a:extLst>
            </p:spPr>
            <p:txBody>
              <a:bodyPr/>
              <a:lstStyle/>
              <a:p>
                <a:endParaRPr lang="en-US" sz="1800" dirty="0"/>
              </a:p>
            </p:txBody>
          </p:sp>
          <p:sp>
            <p:nvSpPr>
              <p:cNvPr id="103961" name="Line 519"/>
              <p:cNvSpPr>
                <a:spLocks noChangeShapeType="1"/>
              </p:cNvSpPr>
              <p:nvPr/>
            </p:nvSpPr>
            <p:spPr bwMode="gray">
              <a:xfrm flipH="1">
                <a:off x="1085" y="2814"/>
                <a:ext cx="136" cy="8"/>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a:lstStyle/>
              <a:p>
                <a:endParaRPr lang="en-US" sz="1800" dirty="0"/>
              </a:p>
            </p:txBody>
          </p:sp>
          <p:sp>
            <p:nvSpPr>
              <p:cNvPr id="103962" name="Freeform 520"/>
              <p:cNvSpPr>
                <a:spLocks/>
              </p:cNvSpPr>
              <p:nvPr/>
            </p:nvSpPr>
            <p:spPr bwMode="gray">
              <a:xfrm>
                <a:off x="2047" y="2746"/>
                <a:ext cx="143" cy="257"/>
              </a:xfrm>
              <a:custGeom>
                <a:avLst/>
                <a:gdLst>
                  <a:gd name="T0" fmla="*/ 3139 w 98"/>
                  <a:gd name="T1" fmla="*/ 0 h 156"/>
                  <a:gd name="T2" fmla="*/ 6266 w 98"/>
                  <a:gd name="T3" fmla="*/ 37804 h 156"/>
                  <a:gd name="T4" fmla="*/ 0 w 98"/>
                  <a:gd name="T5" fmla="*/ 15469 h 156"/>
                  <a:gd name="T6" fmla="*/ 3139 w 98"/>
                  <a:gd name="T7" fmla="*/ 0 h 156"/>
                  <a:gd name="T8" fmla="*/ 0 60000 65536"/>
                  <a:gd name="T9" fmla="*/ 0 60000 65536"/>
                  <a:gd name="T10" fmla="*/ 0 60000 65536"/>
                  <a:gd name="T11" fmla="*/ 0 60000 65536"/>
                  <a:gd name="T12" fmla="*/ 0 w 98"/>
                  <a:gd name="T13" fmla="*/ 0 h 156"/>
                  <a:gd name="T14" fmla="*/ 98 w 98"/>
                  <a:gd name="T15" fmla="*/ 156 h 156"/>
                </a:gdLst>
                <a:ahLst/>
                <a:cxnLst>
                  <a:cxn ang="T8">
                    <a:pos x="T0" y="T1"/>
                  </a:cxn>
                  <a:cxn ang="T9">
                    <a:pos x="T2" y="T3"/>
                  </a:cxn>
                  <a:cxn ang="T10">
                    <a:pos x="T4" y="T5"/>
                  </a:cxn>
                  <a:cxn ang="T11">
                    <a:pos x="T6" y="T7"/>
                  </a:cxn>
                </a:cxnLst>
                <a:rect l="T12" t="T13" r="T14" b="T15"/>
                <a:pathLst>
                  <a:path w="98" h="156">
                    <a:moveTo>
                      <a:pt x="49" y="0"/>
                    </a:moveTo>
                    <a:lnTo>
                      <a:pt x="98" y="156"/>
                    </a:lnTo>
                    <a:lnTo>
                      <a:pt x="0" y="64"/>
                    </a:lnTo>
                    <a:lnTo>
                      <a:pt x="49"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n-US" sz="1800" dirty="0"/>
              </a:p>
            </p:txBody>
          </p:sp>
          <p:sp>
            <p:nvSpPr>
              <p:cNvPr id="103963" name="Freeform 521"/>
              <p:cNvSpPr>
                <a:spLocks/>
              </p:cNvSpPr>
              <p:nvPr/>
            </p:nvSpPr>
            <p:spPr bwMode="gray">
              <a:xfrm>
                <a:off x="2118" y="2746"/>
                <a:ext cx="137" cy="257"/>
              </a:xfrm>
              <a:custGeom>
                <a:avLst/>
                <a:gdLst>
                  <a:gd name="T0" fmla="*/ 5926 w 94"/>
                  <a:gd name="T1" fmla="*/ 23219 h 156"/>
                  <a:gd name="T2" fmla="*/ 0 w 94"/>
                  <a:gd name="T3" fmla="*/ 0 h 156"/>
                  <a:gd name="T4" fmla="*/ 3059 w 94"/>
                  <a:gd name="T5" fmla="*/ 37804 h 156"/>
                  <a:gd name="T6" fmla="*/ 5926 w 94"/>
                  <a:gd name="T7" fmla="*/ 23219 h 156"/>
                  <a:gd name="T8" fmla="*/ 0 60000 65536"/>
                  <a:gd name="T9" fmla="*/ 0 60000 65536"/>
                  <a:gd name="T10" fmla="*/ 0 60000 65536"/>
                  <a:gd name="T11" fmla="*/ 0 60000 65536"/>
                  <a:gd name="T12" fmla="*/ 0 w 94"/>
                  <a:gd name="T13" fmla="*/ 0 h 156"/>
                  <a:gd name="T14" fmla="*/ 94 w 94"/>
                  <a:gd name="T15" fmla="*/ 156 h 156"/>
                </a:gdLst>
                <a:ahLst/>
                <a:cxnLst>
                  <a:cxn ang="T8">
                    <a:pos x="T0" y="T1"/>
                  </a:cxn>
                  <a:cxn ang="T9">
                    <a:pos x="T2" y="T3"/>
                  </a:cxn>
                  <a:cxn ang="T10">
                    <a:pos x="T4" y="T5"/>
                  </a:cxn>
                  <a:cxn ang="T11">
                    <a:pos x="T6" y="T7"/>
                  </a:cxn>
                </a:cxnLst>
                <a:rect l="T12" t="T13" r="T14" b="T15"/>
                <a:pathLst>
                  <a:path w="94" h="156">
                    <a:moveTo>
                      <a:pt x="94" y="96"/>
                    </a:moveTo>
                    <a:lnTo>
                      <a:pt x="0" y="0"/>
                    </a:lnTo>
                    <a:lnTo>
                      <a:pt x="49" y="156"/>
                    </a:lnTo>
                    <a:lnTo>
                      <a:pt x="94" y="96"/>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n-US" sz="1800" dirty="0"/>
              </a:p>
            </p:txBody>
          </p:sp>
          <p:sp>
            <p:nvSpPr>
              <p:cNvPr id="103964" name="Line 522"/>
              <p:cNvSpPr>
                <a:spLocks noChangeShapeType="1"/>
              </p:cNvSpPr>
              <p:nvPr/>
            </p:nvSpPr>
            <p:spPr bwMode="gray">
              <a:xfrm flipH="1" flipV="1">
                <a:off x="1637" y="2451"/>
                <a:ext cx="137" cy="83"/>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a:lstStyle/>
              <a:p>
                <a:endParaRPr lang="en-US" sz="1800" dirty="0"/>
              </a:p>
            </p:txBody>
          </p:sp>
          <p:sp>
            <p:nvSpPr>
              <p:cNvPr id="103965" name="Line 523"/>
              <p:cNvSpPr>
                <a:spLocks noChangeShapeType="1"/>
              </p:cNvSpPr>
              <p:nvPr/>
            </p:nvSpPr>
            <p:spPr bwMode="gray">
              <a:xfrm flipV="1">
                <a:off x="1565" y="2451"/>
                <a:ext cx="72" cy="144"/>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a:lstStyle/>
              <a:p>
                <a:endParaRPr lang="en-US" sz="1800" dirty="0"/>
              </a:p>
            </p:txBody>
          </p:sp>
          <p:sp>
            <p:nvSpPr>
              <p:cNvPr id="103966" name="Line 524"/>
              <p:cNvSpPr>
                <a:spLocks noChangeShapeType="1"/>
              </p:cNvSpPr>
              <p:nvPr/>
            </p:nvSpPr>
            <p:spPr bwMode="gray">
              <a:xfrm flipH="1" flipV="1">
                <a:off x="2118" y="2746"/>
                <a:ext cx="137" cy="158"/>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a:lstStyle/>
              <a:p>
                <a:endParaRPr lang="en-US" sz="1800" dirty="0"/>
              </a:p>
            </p:txBody>
          </p:sp>
          <p:sp>
            <p:nvSpPr>
              <p:cNvPr id="103967" name="Line 525"/>
              <p:cNvSpPr>
                <a:spLocks noChangeShapeType="1"/>
              </p:cNvSpPr>
              <p:nvPr/>
            </p:nvSpPr>
            <p:spPr bwMode="gray">
              <a:xfrm flipV="1">
                <a:off x="2047" y="2746"/>
                <a:ext cx="71" cy="10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a:lstStyle/>
              <a:p>
                <a:endParaRPr lang="en-US" sz="1800" dirty="0"/>
              </a:p>
            </p:txBody>
          </p:sp>
          <p:sp>
            <p:nvSpPr>
              <p:cNvPr id="103968" name="Freeform 526"/>
              <p:cNvSpPr>
                <a:spLocks/>
              </p:cNvSpPr>
              <p:nvPr/>
            </p:nvSpPr>
            <p:spPr bwMode="gray">
              <a:xfrm>
                <a:off x="1364" y="2609"/>
                <a:ext cx="137" cy="190"/>
              </a:xfrm>
              <a:custGeom>
                <a:avLst/>
                <a:gdLst>
                  <a:gd name="T0" fmla="*/ 2848 w 94"/>
                  <a:gd name="T1" fmla="*/ 0 h 115"/>
                  <a:gd name="T2" fmla="*/ 5926 w 94"/>
                  <a:gd name="T3" fmla="*/ 23046 h 115"/>
                  <a:gd name="T4" fmla="*/ 0 w 94"/>
                  <a:gd name="T5" fmla="*/ 28789 h 115"/>
                  <a:gd name="T6" fmla="*/ 2848 w 94"/>
                  <a:gd name="T7" fmla="*/ 0 h 115"/>
                  <a:gd name="T8" fmla="*/ 0 60000 65536"/>
                  <a:gd name="T9" fmla="*/ 0 60000 65536"/>
                  <a:gd name="T10" fmla="*/ 0 60000 65536"/>
                  <a:gd name="T11" fmla="*/ 0 60000 65536"/>
                  <a:gd name="T12" fmla="*/ 0 w 94"/>
                  <a:gd name="T13" fmla="*/ 0 h 115"/>
                  <a:gd name="T14" fmla="*/ 94 w 94"/>
                  <a:gd name="T15" fmla="*/ 115 h 115"/>
                </a:gdLst>
                <a:ahLst/>
                <a:cxnLst>
                  <a:cxn ang="T8">
                    <a:pos x="T0" y="T1"/>
                  </a:cxn>
                  <a:cxn ang="T9">
                    <a:pos x="T2" y="T3"/>
                  </a:cxn>
                  <a:cxn ang="T10">
                    <a:pos x="T4" y="T5"/>
                  </a:cxn>
                  <a:cxn ang="T11">
                    <a:pos x="T6" y="T7"/>
                  </a:cxn>
                </a:cxnLst>
                <a:rect l="T12" t="T13" r="T14" b="T15"/>
                <a:pathLst>
                  <a:path w="94" h="115">
                    <a:moveTo>
                      <a:pt x="45" y="0"/>
                    </a:moveTo>
                    <a:lnTo>
                      <a:pt x="94" y="92"/>
                    </a:lnTo>
                    <a:lnTo>
                      <a:pt x="0" y="115"/>
                    </a:lnTo>
                    <a:lnTo>
                      <a:pt x="45"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n-US" sz="1800" dirty="0"/>
              </a:p>
            </p:txBody>
          </p:sp>
          <p:sp>
            <p:nvSpPr>
              <p:cNvPr id="103969" name="Freeform 527"/>
              <p:cNvSpPr>
                <a:spLocks/>
              </p:cNvSpPr>
              <p:nvPr/>
            </p:nvSpPr>
            <p:spPr bwMode="gray">
              <a:xfrm>
                <a:off x="1429" y="2595"/>
                <a:ext cx="136" cy="166"/>
              </a:xfrm>
              <a:custGeom>
                <a:avLst/>
                <a:gdLst>
                  <a:gd name="T0" fmla="*/ 6092 w 93"/>
                  <a:gd name="T1" fmla="*/ 0 h 101"/>
                  <a:gd name="T2" fmla="*/ 0 w 93"/>
                  <a:gd name="T3" fmla="*/ 2166 h 101"/>
                  <a:gd name="T4" fmla="*/ 3214 w 93"/>
                  <a:gd name="T5" fmla="*/ 23912 h 101"/>
                  <a:gd name="T6" fmla="*/ 6092 w 93"/>
                  <a:gd name="T7" fmla="*/ 0 h 101"/>
                  <a:gd name="T8" fmla="*/ 0 60000 65536"/>
                  <a:gd name="T9" fmla="*/ 0 60000 65536"/>
                  <a:gd name="T10" fmla="*/ 0 60000 65536"/>
                  <a:gd name="T11" fmla="*/ 0 60000 65536"/>
                  <a:gd name="T12" fmla="*/ 0 w 93"/>
                  <a:gd name="T13" fmla="*/ 0 h 101"/>
                  <a:gd name="T14" fmla="*/ 93 w 93"/>
                  <a:gd name="T15" fmla="*/ 101 h 101"/>
                </a:gdLst>
                <a:ahLst/>
                <a:cxnLst>
                  <a:cxn ang="T8">
                    <a:pos x="T0" y="T1"/>
                  </a:cxn>
                  <a:cxn ang="T9">
                    <a:pos x="T2" y="T3"/>
                  </a:cxn>
                  <a:cxn ang="T10">
                    <a:pos x="T4" y="T5"/>
                  </a:cxn>
                  <a:cxn ang="T11">
                    <a:pos x="T6" y="T7"/>
                  </a:cxn>
                </a:cxnLst>
                <a:rect l="T12" t="T13" r="T14" b="T15"/>
                <a:pathLst>
                  <a:path w="93" h="101">
                    <a:moveTo>
                      <a:pt x="93" y="0"/>
                    </a:moveTo>
                    <a:lnTo>
                      <a:pt x="0" y="9"/>
                    </a:lnTo>
                    <a:lnTo>
                      <a:pt x="49" y="101"/>
                    </a:lnTo>
                    <a:lnTo>
                      <a:pt x="93"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n-US" sz="1800" dirty="0"/>
              </a:p>
            </p:txBody>
          </p:sp>
          <p:sp>
            <p:nvSpPr>
              <p:cNvPr id="103970" name="Freeform 528"/>
              <p:cNvSpPr>
                <a:spLocks/>
              </p:cNvSpPr>
              <p:nvPr/>
            </p:nvSpPr>
            <p:spPr bwMode="gray">
              <a:xfrm>
                <a:off x="2190" y="2904"/>
                <a:ext cx="137" cy="227"/>
              </a:xfrm>
              <a:custGeom>
                <a:avLst/>
                <a:gdLst>
                  <a:gd name="T0" fmla="*/ 2848 w 94"/>
                  <a:gd name="T1" fmla="*/ 0 h 138"/>
                  <a:gd name="T2" fmla="*/ 5926 w 94"/>
                  <a:gd name="T3" fmla="*/ 32900 h 138"/>
                  <a:gd name="T4" fmla="*/ 0 w 94"/>
                  <a:gd name="T5" fmla="*/ 14362 h 138"/>
                  <a:gd name="T6" fmla="*/ 2848 w 94"/>
                  <a:gd name="T7" fmla="*/ 0 h 138"/>
                  <a:gd name="T8" fmla="*/ 0 60000 65536"/>
                  <a:gd name="T9" fmla="*/ 0 60000 65536"/>
                  <a:gd name="T10" fmla="*/ 0 60000 65536"/>
                  <a:gd name="T11" fmla="*/ 0 60000 65536"/>
                  <a:gd name="T12" fmla="*/ 0 w 94"/>
                  <a:gd name="T13" fmla="*/ 0 h 138"/>
                  <a:gd name="T14" fmla="*/ 94 w 94"/>
                  <a:gd name="T15" fmla="*/ 138 h 138"/>
                </a:gdLst>
                <a:ahLst/>
                <a:cxnLst>
                  <a:cxn ang="T8">
                    <a:pos x="T0" y="T1"/>
                  </a:cxn>
                  <a:cxn ang="T9">
                    <a:pos x="T2" y="T3"/>
                  </a:cxn>
                  <a:cxn ang="T10">
                    <a:pos x="T4" y="T5"/>
                  </a:cxn>
                  <a:cxn ang="T11">
                    <a:pos x="T6" y="T7"/>
                  </a:cxn>
                </a:cxnLst>
                <a:rect l="T12" t="T13" r="T14" b="T15"/>
                <a:pathLst>
                  <a:path w="94" h="138">
                    <a:moveTo>
                      <a:pt x="45" y="0"/>
                    </a:moveTo>
                    <a:lnTo>
                      <a:pt x="94" y="138"/>
                    </a:lnTo>
                    <a:lnTo>
                      <a:pt x="0" y="60"/>
                    </a:lnTo>
                    <a:lnTo>
                      <a:pt x="45"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n-US" sz="1800" dirty="0"/>
              </a:p>
            </p:txBody>
          </p:sp>
          <p:sp>
            <p:nvSpPr>
              <p:cNvPr id="103971" name="Freeform 529"/>
              <p:cNvSpPr>
                <a:spLocks/>
              </p:cNvSpPr>
              <p:nvPr/>
            </p:nvSpPr>
            <p:spPr bwMode="gray">
              <a:xfrm>
                <a:off x="2255" y="2904"/>
                <a:ext cx="136" cy="227"/>
              </a:xfrm>
              <a:custGeom>
                <a:avLst/>
                <a:gdLst>
                  <a:gd name="T0" fmla="*/ 6092 w 93"/>
                  <a:gd name="T1" fmla="*/ 25190 h 138"/>
                  <a:gd name="T2" fmla="*/ 0 w 93"/>
                  <a:gd name="T3" fmla="*/ 0 h 138"/>
                  <a:gd name="T4" fmla="*/ 3214 w 93"/>
                  <a:gd name="T5" fmla="*/ 32900 h 138"/>
                  <a:gd name="T6" fmla="*/ 6092 w 93"/>
                  <a:gd name="T7" fmla="*/ 25190 h 138"/>
                  <a:gd name="T8" fmla="*/ 0 60000 65536"/>
                  <a:gd name="T9" fmla="*/ 0 60000 65536"/>
                  <a:gd name="T10" fmla="*/ 0 60000 65536"/>
                  <a:gd name="T11" fmla="*/ 0 60000 65536"/>
                  <a:gd name="T12" fmla="*/ 0 w 93"/>
                  <a:gd name="T13" fmla="*/ 0 h 138"/>
                  <a:gd name="T14" fmla="*/ 93 w 93"/>
                  <a:gd name="T15" fmla="*/ 138 h 138"/>
                </a:gdLst>
                <a:ahLst/>
                <a:cxnLst>
                  <a:cxn ang="T8">
                    <a:pos x="T0" y="T1"/>
                  </a:cxn>
                  <a:cxn ang="T9">
                    <a:pos x="T2" y="T3"/>
                  </a:cxn>
                  <a:cxn ang="T10">
                    <a:pos x="T4" y="T5"/>
                  </a:cxn>
                  <a:cxn ang="T11">
                    <a:pos x="T6" y="T7"/>
                  </a:cxn>
                </a:cxnLst>
                <a:rect l="T12" t="T13" r="T14" b="T15"/>
                <a:pathLst>
                  <a:path w="93" h="138">
                    <a:moveTo>
                      <a:pt x="93" y="106"/>
                    </a:moveTo>
                    <a:lnTo>
                      <a:pt x="0" y="0"/>
                    </a:lnTo>
                    <a:lnTo>
                      <a:pt x="49" y="138"/>
                    </a:lnTo>
                    <a:lnTo>
                      <a:pt x="93" y="106"/>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n-US" sz="1800" dirty="0"/>
              </a:p>
            </p:txBody>
          </p:sp>
          <p:sp>
            <p:nvSpPr>
              <p:cNvPr id="103972" name="Freeform 530"/>
              <p:cNvSpPr>
                <a:spLocks/>
              </p:cNvSpPr>
              <p:nvPr/>
            </p:nvSpPr>
            <p:spPr bwMode="gray">
              <a:xfrm>
                <a:off x="948" y="3207"/>
                <a:ext cx="137" cy="61"/>
              </a:xfrm>
              <a:custGeom>
                <a:avLst/>
                <a:gdLst>
                  <a:gd name="T0" fmla="*/ 3059 w 94"/>
                  <a:gd name="T1" fmla="*/ 0 h 37"/>
                  <a:gd name="T2" fmla="*/ 5926 w 94"/>
                  <a:gd name="T3" fmla="*/ 9101 h 37"/>
                  <a:gd name="T4" fmla="*/ 0 w 94"/>
                  <a:gd name="T5" fmla="*/ 5670 h 37"/>
                  <a:gd name="T6" fmla="*/ 3059 w 94"/>
                  <a:gd name="T7" fmla="*/ 0 h 37"/>
                  <a:gd name="T8" fmla="*/ 0 60000 65536"/>
                  <a:gd name="T9" fmla="*/ 0 60000 65536"/>
                  <a:gd name="T10" fmla="*/ 0 60000 65536"/>
                  <a:gd name="T11" fmla="*/ 0 60000 65536"/>
                  <a:gd name="T12" fmla="*/ 0 w 94"/>
                  <a:gd name="T13" fmla="*/ 0 h 37"/>
                  <a:gd name="T14" fmla="*/ 94 w 94"/>
                  <a:gd name="T15" fmla="*/ 37 h 37"/>
                </a:gdLst>
                <a:ahLst/>
                <a:cxnLst>
                  <a:cxn ang="T8">
                    <a:pos x="T0" y="T1"/>
                  </a:cxn>
                  <a:cxn ang="T9">
                    <a:pos x="T2" y="T3"/>
                  </a:cxn>
                  <a:cxn ang="T10">
                    <a:pos x="T4" y="T5"/>
                  </a:cxn>
                  <a:cxn ang="T11">
                    <a:pos x="T6" y="T7"/>
                  </a:cxn>
                </a:cxnLst>
                <a:rect l="T12" t="T13" r="T14" b="T15"/>
                <a:pathLst>
                  <a:path w="94" h="37">
                    <a:moveTo>
                      <a:pt x="49" y="0"/>
                    </a:moveTo>
                    <a:lnTo>
                      <a:pt x="94" y="37"/>
                    </a:lnTo>
                    <a:lnTo>
                      <a:pt x="0" y="23"/>
                    </a:lnTo>
                    <a:lnTo>
                      <a:pt x="49"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n-US" sz="1800" dirty="0"/>
              </a:p>
            </p:txBody>
          </p:sp>
          <p:sp>
            <p:nvSpPr>
              <p:cNvPr id="103973" name="Freeform 531"/>
              <p:cNvSpPr>
                <a:spLocks/>
              </p:cNvSpPr>
              <p:nvPr/>
            </p:nvSpPr>
            <p:spPr bwMode="gray">
              <a:xfrm>
                <a:off x="1019" y="2912"/>
                <a:ext cx="138" cy="356"/>
              </a:xfrm>
              <a:custGeom>
                <a:avLst/>
                <a:gdLst>
                  <a:gd name="T0" fmla="*/ 6429 w 94"/>
                  <a:gd name="T1" fmla="*/ 0 h 216"/>
                  <a:gd name="T2" fmla="*/ 0 w 94"/>
                  <a:gd name="T3" fmla="*/ 43612 h 216"/>
                  <a:gd name="T4" fmla="*/ 3057 w 94"/>
                  <a:gd name="T5" fmla="*/ 52655 h 216"/>
                  <a:gd name="T6" fmla="*/ 6429 w 94"/>
                  <a:gd name="T7" fmla="*/ 0 h 216"/>
                  <a:gd name="T8" fmla="*/ 0 60000 65536"/>
                  <a:gd name="T9" fmla="*/ 0 60000 65536"/>
                  <a:gd name="T10" fmla="*/ 0 60000 65536"/>
                  <a:gd name="T11" fmla="*/ 0 60000 65536"/>
                  <a:gd name="T12" fmla="*/ 0 w 94"/>
                  <a:gd name="T13" fmla="*/ 0 h 216"/>
                  <a:gd name="T14" fmla="*/ 94 w 94"/>
                  <a:gd name="T15" fmla="*/ 216 h 216"/>
                </a:gdLst>
                <a:ahLst/>
                <a:cxnLst>
                  <a:cxn ang="T8">
                    <a:pos x="T0" y="T1"/>
                  </a:cxn>
                  <a:cxn ang="T9">
                    <a:pos x="T2" y="T3"/>
                  </a:cxn>
                  <a:cxn ang="T10">
                    <a:pos x="T4" y="T5"/>
                  </a:cxn>
                  <a:cxn ang="T11">
                    <a:pos x="T6" y="T7"/>
                  </a:cxn>
                </a:cxnLst>
                <a:rect l="T12" t="T13" r="T14" b="T15"/>
                <a:pathLst>
                  <a:path w="94" h="216">
                    <a:moveTo>
                      <a:pt x="94" y="0"/>
                    </a:moveTo>
                    <a:lnTo>
                      <a:pt x="0" y="179"/>
                    </a:lnTo>
                    <a:lnTo>
                      <a:pt x="45" y="216"/>
                    </a:lnTo>
                    <a:lnTo>
                      <a:pt x="94"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n-US" sz="1800" dirty="0"/>
              </a:p>
            </p:txBody>
          </p:sp>
          <p:sp>
            <p:nvSpPr>
              <p:cNvPr id="103974" name="Freeform 532"/>
              <p:cNvSpPr>
                <a:spLocks/>
              </p:cNvSpPr>
              <p:nvPr/>
            </p:nvSpPr>
            <p:spPr bwMode="gray">
              <a:xfrm>
                <a:off x="1702" y="2534"/>
                <a:ext cx="143" cy="288"/>
              </a:xfrm>
              <a:custGeom>
                <a:avLst/>
                <a:gdLst>
                  <a:gd name="T0" fmla="*/ 3139 w 98"/>
                  <a:gd name="T1" fmla="*/ 0 h 175"/>
                  <a:gd name="T2" fmla="*/ 6266 w 98"/>
                  <a:gd name="T3" fmla="*/ 41974 h 175"/>
                  <a:gd name="T4" fmla="*/ 0 w 98"/>
                  <a:gd name="T5" fmla="*/ 18677 h 175"/>
                  <a:gd name="T6" fmla="*/ 3139 w 98"/>
                  <a:gd name="T7" fmla="*/ 0 h 175"/>
                  <a:gd name="T8" fmla="*/ 0 60000 65536"/>
                  <a:gd name="T9" fmla="*/ 0 60000 65536"/>
                  <a:gd name="T10" fmla="*/ 0 60000 65536"/>
                  <a:gd name="T11" fmla="*/ 0 60000 65536"/>
                  <a:gd name="T12" fmla="*/ 0 w 98"/>
                  <a:gd name="T13" fmla="*/ 0 h 175"/>
                  <a:gd name="T14" fmla="*/ 98 w 98"/>
                  <a:gd name="T15" fmla="*/ 175 h 175"/>
                </a:gdLst>
                <a:ahLst/>
                <a:cxnLst>
                  <a:cxn ang="T8">
                    <a:pos x="T0" y="T1"/>
                  </a:cxn>
                  <a:cxn ang="T9">
                    <a:pos x="T2" y="T3"/>
                  </a:cxn>
                  <a:cxn ang="T10">
                    <a:pos x="T4" y="T5"/>
                  </a:cxn>
                  <a:cxn ang="T11">
                    <a:pos x="T6" y="T7"/>
                  </a:cxn>
                </a:cxnLst>
                <a:rect l="T12" t="T13" r="T14" b="T15"/>
                <a:pathLst>
                  <a:path w="98" h="175">
                    <a:moveTo>
                      <a:pt x="49" y="0"/>
                    </a:moveTo>
                    <a:lnTo>
                      <a:pt x="98" y="175"/>
                    </a:lnTo>
                    <a:lnTo>
                      <a:pt x="0" y="78"/>
                    </a:lnTo>
                    <a:lnTo>
                      <a:pt x="49"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n-US" sz="1800" dirty="0"/>
              </a:p>
            </p:txBody>
          </p:sp>
          <p:sp>
            <p:nvSpPr>
              <p:cNvPr id="103975" name="Freeform 533"/>
              <p:cNvSpPr>
                <a:spLocks/>
              </p:cNvSpPr>
              <p:nvPr/>
            </p:nvSpPr>
            <p:spPr bwMode="gray">
              <a:xfrm>
                <a:off x="1774" y="2534"/>
                <a:ext cx="137" cy="288"/>
              </a:xfrm>
              <a:custGeom>
                <a:avLst/>
                <a:gdLst>
                  <a:gd name="T0" fmla="*/ 5926 w 94"/>
                  <a:gd name="T1" fmla="*/ 23297 h 175"/>
                  <a:gd name="T2" fmla="*/ 0 w 94"/>
                  <a:gd name="T3" fmla="*/ 0 h 175"/>
                  <a:gd name="T4" fmla="*/ 3059 w 94"/>
                  <a:gd name="T5" fmla="*/ 41974 h 175"/>
                  <a:gd name="T6" fmla="*/ 5926 w 94"/>
                  <a:gd name="T7" fmla="*/ 23297 h 175"/>
                  <a:gd name="T8" fmla="*/ 0 60000 65536"/>
                  <a:gd name="T9" fmla="*/ 0 60000 65536"/>
                  <a:gd name="T10" fmla="*/ 0 60000 65536"/>
                  <a:gd name="T11" fmla="*/ 0 60000 65536"/>
                  <a:gd name="T12" fmla="*/ 0 w 94"/>
                  <a:gd name="T13" fmla="*/ 0 h 175"/>
                  <a:gd name="T14" fmla="*/ 94 w 94"/>
                  <a:gd name="T15" fmla="*/ 175 h 175"/>
                </a:gdLst>
                <a:ahLst/>
                <a:cxnLst>
                  <a:cxn ang="T8">
                    <a:pos x="T0" y="T1"/>
                  </a:cxn>
                  <a:cxn ang="T9">
                    <a:pos x="T2" y="T3"/>
                  </a:cxn>
                  <a:cxn ang="T10">
                    <a:pos x="T4" y="T5"/>
                  </a:cxn>
                  <a:cxn ang="T11">
                    <a:pos x="T6" y="T7"/>
                  </a:cxn>
                </a:cxnLst>
                <a:rect l="T12" t="T13" r="T14" b="T15"/>
                <a:pathLst>
                  <a:path w="94" h="175">
                    <a:moveTo>
                      <a:pt x="94" y="97"/>
                    </a:moveTo>
                    <a:lnTo>
                      <a:pt x="0" y="0"/>
                    </a:lnTo>
                    <a:lnTo>
                      <a:pt x="49" y="175"/>
                    </a:lnTo>
                    <a:lnTo>
                      <a:pt x="94" y="97"/>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n-US" sz="1800" dirty="0"/>
              </a:p>
            </p:txBody>
          </p:sp>
          <p:sp>
            <p:nvSpPr>
              <p:cNvPr id="103976" name="Line 534"/>
              <p:cNvSpPr>
                <a:spLocks noChangeShapeType="1"/>
              </p:cNvSpPr>
              <p:nvPr/>
            </p:nvSpPr>
            <p:spPr bwMode="gray">
              <a:xfrm flipH="1" flipV="1">
                <a:off x="2255" y="2904"/>
                <a:ext cx="136" cy="17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a:lstStyle/>
              <a:p>
                <a:endParaRPr lang="en-US" sz="1800" dirty="0"/>
              </a:p>
            </p:txBody>
          </p:sp>
          <p:sp>
            <p:nvSpPr>
              <p:cNvPr id="103977" name="Line 535"/>
              <p:cNvSpPr>
                <a:spLocks noChangeShapeType="1"/>
              </p:cNvSpPr>
              <p:nvPr/>
            </p:nvSpPr>
            <p:spPr bwMode="gray">
              <a:xfrm flipV="1">
                <a:off x="2190" y="2904"/>
                <a:ext cx="65" cy="99"/>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a:lstStyle/>
              <a:p>
                <a:endParaRPr lang="en-US" sz="1800" dirty="0"/>
              </a:p>
            </p:txBody>
          </p:sp>
          <p:sp>
            <p:nvSpPr>
              <p:cNvPr id="103978" name="Line 536"/>
              <p:cNvSpPr>
                <a:spLocks noChangeShapeType="1"/>
              </p:cNvSpPr>
              <p:nvPr/>
            </p:nvSpPr>
            <p:spPr bwMode="gray">
              <a:xfrm flipV="1">
                <a:off x="948" y="3207"/>
                <a:ext cx="71" cy="38"/>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a:lstStyle/>
              <a:p>
                <a:endParaRPr lang="en-US" sz="1800" dirty="0"/>
              </a:p>
            </p:txBody>
          </p:sp>
          <p:sp>
            <p:nvSpPr>
              <p:cNvPr id="103979" name="Line 537"/>
              <p:cNvSpPr>
                <a:spLocks noChangeShapeType="1"/>
              </p:cNvSpPr>
              <p:nvPr/>
            </p:nvSpPr>
            <p:spPr bwMode="gray">
              <a:xfrm flipH="1">
                <a:off x="1019" y="2912"/>
                <a:ext cx="138" cy="29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a:lstStyle/>
              <a:p>
                <a:endParaRPr lang="en-US" sz="1800" dirty="0"/>
              </a:p>
            </p:txBody>
          </p:sp>
          <p:sp>
            <p:nvSpPr>
              <p:cNvPr id="103980" name="Line 538"/>
              <p:cNvSpPr>
                <a:spLocks noChangeShapeType="1"/>
              </p:cNvSpPr>
              <p:nvPr/>
            </p:nvSpPr>
            <p:spPr bwMode="gray">
              <a:xfrm flipH="1" flipV="1">
                <a:off x="675" y="3207"/>
                <a:ext cx="136" cy="1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a:lstStyle/>
              <a:p>
                <a:endParaRPr lang="en-US" sz="1800" dirty="0"/>
              </a:p>
            </p:txBody>
          </p:sp>
          <p:sp>
            <p:nvSpPr>
              <p:cNvPr id="103981" name="Freeform 539"/>
              <p:cNvSpPr>
                <a:spLocks/>
              </p:cNvSpPr>
              <p:nvPr/>
            </p:nvSpPr>
            <p:spPr bwMode="gray">
              <a:xfrm>
                <a:off x="1157" y="2814"/>
                <a:ext cx="135" cy="98"/>
              </a:xfrm>
              <a:custGeom>
                <a:avLst/>
                <a:gdLst>
                  <a:gd name="T0" fmla="*/ 2668 w 93"/>
                  <a:gd name="T1" fmla="*/ 0 h 60"/>
                  <a:gd name="T2" fmla="*/ 5622 w 93"/>
                  <a:gd name="T3" fmla="*/ 13217 h 60"/>
                  <a:gd name="T4" fmla="*/ 0 w 93"/>
                  <a:gd name="T5" fmla="*/ 13217 h 60"/>
                  <a:gd name="T6" fmla="*/ 2668 w 93"/>
                  <a:gd name="T7" fmla="*/ 0 h 60"/>
                  <a:gd name="T8" fmla="*/ 0 60000 65536"/>
                  <a:gd name="T9" fmla="*/ 0 60000 65536"/>
                  <a:gd name="T10" fmla="*/ 0 60000 65536"/>
                  <a:gd name="T11" fmla="*/ 0 60000 65536"/>
                  <a:gd name="T12" fmla="*/ 0 w 93"/>
                  <a:gd name="T13" fmla="*/ 0 h 60"/>
                  <a:gd name="T14" fmla="*/ 93 w 93"/>
                  <a:gd name="T15" fmla="*/ 60 h 60"/>
                </a:gdLst>
                <a:ahLst/>
                <a:cxnLst>
                  <a:cxn ang="T8">
                    <a:pos x="T0" y="T1"/>
                  </a:cxn>
                  <a:cxn ang="T9">
                    <a:pos x="T2" y="T3"/>
                  </a:cxn>
                  <a:cxn ang="T10">
                    <a:pos x="T4" y="T5"/>
                  </a:cxn>
                  <a:cxn ang="T11">
                    <a:pos x="T6" y="T7"/>
                  </a:cxn>
                </a:cxnLst>
                <a:rect l="T12" t="T13" r="T14" b="T15"/>
                <a:pathLst>
                  <a:path w="93" h="60">
                    <a:moveTo>
                      <a:pt x="44" y="0"/>
                    </a:moveTo>
                    <a:lnTo>
                      <a:pt x="93" y="60"/>
                    </a:lnTo>
                    <a:lnTo>
                      <a:pt x="0" y="60"/>
                    </a:lnTo>
                    <a:lnTo>
                      <a:pt x="44"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n-US" sz="1800" dirty="0"/>
              </a:p>
            </p:txBody>
          </p:sp>
          <p:sp>
            <p:nvSpPr>
              <p:cNvPr id="103982" name="Freeform 540"/>
              <p:cNvSpPr>
                <a:spLocks/>
              </p:cNvSpPr>
              <p:nvPr/>
            </p:nvSpPr>
            <p:spPr bwMode="gray">
              <a:xfrm>
                <a:off x="1221" y="2799"/>
                <a:ext cx="143" cy="113"/>
              </a:xfrm>
              <a:custGeom>
                <a:avLst/>
                <a:gdLst>
                  <a:gd name="T0" fmla="*/ 6266 w 98"/>
                  <a:gd name="T1" fmla="*/ 0 h 69"/>
                  <a:gd name="T2" fmla="*/ 0 w 98"/>
                  <a:gd name="T3" fmla="*/ 2121 h 69"/>
                  <a:gd name="T4" fmla="*/ 3139 w 98"/>
                  <a:gd name="T5" fmla="*/ 15668 h 69"/>
                  <a:gd name="T6" fmla="*/ 6266 w 98"/>
                  <a:gd name="T7" fmla="*/ 0 h 69"/>
                  <a:gd name="T8" fmla="*/ 0 60000 65536"/>
                  <a:gd name="T9" fmla="*/ 0 60000 65536"/>
                  <a:gd name="T10" fmla="*/ 0 60000 65536"/>
                  <a:gd name="T11" fmla="*/ 0 60000 65536"/>
                  <a:gd name="T12" fmla="*/ 0 w 98"/>
                  <a:gd name="T13" fmla="*/ 0 h 69"/>
                  <a:gd name="T14" fmla="*/ 98 w 98"/>
                  <a:gd name="T15" fmla="*/ 69 h 69"/>
                </a:gdLst>
                <a:ahLst/>
                <a:cxnLst>
                  <a:cxn ang="T8">
                    <a:pos x="T0" y="T1"/>
                  </a:cxn>
                  <a:cxn ang="T9">
                    <a:pos x="T2" y="T3"/>
                  </a:cxn>
                  <a:cxn ang="T10">
                    <a:pos x="T4" y="T5"/>
                  </a:cxn>
                  <a:cxn ang="T11">
                    <a:pos x="T6" y="T7"/>
                  </a:cxn>
                </a:cxnLst>
                <a:rect l="T12" t="T13" r="T14" b="T15"/>
                <a:pathLst>
                  <a:path w="98" h="69">
                    <a:moveTo>
                      <a:pt x="98" y="0"/>
                    </a:moveTo>
                    <a:lnTo>
                      <a:pt x="0" y="9"/>
                    </a:lnTo>
                    <a:lnTo>
                      <a:pt x="49" y="69"/>
                    </a:lnTo>
                    <a:lnTo>
                      <a:pt x="98"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n-US" sz="1800" dirty="0"/>
              </a:p>
            </p:txBody>
          </p:sp>
          <p:sp>
            <p:nvSpPr>
              <p:cNvPr id="103983" name="Line 541"/>
              <p:cNvSpPr>
                <a:spLocks noChangeShapeType="1"/>
              </p:cNvSpPr>
              <p:nvPr/>
            </p:nvSpPr>
            <p:spPr bwMode="gray">
              <a:xfrm flipH="1" flipV="1">
                <a:off x="1774" y="2534"/>
                <a:ext cx="137" cy="159"/>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a:lstStyle/>
              <a:p>
                <a:endParaRPr lang="en-US" sz="1800" dirty="0"/>
              </a:p>
            </p:txBody>
          </p:sp>
          <p:sp>
            <p:nvSpPr>
              <p:cNvPr id="103984" name="Line 542"/>
              <p:cNvSpPr>
                <a:spLocks noChangeShapeType="1"/>
              </p:cNvSpPr>
              <p:nvPr/>
            </p:nvSpPr>
            <p:spPr bwMode="gray">
              <a:xfrm flipV="1">
                <a:off x="1702" y="2534"/>
                <a:ext cx="72" cy="128"/>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a:lstStyle/>
              <a:p>
                <a:endParaRPr lang="en-US" sz="1800" dirty="0"/>
              </a:p>
            </p:txBody>
          </p:sp>
          <p:sp>
            <p:nvSpPr>
              <p:cNvPr id="103985" name="Line 543"/>
              <p:cNvSpPr>
                <a:spLocks noChangeShapeType="1"/>
              </p:cNvSpPr>
              <p:nvPr/>
            </p:nvSpPr>
            <p:spPr bwMode="gray">
              <a:xfrm flipH="1">
                <a:off x="1221" y="2799"/>
                <a:ext cx="143" cy="1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a:lstStyle/>
              <a:p>
                <a:endParaRPr lang="en-US" sz="1800" dirty="0"/>
              </a:p>
            </p:txBody>
          </p:sp>
          <p:sp>
            <p:nvSpPr>
              <p:cNvPr id="103986" name="Line 544"/>
              <p:cNvSpPr>
                <a:spLocks noChangeShapeType="1"/>
              </p:cNvSpPr>
              <p:nvPr/>
            </p:nvSpPr>
            <p:spPr bwMode="gray">
              <a:xfrm flipV="1">
                <a:off x="1157" y="2814"/>
                <a:ext cx="64" cy="98"/>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a:lstStyle/>
              <a:p>
                <a:endParaRPr lang="en-US" sz="1800" dirty="0"/>
              </a:p>
            </p:txBody>
          </p:sp>
          <p:sp>
            <p:nvSpPr>
              <p:cNvPr id="103987" name="Freeform 545"/>
              <p:cNvSpPr>
                <a:spLocks/>
              </p:cNvSpPr>
              <p:nvPr/>
            </p:nvSpPr>
            <p:spPr bwMode="gray">
              <a:xfrm>
                <a:off x="2327" y="3079"/>
                <a:ext cx="135" cy="189"/>
              </a:xfrm>
              <a:custGeom>
                <a:avLst/>
                <a:gdLst>
                  <a:gd name="T0" fmla="*/ 2668 w 93"/>
                  <a:gd name="T1" fmla="*/ 0 h 115"/>
                  <a:gd name="T2" fmla="*/ 5622 w 93"/>
                  <a:gd name="T3" fmla="*/ 27221 h 115"/>
                  <a:gd name="T4" fmla="*/ 0 w 93"/>
                  <a:gd name="T5" fmla="*/ 7603 h 115"/>
                  <a:gd name="T6" fmla="*/ 2668 w 93"/>
                  <a:gd name="T7" fmla="*/ 0 h 115"/>
                  <a:gd name="T8" fmla="*/ 0 60000 65536"/>
                  <a:gd name="T9" fmla="*/ 0 60000 65536"/>
                  <a:gd name="T10" fmla="*/ 0 60000 65536"/>
                  <a:gd name="T11" fmla="*/ 0 60000 65536"/>
                  <a:gd name="T12" fmla="*/ 0 w 93"/>
                  <a:gd name="T13" fmla="*/ 0 h 115"/>
                  <a:gd name="T14" fmla="*/ 93 w 93"/>
                  <a:gd name="T15" fmla="*/ 115 h 115"/>
                </a:gdLst>
                <a:ahLst/>
                <a:cxnLst>
                  <a:cxn ang="T8">
                    <a:pos x="T0" y="T1"/>
                  </a:cxn>
                  <a:cxn ang="T9">
                    <a:pos x="T2" y="T3"/>
                  </a:cxn>
                  <a:cxn ang="T10">
                    <a:pos x="T4" y="T5"/>
                  </a:cxn>
                  <a:cxn ang="T11">
                    <a:pos x="T6" y="T7"/>
                  </a:cxn>
                </a:cxnLst>
                <a:rect l="T12" t="T13" r="T14" b="T15"/>
                <a:pathLst>
                  <a:path w="93" h="115">
                    <a:moveTo>
                      <a:pt x="44" y="0"/>
                    </a:moveTo>
                    <a:lnTo>
                      <a:pt x="93" y="115"/>
                    </a:lnTo>
                    <a:lnTo>
                      <a:pt x="0" y="32"/>
                    </a:lnTo>
                    <a:lnTo>
                      <a:pt x="44"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n-US" sz="1800" dirty="0"/>
              </a:p>
            </p:txBody>
          </p:sp>
          <p:sp>
            <p:nvSpPr>
              <p:cNvPr id="103988" name="Freeform 546"/>
              <p:cNvSpPr>
                <a:spLocks/>
              </p:cNvSpPr>
              <p:nvPr/>
            </p:nvSpPr>
            <p:spPr bwMode="gray">
              <a:xfrm>
                <a:off x="2391" y="3079"/>
                <a:ext cx="144" cy="189"/>
              </a:xfrm>
              <a:custGeom>
                <a:avLst/>
                <a:gdLst>
                  <a:gd name="T0" fmla="*/ 6087 w 99"/>
                  <a:gd name="T1" fmla="*/ 20535 h 115"/>
                  <a:gd name="T2" fmla="*/ 0 w 99"/>
                  <a:gd name="T3" fmla="*/ 0 h 115"/>
                  <a:gd name="T4" fmla="*/ 3004 w 99"/>
                  <a:gd name="T5" fmla="*/ 27221 h 115"/>
                  <a:gd name="T6" fmla="*/ 6087 w 99"/>
                  <a:gd name="T7" fmla="*/ 20535 h 115"/>
                  <a:gd name="T8" fmla="*/ 0 60000 65536"/>
                  <a:gd name="T9" fmla="*/ 0 60000 65536"/>
                  <a:gd name="T10" fmla="*/ 0 60000 65536"/>
                  <a:gd name="T11" fmla="*/ 0 60000 65536"/>
                  <a:gd name="T12" fmla="*/ 0 w 99"/>
                  <a:gd name="T13" fmla="*/ 0 h 115"/>
                  <a:gd name="T14" fmla="*/ 99 w 99"/>
                  <a:gd name="T15" fmla="*/ 115 h 115"/>
                </a:gdLst>
                <a:ahLst/>
                <a:cxnLst>
                  <a:cxn ang="T8">
                    <a:pos x="T0" y="T1"/>
                  </a:cxn>
                  <a:cxn ang="T9">
                    <a:pos x="T2" y="T3"/>
                  </a:cxn>
                  <a:cxn ang="T10">
                    <a:pos x="T4" y="T5"/>
                  </a:cxn>
                  <a:cxn ang="T11">
                    <a:pos x="T6" y="T7"/>
                  </a:cxn>
                </a:cxnLst>
                <a:rect l="T12" t="T13" r="T14" b="T15"/>
                <a:pathLst>
                  <a:path w="99" h="115">
                    <a:moveTo>
                      <a:pt x="99" y="87"/>
                    </a:moveTo>
                    <a:lnTo>
                      <a:pt x="0" y="0"/>
                    </a:lnTo>
                    <a:lnTo>
                      <a:pt x="49" y="115"/>
                    </a:lnTo>
                    <a:lnTo>
                      <a:pt x="99" y="87"/>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n-US" sz="1800" dirty="0"/>
              </a:p>
            </p:txBody>
          </p:sp>
          <p:sp>
            <p:nvSpPr>
              <p:cNvPr id="103989" name="Line 547"/>
              <p:cNvSpPr>
                <a:spLocks noChangeShapeType="1"/>
              </p:cNvSpPr>
              <p:nvPr/>
            </p:nvSpPr>
            <p:spPr bwMode="gray">
              <a:xfrm>
                <a:off x="2391" y="3079"/>
                <a:ext cx="7" cy="1"/>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a:lstStyle/>
              <a:p>
                <a:endParaRPr lang="en-US" sz="1800" dirty="0"/>
              </a:p>
            </p:txBody>
          </p:sp>
          <p:sp>
            <p:nvSpPr>
              <p:cNvPr id="103990" name="Line 548"/>
              <p:cNvSpPr>
                <a:spLocks noChangeShapeType="1"/>
              </p:cNvSpPr>
              <p:nvPr/>
            </p:nvSpPr>
            <p:spPr bwMode="gray">
              <a:xfrm flipH="1" flipV="1">
                <a:off x="2391" y="3079"/>
                <a:ext cx="144" cy="143"/>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a:lstStyle/>
              <a:p>
                <a:endParaRPr lang="en-US" sz="1800" dirty="0"/>
              </a:p>
            </p:txBody>
          </p:sp>
          <p:sp>
            <p:nvSpPr>
              <p:cNvPr id="103991" name="Line 549"/>
              <p:cNvSpPr>
                <a:spLocks noChangeShapeType="1"/>
              </p:cNvSpPr>
              <p:nvPr/>
            </p:nvSpPr>
            <p:spPr bwMode="gray">
              <a:xfrm flipH="1">
                <a:off x="2327" y="3079"/>
                <a:ext cx="64" cy="52"/>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a:lstStyle/>
              <a:p>
                <a:endParaRPr lang="en-US" sz="1800" dirty="0"/>
              </a:p>
            </p:txBody>
          </p:sp>
          <p:sp>
            <p:nvSpPr>
              <p:cNvPr id="103992" name="Freeform 550"/>
              <p:cNvSpPr>
                <a:spLocks/>
              </p:cNvSpPr>
              <p:nvPr/>
            </p:nvSpPr>
            <p:spPr bwMode="gray">
              <a:xfrm>
                <a:off x="1845" y="2693"/>
                <a:ext cx="137" cy="272"/>
              </a:xfrm>
              <a:custGeom>
                <a:avLst/>
                <a:gdLst>
                  <a:gd name="T0" fmla="*/ 2848 w 94"/>
                  <a:gd name="T1" fmla="*/ 0 h 165"/>
                  <a:gd name="T2" fmla="*/ 5926 w 94"/>
                  <a:gd name="T3" fmla="*/ 40289 h 165"/>
                  <a:gd name="T4" fmla="*/ 0 w 94"/>
                  <a:gd name="T5" fmla="*/ 19150 h 165"/>
                  <a:gd name="T6" fmla="*/ 2848 w 94"/>
                  <a:gd name="T7" fmla="*/ 0 h 165"/>
                  <a:gd name="T8" fmla="*/ 0 60000 65536"/>
                  <a:gd name="T9" fmla="*/ 0 60000 65536"/>
                  <a:gd name="T10" fmla="*/ 0 60000 65536"/>
                  <a:gd name="T11" fmla="*/ 0 60000 65536"/>
                  <a:gd name="T12" fmla="*/ 0 w 94"/>
                  <a:gd name="T13" fmla="*/ 0 h 165"/>
                  <a:gd name="T14" fmla="*/ 94 w 94"/>
                  <a:gd name="T15" fmla="*/ 165 h 165"/>
                </a:gdLst>
                <a:ahLst/>
                <a:cxnLst>
                  <a:cxn ang="T8">
                    <a:pos x="T0" y="T1"/>
                  </a:cxn>
                  <a:cxn ang="T9">
                    <a:pos x="T2" y="T3"/>
                  </a:cxn>
                  <a:cxn ang="T10">
                    <a:pos x="T4" y="T5"/>
                  </a:cxn>
                  <a:cxn ang="T11">
                    <a:pos x="T6" y="T7"/>
                  </a:cxn>
                </a:cxnLst>
                <a:rect l="T12" t="T13" r="T14" b="T15"/>
                <a:pathLst>
                  <a:path w="94" h="165">
                    <a:moveTo>
                      <a:pt x="45" y="0"/>
                    </a:moveTo>
                    <a:lnTo>
                      <a:pt x="94" y="165"/>
                    </a:lnTo>
                    <a:lnTo>
                      <a:pt x="0" y="78"/>
                    </a:lnTo>
                    <a:lnTo>
                      <a:pt x="45"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n-US" sz="1800" dirty="0"/>
              </a:p>
            </p:txBody>
          </p:sp>
          <p:sp>
            <p:nvSpPr>
              <p:cNvPr id="103993" name="Freeform 551"/>
              <p:cNvSpPr>
                <a:spLocks/>
              </p:cNvSpPr>
              <p:nvPr/>
            </p:nvSpPr>
            <p:spPr bwMode="gray">
              <a:xfrm>
                <a:off x="1911" y="2693"/>
                <a:ext cx="136" cy="272"/>
              </a:xfrm>
              <a:custGeom>
                <a:avLst/>
                <a:gdLst>
                  <a:gd name="T0" fmla="*/ 6092 w 93"/>
                  <a:gd name="T1" fmla="*/ 23371 h 165"/>
                  <a:gd name="T2" fmla="*/ 0 w 93"/>
                  <a:gd name="T3" fmla="*/ 0 h 165"/>
                  <a:gd name="T4" fmla="*/ 3214 w 93"/>
                  <a:gd name="T5" fmla="*/ 40289 h 165"/>
                  <a:gd name="T6" fmla="*/ 6092 w 93"/>
                  <a:gd name="T7" fmla="*/ 23371 h 165"/>
                  <a:gd name="T8" fmla="*/ 0 60000 65536"/>
                  <a:gd name="T9" fmla="*/ 0 60000 65536"/>
                  <a:gd name="T10" fmla="*/ 0 60000 65536"/>
                  <a:gd name="T11" fmla="*/ 0 60000 65536"/>
                  <a:gd name="T12" fmla="*/ 0 w 93"/>
                  <a:gd name="T13" fmla="*/ 0 h 165"/>
                  <a:gd name="T14" fmla="*/ 93 w 93"/>
                  <a:gd name="T15" fmla="*/ 165 h 165"/>
                </a:gdLst>
                <a:ahLst/>
                <a:cxnLst>
                  <a:cxn ang="T8">
                    <a:pos x="T0" y="T1"/>
                  </a:cxn>
                  <a:cxn ang="T9">
                    <a:pos x="T2" y="T3"/>
                  </a:cxn>
                  <a:cxn ang="T10">
                    <a:pos x="T4" y="T5"/>
                  </a:cxn>
                  <a:cxn ang="T11">
                    <a:pos x="T6" y="T7"/>
                  </a:cxn>
                </a:cxnLst>
                <a:rect l="T12" t="T13" r="T14" b="T15"/>
                <a:pathLst>
                  <a:path w="93" h="165">
                    <a:moveTo>
                      <a:pt x="93" y="96"/>
                    </a:moveTo>
                    <a:lnTo>
                      <a:pt x="0" y="0"/>
                    </a:lnTo>
                    <a:lnTo>
                      <a:pt x="49" y="165"/>
                    </a:lnTo>
                    <a:lnTo>
                      <a:pt x="93" y="96"/>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n-US" sz="1800" dirty="0"/>
              </a:p>
            </p:txBody>
          </p:sp>
          <p:sp>
            <p:nvSpPr>
              <p:cNvPr id="103994" name="Line 552"/>
              <p:cNvSpPr>
                <a:spLocks noChangeShapeType="1"/>
              </p:cNvSpPr>
              <p:nvPr/>
            </p:nvSpPr>
            <p:spPr bwMode="gray">
              <a:xfrm flipH="1" flipV="1">
                <a:off x="1911" y="2693"/>
                <a:ext cx="136" cy="158"/>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a:lstStyle/>
              <a:p>
                <a:endParaRPr lang="en-US" sz="1800" dirty="0"/>
              </a:p>
            </p:txBody>
          </p:sp>
          <p:sp>
            <p:nvSpPr>
              <p:cNvPr id="103995" name="Line 553"/>
              <p:cNvSpPr>
                <a:spLocks noChangeShapeType="1"/>
              </p:cNvSpPr>
              <p:nvPr/>
            </p:nvSpPr>
            <p:spPr bwMode="gray">
              <a:xfrm flipV="1">
                <a:off x="1845" y="2693"/>
                <a:ext cx="66" cy="129"/>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a:lstStyle/>
              <a:p>
                <a:endParaRPr lang="en-US" sz="1800" dirty="0"/>
              </a:p>
            </p:txBody>
          </p:sp>
          <p:sp>
            <p:nvSpPr>
              <p:cNvPr id="103996" name="Freeform 554"/>
              <p:cNvSpPr>
                <a:spLocks/>
              </p:cNvSpPr>
              <p:nvPr/>
            </p:nvSpPr>
            <p:spPr bwMode="gray">
              <a:xfrm>
                <a:off x="1501" y="2595"/>
                <a:ext cx="136" cy="233"/>
              </a:xfrm>
              <a:custGeom>
                <a:avLst/>
                <a:gdLst>
                  <a:gd name="T0" fmla="*/ 2855 w 93"/>
                  <a:gd name="T1" fmla="*/ 0 h 142"/>
                  <a:gd name="T2" fmla="*/ 6092 w 93"/>
                  <a:gd name="T3" fmla="*/ 32947 h 142"/>
                  <a:gd name="T4" fmla="*/ 0 w 93"/>
                  <a:gd name="T5" fmla="*/ 23439 h 142"/>
                  <a:gd name="T6" fmla="*/ 2855 w 93"/>
                  <a:gd name="T7" fmla="*/ 0 h 142"/>
                  <a:gd name="T8" fmla="*/ 0 60000 65536"/>
                  <a:gd name="T9" fmla="*/ 0 60000 65536"/>
                  <a:gd name="T10" fmla="*/ 0 60000 65536"/>
                  <a:gd name="T11" fmla="*/ 0 60000 65536"/>
                  <a:gd name="T12" fmla="*/ 0 w 93"/>
                  <a:gd name="T13" fmla="*/ 0 h 142"/>
                  <a:gd name="T14" fmla="*/ 93 w 93"/>
                  <a:gd name="T15" fmla="*/ 142 h 142"/>
                </a:gdLst>
                <a:ahLst/>
                <a:cxnLst>
                  <a:cxn ang="T8">
                    <a:pos x="T0" y="T1"/>
                  </a:cxn>
                  <a:cxn ang="T9">
                    <a:pos x="T2" y="T3"/>
                  </a:cxn>
                  <a:cxn ang="T10">
                    <a:pos x="T4" y="T5"/>
                  </a:cxn>
                  <a:cxn ang="T11">
                    <a:pos x="T6" y="T7"/>
                  </a:cxn>
                </a:cxnLst>
                <a:rect l="T12" t="T13" r="T14" b="T15"/>
                <a:pathLst>
                  <a:path w="93" h="142">
                    <a:moveTo>
                      <a:pt x="44" y="0"/>
                    </a:moveTo>
                    <a:lnTo>
                      <a:pt x="93" y="142"/>
                    </a:lnTo>
                    <a:lnTo>
                      <a:pt x="0" y="101"/>
                    </a:lnTo>
                    <a:lnTo>
                      <a:pt x="44"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n-US" sz="1800" dirty="0"/>
              </a:p>
            </p:txBody>
          </p:sp>
          <p:sp>
            <p:nvSpPr>
              <p:cNvPr id="103997" name="Freeform 555"/>
              <p:cNvSpPr>
                <a:spLocks/>
              </p:cNvSpPr>
              <p:nvPr/>
            </p:nvSpPr>
            <p:spPr bwMode="gray">
              <a:xfrm>
                <a:off x="1565" y="2595"/>
                <a:ext cx="137" cy="233"/>
              </a:xfrm>
              <a:custGeom>
                <a:avLst/>
                <a:gdLst>
                  <a:gd name="T0" fmla="*/ 5926 w 94"/>
                  <a:gd name="T1" fmla="*/ 9445 h 142"/>
                  <a:gd name="T2" fmla="*/ 0 w 94"/>
                  <a:gd name="T3" fmla="*/ 0 h 142"/>
                  <a:gd name="T4" fmla="*/ 3059 w 94"/>
                  <a:gd name="T5" fmla="*/ 32947 h 142"/>
                  <a:gd name="T6" fmla="*/ 5926 w 94"/>
                  <a:gd name="T7" fmla="*/ 9445 h 142"/>
                  <a:gd name="T8" fmla="*/ 0 60000 65536"/>
                  <a:gd name="T9" fmla="*/ 0 60000 65536"/>
                  <a:gd name="T10" fmla="*/ 0 60000 65536"/>
                  <a:gd name="T11" fmla="*/ 0 60000 65536"/>
                  <a:gd name="T12" fmla="*/ 0 w 94"/>
                  <a:gd name="T13" fmla="*/ 0 h 142"/>
                  <a:gd name="T14" fmla="*/ 94 w 94"/>
                  <a:gd name="T15" fmla="*/ 142 h 142"/>
                </a:gdLst>
                <a:ahLst/>
                <a:cxnLst>
                  <a:cxn ang="T8">
                    <a:pos x="T0" y="T1"/>
                  </a:cxn>
                  <a:cxn ang="T9">
                    <a:pos x="T2" y="T3"/>
                  </a:cxn>
                  <a:cxn ang="T10">
                    <a:pos x="T4" y="T5"/>
                  </a:cxn>
                  <a:cxn ang="T11">
                    <a:pos x="T6" y="T7"/>
                  </a:cxn>
                </a:cxnLst>
                <a:rect l="T12" t="T13" r="T14" b="T15"/>
                <a:pathLst>
                  <a:path w="94" h="142">
                    <a:moveTo>
                      <a:pt x="94" y="41"/>
                    </a:moveTo>
                    <a:lnTo>
                      <a:pt x="0" y="0"/>
                    </a:lnTo>
                    <a:lnTo>
                      <a:pt x="49" y="142"/>
                    </a:lnTo>
                    <a:lnTo>
                      <a:pt x="94" y="41"/>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n-US" sz="1800" dirty="0"/>
              </a:p>
            </p:txBody>
          </p:sp>
          <p:sp>
            <p:nvSpPr>
              <p:cNvPr id="103998" name="Line 556"/>
              <p:cNvSpPr>
                <a:spLocks noChangeShapeType="1"/>
              </p:cNvSpPr>
              <p:nvPr/>
            </p:nvSpPr>
            <p:spPr bwMode="gray">
              <a:xfrm flipV="1">
                <a:off x="1501" y="2595"/>
                <a:ext cx="64" cy="166"/>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a:lstStyle/>
              <a:p>
                <a:endParaRPr lang="en-US" sz="1800" dirty="0"/>
              </a:p>
            </p:txBody>
          </p:sp>
          <p:sp>
            <p:nvSpPr>
              <p:cNvPr id="103999" name="Line 557"/>
              <p:cNvSpPr>
                <a:spLocks noChangeShapeType="1"/>
              </p:cNvSpPr>
              <p:nvPr/>
            </p:nvSpPr>
            <p:spPr bwMode="gray">
              <a:xfrm flipH="1" flipV="1">
                <a:off x="811" y="3222"/>
                <a:ext cx="137" cy="23"/>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a:lstStyle/>
              <a:p>
                <a:endParaRPr lang="en-US" sz="1800" dirty="0"/>
              </a:p>
            </p:txBody>
          </p:sp>
          <p:sp>
            <p:nvSpPr>
              <p:cNvPr id="104000" name="Line 558"/>
              <p:cNvSpPr>
                <a:spLocks noChangeShapeType="1"/>
              </p:cNvSpPr>
              <p:nvPr/>
            </p:nvSpPr>
            <p:spPr bwMode="gray">
              <a:xfrm flipV="1">
                <a:off x="2462" y="3222"/>
                <a:ext cx="73" cy="46"/>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a:lstStyle/>
              <a:p>
                <a:endParaRPr lang="en-US" sz="1800" dirty="0"/>
              </a:p>
            </p:txBody>
          </p:sp>
          <p:sp>
            <p:nvSpPr>
              <p:cNvPr id="104001" name="Freeform 559"/>
              <p:cNvSpPr>
                <a:spLocks/>
              </p:cNvSpPr>
              <p:nvPr/>
            </p:nvSpPr>
            <p:spPr bwMode="gray">
              <a:xfrm>
                <a:off x="1982" y="2851"/>
                <a:ext cx="136" cy="251"/>
              </a:xfrm>
              <a:custGeom>
                <a:avLst/>
                <a:gdLst>
                  <a:gd name="T0" fmla="*/ 2855 w 93"/>
                  <a:gd name="T1" fmla="*/ 0 h 152"/>
                  <a:gd name="T2" fmla="*/ 6092 w 93"/>
                  <a:gd name="T3" fmla="*/ 37797 h 152"/>
                  <a:gd name="T4" fmla="*/ 0 w 93"/>
                  <a:gd name="T5" fmla="*/ 17132 h 152"/>
                  <a:gd name="T6" fmla="*/ 2855 w 93"/>
                  <a:gd name="T7" fmla="*/ 0 h 152"/>
                  <a:gd name="T8" fmla="*/ 0 60000 65536"/>
                  <a:gd name="T9" fmla="*/ 0 60000 65536"/>
                  <a:gd name="T10" fmla="*/ 0 60000 65536"/>
                  <a:gd name="T11" fmla="*/ 0 60000 65536"/>
                  <a:gd name="T12" fmla="*/ 0 w 93"/>
                  <a:gd name="T13" fmla="*/ 0 h 152"/>
                  <a:gd name="T14" fmla="*/ 93 w 93"/>
                  <a:gd name="T15" fmla="*/ 152 h 152"/>
                </a:gdLst>
                <a:ahLst/>
                <a:cxnLst>
                  <a:cxn ang="T8">
                    <a:pos x="T0" y="T1"/>
                  </a:cxn>
                  <a:cxn ang="T9">
                    <a:pos x="T2" y="T3"/>
                  </a:cxn>
                  <a:cxn ang="T10">
                    <a:pos x="T4" y="T5"/>
                  </a:cxn>
                  <a:cxn ang="T11">
                    <a:pos x="T6" y="T7"/>
                  </a:cxn>
                </a:cxnLst>
                <a:rect l="T12" t="T13" r="T14" b="T15"/>
                <a:pathLst>
                  <a:path w="93" h="152">
                    <a:moveTo>
                      <a:pt x="44" y="0"/>
                    </a:moveTo>
                    <a:lnTo>
                      <a:pt x="93" y="152"/>
                    </a:lnTo>
                    <a:lnTo>
                      <a:pt x="0" y="69"/>
                    </a:lnTo>
                    <a:lnTo>
                      <a:pt x="44"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n-US" sz="1800" dirty="0"/>
              </a:p>
            </p:txBody>
          </p:sp>
          <p:sp>
            <p:nvSpPr>
              <p:cNvPr id="104002" name="Freeform 560"/>
              <p:cNvSpPr>
                <a:spLocks/>
              </p:cNvSpPr>
              <p:nvPr/>
            </p:nvSpPr>
            <p:spPr bwMode="gray">
              <a:xfrm>
                <a:off x="2047" y="2851"/>
                <a:ext cx="143" cy="251"/>
              </a:xfrm>
              <a:custGeom>
                <a:avLst/>
                <a:gdLst>
                  <a:gd name="T0" fmla="*/ 6266 w 98"/>
                  <a:gd name="T1" fmla="*/ 22889 h 152"/>
                  <a:gd name="T2" fmla="*/ 0 w 98"/>
                  <a:gd name="T3" fmla="*/ 0 h 152"/>
                  <a:gd name="T4" fmla="*/ 3139 w 98"/>
                  <a:gd name="T5" fmla="*/ 37797 h 152"/>
                  <a:gd name="T6" fmla="*/ 6266 w 98"/>
                  <a:gd name="T7" fmla="*/ 22889 h 152"/>
                  <a:gd name="T8" fmla="*/ 0 60000 65536"/>
                  <a:gd name="T9" fmla="*/ 0 60000 65536"/>
                  <a:gd name="T10" fmla="*/ 0 60000 65536"/>
                  <a:gd name="T11" fmla="*/ 0 60000 65536"/>
                  <a:gd name="T12" fmla="*/ 0 w 98"/>
                  <a:gd name="T13" fmla="*/ 0 h 152"/>
                  <a:gd name="T14" fmla="*/ 98 w 98"/>
                  <a:gd name="T15" fmla="*/ 152 h 152"/>
                </a:gdLst>
                <a:ahLst/>
                <a:cxnLst>
                  <a:cxn ang="T8">
                    <a:pos x="T0" y="T1"/>
                  </a:cxn>
                  <a:cxn ang="T9">
                    <a:pos x="T2" y="T3"/>
                  </a:cxn>
                  <a:cxn ang="T10">
                    <a:pos x="T4" y="T5"/>
                  </a:cxn>
                  <a:cxn ang="T11">
                    <a:pos x="T6" y="T7"/>
                  </a:cxn>
                </a:cxnLst>
                <a:rect l="T12" t="T13" r="T14" b="T15"/>
                <a:pathLst>
                  <a:path w="98" h="152">
                    <a:moveTo>
                      <a:pt x="98" y="92"/>
                    </a:moveTo>
                    <a:lnTo>
                      <a:pt x="0" y="0"/>
                    </a:lnTo>
                    <a:lnTo>
                      <a:pt x="49" y="152"/>
                    </a:lnTo>
                    <a:lnTo>
                      <a:pt x="98" y="92"/>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n-US" sz="1800" dirty="0"/>
              </a:p>
            </p:txBody>
          </p:sp>
          <p:sp>
            <p:nvSpPr>
              <p:cNvPr id="104003" name="Line 561"/>
              <p:cNvSpPr>
                <a:spLocks noChangeShapeType="1"/>
              </p:cNvSpPr>
              <p:nvPr/>
            </p:nvSpPr>
            <p:spPr bwMode="gray">
              <a:xfrm flipH="1" flipV="1">
                <a:off x="2047" y="2851"/>
                <a:ext cx="143" cy="152"/>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a:lstStyle/>
              <a:p>
                <a:endParaRPr lang="en-US" sz="1800" dirty="0"/>
              </a:p>
            </p:txBody>
          </p:sp>
          <p:sp>
            <p:nvSpPr>
              <p:cNvPr id="104004" name="Line 562"/>
              <p:cNvSpPr>
                <a:spLocks noChangeShapeType="1"/>
              </p:cNvSpPr>
              <p:nvPr/>
            </p:nvSpPr>
            <p:spPr bwMode="gray">
              <a:xfrm flipV="1">
                <a:off x="1982" y="2851"/>
                <a:ext cx="65" cy="114"/>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a:lstStyle/>
              <a:p>
                <a:endParaRPr lang="en-US" sz="1800" dirty="0"/>
              </a:p>
            </p:txBody>
          </p:sp>
          <p:sp>
            <p:nvSpPr>
              <p:cNvPr id="104005" name="Freeform 563"/>
              <p:cNvSpPr>
                <a:spLocks/>
              </p:cNvSpPr>
              <p:nvPr/>
            </p:nvSpPr>
            <p:spPr bwMode="gray">
              <a:xfrm>
                <a:off x="1292" y="2799"/>
                <a:ext cx="137" cy="136"/>
              </a:xfrm>
              <a:custGeom>
                <a:avLst/>
                <a:gdLst>
                  <a:gd name="T0" fmla="*/ 3059 w 94"/>
                  <a:gd name="T1" fmla="*/ 0 h 83"/>
                  <a:gd name="T2" fmla="*/ 5926 w 94"/>
                  <a:gd name="T3" fmla="*/ 18974 h 83"/>
                  <a:gd name="T4" fmla="*/ 0 w 94"/>
                  <a:gd name="T5" fmla="*/ 15737 h 83"/>
                  <a:gd name="T6" fmla="*/ 3059 w 94"/>
                  <a:gd name="T7" fmla="*/ 0 h 83"/>
                  <a:gd name="T8" fmla="*/ 0 60000 65536"/>
                  <a:gd name="T9" fmla="*/ 0 60000 65536"/>
                  <a:gd name="T10" fmla="*/ 0 60000 65536"/>
                  <a:gd name="T11" fmla="*/ 0 60000 65536"/>
                  <a:gd name="T12" fmla="*/ 0 w 94"/>
                  <a:gd name="T13" fmla="*/ 0 h 83"/>
                  <a:gd name="T14" fmla="*/ 94 w 94"/>
                  <a:gd name="T15" fmla="*/ 83 h 83"/>
                </a:gdLst>
                <a:ahLst/>
                <a:cxnLst>
                  <a:cxn ang="T8">
                    <a:pos x="T0" y="T1"/>
                  </a:cxn>
                  <a:cxn ang="T9">
                    <a:pos x="T2" y="T3"/>
                  </a:cxn>
                  <a:cxn ang="T10">
                    <a:pos x="T4" y="T5"/>
                  </a:cxn>
                  <a:cxn ang="T11">
                    <a:pos x="T6" y="T7"/>
                  </a:cxn>
                </a:cxnLst>
                <a:rect l="T12" t="T13" r="T14" b="T15"/>
                <a:pathLst>
                  <a:path w="94" h="83">
                    <a:moveTo>
                      <a:pt x="49" y="0"/>
                    </a:moveTo>
                    <a:lnTo>
                      <a:pt x="94" y="83"/>
                    </a:lnTo>
                    <a:lnTo>
                      <a:pt x="0" y="69"/>
                    </a:lnTo>
                    <a:lnTo>
                      <a:pt x="49"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n-US" sz="1800" dirty="0"/>
              </a:p>
            </p:txBody>
          </p:sp>
          <p:sp>
            <p:nvSpPr>
              <p:cNvPr id="104006" name="Freeform 564"/>
              <p:cNvSpPr>
                <a:spLocks/>
              </p:cNvSpPr>
              <p:nvPr/>
            </p:nvSpPr>
            <p:spPr bwMode="gray">
              <a:xfrm>
                <a:off x="1364" y="2761"/>
                <a:ext cx="137" cy="174"/>
              </a:xfrm>
              <a:custGeom>
                <a:avLst/>
                <a:gdLst>
                  <a:gd name="T0" fmla="*/ 5926 w 94"/>
                  <a:gd name="T1" fmla="*/ 0 h 106"/>
                  <a:gd name="T2" fmla="*/ 0 w 94"/>
                  <a:gd name="T3" fmla="*/ 5364 h 106"/>
                  <a:gd name="T4" fmla="*/ 2848 w 94"/>
                  <a:gd name="T5" fmla="*/ 24731 h 106"/>
                  <a:gd name="T6" fmla="*/ 5926 w 94"/>
                  <a:gd name="T7" fmla="*/ 0 h 106"/>
                  <a:gd name="T8" fmla="*/ 0 60000 65536"/>
                  <a:gd name="T9" fmla="*/ 0 60000 65536"/>
                  <a:gd name="T10" fmla="*/ 0 60000 65536"/>
                  <a:gd name="T11" fmla="*/ 0 60000 65536"/>
                  <a:gd name="T12" fmla="*/ 0 w 94"/>
                  <a:gd name="T13" fmla="*/ 0 h 106"/>
                  <a:gd name="T14" fmla="*/ 94 w 94"/>
                  <a:gd name="T15" fmla="*/ 106 h 106"/>
                </a:gdLst>
                <a:ahLst/>
                <a:cxnLst>
                  <a:cxn ang="T8">
                    <a:pos x="T0" y="T1"/>
                  </a:cxn>
                  <a:cxn ang="T9">
                    <a:pos x="T2" y="T3"/>
                  </a:cxn>
                  <a:cxn ang="T10">
                    <a:pos x="T4" y="T5"/>
                  </a:cxn>
                  <a:cxn ang="T11">
                    <a:pos x="T6" y="T7"/>
                  </a:cxn>
                </a:cxnLst>
                <a:rect l="T12" t="T13" r="T14" b="T15"/>
                <a:pathLst>
                  <a:path w="94" h="106">
                    <a:moveTo>
                      <a:pt x="94" y="0"/>
                    </a:moveTo>
                    <a:lnTo>
                      <a:pt x="0" y="23"/>
                    </a:lnTo>
                    <a:lnTo>
                      <a:pt x="45" y="106"/>
                    </a:lnTo>
                    <a:lnTo>
                      <a:pt x="94"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n-US" sz="1800" dirty="0"/>
              </a:p>
            </p:txBody>
          </p:sp>
          <p:sp>
            <p:nvSpPr>
              <p:cNvPr id="104007" name="Line 565"/>
              <p:cNvSpPr>
                <a:spLocks noChangeShapeType="1"/>
              </p:cNvSpPr>
              <p:nvPr/>
            </p:nvSpPr>
            <p:spPr bwMode="gray">
              <a:xfrm flipH="1">
                <a:off x="1364" y="2761"/>
                <a:ext cx="137" cy="38"/>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a:lstStyle/>
              <a:p>
                <a:endParaRPr lang="en-US" sz="1800" dirty="0"/>
              </a:p>
            </p:txBody>
          </p:sp>
          <p:sp>
            <p:nvSpPr>
              <p:cNvPr id="104008" name="Freeform 566"/>
              <p:cNvSpPr>
                <a:spLocks/>
              </p:cNvSpPr>
              <p:nvPr/>
            </p:nvSpPr>
            <p:spPr bwMode="gray">
              <a:xfrm>
                <a:off x="2118" y="3003"/>
                <a:ext cx="137" cy="196"/>
              </a:xfrm>
              <a:custGeom>
                <a:avLst/>
                <a:gdLst>
                  <a:gd name="T0" fmla="*/ 3059 w 94"/>
                  <a:gd name="T1" fmla="*/ 0 h 119"/>
                  <a:gd name="T2" fmla="*/ 5926 w 94"/>
                  <a:gd name="T3" fmla="*/ 28810 h 119"/>
                  <a:gd name="T4" fmla="*/ 0 w 94"/>
                  <a:gd name="T5" fmla="*/ 14501 h 119"/>
                  <a:gd name="T6" fmla="*/ 3059 w 94"/>
                  <a:gd name="T7" fmla="*/ 0 h 119"/>
                  <a:gd name="T8" fmla="*/ 0 60000 65536"/>
                  <a:gd name="T9" fmla="*/ 0 60000 65536"/>
                  <a:gd name="T10" fmla="*/ 0 60000 65536"/>
                  <a:gd name="T11" fmla="*/ 0 60000 65536"/>
                  <a:gd name="T12" fmla="*/ 0 w 94"/>
                  <a:gd name="T13" fmla="*/ 0 h 119"/>
                  <a:gd name="T14" fmla="*/ 94 w 94"/>
                  <a:gd name="T15" fmla="*/ 119 h 119"/>
                </a:gdLst>
                <a:ahLst/>
                <a:cxnLst>
                  <a:cxn ang="T8">
                    <a:pos x="T0" y="T1"/>
                  </a:cxn>
                  <a:cxn ang="T9">
                    <a:pos x="T2" y="T3"/>
                  </a:cxn>
                  <a:cxn ang="T10">
                    <a:pos x="T4" y="T5"/>
                  </a:cxn>
                  <a:cxn ang="T11">
                    <a:pos x="T6" y="T7"/>
                  </a:cxn>
                </a:cxnLst>
                <a:rect l="T12" t="T13" r="T14" b="T15"/>
                <a:pathLst>
                  <a:path w="94" h="119">
                    <a:moveTo>
                      <a:pt x="49" y="0"/>
                    </a:moveTo>
                    <a:lnTo>
                      <a:pt x="94" y="119"/>
                    </a:lnTo>
                    <a:lnTo>
                      <a:pt x="0" y="60"/>
                    </a:lnTo>
                    <a:lnTo>
                      <a:pt x="49"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n-US" sz="1800" dirty="0"/>
              </a:p>
            </p:txBody>
          </p:sp>
          <p:sp>
            <p:nvSpPr>
              <p:cNvPr id="104009" name="Freeform 567"/>
              <p:cNvSpPr>
                <a:spLocks/>
              </p:cNvSpPr>
              <p:nvPr/>
            </p:nvSpPr>
            <p:spPr bwMode="gray">
              <a:xfrm>
                <a:off x="2190" y="3003"/>
                <a:ext cx="137" cy="196"/>
              </a:xfrm>
              <a:custGeom>
                <a:avLst/>
                <a:gdLst>
                  <a:gd name="T0" fmla="*/ 5926 w 94"/>
                  <a:gd name="T1" fmla="*/ 18846 h 119"/>
                  <a:gd name="T2" fmla="*/ 0 w 94"/>
                  <a:gd name="T3" fmla="*/ 0 h 119"/>
                  <a:gd name="T4" fmla="*/ 2848 w 94"/>
                  <a:gd name="T5" fmla="*/ 28810 h 119"/>
                  <a:gd name="T6" fmla="*/ 5926 w 94"/>
                  <a:gd name="T7" fmla="*/ 18846 h 119"/>
                  <a:gd name="T8" fmla="*/ 0 60000 65536"/>
                  <a:gd name="T9" fmla="*/ 0 60000 65536"/>
                  <a:gd name="T10" fmla="*/ 0 60000 65536"/>
                  <a:gd name="T11" fmla="*/ 0 60000 65536"/>
                  <a:gd name="T12" fmla="*/ 0 w 94"/>
                  <a:gd name="T13" fmla="*/ 0 h 119"/>
                  <a:gd name="T14" fmla="*/ 94 w 94"/>
                  <a:gd name="T15" fmla="*/ 119 h 119"/>
                </a:gdLst>
                <a:ahLst/>
                <a:cxnLst>
                  <a:cxn ang="T8">
                    <a:pos x="T0" y="T1"/>
                  </a:cxn>
                  <a:cxn ang="T9">
                    <a:pos x="T2" y="T3"/>
                  </a:cxn>
                  <a:cxn ang="T10">
                    <a:pos x="T4" y="T5"/>
                  </a:cxn>
                  <a:cxn ang="T11">
                    <a:pos x="T6" y="T7"/>
                  </a:cxn>
                </a:cxnLst>
                <a:rect l="T12" t="T13" r="T14" b="T15"/>
                <a:pathLst>
                  <a:path w="94" h="119">
                    <a:moveTo>
                      <a:pt x="94" y="78"/>
                    </a:moveTo>
                    <a:lnTo>
                      <a:pt x="0" y="0"/>
                    </a:lnTo>
                    <a:lnTo>
                      <a:pt x="45" y="119"/>
                    </a:lnTo>
                    <a:lnTo>
                      <a:pt x="94" y="78"/>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n-US" sz="1800" dirty="0"/>
              </a:p>
            </p:txBody>
          </p:sp>
          <p:sp>
            <p:nvSpPr>
              <p:cNvPr id="104010" name="Freeform 568"/>
              <p:cNvSpPr>
                <a:spLocks/>
              </p:cNvSpPr>
              <p:nvPr/>
            </p:nvSpPr>
            <p:spPr bwMode="gray">
              <a:xfrm>
                <a:off x="1637" y="2662"/>
                <a:ext cx="137" cy="303"/>
              </a:xfrm>
              <a:custGeom>
                <a:avLst/>
                <a:gdLst>
                  <a:gd name="T0" fmla="*/ 2848 w 94"/>
                  <a:gd name="T1" fmla="*/ 0 h 184"/>
                  <a:gd name="T2" fmla="*/ 5926 w 94"/>
                  <a:gd name="T3" fmla="*/ 44467 h 184"/>
                  <a:gd name="T4" fmla="*/ 0 w 94"/>
                  <a:gd name="T5" fmla="*/ 24324 h 184"/>
                  <a:gd name="T6" fmla="*/ 2848 w 94"/>
                  <a:gd name="T7" fmla="*/ 0 h 184"/>
                  <a:gd name="T8" fmla="*/ 0 60000 65536"/>
                  <a:gd name="T9" fmla="*/ 0 60000 65536"/>
                  <a:gd name="T10" fmla="*/ 0 60000 65536"/>
                  <a:gd name="T11" fmla="*/ 0 60000 65536"/>
                  <a:gd name="T12" fmla="*/ 0 w 94"/>
                  <a:gd name="T13" fmla="*/ 0 h 184"/>
                  <a:gd name="T14" fmla="*/ 94 w 94"/>
                  <a:gd name="T15" fmla="*/ 184 h 184"/>
                </a:gdLst>
                <a:ahLst/>
                <a:cxnLst>
                  <a:cxn ang="T8">
                    <a:pos x="T0" y="T1"/>
                  </a:cxn>
                  <a:cxn ang="T9">
                    <a:pos x="T2" y="T3"/>
                  </a:cxn>
                  <a:cxn ang="T10">
                    <a:pos x="T4" y="T5"/>
                  </a:cxn>
                  <a:cxn ang="T11">
                    <a:pos x="T6" y="T7"/>
                  </a:cxn>
                </a:cxnLst>
                <a:rect l="T12" t="T13" r="T14" b="T15"/>
                <a:pathLst>
                  <a:path w="94" h="184">
                    <a:moveTo>
                      <a:pt x="45" y="0"/>
                    </a:moveTo>
                    <a:lnTo>
                      <a:pt x="94" y="184"/>
                    </a:lnTo>
                    <a:lnTo>
                      <a:pt x="0" y="101"/>
                    </a:lnTo>
                    <a:lnTo>
                      <a:pt x="45"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n-US" sz="1800" dirty="0"/>
              </a:p>
            </p:txBody>
          </p:sp>
          <p:sp>
            <p:nvSpPr>
              <p:cNvPr id="104011" name="Freeform 569"/>
              <p:cNvSpPr>
                <a:spLocks/>
              </p:cNvSpPr>
              <p:nvPr/>
            </p:nvSpPr>
            <p:spPr bwMode="gray">
              <a:xfrm>
                <a:off x="1702" y="2662"/>
                <a:ext cx="143" cy="303"/>
              </a:xfrm>
              <a:custGeom>
                <a:avLst/>
                <a:gdLst>
                  <a:gd name="T0" fmla="*/ 6266 w 98"/>
                  <a:gd name="T1" fmla="*/ 23408 h 184"/>
                  <a:gd name="T2" fmla="*/ 0 w 98"/>
                  <a:gd name="T3" fmla="*/ 0 h 184"/>
                  <a:gd name="T4" fmla="*/ 3139 w 98"/>
                  <a:gd name="T5" fmla="*/ 44467 h 184"/>
                  <a:gd name="T6" fmla="*/ 6266 w 98"/>
                  <a:gd name="T7" fmla="*/ 23408 h 184"/>
                  <a:gd name="T8" fmla="*/ 0 60000 65536"/>
                  <a:gd name="T9" fmla="*/ 0 60000 65536"/>
                  <a:gd name="T10" fmla="*/ 0 60000 65536"/>
                  <a:gd name="T11" fmla="*/ 0 60000 65536"/>
                  <a:gd name="T12" fmla="*/ 0 w 98"/>
                  <a:gd name="T13" fmla="*/ 0 h 184"/>
                  <a:gd name="T14" fmla="*/ 98 w 98"/>
                  <a:gd name="T15" fmla="*/ 184 h 184"/>
                </a:gdLst>
                <a:ahLst/>
                <a:cxnLst>
                  <a:cxn ang="T8">
                    <a:pos x="T0" y="T1"/>
                  </a:cxn>
                  <a:cxn ang="T9">
                    <a:pos x="T2" y="T3"/>
                  </a:cxn>
                  <a:cxn ang="T10">
                    <a:pos x="T4" y="T5"/>
                  </a:cxn>
                  <a:cxn ang="T11">
                    <a:pos x="T6" y="T7"/>
                  </a:cxn>
                </a:cxnLst>
                <a:rect l="T12" t="T13" r="T14" b="T15"/>
                <a:pathLst>
                  <a:path w="98" h="184">
                    <a:moveTo>
                      <a:pt x="98" y="97"/>
                    </a:moveTo>
                    <a:lnTo>
                      <a:pt x="0" y="0"/>
                    </a:lnTo>
                    <a:lnTo>
                      <a:pt x="49" y="184"/>
                    </a:lnTo>
                    <a:lnTo>
                      <a:pt x="98" y="97"/>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n-US" sz="1800" dirty="0"/>
              </a:p>
            </p:txBody>
          </p:sp>
          <p:sp>
            <p:nvSpPr>
              <p:cNvPr id="104012" name="Line 570"/>
              <p:cNvSpPr>
                <a:spLocks noChangeShapeType="1"/>
              </p:cNvSpPr>
              <p:nvPr/>
            </p:nvSpPr>
            <p:spPr bwMode="gray">
              <a:xfrm flipH="1" flipV="1">
                <a:off x="2190" y="3003"/>
                <a:ext cx="137" cy="128"/>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a:lstStyle/>
              <a:p>
                <a:endParaRPr lang="en-US" sz="1800" dirty="0"/>
              </a:p>
            </p:txBody>
          </p:sp>
          <p:sp>
            <p:nvSpPr>
              <p:cNvPr id="104013" name="Line 571"/>
              <p:cNvSpPr>
                <a:spLocks noChangeShapeType="1"/>
              </p:cNvSpPr>
              <p:nvPr/>
            </p:nvSpPr>
            <p:spPr bwMode="gray">
              <a:xfrm flipV="1">
                <a:off x="2118" y="3003"/>
                <a:ext cx="72" cy="99"/>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a:lstStyle/>
              <a:p>
                <a:endParaRPr lang="en-US" sz="1800" dirty="0"/>
              </a:p>
            </p:txBody>
          </p:sp>
          <p:sp>
            <p:nvSpPr>
              <p:cNvPr id="104014" name="Line 572"/>
              <p:cNvSpPr>
                <a:spLocks noChangeShapeType="1"/>
              </p:cNvSpPr>
              <p:nvPr/>
            </p:nvSpPr>
            <p:spPr bwMode="gray">
              <a:xfrm flipV="1">
                <a:off x="1637" y="2662"/>
                <a:ext cx="65" cy="166"/>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a:lstStyle/>
              <a:p>
                <a:endParaRPr lang="en-US" sz="1800" dirty="0"/>
              </a:p>
            </p:txBody>
          </p:sp>
          <p:sp>
            <p:nvSpPr>
              <p:cNvPr id="104015" name="Freeform 573"/>
              <p:cNvSpPr>
                <a:spLocks/>
              </p:cNvSpPr>
              <p:nvPr/>
            </p:nvSpPr>
            <p:spPr bwMode="gray">
              <a:xfrm>
                <a:off x="1085" y="2912"/>
                <a:ext cx="136" cy="371"/>
              </a:xfrm>
              <a:custGeom>
                <a:avLst/>
                <a:gdLst>
                  <a:gd name="T0" fmla="*/ 3214 w 93"/>
                  <a:gd name="T1" fmla="*/ 0 h 225"/>
                  <a:gd name="T2" fmla="*/ 6092 w 93"/>
                  <a:gd name="T3" fmla="*/ 55152 h 225"/>
                  <a:gd name="T4" fmla="*/ 0 w 93"/>
                  <a:gd name="T5" fmla="*/ 52895 h 225"/>
                  <a:gd name="T6" fmla="*/ 3214 w 93"/>
                  <a:gd name="T7" fmla="*/ 0 h 225"/>
                  <a:gd name="T8" fmla="*/ 0 60000 65536"/>
                  <a:gd name="T9" fmla="*/ 0 60000 65536"/>
                  <a:gd name="T10" fmla="*/ 0 60000 65536"/>
                  <a:gd name="T11" fmla="*/ 0 60000 65536"/>
                  <a:gd name="T12" fmla="*/ 0 w 93"/>
                  <a:gd name="T13" fmla="*/ 0 h 225"/>
                  <a:gd name="T14" fmla="*/ 93 w 93"/>
                  <a:gd name="T15" fmla="*/ 225 h 225"/>
                </a:gdLst>
                <a:ahLst/>
                <a:cxnLst>
                  <a:cxn ang="T8">
                    <a:pos x="T0" y="T1"/>
                  </a:cxn>
                  <a:cxn ang="T9">
                    <a:pos x="T2" y="T3"/>
                  </a:cxn>
                  <a:cxn ang="T10">
                    <a:pos x="T4" y="T5"/>
                  </a:cxn>
                  <a:cxn ang="T11">
                    <a:pos x="T6" y="T7"/>
                  </a:cxn>
                </a:cxnLst>
                <a:rect l="T12" t="T13" r="T14" b="T15"/>
                <a:pathLst>
                  <a:path w="93" h="225">
                    <a:moveTo>
                      <a:pt x="49" y="0"/>
                    </a:moveTo>
                    <a:lnTo>
                      <a:pt x="93" y="225"/>
                    </a:lnTo>
                    <a:lnTo>
                      <a:pt x="0" y="216"/>
                    </a:lnTo>
                    <a:lnTo>
                      <a:pt x="49"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n-US" sz="1800" dirty="0"/>
              </a:p>
            </p:txBody>
          </p:sp>
          <p:sp>
            <p:nvSpPr>
              <p:cNvPr id="104016" name="Freeform 574"/>
              <p:cNvSpPr>
                <a:spLocks/>
              </p:cNvSpPr>
              <p:nvPr/>
            </p:nvSpPr>
            <p:spPr bwMode="gray">
              <a:xfrm>
                <a:off x="1157" y="2912"/>
                <a:ext cx="135" cy="371"/>
              </a:xfrm>
              <a:custGeom>
                <a:avLst/>
                <a:gdLst>
                  <a:gd name="T0" fmla="*/ 5622 w 93"/>
                  <a:gd name="T1" fmla="*/ 0 h 225"/>
                  <a:gd name="T2" fmla="*/ 0 w 93"/>
                  <a:gd name="T3" fmla="*/ 0 h 225"/>
                  <a:gd name="T4" fmla="*/ 2668 w 93"/>
                  <a:gd name="T5" fmla="*/ 55152 h 225"/>
                  <a:gd name="T6" fmla="*/ 5622 w 93"/>
                  <a:gd name="T7" fmla="*/ 0 h 225"/>
                  <a:gd name="T8" fmla="*/ 0 60000 65536"/>
                  <a:gd name="T9" fmla="*/ 0 60000 65536"/>
                  <a:gd name="T10" fmla="*/ 0 60000 65536"/>
                  <a:gd name="T11" fmla="*/ 0 60000 65536"/>
                  <a:gd name="T12" fmla="*/ 0 w 93"/>
                  <a:gd name="T13" fmla="*/ 0 h 225"/>
                  <a:gd name="T14" fmla="*/ 93 w 93"/>
                  <a:gd name="T15" fmla="*/ 225 h 225"/>
                </a:gdLst>
                <a:ahLst/>
                <a:cxnLst>
                  <a:cxn ang="T8">
                    <a:pos x="T0" y="T1"/>
                  </a:cxn>
                  <a:cxn ang="T9">
                    <a:pos x="T2" y="T3"/>
                  </a:cxn>
                  <a:cxn ang="T10">
                    <a:pos x="T4" y="T5"/>
                  </a:cxn>
                  <a:cxn ang="T11">
                    <a:pos x="T6" y="T7"/>
                  </a:cxn>
                </a:cxnLst>
                <a:rect l="T12" t="T13" r="T14" b="T15"/>
                <a:pathLst>
                  <a:path w="93" h="225">
                    <a:moveTo>
                      <a:pt x="93" y="0"/>
                    </a:moveTo>
                    <a:lnTo>
                      <a:pt x="0" y="0"/>
                    </a:lnTo>
                    <a:lnTo>
                      <a:pt x="44" y="225"/>
                    </a:lnTo>
                    <a:lnTo>
                      <a:pt x="93"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n-US" sz="1800" dirty="0"/>
              </a:p>
            </p:txBody>
          </p:sp>
          <p:sp>
            <p:nvSpPr>
              <p:cNvPr id="104017" name="Line 575"/>
              <p:cNvSpPr>
                <a:spLocks noChangeShapeType="1"/>
              </p:cNvSpPr>
              <p:nvPr/>
            </p:nvSpPr>
            <p:spPr bwMode="gray">
              <a:xfrm flipH="1" flipV="1">
                <a:off x="948" y="3245"/>
                <a:ext cx="137" cy="23"/>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a:lstStyle/>
              <a:p>
                <a:endParaRPr lang="en-US" sz="1800" dirty="0"/>
              </a:p>
            </p:txBody>
          </p:sp>
          <p:sp>
            <p:nvSpPr>
              <p:cNvPr id="104018" name="Line 576"/>
              <p:cNvSpPr>
                <a:spLocks noChangeShapeType="1"/>
              </p:cNvSpPr>
              <p:nvPr/>
            </p:nvSpPr>
            <p:spPr bwMode="gray">
              <a:xfrm flipH="1" flipV="1">
                <a:off x="1157" y="2912"/>
                <a:ext cx="6" cy="356"/>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a:lstStyle/>
              <a:p>
                <a:endParaRPr lang="en-US" sz="1800" dirty="0"/>
              </a:p>
            </p:txBody>
          </p:sp>
          <p:sp>
            <p:nvSpPr>
              <p:cNvPr id="104019" name="Line 577"/>
              <p:cNvSpPr>
                <a:spLocks noChangeShapeType="1"/>
              </p:cNvSpPr>
              <p:nvPr/>
            </p:nvSpPr>
            <p:spPr bwMode="gray">
              <a:xfrm flipH="1">
                <a:off x="1157" y="2912"/>
                <a:ext cx="135" cy="2"/>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a:lstStyle/>
              <a:p>
                <a:endParaRPr lang="en-US" sz="1800" dirty="0"/>
              </a:p>
            </p:txBody>
          </p:sp>
          <p:sp>
            <p:nvSpPr>
              <p:cNvPr id="104020" name="Freeform 578"/>
              <p:cNvSpPr>
                <a:spLocks/>
              </p:cNvSpPr>
              <p:nvPr/>
            </p:nvSpPr>
            <p:spPr bwMode="gray">
              <a:xfrm>
                <a:off x="1774" y="2822"/>
                <a:ext cx="137" cy="257"/>
              </a:xfrm>
              <a:custGeom>
                <a:avLst/>
                <a:gdLst>
                  <a:gd name="T0" fmla="*/ 3059 w 94"/>
                  <a:gd name="T1" fmla="*/ 0 h 156"/>
                  <a:gd name="T2" fmla="*/ 5926 w 94"/>
                  <a:gd name="T3" fmla="*/ 37804 h 156"/>
                  <a:gd name="T4" fmla="*/ 0 w 94"/>
                  <a:gd name="T5" fmla="*/ 21118 h 156"/>
                  <a:gd name="T6" fmla="*/ 3059 w 94"/>
                  <a:gd name="T7" fmla="*/ 0 h 156"/>
                  <a:gd name="T8" fmla="*/ 0 60000 65536"/>
                  <a:gd name="T9" fmla="*/ 0 60000 65536"/>
                  <a:gd name="T10" fmla="*/ 0 60000 65536"/>
                  <a:gd name="T11" fmla="*/ 0 60000 65536"/>
                  <a:gd name="T12" fmla="*/ 0 w 94"/>
                  <a:gd name="T13" fmla="*/ 0 h 156"/>
                  <a:gd name="T14" fmla="*/ 94 w 94"/>
                  <a:gd name="T15" fmla="*/ 156 h 156"/>
                </a:gdLst>
                <a:ahLst/>
                <a:cxnLst>
                  <a:cxn ang="T8">
                    <a:pos x="T0" y="T1"/>
                  </a:cxn>
                  <a:cxn ang="T9">
                    <a:pos x="T2" y="T3"/>
                  </a:cxn>
                  <a:cxn ang="T10">
                    <a:pos x="T4" y="T5"/>
                  </a:cxn>
                  <a:cxn ang="T11">
                    <a:pos x="T6" y="T7"/>
                  </a:cxn>
                </a:cxnLst>
                <a:rect l="T12" t="T13" r="T14" b="T15"/>
                <a:pathLst>
                  <a:path w="94" h="156">
                    <a:moveTo>
                      <a:pt x="49" y="0"/>
                    </a:moveTo>
                    <a:lnTo>
                      <a:pt x="94" y="156"/>
                    </a:lnTo>
                    <a:lnTo>
                      <a:pt x="0" y="87"/>
                    </a:lnTo>
                    <a:lnTo>
                      <a:pt x="49"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n-US" sz="1800" dirty="0"/>
              </a:p>
            </p:txBody>
          </p:sp>
          <p:sp>
            <p:nvSpPr>
              <p:cNvPr id="104021" name="Freeform 579"/>
              <p:cNvSpPr>
                <a:spLocks/>
              </p:cNvSpPr>
              <p:nvPr/>
            </p:nvSpPr>
            <p:spPr bwMode="gray">
              <a:xfrm>
                <a:off x="1845" y="2822"/>
                <a:ext cx="137" cy="257"/>
              </a:xfrm>
              <a:custGeom>
                <a:avLst/>
                <a:gdLst>
                  <a:gd name="T0" fmla="*/ 5926 w 94"/>
                  <a:gd name="T1" fmla="*/ 21118 h 156"/>
                  <a:gd name="T2" fmla="*/ 0 w 94"/>
                  <a:gd name="T3" fmla="*/ 0 h 156"/>
                  <a:gd name="T4" fmla="*/ 2848 w 94"/>
                  <a:gd name="T5" fmla="*/ 37804 h 156"/>
                  <a:gd name="T6" fmla="*/ 5926 w 94"/>
                  <a:gd name="T7" fmla="*/ 21118 h 156"/>
                  <a:gd name="T8" fmla="*/ 0 60000 65536"/>
                  <a:gd name="T9" fmla="*/ 0 60000 65536"/>
                  <a:gd name="T10" fmla="*/ 0 60000 65536"/>
                  <a:gd name="T11" fmla="*/ 0 60000 65536"/>
                  <a:gd name="T12" fmla="*/ 0 w 94"/>
                  <a:gd name="T13" fmla="*/ 0 h 156"/>
                  <a:gd name="T14" fmla="*/ 94 w 94"/>
                  <a:gd name="T15" fmla="*/ 156 h 156"/>
                </a:gdLst>
                <a:ahLst/>
                <a:cxnLst>
                  <a:cxn ang="T8">
                    <a:pos x="T0" y="T1"/>
                  </a:cxn>
                  <a:cxn ang="T9">
                    <a:pos x="T2" y="T3"/>
                  </a:cxn>
                  <a:cxn ang="T10">
                    <a:pos x="T4" y="T5"/>
                  </a:cxn>
                  <a:cxn ang="T11">
                    <a:pos x="T6" y="T7"/>
                  </a:cxn>
                </a:cxnLst>
                <a:rect l="T12" t="T13" r="T14" b="T15"/>
                <a:pathLst>
                  <a:path w="94" h="156">
                    <a:moveTo>
                      <a:pt x="94" y="87"/>
                    </a:moveTo>
                    <a:lnTo>
                      <a:pt x="0" y="0"/>
                    </a:lnTo>
                    <a:lnTo>
                      <a:pt x="45" y="156"/>
                    </a:lnTo>
                    <a:lnTo>
                      <a:pt x="94" y="87"/>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n-US" sz="1800" dirty="0"/>
              </a:p>
            </p:txBody>
          </p:sp>
          <p:sp>
            <p:nvSpPr>
              <p:cNvPr id="104022" name="Freeform 580"/>
              <p:cNvSpPr>
                <a:spLocks/>
              </p:cNvSpPr>
              <p:nvPr/>
            </p:nvSpPr>
            <p:spPr bwMode="gray">
              <a:xfrm>
                <a:off x="2255" y="3131"/>
                <a:ext cx="136" cy="175"/>
              </a:xfrm>
              <a:custGeom>
                <a:avLst/>
                <a:gdLst>
                  <a:gd name="T0" fmla="*/ 3214 w 93"/>
                  <a:gd name="T1" fmla="*/ 0 h 106"/>
                  <a:gd name="T2" fmla="*/ 6092 w 93"/>
                  <a:gd name="T3" fmla="*/ 26304 h 106"/>
                  <a:gd name="T4" fmla="*/ 0 w 93"/>
                  <a:gd name="T5" fmla="*/ 10204 h 106"/>
                  <a:gd name="T6" fmla="*/ 3214 w 93"/>
                  <a:gd name="T7" fmla="*/ 0 h 106"/>
                  <a:gd name="T8" fmla="*/ 0 60000 65536"/>
                  <a:gd name="T9" fmla="*/ 0 60000 65536"/>
                  <a:gd name="T10" fmla="*/ 0 60000 65536"/>
                  <a:gd name="T11" fmla="*/ 0 60000 65536"/>
                  <a:gd name="T12" fmla="*/ 0 w 93"/>
                  <a:gd name="T13" fmla="*/ 0 h 106"/>
                  <a:gd name="T14" fmla="*/ 93 w 93"/>
                  <a:gd name="T15" fmla="*/ 106 h 106"/>
                </a:gdLst>
                <a:ahLst/>
                <a:cxnLst>
                  <a:cxn ang="T8">
                    <a:pos x="T0" y="T1"/>
                  </a:cxn>
                  <a:cxn ang="T9">
                    <a:pos x="T2" y="T3"/>
                  </a:cxn>
                  <a:cxn ang="T10">
                    <a:pos x="T4" y="T5"/>
                  </a:cxn>
                  <a:cxn ang="T11">
                    <a:pos x="T6" y="T7"/>
                  </a:cxn>
                </a:cxnLst>
                <a:rect l="T12" t="T13" r="T14" b="T15"/>
                <a:pathLst>
                  <a:path w="93" h="106">
                    <a:moveTo>
                      <a:pt x="49" y="0"/>
                    </a:moveTo>
                    <a:lnTo>
                      <a:pt x="93" y="106"/>
                    </a:lnTo>
                    <a:lnTo>
                      <a:pt x="0" y="41"/>
                    </a:lnTo>
                    <a:lnTo>
                      <a:pt x="49"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n-US" sz="1800" dirty="0"/>
              </a:p>
            </p:txBody>
          </p:sp>
          <p:sp>
            <p:nvSpPr>
              <p:cNvPr id="104023" name="Freeform 581"/>
              <p:cNvSpPr>
                <a:spLocks/>
              </p:cNvSpPr>
              <p:nvPr/>
            </p:nvSpPr>
            <p:spPr bwMode="gray">
              <a:xfrm>
                <a:off x="2327" y="3131"/>
                <a:ext cx="135" cy="175"/>
              </a:xfrm>
              <a:custGeom>
                <a:avLst/>
                <a:gdLst>
                  <a:gd name="T0" fmla="*/ 5622 w 93"/>
                  <a:gd name="T1" fmla="*/ 20592 h 106"/>
                  <a:gd name="T2" fmla="*/ 0 w 93"/>
                  <a:gd name="T3" fmla="*/ 0 h 106"/>
                  <a:gd name="T4" fmla="*/ 2668 w 93"/>
                  <a:gd name="T5" fmla="*/ 26304 h 106"/>
                  <a:gd name="T6" fmla="*/ 5622 w 93"/>
                  <a:gd name="T7" fmla="*/ 20592 h 106"/>
                  <a:gd name="T8" fmla="*/ 0 60000 65536"/>
                  <a:gd name="T9" fmla="*/ 0 60000 65536"/>
                  <a:gd name="T10" fmla="*/ 0 60000 65536"/>
                  <a:gd name="T11" fmla="*/ 0 60000 65536"/>
                  <a:gd name="T12" fmla="*/ 0 w 93"/>
                  <a:gd name="T13" fmla="*/ 0 h 106"/>
                  <a:gd name="T14" fmla="*/ 93 w 93"/>
                  <a:gd name="T15" fmla="*/ 106 h 106"/>
                </a:gdLst>
                <a:ahLst/>
                <a:cxnLst>
                  <a:cxn ang="T8">
                    <a:pos x="T0" y="T1"/>
                  </a:cxn>
                  <a:cxn ang="T9">
                    <a:pos x="T2" y="T3"/>
                  </a:cxn>
                  <a:cxn ang="T10">
                    <a:pos x="T4" y="T5"/>
                  </a:cxn>
                  <a:cxn ang="T11">
                    <a:pos x="T6" y="T7"/>
                  </a:cxn>
                </a:cxnLst>
                <a:rect l="T12" t="T13" r="T14" b="T15"/>
                <a:pathLst>
                  <a:path w="93" h="106">
                    <a:moveTo>
                      <a:pt x="93" y="83"/>
                    </a:moveTo>
                    <a:lnTo>
                      <a:pt x="0" y="0"/>
                    </a:lnTo>
                    <a:lnTo>
                      <a:pt x="44" y="106"/>
                    </a:lnTo>
                    <a:lnTo>
                      <a:pt x="93" y="83"/>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n-US" sz="1800" dirty="0"/>
              </a:p>
            </p:txBody>
          </p:sp>
          <p:sp>
            <p:nvSpPr>
              <p:cNvPr id="104024" name="Line 582"/>
              <p:cNvSpPr>
                <a:spLocks noChangeShapeType="1"/>
              </p:cNvSpPr>
              <p:nvPr/>
            </p:nvSpPr>
            <p:spPr bwMode="gray">
              <a:xfrm flipV="1">
                <a:off x="1774" y="2822"/>
                <a:ext cx="71" cy="143"/>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a:lstStyle/>
              <a:p>
                <a:endParaRPr lang="en-US" sz="1800" dirty="0"/>
              </a:p>
            </p:txBody>
          </p:sp>
          <p:sp>
            <p:nvSpPr>
              <p:cNvPr id="104025" name="Freeform 583"/>
              <p:cNvSpPr>
                <a:spLocks/>
              </p:cNvSpPr>
              <p:nvPr/>
            </p:nvSpPr>
            <p:spPr bwMode="gray">
              <a:xfrm>
                <a:off x="1429" y="2761"/>
                <a:ext cx="136" cy="234"/>
              </a:xfrm>
              <a:custGeom>
                <a:avLst/>
                <a:gdLst>
                  <a:gd name="T0" fmla="*/ 3214 w 93"/>
                  <a:gd name="T1" fmla="*/ 0 h 142"/>
                  <a:gd name="T2" fmla="*/ 6092 w 93"/>
                  <a:gd name="T3" fmla="*/ 34588 h 142"/>
                  <a:gd name="T4" fmla="*/ 0 w 93"/>
                  <a:gd name="T5" fmla="*/ 25832 h 142"/>
                  <a:gd name="T6" fmla="*/ 3214 w 93"/>
                  <a:gd name="T7" fmla="*/ 0 h 142"/>
                  <a:gd name="T8" fmla="*/ 0 60000 65536"/>
                  <a:gd name="T9" fmla="*/ 0 60000 65536"/>
                  <a:gd name="T10" fmla="*/ 0 60000 65536"/>
                  <a:gd name="T11" fmla="*/ 0 60000 65536"/>
                  <a:gd name="T12" fmla="*/ 0 w 93"/>
                  <a:gd name="T13" fmla="*/ 0 h 142"/>
                  <a:gd name="T14" fmla="*/ 93 w 93"/>
                  <a:gd name="T15" fmla="*/ 142 h 142"/>
                </a:gdLst>
                <a:ahLst/>
                <a:cxnLst>
                  <a:cxn ang="T8">
                    <a:pos x="T0" y="T1"/>
                  </a:cxn>
                  <a:cxn ang="T9">
                    <a:pos x="T2" y="T3"/>
                  </a:cxn>
                  <a:cxn ang="T10">
                    <a:pos x="T4" y="T5"/>
                  </a:cxn>
                  <a:cxn ang="T11">
                    <a:pos x="T6" y="T7"/>
                  </a:cxn>
                </a:cxnLst>
                <a:rect l="T12" t="T13" r="T14" b="T15"/>
                <a:pathLst>
                  <a:path w="93" h="142">
                    <a:moveTo>
                      <a:pt x="49" y="0"/>
                    </a:moveTo>
                    <a:lnTo>
                      <a:pt x="93" y="142"/>
                    </a:lnTo>
                    <a:lnTo>
                      <a:pt x="0" y="106"/>
                    </a:lnTo>
                    <a:lnTo>
                      <a:pt x="49"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n-US" sz="1800" dirty="0"/>
              </a:p>
            </p:txBody>
          </p:sp>
          <p:sp>
            <p:nvSpPr>
              <p:cNvPr id="104026" name="Freeform 584"/>
              <p:cNvSpPr>
                <a:spLocks/>
              </p:cNvSpPr>
              <p:nvPr/>
            </p:nvSpPr>
            <p:spPr bwMode="gray">
              <a:xfrm>
                <a:off x="1501" y="2761"/>
                <a:ext cx="136" cy="234"/>
              </a:xfrm>
              <a:custGeom>
                <a:avLst/>
                <a:gdLst>
                  <a:gd name="T0" fmla="*/ 6092 w 93"/>
                  <a:gd name="T1" fmla="*/ 10072 h 142"/>
                  <a:gd name="T2" fmla="*/ 0 w 93"/>
                  <a:gd name="T3" fmla="*/ 0 h 142"/>
                  <a:gd name="T4" fmla="*/ 2855 w 93"/>
                  <a:gd name="T5" fmla="*/ 34588 h 142"/>
                  <a:gd name="T6" fmla="*/ 6092 w 93"/>
                  <a:gd name="T7" fmla="*/ 10072 h 142"/>
                  <a:gd name="T8" fmla="*/ 0 60000 65536"/>
                  <a:gd name="T9" fmla="*/ 0 60000 65536"/>
                  <a:gd name="T10" fmla="*/ 0 60000 65536"/>
                  <a:gd name="T11" fmla="*/ 0 60000 65536"/>
                  <a:gd name="T12" fmla="*/ 0 w 93"/>
                  <a:gd name="T13" fmla="*/ 0 h 142"/>
                  <a:gd name="T14" fmla="*/ 93 w 93"/>
                  <a:gd name="T15" fmla="*/ 142 h 142"/>
                </a:gdLst>
                <a:ahLst/>
                <a:cxnLst>
                  <a:cxn ang="T8">
                    <a:pos x="T0" y="T1"/>
                  </a:cxn>
                  <a:cxn ang="T9">
                    <a:pos x="T2" y="T3"/>
                  </a:cxn>
                  <a:cxn ang="T10">
                    <a:pos x="T4" y="T5"/>
                  </a:cxn>
                  <a:cxn ang="T11">
                    <a:pos x="T6" y="T7"/>
                  </a:cxn>
                </a:cxnLst>
                <a:rect l="T12" t="T13" r="T14" b="T15"/>
                <a:pathLst>
                  <a:path w="93" h="142">
                    <a:moveTo>
                      <a:pt x="93" y="41"/>
                    </a:moveTo>
                    <a:lnTo>
                      <a:pt x="0" y="0"/>
                    </a:lnTo>
                    <a:lnTo>
                      <a:pt x="44" y="142"/>
                    </a:lnTo>
                    <a:lnTo>
                      <a:pt x="93" y="41"/>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n-US" sz="1800" dirty="0"/>
              </a:p>
            </p:txBody>
          </p:sp>
          <p:sp>
            <p:nvSpPr>
              <p:cNvPr id="104027" name="Line 585"/>
              <p:cNvSpPr>
                <a:spLocks noChangeShapeType="1"/>
              </p:cNvSpPr>
              <p:nvPr/>
            </p:nvSpPr>
            <p:spPr bwMode="gray">
              <a:xfrm flipH="1" flipV="1">
                <a:off x="2327" y="3131"/>
                <a:ext cx="135" cy="137"/>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a:lstStyle/>
              <a:p>
                <a:endParaRPr lang="en-US" sz="1800" dirty="0"/>
              </a:p>
            </p:txBody>
          </p:sp>
          <p:sp>
            <p:nvSpPr>
              <p:cNvPr id="104028" name="Line 586"/>
              <p:cNvSpPr>
                <a:spLocks noChangeShapeType="1"/>
              </p:cNvSpPr>
              <p:nvPr/>
            </p:nvSpPr>
            <p:spPr bwMode="gray">
              <a:xfrm flipH="1">
                <a:off x="2255" y="3131"/>
                <a:ext cx="72" cy="68"/>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a:lstStyle/>
              <a:p>
                <a:endParaRPr lang="en-US" sz="1800" dirty="0"/>
              </a:p>
            </p:txBody>
          </p:sp>
          <p:sp>
            <p:nvSpPr>
              <p:cNvPr id="104029" name="Line 587"/>
              <p:cNvSpPr>
                <a:spLocks noChangeShapeType="1"/>
              </p:cNvSpPr>
              <p:nvPr/>
            </p:nvSpPr>
            <p:spPr bwMode="gray">
              <a:xfrm flipH="1" flipV="1">
                <a:off x="1501" y="2761"/>
                <a:ext cx="136" cy="67"/>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a:lstStyle/>
              <a:p>
                <a:endParaRPr lang="en-US" sz="1800" dirty="0"/>
              </a:p>
            </p:txBody>
          </p:sp>
          <p:sp>
            <p:nvSpPr>
              <p:cNvPr id="104030" name="Line 588"/>
              <p:cNvSpPr>
                <a:spLocks noChangeShapeType="1"/>
              </p:cNvSpPr>
              <p:nvPr/>
            </p:nvSpPr>
            <p:spPr bwMode="gray">
              <a:xfrm flipV="1">
                <a:off x="1429" y="2761"/>
                <a:ext cx="72" cy="174"/>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a:lstStyle/>
              <a:p>
                <a:endParaRPr lang="en-US" sz="1800" dirty="0"/>
              </a:p>
            </p:txBody>
          </p:sp>
          <p:sp>
            <p:nvSpPr>
              <p:cNvPr id="104031" name="Freeform 589"/>
              <p:cNvSpPr>
                <a:spLocks/>
              </p:cNvSpPr>
              <p:nvPr/>
            </p:nvSpPr>
            <p:spPr bwMode="gray">
              <a:xfrm>
                <a:off x="1911" y="2965"/>
                <a:ext cx="136" cy="341"/>
              </a:xfrm>
              <a:custGeom>
                <a:avLst/>
                <a:gdLst>
                  <a:gd name="T0" fmla="*/ 3214 w 93"/>
                  <a:gd name="T1" fmla="*/ 0 h 207"/>
                  <a:gd name="T2" fmla="*/ 6092 w 93"/>
                  <a:gd name="T3" fmla="*/ 50204 h 207"/>
                  <a:gd name="T4" fmla="*/ 0 w 93"/>
                  <a:gd name="T5" fmla="*/ 16828 h 207"/>
                  <a:gd name="T6" fmla="*/ 3214 w 93"/>
                  <a:gd name="T7" fmla="*/ 0 h 207"/>
                  <a:gd name="T8" fmla="*/ 0 60000 65536"/>
                  <a:gd name="T9" fmla="*/ 0 60000 65536"/>
                  <a:gd name="T10" fmla="*/ 0 60000 65536"/>
                  <a:gd name="T11" fmla="*/ 0 60000 65536"/>
                  <a:gd name="T12" fmla="*/ 0 w 93"/>
                  <a:gd name="T13" fmla="*/ 0 h 207"/>
                  <a:gd name="T14" fmla="*/ 93 w 93"/>
                  <a:gd name="T15" fmla="*/ 207 h 207"/>
                </a:gdLst>
                <a:ahLst/>
                <a:cxnLst>
                  <a:cxn ang="T8">
                    <a:pos x="T0" y="T1"/>
                  </a:cxn>
                  <a:cxn ang="T9">
                    <a:pos x="T2" y="T3"/>
                  </a:cxn>
                  <a:cxn ang="T10">
                    <a:pos x="T4" y="T5"/>
                  </a:cxn>
                  <a:cxn ang="T11">
                    <a:pos x="T6" y="T7"/>
                  </a:cxn>
                </a:cxnLst>
                <a:rect l="T12" t="T13" r="T14" b="T15"/>
                <a:pathLst>
                  <a:path w="93" h="207">
                    <a:moveTo>
                      <a:pt x="49" y="0"/>
                    </a:moveTo>
                    <a:lnTo>
                      <a:pt x="93" y="207"/>
                    </a:lnTo>
                    <a:lnTo>
                      <a:pt x="0" y="69"/>
                    </a:lnTo>
                    <a:lnTo>
                      <a:pt x="49"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n-US" sz="1800" dirty="0"/>
              </a:p>
            </p:txBody>
          </p:sp>
          <p:sp>
            <p:nvSpPr>
              <p:cNvPr id="104032" name="Freeform 590"/>
              <p:cNvSpPr>
                <a:spLocks/>
              </p:cNvSpPr>
              <p:nvPr/>
            </p:nvSpPr>
            <p:spPr bwMode="gray">
              <a:xfrm>
                <a:off x="1982" y="2965"/>
                <a:ext cx="136" cy="341"/>
              </a:xfrm>
              <a:custGeom>
                <a:avLst/>
                <a:gdLst>
                  <a:gd name="T0" fmla="*/ 6092 w 93"/>
                  <a:gd name="T1" fmla="*/ 20185 h 207"/>
                  <a:gd name="T2" fmla="*/ 0 w 93"/>
                  <a:gd name="T3" fmla="*/ 0 h 207"/>
                  <a:gd name="T4" fmla="*/ 2855 w 93"/>
                  <a:gd name="T5" fmla="*/ 50204 h 207"/>
                  <a:gd name="T6" fmla="*/ 6092 w 93"/>
                  <a:gd name="T7" fmla="*/ 20185 h 207"/>
                  <a:gd name="T8" fmla="*/ 0 60000 65536"/>
                  <a:gd name="T9" fmla="*/ 0 60000 65536"/>
                  <a:gd name="T10" fmla="*/ 0 60000 65536"/>
                  <a:gd name="T11" fmla="*/ 0 60000 65536"/>
                  <a:gd name="T12" fmla="*/ 0 w 93"/>
                  <a:gd name="T13" fmla="*/ 0 h 207"/>
                  <a:gd name="T14" fmla="*/ 93 w 93"/>
                  <a:gd name="T15" fmla="*/ 207 h 207"/>
                </a:gdLst>
                <a:ahLst/>
                <a:cxnLst>
                  <a:cxn ang="T8">
                    <a:pos x="T0" y="T1"/>
                  </a:cxn>
                  <a:cxn ang="T9">
                    <a:pos x="T2" y="T3"/>
                  </a:cxn>
                  <a:cxn ang="T10">
                    <a:pos x="T4" y="T5"/>
                  </a:cxn>
                  <a:cxn ang="T11">
                    <a:pos x="T6" y="T7"/>
                  </a:cxn>
                </a:cxnLst>
                <a:rect l="T12" t="T13" r="T14" b="T15"/>
                <a:pathLst>
                  <a:path w="93" h="207">
                    <a:moveTo>
                      <a:pt x="93" y="83"/>
                    </a:moveTo>
                    <a:lnTo>
                      <a:pt x="0" y="0"/>
                    </a:lnTo>
                    <a:lnTo>
                      <a:pt x="44" y="207"/>
                    </a:lnTo>
                    <a:lnTo>
                      <a:pt x="93" y="83"/>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n-US" sz="1800" dirty="0"/>
              </a:p>
            </p:txBody>
          </p:sp>
          <p:sp>
            <p:nvSpPr>
              <p:cNvPr id="104033" name="Line 591"/>
              <p:cNvSpPr>
                <a:spLocks noChangeShapeType="1"/>
              </p:cNvSpPr>
              <p:nvPr/>
            </p:nvSpPr>
            <p:spPr bwMode="gray">
              <a:xfrm flipV="1">
                <a:off x="1911" y="2965"/>
                <a:ext cx="71" cy="114"/>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a:lstStyle/>
              <a:p>
                <a:endParaRPr lang="en-US" sz="1800" dirty="0"/>
              </a:p>
            </p:txBody>
          </p:sp>
          <p:sp>
            <p:nvSpPr>
              <p:cNvPr id="104034" name="Freeform 592"/>
              <p:cNvSpPr>
                <a:spLocks/>
              </p:cNvSpPr>
              <p:nvPr/>
            </p:nvSpPr>
            <p:spPr bwMode="gray">
              <a:xfrm>
                <a:off x="1221" y="2912"/>
                <a:ext cx="143" cy="394"/>
              </a:xfrm>
              <a:custGeom>
                <a:avLst/>
                <a:gdLst>
                  <a:gd name="T0" fmla="*/ 3139 w 98"/>
                  <a:gd name="T1" fmla="*/ 0 h 239"/>
                  <a:gd name="T2" fmla="*/ 6266 w 98"/>
                  <a:gd name="T3" fmla="*/ 58465 h 239"/>
                  <a:gd name="T4" fmla="*/ 0 w 98"/>
                  <a:gd name="T5" fmla="*/ 55030 h 239"/>
                  <a:gd name="T6" fmla="*/ 3139 w 98"/>
                  <a:gd name="T7" fmla="*/ 0 h 239"/>
                  <a:gd name="T8" fmla="*/ 0 60000 65536"/>
                  <a:gd name="T9" fmla="*/ 0 60000 65536"/>
                  <a:gd name="T10" fmla="*/ 0 60000 65536"/>
                  <a:gd name="T11" fmla="*/ 0 60000 65536"/>
                  <a:gd name="T12" fmla="*/ 0 w 98"/>
                  <a:gd name="T13" fmla="*/ 0 h 239"/>
                  <a:gd name="T14" fmla="*/ 98 w 98"/>
                  <a:gd name="T15" fmla="*/ 239 h 239"/>
                </a:gdLst>
                <a:ahLst/>
                <a:cxnLst>
                  <a:cxn ang="T8">
                    <a:pos x="T0" y="T1"/>
                  </a:cxn>
                  <a:cxn ang="T9">
                    <a:pos x="T2" y="T3"/>
                  </a:cxn>
                  <a:cxn ang="T10">
                    <a:pos x="T4" y="T5"/>
                  </a:cxn>
                  <a:cxn ang="T11">
                    <a:pos x="T6" y="T7"/>
                  </a:cxn>
                </a:cxnLst>
                <a:rect l="T12" t="T13" r="T14" b="T15"/>
                <a:pathLst>
                  <a:path w="98" h="239">
                    <a:moveTo>
                      <a:pt x="49" y="0"/>
                    </a:moveTo>
                    <a:lnTo>
                      <a:pt x="98" y="239"/>
                    </a:lnTo>
                    <a:lnTo>
                      <a:pt x="0" y="225"/>
                    </a:lnTo>
                    <a:lnTo>
                      <a:pt x="49"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n-US" sz="1800" dirty="0"/>
              </a:p>
            </p:txBody>
          </p:sp>
          <p:sp>
            <p:nvSpPr>
              <p:cNvPr id="104035" name="Freeform 593"/>
              <p:cNvSpPr>
                <a:spLocks/>
              </p:cNvSpPr>
              <p:nvPr/>
            </p:nvSpPr>
            <p:spPr bwMode="gray">
              <a:xfrm>
                <a:off x="1292" y="2912"/>
                <a:ext cx="137" cy="394"/>
              </a:xfrm>
              <a:custGeom>
                <a:avLst/>
                <a:gdLst>
                  <a:gd name="T0" fmla="*/ 5926 w 94"/>
                  <a:gd name="T1" fmla="*/ 3436 h 239"/>
                  <a:gd name="T2" fmla="*/ 0 w 94"/>
                  <a:gd name="T3" fmla="*/ 0 h 239"/>
                  <a:gd name="T4" fmla="*/ 3059 w 94"/>
                  <a:gd name="T5" fmla="*/ 58465 h 239"/>
                  <a:gd name="T6" fmla="*/ 5926 w 94"/>
                  <a:gd name="T7" fmla="*/ 3436 h 239"/>
                  <a:gd name="T8" fmla="*/ 0 60000 65536"/>
                  <a:gd name="T9" fmla="*/ 0 60000 65536"/>
                  <a:gd name="T10" fmla="*/ 0 60000 65536"/>
                  <a:gd name="T11" fmla="*/ 0 60000 65536"/>
                  <a:gd name="T12" fmla="*/ 0 w 94"/>
                  <a:gd name="T13" fmla="*/ 0 h 239"/>
                  <a:gd name="T14" fmla="*/ 94 w 94"/>
                  <a:gd name="T15" fmla="*/ 239 h 239"/>
                </a:gdLst>
                <a:ahLst/>
                <a:cxnLst>
                  <a:cxn ang="T8">
                    <a:pos x="T0" y="T1"/>
                  </a:cxn>
                  <a:cxn ang="T9">
                    <a:pos x="T2" y="T3"/>
                  </a:cxn>
                  <a:cxn ang="T10">
                    <a:pos x="T4" y="T5"/>
                  </a:cxn>
                  <a:cxn ang="T11">
                    <a:pos x="T6" y="T7"/>
                  </a:cxn>
                </a:cxnLst>
                <a:rect l="T12" t="T13" r="T14" b="T15"/>
                <a:pathLst>
                  <a:path w="94" h="239">
                    <a:moveTo>
                      <a:pt x="94" y="14"/>
                    </a:moveTo>
                    <a:lnTo>
                      <a:pt x="0" y="0"/>
                    </a:lnTo>
                    <a:lnTo>
                      <a:pt x="49" y="239"/>
                    </a:lnTo>
                    <a:lnTo>
                      <a:pt x="94" y="14"/>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n-US" sz="1800" dirty="0"/>
              </a:p>
            </p:txBody>
          </p:sp>
          <p:sp>
            <p:nvSpPr>
              <p:cNvPr id="104036" name="Line 594"/>
              <p:cNvSpPr>
                <a:spLocks noChangeShapeType="1"/>
              </p:cNvSpPr>
              <p:nvPr/>
            </p:nvSpPr>
            <p:spPr bwMode="gray">
              <a:xfrm flipH="1" flipV="1">
                <a:off x="1085" y="3268"/>
                <a:ext cx="136" cy="1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a:lstStyle/>
              <a:p>
                <a:endParaRPr lang="en-US" sz="1800" dirty="0"/>
              </a:p>
            </p:txBody>
          </p:sp>
          <p:sp>
            <p:nvSpPr>
              <p:cNvPr id="104037" name="Line 595"/>
              <p:cNvSpPr>
                <a:spLocks noChangeShapeType="1"/>
              </p:cNvSpPr>
              <p:nvPr/>
            </p:nvSpPr>
            <p:spPr bwMode="gray">
              <a:xfrm flipV="1">
                <a:off x="2391" y="3268"/>
                <a:ext cx="71" cy="38"/>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a:lstStyle/>
              <a:p>
                <a:endParaRPr lang="en-US" sz="1800" dirty="0"/>
              </a:p>
            </p:txBody>
          </p:sp>
          <p:sp>
            <p:nvSpPr>
              <p:cNvPr id="104038" name="Line 596"/>
              <p:cNvSpPr>
                <a:spLocks noChangeShapeType="1"/>
              </p:cNvSpPr>
              <p:nvPr/>
            </p:nvSpPr>
            <p:spPr bwMode="gray">
              <a:xfrm flipH="1" flipV="1">
                <a:off x="1292" y="2912"/>
                <a:ext cx="137" cy="23"/>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a:lstStyle/>
              <a:p>
                <a:endParaRPr lang="en-US" sz="1800" dirty="0"/>
              </a:p>
            </p:txBody>
          </p:sp>
          <p:sp>
            <p:nvSpPr>
              <p:cNvPr id="104039" name="Freeform 597"/>
              <p:cNvSpPr>
                <a:spLocks/>
              </p:cNvSpPr>
              <p:nvPr/>
            </p:nvSpPr>
            <p:spPr bwMode="gray">
              <a:xfrm>
                <a:off x="1565" y="2828"/>
                <a:ext cx="145" cy="251"/>
              </a:xfrm>
              <a:custGeom>
                <a:avLst/>
                <a:gdLst>
                  <a:gd name="T0" fmla="*/ 3268 w 99"/>
                  <a:gd name="T1" fmla="*/ 0 h 152"/>
                  <a:gd name="T2" fmla="*/ 6588 w 99"/>
                  <a:gd name="T3" fmla="*/ 37797 h 152"/>
                  <a:gd name="T4" fmla="*/ 0 w 99"/>
                  <a:gd name="T5" fmla="*/ 25207 h 152"/>
                  <a:gd name="T6" fmla="*/ 3268 w 99"/>
                  <a:gd name="T7" fmla="*/ 0 h 152"/>
                  <a:gd name="T8" fmla="*/ 0 60000 65536"/>
                  <a:gd name="T9" fmla="*/ 0 60000 65536"/>
                  <a:gd name="T10" fmla="*/ 0 60000 65536"/>
                  <a:gd name="T11" fmla="*/ 0 60000 65536"/>
                  <a:gd name="T12" fmla="*/ 0 w 99"/>
                  <a:gd name="T13" fmla="*/ 0 h 152"/>
                  <a:gd name="T14" fmla="*/ 99 w 99"/>
                  <a:gd name="T15" fmla="*/ 152 h 152"/>
                </a:gdLst>
                <a:ahLst/>
                <a:cxnLst>
                  <a:cxn ang="T8">
                    <a:pos x="T0" y="T1"/>
                  </a:cxn>
                  <a:cxn ang="T9">
                    <a:pos x="T2" y="T3"/>
                  </a:cxn>
                  <a:cxn ang="T10">
                    <a:pos x="T4" y="T5"/>
                  </a:cxn>
                  <a:cxn ang="T11">
                    <a:pos x="T6" y="T7"/>
                  </a:cxn>
                </a:cxnLst>
                <a:rect l="T12" t="T13" r="T14" b="T15"/>
                <a:pathLst>
                  <a:path w="99" h="152">
                    <a:moveTo>
                      <a:pt x="49" y="0"/>
                    </a:moveTo>
                    <a:lnTo>
                      <a:pt x="99" y="152"/>
                    </a:lnTo>
                    <a:lnTo>
                      <a:pt x="0" y="101"/>
                    </a:lnTo>
                    <a:lnTo>
                      <a:pt x="49"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n-US" sz="1800" dirty="0"/>
              </a:p>
            </p:txBody>
          </p:sp>
          <p:sp>
            <p:nvSpPr>
              <p:cNvPr id="104040" name="Freeform 598"/>
              <p:cNvSpPr>
                <a:spLocks/>
              </p:cNvSpPr>
              <p:nvPr/>
            </p:nvSpPr>
            <p:spPr bwMode="gray">
              <a:xfrm>
                <a:off x="1637" y="2828"/>
                <a:ext cx="137" cy="251"/>
              </a:xfrm>
              <a:custGeom>
                <a:avLst/>
                <a:gdLst>
                  <a:gd name="T0" fmla="*/ 5926 w 94"/>
                  <a:gd name="T1" fmla="*/ 20618 h 152"/>
                  <a:gd name="T2" fmla="*/ 0 w 94"/>
                  <a:gd name="T3" fmla="*/ 0 h 152"/>
                  <a:gd name="T4" fmla="*/ 3125 w 94"/>
                  <a:gd name="T5" fmla="*/ 37797 h 152"/>
                  <a:gd name="T6" fmla="*/ 5926 w 94"/>
                  <a:gd name="T7" fmla="*/ 20618 h 152"/>
                  <a:gd name="T8" fmla="*/ 0 60000 65536"/>
                  <a:gd name="T9" fmla="*/ 0 60000 65536"/>
                  <a:gd name="T10" fmla="*/ 0 60000 65536"/>
                  <a:gd name="T11" fmla="*/ 0 60000 65536"/>
                  <a:gd name="T12" fmla="*/ 0 w 94"/>
                  <a:gd name="T13" fmla="*/ 0 h 152"/>
                  <a:gd name="T14" fmla="*/ 94 w 94"/>
                  <a:gd name="T15" fmla="*/ 152 h 152"/>
                </a:gdLst>
                <a:ahLst/>
                <a:cxnLst>
                  <a:cxn ang="T8">
                    <a:pos x="T0" y="T1"/>
                  </a:cxn>
                  <a:cxn ang="T9">
                    <a:pos x="T2" y="T3"/>
                  </a:cxn>
                  <a:cxn ang="T10">
                    <a:pos x="T4" y="T5"/>
                  </a:cxn>
                  <a:cxn ang="T11">
                    <a:pos x="T6" y="T7"/>
                  </a:cxn>
                </a:cxnLst>
                <a:rect l="T12" t="T13" r="T14" b="T15"/>
                <a:pathLst>
                  <a:path w="94" h="152">
                    <a:moveTo>
                      <a:pt x="94" y="83"/>
                    </a:moveTo>
                    <a:lnTo>
                      <a:pt x="0" y="0"/>
                    </a:lnTo>
                    <a:lnTo>
                      <a:pt x="50" y="152"/>
                    </a:lnTo>
                    <a:lnTo>
                      <a:pt x="94" y="83"/>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n-US" sz="1800" dirty="0"/>
              </a:p>
            </p:txBody>
          </p:sp>
          <p:sp>
            <p:nvSpPr>
              <p:cNvPr id="104041" name="Freeform 599"/>
              <p:cNvSpPr>
                <a:spLocks/>
              </p:cNvSpPr>
              <p:nvPr/>
            </p:nvSpPr>
            <p:spPr bwMode="gray">
              <a:xfrm>
                <a:off x="2047" y="3102"/>
                <a:ext cx="143" cy="225"/>
              </a:xfrm>
              <a:custGeom>
                <a:avLst/>
                <a:gdLst>
                  <a:gd name="T0" fmla="*/ 3139 w 98"/>
                  <a:gd name="T1" fmla="*/ 0 h 137"/>
                  <a:gd name="T2" fmla="*/ 6266 w 98"/>
                  <a:gd name="T3" fmla="*/ 32200 h 137"/>
                  <a:gd name="T4" fmla="*/ 0 w 98"/>
                  <a:gd name="T5" fmla="*/ 29109 h 137"/>
                  <a:gd name="T6" fmla="*/ 3139 w 98"/>
                  <a:gd name="T7" fmla="*/ 0 h 137"/>
                  <a:gd name="T8" fmla="*/ 0 60000 65536"/>
                  <a:gd name="T9" fmla="*/ 0 60000 65536"/>
                  <a:gd name="T10" fmla="*/ 0 60000 65536"/>
                  <a:gd name="T11" fmla="*/ 0 60000 65536"/>
                  <a:gd name="T12" fmla="*/ 0 w 98"/>
                  <a:gd name="T13" fmla="*/ 0 h 137"/>
                  <a:gd name="T14" fmla="*/ 98 w 98"/>
                  <a:gd name="T15" fmla="*/ 137 h 137"/>
                </a:gdLst>
                <a:ahLst/>
                <a:cxnLst>
                  <a:cxn ang="T8">
                    <a:pos x="T0" y="T1"/>
                  </a:cxn>
                  <a:cxn ang="T9">
                    <a:pos x="T2" y="T3"/>
                  </a:cxn>
                  <a:cxn ang="T10">
                    <a:pos x="T4" y="T5"/>
                  </a:cxn>
                  <a:cxn ang="T11">
                    <a:pos x="T6" y="T7"/>
                  </a:cxn>
                </a:cxnLst>
                <a:rect l="T12" t="T13" r="T14" b="T15"/>
                <a:pathLst>
                  <a:path w="98" h="137">
                    <a:moveTo>
                      <a:pt x="49" y="0"/>
                    </a:moveTo>
                    <a:lnTo>
                      <a:pt x="98" y="137"/>
                    </a:lnTo>
                    <a:lnTo>
                      <a:pt x="0" y="124"/>
                    </a:lnTo>
                    <a:lnTo>
                      <a:pt x="49"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n-US" sz="1800" dirty="0"/>
              </a:p>
            </p:txBody>
          </p:sp>
          <p:sp>
            <p:nvSpPr>
              <p:cNvPr id="104042" name="Freeform 600"/>
              <p:cNvSpPr>
                <a:spLocks/>
              </p:cNvSpPr>
              <p:nvPr/>
            </p:nvSpPr>
            <p:spPr bwMode="gray">
              <a:xfrm>
                <a:off x="2118" y="3102"/>
                <a:ext cx="137" cy="225"/>
              </a:xfrm>
              <a:custGeom>
                <a:avLst/>
                <a:gdLst>
                  <a:gd name="T0" fmla="*/ 5926 w 94"/>
                  <a:gd name="T1" fmla="*/ 13840 h 137"/>
                  <a:gd name="T2" fmla="*/ 0 w 94"/>
                  <a:gd name="T3" fmla="*/ 0 h 137"/>
                  <a:gd name="T4" fmla="*/ 3059 w 94"/>
                  <a:gd name="T5" fmla="*/ 32200 h 137"/>
                  <a:gd name="T6" fmla="*/ 5926 w 94"/>
                  <a:gd name="T7" fmla="*/ 13840 h 137"/>
                  <a:gd name="T8" fmla="*/ 0 60000 65536"/>
                  <a:gd name="T9" fmla="*/ 0 60000 65536"/>
                  <a:gd name="T10" fmla="*/ 0 60000 65536"/>
                  <a:gd name="T11" fmla="*/ 0 60000 65536"/>
                  <a:gd name="T12" fmla="*/ 0 w 94"/>
                  <a:gd name="T13" fmla="*/ 0 h 137"/>
                  <a:gd name="T14" fmla="*/ 94 w 94"/>
                  <a:gd name="T15" fmla="*/ 137 h 137"/>
                </a:gdLst>
                <a:ahLst/>
                <a:cxnLst>
                  <a:cxn ang="T8">
                    <a:pos x="T0" y="T1"/>
                  </a:cxn>
                  <a:cxn ang="T9">
                    <a:pos x="T2" y="T3"/>
                  </a:cxn>
                  <a:cxn ang="T10">
                    <a:pos x="T4" y="T5"/>
                  </a:cxn>
                  <a:cxn ang="T11">
                    <a:pos x="T6" y="T7"/>
                  </a:cxn>
                </a:cxnLst>
                <a:rect l="T12" t="T13" r="T14" b="T15"/>
                <a:pathLst>
                  <a:path w="94" h="137">
                    <a:moveTo>
                      <a:pt x="94" y="59"/>
                    </a:moveTo>
                    <a:lnTo>
                      <a:pt x="0" y="0"/>
                    </a:lnTo>
                    <a:lnTo>
                      <a:pt x="49" y="137"/>
                    </a:lnTo>
                    <a:lnTo>
                      <a:pt x="94" y="59"/>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n-US" sz="1800" dirty="0"/>
              </a:p>
            </p:txBody>
          </p:sp>
          <p:sp>
            <p:nvSpPr>
              <p:cNvPr id="104043" name="Line 601"/>
              <p:cNvSpPr>
                <a:spLocks noChangeShapeType="1"/>
              </p:cNvSpPr>
              <p:nvPr/>
            </p:nvSpPr>
            <p:spPr bwMode="gray">
              <a:xfrm flipH="1" flipV="1">
                <a:off x="1637" y="2828"/>
                <a:ext cx="137" cy="137"/>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a:lstStyle/>
              <a:p>
                <a:endParaRPr lang="en-US" sz="1800" dirty="0"/>
              </a:p>
            </p:txBody>
          </p:sp>
          <p:sp>
            <p:nvSpPr>
              <p:cNvPr id="104044" name="Line 602"/>
              <p:cNvSpPr>
                <a:spLocks noChangeShapeType="1"/>
              </p:cNvSpPr>
              <p:nvPr/>
            </p:nvSpPr>
            <p:spPr bwMode="gray">
              <a:xfrm flipV="1">
                <a:off x="1565" y="2828"/>
                <a:ext cx="72" cy="167"/>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a:lstStyle/>
              <a:p>
                <a:endParaRPr lang="en-US" sz="1800" dirty="0"/>
              </a:p>
            </p:txBody>
          </p:sp>
          <p:sp>
            <p:nvSpPr>
              <p:cNvPr id="104045" name="Line 603"/>
              <p:cNvSpPr>
                <a:spLocks noChangeShapeType="1"/>
              </p:cNvSpPr>
              <p:nvPr/>
            </p:nvSpPr>
            <p:spPr bwMode="gray">
              <a:xfrm flipV="1">
                <a:off x="2047" y="3102"/>
                <a:ext cx="71" cy="204"/>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a:lstStyle/>
              <a:p>
                <a:endParaRPr lang="en-US" sz="1800" dirty="0"/>
              </a:p>
            </p:txBody>
          </p:sp>
          <p:sp>
            <p:nvSpPr>
              <p:cNvPr id="104046" name="Freeform 604"/>
              <p:cNvSpPr>
                <a:spLocks/>
              </p:cNvSpPr>
              <p:nvPr/>
            </p:nvSpPr>
            <p:spPr bwMode="gray">
              <a:xfrm>
                <a:off x="1710" y="2965"/>
                <a:ext cx="135" cy="362"/>
              </a:xfrm>
              <a:custGeom>
                <a:avLst/>
                <a:gdLst>
                  <a:gd name="T0" fmla="*/ 2668 w 93"/>
                  <a:gd name="T1" fmla="*/ 0 h 220"/>
                  <a:gd name="T2" fmla="*/ 5622 w 93"/>
                  <a:gd name="T3" fmla="*/ 52712 h 220"/>
                  <a:gd name="T4" fmla="*/ 0 w 93"/>
                  <a:gd name="T5" fmla="*/ 16594 h 220"/>
                  <a:gd name="T6" fmla="*/ 2668 w 93"/>
                  <a:gd name="T7" fmla="*/ 0 h 220"/>
                  <a:gd name="T8" fmla="*/ 0 60000 65536"/>
                  <a:gd name="T9" fmla="*/ 0 60000 65536"/>
                  <a:gd name="T10" fmla="*/ 0 60000 65536"/>
                  <a:gd name="T11" fmla="*/ 0 60000 65536"/>
                  <a:gd name="T12" fmla="*/ 0 w 93"/>
                  <a:gd name="T13" fmla="*/ 0 h 220"/>
                  <a:gd name="T14" fmla="*/ 93 w 93"/>
                  <a:gd name="T15" fmla="*/ 220 h 220"/>
                </a:gdLst>
                <a:ahLst/>
                <a:cxnLst>
                  <a:cxn ang="T8">
                    <a:pos x="T0" y="T1"/>
                  </a:cxn>
                  <a:cxn ang="T9">
                    <a:pos x="T2" y="T3"/>
                  </a:cxn>
                  <a:cxn ang="T10">
                    <a:pos x="T4" y="T5"/>
                  </a:cxn>
                  <a:cxn ang="T11">
                    <a:pos x="T6" y="T7"/>
                  </a:cxn>
                </a:cxnLst>
                <a:rect l="T12" t="T13" r="T14" b="T15"/>
                <a:pathLst>
                  <a:path w="93" h="220">
                    <a:moveTo>
                      <a:pt x="44" y="0"/>
                    </a:moveTo>
                    <a:lnTo>
                      <a:pt x="93" y="220"/>
                    </a:lnTo>
                    <a:lnTo>
                      <a:pt x="0" y="69"/>
                    </a:lnTo>
                    <a:lnTo>
                      <a:pt x="44"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n-US" sz="1800" dirty="0"/>
              </a:p>
            </p:txBody>
          </p:sp>
          <p:sp>
            <p:nvSpPr>
              <p:cNvPr id="104047" name="Freeform 605"/>
              <p:cNvSpPr>
                <a:spLocks/>
              </p:cNvSpPr>
              <p:nvPr/>
            </p:nvSpPr>
            <p:spPr bwMode="gray">
              <a:xfrm>
                <a:off x="1774" y="2965"/>
                <a:ext cx="137" cy="362"/>
              </a:xfrm>
              <a:custGeom>
                <a:avLst/>
                <a:gdLst>
                  <a:gd name="T0" fmla="*/ 5926 w 94"/>
                  <a:gd name="T1" fmla="*/ 16594 h 220"/>
                  <a:gd name="T2" fmla="*/ 0 w 94"/>
                  <a:gd name="T3" fmla="*/ 0 h 220"/>
                  <a:gd name="T4" fmla="*/ 3059 w 94"/>
                  <a:gd name="T5" fmla="*/ 52712 h 220"/>
                  <a:gd name="T6" fmla="*/ 5926 w 94"/>
                  <a:gd name="T7" fmla="*/ 16594 h 220"/>
                  <a:gd name="T8" fmla="*/ 0 60000 65536"/>
                  <a:gd name="T9" fmla="*/ 0 60000 65536"/>
                  <a:gd name="T10" fmla="*/ 0 60000 65536"/>
                  <a:gd name="T11" fmla="*/ 0 60000 65536"/>
                  <a:gd name="T12" fmla="*/ 0 w 94"/>
                  <a:gd name="T13" fmla="*/ 0 h 220"/>
                  <a:gd name="T14" fmla="*/ 94 w 94"/>
                  <a:gd name="T15" fmla="*/ 220 h 220"/>
                </a:gdLst>
                <a:ahLst/>
                <a:cxnLst>
                  <a:cxn ang="T8">
                    <a:pos x="T0" y="T1"/>
                  </a:cxn>
                  <a:cxn ang="T9">
                    <a:pos x="T2" y="T3"/>
                  </a:cxn>
                  <a:cxn ang="T10">
                    <a:pos x="T4" y="T5"/>
                  </a:cxn>
                  <a:cxn ang="T11">
                    <a:pos x="T6" y="T7"/>
                  </a:cxn>
                </a:cxnLst>
                <a:rect l="T12" t="T13" r="T14" b="T15"/>
                <a:pathLst>
                  <a:path w="94" h="220">
                    <a:moveTo>
                      <a:pt x="94" y="69"/>
                    </a:moveTo>
                    <a:lnTo>
                      <a:pt x="0" y="0"/>
                    </a:lnTo>
                    <a:lnTo>
                      <a:pt x="49" y="220"/>
                    </a:lnTo>
                    <a:lnTo>
                      <a:pt x="94" y="69"/>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n-US" sz="1800" dirty="0"/>
              </a:p>
            </p:txBody>
          </p:sp>
          <p:sp>
            <p:nvSpPr>
              <p:cNvPr id="104048" name="Freeform 606"/>
              <p:cNvSpPr>
                <a:spLocks/>
              </p:cNvSpPr>
              <p:nvPr/>
            </p:nvSpPr>
            <p:spPr bwMode="gray">
              <a:xfrm>
                <a:off x="1364" y="2935"/>
                <a:ext cx="137" cy="392"/>
              </a:xfrm>
              <a:custGeom>
                <a:avLst/>
                <a:gdLst>
                  <a:gd name="T0" fmla="*/ 2848 w 94"/>
                  <a:gd name="T1" fmla="*/ 0 h 238"/>
                  <a:gd name="T2" fmla="*/ 5926 w 94"/>
                  <a:gd name="T3" fmla="*/ 57609 h 238"/>
                  <a:gd name="T4" fmla="*/ 0 w 94"/>
                  <a:gd name="T5" fmla="*/ 54490 h 238"/>
                  <a:gd name="T6" fmla="*/ 2848 w 94"/>
                  <a:gd name="T7" fmla="*/ 0 h 238"/>
                  <a:gd name="T8" fmla="*/ 0 60000 65536"/>
                  <a:gd name="T9" fmla="*/ 0 60000 65536"/>
                  <a:gd name="T10" fmla="*/ 0 60000 65536"/>
                  <a:gd name="T11" fmla="*/ 0 60000 65536"/>
                  <a:gd name="T12" fmla="*/ 0 w 94"/>
                  <a:gd name="T13" fmla="*/ 0 h 238"/>
                  <a:gd name="T14" fmla="*/ 94 w 94"/>
                  <a:gd name="T15" fmla="*/ 238 h 238"/>
                </a:gdLst>
                <a:ahLst/>
                <a:cxnLst>
                  <a:cxn ang="T8">
                    <a:pos x="T0" y="T1"/>
                  </a:cxn>
                  <a:cxn ang="T9">
                    <a:pos x="T2" y="T3"/>
                  </a:cxn>
                  <a:cxn ang="T10">
                    <a:pos x="T4" y="T5"/>
                  </a:cxn>
                  <a:cxn ang="T11">
                    <a:pos x="T6" y="T7"/>
                  </a:cxn>
                </a:cxnLst>
                <a:rect l="T12" t="T13" r="T14" b="T15"/>
                <a:pathLst>
                  <a:path w="94" h="238">
                    <a:moveTo>
                      <a:pt x="45" y="0"/>
                    </a:moveTo>
                    <a:lnTo>
                      <a:pt x="94" y="238"/>
                    </a:lnTo>
                    <a:lnTo>
                      <a:pt x="0" y="225"/>
                    </a:lnTo>
                    <a:lnTo>
                      <a:pt x="45"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n-US" sz="1800" dirty="0"/>
              </a:p>
            </p:txBody>
          </p:sp>
          <p:sp>
            <p:nvSpPr>
              <p:cNvPr id="104049" name="Freeform 607"/>
              <p:cNvSpPr>
                <a:spLocks/>
              </p:cNvSpPr>
              <p:nvPr/>
            </p:nvSpPr>
            <p:spPr bwMode="gray">
              <a:xfrm>
                <a:off x="1429" y="2935"/>
                <a:ext cx="136" cy="392"/>
              </a:xfrm>
              <a:custGeom>
                <a:avLst/>
                <a:gdLst>
                  <a:gd name="T0" fmla="*/ 6092 w 93"/>
                  <a:gd name="T1" fmla="*/ 8678 h 238"/>
                  <a:gd name="T2" fmla="*/ 0 w 93"/>
                  <a:gd name="T3" fmla="*/ 0 h 238"/>
                  <a:gd name="T4" fmla="*/ 3214 w 93"/>
                  <a:gd name="T5" fmla="*/ 57609 h 238"/>
                  <a:gd name="T6" fmla="*/ 6092 w 93"/>
                  <a:gd name="T7" fmla="*/ 8678 h 238"/>
                  <a:gd name="T8" fmla="*/ 0 60000 65536"/>
                  <a:gd name="T9" fmla="*/ 0 60000 65536"/>
                  <a:gd name="T10" fmla="*/ 0 60000 65536"/>
                  <a:gd name="T11" fmla="*/ 0 60000 65536"/>
                  <a:gd name="T12" fmla="*/ 0 w 93"/>
                  <a:gd name="T13" fmla="*/ 0 h 238"/>
                  <a:gd name="T14" fmla="*/ 93 w 93"/>
                  <a:gd name="T15" fmla="*/ 238 h 238"/>
                </a:gdLst>
                <a:ahLst/>
                <a:cxnLst>
                  <a:cxn ang="T8">
                    <a:pos x="T0" y="T1"/>
                  </a:cxn>
                  <a:cxn ang="T9">
                    <a:pos x="T2" y="T3"/>
                  </a:cxn>
                  <a:cxn ang="T10">
                    <a:pos x="T4" y="T5"/>
                  </a:cxn>
                  <a:cxn ang="T11">
                    <a:pos x="T6" y="T7"/>
                  </a:cxn>
                </a:cxnLst>
                <a:rect l="T12" t="T13" r="T14" b="T15"/>
                <a:pathLst>
                  <a:path w="93" h="238">
                    <a:moveTo>
                      <a:pt x="93" y="36"/>
                    </a:moveTo>
                    <a:lnTo>
                      <a:pt x="0" y="0"/>
                    </a:lnTo>
                    <a:lnTo>
                      <a:pt x="49" y="238"/>
                    </a:lnTo>
                    <a:lnTo>
                      <a:pt x="93" y="36"/>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n-US" sz="1800" dirty="0"/>
              </a:p>
            </p:txBody>
          </p:sp>
          <p:sp>
            <p:nvSpPr>
              <p:cNvPr id="104050" name="Line 608"/>
              <p:cNvSpPr>
                <a:spLocks noChangeShapeType="1"/>
              </p:cNvSpPr>
              <p:nvPr/>
            </p:nvSpPr>
            <p:spPr bwMode="gray">
              <a:xfrm flipH="1" flipV="1">
                <a:off x="1774" y="2965"/>
                <a:ext cx="137" cy="114"/>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a:lstStyle/>
              <a:p>
                <a:endParaRPr lang="en-US" sz="1800" dirty="0"/>
              </a:p>
            </p:txBody>
          </p:sp>
          <p:sp>
            <p:nvSpPr>
              <p:cNvPr id="104051" name="Line 609"/>
              <p:cNvSpPr>
                <a:spLocks noChangeShapeType="1"/>
              </p:cNvSpPr>
              <p:nvPr/>
            </p:nvSpPr>
            <p:spPr bwMode="gray">
              <a:xfrm flipV="1">
                <a:off x="1710" y="2965"/>
                <a:ext cx="64" cy="114"/>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a:lstStyle/>
              <a:p>
                <a:endParaRPr lang="en-US" sz="1800" dirty="0"/>
              </a:p>
            </p:txBody>
          </p:sp>
          <p:sp>
            <p:nvSpPr>
              <p:cNvPr id="104052" name="Line 610"/>
              <p:cNvSpPr>
                <a:spLocks noChangeShapeType="1"/>
              </p:cNvSpPr>
              <p:nvPr/>
            </p:nvSpPr>
            <p:spPr bwMode="gray">
              <a:xfrm flipH="1" flipV="1">
                <a:off x="1221" y="3283"/>
                <a:ext cx="143" cy="23"/>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a:lstStyle/>
              <a:p>
                <a:endParaRPr lang="en-US" sz="1800" dirty="0"/>
              </a:p>
            </p:txBody>
          </p:sp>
          <p:sp>
            <p:nvSpPr>
              <p:cNvPr id="104053" name="Line 611"/>
              <p:cNvSpPr>
                <a:spLocks noChangeShapeType="1"/>
              </p:cNvSpPr>
              <p:nvPr/>
            </p:nvSpPr>
            <p:spPr bwMode="gray">
              <a:xfrm flipH="1" flipV="1">
                <a:off x="1429" y="2935"/>
                <a:ext cx="136" cy="60"/>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a:lstStyle/>
              <a:p>
                <a:endParaRPr lang="en-US" sz="1800" dirty="0"/>
              </a:p>
            </p:txBody>
          </p:sp>
          <p:sp>
            <p:nvSpPr>
              <p:cNvPr id="104054" name="Line 612"/>
              <p:cNvSpPr>
                <a:spLocks noChangeShapeType="1"/>
              </p:cNvSpPr>
              <p:nvPr/>
            </p:nvSpPr>
            <p:spPr bwMode="gray">
              <a:xfrm flipV="1">
                <a:off x="1364" y="2935"/>
                <a:ext cx="65" cy="371"/>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a:lstStyle/>
              <a:p>
                <a:endParaRPr lang="en-US" sz="1800" dirty="0"/>
              </a:p>
            </p:txBody>
          </p:sp>
          <p:sp>
            <p:nvSpPr>
              <p:cNvPr id="104055" name="Freeform 613"/>
              <p:cNvSpPr>
                <a:spLocks/>
              </p:cNvSpPr>
              <p:nvPr/>
            </p:nvSpPr>
            <p:spPr bwMode="gray">
              <a:xfrm>
                <a:off x="2190" y="3199"/>
                <a:ext cx="137" cy="145"/>
              </a:xfrm>
              <a:custGeom>
                <a:avLst/>
                <a:gdLst>
                  <a:gd name="T0" fmla="*/ 2848 w 94"/>
                  <a:gd name="T1" fmla="*/ 0 h 88"/>
                  <a:gd name="T2" fmla="*/ 5926 w 94"/>
                  <a:gd name="T3" fmla="*/ 21391 h 88"/>
                  <a:gd name="T4" fmla="*/ 0 w 94"/>
                  <a:gd name="T5" fmla="*/ 19054 h 88"/>
                  <a:gd name="T6" fmla="*/ 2848 w 94"/>
                  <a:gd name="T7" fmla="*/ 0 h 88"/>
                  <a:gd name="T8" fmla="*/ 0 60000 65536"/>
                  <a:gd name="T9" fmla="*/ 0 60000 65536"/>
                  <a:gd name="T10" fmla="*/ 0 60000 65536"/>
                  <a:gd name="T11" fmla="*/ 0 60000 65536"/>
                  <a:gd name="T12" fmla="*/ 0 w 94"/>
                  <a:gd name="T13" fmla="*/ 0 h 88"/>
                  <a:gd name="T14" fmla="*/ 94 w 94"/>
                  <a:gd name="T15" fmla="*/ 88 h 88"/>
                </a:gdLst>
                <a:ahLst/>
                <a:cxnLst>
                  <a:cxn ang="T8">
                    <a:pos x="T0" y="T1"/>
                  </a:cxn>
                  <a:cxn ang="T9">
                    <a:pos x="T2" y="T3"/>
                  </a:cxn>
                  <a:cxn ang="T10">
                    <a:pos x="T4" y="T5"/>
                  </a:cxn>
                  <a:cxn ang="T11">
                    <a:pos x="T6" y="T7"/>
                  </a:cxn>
                </a:cxnLst>
                <a:rect l="T12" t="T13" r="T14" b="T15"/>
                <a:pathLst>
                  <a:path w="94" h="88">
                    <a:moveTo>
                      <a:pt x="45" y="0"/>
                    </a:moveTo>
                    <a:lnTo>
                      <a:pt x="94" y="88"/>
                    </a:lnTo>
                    <a:lnTo>
                      <a:pt x="0" y="78"/>
                    </a:lnTo>
                    <a:lnTo>
                      <a:pt x="45"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n-US" sz="1800" dirty="0"/>
              </a:p>
            </p:txBody>
          </p:sp>
          <p:sp>
            <p:nvSpPr>
              <p:cNvPr id="104056" name="Freeform 614"/>
              <p:cNvSpPr>
                <a:spLocks/>
              </p:cNvSpPr>
              <p:nvPr/>
            </p:nvSpPr>
            <p:spPr bwMode="gray">
              <a:xfrm>
                <a:off x="2255" y="3199"/>
                <a:ext cx="136" cy="145"/>
              </a:xfrm>
              <a:custGeom>
                <a:avLst/>
                <a:gdLst>
                  <a:gd name="T0" fmla="*/ 6092 w 93"/>
                  <a:gd name="T1" fmla="*/ 15765 h 88"/>
                  <a:gd name="T2" fmla="*/ 0 w 93"/>
                  <a:gd name="T3" fmla="*/ 0 h 88"/>
                  <a:gd name="T4" fmla="*/ 3214 w 93"/>
                  <a:gd name="T5" fmla="*/ 21391 h 88"/>
                  <a:gd name="T6" fmla="*/ 6092 w 93"/>
                  <a:gd name="T7" fmla="*/ 15765 h 88"/>
                  <a:gd name="T8" fmla="*/ 0 60000 65536"/>
                  <a:gd name="T9" fmla="*/ 0 60000 65536"/>
                  <a:gd name="T10" fmla="*/ 0 60000 65536"/>
                  <a:gd name="T11" fmla="*/ 0 60000 65536"/>
                  <a:gd name="T12" fmla="*/ 0 w 93"/>
                  <a:gd name="T13" fmla="*/ 0 h 88"/>
                  <a:gd name="T14" fmla="*/ 93 w 93"/>
                  <a:gd name="T15" fmla="*/ 88 h 88"/>
                </a:gdLst>
                <a:ahLst/>
                <a:cxnLst>
                  <a:cxn ang="T8">
                    <a:pos x="T0" y="T1"/>
                  </a:cxn>
                  <a:cxn ang="T9">
                    <a:pos x="T2" y="T3"/>
                  </a:cxn>
                  <a:cxn ang="T10">
                    <a:pos x="T4" y="T5"/>
                  </a:cxn>
                  <a:cxn ang="T11">
                    <a:pos x="T6" y="T7"/>
                  </a:cxn>
                </a:cxnLst>
                <a:rect l="T12" t="T13" r="T14" b="T15"/>
                <a:pathLst>
                  <a:path w="93" h="88">
                    <a:moveTo>
                      <a:pt x="93" y="65"/>
                    </a:moveTo>
                    <a:lnTo>
                      <a:pt x="0" y="0"/>
                    </a:lnTo>
                    <a:lnTo>
                      <a:pt x="49" y="88"/>
                    </a:lnTo>
                    <a:lnTo>
                      <a:pt x="93" y="65"/>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n-US" sz="1800" dirty="0"/>
              </a:p>
            </p:txBody>
          </p:sp>
          <p:sp>
            <p:nvSpPr>
              <p:cNvPr id="104057" name="Line 615"/>
              <p:cNvSpPr>
                <a:spLocks noChangeShapeType="1"/>
              </p:cNvSpPr>
              <p:nvPr/>
            </p:nvSpPr>
            <p:spPr bwMode="gray">
              <a:xfrm flipH="1">
                <a:off x="2190" y="3199"/>
                <a:ext cx="65" cy="128"/>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a:lstStyle/>
              <a:p>
                <a:endParaRPr lang="en-US" sz="1800" dirty="0"/>
              </a:p>
            </p:txBody>
          </p:sp>
          <p:sp>
            <p:nvSpPr>
              <p:cNvPr id="104058" name="Freeform 616"/>
              <p:cNvSpPr>
                <a:spLocks/>
              </p:cNvSpPr>
              <p:nvPr/>
            </p:nvSpPr>
            <p:spPr bwMode="gray">
              <a:xfrm>
                <a:off x="1845" y="3079"/>
                <a:ext cx="137" cy="265"/>
              </a:xfrm>
              <a:custGeom>
                <a:avLst/>
                <a:gdLst>
                  <a:gd name="T0" fmla="*/ 2848 w 94"/>
                  <a:gd name="T1" fmla="*/ 0 h 161"/>
                  <a:gd name="T2" fmla="*/ 5926 w 94"/>
                  <a:gd name="T3" fmla="*/ 38698 h 161"/>
                  <a:gd name="T4" fmla="*/ 0 w 94"/>
                  <a:gd name="T5" fmla="*/ 36359 h 161"/>
                  <a:gd name="T6" fmla="*/ 2848 w 94"/>
                  <a:gd name="T7" fmla="*/ 0 h 161"/>
                  <a:gd name="T8" fmla="*/ 0 60000 65536"/>
                  <a:gd name="T9" fmla="*/ 0 60000 65536"/>
                  <a:gd name="T10" fmla="*/ 0 60000 65536"/>
                  <a:gd name="T11" fmla="*/ 0 60000 65536"/>
                  <a:gd name="T12" fmla="*/ 0 w 94"/>
                  <a:gd name="T13" fmla="*/ 0 h 161"/>
                  <a:gd name="T14" fmla="*/ 94 w 94"/>
                  <a:gd name="T15" fmla="*/ 161 h 161"/>
                </a:gdLst>
                <a:ahLst/>
                <a:cxnLst>
                  <a:cxn ang="T8">
                    <a:pos x="T0" y="T1"/>
                  </a:cxn>
                  <a:cxn ang="T9">
                    <a:pos x="T2" y="T3"/>
                  </a:cxn>
                  <a:cxn ang="T10">
                    <a:pos x="T4" y="T5"/>
                  </a:cxn>
                  <a:cxn ang="T11">
                    <a:pos x="T6" y="T7"/>
                  </a:cxn>
                </a:cxnLst>
                <a:rect l="T12" t="T13" r="T14" b="T15"/>
                <a:pathLst>
                  <a:path w="94" h="161">
                    <a:moveTo>
                      <a:pt x="45" y="0"/>
                    </a:moveTo>
                    <a:lnTo>
                      <a:pt x="94" y="161"/>
                    </a:lnTo>
                    <a:lnTo>
                      <a:pt x="0" y="151"/>
                    </a:lnTo>
                    <a:lnTo>
                      <a:pt x="45"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n-US" sz="1800" dirty="0"/>
              </a:p>
            </p:txBody>
          </p:sp>
          <p:sp>
            <p:nvSpPr>
              <p:cNvPr id="104059" name="Freeform 617"/>
              <p:cNvSpPr>
                <a:spLocks/>
              </p:cNvSpPr>
              <p:nvPr/>
            </p:nvSpPr>
            <p:spPr bwMode="gray">
              <a:xfrm>
                <a:off x="1911" y="3079"/>
                <a:ext cx="136" cy="265"/>
              </a:xfrm>
              <a:custGeom>
                <a:avLst/>
                <a:gdLst>
                  <a:gd name="T0" fmla="*/ 6092 w 93"/>
                  <a:gd name="T1" fmla="*/ 33183 h 161"/>
                  <a:gd name="T2" fmla="*/ 0 w 93"/>
                  <a:gd name="T3" fmla="*/ 0 h 161"/>
                  <a:gd name="T4" fmla="*/ 3214 w 93"/>
                  <a:gd name="T5" fmla="*/ 38698 h 161"/>
                  <a:gd name="T6" fmla="*/ 6092 w 93"/>
                  <a:gd name="T7" fmla="*/ 33183 h 161"/>
                  <a:gd name="T8" fmla="*/ 0 60000 65536"/>
                  <a:gd name="T9" fmla="*/ 0 60000 65536"/>
                  <a:gd name="T10" fmla="*/ 0 60000 65536"/>
                  <a:gd name="T11" fmla="*/ 0 60000 65536"/>
                  <a:gd name="T12" fmla="*/ 0 w 93"/>
                  <a:gd name="T13" fmla="*/ 0 h 161"/>
                  <a:gd name="T14" fmla="*/ 93 w 93"/>
                  <a:gd name="T15" fmla="*/ 161 h 161"/>
                </a:gdLst>
                <a:ahLst/>
                <a:cxnLst>
                  <a:cxn ang="T8">
                    <a:pos x="T0" y="T1"/>
                  </a:cxn>
                  <a:cxn ang="T9">
                    <a:pos x="T2" y="T3"/>
                  </a:cxn>
                  <a:cxn ang="T10">
                    <a:pos x="T4" y="T5"/>
                  </a:cxn>
                  <a:cxn ang="T11">
                    <a:pos x="T6" y="T7"/>
                  </a:cxn>
                </a:cxnLst>
                <a:rect l="T12" t="T13" r="T14" b="T15"/>
                <a:pathLst>
                  <a:path w="93" h="161">
                    <a:moveTo>
                      <a:pt x="93" y="138"/>
                    </a:moveTo>
                    <a:lnTo>
                      <a:pt x="0" y="0"/>
                    </a:lnTo>
                    <a:lnTo>
                      <a:pt x="49" y="161"/>
                    </a:lnTo>
                    <a:lnTo>
                      <a:pt x="93" y="138"/>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n-US" sz="1800" dirty="0"/>
              </a:p>
            </p:txBody>
          </p:sp>
          <p:sp>
            <p:nvSpPr>
              <p:cNvPr id="104060" name="Line 618"/>
              <p:cNvSpPr>
                <a:spLocks noChangeShapeType="1"/>
              </p:cNvSpPr>
              <p:nvPr/>
            </p:nvSpPr>
            <p:spPr bwMode="gray">
              <a:xfrm flipH="1" flipV="1">
                <a:off x="1911" y="3079"/>
                <a:ext cx="136" cy="227"/>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a:lstStyle/>
              <a:p>
                <a:endParaRPr lang="en-US" sz="1800" dirty="0"/>
              </a:p>
            </p:txBody>
          </p:sp>
          <p:sp>
            <p:nvSpPr>
              <p:cNvPr id="104061" name="Line 619"/>
              <p:cNvSpPr>
                <a:spLocks noChangeShapeType="1"/>
              </p:cNvSpPr>
              <p:nvPr/>
            </p:nvSpPr>
            <p:spPr bwMode="gray">
              <a:xfrm flipV="1">
                <a:off x="1845" y="3079"/>
                <a:ext cx="66" cy="248"/>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a:lstStyle/>
              <a:p>
                <a:endParaRPr lang="en-US" sz="1800" dirty="0"/>
              </a:p>
            </p:txBody>
          </p:sp>
          <p:sp>
            <p:nvSpPr>
              <p:cNvPr id="104062" name="Freeform 620"/>
              <p:cNvSpPr>
                <a:spLocks/>
              </p:cNvSpPr>
              <p:nvPr/>
            </p:nvSpPr>
            <p:spPr bwMode="gray">
              <a:xfrm>
                <a:off x="1501" y="2995"/>
                <a:ext cx="136" cy="349"/>
              </a:xfrm>
              <a:custGeom>
                <a:avLst/>
                <a:gdLst>
                  <a:gd name="T0" fmla="*/ 2855 w 93"/>
                  <a:gd name="T1" fmla="*/ 0 h 212"/>
                  <a:gd name="T2" fmla="*/ 6092 w 93"/>
                  <a:gd name="T3" fmla="*/ 51074 h 212"/>
                  <a:gd name="T4" fmla="*/ 0 w 93"/>
                  <a:gd name="T5" fmla="*/ 48664 h 212"/>
                  <a:gd name="T6" fmla="*/ 2855 w 93"/>
                  <a:gd name="T7" fmla="*/ 0 h 212"/>
                  <a:gd name="T8" fmla="*/ 0 60000 65536"/>
                  <a:gd name="T9" fmla="*/ 0 60000 65536"/>
                  <a:gd name="T10" fmla="*/ 0 60000 65536"/>
                  <a:gd name="T11" fmla="*/ 0 60000 65536"/>
                  <a:gd name="T12" fmla="*/ 0 w 93"/>
                  <a:gd name="T13" fmla="*/ 0 h 212"/>
                  <a:gd name="T14" fmla="*/ 93 w 93"/>
                  <a:gd name="T15" fmla="*/ 212 h 212"/>
                </a:gdLst>
                <a:ahLst/>
                <a:cxnLst>
                  <a:cxn ang="T8">
                    <a:pos x="T0" y="T1"/>
                  </a:cxn>
                  <a:cxn ang="T9">
                    <a:pos x="T2" y="T3"/>
                  </a:cxn>
                  <a:cxn ang="T10">
                    <a:pos x="T4" y="T5"/>
                  </a:cxn>
                  <a:cxn ang="T11">
                    <a:pos x="T6" y="T7"/>
                  </a:cxn>
                </a:cxnLst>
                <a:rect l="T12" t="T13" r="T14" b="T15"/>
                <a:pathLst>
                  <a:path w="93" h="212">
                    <a:moveTo>
                      <a:pt x="44" y="0"/>
                    </a:moveTo>
                    <a:lnTo>
                      <a:pt x="93" y="212"/>
                    </a:lnTo>
                    <a:lnTo>
                      <a:pt x="0" y="202"/>
                    </a:lnTo>
                    <a:lnTo>
                      <a:pt x="44"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n-US" sz="1800" dirty="0"/>
              </a:p>
            </p:txBody>
          </p:sp>
          <p:sp>
            <p:nvSpPr>
              <p:cNvPr id="104063" name="Freeform 621"/>
              <p:cNvSpPr>
                <a:spLocks/>
              </p:cNvSpPr>
              <p:nvPr/>
            </p:nvSpPr>
            <p:spPr bwMode="gray">
              <a:xfrm>
                <a:off x="1565" y="2995"/>
                <a:ext cx="145" cy="349"/>
              </a:xfrm>
              <a:custGeom>
                <a:avLst/>
                <a:gdLst>
                  <a:gd name="T0" fmla="*/ 6588 w 99"/>
                  <a:gd name="T1" fmla="*/ 12261 h 212"/>
                  <a:gd name="T2" fmla="*/ 0 w 99"/>
                  <a:gd name="T3" fmla="*/ 0 h 212"/>
                  <a:gd name="T4" fmla="*/ 3268 w 99"/>
                  <a:gd name="T5" fmla="*/ 51074 h 212"/>
                  <a:gd name="T6" fmla="*/ 6588 w 99"/>
                  <a:gd name="T7" fmla="*/ 12261 h 212"/>
                  <a:gd name="T8" fmla="*/ 0 60000 65536"/>
                  <a:gd name="T9" fmla="*/ 0 60000 65536"/>
                  <a:gd name="T10" fmla="*/ 0 60000 65536"/>
                  <a:gd name="T11" fmla="*/ 0 60000 65536"/>
                  <a:gd name="T12" fmla="*/ 0 w 99"/>
                  <a:gd name="T13" fmla="*/ 0 h 212"/>
                  <a:gd name="T14" fmla="*/ 99 w 99"/>
                  <a:gd name="T15" fmla="*/ 212 h 212"/>
                </a:gdLst>
                <a:ahLst/>
                <a:cxnLst>
                  <a:cxn ang="T8">
                    <a:pos x="T0" y="T1"/>
                  </a:cxn>
                  <a:cxn ang="T9">
                    <a:pos x="T2" y="T3"/>
                  </a:cxn>
                  <a:cxn ang="T10">
                    <a:pos x="T4" y="T5"/>
                  </a:cxn>
                  <a:cxn ang="T11">
                    <a:pos x="T6" y="T7"/>
                  </a:cxn>
                </a:cxnLst>
                <a:rect l="T12" t="T13" r="T14" b="T15"/>
                <a:pathLst>
                  <a:path w="99" h="212">
                    <a:moveTo>
                      <a:pt x="99" y="51"/>
                    </a:moveTo>
                    <a:lnTo>
                      <a:pt x="0" y="0"/>
                    </a:lnTo>
                    <a:lnTo>
                      <a:pt x="49" y="212"/>
                    </a:lnTo>
                    <a:lnTo>
                      <a:pt x="99" y="51"/>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n-US" sz="1800" dirty="0"/>
              </a:p>
            </p:txBody>
          </p:sp>
          <p:sp>
            <p:nvSpPr>
              <p:cNvPr id="104064" name="Freeform 622"/>
              <p:cNvSpPr>
                <a:spLocks/>
              </p:cNvSpPr>
              <p:nvPr/>
            </p:nvSpPr>
            <p:spPr bwMode="gray">
              <a:xfrm>
                <a:off x="1982" y="3306"/>
                <a:ext cx="136" cy="59"/>
              </a:xfrm>
              <a:custGeom>
                <a:avLst/>
                <a:gdLst>
                  <a:gd name="T0" fmla="*/ 2855 w 93"/>
                  <a:gd name="T1" fmla="*/ 0 h 36"/>
                  <a:gd name="T2" fmla="*/ 6092 w 93"/>
                  <a:gd name="T3" fmla="*/ 8289 h 36"/>
                  <a:gd name="T4" fmla="*/ 0 w 93"/>
                  <a:gd name="T5" fmla="*/ 5307 h 36"/>
                  <a:gd name="T6" fmla="*/ 2855 w 93"/>
                  <a:gd name="T7" fmla="*/ 0 h 36"/>
                  <a:gd name="T8" fmla="*/ 0 60000 65536"/>
                  <a:gd name="T9" fmla="*/ 0 60000 65536"/>
                  <a:gd name="T10" fmla="*/ 0 60000 65536"/>
                  <a:gd name="T11" fmla="*/ 0 60000 65536"/>
                  <a:gd name="T12" fmla="*/ 0 w 93"/>
                  <a:gd name="T13" fmla="*/ 0 h 36"/>
                  <a:gd name="T14" fmla="*/ 93 w 93"/>
                  <a:gd name="T15" fmla="*/ 36 h 36"/>
                </a:gdLst>
                <a:ahLst/>
                <a:cxnLst>
                  <a:cxn ang="T8">
                    <a:pos x="T0" y="T1"/>
                  </a:cxn>
                  <a:cxn ang="T9">
                    <a:pos x="T2" y="T3"/>
                  </a:cxn>
                  <a:cxn ang="T10">
                    <a:pos x="T4" y="T5"/>
                  </a:cxn>
                  <a:cxn ang="T11">
                    <a:pos x="T6" y="T7"/>
                  </a:cxn>
                </a:cxnLst>
                <a:rect l="T12" t="T13" r="T14" b="T15"/>
                <a:pathLst>
                  <a:path w="93" h="36">
                    <a:moveTo>
                      <a:pt x="44" y="0"/>
                    </a:moveTo>
                    <a:lnTo>
                      <a:pt x="93" y="36"/>
                    </a:lnTo>
                    <a:lnTo>
                      <a:pt x="0" y="23"/>
                    </a:lnTo>
                    <a:lnTo>
                      <a:pt x="44"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n-US" sz="1800" dirty="0"/>
              </a:p>
            </p:txBody>
          </p:sp>
          <p:sp>
            <p:nvSpPr>
              <p:cNvPr id="104065" name="Freeform 623"/>
              <p:cNvSpPr>
                <a:spLocks/>
              </p:cNvSpPr>
              <p:nvPr/>
            </p:nvSpPr>
            <p:spPr bwMode="gray">
              <a:xfrm>
                <a:off x="2047" y="3306"/>
                <a:ext cx="143" cy="59"/>
              </a:xfrm>
              <a:custGeom>
                <a:avLst/>
                <a:gdLst>
                  <a:gd name="T0" fmla="*/ 6266 w 98"/>
                  <a:gd name="T1" fmla="*/ 2922 h 36"/>
                  <a:gd name="T2" fmla="*/ 0 w 98"/>
                  <a:gd name="T3" fmla="*/ 0 h 36"/>
                  <a:gd name="T4" fmla="*/ 3139 w 98"/>
                  <a:gd name="T5" fmla="*/ 8289 h 36"/>
                  <a:gd name="T6" fmla="*/ 6266 w 98"/>
                  <a:gd name="T7" fmla="*/ 2922 h 36"/>
                  <a:gd name="T8" fmla="*/ 0 60000 65536"/>
                  <a:gd name="T9" fmla="*/ 0 60000 65536"/>
                  <a:gd name="T10" fmla="*/ 0 60000 65536"/>
                  <a:gd name="T11" fmla="*/ 0 60000 65536"/>
                  <a:gd name="T12" fmla="*/ 0 w 98"/>
                  <a:gd name="T13" fmla="*/ 0 h 36"/>
                  <a:gd name="T14" fmla="*/ 98 w 98"/>
                  <a:gd name="T15" fmla="*/ 36 h 36"/>
                </a:gdLst>
                <a:ahLst/>
                <a:cxnLst>
                  <a:cxn ang="T8">
                    <a:pos x="T0" y="T1"/>
                  </a:cxn>
                  <a:cxn ang="T9">
                    <a:pos x="T2" y="T3"/>
                  </a:cxn>
                  <a:cxn ang="T10">
                    <a:pos x="T4" y="T5"/>
                  </a:cxn>
                  <a:cxn ang="T11">
                    <a:pos x="T6" y="T7"/>
                  </a:cxn>
                </a:cxnLst>
                <a:rect l="T12" t="T13" r="T14" b="T15"/>
                <a:pathLst>
                  <a:path w="98" h="36">
                    <a:moveTo>
                      <a:pt x="98" y="13"/>
                    </a:moveTo>
                    <a:lnTo>
                      <a:pt x="0" y="0"/>
                    </a:lnTo>
                    <a:lnTo>
                      <a:pt x="49" y="36"/>
                    </a:lnTo>
                    <a:lnTo>
                      <a:pt x="98" y="13"/>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n-US" sz="1800" dirty="0"/>
              </a:p>
            </p:txBody>
          </p:sp>
          <p:sp>
            <p:nvSpPr>
              <p:cNvPr id="104066" name="Line 624"/>
              <p:cNvSpPr>
                <a:spLocks noChangeShapeType="1"/>
              </p:cNvSpPr>
              <p:nvPr/>
            </p:nvSpPr>
            <p:spPr bwMode="gray">
              <a:xfrm flipH="1" flipV="1">
                <a:off x="1565" y="2995"/>
                <a:ext cx="145" cy="84"/>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a:lstStyle/>
              <a:p>
                <a:endParaRPr lang="en-US" sz="1800" dirty="0"/>
              </a:p>
            </p:txBody>
          </p:sp>
          <p:sp>
            <p:nvSpPr>
              <p:cNvPr id="104067" name="Line 625"/>
              <p:cNvSpPr>
                <a:spLocks noChangeShapeType="1"/>
              </p:cNvSpPr>
              <p:nvPr/>
            </p:nvSpPr>
            <p:spPr bwMode="gray">
              <a:xfrm flipV="1">
                <a:off x="1501" y="2995"/>
                <a:ext cx="64" cy="332"/>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a:lstStyle/>
              <a:p>
                <a:endParaRPr lang="en-US" sz="1800" dirty="0"/>
              </a:p>
            </p:txBody>
          </p:sp>
          <p:sp>
            <p:nvSpPr>
              <p:cNvPr id="104068" name="Line 626"/>
              <p:cNvSpPr>
                <a:spLocks noChangeShapeType="1"/>
              </p:cNvSpPr>
              <p:nvPr/>
            </p:nvSpPr>
            <p:spPr bwMode="gray">
              <a:xfrm flipH="1" flipV="1">
                <a:off x="2047" y="3306"/>
                <a:ext cx="143" cy="21"/>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a:lstStyle/>
              <a:p>
                <a:endParaRPr lang="en-US" sz="1800" dirty="0"/>
              </a:p>
            </p:txBody>
          </p:sp>
          <p:sp>
            <p:nvSpPr>
              <p:cNvPr id="104069" name="Line 627"/>
              <p:cNvSpPr>
                <a:spLocks noChangeShapeType="1"/>
              </p:cNvSpPr>
              <p:nvPr/>
            </p:nvSpPr>
            <p:spPr bwMode="gray">
              <a:xfrm flipV="1">
                <a:off x="1982" y="3306"/>
                <a:ext cx="65" cy="38"/>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a:lstStyle/>
              <a:p>
                <a:endParaRPr lang="en-US" sz="1800" dirty="0"/>
              </a:p>
            </p:txBody>
          </p:sp>
          <p:sp>
            <p:nvSpPr>
              <p:cNvPr id="104070" name="Line 628"/>
              <p:cNvSpPr>
                <a:spLocks noChangeShapeType="1"/>
              </p:cNvSpPr>
              <p:nvPr/>
            </p:nvSpPr>
            <p:spPr bwMode="gray">
              <a:xfrm flipH="1" flipV="1">
                <a:off x="1364" y="3306"/>
                <a:ext cx="137" cy="21"/>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a:lstStyle/>
              <a:p>
                <a:endParaRPr lang="en-US" sz="1800" dirty="0"/>
              </a:p>
            </p:txBody>
          </p:sp>
          <p:sp>
            <p:nvSpPr>
              <p:cNvPr id="104071" name="Line 629"/>
              <p:cNvSpPr>
                <a:spLocks noChangeShapeType="1"/>
              </p:cNvSpPr>
              <p:nvPr/>
            </p:nvSpPr>
            <p:spPr bwMode="gray">
              <a:xfrm flipV="1">
                <a:off x="2327" y="3306"/>
                <a:ext cx="64" cy="38"/>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a:lstStyle/>
              <a:p>
                <a:endParaRPr lang="en-US" sz="1800" dirty="0"/>
              </a:p>
            </p:txBody>
          </p:sp>
          <p:sp>
            <p:nvSpPr>
              <p:cNvPr id="104072" name="Freeform 630"/>
              <p:cNvSpPr>
                <a:spLocks/>
              </p:cNvSpPr>
              <p:nvPr/>
            </p:nvSpPr>
            <p:spPr bwMode="gray">
              <a:xfrm>
                <a:off x="1637" y="3079"/>
                <a:ext cx="137" cy="286"/>
              </a:xfrm>
              <a:custGeom>
                <a:avLst/>
                <a:gdLst>
                  <a:gd name="T0" fmla="*/ 3125 w 94"/>
                  <a:gd name="T1" fmla="*/ 0 h 174"/>
                  <a:gd name="T2" fmla="*/ 5926 w 94"/>
                  <a:gd name="T3" fmla="*/ 41196 h 174"/>
                  <a:gd name="T4" fmla="*/ 0 w 94"/>
                  <a:gd name="T5" fmla="*/ 38212 h 174"/>
                  <a:gd name="T6" fmla="*/ 3125 w 94"/>
                  <a:gd name="T7" fmla="*/ 0 h 174"/>
                  <a:gd name="T8" fmla="*/ 0 60000 65536"/>
                  <a:gd name="T9" fmla="*/ 0 60000 65536"/>
                  <a:gd name="T10" fmla="*/ 0 60000 65536"/>
                  <a:gd name="T11" fmla="*/ 0 60000 65536"/>
                  <a:gd name="T12" fmla="*/ 0 w 94"/>
                  <a:gd name="T13" fmla="*/ 0 h 174"/>
                  <a:gd name="T14" fmla="*/ 94 w 94"/>
                  <a:gd name="T15" fmla="*/ 174 h 174"/>
                </a:gdLst>
                <a:ahLst/>
                <a:cxnLst>
                  <a:cxn ang="T8">
                    <a:pos x="T0" y="T1"/>
                  </a:cxn>
                  <a:cxn ang="T9">
                    <a:pos x="T2" y="T3"/>
                  </a:cxn>
                  <a:cxn ang="T10">
                    <a:pos x="T4" y="T5"/>
                  </a:cxn>
                  <a:cxn ang="T11">
                    <a:pos x="T6" y="T7"/>
                  </a:cxn>
                </a:cxnLst>
                <a:rect l="T12" t="T13" r="T14" b="T15"/>
                <a:pathLst>
                  <a:path w="94" h="174">
                    <a:moveTo>
                      <a:pt x="50" y="0"/>
                    </a:moveTo>
                    <a:lnTo>
                      <a:pt x="94" y="174"/>
                    </a:lnTo>
                    <a:lnTo>
                      <a:pt x="0" y="161"/>
                    </a:lnTo>
                    <a:lnTo>
                      <a:pt x="50"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n-US" sz="1800" dirty="0"/>
              </a:p>
            </p:txBody>
          </p:sp>
          <p:sp>
            <p:nvSpPr>
              <p:cNvPr id="104073" name="Freeform 631"/>
              <p:cNvSpPr>
                <a:spLocks/>
              </p:cNvSpPr>
              <p:nvPr/>
            </p:nvSpPr>
            <p:spPr bwMode="gray">
              <a:xfrm>
                <a:off x="1710" y="3079"/>
                <a:ext cx="135" cy="286"/>
              </a:xfrm>
              <a:custGeom>
                <a:avLst/>
                <a:gdLst>
                  <a:gd name="T0" fmla="*/ 5622 w 93"/>
                  <a:gd name="T1" fmla="*/ 35752 h 174"/>
                  <a:gd name="T2" fmla="*/ 0 w 93"/>
                  <a:gd name="T3" fmla="*/ 0 h 174"/>
                  <a:gd name="T4" fmla="*/ 2668 w 93"/>
                  <a:gd name="T5" fmla="*/ 41196 h 174"/>
                  <a:gd name="T6" fmla="*/ 5622 w 93"/>
                  <a:gd name="T7" fmla="*/ 35752 h 174"/>
                  <a:gd name="T8" fmla="*/ 0 60000 65536"/>
                  <a:gd name="T9" fmla="*/ 0 60000 65536"/>
                  <a:gd name="T10" fmla="*/ 0 60000 65536"/>
                  <a:gd name="T11" fmla="*/ 0 60000 65536"/>
                  <a:gd name="T12" fmla="*/ 0 w 93"/>
                  <a:gd name="T13" fmla="*/ 0 h 174"/>
                  <a:gd name="T14" fmla="*/ 93 w 93"/>
                  <a:gd name="T15" fmla="*/ 174 h 174"/>
                </a:gdLst>
                <a:ahLst/>
                <a:cxnLst>
                  <a:cxn ang="T8">
                    <a:pos x="T0" y="T1"/>
                  </a:cxn>
                  <a:cxn ang="T9">
                    <a:pos x="T2" y="T3"/>
                  </a:cxn>
                  <a:cxn ang="T10">
                    <a:pos x="T4" y="T5"/>
                  </a:cxn>
                  <a:cxn ang="T11">
                    <a:pos x="T6" y="T7"/>
                  </a:cxn>
                </a:cxnLst>
                <a:rect l="T12" t="T13" r="T14" b="T15"/>
                <a:pathLst>
                  <a:path w="93" h="174">
                    <a:moveTo>
                      <a:pt x="93" y="151"/>
                    </a:moveTo>
                    <a:lnTo>
                      <a:pt x="0" y="0"/>
                    </a:lnTo>
                    <a:lnTo>
                      <a:pt x="44" y="174"/>
                    </a:lnTo>
                    <a:lnTo>
                      <a:pt x="93" y="151"/>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n-US" sz="1800" dirty="0"/>
              </a:p>
            </p:txBody>
          </p:sp>
          <p:sp>
            <p:nvSpPr>
              <p:cNvPr id="104074" name="Line 632"/>
              <p:cNvSpPr>
                <a:spLocks noChangeShapeType="1"/>
              </p:cNvSpPr>
              <p:nvPr/>
            </p:nvSpPr>
            <p:spPr bwMode="gray">
              <a:xfrm flipH="1" flipV="1">
                <a:off x="1710" y="3079"/>
                <a:ext cx="135" cy="248"/>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a:lstStyle/>
              <a:p>
                <a:endParaRPr lang="en-US" sz="1800" dirty="0"/>
              </a:p>
            </p:txBody>
          </p:sp>
          <p:sp>
            <p:nvSpPr>
              <p:cNvPr id="104075" name="Line 633"/>
              <p:cNvSpPr>
                <a:spLocks noChangeShapeType="1"/>
              </p:cNvSpPr>
              <p:nvPr/>
            </p:nvSpPr>
            <p:spPr bwMode="gray">
              <a:xfrm flipV="1">
                <a:off x="1637" y="3079"/>
                <a:ext cx="73" cy="265"/>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a:lstStyle/>
              <a:p>
                <a:endParaRPr lang="en-US" sz="1800" dirty="0"/>
              </a:p>
            </p:txBody>
          </p:sp>
          <p:sp>
            <p:nvSpPr>
              <p:cNvPr id="104076" name="Freeform 634"/>
              <p:cNvSpPr>
                <a:spLocks/>
              </p:cNvSpPr>
              <p:nvPr/>
            </p:nvSpPr>
            <p:spPr bwMode="gray">
              <a:xfrm>
                <a:off x="2118" y="3327"/>
                <a:ext cx="137" cy="55"/>
              </a:xfrm>
              <a:custGeom>
                <a:avLst/>
                <a:gdLst>
                  <a:gd name="T0" fmla="*/ 3059 w 94"/>
                  <a:gd name="T1" fmla="*/ 0 h 33"/>
                  <a:gd name="T2" fmla="*/ 5926 w 94"/>
                  <a:gd name="T3" fmla="*/ 9105 h 33"/>
                  <a:gd name="T4" fmla="*/ 0 w 94"/>
                  <a:gd name="T5" fmla="*/ 6263 h 33"/>
                  <a:gd name="T6" fmla="*/ 3059 w 94"/>
                  <a:gd name="T7" fmla="*/ 0 h 33"/>
                  <a:gd name="T8" fmla="*/ 0 60000 65536"/>
                  <a:gd name="T9" fmla="*/ 0 60000 65536"/>
                  <a:gd name="T10" fmla="*/ 0 60000 65536"/>
                  <a:gd name="T11" fmla="*/ 0 60000 65536"/>
                  <a:gd name="T12" fmla="*/ 0 w 94"/>
                  <a:gd name="T13" fmla="*/ 0 h 33"/>
                  <a:gd name="T14" fmla="*/ 94 w 94"/>
                  <a:gd name="T15" fmla="*/ 33 h 33"/>
                </a:gdLst>
                <a:ahLst/>
                <a:cxnLst>
                  <a:cxn ang="T8">
                    <a:pos x="T0" y="T1"/>
                  </a:cxn>
                  <a:cxn ang="T9">
                    <a:pos x="T2" y="T3"/>
                  </a:cxn>
                  <a:cxn ang="T10">
                    <a:pos x="T4" y="T5"/>
                  </a:cxn>
                  <a:cxn ang="T11">
                    <a:pos x="T6" y="T7"/>
                  </a:cxn>
                </a:cxnLst>
                <a:rect l="T12" t="T13" r="T14" b="T15"/>
                <a:pathLst>
                  <a:path w="94" h="33">
                    <a:moveTo>
                      <a:pt x="49" y="0"/>
                    </a:moveTo>
                    <a:lnTo>
                      <a:pt x="94" y="33"/>
                    </a:lnTo>
                    <a:lnTo>
                      <a:pt x="0" y="23"/>
                    </a:lnTo>
                    <a:lnTo>
                      <a:pt x="49"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n-US" sz="1800" dirty="0"/>
              </a:p>
            </p:txBody>
          </p:sp>
          <p:sp>
            <p:nvSpPr>
              <p:cNvPr id="104077" name="Freeform 635"/>
              <p:cNvSpPr>
                <a:spLocks/>
              </p:cNvSpPr>
              <p:nvPr/>
            </p:nvSpPr>
            <p:spPr bwMode="gray">
              <a:xfrm>
                <a:off x="2190" y="3327"/>
                <a:ext cx="137" cy="55"/>
              </a:xfrm>
              <a:custGeom>
                <a:avLst/>
                <a:gdLst>
                  <a:gd name="T0" fmla="*/ 5926 w 94"/>
                  <a:gd name="T1" fmla="*/ 2792 h 33"/>
                  <a:gd name="T2" fmla="*/ 0 w 94"/>
                  <a:gd name="T3" fmla="*/ 0 h 33"/>
                  <a:gd name="T4" fmla="*/ 2848 w 94"/>
                  <a:gd name="T5" fmla="*/ 9105 h 33"/>
                  <a:gd name="T6" fmla="*/ 5926 w 94"/>
                  <a:gd name="T7" fmla="*/ 2792 h 33"/>
                  <a:gd name="T8" fmla="*/ 0 60000 65536"/>
                  <a:gd name="T9" fmla="*/ 0 60000 65536"/>
                  <a:gd name="T10" fmla="*/ 0 60000 65536"/>
                  <a:gd name="T11" fmla="*/ 0 60000 65536"/>
                  <a:gd name="T12" fmla="*/ 0 w 94"/>
                  <a:gd name="T13" fmla="*/ 0 h 33"/>
                  <a:gd name="T14" fmla="*/ 94 w 94"/>
                  <a:gd name="T15" fmla="*/ 33 h 33"/>
                </a:gdLst>
                <a:ahLst/>
                <a:cxnLst>
                  <a:cxn ang="T8">
                    <a:pos x="T0" y="T1"/>
                  </a:cxn>
                  <a:cxn ang="T9">
                    <a:pos x="T2" y="T3"/>
                  </a:cxn>
                  <a:cxn ang="T10">
                    <a:pos x="T4" y="T5"/>
                  </a:cxn>
                  <a:cxn ang="T11">
                    <a:pos x="T6" y="T7"/>
                  </a:cxn>
                </a:cxnLst>
                <a:rect l="T12" t="T13" r="T14" b="T15"/>
                <a:pathLst>
                  <a:path w="94" h="33">
                    <a:moveTo>
                      <a:pt x="94" y="10"/>
                    </a:moveTo>
                    <a:lnTo>
                      <a:pt x="0" y="0"/>
                    </a:lnTo>
                    <a:lnTo>
                      <a:pt x="45" y="33"/>
                    </a:lnTo>
                    <a:lnTo>
                      <a:pt x="94" y="1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n-US" sz="1800" dirty="0"/>
              </a:p>
            </p:txBody>
          </p:sp>
          <p:sp>
            <p:nvSpPr>
              <p:cNvPr id="104078" name="Freeform 636"/>
              <p:cNvSpPr>
                <a:spLocks/>
              </p:cNvSpPr>
              <p:nvPr/>
            </p:nvSpPr>
            <p:spPr bwMode="gray">
              <a:xfrm>
                <a:off x="1774" y="3327"/>
                <a:ext cx="137" cy="55"/>
              </a:xfrm>
              <a:custGeom>
                <a:avLst/>
                <a:gdLst>
                  <a:gd name="T0" fmla="*/ 3059 w 94"/>
                  <a:gd name="T1" fmla="*/ 0 h 33"/>
                  <a:gd name="T2" fmla="*/ 5926 w 94"/>
                  <a:gd name="T3" fmla="*/ 9105 h 33"/>
                  <a:gd name="T4" fmla="*/ 0 w 94"/>
                  <a:gd name="T5" fmla="*/ 6263 h 33"/>
                  <a:gd name="T6" fmla="*/ 3059 w 94"/>
                  <a:gd name="T7" fmla="*/ 0 h 33"/>
                  <a:gd name="T8" fmla="*/ 0 60000 65536"/>
                  <a:gd name="T9" fmla="*/ 0 60000 65536"/>
                  <a:gd name="T10" fmla="*/ 0 60000 65536"/>
                  <a:gd name="T11" fmla="*/ 0 60000 65536"/>
                  <a:gd name="T12" fmla="*/ 0 w 94"/>
                  <a:gd name="T13" fmla="*/ 0 h 33"/>
                  <a:gd name="T14" fmla="*/ 94 w 94"/>
                  <a:gd name="T15" fmla="*/ 33 h 33"/>
                </a:gdLst>
                <a:ahLst/>
                <a:cxnLst>
                  <a:cxn ang="T8">
                    <a:pos x="T0" y="T1"/>
                  </a:cxn>
                  <a:cxn ang="T9">
                    <a:pos x="T2" y="T3"/>
                  </a:cxn>
                  <a:cxn ang="T10">
                    <a:pos x="T4" y="T5"/>
                  </a:cxn>
                  <a:cxn ang="T11">
                    <a:pos x="T6" y="T7"/>
                  </a:cxn>
                </a:cxnLst>
                <a:rect l="T12" t="T13" r="T14" b="T15"/>
                <a:pathLst>
                  <a:path w="94" h="33">
                    <a:moveTo>
                      <a:pt x="49" y="0"/>
                    </a:moveTo>
                    <a:lnTo>
                      <a:pt x="94" y="33"/>
                    </a:lnTo>
                    <a:lnTo>
                      <a:pt x="0" y="23"/>
                    </a:lnTo>
                    <a:lnTo>
                      <a:pt x="49"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n-US" sz="1800" dirty="0"/>
              </a:p>
            </p:txBody>
          </p:sp>
          <p:sp>
            <p:nvSpPr>
              <p:cNvPr id="104079" name="Freeform 637"/>
              <p:cNvSpPr>
                <a:spLocks/>
              </p:cNvSpPr>
              <p:nvPr/>
            </p:nvSpPr>
            <p:spPr bwMode="gray">
              <a:xfrm>
                <a:off x="1845" y="3327"/>
                <a:ext cx="137" cy="55"/>
              </a:xfrm>
              <a:custGeom>
                <a:avLst/>
                <a:gdLst>
                  <a:gd name="T0" fmla="*/ 5926 w 94"/>
                  <a:gd name="T1" fmla="*/ 2792 h 33"/>
                  <a:gd name="T2" fmla="*/ 0 w 94"/>
                  <a:gd name="T3" fmla="*/ 0 h 33"/>
                  <a:gd name="T4" fmla="*/ 2848 w 94"/>
                  <a:gd name="T5" fmla="*/ 9105 h 33"/>
                  <a:gd name="T6" fmla="*/ 5926 w 94"/>
                  <a:gd name="T7" fmla="*/ 2792 h 33"/>
                  <a:gd name="T8" fmla="*/ 0 60000 65536"/>
                  <a:gd name="T9" fmla="*/ 0 60000 65536"/>
                  <a:gd name="T10" fmla="*/ 0 60000 65536"/>
                  <a:gd name="T11" fmla="*/ 0 60000 65536"/>
                  <a:gd name="T12" fmla="*/ 0 w 94"/>
                  <a:gd name="T13" fmla="*/ 0 h 33"/>
                  <a:gd name="T14" fmla="*/ 94 w 94"/>
                  <a:gd name="T15" fmla="*/ 33 h 33"/>
                </a:gdLst>
                <a:ahLst/>
                <a:cxnLst>
                  <a:cxn ang="T8">
                    <a:pos x="T0" y="T1"/>
                  </a:cxn>
                  <a:cxn ang="T9">
                    <a:pos x="T2" y="T3"/>
                  </a:cxn>
                  <a:cxn ang="T10">
                    <a:pos x="T4" y="T5"/>
                  </a:cxn>
                  <a:cxn ang="T11">
                    <a:pos x="T6" y="T7"/>
                  </a:cxn>
                </a:cxnLst>
                <a:rect l="T12" t="T13" r="T14" b="T15"/>
                <a:pathLst>
                  <a:path w="94" h="33">
                    <a:moveTo>
                      <a:pt x="94" y="10"/>
                    </a:moveTo>
                    <a:lnTo>
                      <a:pt x="0" y="0"/>
                    </a:lnTo>
                    <a:lnTo>
                      <a:pt x="45" y="33"/>
                    </a:lnTo>
                    <a:lnTo>
                      <a:pt x="94" y="1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n-US" sz="1800" dirty="0"/>
              </a:p>
            </p:txBody>
          </p:sp>
          <p:sp>
            <p:nvSpPr>
              <p:cNvPr id="104080" name="Line 638"/>
              <p:cNvSpPr>
                <a:spLocks noChangeShapeType="1"/>
              </p:cNvSpPr>
              <p:nvPr/>
            </p:nvSpPr>
            <p:spPr bwMode="gray">
              <a:xfrm flipH="1" flipV="1">
                <a:off x="2190" y="3327"/>
                <a:ext cx="137" cy="17"/>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a:lstStyle/>
              <a:p>
                <a:endParaRPr lang="en-US" sz="1800" dirty="0"/>
              </a:p>
            </p:txBody>
          </p:sp>
          <p:sp>
            <p:nvSpPr>
              <p:cNvPr id="104081" name="Line 639"/>
              <p:cNvSpPr>
                <a:spLocks noChangeShapeType="1"/>
              </p:cNvSpPr>
              <p:nvPr/>
            </p:nvSpPr>
            <p:spPr bwMode="gray">
              <a:xfrm flipH="1">
                <a:off x="2118" y="3327"/>
                <a:ext cx="72" cy="38"/>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a:lstStyle/>
              <a:p>
                <a:endParaRPr lang="en-US" sz="1800" dirty="0"/>
              </a:p>
            </p:txBody>
          </p:sp>
          <p:sp>
            <p:nvSpPr>
              <p:cNvPr id="104082" name="Line 640"/>
              <p:cNvSpPr>
                <a:spLocks noChangeShapeType="1"/>
              </p:cNvSpPr>
              <p:nvPr/>
            </p:nvSpPr>
            <p:spPr bwMode="gray">
              <a:xfrm flipH="1" flipV="1">
                <a:off x="1845" y="3327"/>
                <a:ext cx="137" cy="17"/>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a:lstStyle/>
              <a:p>
                <a:endParaRPr lang="en-US" sz="1800" dirty="0"/>
              </a:p>
            </p:txBody>
          </p:sp>
          <p:sp>
            <p:nvSpPr>
              <p:cNvPr id="104083" name="Line 641"/>
              <p:cNvSpPr>
                <a:spLocks noChangeShapeType="1"/>
              </p:cNvSpPr>
              <p:nvPr/>
            </p:nvSpPr>
            <p:spPr bwMode="gray">
              <a:xfrm flipH="1" flipV="1">
                <a:off x="1501" y="3327"/>
                <a:ext cx="136" cy="17"/>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a:lstStyle/>
              <a:p>
                <a:endParaRPr lang="en-US" sz="1800" dirty="0"/>
              </a:p>
            </p:txBody>
          </p:sp>
          <p:sp>
            <p:nvSpPr>
              <p:cNvPr id="104084" name="Line 642"/>
              <p:cNvSpPr>
                <a:spLocks noChangeShapeType="1"/>
              </p:cNvSpPr>
              <p:nvPr/>
            </p:nvSpPr>
            <p:spPr bwMode="gray">
              <a:xfrm flipV="1">
                <a:off x="1774" y="3327"/>
                <a:ext cx="71" cy="38"/>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a:lstStyle/>
              <a:p>
                <a:endParaRPr lang="en-US" sz="1800" dirty="0"/>
              </a:p>
            </p:txBody>
          </p:sp>
          <p:sp>
            <p:nvSpPr>
              <p:cNvPr id="104085" name="Freeform 643"/>
              <p:cNvSpPr>
                <a:spLocks/>
              </p:cNvSpPr>
              <p:nvPr/>
            </p:nvSpPr>
            <p:spPr bwMode="gray">
              <a:xfrm>
                <a:off x="1911" y="3344"/>
                <a:ext cx="136" cy="59"/>
              </a:xfrm>
              <a:custGeom>
                <a:avLst/>
                <a:gdLst>
                  <a:gd name="T0" fmla="*/ 3214 w 93"/>
                  <a:gd name="T1" fmla="*/ 0 h 36"/>
                  <a:gd name="T2" fmla="*/ 6092 w 93"/>
                  <a:gd name="T3" fmla="*/ 8289 h 36"/>
                  <a:gd name="T4" fmla="*/ 0 w 93"/>
                  <a:gd name="T5" fmla="*/ 5307 h 36"/>
                  <a:gd name="T6" fmla="*/ 3214 w 93"/>
                  <a:gd name="T7" fmla="*/ 0 h 36"/>
                  <a:gd name="T8" fmla="*/ 0 60000 65536"/>
                  <a:gd name="T9" fmla="*/ 0 60000 65536"/>
                  <a:gd name="T10" fmla="*/ 0 60000 65536"/>
                  <a:gd name="T11" fmla="*/ 0 60000 65536"/>
                  <a:gd name="T12" fmla="*/ 0 w 93"/>
                  <a:gd name="T13" fmla="*/ 0 h 36"/>
                  <a:gd name="T14" fmla="*/ 93 w 93"/>
                  <a:gd name="T15" fmla="*/ 36 h 36"/>
                </a:gdLst>
                <a:ahLst/>
                <a:cxnLst>
                  <a:cxn ang="T8">
                    <a:pos x="T0" y="T1"/>
                  </a:cxn>
                  <a:cxn ang="T9">
                    <a:pos x="T2" y="T3"/>
                  </a:cxn>
                  <a:cxn ang="T10">
                    <a:pos x="T4" y="T5"/>
                  </a:cxn>
                  <a:cxn ang="T11">
                    <a:pos x="T6" y="T7"/>
                  </a:cxn>
                </a:cxnLst>
                <a:rect l="T12" t="T13" r="T14" b="T15"/>
                <a:pathLst>
                  <a:path w="93" h="36">
                    <a:moveTo>
                      <a:pt x="49" y="0"/>
                    </a:moveTo>
                    <a:lnTo>
                      <a:pt x="93" y="36"/>
                    </a:lnTo>
                    <a:lnTo>
                      <a:pt x="0" y="23"/>
                    </a:lnTo>
                    <a:lnTo>
                      <a:pt x="49" y="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n-US" sz="1800" dirty="0"/>
              </a:p>
            </p:txBody>
          </p:sp>
          <p:sp>
            <p:nvSpPr>
              <p:cNvPr id="104086" name="Freeform 644"/>
              <p:cNvSpPr>
                <a:spLocks/>
              </p:cNvSpPr>
              <p:nvPr/>
            </p:nvSpPr>
            <p:spPr bwMode="gray">
              <a:xfrm>
                <a:off x="1982" y="3344"/>
                <a:ext cx="136" cy="59"/>
              </a:xfrm>
              <a:custGeom>
                <a:avLst/>
                <a:gdLst>
                  <a:gd name="T0" fmla="*/ 6092 w 93"/>
                  <a:gd name="T1" fmla="*/ 2922 h 36"/>
                  <a:gd name="T2" fmla="*/ 0 w 93"/>
                  <a:gd name="T3" fmla="*/ 0 h 36"/>
                  <a:gd name="T4" fmla="*/ 2855 w 93"/>
                  <a:gd name="T5" fmla="*/ 8289 h 36"/>
                  <a:gd name="T6" fmla="*/ 6092 w 93"/>
                  <a:gd name="T7" fmla="*/ 2922 h 36"/>
                  <a:gd name="T8" fmla="*/ 0 60000 65536"/>
                  <a:gd name="T9" fmla="*/ 0 60000 65536"/>
                  <a:gd name="T10" fmla="*/ 0 60000 65536"/>
                  <a:gd name="T11" fmla="*/ 0 60000 65536"/>
                  <a:gd name="T12" fmla="*/ 0 w 93"/>
                  <a:gd name="T13" fmla="*/ 0 h 36"/>
                  <a:gd name="T14" fmla="*/ 93 w 93"/>
                  <a:gd name="T15" fmla="*/ 36 h 36"/>
                </a:gdLst>
                <a:ahLst/>
                <a:cxnLst>
                  <a:cxn ang="T8">
                    <a:pos x="T0" y="T1"/>
                  </a:cxn>
                  <a:cxn ang="T9">
                    <a:pos x="T2" y="T3"/>
                  </a:cxn>
                  <a:cxn ang="T10">
                    <a:pos x="T4" y="T5"/>
                  </a:cxn>
                  <a:cxn ang="T11">
                    <a:pos x="T6" y="T7"/>
                  </a:cxn>
                </a:cxnLst>
                <a:rect l="T12" t="T13" r="T14" b="T15"/>
                <a:pathLst>
                  <a:path w="93" h="36">
                    <a:moveTo>
                      <a:pt x="93" y="13"/>
                    </a:moveTo>
                    <a:lnTo>
                      <a:pt x="0" y="0"/>
                    </a:lnTo>
                    <a:lnTo>
                      <a:pt x="44" y="36"/>
                    </a:lnTo>
                    <a:lnTo>
                      <a:pt x="93" y="13"/>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n-US" sz="1800" dirty="0"/>
              </a:p>
            </p:txBody>
          </p:sp>
          <p:sp>
            <p:nvSpPr>
              <p:cNvPr id="104087" name="Line 645"/>
              <p:cNvSpPr>
                <a:spLocks noChangeShapeType="1"/>
              </p:cNvSpPr>
              <p:nvPr/>
            </p:nvSpPr>
            <p:spPr bwMode="gray">
              <a:xfrm flipH="1" flipV="1">
                <a:off x="1982" y="3344"/>
                <a:ext cx="136" cy="21"/>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a:lstStyle/>
              <a:p>
                <a:endParaRPr lang="en-US" sz="1800" dirty="0"/>
              </a:p>
            </p:txBody>
          </p:sp>
          <p:sp>
            <p:nvSpPr>
              <p:cNvPr id="104088" name="Line 646"/>
              <p:cNvSpPr>
                <a:spLocks noChangeShapeType="1"/>
              </p:cNvSpPr>
              <p:nvPr/>
            </p:nvSpPr>
            <p:spPr bwMode="gray">
              <a:xfrm flipV="1">
                <a:off x="2255" y="3344"/>
                <a:ext cx="72" cy="38"/>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a:lstStyle/>
              <a:p>
                <a:endParaRPr lang="en-US" sz="1800" dirty="0"/>
              </a:p>
            </p:txBody>
          </p:sp>
          <p:sp>
            <p:nvSpPr>
              <p:cNvPr id="104089" name="Line 647"/>
              <p:cNvSpPr>
                <a:spLocks noChangeShapeType="1"/>
              </p:cNvSpPr>
              <p:nvPr/>
            </p:nvSpPr>
            <p:spPr bwMode="gray">
              <a:xfrm flipV="1">
                <a:off x="1911" y="3344"/>
                <a:ext cx="71" cy="38"/>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a:lstStyle/>
              <a:p>
                <a:endParaRPr lang="en-US" sz="1800" dirty="0"/>
              </a:p>
            </p:txBody>
          </p:sp>
          <p:sp>
            <p:nvSpPr>
              <p:cNvPr id="104090" name="Line 648"/>
              <p:cNvSpPr>
                <a:spLocks noChangeShapeType="1"/>
              </p:cNvSpPr>
              <p:nvPr/>
            </p:nvSpPr>
            <p:spPr bwMode="gray">
              <a:xfrm flipH="1" flipV="1">
                <a:off x="1637" y="3344"/>
                <a:ext cx="137" cy="21"/>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a:lstStyle/>
              <a:p>
                <a:endParaRPr lang="en-US" sz="1800" dirty="0"/>
              </a:p>
            </p:txBody>
          </p:sp>
          <p:sp>
            <p:nvSpPr>
              <p:cNvPr id="104091" name="Line 649"/>
              <p:cNvSpPr>
                <a:spLocks noChangeShapeType="1"/>
              </p:cNvSpPr>
              <p:nvPr/>
            </p:nvSpPr>
            <p:spPr bwMode="gray">
              <a:xfrm flipH="1" flipV="1">
                <a:off x="2118" y="3365"/>
                <a:ext cx="137" cy="17"/>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a:lstStyle/>
              <a:p>
                <a:endParaRPr lang="en-US" sz="1800" dirty="0"/>
              </a:p>
            </p:txBody>
          </p:sp>
          <p:sp>
            <p:nvSpPr>
              <p:cNvPr id="104092" name="Line 650"/>
              <p:cNvSpPr>
                <a:spLocks noChangeShapeType="1"/>
              </p:cNvSpPr>
              <p:nvPr/>
            </p:nvSpPr>
            <p:spPr bwMode="gray">
              <a:xfrm flipH="1">
                <a:off x="2047" y="3365"/>
                <a:ext cx="71" cy="38"/>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a:lstStyle/>
              <a:p>
                <a:endParaRPr lang="en-US" sz="1800" dirty="0"/>
              </a:p>
            </p:txBody>
          </p:sp>
          <p:sp>
            <p:nvSpPr>
              <p:cNvPr id="104093" name="Line 651"/>
              <p:cNvSpPr>
                <a:spLocks noChangeShapeType="1"/>
              </p:cNvSpPr>
              <p:nvPr/>
            </p:nvSpPr>
            <p:spPr bwMode="gray">
              <a:xfrm flipH="1" flipV="1">
                <a:off x="1774" y="3365"/>
                <a:ext cx="137" cy="17"/>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a:lstStyle/>
              <a:p>
                <a:endParaRPr lang="en-US" sz="1800" dirty="0"/>
              </a:p>
            </p:txBody>
          </p:sp>
          <p:sp>
            <p:nvSpPr>
              <p:cNvPr id="104094" name="Line 652"/>
              <p:cNvSpPr>
                <a:spLocks noChangeShapeType="1"/>
              </p:cNvSpPr>
              <p:nvPr/>
            </p:nvSpPr>
            <p:spPr bwMode="gray">
              <a:xfrm flipH="1" flipV="1">
                <a:off x="1911" y="3382"/>
                <a:ext cx="136" cy="21"/>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a:lstStyle/>
              <a:p>
                <a:endParaRPr lang="en-US" sz="1800" dirty="0"/>
              </a:p>
            </p:txBody>
          </p:sp>
          <p:sp>
            <p:nvSpPr>
              <p:cNvPr id="104095" name="Line 653"/>
              <p:cNvSpPr>
                <a:spLocks noChangeShapeType="1"/>
              </p:cNvSpPr>
              <p:nvPr/>
            </p:nvSpPr>
            <p:spPr bwMode="gray">
              <a:xfrm>
                <a:off x="1464" y="1781"/>
                <a:ext cx="352" cy="188"/>
              </a:xfrm>
              <a:prstGeom prst="line">
                <a:avLst/>
              </a:prstGeom>
              <a:noFill/>
              <a:ln w="6350">
                <a:solidFill>
                  <a:schemeClr val="tx1"/>
                </a:solidFill>
                <a:round/>
                <a:headEnd/>
                <a:tailEnd/>
              </a:ln>
              <a:extLst>
                <a:ext uri="{909E8E84-426E-40dd-AFC4-6F175D3DCCD1}">
                  <a14:hiddenFill xmlns="" xmlns:a14="http://schemas.microsoft.com/office/drawing/2010/main">
                    <a:noFill/>
                  </a14:hiddenFill>
                </a:ext>
              </a:extLst>
            </p:spPr>
            <p:txBody>
              <a:bodyPr/>
              <a:lstStyle/>
              <a:p>
                <a:endParaRPr lang="en-US" sz="1800" dirty="0"/>
              </a:p>
            </p:txBody>
          </p:sp>
          <p:sp>
            <p:nvSpPr>
              <p:cNvPr id="104096" name="Line 654"/>
              <p:cNvSpPr>
                <a:spLocks noChangeShapeType="1"/>
              </p:cNvSpPr>
              <p:nvPr/>
            </p:nvSpPr>
            <p:spPr bwMode="gray">
              <a:xfrm flipV="1">
                <a:off x="1609" y="1969"/>
                <a:ext cx="200" cy="16"/>
              </a:xfrm>
              <a:prstGeom prst="line">
                <a:avLst/>
              </a:prstGeom>
              <a:noFill/>
              <a:ln w="6350">
                <a:solidFill>
                  <a:schemeClr val="tx1"/>
                </a:solidFill>
                <a:round/>
                <a:headEnd/>
                <a:tailEnd/>
              </a:ln>
              <a:extLst>
                <a:ext uri="{909E8E84-426E-40dd-AFC4-6F175D3DCCD1}">
                  <a14:hiddenFill xmlns="" xmlns:a14="http://schemas.microsoft.com/office/drawing/2010/main">
                    <a:noFill/>
                  </a14:hiddenFill>
                </a:ext>
              </a:extLst>
            </p:spPr>
            <p:txBody>
              <a:bodyPr/>
              <a:lstStyle/>
              <a:p>
                <a:endParaRPr lang="en-US" sz="1800" dirty="0"/>
              </a:p>
            </p:txBody>
          </p:sp>
          <p:sp>
            <p:nvSpPr>
              <p:cNvPr id="104097" name="Line 655"/>
              <p:cNvSpPr>
                <a:spLocks noChangeShapeType="1"/>
              </p:cNvSpPr>
              <p:nvPr/>
            </p:nvSpPr>
            <p:spPr bwMode="gray">
              <a:xfrm>
                <a:off x="1720" y="1979"/>
                <a:ext cx="64" cy="49"/>
              </a:xfrm>
              <a:prstGeom prst="line">
                <a:avLst/>
              </a:prstGeom>
              <a:noFill/>
              <a:ln w="12700">
                <a:solidFill>
                  <a:schemeClr val="tx1"/>
                </a:solidFill>
                <a:round/>
                <a:headEnd/>
                <a:tailEnd/>
              </a:ln>
              <a:extLst>
                <a:ext uri="{909E8E84-426E-40dd-AFC4-6F175D3DCCD1}">
                  <a14:hiddenFill xmlns="" xmlns:a14="http://schemas.microsoft.com/office/drawing/2010/main">
                    <a:noFill/>
                  </a14:hiddenFill>
                </a:ext>
              </a:extLst>
            </p:spPr>
            <p:txBody>
              <a:bodyPr/>
              <a:lstStyle/>
              <a:p>
                <a:endParaRPr lang="en-US" sz="1800" dirty="0"/>
              </a:p>
            </p:txBody>
          </p:sp>
          <p:sp>
            <p:nvSpPr>
              <p:cNvPr id="104098" name="Line 656"/>
              <p:cNvSpPr>
                <a:spLocks noChangeShapeType="1"/>
              </p:cNvSpPr>
              <p:nvPr/>
            </p:nvSpPr>
            <p:spPr bwMode="gray">
              <a:xfrm>
                <a:off x="1790" y="1969"/>
                <a:ext cx="61" cy="82"/>
              </a:xfrm>
              <a:prstGeom prst="line">
                <a:avLst/>
              </a:prstGeom>
              <a:noFill/>
              <a:ln w="9525">
                <a:solidFill>
                  <a:schemeClr val="tx1"/>
                </a:solidFill>
                <a:round/>
                <a:headEnd/>
                <a:tailEnd/>
              </a:ln>
              <a:extLst>
                <a:ext uri="{909E8E84-426E-40dd-AFC4-6F175D3DCCD1}">
                  <a14:hiddenFill xmlns="" xmlns:a14="http://schemas.microsoft.com/office/drawing/2010/main">
                    <a:noFill/>
                  </a14:hiddenFill>
                </a:ext>
              </a:extLst>
            </p:spPr>
            <p:txBody>
              <a:bodyPr/>
              <a:lstStyle/>
              <a:p>
                <a:endParaRPr lang="en-US" sz="1800" dirty="0"/>
              </a:p>
            </p:txBody>
          </p:sp>
          <p:sp>
            <p:nvSpPr>
              <p:cNvPr id="104099" name="Line 657"/>
              <p:cNvSpPr>
                <a:spLocks noChangeShapeType="1"/>
              </p:cNvSpPr>
              <p:nvPr/>
            </p:nvSpPr>
            <p:spPr bwMode="gray">
              <a:xfrm flipV="1">
                <a:off x="1243" y="1416"/>
                <a:ext cx="111" cy="39"/>
              </a:xfrm>
              <a:prstGeom prst="line">
                <a:avLst/>
              </a:prstGeom>
              <a:noFill/>
              <a:ln w="9525">
                <a:solidFill>
                  <a:schemeClr val="tx1"/>
                </a:solidFill>
                <a:round/>
                <a:headEnd/>
                <a:tailEnd/>
              </a:ln>
              <a:extLst>
                <a:ext uri="{909E8E84-426E-40dd-AFC4-6F175D3DCCD1}">
                  <a14:hiddenFill xmlns="" xmlns:a14="http://schemas.microsoft.com/office/drawing/2010/main">
                    <a:noFill/>
                  </a14:hiddenFill>
                </a:ext>
              </a:extLst>
            </p:spPr>
            <p:txBody>
              <a:bodyPr/>
              <a:lstStyle/>
              <a:p>
                <a:endParaRPr lang="en-US" sz="1800" dirty="0"/>
              </a:p>
            </p:txBody>
          </p:sp>
          <p:sp>
            <p:nvSpPr>
              <p:cNvPr id="104100" name="Line 658"/>
              <p:cNvSpPr>
                <a:spLocks noChangeShapeType="1"/>
              </p:cNvSpPr>
              <p:nvPr/>
            </p:nvSpPr>
            <p:spPr bwMode="gray">
              <a:xfrm flipV="1">
                <a:off x="1208" y="1778"/>
                <a:ext cx="261" cy="72"/>
              </a:xfrm>
              <a:prstGeom prst="line">
                <a:avLst/>
              </a:prstGeom>
              <a:noFill/>
              <a:ln w="9525">
                <a:solidFill>
                  <a:schemeClr val="tx1"/>
                </a:solidFill>
                <a:round/>
                <a:headEnd/>
                <a:tailEnd/>
              </a:ln>
              <a:extLst>
                <a:ext uri="{909E8E84-426E-40dd-AFC4-6F175D3DCCD1}">
                  <a14:hiddenFill xmlns="" xmlns:a14="http://schemas.microsoft.com/office/drawing/2010/main">
                    <a:noFill/>
                  </a14:hiddenFill>
                </a:ext>
              </a:extLst>
            </p:spPr>
            <p:txBody>
              <a:bodyPr/>
              <a:lstStyle/>
              <a:p>
                <a:endParaRPr lang="en-US" sz="1800" dirty="0"/>
              </a:p>
            </p:txBody>
          </p:sp>
          <p:sp>
            <p:nvSpPr>
              <p:cNvPr id="104101" name="Line 659"/>
              <p:cNvSpPr>
                <a:spLocks noChangeShapeType="1"/>
              </p:cNvSpPr>
              <p:nvPr/>
            </p:nvSpPr>
            <p:spPr bwMode="gray">
              <a:xfrm flipH="1" flipV="1">
                <a:off x="1479" y="1910"/>
                <a:ext cx="142" cy="70"/>
              </a:xfrm>
              <a:prstGeom prst="line">
                <a:avLst/>
              </a:prstGeom>
              <a:noFill/>
              <a:ln w="38100">
                <a:solidFill>
                  <a:schemeClr val="tx1"/>
                </a:solidFill>
                <a:round/>
                <a:headEnd/>
                <a:tailEnd/>
              </a:ln>
              <a:extLst>
                <a:ext uri="{909E8E84-426E-40dd-AFC4-6F175D3DCCD1}">
                  <a14:hiddenFill xmlns="" xmlns:a14="http://schemas.microsoft.com/office/drawing/2010/main">
                    <a:noFill/>
                  </a14:hiddenFill>
                </a:ext>
              </a:extLst>
            </p:spPr>
            <p:txBody>
              <a:bodyPr/>
              <a:lstStyle/>
              <a:p>
                <a:endParaRPr lang="en-US" sz="1800" dirty="0"/>
              </a:p>
            </p:txBody>
          </p:sp>
          <p:sp>
            <p:nvSpPr>
              <p:cNvPr id="104102" name="Line 660"/>
              <p:cNvSpPr>
                <a:spLocks noChangeShapeType="1"/>
              </p:cNvSpPr>
              <p:nvPr/>
            </p:nvSpPr>
            <p:spPr bwMode="gray">
              <a:xfrm flipH="1" flipV="1">
                <a:off x="1436" y="1790"/>
                <a:ext cx="284" cy="184"/>
              </a:xfrm>
              <a:prstGeom prst="line">
                <a:avLst/>
              </a:prstGeom>
              <a:noFill/>
              <a:ln w="9525">
                <a:solidFill>
                  <a:schemeClr val="tx1"/>
                </a:solidFill>
                <a:round/>
                <a:headEnd/>
                <a:tailEnd/>
              </a:ln>
              <a:extLst>
                <a:ext uri="{909E8E84-426E-40dd-AFC4-6F175D3DCCD1}">
                  <a14:hiddenFill xmlns="" xmlns:a14="http://schemas.microsoft.com/office/drawing/2010/main">
                    <a:noFill/>
                  </a14:hiddenFill>
                </a:ext>
              </a:extLst>
            </p:spPr>
            <p:txBody>
              <a:bodyPr/>
              <a:lstStyle/>
              <a:p>
                <a:endParaRPr lang="en-US" sz="1800" dirty="0"/>
              </a:p>
            </p:txBody>
          </p:sp>
          <p:sp>
            <p:nvSpPr>
              <p:cNvPr id="104103" name="Line 661"/>
              <p:cNvSpPr>
                <a:spLocks noChangeShapeType="1"/>
              </p:cNvSpPr>
              <p:nvPr/>
            </p:nvSpPr>
            <p:spPr bwMode="gray">
              <a:xfrm flipH="1" flipV="1">
                <a:off x="1268" y="1446"/>
                <a:ext cx="60" cy="368"/>
              </a:xfrm>
              <a:prstGeom prst="line">
                <a:avLst/>
              </a:prstGeom>
              <a:noFill/>
              <a:ln w="9525">
                <a:solidFill>
                  <a:schemeClr val="tx1"/>
                </a:solidFill>
                <a:round/>
                <a:headEnd/>
                <a:tailEnd/>
              </a:ln>
              <a:extLst>
                <a:ext uri="{909E8E84-426E-40dd-AFC4-6F175D3DCCD1}">
                  <a14:hiddenFill xmlns="" xmlns:a14="http://schemas.microsoft.com/office/drawing/2010/main">
                    <a:noFill/>
                  </a14:hiddenFill>
                </a:ext>
              </a:extLst>
            </p:spPr>
            <p:txBody>
              <a:bodyPr/>
              <a:lstStyle/>
              <a:p>
                <a:endParaRPr lang="en-US" sz="1800" dirty="0"/>
              </a:p>
            </p:txBody>
          </p:sp>
          <p:sp>
            <p:nvSpPr>
              <p:cNvPr id="104104" name="Line 662"/>
              <p:cNvSpPr>
                <a:spLocks noChangeShapeType="1"/>
              </p:cNvSpPr>
              <p:nvPr/>
            </p:nvSpPr>
            <p:spPr bwMode="gray">
              <a:xfrm flipH="1" flipV="1">
                <a:off x="1316" y="1426"/>
                <a:ext cx="116" cy="360"/>
              </a:xfrm>
              <a:prstGeom prst="line">
                <a:avLst/>
              </a:prstGeom>
              <a:noFill/>
              <a:ln w="9525">
                <a:solidFill>
                  <a:schemeClr val="tx1"/>
                </a:solidFill>
                <a:round/>
                <a:headEnd/>
                <a:tailEnd/>
              </a:ln>
              <a:extLst>
                <a:ext uri="{909E8E84-426E-40dd-AFC4-6F175D3DCCD1}">
                  <a14:hiddenFill xmlns="" xmlns:a14="http://schemas.microsoft.com/office/drawing/2010/main">
                    <a:noFill/>
                  </a14:hiddenFill>
                </a:ext>
              </a:extLst>
            </p:spPr>
            <p:txBody>
              <a:bodyPr/>
              <a:lstStyle/>
              <a:p>
                <a:endParaRPr lang="en-US" sz="1800" dirty="0"/>
              </a:p>
            </p:txBody>
          </p:sp>
          <p:sp>
            <p:nvSpPr>
              <p:cNvPr id="104105" name="Line 663"/>
              <p:cNvSpPr>
                <a:spLocks noChangeShapeType="1"/>
              </p:cNvSpPr>
              <p:nvPr/>
            </p:nvSpPr>
            <p:spPr bwMode="gray">
              <a:xfrm flipH="1" flipV="1">
                <a:off x="1224" y="1230"/>
                <a:ext cx="44" cy="212"/>
              </a:xfrm>
              <a:prstGeom prst="line">
                <a:avLst/>
              </a:prstGeom>
              <a:noFill/>
              <a:ln w="9525">
                <a:solidFill>
                  <a:schemeClr val="tx1"/>
                </a:solidFill>
                <a:round/>
                <a:headEnd/>
                <a:tailEnd/>
              </a:ln>
              <a:extLst>
                <a:ext uri="{909E8E84-426E-40dd-AFC4-6F175D3DCCD1}">
                  <a14:hiddenFill xmlns="" xmlns:a14="http://schemas.microsoft.com/office/drawing/2010/main">
                    <a:noFill/>
                  </a14:hiddenFill>
                </a:ext>
              </a:extLst>
            </p:spPr>
            <p:txBody>
              <a:bodyPr/>
              <a:lstStyle/>
              <a:p>
                <a:endParaRPr lang="en-US" sz="1800" dirty="0"/>
              </a:p>
            </p:txBody>
          </p:sp>
          <p:sp>
            <p:nvSpPr>
              <p:cNvPr id="104106" name="Line 664"/>
              <p:cNvSpPr>
                <a:spLocks noChangeShapeType="1"/>
              </p:cNvSpPr>
              <p:nvPr/>
            </p:nvSpPr>
            <p:spPr bwMode="gray">
              <a:xfrm flipH="1" flipV="1">
                <a:off x="1224" y="1230"/>
                <a:ext cx="92" cy="208"/>
              </a:xfrm>
              <a:prstGeom prst="line">
                <a:avLst/>
              </a:prstGeom>
              <a:noFill/>
              <a:ln w="9525">
                <a:solidFill>
                  <a:schemeClr val="tx1"/>
                </a:solidFill>
                <a:round/>
                <a:headEnd/>
                <a:tailEnd/>
              </a:ln>
              <a:extLst>
                <a:ext uri="{909E8E84-426E-40dd-AFC4-6F175D3DCCD1}">
                  <a14:hiddenFill xmlns="" xmlns:a14="http://schemas.microsoft.com/office/drawing/2010/main">
                    <a:noFill/>
                  </a14:hiddenFill>
                </a:ext>
              </a:extLst>
            </p:spPr>
            <p:txBody>
              <a:bodyPr/>
              <a:lstStyle/>
              <a:p>
                <a:endParaRPr lang="en-US" sz="1800" dirty="0"/>
              </a:p>
            </p:txBody>
          </p:sp>
          <p:sp>
            <p:nvSpPr>
              <p:cNvPr id="104107" name="Line 665"/>
              <p:cNvSpPr>
                <a:spLocks noChangeShapeType="1"/>
              </p:cNvSpPr>
              <p:nvPr/>
            </p:nvSpPr>
            <p:spPr bwMode="gray">
              <a:xfrm>
                <a:off x="2324" y="2706"/>
                <a:ext cx="52" cy="128"/>
              </a:xfrm>
              <a:prstGeom prst="line">
                <a:avLst/>
              </a:prstGeom>
              <a:noFill/>
              <a:ln w="38100">
                <a:solidFill>
                  <a:schemeClr val="tx1"/>
                </a:solidFill>
                <a:round/>
                <a:headEnd/>
                <a:tailEnd/>
              </a:ln>
              <a:extLst>
                <a:ext uri="{909E8E84-426E-40dd-AFC4-6F175D3DCCD1}">
                  <a14:hiddenFill xmlns="" xmlns:a14="http://schemas.microsoft.com/office/drawing/2010/main">
                    <a:noFill/>
                  </a14:hiddenFill>
                </a:ext>
              </a:extLst>
            </p:spPr>
            <p:txBody>
              <a:bodyPr/>
              <a:lstStyle/>
              <a:p>
                <a:endParaRPr lang="en-US" sz="1800" dirty="0"/>
              </a:p>
            </p:txBody>
          </p:sp>
          <p:sp>
            <p:nvSpPr>
              <p:cNvPr id="104108" name="Line 666"/>
              <p:cNvSpPr>
                <a:spLocks noChangeShapeType="1"/>
              </p:cNvSpPr>
              <p:nvPr/>
            </p:nvSpPr>
            <p:spPr bwMode="gray">
              <a:xfrm flipV="1">
                <a:off x="1104" y="1377"/>
                <a:ext cx="52" cy="104"/>
              </a:xfrm>
              <a:prstGeom prst="line">
                <a:avLst/>
              </a:prstGeom>
              <a:noFill/>
              <a:ln w="9525">
                <a:solidFill>
                  <a:schemeClr val="tx1"/>
                </a:solidFill>
                <a:round/>
                <a:headEnd/>
                <a:tailEnd/>
              </a:ln>
              <a:extLst>
                <a:ext uri="{909E8E84-426E-40dd-AFC4-6F175D3DCCD1}">
                  <a14:hiddenFill xmlns="" xmlns:a14="http://schemas.microsoft.com/office/drawing/2010/main">
                    <a:noFill/>
                  </a14:hiddenFill>
                </a:ext>
              </a:extLst>
            </p:spPr>
            <p:txBody>
              <a:bodyPr/>
              <a:lstStyle/>
              <a:p>
                <a:endParaRPr lang="en-US" sz="1800" dirty="0"/>
              </a:p>
            </p:txBody>
          </p:sp>
          <p:sp>
            <p:nvSpPr>
              <p:cNvPr id="104109" name="Line 667"/>
              <p:cNvSpPr>
                <a:spLocks noChangeShapeType="1"/>
              </p:cNvSpPr>
              <p:nvPr/>
            </p:nvSpPr>
            <p:spPr bwMode="gray">
              <a:xfrm flipV="1">
                <a:off x="1334" y="1914"/>
                <a:ext cx="150" cy="29"/>
              </a:xfrm>
              <a:prstGeom prst="line">
                <a:avLst/>
              </a:prstGeom>
              <a:noFill/>
              <a:ln w="38100">
                <a:solidFill>
                  <a:schemeClr val="tx1"/>
                </a:solidFill>
                <a:round/>
                <a:headEnd/>
                <a:tailEnd/>
              </a:ln>
              <a:extLst>
                <a:ext uri="{909E8E84-426E-40dd-AFC4-6F175D3DCCD1}">
                  <a14:hiddenFill xmlns="" xmlns:a14="http://schemas.microsoft.com/office/drawing/2010/main">
                    <a:noFill/>
                  </a14:hiddenFill>
                </a:ext>
              </a:extLst>
            </p:spPr>
            <p:txBody>
              <a:bodyPr/>
              <a:lstStyle/>
              <a:p>
                <a:endParaRPr lang="en-US" sz="1800" dirty="0"/>
              </a:p>
            </p:txBody>
          </p:sp>
          <p:sp>
            <p:nvSpPr>
              <p:cNvPr id="104110" name="Line 668"/>
              <p:cNvSpPr>
                <a:spLocks noChangeShapeType="1"/>
              </p:cNvSpPr>
              <p:nvPr/>
            </p:nvSpPr>
            <p:spPr bwMode="gray">
              <a:xfrm flipH="1" flipV="1">
                <a:off x="1334" y="1819"/>
                <a:ext cx="161" cy="99"/>
              </a:xfrm>
              <a:prstGeom prst="line">
                <a:avLst/>
              </a:prstGeom>
              <a:noFill/>
              <a:ln w="9525">
                <a:solidFill>
                  <a:schemeClr val="tx1"/>
                </a:solidFill>
                <a:round/>
                <a:headEnd/>
                <a:tailEnd/>
              </a:ln>
              <a:extLst>
                <a:ext uri="{909E8E84-426E-40dd-AFC4-6F175D3DCCD1}">
                  <a14:hiddenFill xmlns="" xmlns:a14="http://schemas.microsoft.com/office/drawing/2010/main">
                    <a:noFill/>
                  </a14:hiddenFill>
                </a:ext>
              </a:extLst>
            </p:spPr>
            <p:txBody>
              <a:bodyPr/>
              <a:lstStyle/>
              <a:p>
                <a:endParaRPr lang="en-US" sz="1800" dirty="0"/>
              </a:p>
            </p:txBody>
          </p:sp>
        </p:grpSp>
        <p:sp>
          <p:nvSpPr>
            <p:cNvPr id="103447" name="Line 669"/>
            <p:cNvSpPr>
              <a:spLocks noChangeShapeType="1"/>
            </p:cNvSpPr>
            <p:nvPr/>
          </p:nvSpPr>
          <p:spPr bwMode="gray">
            <a:xfrm flipH="1" flipV="1">
              <a:off x="1228" y="1214"/>
              <a:ext cx="120" cy="181"/>
            </a:xfrm>
            <a:prstGeom prst="line">
              <a:avLst/>
            </a:prstGeom>
            <a:noFill/>
            <a:ln w="6350">
              <a:solidFill>
                <a:srgbClr val="000000"/>
              </a:solidFill>
              <a:round/>
              <a:headEnd/>
              <a:tailEnd/>
            </a:ln>
            <a:extLst>
              <a:ext uri="{909E8E84-426E-40dd-AFC4-6F175D3DCCD1}">
                <a14:hiddenFill xmlns="" xmlns:a14="http://schemas.microsoft.com/office/drawing/2010/main">
                  <a:noFill/>
                </a14:hiddenFill>
              </a:ext>
            </a:extLst>
          </p:spPr>
          <p:txBody>
            <a:bodyPr/>
            <a:lstStyle/>
            <a:p>
              <a:endParaRPr lang="en-US" sz="1800" dirty="0"/>
            </a:p>
          </p:txBody>
        </p:sp>
        <p:sp>
          <p:nvSpPr>
            <p:cNvPr id="103448" name="Line 670"/>
            <p:cNvSpPr>
              <a:spLocks noChangeShapeType="1"/>
            </p:cNvSpPr>
            <p:nvPr/>
          </p:nvSpPr>
          <p:spPr bwMode="gray">
            <a:xfrm flipV="1">
              <a:off x="1157" y="1252"/>
              <a:ext cx="64" cy="159"/>
            </a:xfrm>
            <a:prstGeom prst="line">
              <a:avLst/>
            </a:prstGeom>
            <a:noFill/>
            <a:ln w="9525">
              <a:solidFill>
                <a:srgbClr val="000000"/>
              </a:solidFill>
              <a:round/>
              <a:headEnd/>
              <a:tailEnd/>
            </a:ln>
            <a:extLst>
              <a:ext uri="{909E8E84-426E-40dd-AFC4-6F175D3DCCD1}">
                <a14:hiddenFill xmlns="" xmlns:a14="http://schemas.microsoft.com/office/drawing/2010/main">
                  <a:noFill/>
                </a14:hiddenFill>
              </a:ext>
            </a:extLst>
          </p:spPr>
          <p:txBody>
            <a:bodyPr/>
            <a:lstStyle/>
            <a:p>
              <a:endParaRPr lang="en-US" sz="1800" dirty="0"/>
            </a:p>
          </p:txBody>
        </p:sp>
      </p:grpSp>
      <p:grpSp>
        <p:nvGrpSpPr>
          <p:cNvPr id="103432" name="Group 671"/>
          <p:cNvGrpSpPr>
            <a:grpSpLocks/>
          </p:cNvGrpSpPr>
          <p:nvPr/>
        </p:nvGrpSpPr>
        <p:grpSpPr bwMode="auto">
          <a:xfrm>
            <a:off x="1717282" y="4878552"/>
            <a:ext cx="2742420" cy="584497"/>
            <a:chOff x="1232" y="3247"/>
            <a:chExt cx="1448" cy="346"/>
          </a:xfrm>
        </p:grpSpPr>
        <p:sp>
          <p:nvSpPr>
            <p:cNvPr id="103443" name="Line 672"/>
            <p:cNvSpPr>
              <a:spLocks noChangeShapeType="1"/>
            </p:cNvSpPr>
            <p:nvPr/>
          </p:nvSpPr>
          <p:spPr bwMode="gray">
            <a:xfrm flipH="1">
              <a:off x="1982" y="3321"/>
              <a:ext cx="573" cy="131"/>
            </a:xfrm>
            <a:prstGeom prst="line">
              <a:avLst/>
            </a:prstGeom>
            <a:noFill/>
            <a:ln w="19050">
              <a:solidFill>
                <a:schemeClr val="tx1"/>
              </a:solidFill>
              <a:round/>
              <a:headEnd type="triangle" w="med" len="med"/>
              <a:tailEnd/>
            </a:ln>
            <a:extLst>
              <a:ext uri="{909E8E84-426E-40dd-AFC4-6F175D3DCCD1}">
                <a14:hiddenFill xmlns="" xmlns:a14="http://schemas.microsoft.com/office/drawing/2010/main">
                  <a:noFill/>
                </a14:hiddenFill>
              </a:ext>
            </a:extLst>
          </p:spPr>
          <p:txBody>
            <a:bodyPr/>
            <a:lstStyle/>
            <a:p>
              <a:endParaRPr lang="en-US" sz="1800" dirty="0"/>
            </a:p>
          </p:txBody>
        </p:sp>
        <p:sp>
          <p:nvSpPr>
            <p:cNvPr id="103444" name="Oval 673"/>
            <p:cNvSpPr>
              <a:spLocks noChangeArrowheads="1"/>
            </p:cNvSpPr>
            <p:nvPr/>
          </p:nvSpPr>
          <p:spPr bwMode="gray">
            <a:xfrm>
              <a:off x="2558" y="3247"/>
              <a:ext cx="122" cy="122"/>
            </a:xfrm>
            <a:prstGeom prst="ellipse">
              <a:avLst/>
            </a:prstGeom>
            <a:solidFill>
              <a:srgbClr val="FFCC66"/>
            </a:solidFill>
            <a:ln w="9525">
              <a:solidFill>
                <a:schemeClr val="tx1"/>
              </a:solidFill>
              <a:round/>
              <a:headEnd/>
              <a:tailEnd/>
            </a:ln>
          </p:spPr>
          <p:txBody>
            <a:bodyPr wrap="none" anchor="ctr"/>
            <a:lstStyle/>
            <a:p>
              <a:pPr algn="ctr"/>
              <a:endParaRPr lang="en-US" sz="2400" dirty="0">
                <a:latin typeface="Times New Roman" charset="0"/>
              </a:endParaRPr>
            </a:p>
          </p:txBody>
        </p:sp>
        <p:sp>
          <p:nvSpPr>
            <p:cNvPr id="103445" name="Text Box 674"/>
            <p:cNvSpPr txBox="1">
              <a:spLocks noChangeArrowheads="1"/>
            </p:cNvSpPr>
            <p:nvPr/>
          </p:nvSpPr>
          <p:spPr bwMode="gray">
            <a:xfrm>
              <a:off x="1232" y="3247"/>
              <a:ext cx="960" cy="346"/>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ＭＳ Ｐゴシック" charset="0"/>
                </a:defRPr>
              </a:lvl1pPr>
              <a:lvl2pPr marL="742950" indent="-285750" eaLnBrk="0" hangingPunct="0">
                <a:defRPr>
                  <a:solidFill>
                    <a:schemeClr val="tx1"/>
                  </a:solidFill>
                  <a:latin typeface="Arial" charset="0"/>
                  <a:ea typeface="ＭＳ Ｐゴシック" charset="0"/>
                </a:defRPr>
              </a:lvl2pPr>
              <a:lvl3pPr marL="1143000" indent="-228600" eaLnBrk="0" hangingPunct="0">
                <a:defRPr>
                  <a:solidFill>
                    <a:schemeClr val="tx1"/>
                  </a:solidFill>
                  <a:latin typeface="Arial" charset="0"/>
                  <a:ea typeface="ＭＳ Ｐゴシック" charset="0"/>
                </a:defRPr>
              </a:lvl3pPr>
              <a:lvl4pPr marL="1600200" indent="-228600" eaLnBrk="0" hangingPunct="0">
                <a:defRPr>
                  <a:solidFill>
                    <a:schemeClr val="tx1"/>
                  </a:solidFill>
                  <a:latin typeface="Arial" charset="0"/>
                  <a:ea typeface="ＭＳ Ｐゴシック" charset="0"/>
                </a:defRPr>
              </a:lvl4pPr>
              <a:lvl5pPr marL="2057400" indent="-228600" eaLnBrk="0" hangingPunct="0">
                <a:defRPr>
                  <a:solidFill>
                    <a:schemeClr val="tx1"/>
                  </a:solidFill>
                  <a:latin typeface="Arial" charset="0"/>
                  <a:ea typeface="ＭＳ Ｐゴシック" charset="0"/>
                </a:defRPr>
              </a:lvl5pPr>
              <a:lvl6pPr marL="2514600" indent="-228600" eaLnBrk="0" fontAlgn="base" hangingPunct="0">
                <a:spcBef>
                  <a:spcPct val="0"/>
                </a:spcBef>
                <a:spcAft>
                  <a:spcPct val="0"/>
                </a:spcAft>
                <a:defRPr>
                  <a:solidFill>
                    <a:schemeClr val="tx1"/>
                  </a:solidFill>
                  <a:latin typeface="Arial" charset="0"/>
                  <a:ea typeface="ＭＳ Ｐゴシック" charset="0"/>
                </a:defRPr>
              </a:lvl6pPr>
              <a:lvl7pPr marL="2971800" indent="-228600" eaLnBrk="0" fontAlgn="base" hangingPunct="0">
                <a:spcBef>
                  <a:spcPct val="0"/>
                </a:spcBef>
                <a:spcAft>
                  <a:spcPct val="0"/>
                </a:spcAft>
                <a:defRPr>
                  <a:solidFill>
                    <a:schemeClr val="tx1"/>
                  </a:solidFill>
                  <a:latin typeface="Arial" charset="0"/>
                  <a:ea typeface="ＭＳ Ｐゴシック" charset="0"/>
                </a:defRPr>
              </a:lvl7pPr>
              <a:lvl8pPr marL="3429000" indent="-228600" eaLnBrk="0" fontAlgn="base" hangingPunct="0">
                <a:spcBef>
                  <a:spcPct val="0"/>
                </a:spcBef>
                <a:spcAft>
                  <a:spcPct val="0"/>
                </a:spcAft>
                <a:defRPr>
                  <a:solidFill>
                    <a:schemeClr val="tx1"/>
                  </a:solidFill>
                  <a:latin typeface="Arial" charset="0"/>
                  <a:ea typeface="ＭＳ Ｐゴシック" charset="0"/>
                </a:defRPr>
              </a:lvl8pPr>
              <a:lvl9pPr marL="3886200" indent="-228600" eaLnBrk="0" fontAlgn="base" hangingPunct="0">
                <a:spcBef>
                  <a:spcPct val="0"/>
                </a:spcBef>
                <a:spcAft>
                  <a:spcPct val="0"/>
                </a:spcAft>
                <a:defRPr>
                  <a:solidFill>
                    <a:schemeClr val="tx1"/>
                  </a:solidFill>
                  <a:latin typeface="Arial" charset="0"/>
                  <a:ea typeface="ＭＳ Ｐゴシック" charset="0"/>
                </a:defRPr>
              </a:lvl9pPr>
            </a:lstStyle>
            <a:p>
              <a:pPr algn="ctr" eaLnBrk="1" hangingPunct="1">
                <a:spcBef>
                  <a:spcPct val="50000"/>
                </a:spcBef>
              </a:pPr>
              <a:r>
                <a:rPr lang="en-GB" sz="1600" dirty="0"/>
                <a:t>New Nominal Value for X</a:t>
              </a:r>
              <a:r>
                <a:rPr lang="en-GB" sz="1600" baseline="-25000" dirty="0"/>
                <a:t>1</a:t>
              </a:r>
            </a:p>
          </p:txBody>
        </p:sp>
      </p:grpSp>
      <p:sp>
        <p:nvSpPr>
          <p:cNvPr id="103433" name="Line 675"/>
          <p:cNvSpPr>
            <a:spLocks noChangeShapeType="1"/>
          </p:cNvSpPr>
          <p:nvPr/>
        </p:nvSpPr>
        <p:spPr bwMode="gray">
          <a:xfrm flipV="1">
            <a:off x="7483477" y="4033838"/>
            <a:ext cx="744538" cy="615950"/>
          </a:xfrm>
          <a:prstGeom prst="line">
            <a:avLst/>
          </a:prstGeom>
          <a:noFill/>
          <a:ln w="19050">
            <a:solidFill>
              <a:schemeClr val="tx1"/>
            </a:solidFill>
            <a:round/>
            <a:headEnd type="triangle" w="med" len="med"/>
            <a:tailEn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3434" name="Oval 676"/>
          <p:cNvSpPr>
            <a:spLocks noChangeArrowheads="1"/>
          </p:cNvSpPr>
          <p:nvPr/>
        </p:nvSpPr>
        <p:spPr bwMode="gray">
          <a:xfrm>
            <a:off x="7246943" y="4622822"/>
            <a:ext cx="231775" cy="206375"/>
          </a:xfrm>
          <a:prstGeom prst="ellipse">
            <a:avLst/>
          </a:prstGeom>
          <a:solidFill>
            <a:srgbClr val="FFCC66"/>
          </a:solidFill>
          <a:ln w="9525">
            <a:solidFill>
              <a:schemeClr val="tx1"/>
            </a:solidFill>
            <a:round/>
            <a:headEnd/>
            <a:tailEnd/>
          </a:ln>
        </p:spPr>
        <p:txBody>
          <a:bodyPr wrap="none" lIns="91429" tIns="45715" rIns="91429" bIns="45715" anchor="ctr"/>
          <a:lstStyle/>
          <a:p>
            <a:pPr algn="ctr"/>
            <a:endParaRPr lang="en-US" sz="2400" dirty="0">
              <a:latin typeface="Times New Roman" charset="0"/>
            </a:endParaRPr>
          </a:p>
        </p:txBody>
      </p:sp>
      <p:sp>
        <p:nvSpPr>
          <p:cNvPr id="103435" name="Text Box 677"/>
          <p:cNvSpPr txBox="1">
            <a:spLocks noChangeArrowheads="1"/>
          </p:cNvSpPr>
          <p:nvPr/>
        </p:nvSpPr>
        <p:spPr bwMode="gray">
          <a:xfrm>
            <a:off x="8064500" y="3738569"/>
            <a:ext cx="1817688" cy="58102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lIns="91429" tIns="45715" rIns="91429" bIns="45715">
            <a:spAutoFit/>
          </a:bodyPr>
          <a:lstStyle>
            <a:lvl1pPr eaLnBrk="0" hangingPunct="0">
              <a:defRPr>
                <a:solidFill>
                  <a:schemeClr val="tx1"/>
                </a:solidFill>
                <a:latin typeface="Arial" charset="0"/>
                <a:ea typeface="ＭＳ Ｐゴシック" charset="0"/>
              </a:defRPr>
            </a:lvl1pPr>
            <a:lvl2pPr marL="742950" indent="-285750" eaLnBrk="0" hangingPunct="0">
              <a:defRPr>
                <a:solidFill>
                  <a:schemeClr val="tx1"/>
                </a:solidFill>
                <a:latin typeface="Arial" charset="0"/>
                <a:ea typeface="ＭＳ Ｐゴシック" charset="0"/>
              </a:defRPr>
            </a:lvl2pPr>
            <a:lvl3pPr marL="1143000" indent="-228600" eaLnBrk="0" hangingPunct="0">
              <a:defRPr>
                <a:solidFill>
                  <a:schemeClr val="tx1"/>
                </a:solidFill>
                <a:latin typeface="Arial" charset="0"/>
                <a:ea typeface="ＭＳ Ｐゴシック" charset="0"/>
              </a:defRPr>
            </a:lvl3pPr>
            <a:lvl4pPr marL="1600200" indent="-228600" eaLnBrk="0" hangingPunct="0">
              <a:defRPr>
                <a:solidFill>
                  <a:schemeClr val="tx1"/>
                </a:solidFill>
                <a:latin typeface="Arial" charset="0"/>
                <a:ea typeface="ＭＳ Ｐゴシック" charset="0"/>
              </a:defRPr>
            </a:lvl4pPr>
            <a:lvl5pPr marL="2057400" indent="-228600" eaLnBrk="0" hangingPunct="0">
              <a:defRPr>
                <a:solidFill>
                  <a:schemeClr val="tx1"/>
                </a:solidFill>
                <a:latin typeface="Arial" charset="0"/>
                <a:ea typeface="ＭＳ Ｐゴシック" charset="0"/>
              </a:defRPr>
            </a:lvl5pPr>
            <a:lvl6pPr marL="2514600" indent="-228600" eaLnBrk="0" fontAlgn="base" hangingPunct="0">
              <a:spcBef>
                <a:spcPct val="0"/>
              </a:spcBef>
              <a:spcAft>
                <a:spcPct val="0"/>
              </a:spcAft>
              <a:defRPr>
                <a:solidFill>
                  <a:schemeClr val="tx1"/>
                </a:solidFill>
                <a:latin typeface="Arial" charset="0"/>
                <a:ea typeface="ＭＳ Ｐゴシック" charset="0"/>
              </a:defRPr>
            </a:lvl6pPr>
            <a:lvl7pPr marL="2971800" indent="-228600" eaLnBrk="0" fontAlgn="base" hangingPunct="0">
              <a:spcBef>
                <a:spcPct val="0"/>
              </a:spcBef>
              <a:spcAft>
                <a:spcPct val="0"/>
              </a:spcAft>
              <a:defRPr>
                <a:solidFill>
                  <a:schemeClr val="tx1"/>
                </a:solidFill>
                <a:latin typeface="Arial" charset="0"/>
                <a:ea typeface="ＭＳ Ｐゴシック" charset="0"/>
              </a:defRPr>
            </a:lvl7pPr>
            <a:lvl8pPr marL="3429000" indent="-228600" eaLnBrk="0" fontAlgn="base" hangingPunct="0">
              <a:spcBef>
                <a:spcPct val="0"/>
              </a:spcBef>
              <a:spcAft>
                <a:spcPct val="0"/>
              </a:spcAft>
              <a:defRPr>
                <a:solidFill>
                  <a:schemeClr val="tx1"/>
                </a:solidFill>
                <a:latin typeface="Arial" charset="0"/>
                <a:ea typeface="ＭＳ Ｐゴシック" charset="0"/>
              </a:defRPr>
            </a:lvl8pPr>
            <a:lvl9pPr marL="3886200" indent="-228600" eaLnBrk="0" fontAlgn="base" hangingPunct="0">
              <a:spcBef>
                <a:spcPct val="0"/>
              </a:spcBef>
              <a:spcAft>
                <a:spcPct val="0"/>
              </a:spcAft>
              <a:defRPr>
                <a:solidFill>
                  <a:schemeClr val="tx1"/>
                </a:solidFill>
                <a:latin typeface="Arial" charset="0"/>
                <a:ea typeface="ＭＳ Ｐゴシック" charset="0"/>
              </a:defRPr>
            </a:lvl9pPr>
          </a:lstStyle>
          <a:p>
            <a:pPr algn="ctr" eaLnBrk="1" hangingPunct="1">
              <a:spcBef>
                <a:spcPct val="50000"/>
              </a:spcBef>
            </a:pPr>
            <a:r>
              <a:rPr lang="en-GB" sz="1600" dirty="0"/>
              <a:t>New Nominal Value for X</a:t>
            </a:r>
            <a:r>
              <a:rPr lang="en-GB" sz="1600" baseline="-25000" dirty="0"/>
              <a:t>2</a:t>
            </a:r>
          </a:p>
        </p:txBody>
      </p:sp>
      <p:sp>
        <p:nvSpPr>
          <p:cNvPr id="103436" name="Line 678"/>
          <p:cNvSpPr>
            <a:spLocks noChangeShapeType="1"/>
          </p:cNvSpPr>
          <p:nvPr/>
        </p:nvSpPr>
        <p:spPr bwMode="gray">
          <a:xfrm>
            <a:off x="3889584" y="5135142"/>
            <a:ext cx="776288" cy="142875"/>
          </a:xfrm>
          <a:prstGeom prst="line">
            <a:avLst/>
          </a:prstGeom>
          <a:noFill/>
          <a:ln w="38100">
            <a:solidFill>
              <a:schemeClr val="tx1"/>
            </a:solidFill>
            <a:round/>
            <a:headEnd type="triangle" w="med" len="med"/>
            <a:tailEnd type="triangle" w="med" len="me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3437" name="Line 679"/>
          <p:cNvSpPr>
            <a:spLocks noChangeShapeType="1"/>
          </p:cNvSpPr>
          <p:nvPr/>
        </p:nvSpPr>
        <p:spPr bwMode="gray">
          <a:xfrm flipV="1">
            <a:off x="7348539" y="4684735"/>
            <a:ext cx="514350" cy="319087"/>
          </a:xfrm>
          <a:prstGeom prst="line">
            <a:avLst/>
          </a:prstGeom>
          <a:noFill/>
          <a:ln w="38100">
            <a:solidFill>
              <a:schemeClr val="tx1"/>
            </a:solidFill>
            <a:round/>
            <a:headEnd type="triangle" w="med" len="med"/>
            <a:tailEnd type="triangle" w="med" len="me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3438" name="Freeform 682"/>
          <p:cNvSpPr>
            <a:spLocks/>
          </p:cNvSpPr>
          <p:nvPr/>
        </p:nvSpPr>
        <p:spPr bwMode="gray">
          <a:xfrm>
            <a:off x="4743462" y="2525713"/>
            <a:ext cx="1230313" cy="500062"/>
          </a:xfrm>
          <a:custGeom>
            <a:avLst/>
            <a:gdLst>
              <a:gd name="T0" fmla="*/ 2147483647 w 651"/>
              <a:gd name="T1" fmla="*/ 0 h 297"/>
              <a:gd name="T2" fmla="*/ 0 w 651"/>
              <a:gd name="T3" fmla="*/ 2147483647 h 297"/>
              <a:gd name="T4" fmla="*/ 2147483647 w 651"/>
              <a:gd name="T5" fmla="*/ 2147483647 h 297"/>
              <a:gd name="T6" fmla="*/ 2147483647 w 651"/>
              <a:gd name="T7" fmla="*/ 2147483647 h 297"/>
              <a:gd name="T8" fmla="*/ 2147483647 w 651"/>
              <a:gd name="T9" fmla="*/ 2147483647 h 297"/>
              <a:gd name="T10" fmla="*/ 2147483647 w 651"/>
              <a:gd name="T11" fmla="*/ 2147483647 h 297"/>
              <a:gd name="T12" fmla="*/ 2147483647 w 651"/>
              <a:gd name="T13" fmla="*/ 2147483647 h 297"/>
              <a:gd name="T14" fmla="*/ 2147483647 w 651"/>
              <a:gd name="T15" fmla="*/ 2147483647 h 297"/>
              <a:gd name="T16" fmla="*/ 2147483647 w 651"/>
              <a:gd name="T17" fmla="*/ 0 h 297"/>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51"/>
              <a:gd name="T28" fmla="*/ 0 h 297"/>
              <a:gd name="T29" fmla="*/ 651 w 651"/>
              <a:gd name="T30" fmla="*/ 297 h 297"/>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51" h="297">
                <a:moveTo>
                  <a:pt x="258" y="0"/>
                </a:moveTo>
                <a:lnTo>
                  <a:pt x="0" y="66"/>
                </a:lnTo>
                <a:lnTo>
                  <a:pt x="150" y="180"/>
                </a:lnTo>
                <a:lnTo>
                  <a:pt x="303" y="255"/>
                </a:lnTo>
                <a:lnTo>
                  <a:pt x="345" y="297"/>
                </a:lnTo>
                <a:lnTo>
                  <a:pt x="474" y="258"/>
                </a:lnTo>
                <a:lnTo>
                  <a:pt x="651" y="249"/>
                </a:lnTo>
                <a:lnTo>
                  <a:pt x="603" y="189"/>
                </a:lnTo>
                <a:lnTo>
                  <a:pt x="258" y="0"/>
                </a:lnTo>
                <a:close/>
              </a:path>
            </a:pathLst>
          </a:custGeom>
          <a:solidFill>
            <a:srgbClr val="FF0000">
              <a:alpha val="45882"/>
            </a:srgbClr>
          </a:solidFill>
          <a:ln>
            <a:noFill/>
          </a:ln>
          <a:extLst>
            <a:ext uri="{91240B29-F687-4f45-9708-019B960494DF}">
              <a14:hiddenLine xmlns="" xmlns:a14="http://schemas.microsoft.com/office/drawing/2010/main" w="9525">
                <a:solidFill>
                  <a:srgbClr val="000000"/>
                </a:solidFill>
                <a:round/>
                <a:headEnd/>
                <a:tailEnd/>
              </a14:hiddenLine>
            </a:ext>
          </a:extLst>
        </p:spPr>
        <p:txBody>
          <a:bodyPr lIns="91429" tIns="45715" rIns="91429" bIns="45715"/>
          <a:lstStyle/>
          <a:p>
            <a:endParaRPr lang="en-US" sz="1800" dirty="0"/>
          </a:p>
        </p:txBody>
      </p:sp>
      <p:sp>
        <p:nvSpPr>
          <p:cNvPr id="103439" name="Line 685"/>
          <p:cNvSpPr>
            <a:spLocks noChangeShapeType="1"/>
          </p:cNvSpPr>
          <p:nvPr/>
        </p:nvSpPr>
        <p:spPr bwMode="gray">
          <a:xfrm flipV="1">
            <a:off x="3844925" y="2319338"/>
            <a:ext cx="0" cy="514350"/>
          </a:xfrm>
          <a:prstGeom prst="line">
            <a:avLst/>
          </a:prstGeom>
          <a:noFill/>
          <a:ln w="38100">
            <a:solidFill>
              <a:srgbClr val="FF0000"/>
            </a:solidFill>
            <a:round/>
            <a:headEnd type="triangle" w="med" len="med"/>
            <a:tailEnd type="triangle" w="med" len="med"/>
          </a:ln>
          <a:extLst>
            <a:ext uri="{909E8E84-426E-40dd-AFC4-6F175D3DCCD1}">
              <a14:hiddenFill xmlns="" xmlns:a14="http://schemas.microsoft.com/office/drawing/2010/main">
                <a:noFill/>
              </a14:hiddenFill>
            </a:ext>
          </a:extLst>
        </p:spPr>
        <p:txBody>
          <a:bodyPr lIns="91429" tIns="45715" rIns="91429" bIns="45715"/>
          <a:lstStyle/>
          <a:p>
            <a:endParaRPr lang="en-US" sz="1800" dirty="0"/>
          </a:p>
        </p:txBody>
      </p:sp>
      <p:sp>
        <p:nvSpPr>
          <p:cNvPr id="103440" name="Text Box 686"/>
          <p:cNvSpPr txBox="1">
            <a:spLocks noChangeArrowheads="1"/>
          </p:cNvSpPr>
          <p:nvPr/>
        </p:nvSpPr>
        <p:spPr bwMode="gray">
          <a:xfrm>
            <a:off x="2317805" y="2308235"/>
            <a:ext cx="1549347" cy="584776"/>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lIns="91429" tIns="45715" rIns="91429" bIns="45715">
            <a:spAutoFit/>
          </a:bodyPr>
          <a:lstStyle>
            <a:lvl1pPr eaLnBrk="0" hangingPunct="0">
              <a:defRPr>
                <a:solidFill>
                  <a:schemeClr val="tx1"/>
                </a:solidFill>
                <a:latin typeface="Arial" charset="0"/>
                <a:ea typeface="ＭＳ Ｐゴシック" charset="0"/>
              </a:defRPr>
            </a:lvl1pPr>
            <a:lvl2pPr marL="742950" indent="-285750" eaLnBrk="0" hangingPunct="0">
              <a:defRPr>
                <a:solidFill>
                  <a:schemeClr val="tx1"/>
                </a:solidFill>
                <a:latin typeface="Arial" charset="0"/>
                <a:ea typeface="ＭＳ Ｐゴシック" charset="0"/>
              </a:defRPr>
            </a:lvl2pPr>
            <a:lvl3pPr marL="1143000" indent="-228600" eaLnBrk="0" hangingPunct="0">
              <a:defRPr>
                <a:solidFill>
                  <a:schemeClr val="tx1"/>
                </a:solidFill>
                <a:latin typeface="Arial" charset="0"/>
                <a:ea typeface="ＭＳ Ｐゴシック" charset="0"/>
              </a:defRPr>
            </a:lvl3pPr>
            <a:lvl4pPr marL="1600200" indent="-228600" eaLnBrk="0" hangingPunct="0">
              <a:defRPr>
                <a:solidFill>
                  <a:schemeClr val="tx1"/>
                </a:solidFill>
                <a:latin typeface="Arial" charset="0"/>
                <a:ea typeface="ＭＳ Ｐゴシック" charset="0"/>
              </a:defRPr>
            </a:lvl4pPr>
            <a:lvl5pPr marL="2057400" indent="-228600" eaLnBrk="0" hangingPunct="0">
              <a:defRPr>
                <a:solidFill>
                  <a:schemeClr val="tx1"/>
                </a:solidFill>
                <a:latin typeface="Arial" charset="0"/>
                <a:ea typeface="ＭＳ Ｐゴシック" charset="0"/>
              </a:defRPr>
            </a:lvl5pPr>
            <a:lvl6pPr marL="2514600" indent="-228600" eaLnBrk="0" fontAlgn="base" hangingPunct="0">
              <a:spcBef>
                <a:spcPct val="0"/>
              </a:spcBef>
              <a:spcAft>
                <a:spcPct val="0"/>
              </a:spcAft>
              <a:defRPr>
                <a:solidFill>
                  <a:schemeClr val="tx1"/>
                </a:solidFill>
                <a:latin typeface="Arial" charset="0"/>
                <a:ea typeface="ＭＳ Ｐゴシック" charset="0"/>
              </a:defRPr>
            </a:lvl6pPr>
            <a:lvl7pPr marL="2971800" indent="-228600" eaLnBrk="0" fontAlgn="base" hangingPunct="0">
              <a:spcBef>
                <a:spcPct val="0"/>
              </a:spcBef>
              <a:spcAft>
                <a:spcPct val="0"/>
              </a:spcAft>
              <a:defRPr>
                <a:solidFill>
                  <a:schemeClr val="tx1"/>
                </a:solidFill>
                <a:latin typeface="Arial" charset="0"/>
                <a:ea typeface="ＭＳ Ｐゴシック" charset="0"/>
              </a:defRPr>
            </a:lvl7pPr>
            <a:lvl8pPr marL="3429000" indent="-228600" eaLnBrk="0" fontAlgn="base" hangingPunct="0">
              <a:spcBef>
                <a:spcPct val="0"/>
              </a:spcBef>
              <a:spcAft>
                <a:spcPct val="0"/>
              </a:spcAft>
              <a:defRPr>
                <a:solidFill>
                  <a:schemeClr val="tx1"/>
                </a:solidFill>
                <a:latin typeface="Arial" charset="0"/>
                <a:ea typeface="ＭＳ Ｐゴシック" charset="0"/>
              </a:defRPr>
            </a:lvl8pPr>
            <a:lvl9pPr marL="3886200" indent="-228600" eaLnBrk="0" fontAlgn="base" hangingPunct="0">
              <a:spcBef>
                <a:spcPct val="0"/>
              </a:spcBef>
              <a:spcAft>
                <a:spcPct val="0"/>
              </a:spcAft>
              <a:defRPr>
                <a:solidFill>
                  <a:schemeClr val="tx1"/>
                </a:solidFill>
                <a:latin typeface="Arial" charset="0"/>
                <a:ea typeface="ＭＳ Ｐゴシック" charset="0"/>
              </a:defRPr>
            </a:lvl9pPr>
          </a:lstStyle>
          <a:p>
            <a:pPr algn="ctr" eaLnBrk="1" hangingPunct="1">
              <a:spcBef>
                <a:spcPct val="50000"/>
              </a:spcBef>
            </a:pPr>
            <a:r>
              <a:rPr lang="en-GB" sz="1600" b="1" dirty="0"/>
              <a:t>Variation in Performance </a:t>
            </a:r>
          </a:p>
        </p:txBody>
      </p:sp>
      <p:sp>
        <p:nvSpPr>
          <p:cNvPr id="103441" name="Freeform 687"/>
          <p:cNvSpPr>
            <a:spLocks/>
          </p:cNvSpPr>
          <p:nvPr/>
        </p:nvSpPr>
        <p:spPr bwMode="auto">
          <a:xfrm>
            <a:off x="2500313" y="2760663"/>
            <a:ext cx="6634162" cy="1420812"/>
          </a:xfrm>
          <a:custGeom>
            <a:avLst/>
            <a:gdLst>
              <a:gd name="T0" fmla="*/ 2147483647 w 3492"/>
              <a:gd name="T1" fmla="*/ 2147483647 h 776"/>
              <a:gd name="T2" fmla="*/ 0 w 3492"/>
              <a:gd name="T3" fmla="*/ 2147483647 h 776"/>
              <a:gd name="T4" fmla="*/ 2147483647 w 3492"/>
              <a:gd name="T5" fmla="*/ 2147483647 h 776"/>
              <a:gd name="T6" fmla="*/ 2147483647 w 3492"/>
              <a:gd name="T7" fmla="*/ 2147483647 h 776"/>
              <a:gd name="T8" fmla="*/ 2147483647 w 3492"/>
              <a:gd name="T9" fmla="*/ 0 h 776"/>
              <a:gd name="T10" fmla="*/ 2147483647 w 3492"/>
              <a:gd name="T11" fmla="*/ 2147483647 h 776"/>
              <a:gd name="T12" fmla="*/ 2147483647 w 3492"/>
              <a:gd name="T13" fmla="*/ 2147483647 h 776"/>
              <a:gd name="T14" fmla="*/ 2147483647 w 3492"/>
              <a:gd name="T15" fmla="*/ 2147483647 h 776"/>
              <a:gd name="T16" fmla="*/ 2147483647 w 3492"/>
              <a:gd name="T17" fmla="*/ 2147483647 h 776"/>
              <a:gd name="T18" fmla="*/ 2147483647 w 3492"/>
              <a:gd name="T19" fmla="*/ 2147483647 h 776"/>
              <a:gd name="T20" fmla="*/ 2147483647 w 3492"/>
              <a:gd name="T21" fmla="*/ 2147483647 h 776"/>
              <a:gd name="T22" fmla="*/ 2147483647 w 3492"/>
              <a:gd name="T23" fmla="*/ 2147483647 h 776"/>
              <a:gd name="T24" fmla="*/ 2147483647 w 3492"/>
              <a:gd name="T25" fmla="*/ 2147483647 h 776"/>
              <a:gd name="T26" fmla="*/ 2147483647 w 3492"/>
              <a:gd name="T27" fmla="*/ 2147483647 h 776"/>
              <a:gd name="T28" fmla="*/ 2147483647 w 3492"/>
              <a:gd name="T29" fmla="*/ 2147483647 h 776"/>
              <a:gd name="T30" fmla="*/ 2147483647 w 3492"/>
              <a:gd name="T31" fmla="*/ 2147483647 h 77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3492"/>
              <a:gd name="T49" fmla="*/ 0 h 776"/>
              <a:gd name="T50" fmla="*/ 3492 w 3492"/>
              <a:gd name="T51" fmla="*/ 776 h 77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3492" h="776">
                <a:moveTo>
                  <a:pt x="900" y="44"/>
                </a:moveTo>
                <a:lnTo>
                  <a:pt x="0" y="480"/>
                </a:lnTo>
                <a:lnTo>
                  <a:pt x="2320" y="776"/>
                </a:lnTo>
                <a:lnTo>
                  <a:pt x="3492" y="244"/>
                </a:lnTo>
                <a:lnTo>
                  <a:pt x="1700" y="0"/>
                </a:lnTo>
                <a:lnTo>
                  <a:pt x="1788" y="40"/>
                </a:lnTo>
                <a:lnTo>
                  <a:pt x="1948" y="228"/>
                </a:lnTo>
                <a:lnTo>
                  <a:pt x="1896" y="248"/>
                </a:lnTo>
                <a:lnTo>
                  <a:pt x="1808" y="268"/>
                </a:lnTo>
                <a:lnTo>
                  <a:pt x="1668" y="284"/>
                </a:lnTo>
                <a:lnTo>
                  <a:pt x="1428" y="264"/>
                </a:lnTo>
                <a:lnTo>
                  <a:pt x="1272" y="228"/>
                </a:lnTo>
                <a:lnTo>
                  <a:pt x="1132" y="144"/>
                </a:lnTo>
                <a:lnTo>
                  <a:pt x="992" y="152"/>
                </a:lnTo>
                <a:lnTo>
                  <a:pt x="928" y="108"/>
                </a:lnTo>
                <a:lnTo>
                  <a:pt x="900" y="44"/>
                </a:lnTo>
                <a:close/>
              </a:path>
            </a:pathLst>
          </a:custGeom>
          <a:solidFill>
            <a:srgbClr val="99FF99">
              <a:alpha val="50195"/>
            </a:srgbClr>
          </a:solidFill>
          <a:ln w="9525">
            <a:solidFill>
              <a:schemeClr val="tx1"/>
            </a:solidFill>
            <a:round/>
            <a:headEnd/>
            <a:tailEnd/>
          </a:ln>
        </p:spPr>
        <p:txBody>
          <a:bodyPr lIns="91429" tIns="45715" rIns="91429" bIns="45715"/>
          <a:lstStyle/>
          <a:p>
            <a:endParaRPr lang="en-US" sz="1800" dirty="0"/>
          </a:p>
        </p:txBody>
      </p:sp>
      <p:sp>
        <p:nvSpPr>
          <p:cNvPr id="688" name="Text Box 687"/>
          <p:cNvSpPr txBox="1">
            <a:spLocks noChangeArrowheads="1"/>
          </p:cNvSpPr>
          <p:nvPr/>
        </p:nvSpPr>
        <p:spPr bwMode="auto">
          <a:xfrm>
            <a:off x="2117726" y="5603511"/>
            <a:ext cx="7993063" cy="646321"/>
          </a:xfrm>
          <a:prstGeom prst="rect">
            <a:avLst/>
          </a:prstGeom>
          <a:ln>
            <a:headEnd/>
            <a:tailEnd/>
          </a:ln>
        </p:spPr>
        <p:style>
          <a:lnRef idx="1">
            <a:schemeClr val="accent3"/>
          </a:lnRef>
          <a:fillRef idx="2">
            <a:schemeClr val="accent3"/>
          </a:fillRef>
          <a:effectRef idx="1">
            <a:schemeClr val="accent3"/>
          </a:effectRef>
          <a:fontRef idx="minor">
            <a:schemeClr val="dk1"/>
          </a:fontRef>
        </p:style>
        <p:txBody>
          <a:bodyPr wrap="square" lIns="91429" tIns="45715" rIns="91429" bIns="45715">
            <a:spAutoFit/>
          </a:bodyPr>
          <a:lstStyle/>
          <a:p>
            <a:pPr algn="ctr">
              <a:defRPr/>
            </a:pPr>
            <a:r>
              <a:rPr lang="en-GB" sz="1800" b="1" dirty="0">
                <a:solidFill>
                  <a:schemeClr val="dk1"/>
                </a:solidFill>
                <a:latin typeface="+mn-lt"/>
                <a:ea typeface="+mn-ea"/>
              </a:rPr>
              <a:t>This design is less sensitive to variation and will consistently meet the customers expectation</a:t>
            </a:r>
            <a:endParaRPr lang="en-US" sz="1800" b="1" dirty="0">
              <a:solidFill>
                <a:schemeClr val="dk1"/>
              </a:solidFill>
              <a:latin typeface="+mn-lt"/>
              <a:ea typeface="+mn-ea"/>
            </a:endParaRPr>
          </a:p>
        </p:txBody>
      </p:sp>
    </p:spTree>
    <p:extLst>
      <p:ext uri="{BB962C8B-B14F-4D97-AF65-F5344CB8AC3E}">
        <p14:creationId xmlns:p14="http://schemas.microsoft.com/office/powerpoint/2010/main" val="1501267033"/>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8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88" grpId="0" animBg="1"/>
    </p:bld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25828" y="192516"/>
            <a:ext cx="8621712" cy="546100"/>
          </a:xfrm>
        </p:spPr>
        <p:txBody>
          <a:bodyPr/>
          <a:lstStyle/>
          <a:p>
            <a:r>
              <a:rPr lang="en-GB" sz="2585" dirty="0"/>
              <a:t>Designing System and Specifying Sub-systems (D)</a:t>
            </a:r>
            <a:endParaRPr lang="en-US" sz="2585" dirty="0"/>
          </a:p>
        </p:txBody>
      </p:sp>
      <p:cxnSp>
        <p:nvCxnSpPr>
          <p:cNvPr id="5" name="Curved Connector 4"/>
          <p:cNvCxnSpPr>
            <a:stCxn id="7" idx="3"/>
          </p:cNvCxnSpPr>
          <p:nvPr/>
        </p:nvCxnSpPr>
        <p:spPr>
          <a:xfrm flipV="1">
            <a:off x="3121519" y="1245093"/>
            <a:ext cx="1620390" cy="194150"/>
          </a:xfrm>
          <a:prstGeom prst="curvedConnector3">
            <a:avLst/>
          </a:prstGeom>
          <a:ln w="76200" cmpd="sng">
            <a:tailEnd type="triangle" w="med" len="lg"/>
          </a:ln>
        </p:spPr>
        <p:style>
          <a:lnRef idx="3">
            <a:schemeClr val="accent2"/>
          </a:lnRef>
          <a:fillRef idx="0">
            <a:schemeClr val="accent2"/>
          </a:fillRef>
          <a:effectRef idx="2">
            <a:schemeClr val="accent2"/>
          </a:effectRef>
          <a:fontRef idx="minor">
            <a:schemeClr val="tx1"/>
          </a:fontRef>
        </p:style>
      </p:cxnSp>
      <p:sp>
        <p:nvSpPr>
          <p:cNvPr id="7" name="TextBox 6"/>
          <p:cNvSpPr txBox="1"/>
          <p:nvPr/>
        </p:nvSpPr>
        <p:spPr>
          <a:xfrm>
            <a:off x="1972237" y="1137333"/>
            <a:ext cx="1149283" cy="603820"/>
          </a:xfrm>
          <a:prstGeom prst="rect">
            <a:avLst/>
          </a:prstGeom>
          <a:noFill/>
        </p:spPr>
        <p:txBody>
          <a:bodyPr wrap="square" rtlCol="0">
            <a:spAutoFit/>
          </a:bodyPr>
          <a:lstStyle/>
          <a:p>
            <a:r>
              <a:rPr lang="en-US" sz="1108" dirty="0">
                <a:latin typeface="Calibri"/>
                <a:cs typeface="Calibri"/>
              </a:rPr>
              <a:t>From Function Means Analysis and Pugh Matrix</a:t>
            </a:r>
          </a:p>
        </p:txBody>
      </p:sp>
      <p:cxnSp>
        <p:nvCxnSpPr>
          <p:cNvPr id="12" name="Curved Connector 11"/>
          <p:cNvCxnSpPr>
            <a:stCxn id="15" idx="3"/>
          </p:cNvCxnSpPr>
          <p:nvPr/>
        </p:nvCxnSpPr>
        <p:spPr>
          <a:xfrm flipV="1">
            <a:off x="3135774" y="2116463"/>
            <a:ext cx="933526" cy="635872"/>
          </a:xfrm>
          <a:prstGeom prst="curvedConnector3">
            <a:avLst/>
          </a:prstGeom>
          <a:ln w="76200" cmpd="sng">
            <a:tailEnd type="triangle" w="med" len="lg"/>
          </a:ln>
        </p:spPr>
        <p:style>
          <a:lnRef idx="3">
            <a:schemeClr val="accent2"/>
          </a:lnRef>
          <a:fillRef idx="0">
            <a:schemeClr val="accent2"/>
          </a:fillRef>
          <a:effectRef idx="2">
            <a:schemeClr val="accent2"/>
          </a:effectRef>
          <a:fontRef idx="minor">
            <a:schemeClr val="tx1"/>
          </a:fontRef>
        </p:style>
      </p:cxnSp>
      <p:sp>
        <p:nvSpPr>
          <p:cNvPr id="15" name="TextBox 14"/>
          <p:cNvSpPr txBox="1"/>
          <p:nvPr/>
        </p:nvSpPr>
        <p:spPr>
          <a:xfrm>
            <a:off x="1986492" y="2450425"/>
            <a:ext cx="1149283" cy="603820"/>
          </a:xfrm>
          <a:prstGeom prst="rect">
            <a:avLst/>
          </a:prstGeom>
          <a:noFill/>
        </p:spPr>
        <p:txBody>
          <a:bodyPr wrap="square" rtlCol="0">
            <a:spAutoFit/>
          </a:bodyPr>
          <a:lstStyle/>
          <a:p>
            <a:r>
              <a:rPr lang="en-US" sz="1108" dirty="0">
                <a:latin typeface="Calibri"/>
                <a:cs typeface="Calibri"/>
              </a:rPr>
              <a:t>From QFD 1 or Function Means Analysis</a:t>
            </a:r>
          </a:p>
        </p:txBody>
      </p:sp>
      <p:sp>
        <p:nvSpPr>
          <p:cNvPr id="17" name="TextBox 16"/>
          <p:cNvSpPr txBox="1"/>
          <p:nvPr/>
        </p:nvSpPr>
        <p:spPr>
          <a:xfrm>
            <a:off x="6140305" y="826636"/>
            <a:ext cx="1958751" cy="603820"/>
          </a:xfrm>
          <a:prstGeom prst="rect">
            <a:avLst/>
          </a:prstGeom>
          <a:ln/>
        </p:spPr>
        <p:style>
          <a:lnRef idx="1">
            <a:schemeClr val="accent5"/>
          </a:lnRef>
          <a:fillRef idx="2">
            <a:schemeClr val="accent5"/>
          </a:fillRef>
          <a:effectRef idx="1">
            <a:schemeClr val="accent5"/>
          </a:effectRef>
          <a:fontRef idx="minor">
            <a:schemeClr val="dk1"/>
          </a:fontRef>
        </p:style>
        <p:txBody>
          <a:bodyPr wrap="square" rtlCol="0">
            <a:spAutoFit/>
          </a:bodyPr>
          <a:lstStyle/>
          <a:p>
            <a:pPr algn="ctr"/>
            <a:r>
              <a:rPr lang="en-US" sz="1108" dirty="0"/>
              <a:t>Verify System Solution concept against Design Requirements</a:t>
            </a:r>
          </a:p>
        </p:txBody>
      </p:sp>
      <p:sp>
        <p:nvSpPr>
          <p:cNvPr id="18" name="TextBox 17"/>
          <p:cNvSpPr txBox="1"/>
          <p:nvPr/>
        </p:nvSpPr>
        <p:spPr>
          <a:xfrm>
            <a:off x="6052496" y="2776747"/>
            <a:ext cx="1059572" cy="603820"/>
          </a:xfrm>
          <a:prstGeom prst="rect">
            <a:avLst/>
          </a:prstGeom>
          <a:noFill/>
        </p:spPr>
        <p:txBody>
          <a:bodyPr wrap="square" rtlCol="0">
            <a:spAutoFit/>
          </a:bodyPr>
          <a:lstStyle/>
          <a:p>
            <a:r>
              <a:rPr lang="en-US" sz="1108" dirty="0">
                <a:latin typeface="Calibri"/>
                <a:cs typeface="Calibri"/>
              </a:rPr>
              <a:t>Quality Function Deployment 2</a:t>
            </a:r>
          </a:p>
        </p:txBody>
      </p:sp>
      <p:pic>
        <p:nvPicPr>
          <p:cNvPr id="19" name="Picture 18"/>
          <p:cNvPicPr>
            <a:picLocks noChangeAspect="1"/>
          </p:cNvPicPr>
          <p:nvPr/>
        </p:nvPicPr>
        <p:blipFill>
          <a:blip r:embed="rId2"/>
          <a:stretch>
            <a:fillRect/>
          </a:stretch>
        </p:blipFill>
        <p:spPr>
          <a:xfrm>
            <a:off x="2585592" y="3120821"/>
            <a:ext cx="1920245" cy="1430306"/>
          </a:xfrm>
          <a:prstGeom prst="rect">
            <a:avLst/>
          </a:prstGeom>
        </p:spPr>
      </p:pic>
      <p:pic>
        <p:nvPicPr>
          <p:cNvPr id="21" name="Picture 20"/>
          <p:cNvPicPr>
            <a:picLocks noChangeAspect="1"/>
          </p:cNvPicPr>
          <p:nvPr/>
        </p:nvPicPr>
        <p:blipFill>
          <a:blip r:embed="rId3"/>
          <a:stretch>
            <a:fillRect/>
          </a:stretch>
        </p:blipFill>
        <p:spPr>
          <a:xfrm>
            <a:off x="7295868" y="3295894"/>
            <a:ext cx="3107858" cy="1209438"/>
          </a:xfrm>
          <a:prstGeom prst="rect">
            <a:avLst/>
          </a:prstGeom>
        </p:spPr>
      </p:pic>
      <p:sp>
        <p:nvSpPr>
          <p:cNvPr id="24" name="TextBox 23"/>
          <p:cNvSpPr txBox="1"/>
          <p:nvPr/>
        </p:nvSpPr>
        <p:spPr>
          <a:xfrm>
            <a:off x="2317552" y="3140081"/>
            <a:ext cx="1059572" cy="262829"/>
          </a:xfrm>
          <a:prstGeom prst="rect">
            <a:avLst/>
          </a:prstGeom>
          <a:noFill/>
        </p:spPr>
        <p:txBody>
          <a:bodyPr wrap="square" rtlCol="0">
            <a:spAutoFit/>
          </a:bodyPr>
          <a:lstStyle/>
          <a:p>
            <a:r>
              <a:rPr lang="en-US" sz="1108" dirty="0">
                <a:latin typeface="Calibri"/>
                <a:cs typeface="Calibri"/>
              </a:rPr>
              <a:t>P-Diagram</a:t>
            </a:r>
          </a:p>
        </p:txBody>
      </p:sp>
      <p:sp>
        <p:nvSpPr>
          <p:cNvPr id="25" name="TextBox 24"/>
          <p:cNvSpPr txBox="1"/>
          <p:nvPr/>
        </p:nvSpPr>
        <p:spPr>
          <a:xfrm>
            <a:off x="1277738" y="4286248"/>
            <a:ext cx="1716789" cy="433324"/>
          </a:xfrm>
          <a:prstGeom prst="rect">
            <a:avLst/>
          </a:prstGeom>
          <a:ln/>
        </p:spPr>
        <p:style>
          <a:lnRef idx="1">
            <a:schemeClr val="accent5"/>
          </a:lnRef>
          <a:fillRef idx="2">
            <a:schemeClr val="accent5"/>
          </a:fillRef>
          <a:effectRef idx="1">
            <a:schemeClr val="accent5"/>
          </a:effectRef>
          <a:fontRef idx="minor">
            <a:schemeClr val="dk1"/>
          </a:fontRef>
        </p:style>
        <p:txBody>
          <a:bodyPr wrap="square" rtlCol="0">
            <a:spAutoFit/>
          </a:bodyPr>
          <a:lstStyle/>
          <a:p>
            <a:pPr algn="ctr"/>
            <a:r>
              <a:rPr lang="en-US" sz="1108" dirty="0"/>
              <a:t>Identify Design and Noise Parameters</a:t>
            </a:r>
          </a:p>
        </p:txBody>
      </p:sp>
      <p:sp>
        <p:nvSpPr>
          <p:cNvPr id="26" name="TextBox 25"/>
          <p:cNvSpPr txBox="1"/>
          <p:nvPr/>
        </p:nvSpPr>
        <p:spPr>
          <a:xfrm>
            <a:off x="8801753" y="4587847"/>
            <a:ext cx="1716585" cy="603820"/>
          </a:xfrm>
          <a:prstGeom prst="rect">
            <a:avLst/>
          </a:prstGeom>
          <a:ln/>
        </p:spPr>
        <p:style>
          <a:lnRef idx="1">
            <a:schemeClr val="accent5"/>
          </a:lnRef>
          <a:fillRef idx="2">
            <a:schemeClr val="accent5"/>
          </a:fillRef>
          <a:effectRef idx="1">
            <a:schemeClr val="accent5"/>
          </a:effectRef>
          <a:fontRef idx="minor">
            <a:schemeClr val="dk1"/>
          </a:fontRef>
        </p:style>
        <p:txBody>
          <a:bodyPr wrap="square" rtlCol="0">
            <a:spAutoFit/>
          </a:bodyPr>
          <a:lstStyle/>
          <a:p>
            <a:pPr algn="ctr"/>
            <a:r>
              <a:rPr lang="en-US" sz="1108" dirty="0"/>
              <a:t>Determine Critical  Design and Noise Parameters</a:t>
            </a:r>
          </a:p>
        </p:txBody>
      </p:sp>
      <p:sp>
        <p:nvSpPr>
          <p:cNvPr id="27" name="TextBox 26"/>
          <p:cNvSpPr txBox="1"/>
          <p:nvPr/>
        </p:nvSpPr>
        <p:spPr>
          <a:xfrm>
            <a:off x="7569254" y="4625588"/>
            <a:ext cx="1281232" cy="262829"/>
          </a:xfrm>
          <a:prstGeom prst="rect">
            <a:avLst/>
          </a:prstGeom>
          <a:noFill/>
        </p:spPr>
        <p:txBody>
          <a:bodyPr wrap="square" rtlCol="0">
            <a:spAutoFit/>
          </a:bodyPr>
          <a:lstStyle/>
          <a:p>
            <a:r>
              <a:rPr lang="en-US" sz="1108" dirty="0">
                <a:latin typeface="Calibri"/>
                <a:cs typeface="Calibri"/>
              </a:rPr>
              <a:t>What-Why Table</a:t>
            </a:r>
          </a:p>
        </p:txBody>
      </p:sp>
      <p:cxnSp>
        <p:nvCxnSpPr>
          <p:cNvPr id="28" name="Curved Connector 27"/>
          <p:cNvCxnSpPr/>
          <p:nvPr/>
        </p:nvCxnSpPr>
        <p:spPr>
          <a:xfrm flipV="1">
            <a:off x="6621726" y="5749222"/>
            <a:ext cx="1150983" cy="356359"/>
          </a:xfrm>
          <a:prstGeom prst="curvedConnector3">
            <a:avLst/>
          </a:prstGeom>
          <a:ln w="76200" cmpd="sng">
            <a:tailEnd type="triangle" w="med" len="lg"/>
          </a:ln>
        </p:spPr>
        <p:style>
          <a:lnRef idx="3">
            <a:schemeClr val="accent2"/>
          </a:lnRef>
          <a:fillRef idx="0">
            <a:schemeClr val="accent2"/>
          </a:fillRef>
          <a:effectRef idx="2">
            <a:schemeClr val="accent2"/>
          </a:effectRef>
          <a:fontRef idx="minor">
            <a:schemeClr val="tx1"/>
          </a:fontRef>
        </p:style>
      </p:cxnSp>
      <p:pic>
        <p:nvPicPr>
          <p:cNvPr id="29" name="Picture 28"/>
          <p:cNvPicPr>
            <a:picLocks noChangeAspect="1"/>
          </p:cNvPicPr>
          <p:nvPr/>
        </p:nvPicPr>
        <p:blipFill>
          <a:blip r:embed="rId4"/>
          <a:stretch>
            <a:fillRect/>
          </a:stretch>
        </p:blipFill>
        <p:spPr>
          <a:xfrm>
            <a:off x="9367039" y="5362586"/>
            <a:ext cx="949569" cy="1008185"/>
          </a:xfrm>
          <a:prstGeom prst="rect">
            <a:avLst/>
          </a:prstGeom>
        </p:spPr>
      </p:pic>
      <p:pic>
        <p:nvPicPr>
          <p:cNvPr id="31" name="Picture 30"/>
          <p:cNvPicPr>
            <a:picLocks noChangeAspect="1"/>
          </p:cNvPicPr>
          <p:nvPr/>
        </p:nvPicPr>
        <p:blipFill>
          <a:blip r:embed="rId5"/>
          <a:stretch>
            <a:fillRect/>
          </a:stretch>
        </p:blipFill>
        <p:spPr>
          <a:xfrm>
            <a:off x="4098399" y="1027513"/>
            <a:ext cx="2413498" cy="2131683"/>
          </a:xfrm>
          <a:prstGeom prst="rect">
            <a:avLst/>
          </a:prstGeom>
        </p:spPr>
      </p:pic>
      <p:cxnSp>
        <p:nvCxnSpPr>
          <p:cNvPr id="32" name="Curved Connector 31"/>
          <p:cNvCxnSpPr/>
          <p:nvPr/>
        </p:nvCxnSpPr>
        <p:spPr>
          <a:xfrm rot="5400000">
            <a:off x="4482821" y="2705820"/>
            <a:ext cx="449403" cy="1356157"/>
          </a:xfrm>
          <a:prstGeom prst="curvedConnector2">
            <a:avLst/>
          </a:prstGeom>
          <a:ln w="76200" cmpd="sng">
            <a:tailEnd type="triangle" w="med" len="lg"/>
          </a:ln>
        </p:spPr>
        <p:style>
          <a:lnRef idx="3">
            <a:schemeClr val="accent2"/>
          </a:lnRef>
          <a:fillRef idx="0">
            <a:schemeClr val="accent2"/>
          </a:fillRef>
          <a:effectRef idx="2">
            <a:schemeClr val="accent2"/>
          </a:effectRef>
          <a:fontRef idx="minor">
            <a:schemeClr val="tx1"/>
          </a:fontRef>
        </p:style>
      </p:cxnSp>
      <p:cxnSp>
        <p:nvCxnSpPr>
          <p:cNvPr id="35" name="Curved Connector 34"/>
          <p:cNvCxnSpPr/>
          <p:nvPr/>
        </p:nvCxnSpPr>
        <p:spPr>
          <a:xfrm rot="16200000" flipH="1">
            <a:off x="5758505" y="2797781"/>
            <a:ext cx="771242" cy="1494070"/>
          </a:xfrm>
          <a:prstGeom prst="curvedConnector2">
            <a:avLst/>
          </a:prstGeom>
          <a:ln w="76200" cmpd="sng">
            <a:tailEnd type="triangle" w="med" len="lg"/>
          </a:ln>
        </p:spPr>
        <p:style>
          <a:lnRef idx="3">
            <a:schemeClr val="accent2"/>
          </a:lnRef>
          <a:fillRef idx="0">
            <a:schemeClr val="accent2"/>
          </a:fillRef>
          <a:effectRef idx="2">
            <a:schemeClr val="accent2"/>
          </a:effectRef>
          <a:fontRef idx="minor">
            <a:schemeClr val="tx1"/>
          </a:fontRef>
        </p:style>
      </p:cxnSp>
      <p:sp>
        <p:nvSpPr>
          <p:cNvPr id="41" name="TextBox 40"/>
          <p:cNvSpPr txBox="1"/>
          <p:nvPr/>
        </p:nvSpPr>
        <p:spPr>
          <a:xfrm>
            <a:off x="4744777" y="3668816"/>
            <a:ext cx="1149283" cy="433324"/>
          </a:xfrm>
          <a:prstGeom prst="rect">
            <a:avLst/>
          </a:prstGeom>
          <a:noFill/>
        </p:spPr>
        <p:txBody>
          <a:bodyPr wrap="square" rtlCol="0">
            <a:spAutoFit/>
          </a:bodyPr>
          <a:lstStyle/>
          <a:p>
            <a:r>
              <a:rPr lang="en-US" sz="1108" dirty="0">
                <a:latin typeface="Calibri"/>
                <a:cs typeface="Calibri"/>
              </a:rPr>
              <a:t>Critical Solution Elements</a:t>
            </a:r>
          </a:p>
        </p:txBody>
      </p:sp>
      <p:cxnSp>
        <p:nvCxnSpPr>
          <p:cNvPr id="42" name="Curved Connector 41"/>
          <p:cNvCxnSpPr>
            <a:stCxn id="19" idx="2"/>
          </p:cNvCxnSpPr>
          <p:nvPr/>
        </p:nvCxnSpPr>
        <p:spPr>
          <a:xfrm rot="16200000" flipH="1">
            <a:off x="3936976" y="4159867"/>
            <a:ext cx="172413" cy="954935"/>
          </a:xfrm>
          <a:prstGeom prst="curvedConnector2">
            <a:avLst/>
          </a:prstGeom>
          <a:ln w="76200" cmpd="sng">
            <a:tailEnd type="triangle" w="med" len="lg"/>
          </a:ln>
        </p:spPr>
        <p:style>
          <a:lnRef idx="3">
            <a:schemeClr val="accent2"/>
          </a:lnRef>
          <a:fillRef idx="0">
            <a:schemeClr val="accent2"/>
          </a:fillRef>
          <a:effectRef idx="2">
            <a:schemeClr val="accent2"/>
          </a:effectRef>
          <a:fontRef idx="minor">
            <a:schemeClr val="tx1"/>
          </a:fontRef>
        </p:style>
      </p:cxnSp>
      <p:pic>
        <p:nvPicPr>
          <p:cNvPr id="46" name="Picture 45"/>
          <p:cNvPicPr>
            <a:picLocks noChangeAspect="1"/>
          </p:cNvPicPr>
          <p:nvPr/>
        </p:nvPicPr>
        <p:blipFill>
          <a:blip r:embed="rId6"/>
          <a:stretch>
            <a:fillRect/>
          </a:stretch>
        </p:blipFill>
        <p:spPr>
          <a:xfrm>
            <a:off x="3905784" y="4385027"/>
            <a:ext cx="2413498" cy="2131683"/>
          </a:xfrm>
          <a:prstGeom prst="rect">
            <a:avLst/>
          </a:prstGeom>
        </p:spPr>
      </p:pic>
      <p:cxnSp>
        <p:nvCxnSpPr>
          <p:cNvPr id="47" name="Curved Connector 46"/>
          <p:cNvCxnSpPr/>
          <p:nvPr/>
        </p:nvCxnSpPr>
        <p:spPr>
          <a:xfrm rot="5400000">
            <a:off x="6864604" y="4524660"/>
            <a:ext cx="449403" cy="1356157"/>
          </a:xfrm>
          <a:prstGeom prst="curvedConnector2">
            <a:avLst/>
          </a:prstGeom>
          <a:ln w="76200" cmpd="sng">
            <a:tailEnd type="triangle" w="med" len="lg"/>
          </a:ln>
        </p:spPr>
        <p:style>
          <a:lnRef idx="3">
            <a:schemeClr val="accent2"/>
          </a:lnRef>
          <a:fillRef idx="0">
            <a:schemeClr val="accent2"/>
          </a:fillRef>
          <a:effectRef idx="2">
            <a:schemeClr val="accent2"/>
          </a:effectRef>
          <a:fontRef idx="minor">
            <a:schemeClr val="tx1"/>
          </a:fontRef>
        </p:style>
      </p:cxnSp>
      <p:sp>
        <p:nvSpPr>
          <p:cNvPr id="48" name="TextBox 47"/>
          <p:cNvSpPr txBox="1"/>
          <p:nvPr/>
        </p:nvSpPr>
        <p:spPr>
          <a:xfrm>
            <a:off x="5836403" y="6161725"/>
            <a:ext cx="1149283" cy="262829"/>
          </a:xfrm>
          <a:prstGeom prst="rect">
            <a:avLst/>
          </a:prstGeom>
          <a:noFill/>
        </p:spPr>
        <p:txBody>
          <a:bodyPr wrap="square" rtlCol="0">
            <a:spAutoFit/>
          </a:bodyPr>
          <a:lstStyle/>
          <a:p>
            <a:r>
              <a:rPr lang="en-US" sz="1108" dirty="0">
                <a:latin typeface="Calibri"/>
                <a:cs typeface="Calibri"/>
              </a:rPr>
              <a:t>Update QFD 2</a:t>
            </a:r>
          </a:p>
        </p:txBody>
      </p:sp>
      <p:pic>
        <p:nvPicPr>
          <p:cNvPr id="33" name="Picture 32"/>
          <p:cNvPicPr>
            <a:picLocks noChangeAspect="1"/>
          </p:cNvPicPr>
          <p:nvPr/>
        </p:nvPicPr>
        <p:blipFill>
          <a:blip r:embed="rId7"/>
          <a:stretch>
            <a:fillRect/>
          </a:stretch>
        </p:blipFill>
        <p:spPr>
          <a:xfrm>
            <a:off x="7709537" y="5232324"/>
            <a:ext cx="1137138" cy="1043354"/>
          </a:xfrm>
          <a:prstGeom prst="rect">
            <a:avLst/>
          </a:prstGeom>
        </p:spPr>
      </p:pic>
      <p:sp>
        <p:nvSpPr>
          <p:cNvPr id="36" name="Right Arrow 35"/>
          <p:cNvSpPr/>
          <p:nvPr/>
        </p:nvSpPr>
        <p:spPr>
          <a:xfrm>
            <a:off x="8887115" y="5662534"/>
            <a:ext cx="439485" cy="425287"/>
          </a:xfrm>
          <a:prstGeom prst="rightArrow">
            <a:avLst/>
          </a:prstGeom>
        </p:spPr>
        <p:style>
          <a:lnRef idx="0">
            <a:schemeClr val="accent2"/>
          </a:lnRef>
          <a:fillRef idx="3">
            <a:schemeClr val="accent2"/>
          </a:fillRef>
          <a:effectRef idx="3">
            <a:schemeClr val="accent2"/>
          </a:effectRef>
          <a:fontRef idx="minor">
            <a:schemeClr val="lt1"/>
          </a:fontRef>
        </p:style>
        <p:txBody>
          <a:bodyPr rtlCol="0" anchor="ctr"/>
          <a:lstStyle/>
          <a:p>
            <a:pPr algn="ctr"/>
            <a:endParaRPr lang="en-US" sz="1662" dirty="0"/>
          </a:p>
        </p:txBody>
      </p:sp>
      <p:pic>
        <p:nvPicPr>
          <p:cNvPr id="4" name="Picture 3"/>
          <p:cNvPicPr>
            <a:picLocks noChangeAspect="1"/>
          </p:cNvPicPr>
          <p:nvPr/>
        </p:nvPicPr>
        <p:blipFill>
          <a:blip r:embed="rId8"/>
          <a:stretch>
            <a:fillRect/>
          </a:stretch>
        </p:blipFill>
        <p:spPr>
          <a:xfrm>
            <a:off x="7431544" y="1573888"/>
            <a:ext cx="2787607" cy="1181704"/>
          </a:xfrm>
          <a:prstGeom prst="rect">
            <a:avLst/>
          </a:prstGeom>
        </p:spPr>
      </p:pic>
      <p:sp>
        <p:nvSpPr>
          <p:cNvPr id="34" name="TextBox 33"/>
          <p:cNvSpPr txBox="1"/>
          <p:nvPr/>
        </p:nvSpPr>
        <p:spPr>
          <a:xfrm>
            <a:off x="8813202" y="2771457"/>
            <a:ext cx="1989859" cy="433324"/>
          </a:xfrm>
          <a:prstGeom prst="rect">
            <a:avLst/>
          </a:prstGeom>
          <a:ln/>
        </p:spPr>
        <p:style>
          <a:lnRef idx="1">
            <a:schemeClr val="accent5"/>
          </a:lnRef>
          <a:fillRef idx="2">
            <a:schemeClr val="accent5"/>
          </a:fillRef>
          <a:effectRef idx="1">
            <a:schemeClr val="accent5"/>
          </a:effectRef>
          <a:fontRef idx="minor">
            <a:schemeClr val="dk1"/>
          </a:fontRef>
        </p:style>
        <p:txBody>
          <a:bodyPr wrap="square" rtlCol="0">
            <a:spAutoFit/>
          </a:bodyPr>
          <a:lstStyle/>
          <a:p>
            <a:pPr algn="ctr"/>
            <a:r>
              <a:rPr lang="en-US" sz="1108" dirty="0"/>
              <a:t>Determine Critical  Failures and Causes</a:t>
            </a:r>
          </a:p>
        </p:txBody>
      </p:sp>
      <p:sp>
        <p:nvSpPr>
          <p:cNvPr id="37" name="TextBox 36"/>
          <p:cNvSpPr txBox="1"/>
          <p:nvPr/>
        </p:nvSpPr>
        <p:spPr>
          <a:xfrm>
            <a:off x="7580703" y="2809199"/>
            <a:ext cx="1281232" cy="262829"/>
          </a:xfrm>
          <a:prstGeom prst="rect">
            <a:avLst/>
          </a:prstGeom>
          <a:noFill/>
        </p:spPr>
        <p:txBody>
          <a:bodyPr wrap="square" rtlCol="0">
            <a:spAutoFit/>
          </a:bodyPr>
          <a:lstStyle/>
          <a:p>
            <a:r>
              <a:rPr lang="en-US" sz="1108" dirty="0">
                <a:latin typeface="Calibri"/>
                <a:cs typeface="Calibri"/>
              </a:rPr>
              <a:t>Design FMEA</a:t>
            </a:r>
          </a:p>
        </p:txBody>
      </p:sp>
      <p:sp>
        <p:nvSpPr>
          <p:cNvPr id="3" name="Rectangle 2">
            <a:extLst>
              <a:ext uri="{FF2B5EF4-FFF2-40B4-BE49-F238E27FC236}">
                <a16:creationId xmlns:a16="http://schemas.microsoft.com/office/drawing/2014/main" id="{897358C1-E466-C940-9B6A-1AD6F0BDC888}"/>
              </a:ext>
            </a:extLst>
          </p:cNvPr>
          <p:cNvSpPr/>
          <p:nvPr/>
        </p:nvSpPr>
        <p:spPr>
          <a:xfrm>
            <a:off x="1277738" y="4923267"/>
            <a:ext cx="2177311" cy="1719726"/>
          </a:xfrm>
          <a:prstGeom prst="rect">
            <a:avLst/>
          </a:prstGeom>
        </p:spPr>
        <p:style>
          <a:lnRef idx="0">
            <a:schemeClr val="accent4"/>
          </a:lnRef>
          <a:fillRef idx="3">
            <a:schemeClr val="accent4"/>
          </a:fillRef>
          <a:effectRef idx="3">
            <a:schemeClr val="accent4"/>
          </a:effectRef>
          <a:fontRef idx="minor">
            <a:schemeClr val="lt1"/>
          </a:fontRef>
        </p:style>
        <p:txBody>
          <a:bodyPr rtlCol="0" anchor="ctr"/>
          <a:lstStyle/>
          <a:p>
            <a:pPr algn="ctr"/>
            <a:r>
              <a:rPr lang="en-US" sz="1400" dirty="0">
                <a:solidFill>
                  <a:srgbClr val="FF0000"/>
                </a:solidFill>
              </a:rPr>
              <a:t>There is another activity, not included on this diagram, to search the design space to find the best nominal values  </a:t>
            </a:r>
          </a:p>
        </p:txBody>
      </p:sp>
    </p:spTree>
    <p:extLst>
      <p:ext uri="{BB962C8B-B14F-4D97-AF65-F5344CB8AC3E}">
        <p14:creationId xmlns:p14="http://schemas.microsoft.com/office/powerpoint/2010/main" val="3612189528"/>
      </p:ext>
    </p:extLst>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450" name="Title 1"/>
          <p:cNvSpPr>
            <a:spLocks noGrp="1"/>
          </p:cNvSpPr>
          <p:nvPr>
            <p:ph type="title"/>
          </p:nvPr>
        </p:nvSpPr>
        <p:spPr/>
        <p:txBody>
          <a:bodyPr/>
          <a:lstStyle/>
          <a:p>
            <a:r>
              <a:rPr lang="en-US" dirty="0"/>
              <a:t>Determine Critical Design Parameters and Noise Variables</a:t>
            </a:r>
          </a:p>
        </p:txBody>
      </p:sp>
      <p:sp>
        <p:nvSpPr>
          <p:cNvPr id="104451" name="Content Placeholder 2"/>
          <p:cNvSpPr>
            <a:spLocks noGrp="1"/>
          </p:cNvSpPr>
          <p:nvPr>
            <p:ph idx="1"/>
          </p:nvPr>
        </p:nvSpPr>
        <p:spPr>
          <a:xfrm>
            <a:off x="1956000" y="1825625"/>
            <a:ext cx="8281108" cy="2754600"/>
          </a:xfrm>
        </p:spPr>
        <p:txBody>
          <a:bodyPr>
            <a:normAutofit/>
          </a:bodyPr>
          <a:lstStyle/>
          <a:p>
            <a:r>
              <a:rPr lang="en-GB" sz="2000" dirty="0"/>
              <a:t>We need to find out which design parameters are sensitive to which noise factors</a:t>
            </a:r>
          </a:p>
          <a:p>
            <a:r>
              <a:rPr lang="en-GB" sz="2000" dirty="0"/>
              <a:t>To achieve this we need to identify:</a:t>
            </a:r>
          </a:p>
          <a:p>
            <a:pPr lvl="1"/>
            <a:r>
              <a:rPr lang="en-GB" sz="2000" dirty="0"/>
              <a:t>the system response that relates to the critical customer requirements  </a:t>
            </a:r>
          </a:p>
          <a:p>
            <a:pPr lvl="1"/>
            <a:r>
              <a:rPr lang="en-GB" sz="2000" dirty="0"/>
              <a:t>the design parameters</a:t>
            </a:r>
          </a:p>
          <a:p>
            <a:pPr lvl="1"/>
            <a:r>
              <a:rPr lang="en-GB" sz="2000" dirty="0"/>
              <a:t>the noise parameters</a:t>
            </a:r>
          </a:p>
          <a:p>
            <a:r>
              <a:rPr lang="en-GB" sz="2000" dirty="0"/>
              <a:t>We use a Parameter Diagram</a:t>
            </a:r>
          </a:p>
        </p:txBody>
      </p:sp>
      <p:sp>
        <p:nvSpPr>
          <p:cNvPr id="104452" name="Slide Number Placeholder 3"/>
          <p:cNvSpPr>
            <a:spLocks noGrp="1"/>
          </p:cNvSpPr>
          <p:nvPr>
            <p:ph type="sldNum" sz="quarter" idx="4294967295"/>
          </p:nvPr>
        </p:nvSpPr>
        <p:spPr>
          <a:xfrm>
            <a:off x="11233212" y="55445"/>
            <a:ext cx="490605" cy="123111"/>
          </a:xfrm>
        </p:spPr>
        <p:txBody>
          <a:bodyPr/>
          <a:lstStyle>
            <a:lvl1pPr eaLnBrk="0" hangingPunct="0">
              <a:defRPr>
                <a:solidFill>
                  <a:schemeClr val="tx1"/>
                </a:solidFill>
                <a:latin typeface="Arial" charset="0"/>
                <a:ea typeface="ＭＳ Ｐゴシック" charset="0"/>
              </a:defRPr>
            </a:lvl1pPr>
            <a:lvl2pPr marL="742861" indent="-285716" eaLnBrk="0" hangingPunct="0">
              <a:defRPr>
                <a:solidFill>
                  <a:schemeClr val="tx1"/>
                </a:solidFill>
                <a:latin typeface="Arial" charset="0"/>
                <a:ea typeface="ＭＳ Ｐゴシック" charset="0"/>
              </a:defRPr>
            </a:lvl2pPr>
            <a:lvl3pPr marL="1142863" indent="-228573" eaLnBrk="0" hangingPunct="0">
              <a:defRPr>
                <a:solidFill>
                  <a:schemeClr val="tx1"/>
                </a:solidFill>
                <a:latin typeface="Arial" charset="0"/>
                <a:ea typeface="ＭＳ Ｐゴシック" charset="0"/>
              </a:defRPr>
            </a:lvl3pPr>
            <a:lvl4pPr marL="1600008" indent="-228573" eaLnBrk="0" hangingPunct="0">
              <a:defRPr>
                <a:solidFill>
                  <a:schemeClr val="tx1"/>
                </a:solidFill>
                <a:latin typeface="Arial" charset="0"/>
                <a:ea typeface="ＭＳ Ｐゴシック" charset="0"/>
              </a:defRPr>
            </a:lvl4pPr>
            <a:lvl5pPr marL="2057153" indent="-228573" eaLnBrk="0" hangingPunct="0">
              <a:defRPr>
                <a:solidFill>
                  <a:schemeClr val="tx1"/>
                </a:solidFill>
                <a:latin typeface="Arial" charset="0"/>
                <a:ea typeface="ＭＳ Ｐゴシック" charset="0"/>
              </a:defRPr>
            </a:lvl5pPr>
            <a:lvl6pPr marL="2514298" indent="-228573" eaLnBrk="0" fontAlgn="base" hangingPunct="0">
              <a:spcBef>
                <a:spcPct val="0"/>
              </a:spcBef>
              <a:spcAft>
                <a:spcPct val="0"/>
              </a:spcAft>
              <a:defRPr>
                <a:solidFill>
                  <a:schemeClr val="tx1"/>
                </a:solidFill>
                <a:latin typeface="Arial" charset="0"/>
                <a:ea typeface="ＭＳ Ｐゴシック" charset="0"/>
              </a:defRPr>
            </a:lvl6pPr>
            <a:lvl7pPr marL="2971443" indent="-228573" eaLnBrk="0" fontAlgn="base" hangingPunct="0">
              <a:spcBef>
                <a:spcPct val="0"/>
              </a:spcBef>
              <a:spcAft>
                <a:spcPct val="0"/>
              </a:spcAft>
              <a:defRPr>
                <a:solidFill>
                  <a:schemeClr val="tx1"/>
                </a:solidFill>
                <a:latin typeface="Arial" charset="0"/>
                <a:ea typeface="ＭＳ Ｐゴシック" charset="0"/>
              </a:defRPr>
            </a:lvl7pPr>
            <a:lvl8pPr marL="3428589" indent="-228573" eaLnBrk="0" fontAlgn="base" hangingPunct="0">
              <a:spcBef>
                <a:spcPct val="0"/>
              </a:spcBef>
              <a:spcAft>
                <a:spcPct val="0"/>
              </a:spcAft>
              <a:defRPr>
                <a:solidFill>
                  <a:schemeClr val="tx1"/>
                </a:solidFill>
                <a:latin typeface="Arial" charset="0"/>
                <a:ea typeface="ＭＳ Ｐゴシック" charset="0"/>
              </a:defRPr>
            </a:lvl8pPr>
            <a:lvl9pPr marL="3885734" indent="-228573" eaLnBrk="0" fontAlgn="base" hangingPunct="0">
              <a:spcBef>
                <a:spcPct val="0"/>
              </a:spcBef>
              <a:spcAft>
                <a:spcPct val="0"/>
              </a:spcAft>
              <a:defRPr>
                <a:solidFill>
                  <a:schemeClr val="tx1"/>
                </a:solidFill>
                <a:latin typeface="Arial" charset="0"/>
                <a:ea typeface="ＭＳ Ｐゴシック" charset="0"/>
              </a:defRPr>
            </a:lvl9pPr>
          </a:lstStyle>
          <a:p>
            <a:fld id="{4F03A1DF-8CD1-8E44-8224-354F70C410AA}" type="slidenum">
              <a:rPr lang="en-US" smtClean="0"/>
              <a:pPr/>
              <a:t>83</a:t>
            </a:fld>
            <a:endParaRPr lang="en-US" dirty="0"/>
          </a:p>
        </p:txBody>
      </p:sp>
    </p:spTree>
    <p:extLst>
      <p:ext uri="{BB962C8B-B14F-4D97-AF65-F5344CB8AC3E}">
        <p14:creationId xmlns:p14="http://schemas.microsoft.com/office/powerpoint/2010/main" val="87346586"/>
      </p:ext>
    </p:extLst>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0242" name="Rectangle 7">
            <a:extLst>
              <a:ext uri="{FF2B5EF4-FFF2-40B4-BE49-F238E27FC236}">
                <a16:creationId xmlns:a16="http://schemas.microsoft.com/office/drawing/2014/main" id="{A17F9174-4822-E143-8E48-DE8D18200C0B}"/>
              </a:ext>
            </a:extLst>
          </p:cNvPr>
          <p:cNvSpPr>
            <a:spLocks noGrp="1" noChangeArrowheads="1"/>
          </p:cNvSpPr>
          <p:nvPr>
            <p:ph type="title"/>
          </p:nvPr>
        </p:nvSpPr>
        <p:spPr>
          <a:xfrm>
            <a:off x="24949" y="31181"/>
            <a:ext cx="11010600" cy="664797"/>
          </a:xfrm>
        </p:spPr>
        <p:txBody>
          <a:bodyPr/>
          <a:lstStyle/>
          <a:p>
            <a:r>
              <a:rPr lang="en-GB" altLang="en-US" sz="2800" dirty="0"/>
              <a:t>Qualitative Robustness and Critical Parameter Analysis</a:t>
            </a:r>
            <a:endParaRPr lang="en-US" altLang="en-US" sz="2800" dirty="0"/>
          </a:p>
        </p:txBody>
      </p:sp>
      <p:sp>
        <p:nvSpPr>
          <p:cNvPr id="2" name="Content Placeholder 1">
            <a:extLst>
              <a:ext uri="{FF2B5EF4-FFF2-40B4-BE49-F238E27FC236}">
                <a16:creationId xmlns:a16="http://schemas.microsoft.com/office/drawing/2014/main" id="{B6045418-37FF-DD46-A993-07BEF10E4420}"/>
              </a:ext>
            </a:extLst>
          </p:cNvPr>
          <p:cNvSpPr>
            <a:spLocks noGrp="1"/>
          </p:cNvSpPr>
          <p:nvPr>
            <p:ph type="body" sz="quarter" idx="16"/>
          </p:nvPr>
        </p:nvSpPr>
        <p:spPr/>
        <p:txBody>
          <a:bodyPr/>
          <a:lstStyle/>
          <a:p>
            <a:pPr marL="0" indent="0">
              <a:buNone/>
            </a:pPr>
            <a:r>
              <a:rPr lang="en-GB" altLang="en-US" dirty="0"/>
              <a:t>Purpose:</a:t>
            </a:r>
          </a:p>
          <a:p>
            <a:r>
              <a:rPr lang="en-GB" altLang="en-US" sz="1600" dirty="0"/>
              <a:t>To identify the critical design parameters and the dominant sources of variation (Noise) that could result in a non-robust design.</a:t>
            </a:r>
          </a:p>
          <a:p>
            <a:pPr marL="0" indent="0">
              <a:buNone/>
            </a:pPr>
            <a:r>
              <a:rPr lang="en-GB" altLang="en-US" dirty="0"/>
              <a:t>Approach</a:t>
            </a:r>
          </a:p>
          <a:p>
            <a:r>
              <a:rPr lang="en-GB" altLang="en-US" sz="1600" dirty="0"/>
              <a:t>It is important to approach this activity in a disciplined and structured way. This can be achieved through using:</a:t>
            </a:r>
          </a:p>
          <a:p>
            <a:pPr lvl="1"/>
            <a:r>
              <a:rPr lang="en-GB" altLang="en-US" sz="1400" b="1" dirty="0">
                <a:solidFill>
                  <a:schemeClr val="accent3">
                    <a:lumMod val="60000"/>
                    <a:lumOff val="40000"/>
                  </a:schemeClr>
                </a:solidFill>
              </a:rPr>
              <a:t>The P-Diagram to identify, categorise and document those factors that affect the performance of system outputs</a:t>
            </a:r>
          </a:p>
          <a:p>
            <a:pPr lvl="1"/>
            <a:r>
              <a:rPr lang="en-GB" altLang="en-US" sz="1400" b="1" dirty="0">
                <a:solidFill>
                  <a:schemeClr val="accent3">
                    <a:lumMod val="60000"/>
                    <a:lumOff val="40000"/>
                  </a:schemeClr>
                </a:solidFill>
              </a:rPr>
              <a:t>The What Why Table to prioritise the identified factors for quantitative analysis</a:t>
            </a:r>
          </a:p>
          <a:p>
            <a:pPr lvl="1"/>
            <a:r>
              <a:rPr lang="en-GB" altLang="en-US" sz="1400" b="1" dirty="0">
                <a:solidFill>
                  <a:schemeClr val="accent3">
                    <a:lumMod val="60000"/>
                    <a:lumOff val="40000"/>
                  </a:schemeClr>
                </a:solidFill>
              </a:rPr>
              <a:t>The Design FMEA to identify, document and prioritise potential failure modes, effects and causes</a:t>
            </a:r>
          </a:p>
          <a:p>
            <a:endParaRPr lang="en-US" dirty="0"/>
          </a:p>
        </p:txBody>
      </p:sp>
      <p:pic>
        <p:nvPicPr>
          <p:cNvPr id="5" name="Picture 4">
            <a:extLst>
              <a:ext uri="{FF2B5EF4-FFF2-40B4-BE49-F238E27FC236}">
                <a16:creationId xmlns:a16="http://schemas.microsoft.com/office/drawing/2014/main" id="{E19090DD-CA1E-8D48-A673-94453F5F7CAE}"/>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088525" y="2225954"/>
            <a:ext cx="1994087" cy="1313593"/>
          </a:xfrm>
          <a:prstGeom prst="rect">
            <a:avLst/>
          </a:prstGeom>
        </p:spPr>
      </p:pic>
      <p:pic>
        <p:nvPicPr>
          <p:cNvPr id="6" name="Picture 5">
            <a:extLst>
              <a:ext uri="{FF2B5EF4-FFF2-40B4-BE49-F238E27FC236}">
                <a16:creationId xmlns:a16="http://schemas.microsoft.com/office/drawing/2014/main" id="{8B50345F-40BD-E14F-9278-FB30BD724A53}"/>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4527844" y="4791671"/>
            <a:ext cx="1878923" cy="848334"/>
          </a:xfrm>
          <a:prstGeom prst="rect">
            <a:avLst/>
          </a:prstGeom>
        </p:spPr>
      </p:pic>
      <p:sp>
        <p:nvSpPr>
          <p:cNvPr id="7" name="TextBox 6">
            <a:extLst>
              <a:ext uri="{FF2B5EF4-FFF2-40B4-BE49-F238E27FC236}">
                <a16:creationId xmlns:a16="http://schemas.microsoft.com/office/drawing/2014/main" id="{1FB83DAB-DDC9-1648-BF8A-F93EEC1800DB}"/>
              </a:ext>
            </a:extLst>
          </p:cNvPr>
          <p:cNvSpPr txBox="1"/>
          <p:nvPr/>
        </p:nvSpPr>
        <p:spPr>
          <a:xfrm>
            <a:off x="4899322" y="5791728"/>
            <a:ext cx="1419879" cy="205705"/>
          </a:xfrm>
          <a:prstGeom prst="rect">
            <a:avLst/>
          </a:prstGeom>
          <a:noFill/>
        </p:spPr>
        <p:txBody>
          <a:bodyPr wrap="square" lIns="51316" tIns="25658" rIns="51316" bIns="25658" rtlCol="0">
            <a:spAutoFit/>
          </a:bodyPr>
          <a:lstStyle/>
          <a:p>
            <a:r>
              <a:rPr lang="en-US" sz="1000" b="1" dirty="0">
                <a:latin typeface="GE Inspira Pitch Regular" charset="0"/>
              </a:rPr>
              <a:t>What Why Table</a:t>
            </a:r>
          </a:p>
        </p:txBody>
      </p:sp>
      <p:sp>
        <p:nvSpPr>
          <p:cNvPr id="8" name="TextBox 7">
            <a:extLst>
              <a:ext uri="{FF2B5EF4-FFF2-40B4-BE49-F238E27FC236}">
                <a16:creationId xmlns:a16="http://schemas.microsoft.com/office/drawing/2014/main" id="{84ABD437-4EF1-644C-8236-BD07F18A707D}"/>
              </a:ext>
            </a:extLst>
          </p:cNvPr>
          <p:cNvSpPr txBox="1"/>
          <p:nvPr/>
        </p:nvSpPr>
        <p:spPr>
          <a:xfrm>
            <a:off x="3326201" y="1827397"/>
            <a:ext cx="1201642" cy="205705"/>
          </a:xfrm>
          <a:prstGeom prst="rect">
            <a:avLst/>
          </a:prstGeom>
          <a:noFill/>
        </p:spPr>
        <p:txBody>
          <a:bodyPr wrap="square" lIns="51316" tIns="25658" rIns="51316" bIns="25658" rtlCol="0">
            <a:spAutoFit/>
          </a:bodyPr>
          <a:lstStyle/>
          <a:p>
            <a:r>
              <a:rPr lang="en-US" sz="1000" b="1" dirty="0">
                <a:latin typeface="GE Inspira Pitch Regular" charset="0"/>
              </a:rPr>
              <a:t>Parameter Diagram </a:t>
            </a:r>
          </a:p>
        </p:txBody>
      </p:sp>
      <p:pic>
        <p:nvPicPr>
          <p:cNvPr id="9" name="Picture 8">
            <a:extLst>
              <a:ext uri="{FF2B5EF4-FFF2-40B4-BE49-F238E27FC236}">
                <a16:creationId xmlns:a16="http://schemas.microsoft.com/office/drawing/2014/main" id="{FCD049E1-BE4E-B24F-BFEA-8F9EC372F5DB}"/>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1668664" y="4791671"/>
            <a:ext cx="1895810" cy="838804"/>
          </a:xfrm>
          <a:prstGeom prst="rect">
            <a:avLst/>
          </a:prstGeom>
        </p:spPr>
      </p:pic>
      <p:sp>
        <p:nvSpPr>
          <p:cNvPr id="10" name="TextBox 9">
            <a:extLst>
              <a:ext uri="{FF2B5EF4-FFF2-40B4-BE49-F238E27FC236}">
                <a16:creationId xmlns:a16="http://schemas.microsoft.com/office/drawing/2014/main" id="{46EF6E0A-9E13-6B49-987B-48D1F072F012}"/>
              </a:ext>
            </a:extLst>
          </p:cNvPr>
          <p:cNvSpPr txBox="1"/>
          <p:nvPr/>
        </p:nvSpPr>
        <p:spPr>
          <a:xfrm>
            <a:off x="1708467" y="5757391"/>
            <a:ext cx="1503892" cy="359594"/>
          </a:xfrm>
          <a:prstGeom prst="rect">
            <a:avLst/>
          </a:prstGeom>
          <a:noFill/>
        </p:spPr>
        <p:txBody>
          <a:bodyPr wrap="square" lIns="51316" tIns="25658" rIns="51316" bIns="25658" rtlCol="0">
            <a:spAutoFit/>
          </a:bodyPr>
          <a:lstStyle/>
          <a:p>
            <a:pPr algn="ctr"/>
            <a:r>
              <a:rPr lang="en-US" sz="1000" b="1" dirty="0">
                <a:latin typeface="GE Inspira Pitch Regular" charset="0"/>
              </a:rPr>
              <a:t>Design Failure Mode and </a:t>
            </a:r>
          </a:p>
          <a:p>
            <a:pPr algn="ctr"/>
            <a:r>
              <a:rPr lang="en-US" sz="1000" b="1" dirty="0">
                <a:latin typeface="GE Inspira Pitch Regular" charset="0"/>
              </a:rPr>
              <a:t>Effects Analysis</a:t>
            </a:r>
          </a:p>
        </p:txBody>
      </p:sp>
      <p:sp>
        <p:nvSpPr>
          <p:cNvPr id="3" name="Up-Down Arrow 2">
            <a:extLst>
              <a:ext uri="{FF2B5EF4-FFF2-40B4-BE49-F238E27FC236}">
                <a16:creationId xmlns:a16="http://schemas.microsoft.com/office/drawing/2014/main" id="{AEAD2C92-236A-2945-B6C2-07799CE7F087}"/>
              </a:ext>
            </a:extLst>
          </p:cNvPr>
          <p:cNvSpPr/>
          <p:nvPr/>
        </p:nvSpPr>
        <p:spPr bwMode="auto">
          <a:xfrm rot="19626657">
            <a:off x="4788834" y="3366382"/>
            <a:ext cx="415417" cy="1323312"/>
          </a:xfrm>
          <a:prstGeom prst="upDownArrow">
            <a:avLst/>
          </a:prstGeom>
          <a:ln>
            <a:headEnd type="none" w="med" len="med"/>
            <a:tailEnd type="none" w="med" len="med"/>
          </a:ln>
        </p:spPr>
        <p:style>
          <a:lnRef idx="0">
            <a:schemeClr val="dk1"/>
          </a:lnRef>
          <a:fillRef idx="3">
            <a:schemeClr val="dk1"/>
          </a:fillRef>
          <a:effectRef idx="3">
            <a:schemeClr val="dk1"/>
          </a:effectRef>
          <a:fontRef idx="minor">
            <a:schemeClr val="lt1"/>
          </a:fontRef>
        </p:style>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1600" b="0" i="0" u="none" strike="noStrike" cap="none" normalizeH="0" baseline="0" dirty="0">
              <a:ln>
                <a:noFill/>
              </a:ln>
              <a:solidFill>
                <a:schemeClr val="tx1"/>
              </a:solidFill>
              <a:effectLst/>
              <a:latin typeface="Verdana" pitchFamily="34" charset="0"/>
            </a:endParaRPr>
          </a:p>
        </p:txBody>
      </p:sp>
      <p:sp>
        <p:nvSpPr>
          <p:cNvPr id="13" name="Up-Down Arrow 12">
            <a:extLst>
              <a:ext uri="{FF2B5EF4-FFF2-40B4-BE49-F238E27FC236}">
                <a16:creationId xmlns:a16="http://schemas.microsoft.com/office/drawing/2014/main" id="{32682C99-3C63-D64B-8698-43481DB63664}"/>
              </a:ext>
            </a:extLst>
          </p:cNvPr>
          <p:cNvSpPr/>
          <p:nvPr/>
        </p:nvSpPr>
        <p:spPr bwMode="auto">
          <a:xfrm rot="1973343" flipH="1">
            <a:off x="2673107" y="3328690"/>
            <a:ext cx="415417" cy="1323312"/>
          </a:xfrm>
          <a:prstGeom prst="upDownArrow">
            <a:avLst/>
          </a:prstGeom>
          <a:ln>
            <a:headEnd type="none" w="med" len="med"/>
            <a:tailEnd type="none" w="med" len="med"/>
          </a:ln>
        </p:spPr>
        <p:style>
          <a:lnRef idx="0">
            <a:schemeClr val="dk1"/>
          </a:lnRef>
          <a:fillRef idx="3">
            <a:schemeClr val="dk1"/>
          </a:fillRef>
          <a:effectRef idx="3">
            <a:schemeClr val="dk1"/>
          </a:effectRef>
          <a:fontRef idx="minor">
            <a:schemeClr val="lt1"/>
          </a:fontRef>
        </p:style>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1600" b="0" i="0" u="none" strike="noStrike" cap="none" normalizeH="0" baseline="0" dirty="0">
              <a:ln>
                <a:noFill/>
              </a:ln>
              <a:solidFill>
                <a:schemeClr val="tx1"/>
              </a:solidFill>
              <a:effectLst/>
              <a:latin typeface="Verdana" pitchFamily="34" charset="0"/>
            </a:endParaRPr>
          </a:p>
        </p:txBody>
      </p:sp>
      <p:sp>
        <p:nvSpPr>
          <p:cNvPr id="15" name="Up-Down Arrow 14">
            <a:extLst>
              <a:ext uri="{FF2B5EF4-FFF2-40B4-BE49-F238E27FC236}">
                <a16:creationId xmlns:a16="http://schemas.microsoft.com/office/drawing/2014/main" id="{1D9E0D4A-8AC7-1846-94E0-D5012F6A987A}"/>
              </a:ext>
            </a:extLst>
          </p:cNvPr>
          <p:cNvSpPr/>
          <p:nvPr/>
        </p:nvSpPr>
        <p:spPr bwMode="auto">
          <a:xfrm rot="16200000">
            <a:off x="3811146" y="4835984"/>
            <a:ext cx="415417" cy="750179"/>
          </a:xfrm>
          <a:prstGeom prst="upDownArrow">
            <a:avLst/>
          </a:prstGeom>
          <a:ln>
            <a:headEnd type="none" w="med" len="med"/>
            <a:tailEnd type="none" w="med" len="med"/>
          </a:ln>
        </p:spPr>
        <p:style>
          <a:lnRef idx="0">
            <a:schemeClr val="dk1"/>
          </a:lnRef>
          <a:fillRef idx="3">
            <a:schemeClr val="dk1"/>
          </a:fillRef>
          <a:effectRef idx="3">
            <a:schemeClr val="dk1"/>
          </a:effectRef>
          <a:fontRef idx="minor">
            <a:schemeClr val="lt1"/>
          </a:fontRef>
        </p:style>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1600" b="0" i="0" u="none" strike="noStrike" cap="none" normalizeH="0" baseline="0" dirty="0">
              <a:ln>
                <a:noFill/>
              </a:ln>
              <a:solidFill>
                <a:schemeClr val="tx1"/>
              </a:solidFill>
              <a:effectLst/>
              <a:latin typeface="Verdana" pitchFamily="34" charset="0"/>
            </a:endParaRPr>
          </a:p>
        </p:txBody>
      </p:sp>
    </p:spTree>
    <p:extLst>
      <p:ext uri="{BB962C8B-B14F-4D97-AF65-F5344CB8AC3E}">
        <p14:creationId xmlns:p14="http://schemas.microsoft.com/office/powerpoint/2010/main" val="4009838391"/>
      </p:ext>
    </p:extLst>
  </p:cSld>
  <p:clrMapOvr>
    <a:masterClrMapping/>
  </p:clrMapOvr>
  <p:transition/>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5474" name="Rectangle 2"/>
          <p:cNvSpPr>
            <a:spLocks noGrp="1" noChangeArrowheads="1"/>
          </p:cNvSpPr>
          <p:nvPr>
            <p:ph type="title"/>
          </p:nvPr>
        </p:nvSpPr>
        <p:spPr>
          <a:xfrm>
            <a:off x="0" y="67089"/>
            <a:ext cx="11010600" cy="664797"/>
          </a:xfrm>
        </p:spPr>
        <p:txBody>
          <a:bodyPr/>
          <a:lstStyle/>
          <a:p>
            <a:r>
              <a:rPr lang="en-GB" dirty="0"/>
              <a:t>The P (Parameter) Diagram</a:t>
            </a:r>
          </a:p>
        </p:txBody>
      </p:sp>
      <p:sp>
        <p:nvSpPr>
          <p:cNvPr id="105475" name="Rectangle 3"/>
          <p:cNvSpPr>
            <a:spLocks noGrp="1" noChangeArrowheads="1"/>
          </p:cNvSpPr>
          <p:nvPr>
            <p:ph type="body" sz="quarter" idx="16"/>
          </p:nvPr>
        </p:nvSpPr>
        <p:spPr>
          <a:xfrm>
            <a:off x="6474819" y="1050692"/>
            <a:ext cx="4127889" cy="5078631"/>
          </a:xfrm>
        </p:spPr>
        <p:txBody>
          <a:bodyPr>
            <a:normAutofit fontScale="92500" lnSpcReduction="10000"/>
          </a:bodyPr>
          <a:lstStyle/>
          <a:p>
            <a:pPr marL="0" indent="0">
              <a:buNone/>
            </a:pPr>
            <a:r>
              <a:rPr lang="en-GB" dirty="0"/>
              <a:t>What is it?</a:t>
            </a:r>
          </a:p>
          <a:p>
            <a:r>
              <a:rPr lang="en-GB" sz="1800" dirty="0"/>
              <a:t>A simple diagrammatic tool that allows a team to identify and capture the  various factors (parameters) that influence the performance of a system output – in particular </a:t>
            </a:r>
            <a:r>
              <a:rPr lang="en-US" sz="1800" dirty="0">
                <a:latin typeface="Arial"/>
                <a:cs typeface="Arial"/>
              </a:rPr>
              <a:t>the factors that influence robustness. </a:t>
            </a:r>
          </a:p>
          <a:p>
            <a:endParaRPr lang="en-GB" sz="1800" dirty="0"/>
          </a:p>
          <a:p>
            <a:pPr marL="0" indent="0">
              <a:buNone/>
            </a:pPr>
            <a:r>
              <a:rPr lang="en-GB" dirty="0"/>
              <a:t>Why do it? </a:t>
            </a:r>
          </a:p>
          <a:p>
            <a:r>
              <a:rPr lang="en-GB" sz="1800" dirty="0"/>
              <a:t>Sensitive “cliff-edge” designs are unacceptable to customers and users</a:t>
            </a:r>
          </a:p>
          <a:p>
            <a:pPr lvl="1"/>
            <a:r>
              <a:rPr lang="en-GB" sz="1700" dirty="0"/>
              <a:t>they are a classic example of one of the three types of undesirable emergent behaviour.</a:t>
            </a:r>
          </a:p>
          <a:p>
            <a:pPr marL="457200" lvl="1" indent="0">
              <a:buNone/>
            </a:pPr>
            <a:endParaRPr lang="en-GB" sz="1700" dirty="0"/>
          </a:p>
          <a:p>
            <a:r>
              <a:rPr lang="en-GB" sz="1800" dirty="0"/>
              <a:t>However, all variation is caused and by consideration of the causes and their contribution can provide information to iterate the design and make it robust against the variation. </a:t>
            </a:r>
          </a:p>
        </p:txBody>
      </p:sp>
      <p:pic>
        <p:nvPicPr>
          <p:cNvPr id="8" name="Picture 7">
            <a:extLst>
              <a:ext uri="{FF2B5EF4-FFF2-40B4-BE49-F238E27FC236}">
                <a16:creationId xmlns:a16="http://schemas.microsoft.com/office/drawing/2014/main" id="{27D07782-F025-D94C-B7D2-D3E2298FECBD}"/>
              </a:ext>
            </a:extLst>
          </p:cNvPr>
          <p:cNvPicPr>
            <a:picLocks noChangeAspect="1"/>
          </p:cNvPicPr>
          <p:nvPr/>
        </p:nvPicPr>
        <p:blipFill>
          <a:blip r:embed="rId2"/>
          <a:stretch>
            <a:fillRect/>
          </a:stretch>
        </p:blipFill>
        <p:spPr>
          <a:xfrm>
            <a:off x="1661570" y="1658255"/>
            <a:ext cx="4498605" cy="3710190"/>
          </a:xfrm>
          <a:prstGeom prst="rect">
            <a:avLst/>
          </a:prstGeom>
        </p:spPr>
      </p:pic>
    </p:spTree>
    <p:extLst>
      <p:ext uri="{BB962C8B-B14F-4D97-AF65-F5344CB8AC3E}">
        <p14:creationId xmlns:p14="http://schemas.microsoft.com/office/powerpoint/2010/main" val="3592736487"/>
      </p:ext>
    </p:extLst>
  </p:cSld>
  <p:clrMapOvr>
    <a:masterClrMapping/>
  </p:clrMapOvr>
  <p:transition/>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8" name="Straight Arrow Connector 17"/>
          <p:cNvCxnSpPr/>
          <p:nvPr/>
        </p:nvCxnSpPr>
        <p:spPr>
          <a:xfrm>
            <a:off x="6745593" y="4132770"/>
            <a:ext cx="639067" cy="449599"/>
          </a:xfrm>
          <a:prstGeom prst="straightConnector1">
            <a:avLst/>
          </a:prstGeom>
          <a:ln w="38100">
            <a:solidFill>
              <a:srgbClr val="FC4C02"/>
            </a:solidFill>
            <a:tailEnd type="triangle"/>
          </a:ln>
        </p:spPr>
        <p:style>
          <a:lnRef idx="3">
            <a:schemeClr val="dk1"/>
          </a:lnRef>
          <a:fillRef idx="0">
            <a:schemeClr val="dk1"/>
          </a:fillRef>
          <a:effectRef idx="2">
            <a:schemeClr val="dk1"/>
          </a:effectRef>
          <a:fontRef idx="minor">
            <a:schemeClr val="tx1"/>
          </a:fontRef>
        </p:style>
      </p:cxnSp>
      <p:sp>
        <p:nvSpPr>
          <p:cNvPr id="106498" name="Rectangle 2"/>
          <p:cNvSpPr>
            <a:spLocks noGrp="1" noChangeArrowheads="1"/>
          </p:cNvSpPr>
          <p:nvPr>
            <p:ph type="title"/>
          </p:nvPr>
        </p:nvSpPr>
        <p:spPr>
          <a:xfrm>
            <a:off x="-1" y="104249"/>
            <a:ext cx="8892129" cy="589237"/>
          </a:xfrm>
        </p:spPr>
        <p:txBody>
          <a:bodyPr/>
          <a:lstStyle/>
          <a:p>
            <a:pPr defTabSz="761909" eaLnBrk="1" hangingPunct="1"/>
            <a:r>
              <a:rPr lang="en-GB" sz="3600" dirty="0">
                <a:latin typeface="Arial" charset="0"/>
              </a:rPr>
              <a:t>Parameter Diagram: The Factors</a:t>
            </a:r>
          </a:p>
        </p:txBody>
      </p:sp>
      <p:sp>
        <p:nvSpPr>
          <p:cNvPr id="106499" name="Text Box 5"/>
          <p:cNvSpPr txBox="1">
            <a:spLocks noChangeArrowheads="1"/>
          </p:cNvSpPr>
          <p:nvPr/>
        </p:nvSpPr>
        <p:spPr bwMode="auto">
          <a:xfrm flipH="1">
            <a:off x="7762903" y="3590895"/>
            <a:ext cx="1274708" cy="40011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12700" cap="rnd">
                <a:solidFill>
                  <a:srgbClr val="000000"/>
                </a:solidFill>
                <a:miter lim="800000"/>
                <a:headEnd/>
                <a:tailEnd/>
              </a14:hiddenLine>
            </a:ext>
          </a:extLst>
        </p:spPr>
        <p:txBody>
          <a:bodyPr wrap="square" lIns="91429" tIns="45715" rIns="91429" bIns="45715" anchor="ctr">
            <a:spAutoFit/>
          </a:bodyPr>
          <a:lstStyle>
            <a:lvl1pPr eaLnBrk="0" hangingPunct="0">
              <a:defRPr>
                <a:solidFill>
                  <a:schemeClr val="tx1"/>
                </a:solidFill>
                <a:latin typeface="Arial" charset="0"/>
                <a:ea typeface="ＭＳ Ｐゴシック" charset="0"/>
              </a:defRPr>
            </a:lvl1pPr>
            <a:lvl2pPr marL="742950" indent="-285750" eaLnBrk="0" hangingPunct="0">
              <a:defRPr>
                <a:solidFill>
                  <a:schemeClr val="tx1"/>
                </a:solidFill>
                <a:latin typeface="Arial" charset="0"/>
                <a:ea typeface="ＭＳ Ｐゴシック" charset="0"/>
              </a:defRPr>
            </a:lvl2pPr>
            <a:lvl3pPr marL="1143000" indent="-228600" eaLnBrk="0" hangingPunct="0">
              <a:defRPr>
                <a:solidFill>
                  <a:schemeClr val="tx1"/>
                </a:solidFill>
                <a:latin typeface="Arial" charset="0"/>
                <a:ea typeface="ＭＳ Ｐゴシック" charset="0"/>
              </a:defRPr>
            </a:lvl3pPr>
            <a:lvl4pPr marL="1600200" indent="-228600" eaLnBrk="0" hangingPunct="0">
              <a:defRPr>
                <a:solidFill>
                  <a:schemeClr val="tx1"/>
                </a:solidFill>
                <a:latin typeface="Arial" charset="0"/>
                <a:ea typeface="ＭＳ Ｐゴシック" charset="0"/>
              </a:defRPr>
            </a:lvl4pPr>
            <a:lvl5pPr marL="2057400" indent="-228600" eaLnBrk="0" hangingPunct="0">
              <a:defRPr>
                <a:solidFill>
                  <a:schemeClr val="tx1"/>
                </a:solidFill>
                <a:latin typeface="Arial" charset="0"/>
                <a:ea typeface="ＭＳ Ｐゴシック" charset="0"/>
              </a:defRPr>
            </a:lvl5pPr>
            <a:lvl6pPr marL="2514600" indent="-228600" eaLnBrk="0" fontAlgn="base" hangingPunct="0">
              <a:spcBef>
                <a:spcPct val="0"/>
              </a:spcBef>
              <a:spcAft>
                <a:spcPct val="0"/>
              </a:spcAft>
              <a:defRPr>
                <a:solidFill>
                  <a:schemeClr val="tx1"/>
                </a:solidFill>
                <a:latin typeface="Arial" charset="0"/>
                <a:ea typeface="ＭＳ Ｐゴシック" charset="0"/>
              </a:defRPr>
            </a:lvl6pPr>
            <a:lvl7pPr marL="2971800" indent="-228600" eaLnBrk="0" fontAlgn="base" hangingPunct="0">
              <a:spcBef>
                <a:spcPct val="0"/>
              </a:spcBef>
              <a:spcAft>
                <a:spcPct val="0"/>
              </a:spcAft>
              <a:defRPr>
                <a:solidFill>
                  <a:schemeClr val="tx1"/>
                </a:solidFill>
                <a:latin typeface="Arial" charset="0"/>
                <a:ea typeface="ＭＳ Ｐゴシック" charset="0"/>
              </a:defRPr>
            </a:lvl7pPr>
            <a:lvl8pPr marL="3429000" indent="-228600" eaLnBrk="0" fontAlgn="base" hangingPunct="0">
              <a:spcBef>
                <a:spcPct val="0"/>
              </a:spcBef>
              <a:spcAft>
                <a:spcPct val="0"/>
              </a:spcAft>
              <a:defRPr>
                <a:solidFill>
                  <a:schemeClr val="tx1"/>
                </a:solidFill>
                <a:latin typeface="Arial" charset="0"/>
                <a:ea typeface="ＭＳ Ｐゴシック" charset="0"/>
              </a:defRPr>
            </a:lvl8pPr>
            <a:lvl9pPr marL="3886200" indent="-228600" eaLnBrk="0" fontAlgn="base" hangingPunct="0">
              <a:spcBef>
                <a:spcPct val="0"/>
              </a:spcBef>
              <a:spcAft>
                <a:spcPct val="0"/>
              </a:spcAft>
              <a:defRPr>
                <a:solidFill>
                  <a:schemeClr val="tx1"/>
                </a:solidFill>
                <a:latin typeface="Arial" charset="0"/>
                <a:ea typeface="ＭＳ Ｐゴシック" charset="0"/>
              </a:defRPr>
            </a:lvl9pPr>
          </a:lstStyle>
          <a:p>
            <a:pPr algn="ctr"/>
            <a:r>
              <a:rPr lang="en-GB" sz="2000" b="1" dirty="0"/>
              <a:t>Output Y</a:t>
            </a:r>
          </a:p>
        </p:txBody>
      </p:sp>
      <p:sp>
        <p:nvSpPr>
          <p:cNvPr id="106500" name="Text Box 6"/>
          <p:cNvSpPr txBox="1">
            <a:spLocks noChangeArrowheads="1"/>
          </p:cNvSpPr>
          <p:nvPr/>
        </p:nvSpPr>
        <p:spPr bwMode="auto">
          <a:xfrm flipH="1">
            <a:off x="3078108" y="3151357"/>
            <a:ext cx="968509" cy="101566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12700" cap="rnd">
                <a:solidFill>
                  <a:srgbClr val="000000"/>
                </a:solidFill>
                <a:miter lim="800000"/>
                <a:headEnd/>
                <a:tailEnd/>
              </a14:hiddenLine>
            </a:ext>
          </a:extLst>
        </p:spPr>
        <p:txBody>
          <a:bodyPr wrap="square" lIns="91429" tIns="45715" rIns="91429" bIns="45715" anchor="ctr">
            <a:spAutoFit/>
          </a:bodyPr>
          <a:lstStyle>
            <a:lvl1pPr eaLnBrk="0" hangingPunct="0">
              <a:defRPr>
                <a:solidFill>
                  <a:schemeClr val="tx1"/>
                </a:solidFill>
                <a:latin typeface="Arial" charset="0"/>
                <a:ea typeface="ＭＳ Ｐゴシック" charset="0"/>
              </a:defRPr>
            </a:lvl1pPr>
            <a:lvl2pPr marL="742950" indent="-285750" eaLnBrk="0" hangingPunct="0">
              <a:defRPr>
                <a:solidFill>
                  <a:schemeClr val="tx1"/>
                </a:solidFill>
                <a:latin typeface="Arial" charset="0"/>
                <a:ea typeface="ＭＳ Ｐゴシック" charset="0"/>
              </a:defRPr>
            </a:lvl2pPr>
            <a:lvl3pPr marL="1143000" indent="-228600" eaLnBrk="0" hangingPunct="0">
              <a:defRPr>
                <a:solidFill>
                  <a:schemeClr val="tx1"/>
                </a:solidFill>
                <a:latin typeface="Arial" charset="0"/>
                <a:ea typeface="ＭＳ Ｐゴシック" charset="0"/>
              </a:defRPr>
            </a:lvl3pPr>
            <a:lvl4pPr marL="1600200" indent="-228600" eaLnBrk="0" hangingPunct="0">
              <a:defRPr>
                <a:solidFill>
                  <a:schemeClr val="tx1"/>
                </a:solidFill>
                <a:latin typeface="Arial" charset="0"/>
                <a:ea typeface="ＭＳ Ｐゴシック" charset="0"/>
              </a:defRPr>
            </a:lvl4pPr>
            <a:lvl5pPr marL="2057400" indent="-228600" eaLnBrk="0" hangingPunct="0">
              <a:defRPr>
                <a:solidFill>
                  <a:schemeClr val="tx1"/>
                </a:solidFill>
                <a:latin typeface="Arial" charset="0"/>
                <a:ea typeface="ＭＳ Ｐゴシック" charset="0"/>
              </a:defRPr>
            </a:lvl5pPr>
            <a:lvl6pPr marL="2514600" indent="-228600" eaLnBrk="0" fontAlgn="base" hangingPunct="0">
              <a:spcBef>
                <a:spcPct val="0"/>
              </a:spcBef>
              <a:spcAft>
                <a:spcPct val="0"/>
              </a:spcAft>
              <a:defRPr>
                <a:solidFill>
                  <a:schemeClr val="tx1"/>
                </a:solidFill>
                <a:latin typeface="Arial" charset="0"/>
                <a:ea typeface="ＭＳ Ｐゴシック" charset="0"/>
              </a:defRPr>
            </a:lvl6pPr>
            <a:lvl7pPr marL="2971800" indent="-228600" eaLnBrk="0" fontAlgn="base" hangingPunct="0">
              <a:spcBef>
                <a:spcPct val="0"/>
              </a:spcBef>
              <a:spcAft>
                <a:spcPct val="0"/>
              </a:spcAft>
              <a:defRPr>
                <a:solidFill>
                  <a:schemeClr val="tx1"/>
                </a:solidFill>
                <a:latin typeface="Arial" charset="0"/>
                <a:ea typeface="ＭＳ Ｐゴシック" charset="0"/>
              </a:defRPr>
            </a:lvl7pPr>
            <a:lvl8pPr marL="3429000" indent="-228600" eaLnBrk="0" fontAlgn="base" hangingPunct="0">
              <a:spcBef>
                <a:spcPct val="0"/>
              </a:spcBef>
              <a:spcAft>
                <a:spcPct val="0"/>
              </a:spcAft>
              <a:defRPr>
                <a:solidFill>
                  <a:schemeClr val="tx1"/>
                </a:solidFill>
                <a:latin typeface="Arial" charset="0"/>
                <a:ea typeface="ＭＳ Ｐゴシック" charset="0"/>
              </a:defRPr>
            </a:lvl8pPr>
            <a:lvl9pPr marL="3886200" indent="-228600" eaLnBrk="0" fontAlgn="base" hangingPunct="0">
              <a:spcBef>
                <a:spcPct val="0"/>
              </a:spcBef>
              <a:spcAft>
                <a:spcPct val="0"/>
              </a:spcAft>
              <a:defRPr>
                <a:solidFill>
                  <a:schemeClr val="tx1"/>
                </a:solidFill>
                <a:latin typeface="Arial" charset="0"/>
                <a:ea typeface="ＭＳ Ｐゴシック" charset="0"/>
              </a:defRPr>
            </a:lvl9pPr>
          </a:lstStyle>
          <a:p>
            <a:pPr algn="ctr"/>
            <a:r>
              <a:rPr lang="en-GB" sz="2000" b="1" dirty="0"/>
              <a:t>M</a:t>
            </a:r>
          </a:p>
          <a:p>
            <a:pPr algn="ctr"/>
            <a:r>
              <a:rPr lang="en-GB" sz="2000" b="1" dirty="0"/>
              <a:t>Signal</a:t>
            </a:r>
          </a:p>
          <a:p>
            <a:pPr algn="ctr"/>
            <a:r>
              <a:rPr lang="en-GB" sz="2000" b="1" dirty="0"/>
              <a:t>Factor</a:t>
            </a:r>
          </a:p>
        </p:txBody>
      </p:sp>
      <p:sp>
        <p:nvSpPr>
          <p:cNvPr id="106501" name="Text Box 11"/>
          <p:cNvSpPr txBox="1">
            <a:spLocks noChangeArrowheads="1"/>
          </p:cNvSpPr>
          <p:nvPr/>
        </p:nvSpPr>
        <p:spPr bwMode="auto">
          <a:xfrm flipH="1">
            <a:off x="5594295" y="1325734"/>
            <a:ext cx="968509" cy="101566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12700" cap="rnd">
                <a:solidFill>
                  <a:srgbClr val="000000"/>
                </a:solidFill>
                <a:miter lim="800000"/>
                <a:headEnd/>
                <a:tailEnd/>
              </a14:hiddenLine>
            </a:ext>
          </a:extLst>
        </p:spPr>
        <p:txBody>
          <a:bodyPr wrap="square" lIns="91429" tIns="45715" rIns="91429" bIns="45715" anchor="ctr">
            <a:spAutoFit/>
          </a:bodyPr>
          <a:lstStyle>
            <a:lvl1pPr eaLnBrk="0" hangingPunct="0">
              <a:defRPr>
                <a:solidFill>
                  <a:schemeClr val="tx1"/>
                </a:solidFill>
                <a:latin typeface="Arial" charset="0"/>
                <a:ea typeface="ＭＳ Ｐゴシック" charset="0"/>
              </a:defRPr>
            </a:lvl1pPr>
            <a:lvl2pPr marL="742950" indent="-285750" eaLnBrk="0" hangingPunct="0">
              <a:defRPr>
                <a:solidFill>
                  <a:schemeClr val="tx1"/>
                </a:solidFill>
                <a:latin typeface="Arial" charset="0"/>
                <a:ea typeface="ＭＳ Ｐゴシック" charset="0"/>
              </a:defRPr>
            </a:lvl2pPr>
            <a:lvl3pPr marL="1143000" indent="-228600" eaLnBrk="0" hangingPunct="0">
              <a:defRPr>
                <a:solidFill>
                  <a:schemeClr val="tx1"/>
                </a:solidFill>
                <a:latin typeface="Arial" charset="0"/>
                <a:ea typeface="ＭＳ Ｐゴシック" charset="0"/>
              </a:defRPr>
            </a:lvl3pPr>
            <a:lvl4pPr marL="1600200" indent="-228600" eaLnBrk="0" hangingPunct="0">
              <a:defRPr>
                <a:solidFill>
                  <a:schemeClr val="tx1"/>
                </a:solidFill>
                <a:latin typeface="Arial" charset="0"/>
                <a:ea typeface="ＭＳ Ｐゴシック" charset="0"/>
              </a:defRPr>
            </a:lvl4pPr>
            <a:lvl5pPr marL="2057400" indent="-228600" eaLnBrk="0" hangingPunct="0">
              <a:defRPr>
                <a:solidFill>
                  <a:schemeClr val="tx1"/>
                </a:solidFill>
                <a:latin typeface="Arial" charset="0"/>
                <a:ea typeface="ＭＳ Ｐゴシック" charset="0"/>
              </a:defRPr>
            </a:lvl5pPr>
            <a:lvl6pPr marL="2514600" indent="-228600" eaLnBrk="0" fontAlgn="base" hangingPunct="0">
              <a:spcBef>
                <a:spcPct val="0"/>
              </a:spcBef>
              <a:spcAft>
                <a:spcPct val="0"/>
              </a:spcAft>
              <a:defRPr>
                <a:solidFill>
                  <a:schemeClr val="tx1"/>
                </a:solidFill>
                <a:latin typeface="Arial" charset="0"/>
                <a:ea typeface="ＭＳ Ｐゴシック" charset="0"/>
              </a:defRPr>
            </a:lvl6pPr>
            <a:lvl7pPr marL="2971800" indent="-228600" eaLnBrk="0" fontAlgn="base" hangingPunct="0">
              <a:spcBef>
                <a:spcPct val="0"/>
              </a:spcBef>
              <a:spcAft>
                <a:spcPct val="0"/>
              </a:spcAft>
              <a:defRPr>
                <a:solidFill>
                  <a:schemeClr val="tx1"/>
                </a:solidFill>
                <a:latin typeface="Arial" charset="0"/>
                <a:ea typeface="ＭＳ Ｐゴシック" charset="0"/>
              </a:defRPr>
            </a:lvl7pPr>
            <a:lvl8pPr marL="3429000" indent="-228600" eaLnBrk="0" fontAlgn="base" hangingPunct="0">
              <a:spcBef>
                <a:spcPct val="0"/>
              </a:spcBef>
              <a:spcAft>
                <a:spcPct val="0"/>
              </a:spcAft>
              <a:defRPr>
                <a:solidFill>
                  <a:schemeClr val="tx1"/>
                </a:solidFill>
                <a:latin typeface="Arial" charset="0"/>
                <a:ea typeface="ＭＳ Ｐゴシック" charset="0"/>
              </a:defRPr>
            </a:lvl8pPr>
            <a:lvl9pPr marL="3886200" indent="-228600" eaLnBrk="0" fontAlgn="base" hangingPunct="0">
              <a:spcBef>
                <a:spcPct val="0"/>
              </a:spcBef>
              <a:spcAft>
                <a:spcPct val="0"/>
              </a:spcAft>
              <a:defRPr>
                <a:solidFill>
                  <a:schemeClr val="tx1"/>
                </a:solidFill>
                <a:latin typeface="Arial" charset="0"/>
                <a:ea typeface="ＭＳ Ｐゴシック" charset="0"/>
              </a:defRPr>
            </a:lvl9pPr>
          </a:lstStyle>
          <a:p>
            <a:pPr algn="ctr"/>
            <a:r>
              <a:rPr lang="en-GB" sz="2000" b="1" dirty="0"/>
              <a:t>N</a:t>
            </a:r>
          </a:p>
          <a:p>
            <a:pPr algn="ctr"/>
            <a:r>
              <a:rPr lang="en-GB" sz="2000" b="1" dirty="0"/>
              <a:t>Noise</a:t>
            </a:r>
          </a:p>
          <a:p>
            <a:pPr algn="ctr"/>
            <a:r>
              <a:rPr lang="en-GB" sz="2000" b="1" dirty="0"/>
              <a:t>Factor</a:t>
            </a:r>
          </a:p>
        </p:txBody>
      </p:sp>
      <p:sp>
        <p:nvSpPr>
          <p:cNvPr id="106502" name="Text Box 12"/>
          <p:cNvSpPr txBox="1">
            <a:spLocks noChangeArrowheads="1"/>
          </p:cNvSpPr>
          <p:nvPr/>
        </p:nvSpPr>
        <p:spPr bwMode="auto">
          <a:xfrm flipH="1">
            <a:off x="5466430" y="5250052"/>
            <a:ext cx="1096374" cy="101566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12700" cap="rnd">
                <a:solidFill>
                  <a:srgbClr val="000000"/>
                </a:solidFill>
                <a:miter lim="800000"/>
                <a:headEnd/>
                <a:tailEnd/>
              </a14:hiddenLine>
            </a:ext>
          </a:extLst>
        </p:spPr>
        <p:txBody>
          <a:bodyPr wrap="square" lIns="91429" tIns="45715" rIns="91429" bIns="45715" anchor="ctr">
            <a:spAutoFit/>
          </a:bodyPr>
          <a:lstStyle>
            <a:lvl1pPr eaLnBrk="0" hangingPunct="0">
              <a:defRPr>
                <a:solidFill>
                  <a:schemeClr val="tx1"/>
                </a:solidFill>
                <a:latin typeface="Arial" charset="0"/>
                <a:ea typeface="ＭＳ Ｐゴシック" charset="0"/>
              </a:defRPr>
            </a:lvl1pPr>
            <a:lvl2pPr marL="742950" indent="-285750" eaLnBrk="0" hangingPunct="0">
              <a:defRPr>
                <a:solidFill>
                  <a:schemeClr val="tx1"/>
                </a:solidFill>
                <a:latin typeface="Arial" charset="0"/>
                <a:ea typeface="ＭＳ Ｐゴシック" charset="0"/>
              </a:defRPr>
            </a:lvl2pPr>
            <a:lvl3pPr marL="1143000" indent="-228600" eaLnBrk="0" hangingPunct="0">
              <a:defRPr>
                <a:solidFill>
                  <a:schemeClr val="tx1"/>
                </a:solidFill>
                <a:latin typeface="Arial" charset="0"/>
                <a:ea typeface="ＭＳ Ｐゴシック" charset="0"/>
              </a:defRPr>
            </a:lvl3pPr>
            <a:lvl4pPr marL="1600200" indent="-228600" eaLnBrk="0" hangingPunct="0">
              <a:defRPr>
                <a:solidFill>
                  <a:schemeClr val="tx1"/>
                </a:solidFill>
                <a:latin typeface="Arial" charset="0"/>
                <a:ea typeface="ＭＳ Ｐゴシック" charset="0"/>
              </a:defRPr>
            </a:lvl4pPr>
            <a:lvl5pPr marL="2057400" indent="-228600" eaLnBrk="0" hangingPunct="0">
              <a:defRPr>
                <a:solidFill>
                  <a:schemeClr val="tx1"/>
                </a:solidFill>
                <a:latin typeface="Arial" charset="0"/>
                <a:ea typeface="ＭＳ Ｐゴシック" charset="0"/>
              </a:defRPr>
            </a:lvl5pPr>
            <a:lvl6pPr marL="2514600" indent="-228600" eaLnBrk="0" fontAlgn="base" hangingPunct="0">
              <a:spcBef>
                <a:spcPct val="0"/>
              </a:spcBef>
              <a:spcAft>
                <a:spcPct val="0"/>
              </a:spcAft>
              <a:defRPr>
                <a:solidFill>
                  <a:schemeClr val="tx1"/>
                </a:solidFill>
                <a:latin typeface="Arial" charset="0"/>
                <a:ea typeface="ＭＳ Ｐゴシック" charset="0"/>
              </a:defRPr>
            </a:lvl6pPr>
            <a:lvl7pPr marL="2971800" indent="-228600" eaLnBrk="0" fontAlgn="base" hangingPunct="0">
              <a:spcBef>
                <a:spcPct val="0"/>
              </a:spcBef>
              <a:spcAft>
                <a:spcPct val="0"/>
              </a:spcAft>
              <a:defRPr>
                <a:solidFill>
                  <a:schemeClr val="tx1"/>
                </a:solidFill>
                <a:latin typeface="Arial" charset="0"/>
                <a:ea typeface="ＭＳ Ｐゴシック" charset="0"/>
              </a:defRPr>
            </a:lvl7pPr>
            <a:lvl8pPr marL="3429000" indent="-228600" eaLnBrk="0" fontAlgn="base" hangingPunct="0">
              <a:spcBef>
                <a:spcPct val="0"/>
              </a:spcBef>
              <a:spcAft>
                <a:spcPct val="0"/>
              </a:spcAft>
              <a:defRPr>
                <a:solidFill>
                  <a:schemeClr val="tx1"/>
                </a:solidFill>
                <a:latin typeface="Arial" charset="0"/>
                <a:ea typeface="ＭＳ Ｐゴシック" charset="0"/>
              </a:defRPr>
            </a:lvl8pPr>
            <a:lvl9pPr marL="3886200" indent="-228600" eaLnBrk="0" fontAlgn="base" hangingPunct="0">
              <a:spcBef>
                <a:spcPct val="0"/>
              </a:spcBef>
              <a:spcAft>
                <a:spcPct val="0"/>
              </a:spcAft>
              <a:defRPr>
                <a:solidFill>
                  <a:schemeClr val="tx1"/>
                </a:solidFill>
                <a:latin typeface="Arial" charset="0"/>
                <a:ea typeface="ＭＳ Ｐゴシック" charset="0"/>
              </a:defRPr>
            </a:lvl9pPr>
          </a:lstStyle>
          <a:p>
            <a:pPr algn="ctr"/>
            <a:r>
              <a:rPr lang="en-GB" sz="2000" b="1" dirty="0"/>
              <a:t>Z</a:t>
            </a:r>
          </a:p>
          <a:p>
            <a:pPr algn="ctr"/>
            <a:r>
              <a:rPr lang="en-GB" sz="2000" b="1" dirty="0"/>
              <a:t>Control</a:t>
            </a:r>
          </a:p>
          <a:p>
            <a:pPr algn="ctr"/>
            <a:r>
              <a:rPr lang="en-GB" sz="2000" b="1" dirty="0"/>
              <a:t>Factor</a:t>
            </a:r>
          </a:p>
        </p:txBody>
      </p:sp>
      <p:sp>
        <p:nvSpPr>
          <p:cNvPr id="365585" name="Rectangle 17"/>
          <p:cNvSpPr>
            <a:spLocks noChangeArrowheads="1"/>
          </p:cNvSpPr>
          <p:nvPr/>
        </p:nvSpPr>
        <p:spPr bwMode="auto">
          <a:xfrm>
            <a:off x="6792945" y="809647"/>
            <a:ext cx="3401242" cy="1001813"/>
          </a:xfrm>
          <a:prstGeom prst="rect">
            <a:avLst/>
          </a:prstGeom>
          <a:ln>
            <a:headEnd/>
            <a:tailEnd/>
          </a:ln>
        </p:spPr>
        <p:style>
          <a:lnRef idx="0">
            <a:schemeClr val="accent2"/>
          </a:lnRef>
          <a:fillRef idx="3">
            <a:schemeClr val="accent2"/>
          </a:fillRef>
          <a:effectRef idx="3">
            <a:schemeClr val="accent2"/>
          </a:effectRef>
          <a:fontRef idx="minor">
            <a:schemeClr val="lt1"/>
          </a:fontRef>
        </p:style>
        <p:txBody>
          <a:bodyPr wrap="square" lIns="90477" tIns="44445" rIns="90477" bIns="44445">
            <a:spAutoFit/>
          </a:bodyPr>
          <a:lstStyle/>
          <a:p>
            <a:pPr marL="471431" indent="-471431" algn="ctr" defTabSz="903179" eaLnBrk="0" hangingPunct="0">
              <a:lnSpc>
                <a:spcPct val="90000"/>
              </a:lnSpc>
              <a:spcBef>
                <a:spcPct val="30000"/>
              </a:spcBef>
              <a:defRPr/>
            </a:pPr>
            <a:r>
              <a:rPr lang="en-GB" sz="2800" b="1" dirty="0">
                <a:solidFill>
                  <a:schemeClr val="bg1"/>
                </a:solidFill>
                <a:latin typeface="+mn-lt"/>
                <a:ea typeface="+mn-ea"/>
              </a:rPr>
              <a:t> </a:t>
            </a:r>
            <a:r>
              <a:rPr lang="en-GB" sz="2800" dirty="0">
                <a:solidFill>
                  <a:schemeClr val="bg1"/>
                </a:solidFill>
                <a:latin typeface="+mn-lt"/>
                <a:ea typeface="+mn-ea"/>
              </a:rPr>
              <a:t>Transfer Function</a:t>
            </a:r>
          </a:p>
          <a:p>
            <a:pPr marL="471431" indent="-471431" algn="ctr" defTabSz="903179" eaLnBrk="0" hangingPunct="0">
              <a:lnSpc>
                <a:spcPct val="90000"/>
              </a:lnSpc>
              <a:spcBef>
                <a:spcPct val="30000"/>
              </a:spcBef>
              <a:defRPr/>
            </a:pPr>
            <a:r>
              <a:rPr lang="en-GB" sz="2800" b="1" dirty="0">
                <a:solidFill>
                  <a:schemeClr val="bg1"/>
                </a:solidFill>
                <a:ea typeface="+mn-ea"/>
              </a:rPr>
              <a:t>Y = f (Ms, Ns, Zs) </a:t>
            </a:r>
            <a:endParaRPr lang="en-GB" sz="2800" b="1" dirty="0">
              <a:solidFill>
                <a:schemeClr val="bg1"/>
              </a:solidFill>
              <a:effectLst>
                <a:outerShdw blurRad="38100" dist="38100" dir="2700000" algn="tl">
                  <a:srgbClr val="C0C0C0"/>
                </a:outerShdw>
              </a:effectLst>
              <a:latin typeface="Helvetica" pitchFamily="34" charset="0"/>
              <a:ea typeface="+mn-ea"/>
            </a:endParaRPr>
          </a:p>
        </p:txBody>
      </p:sp>
      <p:sp>
        <p:nvSpPr>
          <p:cNvPr id="19" name="Rounded Rectangular Callout 18"/>
          <p:cNvSpPr/>
          <p:nvPr/>
        </p:nvSpPr>
        <p:spPr>
          <a:xfrm>
            <a:off x="1854291" y="1006359"/>
            <a:ext cx="2609850" cy="2014537"/>
          </a:xfrm>
          <a:prstGeom prst="wedgeRoundRectCallout">
            <a:avLst>
              <a:gd name="adj1" fmla="val 93318"/>
              <a:gd name="adj2" fmla="val -309"/>
              <a:gd name="adj3" fmla="val 16667"/>
            </a:avLst>
          </a:prstGeom>
          <a:ln/>
        </p:spPr>
        <p:style>
          <a:lnRef idx="1">
            <a:schemeClr val="accent3"/>
          </a:lnRef>
          <a:fillRef idx="2">
            <a:schemeClr val="accent3"/>
          </a:fillRef>
          <a:effectRef idx="1">
            <a:schemeClr val="accent3"/>
          </a:effectRef>
          <a:fontRef idx="minor">
            <a:schemeClr val="dk1"/>
          </a:fontRef>
        </p:style>
        <p:txBody>
          <a:bodyPr lIns="91429" tIns="45715" rIns="91429" bIns="45715" anchor="ctr"/>
          <a:lstStyle/>
          <a:p>
            <a:pPr>
              <a:defRPr/>
            </a:pPr>
            <a:r>
              <a:rPr lang="en-GB" sz="1600" dirty="0"/>
              <a:t>Parameters that cannot be, or chosen not to be, controlled by the designer. They cause the response Y to deviate from the target specified by the Signal Factor M</a:t>
            </a:r>
            <a:endParaRPr lang="en-US" sz="1600" dirty="0"/>
          </a:p>
        </p:txBody>
      </p:sp>
      <p:sp>
        <p:nvSpPr>
          <p:cNvPr id="20" name="Rounded Rectangular Callout 19"/>
          <p:cNvSpPr/>
          <p:nvPr/>
        </p:nvSpPr>
        <p:spPr>
          <a:xfrm>
            <a:off x="7455162" y="2167498"/>
            <a:ext cx="3216488" cy="871537"/>
          </a:xfrm>
          <a:prstGeom prst="wedgeRoundRectCallout">
            <a:avLst>
              <a:gd name="adj1" fmla="val 1341"/>
              <a:gd name="adj2" fmla="val 107717"/>
              <a:gd name="adj3" fmla="val 16667"/>
            </a:avLst>
          </a:prstGeom>
          <a:ln/>
        </p:spPr>
        <p:style>
          <a:lnRef idx="1">
            <a:schemeClr val="accent3"/>
          </a:lnRef>
          <a:fillRef idx="2">
            <a:schemeClr val="accent3"/>
          </a:fillRef>
          <a:effectRef idx="1">
            <a:schemeClr val="accent3"/>
          </a:effectRef>
          <a:fontRef idx="minor">
            <a:schemeClr val="dk1"/>
          </a:fontRef>
        </p:style>
        <p:txBody>
          <a:bodyPr lIns="91429" tIns="45715" rIns="91429" bIns="45715" anchor="ctr"/>
          <a:lstStyle/>
          <a:p>
            <a:pPr>
              <a:defRPr/>
            </a:pPr>
            <a:r>
              <a:rPr lang="en-GB" sz="1600" dirty="0"/>
              <a:t>The required performance characteristics of the system?</a:t>
            </a:r>
            <a:endParaRPr lang="en-US" sz="1600" dirty="0"/>
          </a:p>
        </p:txBody>
      </p:sp>
      <p:sp>
        <p:nvSpPr>
          <p:cNvPr id="21" name="Rounded Rectangular Callout 20"/>
          <p:cNvSpPr/>
          <p:nvPr/>
        </p:nvSpPr>
        <p:spPr>
          <a:xfrm>
            <a:off x="7230210" y="5224303"/>
            <a:ext cx="3884952" cy="1015663"/>
          </a:xfrm>
          <a:prstGeom prst="wedgeRoundRectCallout">
            <a:avLst>
              <a:gd name="adj1" fmla="val -67870"/>
              <a:gd name="adj2" fmla="val 9557"/>
              <a:gd name="adj3" fmla="val 16667"/>
            </a:avLst>
          </a:prstGeom>
          <a:ln/>
        </p:spPr>
        <p:style>
          <a:lnRef idx="1">
            <a:schemeClr val="accent3"/>
          </a:lnRef>
          <a:fillRef idx="2">
            <a:schemeClr val="accent3"/>
          </a:fillRef>
          <a:effectRef idx="1">
            <a:schemeClr val="accent3"/>
          </a:effectRef>
          <a:fontRef idx="minor">
            <a:schemeClr val="dk1"/>
          </a:fontRef>
        </p:style>
        <p:txBody>
          <a:bodyPr lIns="91429" tIns="45715" rIns="91429" bIns="45715" anchor="ctr"/>
          <a:lstStyle>
            <a:lvl1pPr eaLnBrk="0" hangingPunct="0">
              <a:defRPr>
                <a:solidFill>
                  <a:schemeClr val="tx1"/>
                </a:solidFill>
                <a:latin typeface="Arial" charset="0"/>
                <a:ea typeface="ＭＳ Ｐゴシック" charset="0"/>
              </a:defRPr>
            </a:lvl1pPr>
            <a:lvl2pPr marL="742950" indent="-285750" eaLnBrk="0" hangingPunct="0">
              <a:defRPr>
                <a:solidFill>
                  <a:schemeClr val="tx1"/>
                </a:solidFill>
                <a:latin typeface="Arial" charset="0"/>
                <a:ea typeface="ＭＳ Ｐゴシック" charset="0"/>
              </a:defRPr>
            </a:lvl2pPr>
            <a:lvl3pPr marL="1143000" indent="-228600" eaLnBrk="0" hangingPunct="0">
              <a:defRPr>
                <a:solidFill>
                  <a:schemeClr val="tx1"/>
                </a:solidFill>
                <a:latin typeface="Arial" charset="0"/>
                <a:ea typeface="ＭＳ Ｐゴシック" charset="0"/>
              </a:defRPr>
            </a:lvl3pPr>
            <a:lvl4pPr marL="1600200" indent="-228600" eaLnBrk="0" hangingPunct="0">
              <a:defRPr>
                <a:solidFill>
                  <a:schemeClr val="tx1"/>
                </a:solidFill>
                <a:latin typeface="Arial" charset="0"/>
                <a:ea typeface="ＭＳ Ｐゴシック" charset="0"/>
              </a:defRPr>
            </a:lvl4pPr>
            <a:lvl5pPr marL="2057400" indent="-228600" eaLnBrk="0" hangingPunct="0">
              <a:defRPr>
                <a:solidFill>
                  <a:schemeClr val="tx1"/>
                </a:solidFill>
                <a:latin typeface="Arial" charset="0"/>
                <a:ea typeface="ＭＳ Ｐゴシック" charset="0"/>
              </a:defRPr>
            </a:lvl5pPr>
            <a:lvl6pPr marL="2514600" indent="-228600" eaLnBrk="0" fontAlgn="base" hangingPunct="0">
              <a:spcBef>
                <a:spcPct val="0"/>
              </a:spcBef>
              <a:spcAft>
                <a:spcPct val="0"/>
              </a:spcAft>
              <a:defRPr>
                <a:solidFill>
                  <a:schemeClr val="tx1"/>
                </a:solidFill>
                <a:latin typeface="Arial" charset="0"/>
                <a:ea typeface="ＭＳ Ｐゴシック" charset="0"/>
              </a:defRPr>
            </a:lvl6pPr>
            <a:lvl7pPr marL="2971800" indent="-228600" eaLnBrk="0" fontAlgn="base" hangingPunct="0">
              <a:spcBef>
                <a:spcPct val="0"/>
              </a:spcBef>
              <a:spcAft>
                <a:spcPct val="0"/>
              </a:spcAft>
              <a:defRPr>
                <a:solidFill>
                  <a:schemeClr val="tx1"/>
                </a:solidFill>
                <a:latin typeface="Arial" charset="0"/>
                <a:ea typeface="ＭＳ Ｐゴシック" charset="0"/>
              </a:defRPr>
            </a:lvl7pPr>
            <a:lvl8pPr marL="3429000" indent="-228600" eaLnBrk="0" fontAlgn="base" hangingPunct="0">
              <a:spcBef>
                <a:spcPct val="0"/>
              </a:spcBef>
              <a:spcAft>
                <a:spcPct val="0"/>
              </a:spcAft>
              <a:defRPr>
                <a:solidFill>
                  <a:schemeClr val="tx1"/>
                </a:solidFill>
                <a:latin typeface="Arial" charset="0"/>
                <a:ea typeface="ＭＳ Ｐゴシック" charset="0"/>
              </a:defRPr>
            </a:lvl8pPr>
            <a:lvl9pPr marL="3886200" indent="-228600" eaLnBrk="0" fontAlgn="base" hangingPunct="0">
              <a:spcBef>
                <a:spcPct val="0"/>
              </a:spcBef>
              <a:spcAft>
                <a:spcPct val="0"/>
              </a:spcAft>
              <a:defRPr>
                <a:solidFill>
                  <a:schemeClr val="tx1"/>
                </a:solidFill>
                <a:latin typeface="Arial" charset="0"/>
                <a:ea typeface="ＭＳ Ｐゴシック" charset="0"/>
              </a:defRPr>
            </a:lvl9pPr>
          </a:lstStyle>
          <a:p>
            <a:pPr eaLnBrk="1" hangingPunct="1"/>
            <a:r>
              <a:rPr lang="en-GB" sz="1600" dirty="0"/>
              <a:t>Parameters that can be freely specified by the designer. </a:t>
            </a:r>
          </a:p>
          <a:p>
            <a:pPr eaLnBrk="1" hangingPunct="1"/>
            <a:r>
              <a:rPr lang="en-GB" sz="1600" dirty="0"/>
              <a:t>In fact it is the designer’s responsibility to determine the best values</a:t>
            </a:r>
            <a:endParaRPr lang="en-US" sz="1600" dirty="0"/>
          </a:p>
        </p:txBody>
      </p:sp>
      <p:sp>
        <p:nvSpPr>
          <p:cNvPr id="22" name="Rounded Rectangular Callout 21"/>
          <p:cNvSpPr/>
          <p:nvPr/>
        </p:nvSpPr>
        <p:spPr>
          <a:xfrm>
            <a:off x="1954736" y="4613308"/>
            <a:ext cx="2852232" cy="1050925"/>
          </a:xfrm>
          <a:prstGeom prst="wedgeRoundRectCallout">
            <a:avLst>
              <a:gd name="adj1" fmla="val -833"/>
              <a:gd name="adj2" fmla="val -88095"/>
              <a:gd name="adj3" fmla="val 16667"/>
            </a:avLst>
          </a:prstGeom>
          <a:ln/>
        </p:spPr>
        <p:style>
          <a:lnRef idx="1">
            <a:schemeClr val="accent3"/>
          </a:lnRef>
          <a:fillRef idx="2">
            <a:schemeClr val="accent3"/>
          </a:fillRef>
          <a:effectRef idx="1">
            <a:schemeClr val="accent3"/>
          </a:effectRef>
          <a:fontRef idx="minor">
            <a:schemeClr val="dk1"/>
          </a:fontRef>
        </p:style>
        <p:txBody>
          <a:bodyPr lIns="91429" tIns="45715" rIns="91429" bIns="45715" anchor="ctr"/>
          <a:lstStyle/>
          <a:p>
            <a:pPr eaLnBrk="0" hangingPunct="0">
              <a:lnSpc>
                <a:spcPct val="80000"/>
              </a:lnSpc>
              <a:spcBef>
                <a:spcPct val="75000"/>
              </a:spcBef>
              <a:buClr>
                <a:schemeClr val="tx1"/>
              </a:buClr>
              <a:buFont typeface="Wingdings" pitchFamily="2" charset="2"/>
              <a:buNone/>
              <a:defRPr/>
            </a:pPr>
            <a:r>
              <a:rPr lang="en-GB" sz="1600" dirty="0"/>
              <a:t>Parameters set by the user to set or command the intended value for the output of the system</a:t>
            </a:r>
          </a:p>
        </p:txBody>
      </p:sp>
      <p:sp>
        <p:nvSpPr>
          <p:cNvPr id="23" name="Rectangle 142"/>
          <p:cNvSpPr>
            <a:spLocks noChangeArrowheads="1"/>
          </p:cNvSpPr>
          <p:nvPr/>
        </p:nvSpPr>
        <p:spPr bwMode="auto">
          <a:xfrm>
            <a:off x="5236042" y="3346560"/>
            <a:ext cx="1570379" cy="833437"/>
          </a:xfrm>
          <a:prstGeom prst="rect">
            <a:avLst/>
          </a:prstGeom>
          <a:ln>
            <a:headEnd/>
            <a:tailEnd/>
          </a:ln>
        </p:spPr>
        <p:style>
          <a:lnRef idx="0">
            <a:schemeClr val="accent4"/>
          </a:lnRef>
          <a:fillRef idx="3">
            <a:schemeClr val="accent4"/>
          </a:fillRef>
          <a:effectRef idx="3">
            <a:schemeClr val="accent4"/>
          </a:effectRef>
          <a:fontRef idx="minor">
            <a:schemeClr val="lt1"/>
          </a:fontRef>
        </p:style>
        <p:txBody>
          <a:bodyPr lIns="91429" tIns="45715" rIns="91429" bIns="45715" anchor="ctr"/>
          <a:lstStyle/>
          <a:p>
            <a:pPr algn="ctr">
              <a:defRPr/>
            </a:pPr>
            <a:r>
              <a:rPr lang="en-US" sz="2400" b="1" dirty="0">
                <a:ea typeface="+mn-ea"/>
              </a:rPr>
              <a:t>System</a:t>
            </a:r>
          </a:p>
        </p:txBody>
      </p:sp>
      <p:sp>
        <p:nvSpPr>
          <p:cNvPr id="24" name="Right Arrow 23"/>
          <p:cNvSpPr/>
          <p:nvPr/>
        </p:nvSpPr>
        <p:spPr>
          <a:xfrm>
            <a:off x="4269549" y="3653372"/>
            <a:ext cx="956603" cy="209127"/>
          </a:xfrm>
          <a:prstGeom prst="rightArrow">
            <a:avLst>
              <a:gd name="adj1" fmla="val 37854"/>
              <a:gd name="adj2" fmla="val 77792"/>
            </a:avLst>
          </a:prstGeom>
        </p:spPr>
        <p:style>
          <a:lnRef idx="0">
            <a:schemeClr val="accent2"/>
          </a:lnRef>
          <a:fillRef idx="3">
            <a:schemeClr val="accent2"/>
          </a:fillRef>
          <a:effectRef idx="3">
            <a:schemeClr val="accent2"/>
          </a:effectRef>
          <a:fontRef idx="minor">
            <a:schemeClr val="lt1"/>
          </a:fontRef>
        </p:style>
        <p:txBody>
          <a:bodyPr lIns="91429" tIns="45715" rIns="91429" bIns="45715" anchor="ctr"/>
          <a:lstStyle/>
          <a:p>
            <a:pPr algn="ctr">
              <a:defRPr/>
            </a:pPr>
            <a:endParaRPr lang="en-GB" sz="1800" dirty="0"/>
          </a:p>
        </p:txBody>
      </p:sp>
      <p:sp>
        <p:nvSpPr>
          <p:cNvPr id="25" name="Right Arrow 24"/>
          <p:cNvSpPr/>
          <p:nvPr/>
        </p:nvSpPr>
        <p:spPr>
          <a:xfrm>
            <a:off x="6792945" y="3662897"/>
            <a:ext cx="956603" cy="209127"/>
          </a:xfrm>
          <a:prstGeom prst="rightArrow">
            <a:avLst>
              <a:gd name="adj1" fmla="val 37854"/>
              <a:gd name="adj2" fmla="val 77792"/>
            </a:avLst>
          </a:prstGeom>
        </p:spPr>
        <p:style>
          <a:lnRef idx="0">
            <a:schemeClr val="accent2"/>
          </a:lnRef>
          <a:fillRef idx="3">
            <a:schemeClr val="accent2"/>
          </a:fillRef>
          <a:effectRef idx="3">
            <a:schemeClr val="accent2"/>
          </a:effectRef>
          <a:fontRef idx="minor">
            <a:schemeClr val="lt1"/>
          </a:fontRef>
        </p:style>
        <p:txBody>
          <a:bodyPr lIns="91429" tIns="45715" rIns="91429" bIns="45715" anchor="ctr"/>
          <a:lstStyle/>
          <a:p>
            <a:pPr algn="ctr">
              <a:defRPr/>
            </a:pPr>
            <a:endParaRPr lang="en-GB" sz="1800" dirty="0"/>
          </a:p>
        </p:txBody>
      </p:sp>
      <p:sp>
        <p:nvSpPr>
          <p:cNvPr id="26" name="Right Arrow 25"/>
          <p:cNvSpPr/>
          <p:nvPr/>
        </p:nvSpPr>
        <p:spPr>
          <a:xfrm rot="5400000">
            <a:off x="5513364" y="2708923"/>
            <a:ext cx="1036320" cy="193040"/>
          </a:xfrm>
          <a:prstGeom prst="rightArrow">
            <a:avLst>
              <a:gd name="adj1" fmla="val 37854"/>
              <a:gd name="adj2" fmla="val 77792"/>
            </a:avLst>
          </a:prstGeom>
        </p:spPr>
        <p:style>
          <a:lnRef idx="0">
            <a:schemeClr val="accent2"/>
          </a:lnRef>
          <a:fillRef idx="3">
            <a:schemeClr val="accent2"/>
          </a:fillRef>
          <a:effectRef idx="3">
            <a:schemeClr val="accent2"/>
          </a:effectRef>
          <a:fontRef idx="minor">
            <a:schemeClr val="lt1"/>
          </a:fontRef>
        </p:style>
        <p:txBody>
          <a:bodyPr lIns="91429" tIns="45715" rIns="91429" bIns="45715" anchor="ctr"/>
          <a:lstStyle/>
          <a:p>
            <a:pPr algn="ctr">
              <a:defRPr/>
            </a:pPr>
            <a:endParaRPr lang="en-GB" sz="1800" dirty="0"/>
          </a:p>
        </p:txBody>
      </p:sp>
      <p:sp>
        <p:nvSpPr>
          <p:cNvPr id="27" name="Right Arrow 26"/>
          <p:cNvSpPr/>
          <p:nvPr/>
        </p:nvSpPr>
        <p:spPr>
          <a:xfrm rot="16200000" flipV="1">
            <a:off x="5504571" y="4585349"/>
            <a:ext cx="1036320" cy="193040"/>
          </a:xfrm>
          <a:prstGeom prst="rightArrow">
            <a:avLst>
              <a:gd name="adj1" fmla="val 37854"/>
              <a:gd name="adj2" fmla="val 77792"/>
            </a:avLst>
          </a:prstGeom>
        </p:spPr>
        <p:style>
          <a:lnRef idx="0">
            <a:schemeClr val="accent2"/>
          </a:lnRef>
          <a:fillRef idx="3">
            <a:schemeClr val="accent2"/>
          </a:fillRef>
          <a:effectRef idx="3">
            <a:schemeClr val="accent2"/>
          </a:effectRef>
          <a:fontRef idx="minor">
            <a:schemeClr val="lt1"/>
          </a:fontRef>
        </p:style>
        <p:txBody>
          <a:bodyPr lIns="91429" tIns="45715" rIns="91429" bIns="45715" anchor="ctr"/>
          <a:lstStyle/>
          <a:p>
            <a:pPr algn="ctr">
              <a:defRPr/>
            </a:pPr>
            <a:endParaRPr lang="en-GB" sz="1800" dirty="0"/>
          </a:p>
        </p:txBody>
      </p:sp>
      <p:sp>
        <p:nvSpPr>
          <p:cNvPr id="28" name="Text Box 12"/>
          <p:cNvSpPr txBox="1">
            <a:spLocks noChangeArrowheads="1"/>
          </p:cNvSpPr>
          <p:nvPr/>
        </p:nvSpPr>
        <p:spPr bwMode="auto">
          <a:xfrm flipH="1">
            <a:off x="7455161" y="4465139"/>
            <a:ext cx="1651392" cy="400099"/>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12700" cap="rnd">
                <a:solidFill>
                  <a:srgbClr val="000000"/>
                </a:solidFill>
                <a:miter lim="800000"/>
                <a:headEnd/>
                <a:tailEnd/>
              </a14:hiddenLine>
            </a:ext>
          </a:extLst>
        </p:spPr>
        <p:txBody>
          <a:bodyPr wrap="square" lIns="91429" tIns="45715" rIns="91429" bIns="45715" anchor="ctr">
            <a:spAutoFit/>
          </a:bodyPr>
          <a:lstStyle>
            <a:lvl1pPr eaLnBrk="0" hangingPunct="0">
              <a:defRPr>
                <a:solidFill>
                  <a:schemeClr val="tx1"/>
                </a:solidFill>
                <a:latin typeface="Arial" charset="0"/>
                <a:ea typeface="ＭＳ Ｐゴシック" charset="0"/>
              </a:defRPr>
            </a:lvl1pPr>
            <a:lvl2pPr marL="742950" indent="-285750" eaLnBrk="0" hangingPunct="0">
              <a:defRPr>
                <a:solidFill>
                  <a:schemeClr val="tx1"/>
                </a:solidFill>
                <a:latin typeface="Arial" charset="0"/>
                <a:ea typeface="ＭＳ Ｐゴシック" charset="0"/>
              </a:defRPr>
            </a:lvl2pPr>
            <a:lvl3pPr marL="1143000" indent="-228600" eaLnBrk="0" hangingPunct="0">
              <a:defRPr>
                <a:solidFill>
                  <a:schemeClr val="tx1"/>
                </a:solidFill>
                <a:latin typeface="Arial" charset="0"/>
                <a:ea typeface="ＭＳ Ｐゴシック" charset="0"/>
              </a:defRPr>
            </a:lvl3pPr>
            <a:lvl4pPr marL="1600200" indent="-228600" eaLnBrk="0" hangingPunct="0">
              <a:defRPr>
                <a:solidFill>
                  <a:schemeClr val="tx1"/>
                </a:solidFill>
                <a:latin typeface="Arial" charset="0"/>
                <a:ea typeface="ＭＳ Ｐゴシック" charset="0"/>
              </a:defRPr>
            </a:lvl4pPr>
            <a:lvl5pPr marL="2057400" indent="-228600" eaLnBrk="0" hangingPunct="0">
              <a:defRPr>
                <a:solidFill>
                  <a:schemeClr val="tx1"/>
                </a:solidFill>
                <a:latin typeface="Arial" charset="0"/>
                <a:ea typeface="ＭＳ Ｐゴシック" charset="0"/>
              </a:defRPr>
            </a:lvl5pPr>
            <a:lvl6pPr marL="2514600" indent="-228600" eaLnBrk="0" fontAlgn="base" hangingPunct="0">
              <a:spcBef>
                <a:spcPct val="0"/>
              </a:spcBef>
              <a:spcAft>
                <a:spcPct val="0"/>
              </a:spcAft>
              <a:defRPr>
                <a:solidFill>
                  <a:schemeClr val="tx1"/>
                </a:solidFill>
                <a:latin typeface="Arial" charset="0"/>
                <a:ea typeface="ＭＳ Ｐゴシック" charset="0"/>
              </a:defRPr>
            </a:lvl6pPr>
            <a:lvl7pPr marL="2971800" indent="-228600" eaLnBrk="0" fontAlgn="base" hangingPunct="0">
              <a:spcBef>
                <a:spcPct val="0"/>
              </a:spcBef>
              <a:spcAft>
                <a:spcPct val="0"/>
              </a:spcAft>
              <a:defRPr>
                <a:solidFill>
                  <a:schemeClr val="tx1"/>
                </a:solidFill>
                <a:latin typeface="Arial" charset="0"/>
                <a:ea typeface="ＭＳ Ｐゴシック" charset="0"/>
              </a:defRPr>
            </a:lvl7pPr>
            <a:lvl8pPr marL="3429000" indent="-228600" eaLnBrk="0" fontAlgn="base" hangingPunct="0">
              <a:spcBef>
                <a:spcPct val="0"/>
              </a:spcBef>
              <a:spcAft>
                <a:spcPct val="0"/>
              </a:spcAft>
              <a:defRPr>
                <a:solidFill>
                  <a:schemeClr val="tx1"/>
                </a:solidFill>
                <a:latin typeface="Arial" charset="0"/>
                <a:ea typeface="ＭＳ Ｐゴシック" charset="0"/>
              </a:defRPr>
            </a:lvl8pPr>
            <a:lvl9pPr marL="3886200" indent="-228600" eaLnBrk="0" fontAlgn="base" hangingPunct="0">
              <a:spcBef>
                <a:spcPct val="0"/>
              </a:spcBef>
              <a:spcAft>
                <a:spcPct val="0"/>
              </a:spcAft>
              <a:defRPr>
                <a:solidFill>
                  <a:schemeClr val="tx1"/>
                </a:solidFill>
                <a:latin typeface="Arial" charset="0"/>
                <a:ea typeface="ＭＳ Ｐゴシック" charset="0"/>
              </a:defRPr>
            </a:lvl9pPr>
          </a:lstStyle>
          <a:p>
            <a:pPr algn="ctr"/>
            <a:r>
              <a:rPr lang="en-GB" sz="2000" b="1" dirty="0"/>
              <a:t>Side Effects</a:t>
            </a:r>
          </a:p>
        </p:txBody>
      </p:sp>
      <p:sp>
        <p:nvSpPr>
          <p:cNvPr id="29" name="Rounded Rectangular Callout 28"/>
          <p:cNvSpPr/>
          <p:nvPr/>
        </p:nvSpPr>
        <p:spPr>
          <a:xfrm>
            <a:off x="9222417" y="3653372"/>
            <a:ext cx="2111763" cy="581296"/>
          </a:xfrm>
          <a:prstGeom prst="wedgeRoundRectCallout">
            <a:avLst>
              <a:gd name="adj1" fmla="val -57247"/>
              <a:gd name="adj2" fmla="val 114167"/>
              <a:gd name="adj3" fmla="val 16667"/>
            </a:avLst>
          </a:prstGeom>
          <a:ln/>
        </p:spPr>
        <p:style>
          <a:lnRef idx="1">
            <a:schemeClr val="accent3"/>
          </a:lnRef>
          <a:fillRef idx="2">
            <a:schemeClr val="accent3"/>
          </a:fillRef>
          <a:effectRef idx="1">
            <a:schemeClr val="accent3"/>
          </a:effectRef>
          <a:fontRef idx="minor">
            <a:schemeClr val="dk1"/>
          </a:fontRef>
        </p:style>
        <p:txBody>
          <a:bodyPr lIns="91429" tIns="45715" rIns="91429" bIns="45715" anchor="ctr"/>
          <a:lstStyle/>
          <a:p>
            <a:pPr>
              <a:defRPr/>
            </a:pPr>
            <a:r>
              <a:rPr lang="en-GB" sz="1400" dirty="0">
                <a:solidFill>
                  <a:schemeClr val="tx1"/>
                </a:solidFill>
              </a:rPr>
              <a:t>Any potential unwanted behaviour</a:t>
            </a:r>
            <a:endParaRPr lang="en-US" sz="1400" dirty="0">
              <a:solidFill>
                <a:schemeClr val="tx1"/>
              </a:solidFill>
            </a:endParaRPr>
          </a:p>
        </p:txBody>
      </p:sp>
    </p:spTree>
    <p:extLst>
      <p:ext uri="{BB962C8B-B14F-4D97-AF65-F5344CB8AC3E}">
        <p14:creationId xmlns:p14="http://schemas.microsoft.com/office/powerpoint/2010/main" val="3847635745"/>
      </p:ext>
    </p:extLst>
  </p:cSld>
  <p:clrMapOvr>
    <a:masterClrMapping/>
  </p:clrMapOvr>
  <p:transition/>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7522" name="Rectangle 2"/>
          <p:cNvSpPr>
            <a:spLocks noGrp="1" noChangeArrowheads="1"/>
          </p:cNvSpPr>
          <p:nvPr>
            <p:ph type="title"/>
          </p:nvPr>
        </p:nvSpPr>
        <p:spPr>
          <a:xfrm>
            <a:off x="104059" y="98498"/>
            <a:ext cx="6489700" cy="389815"/>
          </a:xfrm>
        </p:spPr>
        <p:txBody>
          <a:bodyPr/>
          <a:lstStyle/>
          <a:p>
            <a:r>
              <a:rPr lang="en-GB" dirty="0">
                <a:latin typeface="Arial" charset="0"/>
              </a:rPr>
              <a:t>P-Diagram Process</a:t>
            </a:r>
            <a:endParaRPr lang="en-US" dirty="0">
              <a:latin typeface="Arial" charset="0"/>
            </a:endParaRPr>
          </a:p>
        </p:txBody>
      </p:sp>
      <p:sp>
        <p:nvSpPr>
          <p:cNvPr id="262148" name="Rectangle 4"/>
          <p:cNvSpPr>
            <a:spLocks noChangeArrowheads="1"/>
          </p:cNvSpPr>
          <p:nvPr/>
        </p:nvSpPr>
        <p:spPr bwMode="auto">
          <a:xfrm>
            <a:off x="1828801" y="1693826"/>
            <a:ext cx="2854778" cy="703263"/>
          </a:xfrm>
          <a:prstGeom prst="rect">
            <a:avLst/>
          </a:prstGeom>
          <a:ln>
            <a:headEnd/>
            <a:tailEnd/>
          </a:ln>
        </p:spPr>
        <p:style>
          <a:lnRef idx="0">
            <a:schemeClr val="accent4"/>
          </a:lnRef>
          <a:fillRef idx="3">
            <a:schemeClr val="accent4"/>
          </a:fillRef>
          <a:effectRef idx="3">
            <a:schemeClr val="accent4"/>
          </a:effectRef>
          <a:fontRef idx="minor">
            <a:schemeClr val="lt1"/>
          </a:fontRef>
        </p:style>
        <p:txBody>
          <a:bodyPr lIns="89989" tIns="43195" rIns="89989" bIns="43195" anchor="ctr"/>
          <a:lstStyle/>
          <a:p>
            <a:pPr algn="ctr" eaLnBrk="0" hangingPunct="0">
              <a:lnSpc>
                <a:spcPct val="90000"/>
              </a:lnSpc>
              <a:buSzPct val="100000"/>
              <a:defRPr/>
            </a:pPr>
            <a:r>
              <a:rPr lang="en-GB" sz="1800" dirty="0">
                <a:solidFill>
                  <a:schemeClr val="bg1"/>
                </a:solidFill>
              </a:rPr>
              <a:t>Step 1: Identify the output (Y) of the system</a:t>
            </a:r>
            <a:endParaRPr lang="en-US" sz="1800" dirty="0">
              <a:solidFill>
                <a:schemeClr val="bg1"/>
              </a:solidFill>
            </a:endParaRPr>
          </a:p>
        </p:txBody>
      </p:sp>
      <p:sp>
        <p:nvSpPr>
          <p:cNvPr id="262149" name="Rectangle 5"/>
          <p:cNvSpPr>
            <a:spLocks noChangeArrowheads="1"/>
          </p:cNvSpPr>
          <p:nvPr/>
        </p:nvSpPr>
        <p:spPr bwMode="auto">
          <a:xfrm>
            <a:off x="3348909" y="2567037"/>
            <a:ext cx="2505075" cy="703263"/>
          </a:xfrm>
          <a:prstGeom prst="rect">
            <a:avLst/>
          </a:prstGeom>
          <a:ln>
            <a:headEnd/>
            <a:tailEnd/>
          </a:ln>
        </p:spPr>
        <p:style>
          <a:lnRef idx="0">
            <a:schemeClr val="accent4"/>
          </a:lnRef>
          <a:fillRef idx="3">
            <a:schemeClr val="accent4"/>
          </a:fillRef>
          <a:effectRef idx="3">
            <a:schemeClr val="accent4"/>
          </a:effectRef>
          <a:fontRef idx="minor">
            <a:schemeClr val="lt1"/>
          </a:fontRef>
        </p:style>
        <p:txBody>
          <a:bodyPr lIns="89989" tIns="43195" rIns="89989" bIns="43195" anchor="ctr"/>
          <a:lstStyle/>
          <a:p>
            <a:pPr algn="ctr" eaLnBrk="0" hangingPunct="0">
              <a:lnSpc>
                <a:spcPct val="90000"/>
              </a:lnSpc>
              <a:buSzPct val="100000"/>
              <a:defRPr/>
            </a:pPr>
            <a:r>
              <a:rPr lang="en-GB" sz="1800" dirty="0">
                <a:solidFill>
                  <a:schemeClr val="bg1"/>
                </a:solidFill>
              </a:rPr>
              <a:t>Step 2: Identify the Signal Factors (M)</a:t>
            </a:r>
            <a:endParaRPr lang="en-US" sz="1800" dirty="0">
              <a:solidFill>
                <a:schemeClr val="bg1"/>
              </a:solidFill>
            </a:endParaRPr>
          </a:p>
        </p:txBody>
      </p:sp>
      <p:sp>
        <p:nvSpPr>
          <p:cNvPr id="262150" name="Rectangle 6"/>
          <p:cNvSpPr>
            <a:spLocks noChangeArrowheads="1"/>
          </p:cNvSpPr>
          <p:nvPr/>
        </p:nvSpPr>
        <p:spPr bwMode="auto">
          <a:xfrm>
            <a:off x="4525330" y="3440248"/>
            <a:ext cx="2505075" cy="703263"/>
          </a:xfrm>
          <a:prstGeom prst="rect">
            <a:avLst/>
          </a:prstGeom>
          <a:ln>
            <a:headEnd/>
            <a:tailEnd/>
          </a:ln>
        </p:spPr>
        <p:style>
          <a:lnRef idx="0">
            <a:schemeClr val="accent4"/>
          </a:lnRef>
          <a:fillRef idx="3">
            <a:schemeClr val="accent4"/>
          </a:fillRef>
          <a:effectRef idx="3">
            <a:schemeClr val="accent4"/>
          </a:effectRef>
          <a:fontRef idx="minor">
            <a:schemeClr val="lt1"/>
          </a:fontRef>
        </p:style>
        <p:txBody>
          <a:bodyPr lIns="89989" tIns="43195" rIns="89989" bIns="43195" anchor="ctr"/>
          <a:lstStyle/>
          <a:p>
            <a:pPr algn="ctr" eaLnBrk="0" hangingPunct="0">
              <a:lnSpc>
                <a:spcPct val="90000"/>
              </a:lnSpc>
              <a:buSzPct val="100000"/>
              <a:defRPr/>
            </a:pPr>
            <a:r>
              <a:rPr lang="en-GB" sz="1800" dirty="0">
                <a:solidFill>
                  <a:schemeClr val="bg1"/>
                </a:solidFill>
              </a:rPr>
              <a:t>Step 3: Identify the Control Factors (Z)</a:t>
            </a:r>
            <a:endParaRPr lang="en-US" sz="1800" dirty="0">
              <a:solidFill>
                <a:schemeClr val="bg1"/>
              </a:solidFill>
            </a:endParaRPr>
          </a:p>
        </p:txBody>
      </p:sp>
      <p:sp>
        <p:nvSpPr>
          <p:cNvPr id="262151" name="Rectangle 7"/>
          <p:cNvSpPr>
            <a:spLocks noChangeArrowheads="1"/>
          </p:cNvSpPr>
          <p:nvPr/>
        </p:nvSpPr>
        <p:spPr bwMode="auto">
          <a:xfrm>
            <a:off x="5785395" y="4313459"/>
            <a:ext cx="2505075" cy="703263"/>
          </a:xfrm>
          <a:prstGeom prst="rect">
            <a:avLst/>
          </a:prstGeom>
          <a:ln>
            <a:headEnd/>
            <a:tailEnd/>
          </a:ln>
        </p:spPr>
        <p:style>
          <a:lnRef idx="0">
            <a:schemeClr val="accent4"/>
          </a:lnRef>
          <a:fillRef idx="3">
            <a:schemeClr val="accent4"/>
          </a:fillRef>
          <a:effectRef idx="3">
            <a:schemeClr val="accent4"/>
          </a:effectRef>
          <a:fontRef idx="minor">
            <a:schemeClr val="lt1"/>
          </a:fontRef>
        </p:style>
        <p:txBody>
          <a:bodyPr lIns="89989" tIns="43195" rIns="89989" bIns="43195" anchor="ctr"/>
          <a:lstStyle/>
          <a:p>
            <a:pPr algn="ctr" eaLnBrk="0" hangingPunct="0">
              <a:lnSpc>
                <a:spcPct val="90000"/>
              </a:lnSpc>
              <a:buSzPct val="100000"/>
              <a:defRPr/>
            </a:pPr>
            <a:r>
              <a:rPr lang="en-GB" sz="1800" dirty="0">
                <a:solidFill>
                  <a:schemeClr val="bg1"/>
                </a:solidFill>
              </a:rPr>
              <a:t>Step 4: Identify the Noise Factors (N)</a:t>
            </a:r>
            <a:endParaRPr lang="en-US" sz="1800" dirty="0">
              <a:solidFill>
                <a:schemeClr val="bg1"/>
              </a:solidFill>
            </a:endParaRPr>
          </a:p>
        </p:txBody>
      </p:sp>
      <p:sp>
        <p:nvSpPr>
          <p:cNvPr id="262152" name="Rectangle 8"/>
          <p:cNvSpPr>
            <a:spLocks noChangeArrowheads="1"/>
          </p:cNvSpPr>
          <p:nvPr/>
        </p:nvSpPr>
        <p:spPr bwMode="auto">
          <a:xfrm>
            <a:off x="7854830" y="5173478"/>
            <a:ext cx="2505075" cy="703263"/>
          </a:xfrm>
          <a:prstGeom prst="rect">
            <a:avLst/>
          </a:prstGeom>
          <a:ln>
            <a:headEnd/>
            <a:tailEnd/>
          </a:ln>
        </p:spPr>
        <p:style>
          <a:lnRef idx="0">
            <a:schemeClr val="accent4"/>
          </a:lnRef>
          <a:fillRef idx="3">
            <a:schemeClr val="accent4"/>
          </a:fillRef>
          <a:effectRef idx="3">
            <a:schemeClr val="accent4"/>
          </a:effectRef>
          <a:fontRef idx="minor">
            <a:schemeClr val="lt1"/>
          </a:fontRef>
        </p:style>
        <p:txBody>
          <a:bodyPr lIns="89989" tIns="43195" rIns="89989" bIns="43195" anchor="ctr"/>
          <a:lstStyle/>
          <a:p>
            <a:pPr algn="ctr" eaLnBrk="0" hangingPunct="0">
              <a:lnSpc>
                <a:spcPct val="90000"/>
              </a:lnSpc>
              <a:buSzPct val="100000"/>
              <a:defRPr/>
            </a:pPr>
            <a:r>
              <a:rPr lang="en-GB" sz="1800" dirty="0">
                <a:solidFill>
                  <a:schemeClr val="bg1"/>
                </a:solidFill>
              </a:rPr>
              <a:t>Step 5: Identify side effects</a:t>
            </a:r>
            <a:endParaRPr lang="en-US" sz="1800" dirty="0">
              <a:solidFill>
                <a:schemeClr val="bg1"/>
              </a:solidFill>
            </a:endParaRPr>
          </a:p>
        </p:txBody>
      </p:sp>
      <p:sp>
        <p:nvSpPr>
          <p:cNvPr id="107542" name="Text Box 16"/>
          <p:cNvSpPr txBox="1">
            <a:spLocks noChangeArrowheads="1"/>
          </p:cNvSpPr>
          <p:nvPr/>
        </p:nvSpPr>
        <p:spPr bwMode="auto">
          <a:xfrm>
            <a:off x="7804629" y="5928515"/>
            <a:ext cx="2605476" cy="36423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12700">
                <a:solidFill>
                  <a:srgbClr val="000000"/>
                </a:solidFill>
                <a:miter lim="800000"/>
                <a:headEnd/>
                <a:tailEnd/>
              </a14:hiddenLine>
            </a:ext>
          </a:extLst>
        </p:spPr>
        <p:txBody>
          <a:bodyPr wrap="square" lIns="89989" tIns="43195" rIns="89989" bIns="43195">
            <a:spAutoFit/>
          </a:bodyPr>
          <a:lstStyle>
            <a:lvl1pPr eaLnBrk="0" hangingPunct="0">
              <a:defRPr>
                <a:solidFill>
                  <a:schemeClr val="tx1"/>
                </a:solidFill>
                <a:latin typeface="Arial" charset="0"/>
                <a:ea typeface="ＭＳ Ｐゴシック" charset="0"/>
              </a:defRPr>
            </a:lvl1pPr>
            <a:lvl2pPr marL="742950" indent="-285750" eaLnBrk="0" hangingPunct="0">
              <a:defRPr>
                <a:solidFill>
                  <a:schemeClr val="tx1"/>
                </a:solidFill>
                <a:latin typeface="Arial" charset="0"/>
                <a:ea typeface="ＭＳ Ｐゴシック" charset="0"/>
              </a:defRPr>
            </a:lvl2pPr>
            <a:lvl3pPr marL="1143000" indent="-228600" eaLnBrk="0" hangingPunct="0">
              <a:defRPr>
                <a:solidFill>
                  <a:schemeClr val="tx1"/>
                </a:solidFill>
                <a:latin typeface="Arial" charset="0"/>
                <a:ea typeface="ＭＳ Ｐゴシック" charset="0"/>
              </a:defRPr>
            </a:lvl3pPr>
            <a:lvl4pPr marL="1600200" indent="-228600" eaLnBrk="0" hangingPunct="0">
              <a:defRPr>
                <a:solidFill>
                  <a:schemeClr val="tx1"/>
                </a:solidFill>
                <a:latin typeface="Arial" charset="0"/>
                <a:ea typeface="ＭＳ Ｐゴシック" charset="0"/>
              </a:defRPr>
            </a:lvl4pPr>
            <a:lvl5pPr marL="2057400" indent="-228600" eaLnBrk="0" hangingPunct="0">
              <a:defRPr>
                <a:solidFill>
                  <a:schemeClr val="tx1"/>
                </a:solidFill>
                <a:latin typeface="Arial" charset="0"/>
                <a:ea typeface="ＭＳ Ｐゴシック" charset="0"/>
              </a:defRPr>
            </a:lvl5pPr>
            <a:lvl6pPr marL="2514600" indent="-228600" eaLnBrk="0" fontAlgn="base" hangingPunct="0">
              <a:spcBef>
                <a:spcPct val="0"/>
              </a:spcBef>
              <a:spcAft>
                <a:spcPct val="0"/>
              </a:spcAft>
              <a:defRPr>
                <a:solidFill>
                  <a:schemeClr val="tx1"/>
                </a:solidFill>
                <a:latin typeface="Arial" charset="0"/>
                <a:ea typeface="ＭＳ Ｐゴシック" charset="0"/>
              </a:defRPr>
            </a:lvl6pPr>
            <a:lvl7pPr marL="2971800" indent="-228600" eaLnBrk="0" fontAlgn="base" hangingPunct="0">
              <a:spcBef>
                <a:spcPct val="0"/>
              </a:spcBef>
              <a:spcAft>
                <a:spcPct val="0"/>
              </a:spcAft>
              <a:defRPr>
                <a:solidFill>
                  <a:schemeClr val="tx1"/>
                </a:solidFill>
                <a:latin typeface="Arial" charset="0"/>
                <a:ea typeface="ＭＳ Ｐゴシック" charset="0"/>
              </a:defRPr>
            </a:lvl7pPr>
            <a:lvl8pPr marL="3429000" indent="-228600" eaLnBrk="0" fontAlgn="base" hangingPunct="0">
              <a:spcBef>
                <a:spcPct val="0"/>
              </a:spcBef>
              <a:spcAft>
                <a:spcPct val="0"/>
              </a:spcAft>
              <a:defRPr>
                <a:solidFill>
                  <a:schemeClr val="tx1"/>
                </a:solidFill>
                <a:latin typeface="Arial" charset="0"/>
                <a:ea typeface="ＭＳ Ｐゴシック" charset="0"/>
              </a:defRPr>
            </a:lvl8pPr>
            <a:lvl9pPr marL="3886200" indent="-228600" eaLnBrk="0" fontAlgn="base" hangingPunct="0">
              <a:spcBef>
                <a:spcPct val="0"/>
              </a:spcBef>
              <a:spcAft>
                <a:spcPct val="0"/>
              </a:spcAft>
              <a:defRPr>
                <a:solidFill>
                  <a:schemeClr val="tx1"/>
                </a:solidFill>
                <a:latin typeface="Arial" charset="0"/>
                <a:ea typeface="ＭＳ Ｐゴシック" charset="0"/>
              </a:defRPr>
            </a:lvl9pPr>
          </a:lstStyle>
          <a:p>
            <a:pPr eaLnBrk="1" hangingPunct="1"/>
            <a:r>
              <a:rPr lang="en-GB" sz="1800" dirty="0"/>
              <a:t>Optional but very useful</a:t>
            </a:r>
            <a:endParaRPr lang="en-US" sz="1800" dirty="0"/>
          </a:p>
        </p:txBody>
      </p:sp>
      <p:sp>
        <p:nvSpPr>
          <p:cNvPr id="16" name="AutoShape 9"/>
          <p:cNvSpPr>
            <a:spLocks noChangeArrowheads="1"/>
          </p:cNvSpPr>
          <p:nvPr/>
        </p:nvSpPr>
        <p:spPr bwMode="auto">
          <a:xfrm>
            <a:off x="4577083" y="1917865"/>
            <a:ext cx="650631" cy="640374"/>
          </a:xfrm>
          <a:custGeom>
            <a:avLst/>
            <a:gdLst>
              <a:gd name="T0" fmla="*/ 2147483647 w 21600"/>
              <a:gd name="T1" fmla="*/ 2147483647 h 21600"/>
              <a:gd name="T2" fmla="*/ 2147483647 w 21600"/>
              <a:gd name="T3" fmla="*/ 2147483647 h 21600"/>
              <a:gd name="T4" fmla="*/ 2147483647 w 21600"/>
              <a:gd name="T5" fmla="*/ 2147483647 h 21600"/>
              <a:gd name="T6" fmla="*/ 2147483647 w 21600"/>
              <a:gd name="T7" fmla="*/ 2147483647 h 21600"/>
              <a:gd name="T8" fmla="*/ 2147483647 w 21600"/>
              <a:gd name="T9" fmla="*/ 2147483647 h 21600"/>
              <a:gd name="T10" fmla="*/ 2147483647 w 21600"/>
              <a:gd name="T11" fmla="*/ 2147483647 h 21600"/>
              <a:gd name="T12" fmla="*/ 0 60000 65536"/>
              <a:gd name="T13" fmla="*/ 0 60000 65536"/>
              <a:gd name="T14" fmla="*/ 0 60000 65536"/>
              <a:gd name="T15" fmla="*/ 0 60000 65536"/>
              <a:gd name="T16" fmla="*/ 0 60000 65536"/>
              <a:gd name="T17" fmla="*/ 0 60000 65536"/>
              <a:gd name="T18" fmla="*/ 3163 w 21600"/>
              <a:gd name="T19" fmla="*/ 3163 h 21600"/>
              <a:gd name="T20" fmla="*/ 18437 w 21600"/>
              <a:gd name="T21" fmla="*/ 18437 h 21600"/>
            </a:gdLst>
            <a:ahLst/>
            <a:cxnLst>
              <a:cxn ang="T12">
                <a:pos x="T0" y="T1"/>
              </a:cxn>
              <a:cxn ang="T13">
                <a:pos x="T2" y="T3"/>
              </a:cxn>
              <a:cxn ang="T14">
                <a:pos x="T4" y="T5"/>
              </a:cxn>
              <a:cxn ang="T15">
                <a:pos x="T6" y="T7"/>
              </a:cxn>
              <a:cxn ang="T16">
                <a:pos x="T8" y="T9"/>
              </a:cxn>
              <a:cxn ang="T17">
                <a:pos x="T10" y="T11"/>
              </a:cxn>
            </a:cxnLst>
            <a:rect l="T18" t="T19" r="T20" b="T21"/>
            <a:pathLst>
              <a:path w="21600" h="21600">
                <a:moveTo>
                  <a:pt x="16200" y="10800"/>
                </a:moveTo>
                <a:cubicBezTo>
                  <a:pt x="16200" y="7817"/>
                  <a:pt x="13782" y="5400"/>
                  <a:pt x="10800" y="5400"/>
                </a:cubicBezTo>
                <a:cubicBezTo>
                  <a:pt x="10537" y="5399"/>
                  <a:pt x="10275" y="5419"/>
                  <a:pt x="10015" y="5457"/>
                </a:cubicBezTo>
                <a:lnTo>
                  <a:pt x="9231" y="114"/>
                </a:lnTo>
                <a:cubicBezTo>
                  <a:pt x="9750" y="38"/>
                  <a:pt x="10274" y="-1"/>
                  <a:pt x="10800" y="0"/>
                </a:cubicBezTo>
                <a:cubicBezTo>
                  <a:pt x="16764" y="0"/>
                  <a:pt x="21599" y="4835"/>
                  <a:pt x="21600" y="10799"/>
                </a:cubicBezTo>
                <a:lnTo>
                  <a:pt x="21600" y="10800"/>
                </a:lnTo>
                <a:lnTo>
                  <a:pt x="24300" y="10800"/>
                </a:lnTo>
                <a:lnTo>
                  <a:pt x="18900" y="16200"/>
                </a:lnTo>
                <a:lnTo>
                  <a:pt x="13500" y="10800"/>
                </a:lnTo>
                <a:lnTo>
                  <a:pt x="16200" y="10800"/>
                </a:lnTo>
                <a:close/>
              </a:path>
            </a:pathLst>
          </a:custGeom>
          <a:ln>
            <a:headEnd/>
            <a:tailEnd/>
          </a:ln>
        </p:spPr>
        <p:style>
          <a:lnRef idx="0">
            <a:schemeClr val="dk1"/>
          </a:lnRef>
          <a:fillRef idx="3">
            <a:schemeClr val="dk1"/>
          </a:fillRef>
          <a:effectRef idx="3">
            <a:schemeClr val="dk1"/>
          </a:effectRef>
          <a:fontRef idx="minor">
            <a:schemeClr val="lt1"/>
          </a:fontRef>
        </p:style>
        <p:txBody>
          <a:bodyPr wrap="none" anchor="ctr"/>
          <a:lstStyle/>
          <a:p>
            <a:pPr>
              <a:defRPr/>
            </a:pPr>
            <a:endParaRPr lang="en-US" sz="1662" dirty="0"/>
          </a:p>
        </p:txBody>
      </p:sp>
      <p:sp>
        <p:nvSpPr>
          <p:cNvPr id="20" name="AutoShape 9"/>
          <p:cNvSpPr>
            <a:spLocks noChangeArrowheads="1"/>
          </p:cNvSpPr>
          <p:nvPr/>
        </p:nvSpPr>
        <p:spPr bwMode="auto">
          <a:xfrm>
            <a:off x="5777867" y="2799873"/>
            <a:ext cx="650631" cy="640374"/>
          </a:xfrm>
          <a:custGeom>
            <a:avLst/>
            <a:gdLst>
              <a:gd name="T0" fmla="*/ 2147483647 w 21600"/>
              <a:gd name="T1" fmla="*/ 2147483647 h 21600"/>
              <a:gd name="T2" fmla="*/ 2147483647 w 21600"/>
              <a:gd name="T3" fmla="*/ 2147483647 h 21600"/>
              <a:gd name="T4" fmla="*/ 2147483647 w 21600"/>
              <a:gd name="T5" fmla="*/ 2147483647 h 21600"/>
              <a:gd name="T6" fmla="*/ 2147483647 w 21600"/>
              <a:gd name="T7" fmla="*/ 2147483647 h 21600"/>
              <a:gd name="T8" fmla="*/ 2147483647 w 21600"/>
              <a:gd name="T9" fmla="*/ 2147483647 h 21600"/>
              <a:gd name="T10" fmla="*/ 2147483647 w 21600"/>
              <a:gd name="T11" fmla="*/ 2147483647 h 21600"/>
              <a:gd name="T12" fmla="*/ 0 60000 65536"/>
              <a:gd name="T13" fmla="*/ 0 60000 65536"/>
              <a:gd name="T14" fmla="*/ 0 60000 65536"/>
              <a:gd name="T15" fmla="*/ 0 60000 65536"/>
              <a:gd name="T16" fmla="*/ 0 60000 65536"/>
              <a:gd name="T17" fmla="*/ 0 60000 65536"/>
              <a:gd name="T18" fmla="*/ 3163 w 21600"/>
              <a:gd name="T19" fmla="*/ 3163 h 21600"/>
              <a:gd name="T20" fmla="*/ 18437 w 21600"/>
              <a:gd name="T21" fmla="*/ 18437 h 21600"/>
            </a:gdLst>
            <a:ahLst/>
            <a:cxnLst>
              <a:cxn ang="T12">
                <a:pos x="T0" y="T1"/>
              </a:cxn>
              <a:cxn ang="T13">
                <a:pos x="T2" y="T3"/>
              </a:cxn>
              <a:cxn ang="T14">
                <a:pos x="T4" y="T5"/>
              </a:cxn>
              <a:cxn ang="T15">
                <a:pos x="T6" y="T7"/>
              </a:cxn>
              <a:cxn ang="T16">
                <a:pos x="T8" y="T9"/>
              </a:cxn>
              <a:cxn ang="T17">
                <a:pos x="T10" y="T11"/>
              </a:cxn>
            </a:cxnLst>
            <a:rect l="T18" t="T19" r="T20" b="T21"/>
            <a:pathLst>
              <a:path w="21600" h="21600">
                <a:moveTo>
                  <a:pt x="16200" y="10800"/>
                </a:moveTo>
                <a:cubicBezTo>
                  <a:pt x="16200" y="7817"/>
                  <a:pt x="13782" y="5400"/>
                  <a:pt x="10800" y="5400"/>
                </a:cubicBezTo>
                <a:cubicBezTo>
                  <a:pt x="10537" y="5399"/>
                  <a:pt x="10275" y="5419"/>
                  <a:pt x="10015" y="5457"/>
                </a:cubicBezTo>
                <a:lnTo>
                  <a:pt x="9231" y="114"/>
                </a:lnTo>
                <a:cubicBezTo>
                  <a:pt x="9750" y="38"/>
                  <a:pt x="10274" y="-1"/>
                  <a:pt x="10800" y="0"/>
                </a:cubicBezTo>
                <a:cubicBezTo>
                  <a:pt x="16764" y="0"/>
                  <a:pt x="21599" y="4835"/>
                  <a:pt x="21600" y="10799"/>
                </a:cubicBezTo>
                <a:lnTo>
                  <a:pt x="21600" y="10800"/>
                </a:lnTo>
                <a:lnTo>
                  <a:pt x="24300" y="10800"/>
                </a:lnTo>
                <a:lnTo>
                  <a:pt x="18900" y="16200"/>
                </a:lnTo>
                <a:lnTo>
                  <a:pt x="13500" y="10800"/>
                </a:lnTo>
                <a:lnTo>
                  <a:pt x="16200" y="10800"/>
                </a:lnTo>
                <a:close/>
              </a:path>
            </a:pathLst>
          </a:custGeom>
          <a:ln>
            <a:headEnd/>
            <a:tailEnd/>
          </a:ln>
        </p:spPr>
        <p:style>
          <a:lnRef idx="0">
            <a:schemeClr val="dk1"/>
          </a:lnRef>
          <a:fillRef idx="3">
            <a:schemeClr val="dk1"/>
          </a:fillRef>
          <a:effectRef idx="3">
            <a:schemeClr val="dk1"/>
          </a:effectRef>
          <a:fontRef idx="minor">
            <a:schemeClr val="lt1"/>
          </a:fontRef>
        </p:style>
        <p:txBody>
          <a:bodyPr wrap="none" anchor="ctr"/>
          <a:lstStyle/>
          <a:p>
            <a:pPr>
              <a:defRPr/>
            </a:pPr>
            <a:endParaRPr lang="en-US" sz="1662" dirty="0"/>
          </a:p>
        </p:txBody>
      </p:sp>
      <p:sp>
        <p:nvSpPr>
          <p:cNvPr id="21" name="AutoShape 9"/>
          <p:cNvSpPr>
            <a:spLocks noChangeArrowheads="1"/>
          </p:cNvSpPr>
          <p:nvPr/>
        </p:nvSpPr>
        <p:spPr bwMode="auto">
          <a:xfrm>
            <a:off x="6976753" y="3674392"/>
            <a:ext cx="650631" cy="640374"/>
          </a:xfrm>
          <a:custGeom>
            <a:avLst/>
            <a:gdLst>
              <a:gd name="T0" fmla="*/ 2147483647 w 21600"/>
              <a:gd name="T1" fmla="*/ 2147483647 h 21600"/>
              <a:gd name="T2" fmla="*/ 2147483647 w 21600"/>
              <a:gd name="T3" fmla="*/ 2147483647 h 21600"/>
              <a:gd name="T4" fmla="*/ 2147483647 w 21600"/>
              <a:gd name="T5" fmla="*/ 2147483647 h 21600"/>
              <a:gd name="T6" fmla="*/ 2147483647 w 21600"/>
              <a:gd name="T7" fmla="*/ 2147483647 h 21600"/>
              <a:gd name="T8" fmla="*/ 2147483647 w 21600"/>
              <a:gd name="T9" fmla="*/ 2147483647 h 21600"/>
              <a:gd name="T10" fmla="*/ 2147483647 w 21600"/>
              <a:gd name="T11" fmla="*/ 2147483647 h 21600"/>
              <a:gd name="T12" fmla="*/ 0 60000 65536"/>
              <a:gd name="T13" fmla="*/ 0 60000 65536"/>
              <a:gd name="T14" fmla="*/ 0 60000 65536"/>
              <a:gd name="T15" fmla="*/ 0 60000 65536"/>
              <a:gd name="T16" fmla="*/ 0 60000 65536"/>
              <a:gd name="T17" fmla="*/ 0 60000 65536"/>
              <a:gd name="T18" fmla="*/ 3163 w 21600"/>
              <a:gd name="T19" fmla="*/ 3163 h 21600"/>
              <a:gd name="T20" fmla="*/ 18437 w 21600"/>
              <a:gd name="T21" fmla="*/ 18437 h 21600"/>
            </a:gdLst>
            <a:ahLst/>
            <a:cxnLst>
              <a:cxn ang="T12">
                <a:pos x="T0" y="T1"/>
              </a:cxn>
              <a:cxn ang="T13">
                <a:pos x="T2" y="T3"/>
              </a:cxn>
              <a:cxn ang="T14">
                <a:pos x="T4" y="T5"/>
              </a:cxn>
              <a:cxn ang="T15">
                <a:pos x="T6" y="T7"/>
              </a:cxn>
              <a:cxn ang="T16">
                <a:pos x="T8" y="T9"/>
              </a:cxn>
              <a:cxn ang="T17">
                <a:pos x="T10" y="T11"/>
              </a:cxn>
            </a:cxnLst>
            <a:rect l="T18" t="T19" r="T20" b="T21"/>
            <a:pathLst>
              <a:path w="21600" h="21600">
                <a:moveTo>
                  <a:pt x="16200" y="10800"/>
                </a:moveTo>
                <a:cubicBezTo>
                  <a:pt x="16200" y="7817"/>
                  <a:pt x="13782" y="5400"/>
                  <a:pt x="10800" y="5400"/>
                </a:cubicBezTo>
                <a:cubicBezTo>
                  <a:pt x="10537" y="5399"/>
                  <a:pt x="10275" y="5419"/>
                  <a:pt x="10015" y="5457"/>
                </a:cubicBezTo>
                <a:lnTo>
                  <a:pt x="9231" y="114"/>
                </a:lnTo>
                <a:cubicBezTo>
                  <a:pt x="9750" y="38"/>
                  <a:pt x="10274" y="-1"/>
                  <a:pt x="10800" y="0"/>
                </a:cubicBezTo>
                <a:cubicBezTo>
                  <a:pt x="16764" y="0"/>
                  <a:pt x="21599" y="4835"/>
                  <a:pt x="21600" y="10799"/>
                </a:cubicBezTo>
                <a:lnTo>
                  <a:pt x="21600" y="10800"/>
                </a:lnTo>
                <a:lnTo>
                  <a:pt x="24300" y="10800"/>
                </a:lnTo>
                <a:lnTo>
                  <a:pt x="18900" y="16200"/>
                </a:lnTo>
                <a:lnTo>
                  <a:pt x="13500" y="10800"/>
                </a:lnTo>
                <a:lnTo>
                  <a:pt x="16200" y="10800"/>
                </a:lnTo>
                <a:close/>
              </a:path>
            </a:pathLst>
          </a:custGeom>
          <a:ln>
            <a:headEnd/>
            <a:tailEnd/>
          </a:ln>
        </p:spPr>
        <p:style>
          <a:lnRef idx="0">
            <a:schemeClr val="dk1"/>
          </a:lnRef>
          <a:fillRef idx="3">
            <a:schemeClr val="dk1"/>
          </a:fillRef>
          <a:effectRef idx="3">
            <a:schemeClr val="dk1"/>
          </a:effectRef>
          <a:fontRef idx="minor">
            <a:schemeClr val="lt1"/>
          </a:fontRef>
        </p:style>
        <p:txBody>
          <a:bodyPr wrap="none" anchor="ctr"/>
          <a:lstStyle/>
          <a:p>
            <a:pPr>
              <a:defRPr/>
            </a:pPr>
            <a:endParaRPr lang="en-US" sz="1662" dirty="0"/>
          </a:p>
        </p:txBody>
      </p:sp>
      <p:sp>
        <p:nvSpPr>
          <p:cNvPr id="22" name="AutoShape 9"/>
          <p:cNvSpPr>
            <a:spLocks noChangeArrowheads="1"/>
          </p:cNvSpPr>
          <p:nvPr/>
        </p:nvSpPr>
        <p:spPr bwMode="auto">
          <a:xfrm>
            <a:off x="8179881" y="4546295"/>
            <a:ext cx="650631" cy="640374"/>
          </a:xfrm>
          <a:custGeom>
            <a:avLst/>
            <a:gdLst>
              <a:gd name="T0" fmla="*/ 2147483647 w 21600"/>
              <a:gd name="T1" fmla="*/ 2147483647 h 21600"/>
              <a:gd name="T2" fmla="*/ 2147483647 w 21600"/>
              <a:gd name="T3" fmla="*/ 2147483647 h 21600"/>
              <a:gd name="T4" fmla="*/ 2147483647 w 21600"/>
              <a:gd name="T5" fmla="*/ 2147483647 h 21600"/>
              <a:gd name="T6" fmla="*/ 2147483647 w 21600"/>
              <a:gd name="T7" fmla="*/ 2147483647 h 21600"/>
              <a:gd name="T8" fmla="*/ 2147483647 w 21600"/>
              <a:gd name="T9" fmla="*/ 2147483647 h 21600"/>
              <a:gd name="T10" fmla="*/ 2147483647 w 21600"/>
              <a:gd name="T11" fmla="*/ 2147483647 h 21600"/>
              <a:gd name="T12" fmla="*/ 0 60000 65536"/>
              <a:gd name="T13" fmla="*/ 0 60000 65536"/>
              <a:gd name="T14" fmla="*/ 0 60000 65536"/>
              <a:gd name="T15" fmla="*/ 0 60000 65536"/>
              <a:gd name="T16" fmla="*/ 0 60000 65536"/>
              <a:gd name="T17" fmla="*/ 0 60000 65536"/>
              <a:gd name="T18" fmla="*/ 3163 w 21600"/>
              <a:gd name="T19" fmla="*/ 3163 h 21600"/>
              <a:gd name="T20" fmla="*/ 18437 w 21600"/>
              <a:gd name="T21" fmla="*/ 18437 h 21600"/>
            </a:gdLst>
            <a:ahLst/>
            <a:cxnLst>
              <a:cxn ang="T12">
                <a:pos x="T0" y="T1"/>
              </a:cxn>
              <a:cxn ang="T13">
                <a:pos x="T2" y="T3"/>
              </a:cxn>
              <a:cxn ang="T14">
                <a:pos x="T4" y="T5"/>
              </a:cxn>
              <a:cxn ang="T15">
                <a:pos x="T6" y="T7"/>
              </a:cxn>
              <a:cxn ang="T16">
                <a:pos x="T8" y="T9"/>
              </a:cxn>
              <a:cxn ang="T17">
                <a:pos x="T10" y="T11"/>
              </a:cxn>
            </a:cxnLst>
            <a:rect l="T18" t="T19" r="T20" b="T21"/>
            <a:pathLst>
              <a:path w="21600" h="21600">
                <a:moveTo>
                  <a:pt x="16200" y="10800"/>
                </a:moveTo>
                <a:cubicBezTo>
                  <a:pt x="16200" y="7817"/>
                  <a:pt x="13782" y="5400"/>
                  <a:pt x="10800" y="5400"/>
                </a:cubicBezTo>
                <a:cubicBezTo>
                  <a:pt x="10537" y="5399"/>
                  <a:pt x="10275" y="5419"/>
                  <a:pt x="10015" y="5457"/>
                </a:cubicBezTo>
                <a:lnTo>
                  <a:pt x="9231" y="114"/>
                </a:lnTo>
                <a:cubicBezTo>
                  <a:pt x="9750" y="38"/>
                  <a:pt x="10274" y="-1"/>
                  <a:pt x="10800" y="0"/>
                </a:cubicBezTo>
                <a:cubicBezTo>
                  <a:pt x="16764" y="0"/>
                  <a:pt x="21599" y="4835"/>
                  <a:pt x="21600" y="10799"/>
                </a:cubicBezTo>
                <a:lnTo>
                  <a:pt x="21600" y="10800"/>
                </a:lnTo>
                <a:lnTo>
                  <a:pt x="24300" y="10800"/>
                </a:lnTo>
                <a:lnTo>
                  <a:pt x="18900" y="16200"/>
                </a:lnTo>
                <a:lnTo>
                  <a:pt x="13500" y="10800"/>
                </a:lnTo>
                <a:lnTo>
                  <a:pt x="16200" y="10800"/>
                </a:lnTo>
                <a:close/>
              </a:path>
            </a:pathLst>
          </a:custGeom>
          <a:ln>
            <a:headEnd/>
            <a:tailEnd/>
          </a:ln>
        </p:spPr>
        <p:style>
          <a:lnRef idx="0">
            <a:schemeClr val="dk1"/>
          </a:lnRef>
          <a:fillRef idx="3">
            <a:schemeClr val="dk1"/>
          </a:fillRef>
          <a:effectRef idx="3">
            <a:schemeClr val="dk1"/>
          </a:effectRef>
          <a:fontRef idx="minor">
            <a:schemeClr val="lt1"/>
          </a:fontRef>
        </p:style>
        <p:txBody>
          <a:bodyPr wrap="none" anchor="ctr"/>
          <a:lstStyle/>
          <a:p>
            <a:pPr>
              <a:defRPr/>
            </a:pPr>
            <a:endParaRPr lang="en-US" sz="1662" dirty="0"/>
          </a:p>
        </p:txBody>
      </p:sp>
    </p:spTree>
    <p:extLst>
      <p:ext uri="{BB962C8B-B14F-4D97-AF65-F5344CB8AC3E}">
        <p14:creationId xmlns:p14="http://schemas.microsoft.com/office/powerpoint/2010/main" val="276618585"/>
      </p:ext>
    </p:extLst>
  </p:cSld>
  <p:clrMapOvr>
    <a:masterClrMapping/>
  </p:clrMapOvr>
  <p:transition>
    <p:wipe dir="r"/>
  </p:transition>
</p:sld>
</file>

<file path=ppt/slides/slide8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3794" name="Rectangle 2"/>
          <p:cNvSpPr>
            <a:spLocks noGrp="1" noChangeArrowheads="1"/>
          </p:cNvSpPr>
          <p:nvPr>
            <p:ph type="title"/>
          </p:nvPr>
        </p:nvSpPr>
        <p:spPr>
          <a:xfrm>
            <a:off x="344962" y="140131"/>
            <a:ext cx="9404723" cy="1400530"/>
          </a:xfrm>
        </p:spPr>
        <p:txBody>
          <a:bodyPr/>
          <a:lstStyle/>
          <a:p>
            <a:r>
              <a:rPr lang="en-GB" sz="3200" dirty="0"/>
              <a:t>P-Diagram – Example for Vehicle Braking</a:t>
            </a:r>
          </a:p>
        </p:txBody>
      </p:sp>
      <p:sp>
        <p:nvSpPr>
          <p:cNvPr id="33793" name="Rectangle 3"/>
          <p:cNvSpPr>
            <a:spLocks noGrp="1" noChangeArrowheads="1"/>
          </p:cNvSpPr>
          <p:nvPr>
            <p:ph idx="1"/>
          </p:nvPr>
        </p:nvSpPr>
        <p:spPr>
          <a:xfrm>
            <a:off x="1172424" y="1517853"/>
            <a:ext cx="8281108" cy="1461939"/>
          </a:xfrm>
        </p:spPr>
        <p:txBody>
          <a:bodyPr>
            <a:normAutofit/>
          </a:bodyPr>
          <a:lstStyle/>
          <a:p>
            <a:r>
              <a:rPr lang="en-GB" sz="2000" dirty="0"/>
              <a:t>Step 1: Identify the output (Y) of the system</a:t>
            </a:r>
          </a:p>
          <a:p>
            <a:pPr lvl="1"/>
            <a:r>
              <a:rPr lang="en-GB" sz="2000" dirty="0"/>
              <a:t>The output is defined in terms of the ideal function of the system, subsystem, component or feature. It is a measurable characteristic of the function – that often relates to what the user requires and may be expressed in those terms.</a:t>
            </a:r>
          </a:p>
        </p:txBody>
      </p:sp>
      <p:sp>
        <p:nvSpPr>
          <p:cNvPr id="15369" name="Rectangle 142"/>
          <p:cNvSpPr>
            <a:spLocks noChangeArrowheads="1"/>
          </p:cNvSpPr>
          <p:nvPr/>
        </p:nvSpPr>
        <p:spPr bwMode="auto">
          <a:xfrm>
            <a:off x="5322108" y="4191000"/>
            <a:ext cx="1449581" cy="769326"/>
          </a:xfrm>
          <a:prstGeom prst="rect">
            <a:avLst/>
          </a:prstGeom>
          <a:ln>
            <a:headEnd/>
            <a:tailEnd/>
          </a:ln>
        </p:spPr>
        <p:style>
          <a:lnRef idx="0">
            <a:schemeClr val="accent4"/>
          </a:lnRef>
          <a:fillRef idx="3">
            <a:schemeClr val="accent4"/>
          </a:fillRef>
          <a:effectRef idx="3">
            <a:schemeClr val="accent4"/>
          </a:effectRef>
          <a:fontRef idx="minor">
            <a:schemeClr val="lt1"/>
          </a:fontRef>
        </p:style>
        <p:txBody>
          <a:bodyPr lIns="84396" tIns="42198" rIns="84396" bIns="42198" anchor="ctr"/>
          <a:lstStyle/>
          <a:p>
            <a:pPr algn="ctr">
              <a:defRPr/>
            </a:pPr>
            <a:r>
              <a:rPr lang="en-US" sz="1477" dirty="0">
                <a:solidFill>
                  <a:schemeClr val="bg1"/>
                </a:solidFill>
                <a:ea typeface="+mn-ea"/>
              </a:rPr>
              <a:t>Braking System</a:t>
            </a:r>
          </a:p>
        </p:txBody>
      </p:sp>
      <p:sp>
        <p:nvSpPr>
          <p:cNvPr id="15382" name="Text Box 155"/>
          <p:cNvSpPr txBox="1">
            <a:spLocks noChangeArrowheads="1"/>
          </p:cNvSpPr>
          <p:nvPr/>
        </p:nvSpPr>
        <p:spPr bwMode="auto">
          <a:xfrm>
            <a:off x="1697039" y="5157503"/>
            <a:ext cx="3735647" cy="1157741"/>
          </a:xfrm>
          <a:prstGeom prst="rect">
            <a:avLst/>
          </a:prstGeom>
          <a:gradFill rotWithShape="1">
            <a:gsLst>
              <a:gs pos="0">
                <a:srgbClr val="ACACE1"/>
              </a:gs>
              <a:gs pos="35001">
                <a:srgbClr val="C5C5E9"/>
              </a:gs>
              <a:gs pos="100000">
                <a:srgbClr val="E9E9F7"/>
              </a:gs>
            </a:gsLst>
            <a:lin ang="16200000" scaled="1"/>
          </a:gradFill>
          <a:ln w="9525">
            <a:solidFill>
              <a:srgbClr val="292989"/>
            </a:solidFill>
            <a:miter lim="800000"/>
            <a:headEnd/>
            <a:tailEnd/>
          </a:ln>
          <a:effectLst>
            <a:outerShdw blurRad="63500" dist="20000" dir="5400000" rotWithShape="0">
              <a:srgbClr val="000000">
                <a:alpha val="37999"/>
              </a:srgbClr>
            </a:outerShdw>
          </a:effectLst>
        </p:spPr>
        <p:txBody>
          <a:bodyPr wrap="square" lIns="83067" tIns="39872" rIns="83067" bIns="39872">
            <a:spAutoFit/>
          </a:bodyPr>
          <a:lstStyle/>
          <a:p>
            <a:pPr>
              <a:defRPr/>
            </a:pPr>
            <a:r>
              <a:rPr lang="en-GB" sz="1400" dirty="0">
                <a:solidFill>
                  <a:schemeClr val="dk1"/>
                </a:solidFill>
                <a:latin typeface="+mn-lt"/>
                <a:ea typeface="+mn-ea"/>
              </a:rPr>
              <a:t>Note: If we have several outputs for a system we should consider constructing a P-Diagram for each output. These should be compared to identify whether they can be combined.</a:t>
            </a:r>
            <a:endParaRPr lang="en-US" sz="1400" dirty="0">
              <a:solidFill>
                <a:schemeClr val="dk1"/>
              </a:solidFill>
              <a:latin typeface="+mn-lt"/>
              <a:ea typeface="+mn-ea"/>
            </a:endParaRPr>
          </a:p>
        </p:txBody>
      </p:sp>
      <p:sp>
        <p:nvSpPr>
          <p:cNvPr id="160" name="Right Arrow 159"/>
          <p:cNvSpPr/>
          <p:nvPr/>
        </p:nvSpPr>
        <p:spPr>
          <a:xfrm>
            <a:off x="4429960" y="4482023"/>
            <a:ext cx="883018" cy="193040"/>
          </a:xfrm>
          <a:prstGeom prst="rightArrow">
            <a:avLst>
              <a:gd name="adj1" fmla="val 37854"/>
              <a:gd name="adj2" fmla="val 77792"/>
            </a:avLst>
          </a:prstGeom>
          <a:solidFill>
            <a:schemeClr val="bg1">
              <a:lumMod val="50000"/>
            </a:schemeClr>
          </a:solidFill>
          <a:scene3d>
            <a:camera prst="orthographicFront">
              <a:rot lat="0" lon="0" rev="0"/>
            </a:camera>
            <a:lightRig rig="threePt" dir="t">
              <a:rot lat="0" lon="0" rev="1200000"/>
            </a:lightRig>
          </a:scene3d>
          <a:sp3d/>
        </p:spPr>
        <p:style>
          <a:lnRef idx="0">
            <a:schemeClr val="accent2"/>
          </a:lnRef>
          <a:fillRef idx="3">
            <a:schemeClr val="accent2"/>
          </a:fillRef>
          <a:effectRef idx="3">
            <a:schemeClr val="accent2"/>
          </a:effectRef>
          <a:fontRef idx="minor">
            <a:schemeClr val="lt1"/>
          </a:fontRef>
        </p:style>
        <p:txBody>
          <a:bodyPr lIns="84396" tIns="42198" rIns="84396" bIns="42198" anchor="ctr"/>
          <a:lstStyle/>
          <a:p>
            <a:pPr algn="ctr">
              <a:defRPr/>
            </a:pPr>
            <a:endParaRPr lang="en-GB" sz="1477" dirty="0"/>
          </a:p>
        </p:txBody>
      </p:sp>
      <p:sp>
        <p:nvSpPr>
          <p:cNvPr id="161" name="Right Arrow 160"/>
          <p:cNvSpPr/>
          <p:nvPr/>
        </p:nvSpPr>
        <p:spPr>
          <a:xfrm>
            <a:off x="6759246" y="4490819"/>
            <a:ext cx="883018" cy="193040"/>
          </a:xfrm>
          <a:prstGeom prst="rightArrow">
            <a:avLst>
              <a:gd name="adj1" fmla="val 37854"/>
              <a:gd name="adj2" fmla="val 77792"/>
            </a:avLst>
          </a:prstGeom>
          <a:solidFill>
            <a:schemeClr val="accent2"/>
          </a:solidFill>
          <a:ln>
            <a:solidFill>
              <a:srgbClr val="FC4C02"/>
            </a:solidFill>
          </a:ln>
          <a:scene3d>
            <a:camera prst="orthographicFront">
              <a:rot lat="0" lon="0" rev="0"/>
            </a:camera>
            <a:lightRig rig="threePt" dir="t">
              <a:rot lat="0" lon="0" rev="1200000"/>
            </a:lightRig>
          </a:scene3d>
          <a:sp3d/>
        </p:spPr>
        <p:style>
          <a:lnRef idx="0">
            <a:schemeClr val="accent2"/>
          </a:lnRef>
          <a:fillRef idx="3">
            <a:schemeClr val="accent2"/>
          </a:fillRef>
          <a:effectRef idx="3">
            <a:schemeClr val="accent2"/>
          </a:effectRef>
          <a:fontRef idx="minor">
            <a:schemeClr val="lt1"/>
          </a:fontRef>
        </p:style>
        <p:txBody>
          <a:bodyPr lIns="84396" tIns="42198" rIns="84396" bIns="42198" anchor="ctr"/>
          <a:lstStyle/>
          <a:p>
            <a:pPr algn="ctr">
              <a:defRPr/>
            </a:pPr>
            <a:endParaRPr lang="en-GB" sz="1477" dirty="0"/>
          </a:p>
        </p:txBody>
      </p:sp>
      <p:sp>
        <p:nvSpPr>
          <p:cNvPr id="162" name="Right Arrow 161"/>
          <p:cNvSpPr/>
          <p:nvPr/>
        </p:nvSpPr>
        <p:spPr>
          <a:xfrm rot="5400000">
            <a:off x="5578098" y="3610218"/>
            <a:ext cx="956603" cy="178191"/>
          </a:xfrm>
          <a:prstGeom prst="rightArrow">
            <a:avLst>
              <a:gd name="adj1" fmla="val 37854"/>
              <a:gd name="adj2" fmla="val 77792"/>
            </a:avLst>
          </a:prstGeom>
          <a:solidFill>
            <a:schemeClr val="bg1">
              <a:lumMod val="50000"/>
            </a:schemeClr>
          </a:solidFill>
          <a:scene3d>
            <a:camera prst="orthographicFront">
              <a:rot lat="0" lon="0" rev="0"/>
            </a:camera>
            <a:lightRig rig="threePt" dir="t">
              <a:rot lat="0" lon="0" rev="1200000"/>
            </a:lightRig>
          </a:scene3d>
          <a:sp3d/>
        </p:spPr>
        <p:style>
          <a:lnRef idx="0">
            <a:schemeClr val="accent2"/>
          </a:lnRef>
          <a:fillRef idx="3">
            <a:schemeClr val="accent2"/>
          </a:fillRef>
          <a:effectRef idx="3">
            <a:schemeClr val="accent2"/>
          </a:effectRef>
          <a:fontRef idx="minor">
            <a:schemeClr val="lt1"/>
          </a:fontRef>
        </p:style>
        <p:txBody>
          <a:bodyPr lIns="84396" tIns="42198" rIns="84396" bIns="42198" anchor="ctr"/>
          <a:lstStyle/>
          <a:p>
            <a:pPr algn="ctr">
              <a:defRPr/>
            </a:pPr>
            <a:endParaRPr lang="en-GB" sz="1477" dirty="0"/>
          </a:p>
        </p:txBody>
      </p:sp>
      <p:sp>
        <p:nvSpPr>
          <p:cNvPr id="163" name="Right Arrow 162"/>
          <p:cNvSpPr/>
          <p:nvPr/>
        </p:nvSpPr>
        <p:spPr>
          <a:xfrm rot="16200000" flipV="1">
            <a:off x="5569982" y="5342304"/>
            <a:ext cx="956603" cy="178191"/>
          </a:xfrm>
          <a:prstGeom prst="rightArrow">
            <a:avLst>
              <a:gd name="adj1" fmla="val 37854"/>
              <a:gd name="adj2" fmla="val 77792"/>
            </a:avLst>
          </a:prstGeom>
          <a:solidFill>
            <a:schemeClr val="bg1">
              <a:lumMod val="50000"/>
            </a:schemeClr>
          </a:solidFill>
          <a:scene3d>
            <a:camera prst="orthographicFront">
              <a:rot lat="0" lon="0" rev="0"/>
            </a:camera>
            <a:lightRig rig="threePt" dir="t">
              <a:rot lat="0" lon="0" rev="1200000"/>
            </a:lightRig>
          </a:scene3d>
          <a:sp3d/>
        </p:spPr>
        <p:style>
          <a:lnRef idx="0">
            <a:schemeClr val="accent2"/>
          </a:lnRef>
          <a:fillRef idx="3">
            <a:schemeClr val="accent2"/>
          </a:fillRef>
          <a:effectRef idx="3">
            <a:schemeClr val="accent2"/>
          </a:effectRef>
          <a:fontRef idx="minor">
            <a:schemeClr val="lt1"/>
          </a:fontRef>
        </p:style>
        <p:txBody>
          <a:bodyPr lIns="84396" tIns="42198" rIns="84396" bIns="42198" anchor="ctr"/>
          <a:lstStyle/>
          <a:p>
            <a:pPr algn="ctr">
              <a:defRPr/>
            </a:pPr>
            <a:endParaRPr lang="en-GB" sz="1477" dirty="0"/>
          </a:p>
        </p:txBody>
      </p:sp>
      <p:sp>
        <p:nvSpPr>
          <p:cNvPr id="33811" name="TextBox 163"/>
          <p:cNvSpPr txBox="1">
            <a:spLocks noChangeArrowheads="1"/>
          </p:cNvSpPr>
          <p:nvPr/>
        </p:nvSpPr>
        <p:spPr bwMode="auto">
          <a:xfrm>
            <a:off x="6794374" y="3907591"/>
            <a:ext cx="1710927" cy="5398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84396" tIns="42198" rIns="84396" bIns="42198">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algn="ctr" eaLnBrk="1" hangingPunct="1"/>
            <a:r>
              <a:rPr lang="en-GB" sz="1477" b="1" dirty="0"/>
              <a:t>Output Y</a:t>
            </a:r>
          </a:p>
          <a:p>
            <a:pPr algn="ctr" eaLnBrk="1" hangingPunct="1"/>
            <a:r>
              <a:rPr lang="en-GB" sz="1477" dirty="0"/>
              <a:t>Stopping Distance</a:t>
            </a:r>
          </a:p>
        </p:txBody>
      </p:sp>
      <p:sp>
        <p:nvSpPr>
          <p:cNvPr id="3" name="Rounded Rectangular Callout 2">
            <a:extLst>
              <a:ext uri="{FF2B5EF4-FFF2-40B4-BE49-F238E27FC236}">
                <a16:creationId xmlns:a16="http://schemas.microsoft.com/office/drawing/2014/main" id="{E06AD8F7-D30F-E641-AA01-7D60C3C173D2}"/>
              </a:ext>
            </a:extLst>
          </p:cNvPr>
          <p:cNvSpPr/>
          <p:nvPr/>
        </p:nvSpPr>
        <p:spPr>
          <a:xfrm>
            <a:off x="6994554" y="5107992"/>
            <a:ext cx="4301297" cy="959430"/>
          </a:xfrm>
          <a:prstGeom prst="wedgeRoundRectCallout">
            <a:avLst>
              <a:gd name="adj1" fmla="val -26966"/>
              <a:gd name="adj2" fmla="val -125791"/>
              <a:gd name="adj3" fmla="val 16667"/>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lang="en-US" sz="1800" dirty="0"/>
              <a:t>Notice the output here relates to the whole system (the car) and what’s important to the user </a:t>
            </a:r>
          </a:p>
        </p:txBody>
      </p:sp>
    </p:spTree>
    <p:extLst>
      <p:ext uri="{BB962C8B-B14F-4D97-AF65-F5344CB8AC3E}">
        <p14:creationId xmlns:p14="http://schemas.microsoft.com/office/powerpoint/2010/main" val="1240657200"/>
      </p:ext>
    </p:extLst>
  </p:cSld>
  <p:clrMapOvr>
    <a:masterClrMapping/>
  </p:clrMapOvr>
  <p:transition/>
</p:sld>
</file>

<file path=ppt/slides/slide8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5842" name="Rectangle 3"/>
          <p:cNvSpPr>
            <a:spLocks noGrp="1" noChangeArrowheads="1"/>
          </p:cNvSpPr>
          <p:nvPr>
            <p:ph type="title"/>
          </p:nvPr>
        </p:nvSpPr>
        <p:spPr>
          <a:xfrm>
            <a:off x="43811" y="59898"/>
            <a:ext cx="9404723" cy="1400530"/>
          </a:xfrm>
        </p:spPr>
        <p:txBody>
          <a:bodyPr/>
          <a:lstStyle/>
          <a:p>
            <a:r>
              <a:rPr lang="en-GB" sz="3600" dirty="0"/>
              <a:t>Example for Vehicle Braking</a:t>
            </a:r>
          </a:p>
        </p:txBody>
      </p:sp>
      <p:sp>
        <p:nvSpPr>
          <p:cNvPr id="35841" name="Rectangle 4"/>
          <p:cNvSpPr>
            <a:spLocks noGrp="1" noChangeArrowheads="1"/>
          </p:cNvSpPr>
          <p:nvPr>
            <p:ph idx="1"/>
          </p:nvPr>
        </p:nvSpPr>
        <p:spPr>
          <a:xfrm>
            <a:off x="1915842" y="1475271"/>
            <a:ext cx="8281108" cy="1538883"/>
          </a:xfrm>
        </p:spPr>
        <p:txBody>
          <a:bodyPr>
            <a:normAutofit/>
          </a:bodyPr>
          <a:lstStyle/>
          <a:p>
            <a:r>
              <a:rPr lang="en-GB" sz="2000" dirty="0"/>
              <a:t>Step 2: Identify signal factors (M)</a:t>
            </a:r>
          </a:p>
          <a:p>
            <a:pPr lvl="1"/>
            <a:r>
              <a:rPr lang="en-GB" sz="2000" dirty="0"/>
              <a:t>How does the user instruct the system to command the intended value for the output of the system. They are susceptible to the effects of one or more of the noise factors.</a:t>
            </a:r>
          </a:p>
          <a:p>
            <a:pPr lvl="1"/>
            <a:endParaRPr lang="en-GB" sz="2000" dirty="0"/>
          </a:p>
        </p:txBody>
      </p:sp>
      <p:grpSp>
        <p:nvGrpSpPr>
          <p:cNvPr id="35843" name="Group 9"/>
          <p:cNvGrpSpPr>
            <a:grpSpLocks/>
          </p:cNvGrpSpPr>
          <p:nvPr/>
        </p:nvGrpSpPr>
        <p:grpSpPr bwMode="auto">
          <a:xfrm>
            <a:off x="2509716" y="4023356"/>
            <a:ext cx="1191696" cy="1821473"/>
            <a:chOff x="436" y="2281"/>
            <a:chExt cx="881" cy="1243"/>
          </a:xfrm>
        </p:grpSpPr>
        <p:sp>
          <p:nvSpPr>
            <p:cNvPr id="35861" name="Line 10"/>
            <p:cNvSpPr>
              <a:spLocks noChangeShapeType="1"/>
            </p:cNvSpPr>
            <p:nvPr/>
          </p:nvSpPr>
          <p:spPr bwMode="auto">
            <a:xfrm flipH="1">
              <a:off x="782" y="2937"/>
              <a:ext cx="2" cy="0"/>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12700">
                  <a:solidFill>
                    <a:srgbClr val="000000"/>
                  </a:solidFill>
                  <a:round/>
                  <a:headEnd/>
                  <a:tailEnd/>
                </a14:hiddenLine>
              </a:ext>
            </a:extLst>
          </p:spPr>
          <p:txBody>
            <a:bodyPr/>
            <a:lstStyle/>
            <a:p>
              <a:endParaRPr lang="en-US" sz="1477" dirty="0"/>
            </a:p>
          </p:txBody>
        </p:sp>
        <p:sp>
          <p:nvSpPr>
            <p:cNvPr id="35862" name="Line 11"/>
            <p:cNvSpPr>
              <a:spLocks noChangeShapeType="1"/>
            </p:cNvSpPr>
            <p:nvPr/>
          </p:nvSpPr>
          <p:spPr bwMode="auto">
            <a:xfrm>
              <a:off x="845" y="2796"/>
              <a:ext cx="2" cy="0"/>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12700">
                  <a:solidFill>
                    <a:srgbClr val="000000"/>
                  </a:solidFill>
                  <a:round/>
                  <a:headEnd/>
                  <a:tailEnd/>
                </a14:hiddenLine>
              </a:ext>
            </a:extLst>
          </p:spPr>
          <p:txBody>
            <a:bodyPr/>
            <a:lstStyle/>
            <a:p>
              <a:endParaRPr lang="en-US" sz="1477" dirty="0"/>
            </a:p>
          </p:txBody>
        </p:sp>
        <p:sp>
          <p:nvSpPr>
            <p:cNvPr id="35863" name="Line 12"/>
            <p:cNvSpPr>
              <a:spLocks noChangeShapeType="1"/>
            </p:cNvSpPr>
            <p:nvPr/>
          </p:nvSpPr>
          <p:spPr bwMode="auto">
            <a:xfrm flipH="1">
              <a:off x="845" y="2796"/>
              <a:ext cx="2" cy="0"/>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12700">
                  <a:solidFill>
                    <a:srgbClr val="000000"/>
                  </a:solidFill>
                  <a:round/>
                  <a:headEnd/>
                  <a:tailEnd/>
                </a14:hiddenLine>
              </a:ext>
            </a:extLst>
          </p:spPr>
          <p:txBody>
            <a:bodyPr/>
            <a:lstStyle/>
            <a:p>
              <a:endParaRPr lang="en-US" sz="1477" dirty="0"/>
            </a:p>
          </p:txBody>
        </p:sp>
        <p:sp>
          <p:nvSpPr>
            <p:cNvPr id="35864" name="Line 13"/>
            <p:cNvSpPr>
              <a:spLocks noChangeShapeType="1"/>
            </p:cNvSpPr>
            <p:nvPr/>
          </p:nvSpPr>
          <p:spPr bwMode="auto">
            <a:xfrm flipV="1">
              <a:off x="554" y="3045"/>
              <a:ext cx="0" cy="1"/>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12700">
                  <a:solidFill>
                    <a:srgbClr val="000000"/>
                  </a:solidFill>
                  <a:round/>
                  <a:headEnd/>
                  <a:tailEnd/>
                </a14:hiddenLine>
              </a:ext>
            </a:extLst>
          </p:spPr>
          <p:txBody>
            <a:bodyPr/>
            <a:lstStyle/>
            <a:p>
              <a:endParaRPr lang="en-US" sz="1477" dirty="0"/>
            </a:p>
          </p:txBody>
        </p:sp>
        <p:sp>
          <p:nvSpPr>
            <p:cNvPr id="35865" name="Line 14"/>
            <p:cNvSpPr>
              <a:spLocks noChangeShapeType="1"/>
            </p:cNvSpPr>
            <p:nvPr/>
          </p:nvSpPr>
          <p:spPr bwMode="auto">
            <a:xfrm>
              <a:off x="598" y="3069"/>
              <a:ext cx="0" cy="1"/>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12700">
                  <a:solidFill>
                    <a:srgbClr val="000000"/>
                  </a:solidFill>
                  <a:round/>
                  <a:headEnd/>
                  <a:tailEnd/>
                </a14:hiddenLine>
              </a:ext>
            </a:extLst>
          </p:spPr>
          <p:txBody>
            <a:bodyPr/>
            <a:lstStyle/>
            <a:p>
              <a:endParaRPr lang="en-US" sz="1477" dirty="0"/>
            </a:p>
          </p:txBody>
        </p:sp>
        <p:sp>
          <p:nvSpPr>
            <p:cNvPr id="35866" name="Line 15"/>
            <p:cNvSpPr>
              <a:spLocks noChangeShapeType="1"/>
            </p:cNvSpPr>
            <p:nvPr/>
          </p:nvSpPr>
          <p:spPr bwMode="auto">
            <a:xfrm flipV="1">
              <a:off x="544" y="3015"/>
              <a:ext cx="0" cy="1"/>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12700">
                  <a:solidFill>
                    <a:srgbClr val="000000"/>
                  </a:solidFill>
                  <a:round/>
                  <a:headEnd/>
                  <a:tailEnd/>
                </a14:hiddenLine>
              </a:ext>
            </a:extLst>
          </p:spPr>
          <p:txBody>
            <a:bodyPr/>
            <a:lstStyle/>
            <a:p>
              <a:endParaRPr lang="en-US" sz="1477" dirty="0"/>
            </a:p>
          </p:txBody>
        </p:sp>
        <p:sp>
          <p:nvSpPr>
            <p:cNvPr id="35867" name="Line 16"/>
            <p:cNvSpPr>
              <a:spLocks noChangeShapeType="1"/>
            </p:cNvSpPr>
            <p:nvPr/>
          </p:nvSpPr>
          <p:spPr bwMode="auto">
            <a:xfrm>
              <a:off x="685" y="2874"/>
              <a:ext cx="2" cy="0"/>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12700">
                  <a:solidFill>
                    <a:srgbClr val="000000"/>
                  </a:solidFill>
                  <a:round/>
                  <a:headEnd/>
                  <a:tailEnd/>
                </a14:hiddenLine>
              </a:ext>
            </a:extLst>
          </p:spPr>
          <p:txBody>
            <a:bodyPr/>
            <a:lstStyle/>
            <a:p>
              <a:endParaRPr lang="en-US" sz="1477" dirty="0"/>
            </a:p>
          </p:txBody>
        </p:sp>
        <p:sp>
          <p:nvSpPr>
            <p:cNvPr id="35868" name="Line 17"/>
            <p:cNvSpPr>
              <a:spLocks noChangeShapeType="1"/>
            </p:cNvSpPr>
            <p:nvPr/>
          </p:nvSpPr>
          <p:spPr bwMode="auto">
            <a:xfrm flipH="1" flipV="1">
              <a:off x="744" y="2978"/>
              <a:ext cx="1" cy="1"/>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12700">
                  <a:solidFill>
                    <a:srgbClr val="000000"/>
                  </a:solidFill>
                  <a:round/>
                  <a:headEnd/>
                  <a:tailEnd/>
                </a14:hiddenLine>
              </a:ext>
            </a:extLst>
          </p:spPr>
          <p:txBody>
            <a:bodyPr/>
            <a:lstStyle/>
            <a:p>
              <a:endParaRPr lang="en-US" sz="1477" dirty="0"/>
            </a:p>
          </p:txBody>
        </p:sp>
        <p:sp>
          <p:nvSpPr>
            <p:cNvPr id="35869" name="Freeform 18"/>
            <p:cNvSpPr>
              <a:spLocks/>
            </p:cNvSpPr>
            <p:nvPr/>
          </p:nvSpPr>
          <p:spPr bwMode="auto">
            <a:xfrm>
              <a:off x="436" y="2281"/>
              <a:ext cx="498" cy="344"/>
            </a:xfrm>
            <a:custGeom>
              <a:avLst/>
              <a:gdLst>
                <a:gd name="T0" fmla="*/ 312 w 460"/>
                <a:gd name="T1" fmla="*/ 267 h 344"/>
                <a:gd name="T2" fmla="*/ 90 w 460"/>
                <a:gd name="T3" fmla="*/ 320 h 344"/>
                <a:gd name="T4" fmla="*/ 62 w 460"/>
                <a:gd name="T5" fmla="*/ 313 h 344"/>
                <a:gd name="T6" fmla="*/ 40 w 460"/>
                <a:gd name="T7" fmla="*/ 302 h 344"/>
                <a:gd name="T8" fmla="*/ 21 w 460"/>
                <a:gd name="T9" fmla="*/ 290 h 344"/>
                <a:gd name="T10" fmla="*/ 13 w 460"/>
                <a:gd name="T11" fmla="*/ 276 h 344"/>
                <a:gd name="T12" fmla="*/ 2 w 460"/>
                <a:gd name="T13" fmla="*/ 258 h 344"/>
                <a:gd name="T14" fmla="*/ 0 w 460"/>
                <a:gd name="T15" fmla="*/ 238 h 344"/>
                <a:gd name="T16" fmla="*/ 2 w 460"/>
                <a:gd name="T17" fmla="*/ 216 h 344"/>
                <a:gd name="T18" fmla="*/ 13 w 460"/>
                <a:gd name="T19" fmla="*/ 191 h 344"/>
                <a:gd name="T20" fmla="*/ 74 w 460"/>
                <a:gd name="T21" fmla="*/ 184 h 344"/>
                <a:gd name="T22" fmla="*/ 126 w 460"/>
                <a:gd name="T23" fmla="*/ 177 h 344"/>
                <a:gd name="T24" fmla="*/ 169 w 460"/>
                <a:gd name="T25" fmla="*/ 167 h 344"/>
                <a:gd name="T26" fmla="*/ 202 w 460"/>
                <a:gd name="T27" fmla="*/ 158 h 344"/>
                <a:gd name="T28" fmla="*/ 230 w 460"/>
                <a:gd name="T29" fmla="*/ 145 h 344"/>
                <a:gd name="T30" fmla="*/ 243 w 460"/>
                <a:gd name="T31" fmla="*/ 130 h 344"/>
                <a:gd name="T32" fmla="*/ 250 w 460"/>
                <a:gd name="T33" fmla="*/ 115 h 344"/>
                <a:gd name="T34" fmla="*/ 249 w 460"/>
                <a:gd name="T35" fmla="*/ 98 h 344"/>
                <a:gd name="T36" fmla="*/ 312 w 460"/>
                <a:gd name="T37" fmla="*/ 91 h 344"/>
                <a:gd name="T38" fmla="*/ 371 w 460"/>
                <a:gd name="T39" fmla="*/ 83 h 344"/>
                <a:gd name="T40" fmla="*/ 427 w 460"/>
                <a:gd name="T41" fmla="*/ 74 h 344"/>
                <a:gd name="T42" fmla="*/ 472 w 460"/>
                <a:gd name="T43" fmla="*/ 65 h 344"/>
                <a:gd name="T44" fmla="*/ 510 w 460"/>
                <a:gd name="T45" fmla="*/ 52 h 344"/>
                <a:gd name="T46" fmla="*/ 542 w 460"/>
                <a:gd name="T47" fmla="*/ 39 h 344"/>
                <a:gd name="T48" fmla="*/ 569 w 460"/>
                <a:gd name="T49" fmla="*/ 25 h 344"/>
                <a:gd name="T50" fmla="*/ 598 w 460"/>
                <a:gd name="T51" fmla="*/ 16 h 344"/>
                <a:gd name="T52" fmla="*/ 625 w 460"/>
                <a:gd name="T53" fmla="*/ 8 h 344"/>
                <a:gd name="T54" fmla="*/ 647 w 460"/>
                <a:gd name="T55" fmla="*/ 3 h 344"/>
                <a:gd name="T56" fmla="*/ 667 w 460"/>
                <a:gd name="T57" fmla="*/ 0 h 344"/>
                <a:gd name="T58" fmla="*/ 687 w 460"/>
                <a:gd name="T59" fmla="*/ 2 h 344"/>
                <a:gd name="T60" fmla="*/ 705 w 460"/>
                <a:gd name="T61" fmla="*/ 5 h 344"/>
                <a:gd name="T62" fmla="*/ 719 w 460"/>
                <a:gd name="T63" fmla="*/ 12 h 344"/>
                <a:gd name="T64" fmla="*/ 728 w 460"/>
                <a:gd name="T65" fmla="*/ 23 h 344"/>
                <a:gd name="T66" fmla="*/ 738 w 460"/>
                <a:gd name="T67" fmla="*/ 36 h 344"/>
                <a:gd name="T68" fmla="*/ 704 w 460"/>
                <a:gd name="T69" fmla="*/ 75 h 344"/>
                <a:gd name="T70" fmla="*/ 664 w 460"/>
                <a:gd name="T71" fmla="*/ 110 h 344"/>
                <a:gd name="T72" fmla="*/ 615 w 460"/>
                <a:gd name="T73" fmla="*/ 141 h 344"/>
                <a:gd name="T74" fmla="*/ 564 w 460"/>
                <a:gd name="T75" fmla="*/ 170 h 344"/>
                <a:gd name="T76" fmla="*/ 504 w 460"/>
                <a:gd name="T77" fmla="*/ 193 h 344"/>
                <a:gd name="T78" fmla="*/ 436 w 460"/>
                <a:gd name="T79" fmla="*/ 213 h 344"/>
                <a:gd name="T80" fmla="*/ 366 w 460"/>
                <a:gd name="T81" fmla="*/ 230 h 344"/>
                <a:gd name="T82" fmla="*/ 289 w 460"/>
                <a:gd name="T83" fmla="*/ 243 h 344"/>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460"/>
                <a:gd name="T127" fmla="*/ 0 h 344"/>
                <a:gd name="T128" fmla="*/ 460 w 460"/>
                <a:gd name="T129" fmla="*/ 344 h 344"/>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460" h="344">
                  <a:moveTo>
                    <a:pt x="180" y="243"/>
                  </a:moveTo>
                  <a:lnTo>
                    <a:pt x="194" y="267"/>
                  </a:lnTo>
                  <a:lnTo>
                    <a:pt x="71" y="343"/>
                  </a:lnTo>
                  <a:lnTo>
                    <a:pt x="56" y="320"/>
                  </a:lnTo>
                  <a:lnTo>
                    <a:pt x="47" y="317"/>
                  </a:lnTo>
                  <a:lnTo>
                    <a:pt x="39" y="313"/>
                  </a:lnTo>
                  <a:lnTo>
                    <a:pt x="31" y="307"/>
                  </a:lnTo>
                  <a:lnTo>
                    <a:pt x="25" y="302"/>
                  </a:lnTo>
                  <a:lnTo>
                    <a:pt x="20" y="297"/>
                  </a:lnTo>
                  <a:lnTo>
                    <a:pt x="14" y="290"/>
                  </a:lnTo>
                  <a:lnTo>
                    <a:pt x="10" y="283"/>
                  </a:lnTo>
                  <a:lnTo>
                    <a:pt x="7" y="276"/>
                  </a:lnTo>
                  <a:lnTo>
                    <a:pt x="4" y="267"/>
                  </a:lnTo>
                  <a:lnTo>
                    <a:pt x="2" y="258"/>
                  </a:lnTo>
                  <a:lnTo>
                    <a:pt x="1" y="248"/>
                  </a:lnTo>
                  <a:lnTo>
                    <a:pt x="0" y="238"/>
                  </a:lnTo>
                  <a:lnTo>
                    <a:pt x="1" y="226"/>
                  </a:lnTo>
                  <a:lnTo>
                    <a:pt x="2" y="216"/>
                  </a:lnTo>
                  <a:lnTo>
                    <a:pt x="4" y="203"/>
                  </a:lnTo>
                  <a:lnTo>
                    <a:pt x="7" y="191"/>
                  </a:lnTo>
                  <a:lnTo>
                    <a:pt x="26" y="187"/>
                  </a:lnTo>
                  <a:lnTo>
                    <a:pt x="46" y="184"/>
                  </a:lnTo>
                  <a:lnTo>
                    <a:pt x="62" y="181"/>
                  </a:lnTo>
                  <a:lnTo>
                    <a:pt x="78" y="177"/>
                  </a:lnTo>
                  <a:lnTo>
                    <a:pt x="92" y="172"/>
                  </a:lnTo>
                  <a:lnTo>
                    <a:pt x="105" y="167"/>
                  </a:lnTo>
                  <a:lnTo>
                    <a:pt x="117" y="163"/>
                  </a:lnTo>
                  <a:lnTo>
                    <a:pt x="127" y="158"/>
                  </a:lnTo>
                  <a:lnTo>
                    <a:pt x="135" y="151"/>
                  </a:lnTo>
                  <a:lnTo>
                    <a:pt x="142" y="145"/>
                  </a:lnTo>
                  <a:lnTo>
                    <a:pt x="148" y="138"/>
                  </a:lnTo>
                  <a:lnTo>
                    <a:pt x="151" y="130"/>
                  </a:lnTo>
                  <a:lnTo>
                    <a:pt x="155" y="123"/>
                  </a:lnTo>
                  <a:lnTo>
                    <a:pt x="155" y="115"/>
                  </a:lnTo>
                  <a:lnTo>
                    <a:pt x="155" y="107"/>
                  </a:lnTo>
                  <a:lnTo>
                    <a:pt x="154" y="98"/>
                  </a:lnTo>
                  <a:lnTo>
                    <a:pt x="174" y="94"/>
                  </a:lnTo>
                  <a:lnTo>
                    <a:pt x="194" y="91"/>
                  </a:lnTo>
                  <a:lnTo>
                    <a:pt x="213" y="87"/>
                  </a:lnTo>
                  <a:lnTo>
                    <a:pt x="231" y="83"/>
                  </a:lnTo>
                  <a:lnTo>
                    <a:pt x="248" y="79"/>
                  </a:lnTo>
                  <a:lnTo>
                    <a:pt x="264" y="74"/>
                  </a:lnTo>
                  <a:lnTo>
                    <a:pt x="280" y="69"/>
                  </a:lnTo>
                  <a:lnTo>
                    <a:pt x="294" y="65"/>
                  </a:lnTo>
                  <a:lnTo>
                    <a:pt x="306" y="58"/>
                  </a:lnTo>
                  <a:lnTo>
                    <a:pt x="317" y="52"/>
                  </a:lnTo>
                  <a:lnTo>
                    <a:pt x="327" y="45"/>
                  </a:lnTo>
                  <a:lnTo>
                    <a:pt x="337" y="39"/>
                  </a:lnTo>
                  <a:lnTo>
                    <a:pt x="345" y="31"/>
                  </a:lnTo>
                  <a:lnTo>
                    <a:pt x="354" y="25"/>
                  </a:lnTo>
                  <a:lnTo>
                    <a:pt x="361" y="20"/>
                  </a:lnTo>
                  <a:lnTo>
                    <a:pt x="371" y="16"/>
                  </a:lnTo>
                  <a:lnTo>
                    <a:pt x="378" y="11"/>
                  </a:lnTo>
                  <a:lnTo>
                    <a:pt x="387" y="8"/>
                  </a:lnTo>
                  <a:lnTo>
                    <a:pt x="394" y="5"/>
                  </a:lnTo>
                  <a:lnTo>
                    <a:pt x="402" y="3"/>
                  </a:lnTo>
                  <a:lnTo>
                    <a:pt x="408" y="1"/>
                  </a:lnTo>
                  <a:lnTo>
                    <a:pt x="415" y="0"/>
                  </a:lnTo>
                  <a:lnTo>
                    <a:pt x="421" y="0"/>
                  </a:lnTo>
                  <a:lnTo>
                    <a:pt x="428" y="2"/>
                  </a:lnTo>
                  <a:lnTo>
                    <a:pt x="433" y="3"/>
                  </a:lnTo>
                  <a:lnTo>
                    <a:pt x="438" y="5"/>
                  </a:lnTo>
                  <a:lnTo>
                    <a:pt x="442" y="8"/>
                  </a:lnTo>
                  <a:lnTo>
                    <a:pt x="446" y="12"/>
                  </a:lnTo>
                  <a:lnTo>
                    <a:pt x="449" y="17"/>
                  </a:lnTo>
                  <a:lnTo>
                    <a:pt x="453" y="23"/>
                  </a:lnTo>
                  <a:lnTo>
                    <a:pt x="456" y="28"/>
                  </a:lnTo>
                  <a:lnTo>
                    <a:pt x="459" y="36"/>
                  </a:lnTo>
                  <a:lnTo>
                    <a:pt x="448" y="56"/>
                  </a:lnTo>
                  <a:lnTo>
                    <a:pt x="437" y="75"/>
                  </a:lnTo>
                  <a:lnTo>
                    <a:pt x="424" y="92"/>
                  </a:lnTo>
                  <a:lnTo>
                    <a:pt x="412" y="110"/>
                  </a:lnTo>
                  <a:lnTo>
                    <a:pt x="398" y="126"/>
                  </a:lnTo>
                  <a:lnTo>
                    <a:pt x="382" y="141"/>
                  </a:lnTo>
                  <a:lnTo>
                    <a:pt x="366" y="156"/>
                  </a:lnTo>
                  <a:lnTo>
                    <a:pt x="350" y="170"/>
                  </a:lnTo>
                  <a:lnTo>
                    <a:pt x="331" y="181"/>
                  </a:lnTo>
                  <a:lnTo>
                    <a:pt x="313" y="193"/>
                  </a:lnTo>
                  <a:lnTo>
                    <a:pt x="293" y="204"/>
                  </a:lnTo>
                  <a:lnTo>
                    <a:pt x="272" y="213"/>
                  </a:lnTo>
                  <a:lnTo>
                    <a:pt x="250" y="222"/>
                  </a:lnTo>
                  <a:lnTo>
                    <a:pt x="227" y="230"/>
                  </a:lnTo>
                  <a:lnTo>
                    <a:pt x="204" y="237"/>
                  </a:lnTo>
                  <a:lnTo>
                    <a:pt x="180" y="243"/>
                  </a:lnTo>
                </a:path>
              </a:pathLst>
            </a:custGeom>
            <a:solidFill>
              <a:srgbClr val="000000"/>
            </a:solidFill>
            <a:ln w="12700" cap="rnd" cmpd="sng">
              <a:solidFill>
                <a:srgbClr val="000000"/>
              </a:solidFill>
              <a:prstDash val="solid"/>
              <a:round/>
              <a:headEnd type="none" w="med" len="med"/>
              <a:tailEnd type="none" w="med" len="med"/>
            </a:ln>
          </p:spPr>
          <p:txBody>
            <a:bodyPr/>
            <a:lstStyle/>
            <a:p>
              <a:endParaRPr lang="en-US" sz="1477" dirty="0"/>
            </a:p>
          </p:txBody>
        </p:sp>
        <p:sp>
          <p:nvSpPr>
            <p:cNvPr id="35870" name="Freeform 19"/>
            <p:cNvSpPr>
              <a:spLocks/>
            </p:cNvSpPr>
            <p:nvPr/>
          </p:nvSpPr>
          <p:spPr bwMode="auto">
            <a:xfrm>
              <a:off x="436" y="2281"/>
              <a:ext cx="498" cy="344"/>
            </a:xfrm>
            <a:custGeom>
              <a:avLst/>
              <a:gdLst>
                <a:gd name="T0" fmla="*/ 312 w 460"/>
                <a:gd name="T1" fmla="*/ 267 h 344"/>
                <a:gd name="T2" fmla="*/ 90 w 460"/>
                <a:gd name="T3" fmla="*/ 320 h 344"/>
                <a:gd name="T4" fmla="*/ 62 w 460"/>
                <a:gd name="T5" fmla="*/ 313 h 344"/>
                <a:gd name="T6" fmla="*/ 40 w 460"/>
                <a:gd name="T7" fmla="*/ 302 h 344"/>
                <a:gd name="T8" fmla="*/ 21 w 460"/>
                <a:gd name="T9" fmla="*/ 290 h 344"/>
                <a:gd name="T10" fmla="*/ 13 w 460"/>
                <a:gd name="T11" fmla="*/ 276 h 344"/>
                <a:gd name="T12" fmla="*/ 2 w 460"/>
                <a:gd name="T13" fmla="*/ 258 h 344"/>
                <a:gd name="T14" fmla="*/ 0 w 460"/>
                <a:gd name="T15" fmla="*/ 238 h 344"/>
                <a:gd name="T16" fmla="*/ 2 w 460"/>
                <a:gd name="T17" fmla="*/ 216 h 344"/>
                <a:gd name="T18" fmla="*/ 13 w 460"/>
                <a:gd name="T19" fmla="*/ 191 h 344"/>
                <a:gd name="T20" fmla="*/ 74 w 460"/>
                <a:gd name="T21" fmla="*/ 184 h 344"/>
                <a:gd name="T22" fmla="*/ 126 w 460"/>
                <a:gd name="T23" fmla="*/ 177 h 344"/>
                <a:gd name="T24" fmla="*/ 169 w 460"/>
                <a:gd name="T25" fmla="*/ 167 h 344"/>
                <a:gd name="T26" fmla="*/ 202 w 460"/>
                <a:gd name="T27" fmla="*/ 158 h 344"/>
                <a:gd name="T28" fmla="*/ 230 w 460"/>
                <a:gd name="T29" fmla="*/ 145 h 344"/>
                <a:gd name="T30" fmla="*/ 243 w 460"/>
                <a:gd name="T31" fmla="*/ 130 h 344"/>
                <a:gd name="T32" fmla="*/ 250 w 460"/>
                <a:gd name="T33" fmla="*/ 115 h 344"/>
                <a:gd name="T34" fmla="*/ 249 w 460"/>
                <a:gd name="T35" fmla="*/ 98 h 344"/>
                <a:gd name="T36" fmla="*/ 312 w 460"/>
                <a:gd name="T37" fmla="*/ 91 h 344"/>
                <a:gd name="T38" fmla="*/ 371 w 460"/>
                <a:gd name="T39" fmla="*/ 83 h 344"/>
                <a:gd name="T40" fmla="*/ 427 w 460"/>
                <a:gd name="T41" fmla="*/ 74 h 344"/>
                <a:gd name="T42" fmla="*/ 472 w 460"/>
                <a:gd name="T43" fmla="*/ 65 h 344"/>
                <a:gd name="T44" fmla="*/ 510 w 460"/>
                <a:gd name="T45" fmla="*/ 52 h 344"/>
                <a:gd name="T46" fmla="*/ 542 w 460"/>
                <a:gd name="T47" fmla="*/ 39 h 344"/>
                <a:gd name="T48" fmla="*/ 569 w 460"/>
                <a:gd name="T49" fmla="*/ 25 h 344"/>
                <a:gd name="T50" fmla="*/ 598 w 460"/>
                <a:gd name="T51" fmla="*/ 16 h 344"/>
                <a:gd name="T52" fmla="*/ 625 w 460"/>
                <a:gd name="T53" fmla="*/ 8 h 344"/>
                <a:gd name="T54" fmla="*/ 647 w 460"/>
                <a:gd name="T55" fmla="*/ 3 h 344"/>
                <a:gd name="T56" fmla="*/ 667 w 460"/>
                <a:gd name="T57" fmla="*/ 0 h 344"/>
                <a:gd name="T58" fmla="*/ 687 w 460"/>
                <a:gd name="T59" fmla="*/ 2 h 344"/>
                <a:gd name="T60" fmla="*/ 705 w 460"/>
                <a:gd name="T61" fmla="*/ 5 h 344"/>
                <a:gd name="T62" fmla="*/ 719 w 460"/>
                <a:gd name="T63" fmla="*/ 12 h 344"/>
                <a:gd name="T64" fmla="*/ 728 w 460"/>
                <a:gd name="T65" fmla="*/ 23 h 344"/>
                <a:gd name="T66" fmla="*/ 738 w 460"/>
                <a:gd name="T67" fmla="*/ 36 h 344"/>
                <a:gd name="T68" fmla="*/ 704 w 460"/>
                <a:gd name="T69" fmla="*/ 75 h 344"/>
                <a:gd name="T70" fmla="*/ 664 w 460"/>
                <a:gd name="T71" fmla="*/ 110 h 344"/>
                <a:gd name="T72" fmla="*/ 615 w 460"/>
                <a:gd name="T73" fmla="*/ 141 h 344"/>
                <a:gd name="T74" fmla="*/ 564 w 460"/>
                <a:gd name="T75" fmla="*/ 170 h 344"/>
                <a:gd name="T76" fmla="*/ 504 w 460"/>
                <a:gd name="T77" fmla="*/ 193 h 344"/>
                <a:gd name="T78" fmla="*/ 436 w 460"/>
                <a:gd name="T79" fmla="*/ 213 h 344"/>
                <a:gd name="T80" fmla="*/ 366 w 460"/>
                <a:gd name="T81" fmla="*/ 230 h 344"/>
                <a:gd name="T82" fmla="*/ 289 w 460"/>
                <a:gd name="T83" fmla="*/ 243 h 344"/>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460"/>
                <a:gd name="T127" fmla="*/ 0 h 344"/>
                <a:gd name="T128" fmla="*/ 460 w 460"/>
                <a:gd name="T129" fmla="*/ 344 h 344"/>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460" h="344">
                  <a:moveTo>
                    <a:pt x="180" y="243"/>
                  </a:moveTo>
                  <a:lnTo>
                    <a:pt x="194" y="267"/>
                  </a:lnTo>
                  <a:lnTo>
                    <a:pt x="71" y="343"/>
                  </a:lnTo>
                  <a:lnTo>
                    <a:pt x="56" y="320"/>
                  </a:lnTo>
                  <a:lnTo>
                    <a:pt x="47" y="317"/>
                  </a:lnTo>
                  <a:lnTo>
                    <a:pt x="39" y="313"/>
                  </a:lnTo>
                  <a:lnTo>
                    <a:pt x="31" y="307"/>
                  </a:lnTo>
                  <a:lnTo>
                    <a:pt x="25" y="302"/>
                  </a:lnTo>
                  <a:lnTo>
                    <a:pt x="20" y="297"/>
                  </a:lnTo>
                  <a:lnTo>
                    <a:pt x="14" y="290"/>
                  </a:lnTo>
                  <a:lnTo>
                    <a:pt x="10" y="283"/>
                  </a:lnTo>
                  <a:lnTo>
                    <a:pt x="7" y="276"/>
                  </a:lnTo>
                  <a:lnTo>
                    <a:pt x="4" y="267"/>
                  </a:lnTo>
                  <a:lnTo>
                    <a:pt x="2" y="258"/>
                  </a:lnTo>
                  <a:lnTo>
                    <a:pt x="1" y="248"/>
                  </a:lnTo>
                  <a:lnTo>
                    <a:pt x="0" y="238"/>
                  </a:lnTo>
                  <a:lnTo>
                    <a:pt x="1" y="226"/>
                  </a:lnTo>
                  <a:lnTo>
                    <a:pt x="2" y="216"/>
                  </a:lnTo>
                  <a:lnTo>
                    <a:pt x="4" y="203"/>
                  </a:lnTo>
                  <a:lnTo>
                    <a:pt x="7" y="191"/>
                  </a:lnTo>
                  <a:lnTo>
                    <a:pt x="26" y="187"/>
                  </a:lnTo>
                  <a:lnTo>
                    <a:pt x="46" y="184"/>
                  </a:lnTo>
                  <a:lnTo>
                    <a:pt x="62" y="181"/>
                  </a:lnTo>
                  <a:lnTo>
                    <a:pt x="78" y="177"/>
                  </a:lnTo>
                  <a:lnTo>
                    <a:pt x="92" y="172"/>
                  </a:lnTo>
                  <a:lnTo>
                    <a:pt x="105" y="167"/>
                  </a:lnTo>
                  <a:lnTo>
                    <a:pt x="117" y="163"/>
                  </a:lnTo>
                  <a:lnTo>
                    <a:pt x="127" y="158"/>
                  </a:lnTo>
                  <a:lnTo>
                    <a:pt x="135" y="151"/>
                  </a:lnTo>
                  <a:lnTo>
                    <a:pt x="142" y="145"/>
                  </a:lnTo>
                  <a:lnTo>
                    <a:pt x="148" y="138"/>
                  </a:lnTo>
                  <a:lnTo>
                    <a:pt x="151" y="130"/>
                  </a:lnTo>
                  <a:lnTo>
                    <a:pt x="155" y="123"/>
                  </a:lnTo>
                  <a:lnTo>
                    <a:pt x="155" y="115"/>
                  </a:lnTo>
                  <a:lnTo>
                    <a:pt x="155" y="107"/>
                  </a:lnTo>
                  <a:lnTo>
                    <a:pt x="154" y="98"/>
                  </a:lnTo>
                  <a:lnTo>
                    <a:pt x="174" y="94"/>
                  </a:lnTo>
                  <a:lnTo>
                    <a:pt x="194" y="91"/>
                  </a:lnTo>
                  <a:lnTo>
                    <a:pt x="213" y="87"/>
                  </a:lnTo>
                  <a:lnTo>
                    <a:pt x="231" y="83"/>
                  </a:lnTo>
                  <a:lnTo>
                    <a:pt x="248" y="79"/>
                  </a:lnTo>
                  <a:lnTo>
                    <a:pt x="264" y="74"/>
                  </a:lnTo>
                  <a:lnTo>
                    <a:pt x="280" y="69"/>
                  </a:lnTo>
                  <a:lnTo>
                    <a:pt x="294" y="65"/>
                  </a:lnTo>
                  <a:lnTo>
                    <a:pt x="306" y="58"/>
                  </a:lnTo>
                  <a:lnTo>
                    <a:pt x="317" y="52"/>
                  </a:lnTo>
                  <a:lnTo>
                    <a:pt x="327" y="45"/>
                  </a:lnTo>
                  <a:lnTo>
                    <a:pt x="337" y="39"/>
                  </a:lnTo>
                  <a:lnTo>
                    <a:pt x="345" y="31"/>
                  </a:lnTo>
                  <a:lnTo>
                    <a:pt x="354" y="25"/>
                  </a:lnTo>
                  <a:lnTo>
                    <a:pt x="361" y="20"/>
                  </a:lnTo>
                  <a:lnTo>
                    <a:pt x="371" y="16"/>
                  </a:lnTo>
                  <a:lnTo>
                    <a:pt x="378" y="11"/>
                  </a:lnTo>
                  <a:lnTo>
                    <a:pt x="387" y="8"/>
                  </a:lnTo>
                  <a:lnTo>
                    <a:pt x="394" y="5"/>
                  </a:lnTo>
                  <a:lnTo>
                    <a:pt x="402" y="3"/>
                  </a:lnTo>
                  <a:lnTo>
                    <a:pt x="408" y="1"/>
                  </a:lnTo>
                  <a:lnTo>
                    <a:pt x="415" y="0"/>
                  </a:lnTo>
                  <a:lnTo>
                    <a:pt x="421" y="0"/>
                  </a:lnTo>
                  <a:lnTo>
                    <a:pt x="428" y="2"/>
                  </a:lnTo>
                  <a:lnTo>
                    <a:pt x="433" y="3"/>
                  </a:lnTo>
                  <a:lnTo>
                    <a:pt x="438" y="5"/>
                  </a:lnTo>
                  <a:lnTo>
                    <a:pt x="442" y="8"/>
                  </a:lnTo>
                  <a:lnTo>
                    <a:pt x="446" y="12"/>
                  </a:lnTo>
                  <a:lnTo>
                    <a:pt x="449" y="17"/>
                  </a:lnTo>
                  <a:lnTo>
                    <a:pt x="453" y="23"/>
                  </a:lnTo>
                  <a:lnTo>
                    <a:pt x="456" y="28"/>
                  </a:lnTo>
                  <a:lnTo>
                    <a:pt x="459" y="36"/>
                  </a:lnTo>
                  <a:lnTo>
                    <a:pt x="448" y="56"/>
                  </a:lnTo>
                  <a:lnTo>
                    <a:pt x="437" y="75"/>
                  </a:lnTo>
                  <a:lnTo>
                    <a:pt x="424" y="92"/>
                  </a:lnTo>
                  <a:lnTo>
                    <a:pt x="412" y="110"/>
                  </a:lnTo>
                  <a:lnTo>
                    <a:pt x="398" y="126"/>
                  </a:lnTo>
                  <a:lnTo>
                    <a:pt x="382" y="141"/>
                  </a:lnTo>
                  <a:lnTo>
                    <a:pt x="366" y="156"/>
                  </a:lnTo>
                  <a:lnTo>
                    <a:pt x="350" y="170"/>
                  </a:lnTo>
                  <a:lnTo>
                    <a:pt x="331" y="181"/>
                  </a:lnTo>
                  <a:lnTo>
                    <a:pt x="313" y="193"/>
                  </a:lnTo>
                  <a:lnTo>
                    <a:pt x="293" y="204"/>
                  </a:lnTo>
                  <a:lnTo>
                    <a:pt x="272" y="213"/>
                  </a:lnTo>
                  <a:lnTo>
                    <a:pt x="250" y="222"/>
                  </a:lnTo>
                  <a:lnTo>
                    <a:pt x="227" y="230"/>
                  </a:lnTo>
                  <a:lnTo>
                    <a:pt x="204" y="237"/>
                  </a:lnTo>
                  <a:lnTo>
                    <a:pt x="180" y="243"/>
                  </a:lnTo>
                </a:path>
              </a:pathLst>
            </a:custGeom>
            <a:noFill/>
            <a:ln w="12700" cap="rnd" cmpd="sng">
              <a:solidFill>
                <a:srgbClr val="000000"/>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en-US" sz="1477" dirty="0"/>
            </a:p>
          </p:txBody>
        </p:sp>
        <p:sp>
          <p:nvSpPr>
            <p:cNvPr id="35871" name="Line 20"/>
            <p:cNvSpPr>
              <a:spLocks noChangeShapeType="1"/>
            </p:cNvSpPr>
            <p:nvPr/>
          </p:nvSpPr>
          <p:spPr bwMode="auto">
            <a:xfrm flipV="1">
              <a:off x="497" y="2524"/>
              <a:ext cx="134" cy="77"/>
            </a:xfrm>
            <a:prstGeom prst="line">
              <a:avLst/>
            </a:prstGeom>
            <a:noFill/>
            <a:ln w="12700">
              <a:solidFill>
                <a:srgbClr val="FFFFFF"/>
              </a:solidFill>
              <a:round/>
              <a:headEnd/>
              <a:tailEnd/>
            </a:ln>
            <a:extLst>
              <a:ext uri="{909E8E84-426E-40DD-AFC4-6F175D3DCCD1}">
                <a14:hiddenFill xmlns:a14="http://schemas.microsoft.com/office/drawing/2010/main">
                  <a:noFill/>
                </a14:hiddenFill>
              </a:ext>
            </a:extLst>
          </p:spPr>
          <p:txBody>
            <a:bodyPr/>
            <a:lstStyle/>
            <a:p>
              <a:endParaRPr lang="en-US" sz="1477" dirty="0"/>
            </a:p>
          </p:txBody>
        </p:sp>
        <p:sp>
          <p:nvSpPr>
            <p:cNvPr id="35872" name="Freeform 21"/>
            <p:cNvSpPr>
              <a:spLocks/>
            </p:cNvSpPr>
            <p:nvPr/>
          </p:nvSpPr>
          <p:spPr bwMode="auto">
            <a:xfrm>
              <a:off x="690" y="2370"/>
              <a:ext cx="117" cy="117"/>
            </a:xfrm>
            <a:custGeom>
              <a:avLst/>
              <a:gdLst>
                <a:gd name="T0" fmla="*/ 14 w 108"/>
                <a:gd name="T1" fmla="*/ 116 h 117"/>
                <a:gd name="T2" fmla="*/ 4 w 108"/>
                <a:gd name="T3" fmla="*/ 108 h 117"/>
                <a:gd name="T4" fmla="*/ 1 w 108"/>
                <a:gd name="T5" fmla="*/ 100 h 117"/>
                <a:gd name="T6" fmla="*/ 0 w 108"/>
                <a:gd name="T7" fmla="*/ 94 h 117"/>
                <a:gd name="T8" fmla="*/ 0 w 108"/>
                <a:gd name="T9" fmla="*/ 86 h 117"/>
                <a:gd name="T10" fmla="*/ 1 w 108"/>
                <a:gd name="T11" fmla="*/ 78 h 117"/>
                <a:gd name="T12" fmla="*/ 4 w 108"/>
                <a:gd name="T13" fmla="*/ 72 h 117"/>
                <a:gd name="T14" fmla="*/ 15 w 108"/>
                <a:gd name="T15" fmla="*/ 65 h 117"/>
                <a:gd name="T16" fmla="*/ 22 w 108"/>
                <a:gd name="T17" fmla="*/ 58 h 117"/>
                <a:gd name="T18" fmla="*/ 34 w 108"/>
                <a:gd name="T19" fmla="*/ 50 h 117"/>
                <a:gd name="T20" fmla="*/ 48 w 108"/>
                <a:gd name="T21" fmla="*/ 43 h 117"/>
                <a:gd name="T22" fmla="*/ 63 w 108"/>
                <a:gd name="T23" fmla="*/ 36 h 117"/>
                <a:gd name="T24" fmla="*/ 81 w 108"/>
                <a:gd name="T25" fmla="*/ 28 h 117"/>
                <a:gd name="T26" fmla="*/ 101 w 108"/>
                <a:gd name="T27" fmla="*/ 21 h 117"/>
                <a:gd name="T28" fmla="*/ 122 w 108"/>
                <a:gd name="T29" fmla="*/ 14 h 117"/>
                <a:gd name="T30" fmla="*/ 146 w 108"/>
                <a:gd name="T31" fmla="*/ 7 h 117"/>
                <a:gd name="T32" fmla="*/ 173 w 108"/>
                <a:gd name="T33" fmla="*/ 0 h 117"/>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108"/>
                <a:gd name="T52" fmla="*/ 0 h 117"/>
                <a:gd name="T53" fmla="*/ 108 w 108"/>
                <a:gd name="T54" fmla="*/ 117 h 117"/>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108" h="117">
                  <a:moveTo>
                    <a:pt x="8" y="116"/>
                  </a:moveTo>
                  <a:lnTo>
                    <a:pt x="4" y="108"/>
                  </a:lnTo>
                  <a:lnTo>
                    <a:pt x="1" y="100"/>
                  </a:lnTo>
                  <a:lnTo>
                    <a:pt x="0" y="94"/>
                  </a:lnTo>
                  <a:lnTo>
                    <a:pt x="0" y="86"/>
                  </a:lnTo>
                  <a:lnTo>
                    <a:pt x="1" y="78"/>
                  </a:lnTo>
                  <a:lnTo>
                    <a:pt x="4" y="72"/>
                  </a:lnTo>
                  <a:lnTo>
                    <a:pt x="9" y="65"/>
                  </a:lnTo>
                  <a:lnTo>
                    <a:pt x="14" y="58"/>
                  </a:lnTo>
                  <a:lnTo>
                    <a:pt x="21" y="50"/>
                  </a:lnTo>
                  <a:lnTo>
                    <a:pt x="30" y="43"/>
                  </a:lnTo>
                  <a:lnTo>
                    <a:pt x="39" y="36"/>
                  </a:lnTo>
                  <a:lnTo>
                    <a:pt x="50" y="28"/>
                  </a:lnTo>
                  <a:lnTo>
                    <a:pt x="62" y="21"/>
                  </a:lnTo>
                  <a:lnTo>
                    <a:pt x="76" y="14"/>
                  </a:lnTo>
                  <a:lnTo>
                    <a:pt x="90" y="7"/>
                  </a:lnTo>
                  <a:lnTo>
                    <a:pt x="107" y="0"/>
                  </a:lnTo>
                </a:path>
              </a:pathLst>
            </a:custGeom>
            <a:noFill/>
            <a:ln w="12700" cap="rnd" cmpd="sng">
              <a:solidFill>
                <a:srgbClr val="FFFFFF"/>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en-US" sz="1477" dirty="0"/>
            </a:p>
          </p:txBody>
        </p:sp>
        <p:sp>
          <p:nvSpPr>
            <p:cNvPr id="35873" name="Line 22"/>
            <p:cNvSpPr>
              <a:spLocks noChangeShapeType="1"/>
            </p:cNvSpPr>
            <p:nvPr/>
          </p:nvSpPr>
          <p:spPr bwMode="auto">
            <a:xfrm flipH="1">
              <a:off x="697" y="2948"/>
              <a:ext cx="2" cy="0"/>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12700">
                  <a:solidFill>
                    <a:srgbClr val="000000"/>
                  </a:solidFill>
                  <a:round/>
                  <a:headEnd/>
                  <a:tailEnd/>
                </a14:hiddenLine>
              </a:ext>
            </a:extLst>
          </p:spPr>
          <p:txBody>
            <a:bodyPr/>
            <a:lstStyle/>
            <a:p>
              <a:endParaRPr lang="en-US" sz="1477" dirty="0"/>
            </a:p>
          </p:txBody>
        </p:sp>
        <p:sp>
          <p:nvSpPr>
            <p:cNvPr id="35874" name="Line 23"/>
            <p:cNvSpPr>
              <a:spLocks noChangeShapeType="1"/>
            </p:cNvSpPr>
            <p:nvPr/>
          </p:nvSpPr>
          <p:spPr bwMode="auto">
            <a:xfrm>
              <a:off x="805" y="2831"/>
              <a:ext cx="0" cy="2"/>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12700">
                  <a:solidFill>
                    <a:srgbClr val="000000"/>
                  </a:solidFill>
                  <a:round/>
                  <a:headEnd/>
                  <a:tailEnd/>
                </a14:hiddenLine>
              </a:ext>
            </a:extLst>
          </p:spPr>
          <p:txBody>
            <a:bodyPr/>
            <a:lstStyle/>
            <a:p>
              <a:endParaRPr lang="en-US" sz="1477" dirty="0"/>
            </a:p>
          </p:txBody>
        </p:sp>
        <p:sp>
          <p:nvSpPr>
            <p:cNvPr id="35875" name="Freeform 24"/>
            <p:cNvSpPr>
              <a:spLocks/>
            </p:cNvSpPr>
            <p:nvPr/>
          </p:nvSpPr>
          <p:spPr bwMode="auto">
            <a:xfrm>
              <a:off x="779" y="2330"/>
              <a:ext cx="28" cy="41"/>
            </a:xfrm>
            <a:custGeom>
              <a:avLst/>
              <a:gdLst>
                <a:gd name="T0" fmla="*/ 48 w 25"/>
                <a:gd name="T1" fmla="*/ 40 h 41"/>
                <a:gd name="T2" fmla="*/ 45 w 25"/>
                <a:gd name="T3" fmla="*/ 35 h 41"/>
                <a:gd name="T4" fmla="*/ 45 w 25"/>
                <a:gd name="T5" fmla="*/ 30 h 41"/>
                <a:gd name="T6" fmla="*/ 45 w 25"/>
                <a:gd name="T7" fmla="*/ 26 h 41"/>
                <a:gd name="T8" fmla="*/ 44 w 25"/>
                <a:gd name="T9" fmla="*/ 23 h 41"/>
                <a:gd name="T10" fmla="*/ 43 w 25"/>
                <a:gd name="T11" fmla="*/ 20 h 41"/>
                <a:gd name="T12" fmla="*/ 39 w 25"/>
                <a:gd name="T13" fmla="*/ 17 h 41"/>
                <a:gd name="T14" fmla="*/ 38 w 25"/>
                <a:gd name="T15" fmla="*/ 14 h 41"/>
                <a:gd name="T16" fmla="*/ 35 w 25"/>
                <a:gd name="T17" fmla="*/ 12 h 41"/>
                <a:gd name="T18" fmla="*/ 31 w 25"/>
                <a:gd name="T19" fmla="*/ 9 h 41"/>
                <a:gd name="T20" fmla="*/ 28 w 25"/>
                <a:gd name="T21" fmla="*/ 7 h 41"/>
                <a:gd name="T22" fmla="*/ 24 w 25"/>
                <a:gd name="T23" fmla="*/ 5 h 41"/>
                <a:gd name="T24" fmla="*/ 19 w 25"/>
                <a:gd name="T25" fmla="*/ 3 h 41"/>
                <a:gd name="T26" fmla="*/ 13 w 25"/>
                <a:gd name="T27" fmla="*/ 3 h 41"/>
                <a:gd name="T28" fmla="*/ 11 w 25"/>
                <a:gd name="T29" fmla="*/ 1 h 41"/>
                <a:gd name="T30" fmla="*/ 3 w 25"/>
                <a:gd name="T31" fmla="*/ 0 h 41"/>
                <a:gd name="T32" fmla="*/ 0 w 25"/>
                <a:gd name="T33" fmla="*/ 0 h 41"/>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25"/>
                <a:gd name="T52" fmla="*/ 0 h 41"/>
                <a:gd name="T53" fmla="*/ 25 w 25"/>
                <a:gd name="T54" fmla="*/ 41 h 41"/>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25" h="41">
                  <a:moveTo>
                    <a:pt x="24" y="40"/>
                  </a:moveTo>
                  <a:lnTo>
                    <a:pt x="23" y="35"/>
                  </a:lnTo>
                  <a:lnTo>
                    <a:pt x="23" y="30"/>
                  </a:lnTo>
                  <a:lnTo>
                    <a:pt x="23" y="26"/>
                  </a:lnTo>
                  <a:lnTo>
                    <a:pt x="22" y="23"/>
                  </a:lnTo>
                  <a:lnTo>
                    <a:pt x="21" y="20"/>
                  </a:lnTo>
                  <a:lnTo>
                    <a:pt x="20" y="17"/>
                  </a:lnTo>
                  <a:lnTo>
                    <a:pt x="19" y="14"/>
                  </a:lnTo>
                  <a:lnTo>
                    <a:pt x="18" y="12"/>
                  </a:lnTo>
                  <a:lnTo>
                    <a:pt x="16" y="9"/>
                  </a:lnTo>
                  <a:lnTo>
                    <a:pt x="14" y="7"/>
                  </a:lnTo>
                  <a:lnTo>
                    <a:pt x="12" y="5"/>
                  </a:lnTo>
                  <a:lnTo>
                    <a:pt x="10" y="3"/>
                  </a:lnTo>
                  <a:lnTo>
                    <a:pt x="7" y="3"/>
                  </a:lnTo>
                  <a:lnTo>
                    <a:pt x="5" y="1"/>
                  </a:lnTo>
                  <a:lnTo>
                    <a:pt x="3" y="0"/>
                  </a:lnTo>
                  <a:lnTo>
                    <a:pt x="0" y="0"/>
                  </a:lnTo>
                </a:path>
              </a:pathLst>
            </a:custGeom>
            <a:noFill/>
            <a:ln w="12700" cap="rnd" cmpd="sng">
              <a:solidFill>
                <a:srgbClr val="FFFFFF"/>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en-US" sz="1477" dirty="0"/>
            </a:p>
          </p:txBody>
        </p:sp>
        <p:sp>
          <p:nvSpPr>
            <p:cNvPr id="35876" name="Line 25"/>
            <p:cNvSpPr>
              <a:spLocks noChangeShapeType="1"/>
            </p:cNvSpPr>
            <p:nvPr/>
          </p:nvSpPr>
          <p:spPr bwMode="auto">
            <a:xfrm flipH="1">
              <a:off x="804" y="2832"/>
              <a:ext cx="4" cy="0"/>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12700">
                  <a:solidFill>
                    <a:srgbClr val="000000"/>
                  </a:solidFill>
                  <a:round/>
                  <a:headEnd/>
                  <a:tailEnd/>
                </a14:hiddenLine>
              </a:ext>
            </a:extLst>
          </p:spPr>
          <p:txBody>
            <a:bodyPr/>
            <a:lstStyle/>
            <a:p>
              <a:endParaRPr lang="en-US" sz="1477" dirty="0"/>
            </a:p>
          </p:txBody>
        </p:sp>
        <p:sp>
          <p:nvSpPr>
            <p:cNvPr id="35877" name="Line 26"/>
            <p:cNvSpPr>
              <a:spLocks noChangeShapeType="1"/>
            </p:cNvSpPr>
            <p:nvPr/>
          </p:nvSpPr>
          <p:spPr bwMode="auto">
            <a:xfrm flipV="1">
              <a:off x="779" y="2792"/>
              <a:ext cx="0" cy="1"/>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12700">
                  <a:solidFill>
                    <a:srgbClr val="000000"/>
                  </a:solidFill>
                  <a:round/>
                  <a:headEnd/>
                  <a:tailEnd/>
                </a14:hiddenLine>
              </a:ext>
            </a:extLst>
          </p:spPr>
          <p:txBody>
            <a:bodyPr/>
            <a:lstStyle/>
            <a:p>
              <a:endParaRPr lang="en-US" sz="1477" dirty="0"/>
            </a:p>
          </p:txBody>
        </p:sp>
        <p:sp>
          <p:nvSpPr>
            <p:cNvPr id="35878" name="Freeform 27"/>
            <p:cNvSpPr>
              <a:spLocks/>
            </p:cNvSpPr>
            <p:nvPr/>
          </p:nvSpPr>
          <p:spPr bwMode="auto">
            <a:xfrm>
              <a:off x="445" y="2524"/>
              <a:ext cx="34" cy="35"/>
            </a:xfrm>
            <a:custGeom>
              <a:avLst/>
              <a:gdLst>
                <a:gd name="T0" fmla="*/ 0 w 32"/>
                <a:gd name="T1" fmla="*/ 0 h 35"/>
                <a:gd name="T2" fmla="*/ 1 w 32"/>
                <a:gd name="T3" fmla="*/ 3 h 35"/>
                <a:gd name="T4" fmla="*/ 3 w 32"/>
                <a:gd name="T5" fmla="*/ 7 h 35"/>
                <a:gd name="T6" fmla="*/ 5 w 32"/>
                <a:gd name="T7" fmla="*/ 10 h 35"/>
                <a:gd name="T8" fmla="*/ 6 w 32"/>
                <a:gd name="T9" fmla="*/ 12 h 35"/>
                <a:gd name="T10" fmla="*/ 15 w 32"/>
                <a:gd name="T11" fmla="*/ 16 h 35"/>
                <a:gd name="T12" fmla="*/ 16 w 32"/>
                <a:gd name="T13" fmla="*/ 19 h 35"/>
                <a:gd name="T14" fmla="*/ 19 w 32"/>
                <a:gd name="T15" fmla="*/ 21 h 35"/>
                <a:gd name="T16" fmla="*/ 21 w 32"/>
                <a:gd name="T17" fmla="*/ 24 h 35"/>
                <a:gd name="T18" fmla="*/ 23 w 32"/>
                <a:gd name="T19" fmla="*/ 25 h 35"/>
                <a:gd name="T20" fmla="*/ 24 w 32"/>
                <a:gd name="T21" fmla="*/ 27 h 35"/>
                <a:gd name="T22" fmla="*/ 30 w 32"/>
                <a:gd name="T23" fmla="*/ 29 h 35"/>
                <a:gd name="T24" fmla="*/ 32 w 32"/>
                <a:gd name="T25" fmla="*/ 30 h 35"/>
                <a:gd name="T26" fmla="*/ 37 w 32"/>
                <a:gd name="T27" fmla="*/ 31 h 35"/>
                <a:gd name="T28" fmla="*/ 38 w 32"/>
                <a:gd name="T29" fmla="*/ 33 h 35"/>
                <a:gd name="T30" fmla="*/ 41 w 32"/>
                <a:gd name="T31" fmla="*/ 33 h 35"/>
                <a:gd name="T32" fmla="*/ 44 w 32"/>
                <a:gd name="T33" fmla="*/ 34 h 35"/>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32"/>
                <a:gd name="T52" fmla="*/ 0 h 35"/>
                <a:gd name="T53" fmla="*/ 32 w 32"/>
                <a:gd name="T54" fmla="*/ 35 h 35"/>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32" h="35">
                  <a:moveTo>
                    <a:pt x="0" y="0"/>
                  </a:moveTo>
                  <a:lnTo>
                    <a:pt x="1" y="3"/>
                  </a:lnTo>
                  <a:lnTo>
                    <a:pt x="3" y="7"/>
                  </a:lnTo>
                  <a:lnTo>
                    <a:pt x="5" y="10"/>
                  </a:lnTo>
                  <a:lnTo>
                    <a:pt x="6" y="12"/>
                  </a:lnTo>
                  <a:lnTo>
                    <a:pt x="9" y="16"/>
                  </a:lnTo>
                  <a:lnTo>
                    <a:pt x="10" y="19"/>
                  </a:lnTo>
                  <a:lnTo>
                    <a:pt x="13" y="21"/>
                  </a:lnTo>
                  <a:lnTo>
                    <a:pt x="15" y="24"/>
                  </a:lnTo>
                  <a:lnTo>
                    <a:pt x="17" y="25"/>
                  </a:lnTo>
                  <a:lnTo>
                    <a:pt x="18" y="27"/>
                  </a:lnTo>
                  <a:lnTo>
                    <a:pt x="21" y="29"/>
                  </a:lnTo>
                  <a:lnTo>
                    <a:pt x="22" y="30"/>
                  </a:lnTo>
                  <a:lnTo>
                    <a:pt x="25" y="31"/>
                  </a:lnTo>
                  <a:lnTo>
                    <a:pt x="26" y="33"/>
                  </a:lnTo>
                  <a:lnTo>
                    <a:pt x="29" y="33"/>
                  </a:lnTo>
                  <a:lnTo>
                    <a:pt x="31" y="34"/>
                  </a:lnTo>
                </a:path>
              </a:pathLst>
            </a:custGeom>
            <a:noFill/>
            <a:ln w="12700" cap="rnd" cmpd="sng">
              <a:solidFill>
                <a:srgbClr val="FFFFFF"/>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en-US" sz="1477" dirty="0"/>
            </a:p>
          </p:txBody>
        </p:sp>
        <p:sp>
          <p:nvSpPr>
            <p:cNvPr id="35879" name="Line 28"/>
            <p:cNvSpPr>
              <a:spLocks noChangeShapeType="1"/>
            </p:cNvSpPr>
            <p:nvPr/>
          </p:nvSpPr>
          <p:spPr bwMode="auto">
            <a:xfrm>
              <a:off x="444" y="2986"/>
              <a:ext cx="2" cy="0"/>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12700">
                  <a:solidFill>
                    <a:srgbClr val="000000"/>
                  </a:solidFill>
                  <a:round/>
                  <a:headEnd/>
                  <a:tailEnd/>
                </a14:hiddenLine>
              </a:ext>
            </a:extLst>
          </p:spPr>
          <p:txBody>
            <a:bodyPr/>
            <a:lstStyle/>
            <a:p>
              <a:endParaRPr lang="en-US" sz="1477" dirty="0"/>
            </a:p>
          </p:txBody>
        </p:sp>
        <p:sp>
          <p:nvSpPr>
            <p:cNvPr id="35880" name="Line 29"/>
            <p:cNvSpPr>
              <a:spLocks noChangeShapeType="1"/>
            </p:cNvSpPr>
            <p:nvPr/>
          </p:nvSpPr>
          <p:spPr bwMode="auto">
            <a:xfrm>
              <a:off x="478" y="3019"/>
              <a:ext cx="0" cy="3"/>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12700">
                  <a:solidFill>
                    <a:srgbClr val="000000"/>
                  </a:solidFill>
                  <a:round/>
                  <a:headEnd/>
                  <a:tailEnd/>
                </a14:hiddenLine>
              </a:ext>
            </a:extLst>
          </p:spPr>
          <p:txBody>
            <a:bodyPr/>
            <a:lstStyle/>
            <a:p>
              <a:endParaRPr lang="en-US" sz="1477" dirty="0"/>
            </a:p>
          </p:txBody>
        </p:sp>
        <p:sp>
          <p:nvSpPr>
            <p:cNvPr id="35881" name="Freeform 30"/>
            <p:cNvSpPr>
              <a:spLocks/>
            </p:cNvSpPr>
            <p:nvPr/>
          </p:nvSpPr>
          <p:spPr bwMode="auto">
            <a:xfrm>
              <a:off x="446" y="2397"/>
              <a:ext cx="182" cy="95"/>
            </a:xfrm>
            <a:custGeom>
              <a:avLst/>
              <a:gdLst>
                <a:gd name="T0" fmla="*/ 0 w 168"/>
                <a:gd name="T1" fmla="*/ 94 h 95"/>
                <a:gd name="T2" fmla="*/ 22 w 168"/>
                <a:gd name="T3" fmla="*/ 93 h 95"/>
                <a:gd name="T4" fmla="*/ 44 w 168"/>
                <a:gd name="T5" fmla="*/ 91 h 95"/>
                <a:gd name="T6" fmla="*/ 65 w 168"/>
                <a:gd name="T7" fmla="*/ 89 h 95"/>
                <a:gd name="T8" fmla="*/ 86 w 168"/>
                <a:gd name="T9" fmla="*/ 87 h 95"/>
                <a:gd name="T10" fmla="*/ 103 w 168"/>
                <a:gd name="T11" fmla="*/ 85 h 95"/>
                <a:gd name="T12" fmla="*/ 121 w 168"/>
                <a:gd name="T13" fmla="*/ 83 h 95"/>
                <a:gd name="T14" fmla="*/ 139 w 168"/>
                <a:gd name="T15" fmla="*/ 79 h 95"/>
                <a:gd name="T16" fmla="*/ 155 w 168"/>
                <a:gd name="T17" fmla="*/ 77 h 95"/>
                <a:gd name="T18" fmla="*/ 168 w 168"/>
                <a:gd name="T19" fmla="*/ 72 h 95"/>
                <a:gd name="T20" fmla="*/ 182 w 168"/>
                <a:gd name="T21" fmla="*/ 69 h 95"/>
                <a:gd name="T22" fmla="*/ 196 w 168"/>
                <a:gd name="T23" fmla="*/ 65 h 95"/>
                <a:gd name="T24" fmla="*/ 209 w 168"/>
                <a:gd name="T25" fmla="*/ 61 h 95"/>
                <a:gd name="T26" fmla="*/ 216 w 168"/>
                <a:gd name="T27" fmla="*/ 56 h 95"/>
                <a:gd name="T28" fmla="*/ 226 w 168"/>
                <a:gd name="T29" fmla="*/ 52 h 95"/>
                <a:gd name="T30" fmla="*/ 235 w 168"/>
                <a:gd name="T31" fmla="*/ 47 h 95"/>
                <a:gd name="T32" fmla="*/ 245 w 168"/>
                <a:gd name="T33" fmla="*/ 43 h 95"/>
                <a:gd name="T34" fmla="*/ 249 w 168"/>
                <a:gd name="T35" fmla="*/ 38 h 95"/>
                <a:gd name="T36" fmla="*/ 255 w 168"/>
                <a:gd name="T37" fmla="*/ 33 h 95"/>
                <a:gd name="T38" fmla="*/ 258 w 168"/>
                <a:gd name="T39" fmla="*/ 28 h 95"/>
                <a:gd name="T40" fmla="*/ 264 w 168"/>
                <a:gd name="T41" fmla="*/ 22 h 95"/>
                <a:gd name="T42" fmla="*/ 267 w 168"/>
                <a:gd name="T43" fmla="*/ 17 h 95"/>
                <a:gd name="T44" fmla="*/ 270 w 168"/>
                <a:gd name="T45" fmla="*/ 12 h 95"/>
                <a:gd name="T46" fmla="*/ 270 w 168"/>
                <a:gd name="T47" fmla="*/ 5 h 95"/>
                <a:gd name="T48" fmla="*/ 270 w 168"/>
                <a:gd name="T49" fmla="*/ 0 h 95"/>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168"/>
                <a:gd name="T76" fmla="*/ 0 h 95"/>
                <a:gd name="T77" fmla="*/ 168 w 168"/>
                <a:gd name="T78" fmla="*/ 95 h 95"/>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168" h="95">
                  <a:moveTo>
                    <a:pt x="0" y="94"/>
                  </a:moveTo>
                  <a:lnTo>
                    <a:pt x="14" y="93"/>
                  </a:lnTo>
                  <a:lnTo>
                    <a:pt x="28" y="91"/>
                  </a:lnTo>
                  <a:lnTo>
                    <a:pt x="40" y="89"/>
                  </a:lnTo>
                  <a:lnTo>
                    <a:pt x="53" y="87"/>
                  </a:lnTo>
                  <a:lnTo>
                    <a:pt x="64" y="85"/>
                  </a:lnTo>
                  <a:lnTo>
                    <a:pt x="75" y="83"/>
                  </a:lnTo>
                  <a:lnTo>
                    <a:pt x="86" y="79"/>
                  </a:lnTo>
                  <a:lnTo>
                    <a:pt x="96" y="77"/>
                  </a:lnTo>
                  <a:lnTo>
                    <a:pt x="104" y="72"/>
                  </a:lnTo>
                  <a:lnTo>
                    <a:pt x="113" y="69"/>
                  </a:lnTo>
                  <a:lnTo>
                    <a:pt x="121" y="65"/>
                  </a:lnTo>
                  <a:lnTo>
                    <a:pt x="128" y="61"/>
                  </a:lnTo>
                  <a:lnTo>
                    <a:pt x="134" y="56"/>
                  </a:lnTo>
                  <a:lnTo>
                    <a:pt x="139" y="52"/>
                  </a:lnTo>
                  <a:lnTo>
                    <a:pt x="146" y="47"/>
                  </a:lnTo>
                  <a:lnTo>
                    <a:pt x="151" y="43"/>
                  </a:lnTo>
                  <a:lnTo>
                    <a:pt x="154" y="38"/>
                  </a:lnTo>
                  <a:lnTo>
                    <a:pt x="158" y="33"/>
                  </a:lnTo>
                  <a:lnTo>
                    <a:pt x="160" y="28"/>
                  </a:lnTo>
                  <a:lnTo>
                    <a:pt x="163" y="22"/>
                  </a:lnTo>
                  <a:lnTo>
                    <a:pt x="165" y="17"/>
                  </a:lnTo>
                  <a:lnTo>
                    <a:pt x="167" y="12"/>
                  </a:lnTo>
                  <a:lnTo>
                    <a:pt x="167" y="5"/>
                  </a:lnTo>
                  <a:lnTo>
                    <a:pt x="167" y="0"/>
                  </a:lnTo>
                </a:path>
              </a:pathLst>
            </a:custGeom>
            <a:noFill/>
            <a:ln w="12700" cap="rnd" cmpd="sng">
              <a:solidFill>
                <a:srgbClr val="FFFFFF"/>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en-US" sz="1477" dirty="0"/>
            </a:p>
          </p:txBody>
        </p:sp>
        <p:sp>
          <p:nvSpPr>
            <p:cNvPr id="35882" name="Line 31"/>
            <p:cNvSpPr>
              <a:spLocks noChangeShapeType="1"/>
            </p:cNvSpPr>
            <p:nvPr/>
          </p:nvSpPr>
          <p:spPr bwMode="auto">
            <a:xfrm flipV="1">
              <a:off x="446" y="2952"/>
              <a:ext cx="0" cy="2"/>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12700">
                  <a:solidFill>
                    <a:srgbClr val="000000"/>
                  </a:solidFill>
                  <a:round/>
                  <a:headEnd/>
                  <a:tailEnd/>
                </a14:hiddenLine>
              </a:ext>
            </a:extLst>
          </p:spPr>
          <p:txBody>
            <a:bodyPr/>
            <a:lstStyle/>
            <a:p>
              <a:endParaRPr lang="en-US" sz="1477" dirty="0"/>
            </a:p>
          </p:txBody>
        </p:sp>
        <p:sp>
          <p:nvSpPr>
            <p:cNvPr id="35883" name="Line 32"/>
            <p:cNvSpPr>
              <a:spLocks noChangeShapeType="1"/>
            </p:cNvSpPr>
            <p:nvPr/>
          </p:nvSpPr>
          <p:spPr bwMode="auto">
            <a:xfrm>
              <a:off x="627" y="2859"/>
              <a:ext cx="1" cy="0"/>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12700">
                  <a:solidFill>
                    <a:srgbClr val="000000"/>
                  </a:solidFill>
                  <a:round/>
                  <a:headEnd/>
                  <a:tailEnd/>
                </a14:hiddenLine>
              </a:ext>
            </a:extLst>
          </p:spPr>
          <p:txBody>
            <a:bodyPr/>
            <a:lstStyle/>
            <a:p>
              <a:endParaRPr lang="en-US" sz="1477" dirty="0"/>
            </a:p>
          </p:txBody>
        </p:sp>
        <p:sp>
          <p:nvSpPr>
            <p:cNvPr id="35884" name="Freeform 33"/>
            <p:cNvSpPr>
              <a:spLocks/>
            </p:cNvSpPr>
            <p:nvPr/>
          </p:nvSpPr>
          <p:spPr bwMode="auto">
            <a:xfrm>
              <a:off x="648" y="2314"/>
              <a:ext cx="273" cy="201"/>
            </a:xfrm>
            <a:custGeom>
              <a:avLst/>
              <a:gdLst>
                <a:gd name="T0" fmla="*/ 407 w 252"/>
                <a:gd name="T1" fmla="*/ 0 h 201"/>
                <a:gd name="T2" fmla="*/ 398 w 252"/>
                <a:gd name="T3" fmla="*/ 10 h 201"/>
                <a:gd name="T4" fmla="*/ 390 w 252"/>
                <a:gd name="T5" fmla="*/ 19 h 201"/>
                <a:gd name="T6" fmla="*/ 380 w 252"/>
                <a:gd name="T7" fmla="*/ 28 h 201"/>
                <a:gd name="T8" fmla="*/ 368 w 252"/>
                <a:gd name="T9" fmla="*/ 37 h 201"/>
                <a:gd name="T10" fmla="*/ 362 w 252"/>
                <a:gd name="T11" fmla="*/ 46 h 201"/>
                <a:gd name="T12" fmla="*/ 348 w 252"/>
                <a:gd name="T13" fmla="*/ 56 h 201"/>
                <a:gd name="T14" fmla="*/ 336 w 252"/>
                <a:gd name="T15" fmla="*/ 65 h 201"/>
                <a:gd name="T16" fmla="*/ 325 w 252"/>
                <a:gd name="T17" fmla="*/ 74 h 201"/>
                <a:gd name="T18" fmla="*/ 311 w 252"/>
                <a:gd name="T19" fmla="*/ 83 h 201"/>
                <a:gd name="T20" fmla="*/ 297 w 252"/>
                <a:gd name="T21" fmla="*/ 92 h 201"/>
                <a:gd name="T22" fmla="*/ 285 w 252"/>
                <a:gd name="T23" fmla="*/ 100 h 201"/>
                <a:gd name="T24" fmla="*/ 271 w 252"/>
                <a:gd name="T25" fmla="*/ 109 h 201"/>
                <a:gd name="T26" fmla="*/ 253 w 252"/>
                <a:gd name="T27" fmla="*/ 117 h 201"/>
                <a:gd name="T28" fmla="*/ 238 w 252"/>
                <a:gd name="T29" fmla="*/ 126 h 201"/>
                <a:gd name="T30" fmla="*/ 219 w 252"/>
                <a:gd name="T31" fmla="*/ 134 h 201"/>
                <a:gd name="T32" fmla="*/ 203 w 252"/>
                <a:gd name="T33" fmla="*/ 143 h 201"/>
                <a:gd name="T34" fmla="*/ 181 w 252"/>
                <a:gd name="T35" fmla="*/ 151 h 201"/>
                <a:gd name="T36" fmla="*/ 158 w 252"/>
                <a:gd name="T37" fmla="*/ 158 h 201"/>
                <a:gd name="T38" fmla="*/ 137 w 252"/>
                <a:gd name="T39" fmla="*/ 166 h 201"/>
                <a:gd name="T40" fmla="*/ 110 w 252"/>
                <a:gd name="T41" fmla="*/ 172 h 201"/>
                <a:gd name="T42" fmla="*/ 85 w 252"/>
                <a:gd name="T43" fmla="*/ 180 h 201"/>
                <a:gd name="T44" fmla="*/ 58 w 252"/>
                <a:gd name="T45" fmla="*/ 187 h 201"/>
                <a:gd name="T46" fmla="*/ 30 w 252"/>
                <a:gd name="T47" fmla="*/ 193 h 201"/>
                <a:gd name="T48" fmla="*/ 0 w 252"/>
                <a:gd name="T49" fmla="*/ 200 h 201"/>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252"/>
                <a:gd name="T76" fmla="*/ 0 h 201"/>
                <a:gd name="T77" fmla="*/ 252 w 252"/>
                <a:gd name="T78" fmla="*/ 201 h 201"/>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252" h="201">
                  <a:moveTo>
                    <a:pt x="251" y="0"/>
                  </a:moveTo>
                  <a:lnTo>
                    <a:pt x="246" y="10"/>
                  </a:lnTo>
                  <a:lnTo>
                    <a:pt x="240" y="19"/>
                  </a:lnTo>
                  <a:lnTo>
                    <a:pt x="235" y="28"/>
                  </a:lnTo>
                  <a:lnTo>
                    <a:pt x="228" y="37"/>
                  </a:lnTo>
                  <a:lnTo>
                    <a:pt x="223" y="46"/>
                  </a:lnTo>
                  <a:lnTo>
                    <a:pt x="215" y="56"/>
                  </a:lnTo>
                  <a:lnTo>
                    <a:pt x="208" y="65"/>
                  </a:lnTo>
                  <a:lnTo>
                    <a:pt x="201" y="74"/>
                  </a:lnTo>
                  <a:lnTo>
                    <a:pt x="193" y="83"/>
                  </a:lnTo>
                  <a:lnTo>
                    <a:pt x="184" y="92"/>
                  </a:lnTo>
                  <a:lnTo>
                    <a:pt x="176" y="100"/>
                  </a:lnTo>
                  <a:lnTo>
                    <a:pt x="168" y="109"/>
                  </a:lnTo>
                  <a:lnTo>
                    <a:pt x="157" y="117"/>
                  </a:lnTo>
                  <a:lnTo>
                    <a:pt x="148" y="126"/>
                  </a:lnTo>
                  <a:lnTo>
                    <a:pt x="136" y="134"/>
                  </a:lnTo>
                  <a:lnTo>
                    <a:pt x="126" y="143"/>
                  </a:lnTo>
                  <a:lnTo>
                    <a:pt x="112" y="151"/>
                  </a:lnTo>
                  <a:lnTo>
                    <a:pt x="98" y="158"/>
                  </a:lnTo>
                  <a:lnTo>
                    <a:pt x="84" y="166"/>
                  </a:lnTo>
                  <a:lnTo>
                    <a:pt x="68" y="172"/>
                  </a:lnTo>
                  <a:lnTo>
                    <a:pt x="52" y="180"/>
                  </a:lnTo>
                  <a:lnTo>
                    <a:pt x="36" y="187"/>
                  </a:lnTo>
                  <a:lnTo>
                    <a:pt x="18" y="193"/>
                  </a:lnTo>
                  <a:lnTo>
                    <a:pt x="0" y="200"/>
                  </a:lnTo>
                </a:path>
              </a:pathLst>
            </a:custGeom>
            <a:noFill/>
            <a:ln w="12700" cap="rnd" cmpd="sng">
              <a:solidFill>
                <a:srgbClr val="FFFFFF"/>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en-US" sz="1477" dirty="0"/>
            </a:p>
          </p:txBody>
        </p:sp>
        <p:sp>
          <p:nvSpPr>
            <p:cNvPr id="35885" name="Line 34"/>
            <p:cNvSpPr>
              <a:spLocks noChangeShapeType="1"/>
            </p:cNvSpPr>
            <p:nvPr/>
          </p:nvSpPr>
          <p:spPr bwMode="auto">
            <a:xfrm>
              <a:off x="919" y="2776"/>
              <a:ext cx="2" cy="0"/>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12700">
                  <a:solidFill>
                    <a:srgbClr val="000000"/>
                  </a:solidFill>
                  <a:round/>
                  <a:headEnd/>
                  <a:tailEnd/>
                </a14:hiddenLine>
              </a:ext>
            </a:extLst>
          </p:spPr>
          <p:txBody>
            <a:bodyPr/>
            <a:lstStyle/>
            <a:p>
              <a:endParaRPr lang="en-US" sz="1477" dirty="0"/>
            </a:p>
          </p:txBody>
        </p:sp>
        <p:sp>
          <p:nvSpPr>
            <p:cNvPr id="35886" name="Line 35"/>
            <p:cNvSpPr>
              <a:spLocks noChangeShapeType="1"/>
            </p:cNvSpPr>
            <p:nvPr/>
          </p:nvSpPr>
          <p:spPr bwMode="auto">
            <a:xfrm flipV="1">
              <a:off x="648" y="2975"/>
              <a:ext cx="0" cy="2"/>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12700">
                  <a:solidFill>
                    <a:srgbClr val="000000"/>
                  </a:solidFill>
                  <a:round/>
                  <a:headEnd/>
                  <a:tailEnd/>
                </a14:hiddenLine>
              </a:ext>
            </a:extLst>
          </p:spPr>
          <p:txBody>
            <a:bodyPr/>
            <a:lstStyle/>
            <a:p>
              <a:endParaRPr lang="en-US" sz="1477" dirty="0"/>
            </a:p>
          </p:txBody>
        </p:sp>
        <p:sp>
          <p:nvSpPr>
            <p:cNvPr id="35887" name="Freeform 36"/>
            <p:cNvSpPr>
              <a:spLocks/>
            </p:cNvSpPr>
            <p:nvPr/>
          </p:nvSpPr>
          <p:spPr bwMode="auto">
            <a:xfrm>
              <a:off x="662" y="2374"/>
              <a:ext cx="15" cy="13"/>
            </a:xfrm>
            <a:custGeom>
              <a:avLst/>
              <a:gdLst>
                <a:gd name="T0" fmla="*/ 28 w 13"/>
                <a:gd name="T1" fmla="*/ 6 h 13"/>
                <a:gd name="T2" fmla="*/ 27 w 13"/>
                <a:gd name="T3" fmla="*/ 10 h 13"/>
                <a:gd name="T4" fmla="*/ 21 w 13"/>
                <a:gd name="T5" fmla="*/ 11 h 13"/>
                <a:gd name="T6" fmla="*/ 14 w 13"/>
                <a:gd name="T7" fmla="*/ 12 h 13"/>
                <a:gd name="T8" fmla="*/ 2 w 13"/>
                <a:gd name="T9" fmla="*/ 11 h 13"/>
                <a:gd name="T10" fmla="*/ 1 w 13"/>
                <a:gd name="T11" fmla="*/ 10 h 13"/>
                <a:gd name="T12" fmla="*/ 0 w 13"/>
                <a:gd name="T13" fmla="*/ 6 h 13"/>
                <a:gd name="T14" fmla="*/ 1 w 13"/>
                <a:gd name="T15" fmla="*/ 3 h 13"/>
                <a:gd name="T16" fmla="*/ 2 w 13"/>
                <a:gd name="T17" fmla="*/ 1 h 13"/>
                <a:gd name="T18" fmla="*/ 14 w 13"/>
                <a:gd name="T19" fmla="*/ 0 h 13"/>
                <a:gd name="T20" fmla="*/ 21 w 13"/>
                <a:gd name="T21" fmla="*/ 1 h 13"/>
                <a:gd name="T22" fmla="*/ 27 w 13"/>
                <a:gd name="T23" fmla="*/ 3 h 13"/>
                <a:gd name="T24" fmla="*/ 28 w 13"/>
                <a:gd name="T25" fmla="*/ 6 h 13"/>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13"/>
                <a:gd name="T40" fmla="*/ 0 h 13"/>
                <a:gd name="T41" fmla="*/ 13 w 13"/>
                <a:gd name="T42" fmla="*/ 13 h 13"/>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13" h="13">
                  <a:moveTo>
                    <a:pt x="12" y="6"/>
                  </a:moveTo>
                  <a:lnTo>
                    <a:pt x="11" y="10"/>
                  </a:lnTo>
                  <a:lnTo>
                    <a:pt x="9" y="11"/>
                  </a:lnTo>
                  <a:lnTo>
                    <a:pt x="6" y="12"/>
                  </a:lnTo>
                  <a:lnTo>
                    <a:pt x="2" y="11"/>
                  </a:lnTo>
                  <a:lnTo>
                    <a:pt x="1" y="10"/>
                  </a:lnTo>
                  <a:lnTo>
                    <a:pt x="0" y="6"/>
                  </a:lnTo>
                  <a:lnTo>
                    <a:pt x="1" y="3"/>
                  </a:lnTo>
                  <a:lnTo>
                    <a:pt x="2" y="1"/>
                  </a:lnTo>
                  <a:lnTo>
                    <a:pt x="6" y="0"/>
                  </a:lnTo>
                  <a:lnTo>
                    <a:pt x="9" y="1"/>
                  </a:lnTo>
                  <a:lnTo>
                    <a:pt x="11" y="3"/>
                  </a:lnTo>
                  <a:lnTo>
                    <a:pt x="12" y="6"/>
                  </a:lnTo>
                </a:path>
              </a:pathLst>
            </a:custGeom>
            <a:solidFill>
              <a:srgbClr val="000000"/>
            </a:solidFill>
            <a:ln w="12700" cap="rnd" cmpd="sng">
              <a:solidFill>
                <a:srgbClr val="FFFFFF"/>
              </a:solidFill>
              <a:prstDash val="solid"/>
              <a:round/>
              <a:headEnd type="none" w="med" len="med"/>
              <a:tailEnd type="none" w="med" len="med"/>
            </a:ln>
          </p:spPr>
          <p:txBody>
            <a:bodyPr/>
            <a:lstStyle/>
            <a:p>
              <a:endParaRPr lang="en-US" sz="1477" dirty="0"/>
            </a:p>
          </p:txBody>
        </p:sp>
        <p:sp>
          <p:nvSpPr>
            <p:cNvPr id="35888" name="Freeform 37"/>
            <p:cNvSpPr>
              <a:spLocks/>
            </p:cNvSpPr>
            <p:nvPr/>
          </p:nvSpPr>
          <p:spPr bwMode="auto">
            <a:xfrm>
              <a:off x="662" y="2374"/>
              <a:ext cx="15" cy="13"/>
            </a:xfrm>
            <a:custGeom>
              <a:avLst/>
              <a:gdLst>
                <a:gd name="T0" fmla="*/ 28 w 13"/>
                <a:gd name="T1" fmla="*/ 6 h 13"/>
                <a:gd name="T2" fmla="*/ 27 w 13"/>
                <a:gd name="T3" fmla="*/ 10 h 13"/>
                <a:gd name="T4" fmla="*/ 21 w 13"/>
                <a:gd name="T5" fmla="*/ 11 h 13"/>
                <a:gd name="T6" fmla="*/ 14 w 13"/>
                <a:gd name="T7" fmla="*/ 12 h 13"/>
                <a:gd name="T8" fmla="*/ 2 w 13"/>
                <a:gd name="T9" fmla="*/ 11 h 13"/>
                <a:gd name="T10" fmla="*/ 1 w 13"/>
                <a:gd name="T11" fmla="*/ 10 h 13"/>
                <a:gd name="T12" fmla="*/ 0 w 13"/>
                <a:gd name="T13" fmla="*/ 6 h 13"/>
                <a:gd name="T14" fmla="*/ 1 w 13"/>
                <a:gd name="T15" fmla="*/ 3 h 13"/>
                <a:gd name="T16" fmla="*/ 2 w 13"/>
                <a:gd name="T17" fmla="*/ 1 h 13"/>
                <a:gd name="T18" fmla="*/ 14 w 13"/>
                <a:gd name="T19" fmla="*/ 0 h 13"/>
                <a:gd name="T20" fmla="*/ 21 w 13"/>
                <a:gd name="T21" fmla="*/ 1 h 13"/>
                <a:gd name="T22" fmla="*/ 27 w 13"/>
                <a:gd name="T23" fmla="*/ 3 h 13"/>
                <a:gd name="T24" fmla="*/ 28 w 13"/>
                <a:gd name="T25" fmla="*/ 6 h 13"/>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13"/>
                <a:gd name="T40" fmla="*/ 0 h 13"/>
                <a:gd name="T41" fmla="*/ 13 w 13"/>
                <a:gd name="T42" fmla="*/ 13 h 13"/>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13" h="13">
                  <a:moveTo>
                    <a:pt x="12" y="6"/>
                  </a:moveTo>
                  <a:lnTo>
                    <a:pt x="11" y="10"/>
                  </a:lnTo>
                  <a:lnTo>
                    <a:pt x="9" y="11"/>
                  </a:lnTo>
                  <a:lnTo>
                    <a:pt x="6" y="12"/>
                  </a:lnTo>
                  <a:lnTo>
                    <a:pt x="2" y="11"/>
                  </a:lnTo>
                  <a:lnTo>
                    <a:pt x="1" y="10"/>
                  </a:lnTo>
                  <a:lnTo>
                    <a:pt x="0" y="6"/>
                  </a:lnTo>
                  <a:lnTo>
                    <a:pt x="1" y="3"/>
                  </a:lnTo>
                  <a:lnTo>
                    <a:pt x="2" y="1"/>
                  </a:lnTo>
                  <a:lnTo>
                    <a:pt x="6" y="0"/>
                  </a:lnTo>
                  <a:lnTo>
                    <a:pt x="9" y="1"/>
                  </a:lnTo>
                  <a:lnTo>
                    <a:pt x="11" y="3"/>
                  </a:lnTo>
                  <a:lnTo>
                    <a:pt x="12" y="6"/>
                  </a:lnTo>
                </a:path>
              </a:pathLst>
            </a:custGeom>
            <a:noFill/>
            <a:ln w="12700" cap="rnd" cmpd="sng">
              <a:solidFill>
                <a:srgbClr val="FFFFFF"/>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en-US" sz="1477" dirty="0"/>
            </a:p>
          </p:txBody>
        </p:sp>
        <p:sp>
          <p:nvSpPr>
            <p:cNvPr id="35889" name="Freeform 38"/>
            <p:cNvSpPr>
              <a:spLocks/>
            </p:cNvSpPr>
            <p:nvPr/>
          </p:nvSpPr>
          <p:spPr bwMode="auto">
            <a:xfrm>
              <a:off x="631" y="2378"/>
              <a:ext cx="14" cy="13"/>
            </a:xfrm>
            <a:custGeom>
              <a:avLst/>
              <a:gdLst>
                <a:gd name="T0" fmla="*/ 18 w 13"/>
                <a:gd name="T1" fmla="*/ 6 h 13"/>
                <a:gd name="T2" fmla="*/ 16 w 13"/>
                <a:gd name="T3" fmla="*/ 10 h 13"/>
                <a:gd name="T4" fmla="*/ 15 w 13"/>
                <a:gd name="T5" fmla="*/ 11 h 13"/>
                <a:gd name="T6" fmla="*/ 5 w 13"/>
                <a:gd name="T7" fmla="*/ 12 h 13"/>
                <a:gd name="T8" fmla="*/ 2 w 13"/>
                <a:gd name="T9" fmla="*/ 11 h 13"/>
                <a:gd name="T10" fmla="*/ 1 w 13"/>
                <a:gd name="T11" fmla="*/ 10 h 13"/>
                <a:gd name="T12" fmla="*/ 0 w 13"/>
                <a:gd name="T13" fmla="*/ 6 h 13"/>
                <a:gd name="T14" fmla="*/ 1 w 13"/>
                <a:gd name="T15" fmla="*/ 3 h 13"/>
                <a:gd name="T16" fmla="*/ 2 w 13"/>
                <a:gd name="T17" fmla="*/ 1 h 13"/>
                <a:gd name="T18" fmla="*/ 5 w 13"/>
                <a:gd name="T19" fmla="*/ 0 h 13"/>
                <a:gd name="T20" fmla="*/ 15 w 13"/>
                <a:gd name="T21" fmla="*/ 1 h 13"/>
                <a:gd name="T22" fmla="*/ 16 w 13"/>
                <a:gd name="T23" fmla="*/ 3 h 13"/>
                <a:gd name="T24" fmla="*/ 18 w 13"/>
                <a:gd name="T25" fmla="*/ 6 h 13"/>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13"/>
                <a:gd name="T40" fmla="*/ 0 h 13"/>
                <a:gd name="T41" fmla="*/ 13 w 13"/>
                <a:gd name="T42" fmla="*/ 13 h 13"/>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13" h="13">
                  <a:moveTo>
                    <a:pt x="12" y="6"/>
                  </a:moveTo>
                  <a:lnTo>
                    <a:pt x="10" y="10"/>
                  </a:lnTo>
                  <a:lnTo>
                    <a:pt x="9" y="11"/>
                  </a:lnTo>
                  <a:lnTo>
                    <a:pt x="5" y="12"/>
                  </a:lnTo>
                  <a:lnTo>
                    <a:pt x="2" y="11"/>
                  </a:lnTo>
                  <a:lnTo>
                    <a:pt x="1" y="10"/>
                  </a:lnTo>
                  <a:lnTo>
                    <a:pt x="0" y="6"/>
                  </a:lnTo>
                  <a:lnTo>
                    <a:pt x="1" y="3"/>
                  </a:lnTo>
                  <a:lnTo>
                    <a:pt x="2" y="1"/>
                  </a:lnTo>
                  <a:lnTo>
                    <a:pt x="5" y="0"/>
                  </a:lnTo>
                  <a:lnTo>
                    <a:pt x="9" y="1"/>
                  </a:lnTo>
                  <a:lnTo>
                    <a:pt x="10" y="3"/>
                  </a:lnTo>
                  <a:lnTo>
                    <a:pt x="12" y="6"/>
                  </a:lnTo>
                </a:path>
              </a:pathLst>
            </a:custGeom>
            <a:solidFill>
              <a:srgbClr val="000000"/>
            </a:solidFill>
            <a:ln w="12700" cap="rnd" cmpd="sng">
              <a:solidFill>
                <a:srgbClr val="FFFFFF"/>
              </a:solidFill>
              <a:prstDash val="solid"/>
              <a:round/>
              <a:headEnd type="none" w="med" len="med"/>
              <a:tailEnd type="none" w="med" len="med"/>
            </a:ln>
          </p:spPr>
          <p:txBody>
            <a:bodyPr/>
            <a:lstStyle/>
            <a:p>
              <a:endParaRPr lang="en-US" sz="1477" dirty="0"/>
            </a:p>
          </p:txBody>
        </p:sp>
        <p:sp>
          <p:nvSpPr>
            <p:cNvPr id="35890" name="Freeform 39"/>
            <p:cNvSpPr>
              <a:spLocks/>
            </p:cNvSpPr>
            <p:nvPr/>
          </p:nvSpPr>
          <p:spPr bwMode="auto">
            <a:xfrm>
              <a:off x="631" y="2378"/>
              <a:ext cx="14" cy="13"/>
            </a:xfrm>
            <a:custGeom>
              <a:avLst/>
              <a:gdLst>
                <a:gd name="T0" fmla="*/ 18 w 13"/>
                <a:gd name="T1" fmla="*/ 6 h 13"/>
                <a:gd name="T2" fmla="*/ 16 w 13"/>
                <a:gd name="T3" fmla="*/ 10 h 13"/>
                <a:gd name="T4" fmla="*/ 15 w 13"/>
                <a:gd name="T5" fmla="*/ 11 h 13"/>
                <a:gd name="T6" fmla="*/ 5 w 13"/>
                <a:gd name="T7" fmla="*/ 12 h 13"/>
                <a:gd name="T8" fmla="*/ 2 w 13"/>
                <a:gd name="T9" fmla="*/ 11 h 13"/>
                <a:gd name="T10" fmla="*/ 1 w 13"/>
                <a:gd name="T11" fmla="*/ 10 h 13"/>
                <a:gd name="T12" fmla="*/ 0 w 13"/>
                <a:gd name="T13" fmla="*/ 6 h 13"/>
                <a:gd name="T14" fmla="*/ 1 w 13"/>
                <a:gd name="T15" fmla="*/ 3 h 13"/>
                <a:gd name="T16" fmla="*/ 2 w 13"/>
                <a:gd name="T17" fmla="*/ 1 h 13"/>
                <a:gd name="T18" fmla="*/ 5 w 13"/>
                <a:gd name="T19" fmla="*/ 0 h 13"/>
                <a:gd name="T20" fmla="*/ 15 w 13"/>
                <a:gd name="T21" fmla="*/ 1 h 13"/>
                <a:gd name="T22" fmla="*/ 16 w 13"/>
                <a:gd name="T23" fmla="*/ 3 h 13"/>
                <a:gd name="T24" fmla="*/ 18 w 13"/>
                <a:gd name="T25" fmla="*/ 6 h 13"/>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13"/>
                <a:gd name="T40" fmla="*/ 0 h 13"/>
                <a:gd name="T41" fmla="*/ 13 w 13"/>
                <a:gd name="T42" fmla="*/ 13 h 13"/>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13" h="13">
                  <a:moveTo>
                    <a:pt x="12" y="6"/>
                  </a:moveTo>
                  <a:lnTo>
                    <a:pt x="10" y="10"/>
                  </a:lnTo>
                  <a:lnTo>
                    <a:pt x="9" y="11"/>
                  </a:lnTo>
                  <a:lnTo>
                    <a:pt x="5" y="12"/>
                  </a:lnTo>
                  <a:lnTo>
                    <a:pt x="2" y="11"/>
                  </a:lnTo>
                  <a:lnTo>
                    <a:pt x="1" y="10"/>
                  </a:lnTo>
                  <a:lnTo>
                    <a:pt x="0" y="6"/>
                  </a:lnTo>
                  <a:lnTo>
                    <a:pt x="1" y="3"/>
                  </a:lnTo>
                  <a:lnTo>
                    <a:pt x="2" y="1"/>
                  </a:lnTo>
                  <a:lnTo>
                    <a:pt x="5" y="0"/>
                  </a:lnTo>
                  <a:lnTo>
                    <a:pt x="9" y="1"/>
                  </a:lnTo>
                  <a:lnTo>
                    <a:pt x="10" y="3"/>
                  </a:lnTo>
                  <a:lnTo>
                    <a:pt x="12" y="6"/>
                  </a:lnTo>
                </a:path>
              </a:pathLst>
            </a:custGeom>
            <a:noFill/>
            <a:ln w="12700" cap="rnd" cmpd="sng">
              <a:solidFill>
                <a:srgbClr val="FFFFFF"/>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en-US" sz="1477" dirty="0"/>
            </a:p>
          </p:txBody>
        </p:sp>
        <p:sp>
          <p:nvSpPr>
            <p:cNvPr id="35891" name="Freeform 40"/>
            <p:cNvSpPr>
              <a:spLocks/>
            </p:cNvSpPr>
            <p:nvPr/>
          </p:nvSpPr>
          <p:spPr bwMode="auto">
            <a:xfrm>
              <a:off x="450" y="2477"/>
              <a:ext cx="4" cy="6"/>
            </a:xfrm>
            <a:custGeom>
              <a:avLst/>
              <a:gdLst>
                <a:gd name="T0" fmla="*/ 3 w 4"/>
                <a:gd name="T1" fmla="*/ 3 h 6"/>
                <a:gd name="T2" fmla="*/ 3 w 4"/>
                <a:gd name="T3" fmla="*/ 4 h 6"/>
                <a:gd name="T4" fmla="*/ 1 w 4"/>
                <a:gd name="T5" fmla="*/ 5 h 6"/>
                <a:gd name="T6" fmla="*/ 1 w 4"/>
                <a:gd name="T7" fmla="*/ 4 h 6"/>
                <a:gd name="T8" fmla="*/ 0 w 4"/>
                <a:gd name="T9" fmla="*/ 3 h 6"/>
                <a:gd name="T10" fmla="*/ 0 w 4"/>
                <a:gd name="T11" fmla="*/ 1 h 6"/>
                <a:gd name="T12" fmla="*/ 1 w 4"/>
                <a:gd name="T13" fmla="*/ 0 h 6"/>
                <a:gd name="T14" fmla="*/ 3 w 4"/>
                <a:gd name="T15" fmla="*/ 1 h 6"/>
                <a:gd name="T16" fmla="*/ 3 w 4"/>
                <a:gd name="T17" fmla="*/ 3 h 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4"/>
                <a:gd name="T28" fmla="*/ 0 h 6"/>
                <a:gd name="T29" fmla="*/ 4 w 4"/>
                <a:gd name="T30" fmla="*/ 6 h 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4" h="6">
                  <a:moveTo>
                    <a:pt x="3" y="3"/>
                  </a:moveTo>
                  <a:lnTo>
                    <a:pt x="3" y="4"/>
                  </a:lnTo>
                  <a:lnTo>
                    <a:pt x="1" y="5"/>
                  </a:lnTo>
                  <a:lnTo>
                    <a:pt x="1" y="4"/>
                  </a:lnTo>
                  <a:lnTo>
                    <a:pt x="0" y="3"/>
                  </a:lnTo>
                  <a:lnTo>
                    <a:pt x="0" y="1"/>
                  </a:lnTo>
                  <a:lnTo>
                    <a:pt x="1" y="0"/>
                  </a:lnTo>
                  <a:lnTo>
                    <a:pt x="3" y="1"/>
                  </a:lnTo>
                  <a:lnTo>
                    <a:pt x="3" y="3"/>
                  </a:lnTo>
                </a:path>
              </a:pathLst>
            </a:custGeom>
            <a:solidFill>
              <a:srgbClr val="000000"/>
            </a:solidFill>
            <a:ln w="12700" cap="rnd" cmpd="sng">
              <a:solidFill>
                <a:srgbClr val="FFFFFF"/>
              </a:solidFill>
              <a:prstDash val="solid"/>
              <a:round/>
              <a:headEnd type="none" w="med" len="med"/>
              <a:tailEnd type="none" w="med" len="med"/>
            </a:ln>
          </p:spPr>
          <p:txBody>
            <a:bodyPr/>
            <a:lstStyle/>
            <a:p>
              <a:endParaRPr lang="en-US" sz="1477" dirty="0"/>
            </a:p>
          </p:txBody>
        </p:sp>
        <p:sp>
          <p:nvSpPr>
            <p:cNvPr id="35892" name="Freeform 41"/>
            <p:cNvSpPr>
              <a:spLocks/>
            </p:cNvSpPr>
            <p:nvPr/>
          </p:nvSpPr>
          <p:spPr bwMode="auto">
            <a:xfrm>
              <a:off x="450" y="2477"/>
              <a:ext cx="4" cy="6"/>
            </a:xfrm>
            <a:custGeom>
              <a:avLst/>
              <a:gdLst>
                <a:gd name="T0" fmla="*/ 3 w 4"/>
                <a:gd name="T1" fmla="*/ 3 h 6"/>
                <a:gd name="T2" fmla="*/ 3 w 4"/>
                <a:gd name="T3" fmla="*/ 4 h 6"/>
                <a:gd name="T4" fmla="*/ 1 w 4"/>
                <a:gd name="T5" fmla="*/ 5 h 6"/>
                <a:gd name="T6" fmla="*/ 1 w 4"/>
                <a:gd name="T7" fmla="*/ 4 h 6"/>
                <a:gd name="T8" fmla="*/ 0 w 4"/>
                <a:gd name="T9" fmla="*/ 3 h 6"/>
                <a:gd name="T10" fmla="*/ 0 w 4"/>
                <a:gd name="T11" fmla="*/ 1 h 6"/>
                <a:gd name="T12" fmla="*/ 1 w 4"/>
                <a:gd name="T13" fmla="*/ 0 h 6"/>
                <a:gd name="T14" fmla="*/ 3 w 4"/>
                <a:gd name="T15" fmla="*/ 1 h 6"/>
                <a:gd name="T16" fmla="*/ 3 w 4"/>
                <a:gd name="T17" fmla="*/ 3 h 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4"/>
                <a:gd name="T28" fmla="*/ 0 h 6"/>
                <a:gd name="T29" fmla="*/ 4 w 4"/>
                <a:gd name="T30" fmla="*/ 6 h 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4" h="6">
                  <a:moveTo>
                    <a:pt x="3" y="3"/>
                  </a:moveTo>
                  <a:lnTo>
                    <a:pt x="3" y="4"/>
                  </a:lnTo>
                  <a:lnTo>
                    <a:pt x="1" y="5"/>
                  </a:lnTo>
                  <a:lnTo>
                    <a:pt x="1" y="4"/>
                  </a:lnTo>
                  <a:lnTo>
                    <a:pt x="0" y="3"/>
                  </a:lnTo>
                  <a:lnTo>
                    <a:pt x="0" y="1"/>
                  </a:lnTo>
                  <a:lnTo>
                    <a:pt x="1" y="0"/>
                  </a:lnTo>
                  <a:lnTo>
                    <a:pt x="3" y="1"/>
                  </a:lnTo>
                  <a:lnTo>
                    <a:pt x="3" y="3"/>
                  </a:lnTo>
                </a:path>
              </a:pathLst>
            </a:custGeom>
            <a:noFill/>
            <a:ln w="12700" cap="rnd" cmpd="sng">
              <a:solidFill>
                <a:srgbClr val="FFFFFF"/>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en-US" sz="1477" dirty="0"/>
            </a:p>
          </p:txBody>
        </p:sp>
        <p:sp>
          <p:nvSpPr>
            <p:cNvPr id="35893" name="Freeform 42"/>
            <p:cNvSpPr>
              <a:spLocks/>
            </p:cNvSpPr>
            <p:nvPr/>
          </p:nvSpPr>
          <p:spPr bwMode="auto">
            <a:xfrm>
              <a:off x="464" y="2476"/>
              <a:ext cx="9" cy="6"/>
            </a:xfrm>
            <a:custGeom>
              <a:avLst/>
              <a:gdLst>
                <a:gd name="T0" fmla="*/ 14 w 8"/>
                <a:gd name="T1" fmla="*/ 2 h 6"/>
                <a:gd name="T2" fmla="*/ 11 w 8"/>
                <a:gd name="T3" fmla="*/ 4 h 6"/>
                <a:gd name="T4" fmla="*/ 3 w 8"/>
                <a:gd name="T5" fmla="*/ 5 h 6"/>
                <a:gd name="T6" fmla="*/ 1 w 8"/>
                <a:gd name="T7" fmla="*/ 4 h 6"/>
                <a:gd name="T8" fmla="*/ 0 w 8"/>
                <a:gd name="T9" fmla="*/ 2 h 6"/>
                <a:gd name="T10" fmla="*/ 2 w 8"/>
                <a:gd name="T11" fmla="*/ 0 h 6"/>
                <a:gd name="T12" fmla="*/ 10 w 8"/>
                <a:gd name="T13" fmla="*/ 0 h 6"/>
                <a:gd name="T14" fmla="*/ 12 w 8"/>
                <a:gd name="T15" fmla="*/ 0 h 6"/>
                <a:gd name="T16" fmla="*/ 14 w 8"/>
                <a:gd name="T17" fmla="*/ 2 h 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8"/>
                <a:gd name="T28" fmla="*/ 0 h 6"/>
                <a:gd name="T29" fmla="*/ 8 w 8"/>
                <a:gd name="T30" fmla="*/ 6 h 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8" h="6">
                  <a:moveTo>
                    <a:pt x="7" y="2"/>
                  </a:moveTo>
                  <a:lnTo>
                    <a:pt x="5" y="4"/>
                  </a:lnTo>
                  <a:lnTo>
                    <a:pt x="3" y="5"/>
                  </a:lnTo>
                  <a:lnTo>
                    <a:pt x="1" y="4"/>
                  </a:lnTo>
                  <a:lnTo>
                    <a:pt x="0" y="2"/>
                  </a:lnTo>
                  <a:lnTo>
                    <a:pt x="2" y="0"/>
                  </a:lnTo>
                  <a:lnTo>
                    <a:pt x="4" y="0"/>
                  </a:lnTo>
                  <a:lnTo>
                    <a:pt x="6" y="0"/>
                  </a:lnTo>
                  <a:lnTo>
                    <a:pt x="7" y="2"/>
                  </a:lnTo>
                </a:path>
              </a:pathLst>
            </a:custGeom>
            <a:solidFill>
              <a:srgbClr val="000000"/>
            </a:solidFill>
            <a:ln w="12700" cap="rnd" cmpd="sng">
              <a:solidFill>
                <a:srgbClr val="FFFFFF"/>
              </a:solidFill>
              <a:prstDash val="solid"/>
              <a:round/>
              <a:headEnd type="none" w="med" len="med"/>
              <a:tailEnd type="none" w="med" len="med"/>
            </a:ln>
          </p:spPr>
          <p:txBody>
            <a:bodyPr/>
            <a:lstStyle/>
            <a:p>
              <a:endParaRPr lang="en-US" sz="1477" dirty="0"/>
            </a:p>
          </p:txBody>
        </p:sp>
        <p:sp>
          <p:nvSpPr>
            <p:cNvPr id="35894" name="Freeform 43"/>
            <p:cNvSpPr>
              <a:spLocks/>
            </p:cNvSpPr>
            <p:nvPr/>
          </p:nvSpPr>
          <p:spPr bwMode="auto">
            <a:xfrm>
              <a:off x="464" y="2476"/>
              <a:ext cx="9" cy="6"/>
            </a:xfrm>
            <a:custGeom>
              <a:avLst/>
              <a:gdLst>
                <a:gd name="T0" fmla="*/ 14 w 8"/>
                <a:gd name="T1" fmla="*/ 2 h 6"/>
                <a:gd name="T2" fmla="*/ 11 w 8"/>
                <a:gd name="T3" fmla="*/ 4 h 6"/>
                <a:gd name="T4" fmla="*/ 3 w 8"/>
                <a:gd name="T5" fmla="*/ 5 h 6"/>
                <a:gd name="T6" fmla="*/ 1 w 8"/>
                <a:gd name="T7" fmla="*/ 4 h 6"/>
                <a:gd name="T8" fmla="*/ 0 w 8"/>
                <a:gd name="T9" fmla="*/ 2 h 6"/>
                <a:gd name="T10" fmla="*/ 2 w 8"/>
                <a:gd name="T11" fmla="*/ 0 h 6"/>
                <a:gd name="T12" fmla="*/ 10 w 8"/>
                <a:gd name="T13" fmla="*/ 0 h 6"/>
                <a:gd name="T14" fmla="*/ 12 w 8"/>
                <a:gd name="T15" fmla="*/ 0 h 6"/>
                <a:gd name="T16" fmla="*/ 14 w 8"/>
                <a:gd name="T17" fmla="*/ 2 h 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8"/>
                <a:gd name="T28" fmla="*/ 0 h 6"/>
                <a:gd name="T29" fmla="*/ 8 w 8"/>
                <a:gd name="T30" fmla="*/ 6 h 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8" h="6">
                  <a:moveTo>
                    <a:pt x="7" y="2"/>
                  </a:moveTo>
                  <a:lnTo>
                    <a:pt x="5" y="4"/>
                  </a:lnTo>
                  <a:lnTo>
                    <a:pt x="3" y="5"/>
                  </a:lnTo>
                  <a:lnTo>
                    <a:pt x="1" y="4"/>
                  </a:lnTo>
                  <a:lnTo>
                    <a:pt x="0" y="2"/>
                  </a:lnTo>
                  <a:lnTo>
                    <a:pt x="2" y="0"/>
                  </a:lnTo>
                  <a:lnTo>
                    <a:pt x="4" y="0"/>
                  </a:lnTo>
                  <a:lnTo>
                    <a:pt x="6" y="0"/>
                  </a:lnTo>
                  <a:lnTo>
                    <a:pt x="7" y="2"/>
                  </a:lnTo>
                </a:path>
              </a:pathLst>
            </a:custGeom>
            <a:noFill/>
            <a:ln w="12700" cap="rnd" cmpd="sng">
              <a:solidFill>
                <a:srgbClr val="FFFFFF"/>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en-US" sz="1477" dirty="0"/>
            </a:p>
          </p:txBody>
        </p:sp>
        <p:sp>
          <p:nvSpPr>
            <p:cNvPr id="35895" name="Freeform 44"/>
            <p:cNvSpPr>
              <a:spLocks/>
            </p:cNvSpPr>
            <p:nvPr/>
          </p:nvSpPr>
          <p:spPr bwMode="auto">
            <a:xfrm>
              <a:off x="480" y="2473"/>
              <a:ext cx="9" cy="8"/>
            </a:xfrm>
            <a:custGeom>
              <a:avLst/>
              <a:gdLst>
                <a:gd name="T0" fmla="*/ 14 w 8"/>
                <a:gd name="T1" fmla="*/ 3 h 8"/>
                <a:gd name="T2" fmla="*/ 12 w 8"/>
                <a:gd name="T3" fmla="*/ 6 h 8"/>
                <a:gd name="T4" fmla="*/ 10 w 8"/>
                <a:gd name="T5" fmla="*/ 7 h 8"/>
                <a:gd name="T6" fmla="*/ 1 w 8"/>
                <a:gd name="T7" fmla="*/ 6 h 8"/>
                <a:gd name="T8" fmla="*/ 0 w 8"/>
                <a:gd name="T9" fmla="*/ 3 h 8"/>
                <a:gd name="T10" fmla="*/ 1 w 8"/>
                <a:gd name="T11" fmla="*/ 1 h 8"/>
                <a:gd name="T12" fmla="*/ 10 w 8"/>
                <a:gd name="T13" fmla="*/ 0 h 8"/>
                <a:gd name="T14" fmla="*/ 12 w 8"/>
                <a:gd name="T15" fmla="*/ 1 h 8"/>
                <a:gd name="T16" fmla="*/ 14 w 8"/>
                <a:gd name="T17" fmla="*/ 3 h 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8"/>
                <a:gd name="T28" fmla="*/ 0 h 8"/>
                <a:gd name="T29" fmla="*/ 8 w 8"/>
                <a:gd name="T30" fmla="*/ 8 h 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8" h="8">
                  <a:moveTo>
                    <a:pt x="7" y="3"/>
                  </a:moveTo>
                  <a:lnTo>
                    <a:pt x="6" y="6"/>
                  </a:lnTo>
                  <a:lnTo>
                    <a:pt x="4" y="7"/>
                  </a:lnTo>
                  <a:lnTo>
                    <a:pt x="1" y="6"/>
                  </a:lnTo>
                  <a:lnTo>
                    <a:pt x="0" y="3"/>
                  </a:lnTo>
                  <a:lnTo>
                    <a:pt x="1" y="1"/>
                  </a:lnTo>
                  <a:lnTo>
                    <a:pt x="4" y="0"/>
                  </a:lnTo>
                  <a:lnTo>
                    <a:pt x="6" y="1"/>
                  </a:lnTo>
                  <a:lnTo>
                    <a:pt x="7" y="3"/>
                  </a:lnTo>
                </a:path>
              </a:pathLst>
            </a:custGeom>
            <a:solidFill>
              <a:srgbClr val="000000"/>
            </a:solidFill>
            <a:ln w="12700" cap="rnd" cmpd="sng">
              <a:solidFill>
                <a:srgbClr val="FFFFFF"/>
              </a:solidFill>
              <a:prstDash val="solid"/>
              <a:round/>
              <a:headEnd type="none" w="med" len="med"/>
              <a:tailEnd type="none" w="med" len="med"/>
            </a:ln>
          </p:spPr>
          <p:txBody>
            <a:bodyPr/>
            <a:lstStyle/>
            <a:p>
              <a:endParaRPr lang="en-US" sz="1477" dirty="0"/>
            </a:p>
          </p:txBody>
        </p:sp>
        <p:sp>
          <p:nvSpPr>
            <p:cNvPr id="35896" name="Freeform 45"/>
            <p:cNvSpPr>
              <a:spLocks/>
            </p:cNvSpPr>
            <p:nvPr/>
          </p:nvSpPr>
          <p:spPr bwMode="auto">
            <a:xfrm>
              <a:off x="480" y="2473"/>
              <a:ext cx="9" cy="8"/>
            </a:xfrm>
            <a:custGeom>
              <a:avLst/>
              <a:gdLst>
                <a:gd name="T0" fmla="*/ 14 w 8"/>
                <a:gd name="T1" fmla="*/ 3 h 8"/>
                <a:gd name="T2" fmla="*/ 12 w 8"/>
                <a:gd name="T3" fmla="*/ 6 h 8"/>
                <a:gd name="T4" fmla="*/ 10 w 8"/>
                <a:gd name="T5" fmla="*/ 7 h 8"/>
                <a:gd name="T6" fmla="*/ 1 w 8"/>
                <a:gd name="T7" fmla="*/ 6 h 8"/>
                <a:gd name="T8" fmla="*/ 0 w 8"/>
                <a:gd name="T9" fmla="*/ 3 h 8"/>
                <a:gd name="T10" fmla="*/ 1 w 8"/>
                <a:gd name="T11" fmla="*/ 1 h 8"/>
                <a:gd name="T12" fmla="*/ 10 w 8"/>
                <a:gd name="T13" fmla="*/ 0 h 8"/>
                <a:gd name="T14" fmla="*/ 12 w 8"/>
                <a:gd name="T15" fmla="*/ 1 h 8"/>
                <a:gd name="T16" fmla="*/ 14 w 8"/>
                <a:gd name="T17" fmla="*/ 3 h 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8"/>
                <a:gd name="T28" fmla="*/ 0 h 8"/>
                <a:gd name="T29" fmla="*/ 8 w 8"/>
                <a:gd name="T30" fmla="*/ 8 h 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8" h="8">
                  <a:moveTo>
                    <a:pt x="7" y="3"/>
                  </a:moveTo>
                  <a:lnTo>
                    <a:pt x="6" y="6"/>
                  </a:lnTo>
                  <a:lnTo>
                    <a:pt x="4" y="7"/>
                  </a:lnTo>
                  <a:lnTo>
                    <a:pt x="1" y="6"/>
                  </a:lnTo>
                  <a:lnTo>
                    <a:pt x="0" y="3"/>
                  </a:lnTo>
                  <a:lnTo>
                    <a:pt x="1" y="1"/>
                  </a:lnTo>
                  <a:lnTo>
                    <a:pt x="4" y="0"/>
                  </a:lnTo>
                  <a:lnTo>
                    <a:pt x="6" y="1"/>
                  </a:lnTo>
                  <a:lnTo>
                    <a:pt x="7" y="3"/>
                  </a:lnTo>
                </a:path>
              </a:pathLst>
            </a:custGeom>
            <a:noFill/>
            <a:ln w="12700" cap="rnd" cmpd="sng">
              <a:solidFill>
                <a:srgbClr val="FFFFFF"/>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en-US" sz="1477" dirty="0"/>
            </a:p>
          </p:txBody>
        </p:sp>
        <p:sp>
          <p:nvSpPr>
            <p:cNvPr id="35897" name="Freeform 46"/>
            <p:cNvSpPr>
              <a:spLocks/>
            </p:cNvSpPr>
            <p:nvPr/>
          </p:nvSpPr>
          <p:spPr bwMode="auto">
            <a:xfrm>
              <a:off x="499" y="2472"/>
              <a:ext cx="9" cy="7"/>
            </a:xfrm>
            <a:custGeom>
              <a:avLst/>
              <a:gdLst>
                <a:gd name="T0" fmla="*/ 14 w 8"/>
                <a:gd name="T1" fmla="*/ 2 h 7"/>
                <a:gd name="T2" fmla="*/ 12 w 8"/>
                <a:gd name="T3" fmla="*/ 5 h 7"/>
                <a:gd name="T4" fmla="*/ 10 w 8"/>
                <a:gd name="T5" fmla="*/ 6 h 7"/>
                <a:gd name="T6" fmla="*/ 1 w 8"/>
                <a:gd name="T7" fmla="*/ 5 h 7"/>
                <a:gd name="T8" fmla="*/ 0 w 8"/>
                <a:gd name="T9" fmla="*/ 2 h 7"/>
                <a:gd name="T10" fmla="*/ 1 w 8"/>
                <a:gd name="T11" fmla="*/ 0 h 7"/>
                <a:gd name="T12" fmla="*/ 10 w 8"/>
                <a:gd name="T13" fmla="*/ 0 h 7"/>
                <a:gd name="T14" fmla="*/ 12 w 8"/>
                <a:gd name="T15" fmla="*/ 0 h 7"/>
                <a:gd name="T16" fmla="*/ 14 w 8"/>
                <a:gd name="T17" fmla="*/ 2 h 7"/>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8"/>
                <a:gd name="T28" fmla="*/ 0 h 7"/>
                <a:gd name="T29" fmla="*/ 8 w 8"/>
                <a:gd name="T30" fmla="*/ 7 h 7"/>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8" h="7">
                  <a:moveTo>
                    <a:pt x="7" y="2"/>
                  </a:moveTo>
                  <a:lnTo>
                    <a:pt x="6" y="5"/>
                  </a:lnTo>
                  <a:lnTo>
                    <a:pt x="4" y="6"/>
                  </a:lnTo>
                  <a:lnTo>
                    <a:pt x="1" y="5"/>
                  </a:lnTo>
                  <a:lnTo>
                    <a:pt x="0" y="2"/>
                  </a:lnTo>
                  <a:lnTo>
                    <a:pt x="1" y="0"/>
                  </a:lnTo>
                  <a:lnTo>
                    <a:pt x="4" y="0"/>
                  </a:lnTo>
                  <a:lnTo>
                    <a:pt x="6" y="0"/>
                  </a:lnTo>
                  <a:lnTo>
                    <a:pt x="7" y="2"/>
                  </a:lnTo>
                </a:path>
              </a:pathLst>
            </a:custGeom>
            <a:solidFill>
              <a:srgbClr val="000000"/>
            </a:solidFill>
            <a:ln w="12700" cap="rnd" cmpd="sng">
              <a:solidFill>
                <a:srgbClr val="FFFFFF"/>
              </a:solidFill>
              <a:prstDash val="solid"/>
              <a:round/>
              <a:headEnd type="none" w="med" len="med"/>
              <a:tailEnd type="none" w="med" len="med"/>
            </a:ln>
          </p:spPr>
          <p:txBody>
            <a:bodyPr/>
            <a:lstStyle/>
            <a:p>
              <a:endParaRPr lang="en-US" sz="1477" dirty="0"/>
            </a:p>
          </p:txBody>
        </p:sp>
        <p:sp>
          <p:nvSpPr>
            <p:cNvPr id="35898" name="Freeform 47"/>
            <p:cNvSpPr>
              <a:spLocks/>
            </p:cNvSpPr>
            <p:nvPr/>
          </p:nvSpPr>
          <p:spPr bwMode="auto">
            <a:xfrm>
              <a:off x="499" y="2472"/>
              <a:ext cx="9" cy="7"/>
            </a:xfrm>
            <a:custGeom>
              <a:avLst/>
              <a:gdLst>
                <a:gd name="T0" fmla="*/ 14 w 8"/>
                <a:gd name="T1" fmla="*/ 2 h 7"/>
                <a:gd name="T2" fmla="*/ 12 w 8"/>
                <a:gd name="T3" fmla="*/ 5 h 7"/>
                <a:gd name="T4" fmla="*/ 10 w 8"/>
                <a:gd name="T5" fmla="*/ 6 h 7"/>
                <a:gd name="T6" fmla="*/ 1 w 8"/>
                <a:gd name="T7" fmla="*/ 5 h 7"/>
                <a:gd name="T8" fmla="*/ 0 w 8"/>
                <a:gd name="T9" fmla="*/ 2 h 7"/>
                <a:gd name="T10" fmla="*/ 1 w 8"/>
                <a:gd name="T11" fmla="*/ 0 h 7"/>
                <a:gd name="T12" fmla="*/ 10 w 8"/>
                <a:gd name="T13" fmla="*/ 0 h 7"/>
                <a:gd name="T14" fmla="*/ 12 w 8"/>
                <a:gd name="T15" fmla="*/ 0 h 7"/>
                <a:gd name="T16" fmla="*/ 14 w 8"/>
                <a:gd name="T17" fmla="*/ 2 h 7"/>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8"/>
                <a:gd name="T28" fmla="*/ 0 h 7"/>
                <a:gd name="T29" fmla="*/ 8 w 8"/>
                <a:gd name="T30" fmla="*/ 7 h 7"/>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8" h="7">
                  <a:moveTo>
                    <a:pt x="7" y="2"/>
                  </a:moveTo>
                  <a:lnTo>
                    <a:pt x="6" y="5"/>
                  </a:lnTo>
                  <a:lnTo>
                    <a:pt x="4" y="6"/>
                  </a:lnTo>
                  <a:lnTo>
                    <a:pt x="1" y="5"/>
                  </a:lnTo>
                  <a:lnTo>
                    <a:pt x="0" y="2"/>
                  </a:lnTo>
                  <a:lnTo>
                    <a:pt x="1" y="0"/>
                  </a:lnTo>
                  <a:lnTo>
                    <a:pt x="4" y="0"/>
                  </a:lnTo>
                  <a:lnTo>
                    <a:pt x="6" y="0"/>
                  </a:lnTo>
                  <a:lnTo>
                    <a:pt x="7" y="2"/>
                  </a:lnTo>
                </a:path>
              </a:pathLst>
            </a:custGeom>
            <a:noFill/>
            <a:ln w="12700" cap="rnd" cmpd="sng">
              <a:solidFill>
                <a:srgbClr val="FFFFFF"/>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en-US" sz="1477" dirty="0"/>
            </a:p>
          </p:txBody>
        </p:sp>
        <p:sp>
          <p:nvSpPr>
            <p:cNvPr id="35899" name="Freeform 48"/>
            <p:cNvSpPr>
              <a:spLocks/>
            </p:cNvSpPr>
            <p:nvPr/>
          </p:nvSpPr>
          <p:spPr bwMode="auto">
            <a:xfrm>
              <a:off x="518" y="2467"/>
              <a:ext cx="7" cy="8"/>
            </a:xfrm>
            <a:custGeom>
              <a:avLst/>
              <a:gdLst>
                <a:gd name="T0" fmla="*/ 13 w 6"/>
                <a:gd name="T1" fmla="*/ 3 h 8"/>
                <a:gd name="T2" fmla="*/ 13 w 6"/>
                <a:gd name="T3" fmla="*/ 6 h 8"/>
                <a:gd name="T4" fmla="*/ 11 w 6"/>
                <a:gd name="T5" fmla="*/ 7 h 8"/>
                <a:gd name="T6" fmla="*/ 1 w 6"/>
                <a:gd name="T7" fmla="*/ 6 h 8"/>
                <a:gd name="T8" fmla="*/ 0 w 6"/>
                <a:gd name="T9" fmla="*/ 3 h 8"/>
                <a:gd name="T10" fmla="*/ 1 w 6"/>
                <a:gd name="T11" fmla="*/ 1 h 8"/>
                <a:gd name="T12" fmla="*/ 2 w 6"/>
                <a:gd name="T13" fmla="*/ 0 h 8"/>
                <a:gd name="T14" fmla="*/ 13 w 6"/>
                <a:gd name="T15" fmla="*/ 1 h 8"/>
                <a:gd name="T16" fmla="*/ 13 w 6"/>
                <a:gd name="T17" fmla="*/ 3 h 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
                <a:gd name="T28" fmla="*/ 0 h 8"/>
                <a:gd name="T29" fmla="*/ 6 w 6"/>
                <a:gd name="T30" fmla="*/ 8 h 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 h="8">
                  <a:moveTo>
                    <a:pt x="5" y="3"/>
                  </a:moveTo>
                  <a:lnTo>
                    <a:pt x="5" y="6"/>
                  </a:lnTo>
                  <a:lnTo>
                    <a:pt x="4" y="7"/>
                  </a:lnTo>
                  <a:lnTo>
                    <a:pt x="1" y="6"/>
                  </a:lnTo>
                  <a:lnTo>
                    <a:pt x="0" y="3"/>
                  </a:lnTo>
                  <a:lnTo>
                    <a:pt x="1" y="1"/>
                  </a:lnTo>
                  <a:lnTo>
                    <a:pt x="2" y="0"/>
                  </a:lnTo>
                  <a:lnTo>
                    <a:pt x="5" y="1"/>
                  </a:lnTo>
                  <a:lnTo>
                    <a:pt x="5" y="3"/>
                  </a:lnTo>
                </a:path>
              </a:pathLst>
            </a:custGeom>
            <a:solidFill>
              <a:srgbClr val="000000"/>
            </a:solidFill>
            <a:ln w="12700" cap="rnd" cmpd="sng">
              <a:solidFill>
                <a:srgbClr val="FFFFFF"/>
              </a:solidFill>
              <a:prstDash val="solid"/>
              <a:round/>
              <a:headEnd type="none" w="med" len="med"/>
              <a:tailEnd type="none" w="med" len="med"/>
            </a:ln>
          </p:spPr>
          <p:txBody>
            <a:bodyPr/>
            <a:lstStyle/>
            <a:p>
              <a:endParaRPr lang="en-US" sz="1477" dirty="0"/>
            </a:p>
          </p:txBody>
        </p:sp>
        <p:sp>
          <p:nvSpPr>
            <p:cNvPr id="35900" name="Freeform 49"/>
            <p:cNvSpPr>
              <a:spLocks/>
            </p:cNvSpPr>
            <p:nvPr/>
          </p:nvSpPr>
          <p:spPr bwMode="auto">
            <a:xfrm>
              <a:off x="518" y="2467"/>
              <a:ext cx="7" cy="8"/>
            </a:xfrm>
            <a:custGeom>
              <a:avLst/>
              <a:gdLst>
                <a:gd name="T0" fmla="*/ 13 w 6"/>
                <a:gd name="T1" fmla="*/ 3 h 8"/>
                <a:gd name="T2" fmla="*/ 13 w 6"/>
                <a:gd name="T3" fmla="*/ 6 h 8"/>
                <a:gd name="T4" fmla="*/ 11 w 6"/>
                <a:gd name="T5" fmla="*/ 7 h 8"/>
                <a:gd name="T6" fmla="*/ 1 w 6"/>
                <a:gd name="T7" fmla="*/ 6 h 8"/>
                <a:gd name="T8" fmla="*/ 0 w 6"/>
                <a:gd name="T9" fmla="*/ 3 h 8"/>
                <a:gd name="T10" fmla="*/ 1 w 6"/>
                <a:gd name="T11" fmla="*/ 1 h 8"/>
                <a:gd name="T12" fmla="*/ 2 w 6"/>
                <a:gd name="T13" fmla="*/ 0 h 8"/>
                <a:gd name="T14" fmla="*/ 13 w 6"/>
                <a:gd name="T15" fmla="*/ 1 h 8"/>
                <a:gd name="T16" fmla="*/ 13 w 6"/>
                <a:gd name="T17" fmla="*/ 3 h 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
                <a:gd name="T28" fmla="*/ 0 h 8"/>
                <a:gd name="T29" fmla="*/ 6 w 6"/>
                <a:gd name="T30" fmla="*/ 8 h 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 h="8">
                  <a:moveTo>
                    <a:pt x="5" y="3"/>
                  </a:moveTo>
                  <a:lnTo>
                    <a:pt x="5" y="6"/>
                  </a:lnTo>
                  <a:lnTo>
                    <a:pt x="4" y="7"/>
                  </a:lnTo>
                  <a:lnTo>
                    <a:pt x="1" y="6"/>
                  </a:lnTo>
                  <a:lnTo>
                    <a:pt x="0" y="3"/>
                  </a:lnTo>
                  <a:lnTo>
                    <a:pt x="1" y="1"/>
                  </a:lnTo>
                  <a:lnTo>
                    <a:pt x="2" y="0"/>
                  </a:lnTo>
                  <a:lnTo>
                    <a:pt x="5" y="1"/>
                  </a:lnTo>
                  <a:lnTo>
                    <a:pt x="5" y="3"/>
                  </a:lnTo>
                </a:path>
              </a:pathLst>
            </a:custGeom>
            <a:noFill/>
            <a:ln w="12700" cap="rnd" cmpd="sng">
              <a:solidFill>
                <a:srgbClr val="FFFFFF"/>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en-US" sz="1477" dirty="0"/>
            </a:p>
          </p:txBody>
        </p:sp>
        <p:sp>
          <p:nvSpPr>
            <p:cNvPr id="35901" name="Freeform 50"/>
            <p:cNvSpPr>
              <a:spLocks/>
            </p:cNvSpPr>
            <p:nvPr/>
          </p:nvSpPr>
          <p:spPr bwMode="auto">
            <a:xfrm>
              <a:off x="539" y="2463"/>
              <a:ext cx="6" cy="6"/>
            </a:xfrm>
            <a:custGeom>
              <a:avLst/>
              <a:gdLst>
                <a:gd name="T0" fmla="*/ 5 w 6"/>
                <a:gd name="T1" fmla="*/ 2 h 6"/>
                <a:gd name="T2" fmla="*/ 3 w 6"/>
                <a:gd name="T3" fmla="*/ 4 h 6"/>
                <a:gd name="T4" fmla="*/ 2 w 6"/>
                <a:gd name="T5" fmla="*/ 5 h 6"/>
                <a:gd name="T6" fmla="*/ 0 w 6"/>
                <a:gd name="T7" fmla="*/ 4 h 6"/>
                <a:gd name="T8" fmla="*/ 0 w 6"/>
                <a:gd name="T9" fmla="*/ 2 h 6"/>
                <a:gd name="T10" fmla="*/ 2 w 6"/>
                <a:gd name="T11" fmla="*/ 1 h 6"/>
                <a:gd name="T12" fmla="*/ 3 w 6"/>
                <a:gd name="T13" fmla="*/ 0 h 6"/>
                <a:gd name="T14" fmla="*/ 5 w 6"/>
                <a:gd name="T15" fmla="*/ 1 h 6"/>
                <a:gd name="T16" fmla="*/ 5 w 6"/>
                <a:gd name="T17" fmla="*/ 2 h 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
                <a:gd name="T28" fmla="*/ 0 h 6"/>
                <a:gd name="T29" fmla="*/ 6 w 6"/>
                <a:gd name="T30" fmla="*/ 6 h 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 h="6">
                  <a:moveTo>
                    <a:pt x="5" y="2"/>
                  </a:moveTo>
                  <a:lnTo>
                    <a:pt x="3" y="4"/>
                  </a:lnTo>
                  <a:lnTo>
                    <a:pt x="2" y="5"/>
                  </a:lnTo>
                  <a:lnTo>
                    <a:pt x="0" y="4"/>
                  </a:lnTo>
                  <a:lnTo>
                    <a:pt x="0" y="2"/>
                  </a:lnTo>
                  <a:lnTo>
                    <a:pt x="2" y="1"/>
                  </a:lnTo>
                  <a:lnTo>
                    <a:pt x="3" y="0"/>
                  </a:lnTo>
                  <a:lnTo>
                    <a:pt x="5" y="1"/>
                  </a:lnTo>
                  <a:lnTo>
                    <a:pt x="5" y="2"/>
                  </a:lnTo>
                </a:path>
              </a:pathLst>
            </a:custGeom>
            <a:solidFill>
              <a:srgbClr val="000000"/>
            </a:solidFill>
            <a:ln w="12700" cap="rnd" cmpd="sng">
              <a:solidFill>
                <a:srgbClr val="FFFFFF"/>
              </a:solidFill>
              <a:prstDash val="solid"/>
              <a:round/>
              <a:headEnd type="none" w="med" len="med"/>
              <a:tailEnd type="none" w="med" len="med"/>
            </a:ln>
          </p:spPr>
          <p:txBody>
            <a:bodyPr/>
            <a:lstStyle/>
            <a:p>
              <a:endParaRPr lang="en-US" sz="1477" dirty="0"/>
            </a:p>
          </p:txBody>
        </p:sp>
        <p:sp>
          <p:nvSpPr>
            <p:cNvPr id="35902" name="Freeform 51"/>
            <p:cNvSpPr>
              <a:spLocks/>
            </p:cNvSpPr>
            <p:nvPr/>
          </p:nvSpPr>
          <p:spPr bwMode="auto">
            <a:xfrm>
              <a:off x="539" y="2463"/>
              <a:ext cx="6" cy="6"/>
            </a:xfrm>
            <a:custGeom>
              <a:avLst/>
              <a:gdLst>
                <a:gd name="T0" fmla="*/ 5 w 6"/>
                <a:gd name="T1" fmla="*/ 2 h 6"/>
                <a:gd name="T2" fmla="*/ 3 w 6"/>
                <a:gd name="T3" fmla="*/ 4 h 6"/>
                <a:gd name="T4" fmla="*/ 2 w 6"/>
                <a:gd name="T5" fmla="*/ 5 h 6"/>
                <a:gd name="T6" fmla="*/ 0 w 6"/>
                <a:gd name="T7" fmla="*/ 4 h 6"/>
                <a:gd name="T8" fmla="*/ 0 w 6"/>
                <a:gd name="T9" fmla="*/ 2 h 6"/>
                <a:gd name="T10" fmla="*/ 2 w 6"/>
                <a:gd name="T11" fmla="*/ 1 h 6"/>
                <a:gd name="T12" fmla="*/ 3 w 6"/>
                <a:gd name="T13" fmla="*/ 0 h 6"/>
                <a:gd name="T14" fmla="*/ 5 w 6"/>
                <a:gd name="T15" fmla="*/ 1 h 6"/>
                <a:gd name="T16" fmla="*/ 5 w 6"/>
                <a:gd name="T17" fmla="*/ 2 h 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
                <a:gd name="T28" fmla="*/ 0 h 6"/>
                <a:gd name="T29" fmla="*/ 6 w 6"/>
                <a:gd name="T30" fmla="*/ 6 h 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 h="6">
                  <a:moveTo>
                    <a:pt x="5" y="2"/>
                  </a:moveTo>
                  <a:lnTo>
                    <a:pt x="3" y="4"/>
                  </a:lnTo>
                  <a:lnTo>
                    <a:pt x="2" y="5"/>
                  </a:lnTo>
                  <a:lnTo>
                    <a:pt x="0" y="4"/>
                  </a:lnTo>
                  <a:lnTo>
                    <a:pt x="0" y="2"/>
                  </a:lnTo>
                  <a:lnTo>
                    <a:pt x="2" y="1"/>
                  </a:lnTo>
                  <a:lnTo>
                    <a:pt x="3" y="0"/>
                  </a:lnTo>
                  <a:lnTo>
                    <a:pt x="5" y="1"/>
                  </a:lnTo>
                  <a:lnTo>
                    <a:pt x="5" y="2"/>
                  </a:lnTo>
                </a:path>
              </a:pathLst>
            </a:custGeom>
            <a:noFill/>
            <a:ln w="12700" cap="rnd" cmpd="sng">
              <a:solidFill>
                <a:srgbClr val="FFFFFF"/>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en-US" sz="1477" dirty="0"/>
            </a:p>
          </p:txBody>
        </p:sp>
        <p:sp>
          <p:nvSpPr>
            <p:cNvPr id="35903" name="Freeform 52"/>
            <p:cNvSpPr>
              <a:spLocks/>
            </p:cNvSpPr>
            <p:nvPr/>
          </p:nvSpPr>
          <p:spPr bwMode="auto">
            <a:xfrm>
              <a:off x="558" y="2455"/>
              <a:ext cx="7" cy="6"/>
            </a:xfrm>
            <a:custGeom>
              <a:avLst/>
              <a:gdLst>
                <a:gd name="T0" fmla="*/ 13 w 6"/>
                <a:gd name="T1" fmla="*/ 2 h 6"/>
                <a:gd name="T2" fmla="*/ 13 w 6"/>
                <a:gd name="T3" fmla="*/ 4 h 6"/>
                <a:gd name="T4" fmla="*/ 13 w 6"/>
                <a:gd name="T5" fmla="*/ 5 h 6"/>
                <a:gd name="T6" fmla="*/ 2 w 6"/>
                <a:gd name="T7" fmla="*/ 5 h 6"/>
                <a:gd name="T8" fmla="*/ 0 w 6"/>
                <a:gd name="T9" fmla="*/ 3 h 6"/>
                <a:gd name="T10" fmla="*/ 0 w 6"/>
                <a:gd name="T11" fmla="*/ 1 h 6"/>
                <a:gd name="T12" fmla="*/ 0 w 6"/>
                <a:gd name="T13" fmla="*/ 0 h 6"/>
                <a:gd name="T14" fmla="*/ 9 w 6"/>
                <a:gd name="T15" fmla="*/ 0 h 6"/>
                <a:gd name="T16" fmla="*/ 13 w 6"/>
                <a:gd name="T17" fmla="*/ 0 h 6"/>
                <a:gd name="T18" fmla="*/ 13 w 6"/>
                <a:gd name="T19" fmla="*/ 2 h 6"/>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6"/>
                <a:gd name="T31" fmla="*/ 0 h 6"/>
                <a:gd name="T32" fmla="*/ 6 w 6"/>
                <a:gd name="T33" fmla="*/ 6 h 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6" h="6">
                  <a:moveTo>
                    <a:pt x="5" y="2"/>
                  </a:moveTo>
                  <a:lnTo>
                    <a:pt x="5" y="4"/>
                  </a:lnTo>
                  <a:lnTo>
                    <a:pt x="5" y="5"/>
                  </a:lnTo>
                  <a:lnTo>
                    <a:pt x="2" y="5"/>
                  </a:lnTo>
                  <a:lnTo>
                    <a:pt x="0" y="3"/>
                  </a:lnTo>
                  <a:lnTo>
                    <a:pt x="0" y="1"/>
                  </a:lnTo>
                  <a:lnTo>
                    <a:pt x="0" y="0"/>
                  </a:lnTo>
                  <a:lnTo>
                    <a:pt x="3" y="0"/>
                  </a:lnTo>
                  <a:lnTo>
                    <a:pt x="5" y="0"/>
                  </a:lnTo>
                  <a:lnTo>
                    <a:pt x="5" y="2"/>
                  </a:lnTo>
                </a:path>
              </a:pathLst>
            </a:custGeom>
            <a:solidFill>
              <a:srgbClr val="000000"/>
            </a:solidFill>
            <a:ln w="12700" cap="rnd" cmpd="sng">
              <a:solidFill>
                <a:srgbClr val="FFFFFF"/>
              </a:solidFill>
              <a:prstDash val="solid"/>
              <a:round/>
              <a:headEnd type="none" w="med" len="med"/>
              <a:tailEnd type="none" w="med" len="med"/>
            </a:ln>
          </p:spPr>
          <p:txBody>
            <a:bodyPr/>
            <a:lstStyle/>
            <a:p>
              <a:endParaRPr lang="en-US" sz="1477" dirty="0"/>
            </a:p>
          </p:txBody>
        </p:sp>
        <p:sp>
          <p:nvSpPr>
            <p:cNvPr id="35904" name="Freeform 53"/>
            <p:cNvSpPr>
              <a:spLocks/>
            </p:cNvSpPr>
            <p:nvPr/>
          </p:nvSpPr>
          <p:spPr bwMode="auto">
            <a:xfrm>
              <a:off x="558" y="2455"/>
              <a:ext cx="7" cy="6"/>
            </a:xfrm>
            <a:custGeom>
              <a:avLst/>
              <a:gdLst>
                <a:gd name="T0" fmla="*/ 13 w 6"/>
                <a:gd name="T1" fmla="*/ 2 h 6"/>
                <a:gd name="T2" fmla="*/ 13 w 6"/>
                <a:gd name="T3" fmla="*/ 4 h 6"/>
                <a:gd name="T4" fmla="*/ 13 w 6"/>
                <a:gd name="T5" fmla="*/ 5 h 6"/>
                <a:gd name="T6" fmla="*/ 2 w 6"/>
                <a:gd name="T7" fmla="*/ 5 h 6"/>
                <a:gd name="T8" fmla="*/ 0 w 6"/>
                <a:gd name="T9" fmla="*/ 3 h 6"/>
                <a:gd name="T10" fmla="*/ 0 w 6"/>
                <a:gd name="T11" fmla="*/ 1 h 6"/>
                <a:gd name="T12" fmla="*/ 0 w 6"/>
                <a:gd name="T13" fmla="*/ 0 h 6"/>
                <a:gd name="T14" fmla="*/ 9 w 6"/>
                <a:gd name="T15" fmla="*/ 0 h 6"/>
                <a:gd name="T16" fmla="*/ 13 w 6"/>
                <a:gd name="T17" fmla="*/ 0 h 6"/>
                <a:gd name="T18" fmla="*/ 13 w 6"/>
                <a:gd name="T19" fmla="*/ 2 h 6"/>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6"/>
                <a:gd name="T31" fmla="*/ 0 h 6"/>
                <a:gd name="T32" fmla="*/ 6 w 6"/>
                <a:gd name="T33" fmla="*/ 6 h 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6" h="6">
                  <a:moveTo>
                    <a:pt x="5" y="2"/>
                  </a:moveTo>
                  <a:lnTo>
                    <a:pt x="5" y="4"/>
                  </a:lnTo>
                  <a:lnTo>
                    <a:pt x="5" y="5"/>
                  </a:lnTo>
                  <a:lnTo>
                    <a:pt x="2" y="5"/>
                  </a:lnTo>
                  <a:lnTo>
                    <a:pt x="0" y="3"/>
                  </a:lnTo>
                  <a:lnTo>
                    <a:pt x="0" y="1"/>
                  </a:lnTo>
                  <a:lnTo>
                    <a:pt x="0" y="0"/>
                  </a:lnTo>
                  <a:lnTo>
                    <a:pt x="3" y="0"/>
                  </a:lnTo>
                  <a:lnTo>
                    <a:pt x="5" y="0"/>
                  </a:lnTo>
                  <a:lnTo>
                    <a:pt x="5" y="2"/>
                  </a:lnTo>
                </a:path>
              </a:pathLst>
            </a:custGeom>
            <a:noFill/>
            <a:ln w="12700" cap="rnd" cmpd="sng">
              <a:solidFill>
                <a:srgbClr val="FFFFFF"/>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en-US" sz="1477" dirty="0"/>
            </a:p>
          </p:txBody>
        </p:sp>
        <p:sp>
          <p:nvSpPr>
            <p:cNvPr id="35905" name="Freeform 54"/>
            <p:cNvSpPr>
              <a:spLocks/>
            </p:cNvSpPr>
            <p:nvPr/>
          </p:nvSpPr>
          <p:spPr bwMode="auto">
            <a:xfrm>
              <a:off x="577" y="2445"/>
              <a:ext cx="7" cy="7"/>
            </a:xfrm>
            <a:custGeom>
              <a:avLst/>
              <a:gdLst>
                <a:gd name="T0" fmla="*/ 6 w 7"/>
                <a:gd name="T1" fmla="*/ 3 h 7"/>
                <a:gd name="T2" fmla="*/ 6 w 7"/>
                <a:gd name="T3" fmla="*/ 4 h 7"/>
                <a:gd name="T4" fmla="*/ 5 w 7"/>
                <a:gd name="T5" fmla="*/ 6 h 7"/>
                <a:gd name="T6" fmla="*/ 3 w 7"/>
                <a:gd name="T7" fmla="*/ 6 h 7"/>
                <a:gd name="T8" fmla="*/ 1 w 7"/>
                <a:gd name="T9" fmla="*/ 3 h 7"/>
                <a:gd name="T10" fmla="*/ 0 w 7"/>
                <a:gd name="T11" fmla="*/ 2 h 7"/>
                <a:gd name="T12" fmla="*/ 1 w 7"/>
                <a:gd name="T13" fmla="*/ 0 h 7"/>
                <a:gd name="T14" fmla="*/ 4 w 7"/>
                <a:gd name="T15" fmla="*/ 0 h 7"/>
                <a:gd name="T16" fmla="*/ 5 w 7"/>
                <a:gd name="T17" fmla="*/ 1 h 7"/>
                <a:gd name="T18" fmla="*/ 6 w 7"/>
                <a:gd name="T19" fmla="*/ 3 h 7"/>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7"/>
                <a:gd name="T31" fmla="*/ 0 h 7"/>
                <a:gd name="T32" fmla="*/ 7 w 7"/>
                <a:gd name="T33" fmla="*/ 7 h 7"/>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7" h="7">
                  <a:moveTo>
                    <a:pt x="6" y="3"/>
                  </a:moveTo>
                  <a:lnTo>
                    <a:pt x="6" y="4"/>
                  </a:lnTo>
                  <a:lnTo>
                    <a:pt x="5" y="6"/>
                  </a:lnTo>
                  <a:lnTo>
                    <a:pt x="3" y="6"/>
                  </a:lnTo>
                  <a:lnTo>
                    <a:pt x="1" y="3"/>
                  </a:lnTo>
                  <a:lnTo>
                    <a:pt x="0" y="2"/>
                  </a:lnTo>
                  <a:lnTo>
                    <a:pt x="1" y="0"/>
                  </a:lnTo>
                  <a:lnTo>
                    <a:pt x="4" y="0"/>
                  </a:lnTo>
                  <a:lnTo>
                    <a:pt x="5" y="1"/>
                  </a:lnTo>
                  <a:lnTo>
                    <a:pt x="6" y="3"/>
                  </a:lnTo>
                </a:path>
              </a:pathLst>
            </a:custGeom>
            <a:solidFill>
              <a:srgbClr val="000000"/>
            </a:solidFill>
            <a:ln w="12700" cap="rnd" cmpd="sng">
              <a:solidFill>
                <a:srgbClr val="FFFFFF"/>
              </a:solidFill>
              <a:prstDash val="solid"/>
              <a:round/>
              <a:headEnd type="none" w="med" len="med"/>
              <a:tailEnd type="none" w="med" len="med"/>
            </a:ln>
          </p:spPr>
          <p:txBody>
            <a:bodyPr/>
            <a:lstStyle/>
            <a:p>
              <a:endParaRPr lang="en-US" sz="1477" dirty="0"/>
            </a:p>
          </p:txBody>
        </p:sp>
        <p:sp>
          <p:nvSpPr>
            <p:cNvPr id="35906" name="Freeform 55"/>
            <p:cNvSpPr>
              <a:spLocks/>
            </p:cNvSpPr>
            <p:nvPr/>
          </p:nvSpPr>
          <p:spPr bwMode="auto">
            <a:xfrm>
              <a:off x="577" y="2445"/>
              <a:ext cx="7" cy="7"/>
            </a:xfrm>
            <a:custGeom>
              <a:avLst/>
              <a:gdLst>
                <a:gd name="T0" fmla="*/ 6 w 7"/>
                <a:gd name="T1" fmla="*/ 3 h 7"/>
                <a:gd name="T2" fmla="*/ 6 w 7"/>
                <a:gd name="T3" fmla="*/ 4 h 7"/>
                <a:gd name="T4" fmla="*/ 5 w 7"/>
                <a:gd name="T5" fmla="*/ 6 h 7"/>
                <a:gd name="T6" fmla="*/ 3 w 7"/>
                <a:gd name="T7" fmla="*/ 6 h 7"/>
                <a:gd name="T8" fmla="*/ 1 w 7"/>
                <a:gd name="T9" fmla="*/ 3 h 7"/>
                <a:gd name="T10" fmla="*/ 0 w 7"/>
                <a:gd name="T11" fmla="*/ 2 h 7"/>
                <a:gd name="T12" fmla="*/ 1 w 7"/>
                <a:gd name="T13" fmla="*/ 0 h 7"/>
                <a:gd name="T14" fmla="*/ 4 w 7"/>
                <a:gd name="T15" fmla="*/ 0 h 7"/>
                <a:gd name="T16" fmla="*/ 5 w 7"/>
                <a:gd name="T17" fmla="*/ 1 h 7"/>
                <a:gd name="T18" fmla="*/ 6 w 7"/>
                <a:gd name="T19" fmla="*/ 3 h 7"/>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7"/>
                <a:gd name="T31" fmla="*/ 0 h 7"/>
                <a:gd name="T32" fmla="*/ 7 w 7"/>
                <a:gd name="T33" fmla="*/ 7 h 7"/>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7" h="7">
                  <a:moveTo>
                    <a:pt x="6" y="3"/>
                  </a:moveTo>
                  <a:lnTo>
                    <a:pt x="6" y="4"/>
                  </a:lnTo>
                  <a:lnTo>
                    <a:pt x="5" y="6"/>
                  </a:lnTo>
                  <a:lnTo>
                    <a:pt x="3" y="6"/>
                  </a:lnTo>
                  <a:lnTo>
                    <a:pt x="1" y="3"/>
                  </a:lnTo>
                  <a:lnTo>
                    <a:pt x="0" y="2"/>
                  </a:lnTo>
                  <a:lnTo>
                    <a:pt x="1" y="0"/>
                  </a:lnTo>
                  <a:lnTo>
                    <a:pt x="4" y="0"/>
                  </a:lnTo>
                  <a:lnTo>
                    <a:pt x="5" y="1"/>
                  </a:lnTo>
                  <a:lnTo>
                    <a:pt x="6" y="3"/>
                  </a:lnTo>
                </a:path>
              </a:pathLst>
            </a:custGeom>
            <a:noFill/>
            <a:ln w="12700" cap="rnd" cmpd="sng">
              <a:solidFill>
                <a:srgbClr val="FFFFFF"/>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en-US" sz="1477" dirty="0"/>
            </a:p>
          </p:txBody>
        </p:sp>
        <p:sp>
          <p:nvSpPr>
            <p:cNvPr id="35907" name="Freeform 56"/>
            <p:cNvSpPr>
              <a:spLocks/>
            </p:cNvSpPr>
            <p:nvPr/>
          </p:nvSpPr>
          <p:spPr bwMode="auto">
            <a:xfrm>
              <a:off x="591" y="2435"/>
              <a:ext cx="9" cy="6"/>
            </a:xfrm>
            <a:custGeom>
              <a:avLst/>
              <a:gdLst>
                <a:gd name="T0" fmla="*/ 14 w 8"/>
                <a:gd name="T1" fmla="*/ 3 h 6"/>
                <a:gd name="T2" fmla="*/ 14 w 8"/>
                <a:gd name="T3" fmla="*/ 4 h 6"/>
                <a:gd name="T4" fmla="*/ 11 w 8"/>
                <a:gd name="T5" fmla="*/ 5 h 6"/>
                <a:gd name="T6" fmla="*/ 3 w 8"/>
                <a:gd name="T7" fmla="*/ 5 h 6"/>
                <a:gd name="T8" fmla="*/ 1 w 8"/>
                <a:gd name="T9" fmla="*/ 4 h 6"/>
                <a:gd name="T10" fmla="*/ 0 w 8"/>
                <a:gd name="T11" fmla="*/ 2 h 6"/>
                <a:gd name="T12" fmla="*/ 1 w 8"/>
                <a:gd name="T13" fmla="*/ 0 h 6"/>
                <a:gd name="T14" fmla="*/ 10 w 8"/>
                <a:gd name="T15" fmla="*/ 0 h 6"/>
                <a:gd name="T16" fmla="*/ 11 w 8"/>
                <a:gd name="T17" fmla="*/ 1 h 6"/>
                <a:gd name="T18" fmla="*/ 14 w 8"/>
                <a:gd name="T19" fmla="*/ 3 h 6"/>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8"/>
                <a:gd name="T31" fmla="*/ 0 h 6"/>
                <a:gd name="T32" fmla="*/ 8 w 8"/>
                <a:gd name="T33" fmla="*/ 6 h 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8" h="6">
                  <a:moveTo>
                    <a:pt x="7" y="3"/>
                  </a:moveTo>
                  <a:lnTo>
                    <a:pt x="7" y="4"/>
                  </a:lnTo>
                  <a:lnTo>
                    <a:pt x="5" y="5"/>
                  </a:lnTo>
                  <a:lnTo>
                    <a:pt x="3" y="5"/>
                  </a:lnTo>
                  <a:lnTo>
                    <a:pt x="1" y="4"/>
                  </a:lnTo>
                  <a:lnTo>
                    <a:pt x="0" y="2"/>
                  </a:lnTo>
                  <a:lnTo>
                    <a:pt x="1" y="0"/>
                  </a:lnTo>
                  <a:lnTo>
                    <a:pt x="4" y="0"/>
                  </a:lnTo>
                  <a:lnTo>
                    <a:pt x="5" y="1"/>
                  </a:lnTo>
                  <a:lnTo>
                    <a:pt x="7" y="3"/>
                  </a:lnTo>
                </a:path>
              </a:pathLst>
            </a:custGeom>
            <a:solidFill>
              <a:srgbClr val="000000"/>
            </a:solidFill>
            <a:ln w="12700" cap="rnd" cmpd="sng">
              <a:solidFill>
                <a:srgbClr val="FFFFFF"/>
              </a:solidFill>
              <a:prstDash val="solid"/>
              <a:round/>
              <a:headEnd type="none" w="med" len="med"/>
              <a:tailEnd type="none" w="med" len="med"/>
            </a:ln>
          </p:spPr>
          <p:txBody>
            <a:bodyPr/>
            <a:lstStyle/>
            <a:p>
              <a:endParaRPr lang="en-US" sz="1477" dirty="0"/>
            </a:p>
          </p:txBody>
        </p:sp>
        <p:sp>
          <p:nvSpPr>
            <p:cNvPr id="35908" name="Freeform 57"/>
            <p:cNvSpPr>
              <a:spLocks/>
            </p:cNvSpPr>
            <p:nvPr/>
          </p:nvSpPr>
          <p:spPr bwMode="auto">
            <a:xfrm>
              <a:off x="591" y="2435"/>
              <a:ext cx="9" cy="6"/>
            </a:xfrm>
            <a:custGeom>
              <a:avLst/>
              <a:gdLst>
                <a:gd name="T0" fmla="*/ 14 w 8"/>
                <a:gd name="T1" fmla="*/ 3 h 6"/>
                <a:gd name="T2" fmla="*/ 14 w 8"/>
                <a:gd name="T3" fmla="*/ 4 h 6"/>
                <a:gd name="T4" fmla="*/ 11 w 8"/>
                <a:gd name="T5" fmla="*/ 5 h 6"/>
                <a:gd name="T6" fmla="*/ 3 w 8"/>
                <a:gd name="T7" fmla="*/ 5 h 6"/>
                <a:gd name="T8" fmla="*/ 1 w 8"/>
                <a:gd name="T9" fmla="*/ 4 h 6"/>
                <a:gd name="T10" fmla="*/ 0 w 8"/>
                <a:gd name="T11" fmla="*/ 2 h 6"/>
                <a:gd name="T12" fmla="*/ 1 w 8"/>
                <a:gd name="T13" fmla="*/ 0 h 6"/>
                <a:gd name="T14" fmla="*/ 10 w 8"/>
                <a:gd name="T15" fmla="*/ 0 h 6"/>
                <a:gd name="T16" fmla="*/ 11 w 8"/>
                <a:gd name="T17" fmla="*/ 1 h 6"/>
                <a:gd name="T18" fmla="*/ 14 w 8"/>
                <a:gd name="T19" fmla="*/ 3 h 6"/>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8"/>
                <a:gd name="T31" fmla="*/ 0 h 6"/>
                <a:gd name="T32" fmla="*/ 8 w 8"/>
                <a:gd name="T33" fmla="*/ 6 h 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8" h="6">
                  <a:moveTo>
                    <a:pt x="7" y="3"/>
                  </a:moveTo>
                  <a:lnTo>
                    <a:pt x="7" y="4"/>
                  </a:lnTo>
                  <a:lnTo>
                    <a:pt x="5" y="5"/>
                  </a:lnTo>
                  <a:lnTo>
                    <a:pt x="3" y="5"/>
                  </a:lnTo>
                  <a:lnTo>
                    <a:pt x="1" y="4"/>
                  </a:lnTo>
                  <a:lnTo>
                    <a:pt x="0" y="2"/>
                  </a:lnTo>
                  <a:lnTo>
                    <a:pt x="1" y="0"/>
                  </a:lnTo>
                  <a:lnTo>
                    <a:pt x="4" y="0"/>
                  </a:lnTo>
                  <a:lnTo>
                    <a:pt x="5" y="1"/>
                  </a:lnTo>
                  <a:lnTo>
                    <a:pt x="7" y="3"/>
                  </a:lnTo>
                </a:path>
              </a:pathLst>
            </a:custGeom>
            <a:noFill/>
            <a:ln w="12700" cap="rnd" cmpd="sng">
              <a:solidFill>
                <a:srgbClr val="FFFFFF"/>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en-US" sz="1477" dirty="0"/>
            </a:p>
          </p:txBody>
        </p:sp>
        <p:sp>
          <p:nvSpPr>
            <p:cNvPr id="35909" name="Freeform 58"/>
            <p:cNvSpPr>
              <a:spLocks/>
            </p:cNvSpPr>
            <p:nvPr/>
          </p:nvSpPr>
          <p:spPr bwMode="auto">
            <a:xfrm>
              <a:off x="604" y="2421"/>
              <a:ext cx="8" cy="6"/>
            </a:xfrm>
            <a:custGeom>
              <a:avLst/>
              <a:gdLst>
                <a:gd name="T0" fmla="*/ 13 w 7"/>
                <a:gd name="T1" fmla="*/ 2 h 6"/>
                <a:gd name="T2" fmla="*/ 11 w 7"/>
                <a:gd name="T3" fmla="*/ 4 h 6"/>
                <a:gd name="T4" fmla="*/ 2 w 7"/>
                <a:gd name="T5" fmla="*/ 5 h 6"/>
                <a:gd name="T6" fmla="*/ 0 w 7"/>
                <a:gd name="T7" fmla="*/ 4 h 6"/>
                <a:gd name="T8" fmla="*/ 0 w 7"/>
                <a:gd name="T9" fmla="*/ 2 h 6"/>
                <a:gd name="T10" fmla="*/ 1 w 7"/>
                <a:gd name="T11" fmla="*/ 1 h 6"/>
                <a:gd name="T12" fmla="*/ 10 w 7"/>
                <a:gd name="T13" fmla="*/ 0 h 6"/>
                <a:gd name="T14" fmla="*/ 11 w 7"/>
                <a:gd name="T15" fmla="*/ 1 h 6"/>
                <a:gd name="T16" fmla="*/ 13 w 7"/>
                <a:gd name="T17" fmla="*/ 2 h 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7"/>
                <a:gd name="T28" fmla="*/ 0 h 6"/>
                <a:gd name="T29" fmla="*/ 7 w 7"/>
                <a:gd name="T30" fmla="*/ 6 h 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7" h="6">
                  <a:moveTo>
                    <a:pt x="6" y="2"/>
                  </a:moveTo>
                  <a:lnTo>
                    <a:pt x="5" y="4"/>
                  </a:lnTo>
                  <a:lnTo>
                    <a:pt x="2" y="5"/>
                  </a:lnTo>
                  <a:lnTo>
                    <a:pt x="0" y="4"/>
                  </a:lnTo>
                  <a:lnTo>
                    <a:pt x="0" y="2"/>
                  </a:lnTo>
                  <a:lnTo>
                    <a:pt x="1" y="1"/>
                  </a:lnTo>
                  <a:lnTo>
                    <a:pt x="4" y="0"/>
                  </a:lnTo>
                  <a:lnTo>
                    <a:pt x="5" y="1"/>
                  </a:lnTo>
                  <a:lnTo>
                    <a:pt x="6" y="2"/>
                  </a:lnTo>
                </a:path>
              </a:pathLst>
            </a:custGeom>
            <a:solidFill>
              <a:srgbClr val="000000"/>
            </a:solidFill>
            <a:ln w="12700" cap="rnd" cmpd="sng">
              <a:solidFill>
                <a:srgbClr val="FFFFFF"/>
              </a:solidFill>
              <a:prstDash val="solid"/>
              <a:round/>
              <a:headEnd type="none" w="med" len="med"/>
              <a:tailEnd type="none" w="med" len="med"/>
            </a:ln>
          </p:spPr>
          <p:txBody>
            <a:bodyPr/>
            <a:lstStyle/>
            <a:p>
              <a:endParaRPr lang="en-US" sz="1477" dirty="0"/>
            </a:p>
          </p:txBody>
        </p:sp>
        <p:sp>
          <p:nvSpPr>
            <p:cNvPr id="35910" name="Freeform 59"/>
            <p:cNvSpPr>
              <a:spLocks/>
            </p:cNvSpPr>
            <p:nvPr/>
          </p:nvSpPr>
          <p:spPr bwMode="auto">
            <a:xfrm>
              <a:off x="604" y="2421"/>
              <a:ext cx="8" cy="6"/>
            </a:xfrm>
            <a:custGeom>
              <a:avLst/>
              <a:gdLst>
                <a:gd name="T0" fmla="*/ 13 w 7"/>
                <a:gd name="T1" fmla="*/ 2 h 6"/>
                <a:gd name="T2" fmla="*/ 11 w 7"/>
                <a:gd name="T3" fmla="*/ 4 h 6"/>
                <a:gd name="T4" fmla="*/ 2 w 7"/>
                <a:gd name="T5" fmla="*/ 5 h 6"/>
                <a:gd name="T6" fmla="*/ 0 w 7"/>
                <a:gd name="T7" fmla="*/ 4 h 6"/>
                <a:gd name="T8" fmla="*/ 0 w 7"/>
                <a:gd name="T9" fmla="*/ 2 h 6"/>
                <a:gd name="T10" fmla="*/ 1 w 7"/>
                <a:gd name="T11" fmla="*/ 1 h 6"/>
                <a:gd name="T12" fmla="*/ 10 w 7"/>
                <a:gd name="T13" fmla="*/ 0 h 6"/>
                <a:gd name="T14" fmla="*/ 11 w 7"/>
                <a:gd name="T15" fmla="*/ 1 h 6"/>
                <a:gd name="T16" fmla="*/ 13 w 7"/>
                <a:gd name="T17" fmla="*/ 2 h 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7"/>
                <a:gd name="T28" fmla="*/ 0 h 6"/>
                <a:gd name="T29" fmla="*/ 7 w 7"/>
                <a:gd name="T30" fmla="*/ 6 h 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7" h="6">
                  <a:moveTo>
                    <a:pt x="6" y="2"/>
                  </a:moveTo>
                  <a:lnTo>
                    <a:pt x="5" y="4"/>
                  </a:lnTo>
                  <a:lnTo>
                    <a:pt x="2" y="5"/>
                  </a:lnTo>
                  <a:lnTo>
                    <a:pt x="0" y="4"/>
                  </a:lnTo>
                  <a:lnTo>
                    <a:pt x="0" y="2"/>
                  </a:lnTo>
                  <a:lnTo>
                    <a:pt x="1" y="1"/>
                  </a:lnTo>
                  <a:lnTo>
                    <a:pt x="4" y="0"/>
                  </a:lnTo>
                  <a:lnTo>
                    <a:pt x="5" y="1"/>
                  </a:lnTo>
                  <a:lnTo>
                    <a:pt x="6" y="2"/>
                  </a:lnTo>
                </a:path>
              </a:pathLst>
            </a:custGeom>
            <a:noFill/>
            <a:ln w="12700" cap="rnd" cmpd="sng">
              <a:solidFill>
                <a:srgbClr val="FFFFFF"/>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en-US" sz="1477" dirty="0"/>
            </a:p>
          </p:txBody>
        </p:sp>
        <p:sp>
          <p:nvSpPr>
            <p:cNvPr id="35911" name="Freeform 60"/>
            <p:cNvSpPr>
              <a:spLocks/>
            </p:cNvSpPr>
            <p:nvPr/>
          </p:nvSpPr>
          <p:spPr bwMode="auto">
            <a:xfrm>
              <a:off x="612" y="2407"/>
              <a:ext cx="7" cy="5"/>
            </a:xfrm>
            <a:custGeom>
              <a:avLst/>
              <a:gdLst>
                <a:gd name="T0" fmla="*/ 6 w 7"/>
                <a:gd name="T1" fmla="*/ 2 h 5"/>
                <a:gd name="T2" fmla="*/ 6 w 7"/>
                <a:gd name="T3" fmla="*/ 4 h 5"/>
                <a:gd name="T4" fmla="*/ 5 w 7"/>
                <a:gd name="T5" fmla="*/ 4 h 5"/>
                <a:gd name="T6" fmla="*/ 2 w 7"/>
                <a:gd name="T7" fmla="*/ 4 h 5"/>
                <a:gd name="T8" fmla="*/ 1 w 7"/>
                <a:gd name="T9" fmla="*/ 3 h 5"/>
                <a:gd name="T10" fmla="*/ 0 w 7"/>
                <a:gd name="T11" fmla="*/ 2 h 5"/>
                <a:gd name="T12" fmla="*/ 1 w 7"/>
                <a:gd name="T13" fmla="*/ 0 h 5"/>
                <a:gd name="T14" fmla="*/ 3 w 7"/>
                <a:gd name="T15" fmla="*/ 0 h 5"/>
                <a:gd name="T16" fmla="*/ 5 w 7"/>
                <a:gd name="T17" fmla="*/ 0 h 5"/>
                <a:gd name="T18" fmla="*/ 6 w 7"/>
                <a:gd name="T19" fmla="*/ 2 h 5"/>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7"/>
                <a:gd name="T31" fmla="*/ 0 h 5"/>
                <a:gd name="T32" fmla="*/ 7 w 7"/>
                <a:gd name="T33" fmla="*/ 5 h 5"/>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7" h="5">
                  <a:moveTo>
                    <a:pt x="6" y="2"/>
                  </a:moveTo>
                  <a:lnTo>
                    <a:pt x="6" y="4"/>
                  </a:lnTo>
                  <a:lnTo>
                    <a:pt x="5" y="4"/>
                  </a:lnTo>
                  <a:lnTo>
                    <a:pt x="2" y="4"/>
                  </a:lnTo>
                  <a:lnTo>
                    <a:pt x="1" y="3"/>
                  </a:lnTo>
                  <a:lnTo>
                    <a:pt x="0" y="2"/>
                  </a:lnTo>
                  <a:lnTo>
                    <a:pt x="1" y="0"/>
                  </a:lnTo>
                  <a:lnTo>
                    <a:pt x="3" y="0"/>
                  </a:lnTo>
                  <a:lnTo>
                    <a:pt x="5" y="0"/>
                  </a:lnTo>
                  <a:lnTo>
                    <a:pt x="6" y="2"/>
                  </a:lnTo>
                </a:path>
              </a:pathLst>
            </a:custGeom>
            <a:solidFill>
              <a:srgbClr val="000000"/>
            </a:solidFill>
            <a:ln w="12700" cap="rnd" cmpd="sng">
              <a:solidFill>
                <a:srgbClr val="FFFFFF"/>
              </a:solidFill>
              <a:prstDash val="solid"/>
              <a:round/>
              <a:headEnd type="none" w="med" len="med"/>
              <a:tailEnd type="none" w="med" len="med"/>
            </a:ln>
          </p:spPr>
          <p:txBody>
            <a:bodyPr/>
            <a:lstStyle/>
            <a:p>
              <a:endParaRPr lang="en-US" sz="1477" dirty="0"/>
            </a:p>
          </p:txBody>
        </p:sp>
        <p:sp>
          <p:nvSpPr>
            <p:cNvPr id="35912" name="Freeform 61"/>
            <p:cNvSpPr>
              <a:spLocks/>
            </p:cNvSpPr>
            <p:nvPr/>
          </p:nvSpPr>
          <p:spPr bwMode="auto">
            <a:xfrm>
              <a:off x="612" y="2407"/>
              <a:ext cx="7" cy="5"/>
            </a:xfrm>
            <a:custGeom>
              <a:avLst/>
              <a:gdLst>
                <a:gd name="T0" fmla="*/ 6 w 7"/>
                <a:gd name="T1" fmla="*/ 2 h 5"/>
                <a:gd name="T2" fmla="*/ 6 w 7"/>
                <a:gd name="T3" fmla="*/ 4 h 5"/>
                <a:gd name="T4" fmla="*/ 5 w 7"/>
                <a:gd name="T5" fmla="*/ 4 h 5"/>
                <a:gd name="T6" fmla="*/ 2 w 7"/>
                <a:gd name="T7" fmla="*/ 4 h 5"/>
                <a:gd name="T8" fmla="*/ 1 w 7"/>
                <a:gd name="T9" fmla="*/ 3 h 5"/>
                <a:gd name="T10" fmla="*/ 0 w 7"/>
                <a:gd name="T11" fmla="*/ 2 h 5"/>
                <a:gd name="T12" fmla="*/ 1 w 7"/>
                <a:gd name="T13" fmla="*/ 0 h 5"/>
                <a:gd name="T14" fmla="*/ 3 w 7"/>
                <a:gd name="T15" fmla="*/ 0 h 5"/>
                <a:gd name="T16" fmla="*/ 5 w 7"/>
                <a:gd name="T17" fmla="*/ 0 h 5"/>
                <a:gd name="T18" fmla="*/ 6 w 7"/>
                <a:gd name="T19" fmla="*/ 2 h 5"/>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7"/>
                <a:gd name="T31" fmla="*/ 0 h 5"/>
                <a:gd name="T32" fmla="*/ 7 w 7"/>
                <a:gd name="T33" fmla="*/ 5 h 5"/>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7" h="5">
                  <a:moveTo>
                    <a:pt x="6" y="2"/>
                  </a:moveTo>
                  <a:lnTo>
                    <a:pt x="6" y="4"/>
                  </a:lnTo>
                  <a:lnTo>
                    <a:pt x="5" y="4"/>
                  </a:lnTo>
                  <a:lnTo>
                    <a:pt x="2" y="4"/>
                  </a:lnTo>
                  <a:lnTo>
                    <a:pt x="1" y="3"/>
                  </a:lnTo>
                  <a:lnTo>
                    <a:pt x="0" y="2"/>
                  </a:lnTo>
                  <a:lnTo>
                    <a:pt x="1" y="0"/>
                  </a:lnTo>
                  <a:lnTo>
                    <a:pt x="3" y="0"/>
                  </a:lnTo>
                  <a:lnTo>
                    <a:pt x="5" y="0"/>
                  </a:lnTo>
                  <a:lnTo>
                    <a:pt x="6" y="2"/>
                  </a:lnTo>
                </a:path>
              </a:pathLst>
            </a:custGeom>
            <a:noFill/>
            <a:ln w="12700" cap="rnd" cmpd="sng">
              <a:solidFill>
                <a:srgbClr val="FFFFFF"/>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en-US" sz="1477" dirty="0"/>
            </a:p>
          </p:txBody>
        </p:sp>
        <p:sp>
          <p:nvSpPr>
            <p:cNvPr id="35913" name="Freeform 62"/>
            <p:cNvSpPr>
              <a:spLocks/>
            </p:cNvSpPr>
            <p:nvPr/>
          </p:nvSpPr>
          <p:spPr bwMode="auto">
            <a:xfrm>
              <a:off x="703" y="2477"/>
              <a:ext cx="7" cy="6"/>
            </a:xfrm>
            <a:custGeom>
              <a:avLst/>
              <a:gdLst>
                <a:gd name="T0" fmla="*/ 6 w 7"/>
                <a:gd name="T1" fmla="*/ 3 h 6"/>
                <a:gd name="T2" fmla="*/ 6 w 7"/>
                <a:gd name="T3" fmla="*/ 4 h 6"/>
                <a:gd name="T4" fmla="*/ 5 w 7"/>
                <a:gd name="T5" fmla="*/ 5 h 6"/>
                <a:gd name="T6" fmla="*/ 2 w 7"/>
                <a:gd name="T7" fmla="*/ 5 h 6"/>
                <a:gd name="T8" fmla="*/ 1 w 7"/>
                <a:gd name="T9" fmla="*/ 4 h 6"/>
                <a:gd name="T10" fmla="*/ 0 w 7"/>
                <a:gd name="T11" fmla="*/ 2 h 6"/>
                <a:gd name="T12" fmla="*/ 1 w 7"/>
                <a:gd name="T13" fmla="*/ 0 h 6"/>
                <a:gd name="T14" fmla="*/ 3 w 7"/>
                <a:gd name="T15" fmla="*/ 0 h 6"/>
                <a:gd name="T16" fmla="*/ 5 w 7"/>
                <a:gd name="T17" fmla="*/ 1 h 6"/>
                <a:gd name="T18" fmla="*/ 6 w 7"/>
                <a:gd name="T19" fmla="*/ 3 h 6"/>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7"/>
                <a:gd name="T31" fmla="*/ 0 h 6"/>
                <a:gd name="T32" fmla="*/ 7 w 7"/>
                <a:gd name="T33" fmla="*/ 6 h 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7" h="6">
                  <a:moveTo>
                    <a:pt x="6" y="3"/>
                  </a:moveTo>
                  <a:lnTo>
                    <a:pt x="6" y="4"/>
                  </a:lnTo>
                  <a:lnTo>
                    <a:pt x="5" y="5"/>
                  </a:lnTo>
                  <a:lnTo>
                    <a:pt x="2" y="5"/>
                  </a:lnTo>
                  <a:lnTo>
                    <a:pt x="1" y="4"/>
                  </a:lnTo>
                  <a:lnTo>
                    <a:pt x="0" y="2"/>
                  </a:lnTo>
                  <a:lnTo>
                    <a:pt x="1" y="0"/>
                  </a:lnTo>
                  <a:lnTo>
                    <a:pt x="3" y="0"/>
                  </a:lnTo>
                  <a:lnTo>
                    <a:pt x="5" y="1"/>
                  </a:lnTo>
                  <a:lnTo>
                    <a:pt x="6" y="3"/>
                  </a:lnTo>
                </a:path>
              </a:pathLst>
            </a:custGeom>
            <a:solidFill>
              <a:srgbClr val="000000"/>
            </a:solidFill>
            <a:ln w="12700" cap="rnd" cmpd="sng">
              <a:solidFill>
                <a:srgbClr val="FFFFFF"/>
              </a:solidFill>
              <a:prstDash val="solid"/>
              <a:round/>
              <a:headEnd type="none" w="med" len="med"/>
              <a:tailEnd type="none" w="med" len="med"/>
            </a:ln>
          </p:spPr>
          <p:txBody>
            <a:bodyPr/>
            <a:lstStyle/>
            <a:p>
              <a:endParaRPr lang="en-US" sz="1477" dirty="0"/>
            </a:p>
          </p:txBody>
        </p:sp>
        <p:sp>
          <p:nvSpPr>
            <p:cNvPr id="35914" name="Freeform 63"/>
            <p:cNvSpPr>
              <a:spLocks/>
            </p:cNvSpPr>
            <p:nvPr/>
          </p:nvSpPr>
          <p:spPr bwMode="auto">
            <a:xfrm>
              <a:off x="703" y="2477"/>
              <a:ext cx="7" cy="6"/>
            </a:xfrm>
            <a:custGeom>
              <a:avLst/>
              <a:gdLst>
                <a:gd name="T0" fmla="*/ 6 w 7"/>
                <a:gd name="T1" fmla="*/ 3 h 6"/>
                <a:gd name="T2" fmla="*/ 6 w 7"/>
                <a:gd name="T3" fmla="*/ 4 h 6"/>
                <a:gd name="T4" fmla="*/ 5 w 7"/>
                <a:gd name="T5" fmla="*/ 5 h 6"/>
                <a:gd name="T6" fmla="*/ 2 w 7"/>
                <a:gd name="T7" fmla="*/ 5 h 6"/>
                <a:gd name="T8" fmla="*/ 1 w 7"/>
                <a:gd name="T9" fmla="*/ 4 h 6"/>
                <a:gd name="T10" fmla="*/ 0 w 7"/>
                <a:gd name="T11" fmla="*/ 2 h 6"/>
                <a:gd name="T12" fmla="*/ 1 w 7"/>
                <a:gd name="T13" fmla="*/ 0 h 6"/>
                <a:gd name="T14" fmla="*/ 3 w 7"/>
                <a:gd name="T15" fmla="*/ 0 h 6"/>
                <a:gd name="T16" fmla="*/ 5 w 7"/>
                <a:gd name="T17" fmla="*/ 1 h 6"/>
                <a:gd name="T18" fmla="*/ 6 w 7"/>
                <a:gd name="T19" fmla="*/ 3 h 6"/>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7"/>
                <a:gd name="T31" fmla="*/ 0 h 6"/>
                <a:gd name="T32" fmla="*/ 7 w 7"/>
                <a:gd name="T33" fmla="*/ 6 h 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7" h="6">
                  <a:moveTo>
                    <a:pt x="6" y="3"/>
                  </a:moveTo>
                  <a:lnTo>
                    <a:pt x="6" y="4"/>
                  </a:lnTo>
                  <a:lnTo>
                    <a:pt x="5" y="5"/>
                  </a:lnTo>
                  <a:lnTo>
                    <a:pt x="2" y="5"/>
                  </a:lnTo>
                  <a:lnTo>
                    <a:pt x="1" y="4"/>
                  </a:lnTo>
                  <a:lnTo>
                    <a:pt x="0" y="2"/>
                  </a:lnTo>
                  <a:lnTo>
                    <a:pt x="1" y="0"/>
                  </a:lnTo>
                  <a:lnTo>
                    <a:pt x="3" y="0"/>
                  </a:lnTo>
                  <a:lnTo>
                    <a:pt x="5" y="1"/>
                  </a:lnTo>
                  <a:lnTo>
                    <a:pt x="6" y="3"/>
                  </a:lnTo>
                </a:path>
              </a:pathLst>
            </a:custGeom>
            <a:noFill/>
            <a:ln w="12700" cap="rnd" cmpd="sng">
              <a:solidFill>
                <a:srgbClr val="FFFFFF"/>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en-US" sz="1477" dirty="0"/>
            </a:p>
          </p:txBody>
        </p:sp>
        <p:sp>
          <p:nvSpPr>
            <p:cNvPr id="35915" name="Freeform 64"/>
            <p:cNvSpPr>
              <a:spLocks/>
            </p:cNvSpPr>
            <p:nvPr/>
          </p:nvSpPr>
          <p:spPr bwMode="auto">
            <a:xfrm>
              <a:off x="697" y="2463"/>
              <a:ext cx="9" cy="6"/>
            </a:xfrm>
            <a:custGeom>
              <a:avLst/>
              <a:gdLst>
                <a:gd name="T0" fmla="*/ 14 w 8"/>
                <a:gd name="T1" fmla="*/ 2 h 6"/>
                <a:gd name="T2" fmla="*/ 11 w 8"/>
                <a:gd name="T3" fmla="*/ 4 h 6"/>
                <a:gd name="T4" fmla="*/ 2 w 8"/>
                <a:gd name="T5" fmla="*/ 5 h 6"/>
                <a:gd name="T6" fmla="*/ 1 w 8"/>
                <a:gd name="T7" fmla="*/ 4 h 6"/>
                <a:gd name="T8" fmla="*/ 0 w 8"/>
                <a:gd name="T9" fmla="*/ 2 h 6"/>
                <a:gd name="T10" fmla="*/ 2 w 8"/>
                <a:gd name="T11" fmla="*/ 1 h 6"/>
                <a:gd name="T12" fmla="*/ 10 w 8"/>
                <a:gd name="T13" fmla="*/ 0 h 6"/>
                <a:gd name="T14" fmla="*/ 12 w 8"/>
                <a:gd name="T15" fmla="*/ 1 h 6"/>
                <a:gd name="T16" fmla="*/ 14 w 8"/>
                <a:gd name="T17" fmla="*/ 2 h 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8"/>
                <a:gd name="T28" fmla="*/ 0 h 6"/>
                <a:gd name="T29" fmla="*/ 8 w 8"/>
                <a:gd name="T30" fmla="*/ 6 h 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8" h="6">
                  <a:moveTo>
                    <a:pt x="7" y="2"/>
                  </a:moveTo>
                  <a:lnTo>
                    <a:pt x="5" y="4"/>
                  </a:lnTo>
                  <a:lnTo>
                    <a:pt x="2" y="5"/>
                  </a:lnTo>
                  <a:lnTo>
                    <a:pt x="1" y="4"/>
                  </a:lnTo>
                  <a:lnTo>
                    <a:pt x="0" y="2"/>
                  </a:lnTo>
                  <a:lnTo>
                    <a:pt x="2" y="1"/>
                  </a:lnTo>
                  <a:lnTo>
                    <a:pt x="4" y="0"/>
                  </a:lnTo>
                  <a:lnTo>
                    <a:pt x="6" y="1"/>
                  </a:lnTo>
                  <a:lnTo>
                    <a:pt x="7" y="2"/>
                  </a:lnTo>
                </a:path>
              </a:pathLst>
            </a:custGeom>
            <a:solidFill>
              <a:srgbClr val="000000"/>
            </a:solidFill>
            <a:ln w="12700" cap="rnd" cmpd="sng">
              <a:solidFill>
                <a:srgbClr val="FFFFFF"/>
              </a:solidFill>
              <a:prstDash val="solid"/>
              <a:round/>
              <a:headEnd type="none" w="med" len="med"/>
              <a:tailEnd type="none" w="med" len="med"/>
            </a:ln>
          </p:spPr>
          <p:txBody>
            <a:bodyPr/>
            <a:lstStyle/>
            <a:p>
              <a:endParaRPr lang="en-US" sz="1477" dirty="0"/>
            </a:p>
          </p:txBody>
        </p:sp>
        <p:sp>
          <p:nvSpPr>
            <p:cNvPr id="35916" name="Freeform 65"/>
            <p:cNvSpPr>
              <a:spLocks/>
            </p:cNvSpPr>
            <p:nvPr/>
          </p:nvSpPr>
          <p:spPr bwMode="auto">
            <a:xfrm>
              <a:off x="697" y="2463"/>
              <a:ext cx="9" cy="6"/>
            </a:xfrm>
            <a:custGeom>
              <a:avLst/>
              <a:gdLst>
                <a:gd name="T0" fmla="*/ 14 w 8"/>
                <a:gd name="T1" fmla="*/ 2 h 6"/>
                <a:gd name="T2" fmla="*/ 11 w 8"/>
                <a:gd name="T3" fmla="*/ 4 h 6"/>
                <a:gd name="T4" fmla="*/ 2 w 8"/>
                <a:gd name="T5" fmla="*/ 5 h 6"/>
                <a:gd name="T6" fmla="*/ 1 w 8"/>
                <a:gd name="T7" fmla="*/ 4 h 6"/>
                <a:gd name="T8" fmla="*/ 0 w 8"/>
                <a:gd name="T9" fmla="*/ 2 h 6"/>
                <a:gd name="T10" fmla="*/ 2 w 8"/>
                <a:gd name="T11" fmla="*/ 1 h 6"/>
                <a:gd name="T12" fmla="*/ 10 w 8"/>
                <a:gd name="T13" fmla="*/ 0 h 6"/>
                <a:gd name="T14" fmla="*/ 12 w 8"/>
                <a:gd name="T15" fmla="*/ 1 h 6"/>
                <a:gd name="T16" fmla="*/ 14 w 8"/>
                <a:gd name="T17" fmla="*/ 2 h 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8"/>
                <a:gd name="T28" fmla="*/ 0 h 6"/>
                <a:gd name="T29" fmla="*/ 8 w 8"/>
                <a:gd name="T30" fmla="*/ 6 h 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8" h="6">
                  <a:moveTo>
                    <a:pt x="7" y="2"/>
                  </a:moveTo>
                  <a:lnTo>
                    <a:pt x="5" y="4"/>
                  </a:lnTo>
                  <a:lnTo>
                    <a:pt x="2" y="5"/>
                  </a:lnTo>
                  <a:lnTo>
                    <a:pt x="1" y="4"/>
                  </a:lnTo>
                  <a:lnTo>
                    <a:pt x="0" y="2"/>
                  </a:lnTo>
                  <a:lnTo>
                    <a:pt x="2" y="1"/>
                  </a:lnTo>
                  <a:lnTo>
                    <a:pt x="4" y="0"/>
                  </a:lnTo>
                  <a:lnTo>
                    <a:pt x="6" y="1"/>
                  </a:lnTo>
                  <a:lnTo>
                    <a:pt x="7" y="2"/>
                  </a:lnTo>
                </a:path>
              </a:pathLst>
            </a:custGeom>
            <a:noFill/>
            <a:ln w="12700" cap="rnd" cmpd="sng">
              <a:solidFill>
                <a:srgbClr val="FFFFFF"/>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en-US" sz="1477" dirty="0"/>
            </a:p>
          </p:txBody>
        </p:sp>
        <p:sp>
          <p:nvSpPr>
            <p:cNvPr id="35917" name="Freeform 66"/>
            <p:cNvSpPr>
              <a:spLocks/>
            </p:cNvSpPr>
            <p:nvPr/>
          </p:nvSpPr>
          <p:spPr bwMode="auto">
            <a:xfrm>
              <a:off x="699" y="2446"/>
              <a:ext cx="7" cy="8"/>
            </a:xfrm>
            <a:custGeom>
              <a:avLst/>
              <a:gdLst>
                <a:gd name="T0" fmla="*/ 13 w 6"/>
                <a:gd name="T1" fmla="*/ 3 h 8"/>
                <a:gd name="T2" fmla="*/ 11 w 6"/>
                <a:gd name="T3" fmla="*/ 6 h 8"/>
                <a:gd name="T4" fmla="*/ 9 w 6"/>
                <a:gd name="T5" fmla="*/ 7 h 8"/>
                <a:gd name="T6" fmla="*/ 0 w 6"/>
                <a:gd name="T7" fmla="*/ 6 h 8"/>
                <a:gd name="T8" fmla="*/ 0 w 6"/>
                <a:gd name="T9" fmla="*/ 3 h 8"/>
                <a:gd name="T10" fmla="*/ 0 w 6"/>
                <a:gd name="T11" fmla="*/ 1 h 8"/>
                <a:gd name="T12" fmla="*/ 1 w 6"/>
                <a:gd name="T13" fmla="*/ 0 h 8"/>
                <a:gd name="T14" fmla="*/ 11 w 6"/>
                <a:gd name="T15" fmla="*/ 1 h 8"/>
                <a:gd name="T16" fmla="*/ 13 w 6"/>
                <a:gd name="T17" fmla="*/ 3 h 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
                <a:gd name="T28" fmla="*/ 0 h 8"/>
                <a:gd name="T29" fmla="*/ 6 w 6"/>
                <a:gd name="T30" fmla="*/ 8 h 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 h="8">
                  <a:moveTo>
                    <a:pt x="5" y="3"/>
                  </a:moveTo>
                  <a:lnTo>
                    <a:pt x="4" y="6"/>
                  </a:lnTo>
                  <a:lnTo>
                    <a:pt x="3" y="7"/>
                  </a:lnTo>
                  <a:lnTo>
                    <a:pt x="0" y="6"/>
                  </a:lnTo>
                  <a:lnTo>
                    <a:pt x="0" y="3"/>
                  </a:lnTo>
                  <a:lnTo>
                    <a:pt x="0" y="1"/>
                  </a:lnTo>
                  <a:lnTo>
                    <a:pt x="1" y="0"/>
                  </a:lnTo>
                  <a:lnTo>
                    <a:pt x="4" y="1"/>
                  </a:lnTo>
                  <a:lnTo>
                    <a:pt x="5" y="3"/>
                  </a:lnTo>
                </a:path>
              </a:pathLst>
            </a:custGeom>
            <a:solidFill>
              <a:srgbClr val="000000"/>
            </a:solidFill>
            <a:ln w="12700" cap="rnd" cmpd="sng">
              <a:solidFill>
                <a:srgbClr val="FFFFFF"/>
              </a:solidFill>
              <a:prstDash val="solid"/>
              <a:round/>
              <a:headEnd type="none" w="med" len="med"/>
              <a:tailEnd type="none" w="med" len="med"/>
            </a:ln>
          </p:spPr>
          <p:txBody>
            <a:bodyPr/>
            <a:lstStyle/>
            <a:p>
              <a:endParaRPr lang="en-US" sz="1477" dirty="0"/>
            </a:p>
          </p:txBody>
        </p:sp>
        <p:sp>
          <p:nvSpPr>
            <p:cNvPr id="35918" name="Freeform 67"/>
            <p:cNvSpPr>
              <a:spLocks/>
            </p:cNvSpPr>
            <p:nvPr/>
          </p:nvSpPr>
          <p:spPr bwMode="auto">
            <a:xfrm>
              <a:off x="699" y="2446"/>
              <a:ext cx="7" cy="8"/>
            </a:xfrm>
            <a:custGeom>
              <a:avLst/>
              <a:gdLst>
                <a:gd name="T0" fmla="*/ 13 w 6"/>
                <a:gd name="T1" fmla="*/ 3 h 8"/>
                <a:gd name="T2" fmla="*/ 11 w 6"/>
                <a:gd name="T3" fmla="*/ 6 h 8"/>
                <a:gd name="T4" fmla="*/ 9 w 6"/>
                <a:gd name="T5" fmla="*/ 7 h 8"/>
                <a:gd name="T6" fmla="*/ 0 w 6"/>
                <a:gd name="T7" fmla="*/ 6 h 8"/>
                <a:gd name="T8" fmla="*/ 0 w 6"/>
                <a:gd name="T9" fmla="*/ 3 h 8"/>
                <a:gd name="T10" fmla="*/ 0 w 6"/>
                <a:gd name="T11" fmla="*/ 1 h 8"/>
                <a:gd name="T12" fmla="*/ 1 w 6"/>
                <a:gd name="T13" fmla="*/ 0 h 8"/>
                <a:gd name="T14" fmla="*/ 11 w 6"/>
                <a:gd name="T15" fmla="*/ 1 h 8"/>
                <a:gd name="T16" fmla="*/ 13 w 6"/>
                <a:gd name="T17" fmla="*/ 3 h 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
                <a:gd name="T28" fmla="*/ 0 h 8"/>
                <a:gd name="T29" fmla="*/ 6 w 6"/>
                <a:gd name="T30" fmla="*/ 8 h 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 h="8">
                  <a:moveTo>
                    <a:pt x="5" y="3"/>
                  </a:moveTo>
                  <a:lnTo>
                    <a:pt x="4" y="6"/>
                  </a:lnTo>
                  <a:lnTo>
                    <a:pt x="3" y="7"/>
                  </a:lnTo>
                  <a:lnTo>
                    <a:pt x="0" y="6"/>
                  </a:lnTo>
                  <a:lnTo>
                    <a:pt x="0" y="3"/>
                  </a:lnTo>
                  <a:lnTo>
                    <a:pt x="0" y="1"/>
                  </a:lnTo>
                  <a:lnTo>
                    <a:pt x="1" y="0"/>
                  </a:lnTo>
                  <a:lnTo>
                    <a:pt x="4" y="1"/>
                  </a:lnTo>
                  <a:lnTo>
                    <a:pt x="5" y="3"/>
                  </a:lnTo>
                </a:path>
              </a:pathLst>
            </a:custGeom>
            <a:noFill/>
            <a:ln w="12700" cap="rnd" cmpd="sng">
              <a:solidFill>
                <a:srgbClr val="FFFFFF"/>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en-US" sz="1477" dirty="0"/>
            </a:p>
          </p:txBody>
        </p:sp>
        <p:sp>
          <p:nvSpPr>
            <p:cNvPr id="35919" name="Freeform 68"/>
            <p:cNvSpPr>
              <a:spLocks/>
            </p:cNvSpPr>
            <p:nvPr/>
          </p:nvSpPr>
          <p:spPr bwMode="auto">
            <a:xfrm>
              <a:off x="708" y="2434"/>
              <a:ext cx="8" cy="6"/>
            </a:xfrm>
            <a:custGeom>
              <a:avLst/>
              <a:gdLst>
                <a:gd name="T0" fmla="*/ 13 w 7"/>
                <a:gd name="T1" fmla="*/ 2 h 6"/>
                <a:gd name="T2" fmla="*/ 13 w 7"/>
                <a:gd name="T3" fmla="*/ 4 h 6"/>
                <a:gd name="T4" fmla="*/ 11 w 7"/>
                <a:gd name="T5" fmla="*/ 5 h 6"/>
                <a:gd name="T6" fmla="*/ 2 w 7"/>
                <a:gd name="T7" fmla="*/ 5 h 6"/>
                <a:gd name="T8" fmla="*/ 1 w 7"/>
                <a:gd name="T9" fmla="*/ 3 h 6"/>
                <a:gd name="T10" fmla="*/ 0 w 7"/>
                <a:gd name="T11" fmla="*/ 1 h 6"/>
                <a:gd name="T12" fmla="*/ 1 w 7"/>
                <a:gd name="T13" fmla="*/ 0 h 6"/>
                <a:gd name="T14" fmla="*/ 10 w 7"/>
                <a:gd name="T15" fmla="*/ 0 h 6"/>
                <a:gd name="T16" fmla="*/ 11 w 7"/>
                <a:gd name="T17" fmla="*/ 1 h 6"/>
                <a:gd name="T18" fmla="*/ 13 w 7"/>
                <a:gd name="T19" fmla="*/ 2 h 6"/>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7"/>
                <a:gd name="T31" fmla="*/ 0 h 6"/>
                <a:gd name="T32" fmla="*/ 7 w 7"/>
                <a:gd name="T33" fmla="*/ 6 h 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7" h="6">
                  <a:moveTo>
                    <a:pt x="6" y="2"/>
                  </a:moveTo>
                  <a:lnTo>
                    <a:pt x="6" y="4"/>
                  </a:lnTo>
                  <a:lnTo>
                    <a:pt x="5" y="5"/>
                  </a:lnTo>
                  <a:lnTo>
                    <a:pt x="2" y="5"/>
                  </a:lnTo>
                  <a:lnTo>
                    <a:pt x="1" y="3"/>
                  </a:lnTo>
                  <a:lnTo>
                    <a:pt x="0" y="1"/>
                  </a:lnTo>
                  <a:lnTo>
                    <a:pt x="1" y="0"/>
                  </a:lnTo>
                  <a:lnTo>
                    <a:pt x="4" y="0"/>
                  </a:lnTo>
                  <a:lnTo>
                    <a:pt x="5" y="1"/>
                  </a:lnTo>
                  <a:lnTo>
                    <a:pt x="6" y="2"/>
                  </a:lnTo>
                </a:path>
              </a:pathLst>
            </a:custGeom>
            <a:solidFill>
              <a:srgbClr val="000000"/>
            </a:solidFill>
            <a:ln w="12700" cap="rnd" cmpd="sng">
              <a:solidFill>
                <a:srgbClr val="FFFFFF"/>
              </a:solidFill>
              <a:prstDash val="solid"/>
              <a:round/>
              <a:headEnd type="none" w="med" len="med"/>
              <a:tailEnd type="none" w="med" len="med"/>
            </a:ln>
          </p:spPr>
          <p:txBody>
            <a:bodyPr/>
            <a:lstStyle/>
            <a:p>
              <a:endParaRPr lang="en-US" sz="1477" dirty="0"/>
            </a:p>
          </p:txBody>
        </p:sp>
        <p:sp>
          <p:nvSpPr>
            <p:cNvPr id="35920" name="Freeform 69"/>
            <p:cNvSpPr>
              <a:spLocks/>
            </p:cNvSpPr>
            <p:nvPr/>
          </p:nvSpPr>
          <p:spPr bwMode="auto">
            <a:xfrm>
              <a:off x="708" y="2434"/>
              <a:ext cx="8" cy="6"/>
            </a:xfrm>
            <a:custGeom>
              <a:avLst/>
              <a:gdLst>
                <a:gd name="T0" fmla="*/ 13 w 7"/>
                <a:gd name="T1" fmla="*/ 2 h 6"/>
                <a:gd name="T2" fmla="*/ 13 w 7"/>
                <a:gd name="T3" fmla="*/ 4 h 6"/>
                <a:gd name="T4" fmla="*/ 11 w 7"/>
                <a:gd name="T5" fmla="*/ 5 h 6"/>
                <a:gd name="T6" fmla="*/ 2 w 7"/>
                <a:gd name="T7" fmla="*/ 5 h 6"/>
                <a:gd name="T8" fmla="*/ 1 w 7"/>
                <a:gd name="T9" fmla="*/ 3 h 6"/>
                <a:gd name="T10" fmla="*/ 0 w 7"/>
                <a:gd name="T11" fmla="*/ 1 h 6"/>
                <a:gd name="T12" fmla="*/ 1 w 7"/>
                <a:gd name="T13" fmla="*/ 0 h 6"/>
                <a:gd name="T14" fmla="*/ 10 w 7"/>
                <a:gd name="T15" fmla="*/ 0 h 6"/>
                <a:gd name="T16" fmla="*/ 11 w 7"/>
                <a:gd name="T17" fmla="*/ 1 h 6"/>
                <a:gd name="T18" fmla="*/ 13 w 7"/>
                <a:gd name="T19" fmla="*/ 2 h 6"/>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7"/>
                <a:gd name="T31" fmla="*/ 0 h 6"/>
                <a:gd name="T32" fmla="*/ 7 w 7"/>
                <a:gd name="T33" fmla="*/ 6 h 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7" h="6">
                  <a:moveTo>
                    <a:pt x="6" y="2"/>
                  </a:moveTo>
                  <a:lnTo>
                    <a:pt x="6" y="4"/>
                  </a:lnTo>
                  <a:lnTo>
                    <a:pt x="5" y="5"/>
                  </a:lnTo>
                  <a:lnTo>
                    <a:pt x="2" y="5"/>
                  </a:lnTo>
                  <a:lnTo>
                    <a:pt x="1" y="3"/>
                  </a:lnTo>
                  <a:lnTo>
                    <a:pt x="0" y="1"/>
                  </a:lnTo>
                  <a:lnTo>
                    <a:pt x="1" y="0"/>
                  </a:lnTo>
                  <a:lnTo>
                    <a:pt x="4" y="0"/>
                  </a:lnTo>
                  <a:lnTo>
                    <a:pt x="5" y="1"/>
                  </a:lnTo>
                  <a:lnTo>
                    <a:pt x="6" y="2"/>
                  </a:lnTo>
                </a:path>
              </a:pathLst>
            </a:custGeom>
            <a:noFill/>
            <a:ln w="12700" cap="rnd" cmpd="sng">
              <a:solidFill>
                <a:srgbClr val="FFFFFF"/>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en-US" sz="1477" dirty="0"/>
            </a:p>
          </p:txBody>
        </p:sp>
        <p:sp>
          <p:nvSpPr>
            <p:cNvPr id="35921" name="Freeform 70"/>
            <p:cNvSpPr>
              <a:spLocks/>
            </p:cNvSpPr>
            <p:nvPr/>
          </p:nvSpPr>
          <p:spPr bwMode="auto">
            <a:xfrm>
              <a:off x="722" y="2420"/>
              <a:ext cx="7" cy="8"/>
            </a:xfrm>
            <a:custGeom>
              <a:avLst/>
              <a:gdLst>
                <a:gd name="T0" fmla="*/ 13 w 6"/>
                <a:gd name="T1" fmla="*/ 3 h 8"/>
                <a:gd name="T2" fmla="*/ 11 w 6"/>
                <a:gd name="T3" fmla="*/ 5 h 8"/>
                <a:gd name="T4" fmla="*/ 2 w 6"/>
                <a:gd name="T5" fmla="*/ 7 h 8"/>
                <a:gd name="T6" fmla="*/ 0 w 6"/>
                <a:gd name="T7" fmla="*/ 6 h 8"/>
                <a:gd name="T8" fmla="*/ 0 w 6"/>
                <a:gd name="T9" fmla="*/ 4 h 8"/>
                <a:gd name="T10" fmla="*/ 0 w 6"/>
                <a:gd name="T11" fmla="*/ 3 h 8"/>
                <a:gd name="T12" fmla="*/ 1 w 6"/>
                <a:gd name="T13" fmla="*/ 1 h 8"/>
                <a:gd name="T14" fmla="*/ 9 w 6"/>
                <a:gd name="T15" fmla="*/ 0 h 8"/>
                <a:gd name="T16" fmla="*/ 13 w 6"/>
                <a:gd name="T17" fmla="*/ 2 h 8"/>
                <a:gd name="T18" fmla="*/ 13 w 6"/>
                <a:gd name="T19" fmla="*/ 3 h 8"/>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6"/>
                <a:gd name="T31" fmla="*/ 0 h 8"/>
                <a:gd name="T32" fmla="*/ 6 w 6"/>
                <a:gd name="T33" fmla="*/ 8 h 8"/>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6" h="8">
                  <a:moveTo>
                    <a:pt x="5" y="3"/>
                  </a:moveTo>
                  <a:lnTo>
                    <a:pt x="4" y="5"/>
                  </a:lnTo>
                  <a:lnTo>
                    <a:pt x="2" y="7"/>
                  </a:lnTo>
                  <a:lnTo>
                    <a:pt x="0" y="6"/>
                  </a:lnTo>
                  <a:lnTo>
                    <a:pt x="0" y="4"/>
                  </a:lnTo>
                  <a:lnTo>
                    <a:pt x="0" y="3"/>
                  </a:lnTo>
                  <a:lnTo>
                    <a:pt x="1" y="1"/>
                  </a:lnTo>
                  <a:lnTo>
                    <a:pt x="3" y="0"/>
                  </a:lnTo>
                  <a:lnTo>
                    <a:pt x="5" y="2"/>
                  </a:lnTo>
                  <a:lnTo>
                    <a:pt x="5" y="3"/>
                  </a:lnTo>
                </a:path>
              </a:pathLst>
            </a:custGeom>
            <a:solidFill>
              <a:srgbClr val="000000"/>
            </a:solidFill>
            <a:ln w="12700" cap="rnd" cmpd="sng">
              <a:solidFill>
                <a:srgbClr val="FFFFFF"/>
              </a:solidFill>
              <a:prstDash val="solid"/>
              <a:round/>
              <a:headEnd type="none" w="med" len="med"/>
              <a:tailEnd type="none" w="med" len="med"/>
            </a:ln>
          </p:spPr>
          <p:txBody>
            <a:bodyPr/>
            <a:lstStyle/>
            <a:p>
              <a:endParaRPr lang="en-US" sz="1477" dirty="0"/>
            </a:p>
          </p:txBody>
        </p:sp>
        <p:sp>
          <p:nvSpPr>
            <p:cNvPr id="35922" name="Freeform 71"/>
            <p:cNvSpPr>
              <a:spLocks/>
            </p:cNvSpPr>
            <p:nvPr/>
          </p:nvSpPr>
          <p:spPr bwMode="auto">
            <a:xfrm>
              <a:off x="722" y="2420"/>
              <a:ext cx="7" cy="8"/>
            </a:xfrm>
            <a:custGeom>
              <a:avLst/>
              <a:gdLst>
                <a:gd name="T0" fmla="*/ 13 w 6"/>
                <a:gd name="T1" fmla="*/ 3 h 8"/>
                <a:gd name="T2" fmla="*/ 11 w 6"/>
                <a:gd name="T3" fmla="*/ 5 h 8"/>
                <a:gd name="T4" fmla="*/ 2 w 6"/>
                <a:gd name="T5" fmla="*/ 7 h 8"/>
                <a:gd name="T6" fmla="*/ 0 w 6"/>
                <a:gd name="T7" fmla="*/ 6 h 8"/>
                <a:gd name="T8" fmla="*/ 0 w 6"/>
                <a:gd name="T9" fmla="*/ 4 h 8"/>
                <a:gd name="T10" fmla="*/ 0 w 6"/>
                <a:gd name="T11" fmla="*/ 3 h 8"/>
                <a:gd name="T12" fmla="*/ 1 w 6"/>
                <a:gd name="T13" fmla="*/ 1 h 8"/>
                <a:gd name="T14" fmla="*/ 9 w 6"/>
                <a:gd name="T15" fmla="*/ 0 h 8"/>
                <a:gd name="T16" fmla="*/ 13 w 6"/>
                <a:gd name="T17" fmla="*/ 2 h 8"/>
                <a:gd name="T18" fmla="*/ 13 w 6"/>
                <a:gd name="T19" fmla="*/ 3 h 8"/>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6"/>
                <a:gd name="T31" fmla="*/ 0 h 8"/>
                <a:gd name="T32" fmla="*/ 6 w 6"/>
                <a:gd name="T33" fmla="*/ 8 h 8"/>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6" h="8">
                  <a:moveTo>
                    <a:pt x="5" y="3"/>
                  </a:moveTo>
                  <a:lnTo>
                    <a:pt x="4" y="5"/>
                  </a:lnTo>
                  <a:lnTo>
                    <a:pt x="2" y="7"/>
                  </a:lnTo>
                  <a:lnTo>
                    <a:pt x="0" y="6"/>
                  </a:lnTo>
                  <a:lnTo>
                    <a:pt x="0" y="4"/>
                  </a:lnTo>
                  <a:lnTo>
                    <a:pt x="0" y="3"/>
                  </a:lnTo>
                  <a:lnTo>
                    <a:pt x="1" y="1"/>
                  </a:lnTo>
                  <a:lnTo>
                    <a:pt x="3" y="0"/>
                  </a:lnTo>
                  <a:lnTo>
                    <a:pt x="5" y="2"/>
                  </a:lnTo>
                  <a:lnTo>
                    <a:pt x="5" y="3"/>
                  </a:lnTo>
                </a:path>
              </a:pathLst>
            </a:custGeom>
            <a:noFill/>
            <a:ln w="12700" cap="rnd" cmpd="sng">
              <a:solidFill>
                <a:srgbClr val="FFFFFF"/>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en-US" sz="1477" dirty="0"/>
            </a:p>
          </p:txBody>
        </p:sp>
        <p:sp>
          <p:nvSpPr>
            <p:cNvPr id="35923" name="Freeform 72"/>
            <p:cNvSpPr>
              <a:spLocks/>
            </p:cNvSpPr>
            <p:nvPr/>
          </p:nvSpPr>
          <p:spPr bwMode="auto">
            <a:xfrm>
              <a:off x="735" y="2411"/>
              <a:ext cx="8" cy="6"/>
            </a:xfrm>
            <a:custGeom>
              <a:avLst/>
              <a:gdLst>
                <a:gd name="T0" fmla="*/ 13 w 7"/>
                <a:gd name="T1" fmla="*/ 3 h 6"/>
                <a:gd name="T2" fmla="*/ 13 w 7"/>
                <a:gd name="T3" fmla="*/ 4 h 6"/>
                <a:gd name="T4" fmla="*/ 11 w 7"/>
                <a:gd name="T5" fmla="*/ 5 h 6"/>
                <a:gd name="T6" fmla="*/ 2 w 7"/>
                <a:gd name="T7" fmla="*/ 5 h 6"/>
                <a:gd name="T8" fmla="*/ 1 w 7"/>
                <a:gd name="T9" fmla="*/ 3 h 6"/>
                <a:gd name="T10" fmla="*/ 0 w 7"/>
                <a:gd name="T11" fmla="*/ 2 h 6"/>
                <a:gd name="T12" fmla="*/ 1 w 7"/>
                <a:gd name="T13" fmla="*/ 0 h 6"/>
                <a:gd name="T14" fmla="*/ 10 w 7"/>
                <a:gd name="T15" fmla="*/ 0 h 6"/>
                <a:gd name="T16" fmla="*/ 11 w 7"/>
                <a:gd name="T17" fmla="*/ 0 h 6"/>
                <a:gd name="T18" fmla="*/ 13 w 7"/>
                <a:gd name="T19" fmla="*/ 3 h 6"/>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7"/>
                <a:gd name="T31" fmla="*/ 0 h 6"/>
                <a:gd name="T32" fmla="*/ 7 w 7"/>
                <a:gd name="T33" fmla="*/ 6 h 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7" h="6">
                  <a:moveTo>
                    <a:pt x="6" y="3"/>
                  </a:moveTo>
                  <a:lnTo>
                    <a:pt x="6" y="4"/>
                  </a:lnTo>
                  <a:lnTo>
                    <a:pt x="5" y="5"/>
                  </a:lnTo>
                  <a:lnTo>
                    <a:pt x="2" y="5"/>
                  </a:lnTo>
                  <a:lnTo>
                    <a:pt x="1" y="3"/>
                  </a:lnTo>
                  <a:lnTo>
                    <a:pt x="0" y="2"/>
                  </a:lnTo>
                  <a:lnTo>
                    <a:pt x="1" y="0"/>
                  </a:lnTo>
                  <a:lnTo>
                    <a:pt x="4" y="0"/>
                  </a:lnTo>
                  <a:lnTo>
                    <a:pt x="5" y="0"/>
                  </a:lnTo>
                  <a:lnTo>
                    <a:pt x="6" y="3"/>
                  </a:lnTo>
                </a:path>
              </a:pathLst>
            </a:custGeom>
            <a:solidFill>
              <a:srgbClr val="000000"/>
            </a:solidFill>
            <a:ln w="12700" cap="rnd" cmpd="sng">
              <a:solidFill>
                <a:srgbClr val="FFFFFF"/>
              </a:solidFill>
              <a:prstDash val="solid"/>
              <a:round/>
              <a:headEnd type="none" w="med" len="med"/>
              <a:tailEnd type="none" w="med" len="med"/>
            </a:ln>
          </p:spPr>
          <p:txBody>
            <a:bodyPr/>
            <a:lstStyle/>
            <a:p>
              <a:endParaRPr lang="en-US" sz="1477" dirty="0"/>
            </a:p>
          </p:txBody>
        </p:sp>
        <p:sp>
          <p:nvSpPr>
            <p:cNvPr id="35924" name="Freeform 73"/>
            <p:cNvSpPr>
              <a:spLocks/>
            </p:cNvSpPr>
            <p:nvPr/>
          </p:nvSpPr>
          <p:spPr bwMode="auto">
            <a:xfrm>
              <a:off x="735" y="2411"/>
              <a:ext cx="8" cy="6"/>
            </a:xfrm>
            <a:custGeom>
              <a:avLst/>
              <a:gdLst>
                <a:gd name="T0" fmla="*/ 13 w 7"/>
                <a:gd name="T1" fmla="*/ 3 h 6"/>
                <a:gd name="T2" fmla="*/ 13 w 7"/>
                <a:gd name="T3" fmla="*/ 4 h 6"/>
                <a:gd name="T4" fmla="*/ 11 w 7"/>
                <a:gd name="T5" fmla="*/ 5 h 6"/>
                <a:gd name="T6" fmla="*/ 2 w 7"/>
                <a:gd name="T7" fmla="*/ 5 h 6"/>
                <a:gd name="T8" fmla="*/ 1 w 7"/>
                <a:gd name="T9" fmla="*/ 3 h 6"/>
                <a:gd name="T10" fmla="*/ 0 w 7"/>
                <a:gd name="T11" fmla="*/ 2 h 6"/>
                <a:gd name="T12" fmla="*/ 1 w 7"/>
                <a:gd name="T13" fmla="*/ 0 h 6"/>
                <a:gd name="T14" fmla="*/ 10 w 7"/>
                <a:gd name="T15" fmla="*/ 0 h 6"/>
                <a:gd name="T16" fmla="*/ 11 w 7"/>
                <a:gd name="T17" fmla="*/ 0 h 6"/>
                <a:gd name="T18" fmla="*/ 13 w 7"/>
                <a:gd name="T19" fmla="*/ 3 h 6"/>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7"/>
                <a:gd name="T31" fmla="*/ 0 h 6"/>
                <a:gd name="T32" fmla="*/ 7 w 7"/>
                <a:gd name="T33" fmla="*/ 6 h 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7" h="6">
                  <a:moveTo>
                    <a:pt x="6" y="3"/>
                  </a:moveTo>
                  <a:lnTo>
                    <a:pt x="6" y="4"/>
                  </a:lnTo>
                  <a:lnTo>
                    <a:pt x="5" y="5"/>
                  </a:lnTo>
                  <a:lnTo>
                    <a:pt x="2" y="5"/>
                  </a:lnTo>
                  <a:lnTo>
                    <a:pt x="1" y="3"/>
                  </a:lnTo>
                  <a:lnTo>
                    <a:pt x="0" y="2"/>
                  </a:lnTo>
                  <a:lnTo>
                    <a:pt x="1" y="0"/>
                  </a:lnTo>
                  <a:lnTo>
                    <a:pt x="4" y="0"/>
                  </a:lnTo>
                  <a:lnTo>
                    <a:pt x="5" y="0"/>
                  </a:lnTo>
                  <a:lnTo>
                    <a:pt x="6" y="3"/>
                  </a:lnTo>
                </a:path>
              </a:pathLst>
            </a:custGeom>
            <a:noFill/>
            <a:ln w="12700" cap="rnd" cmpd="sng">
              <a:solidFill>
                <a:srgbClr val="FFFFFF"/>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en-US" sz="1477" dirty="0"/>
            </a:p>
          </p:txBody>
        </p:sp>
        <p:sp>
          <p:nvSpPr>
            <p:cNvPr id="35925" name="Freeform 74"/>
            <p:cNvSpPr>
              <a:spLocks/>
            </p:cNvSpPr>
            <p:nvPr/>
          </p:nvSpPr>
          <p:spPr bwMode="auto">
            <a:xfrm>
              <a:off x="752" y="2401"/>
              <a:ext cx="5" cy="6"/>
            </a:xfrm>
            <a:custGeom>
              <a:avLst/>
              <a:gdLst>
                <a:gd name="T0" fmla="*/ 13 w 4"/>
                <a:gd name="T1" fmla="*/ 2 h 6"/>
                <a:gd name="T2" fmla="*/ 10 w 4"/>
                <a:gd name="T3" fmla="*/ 4 h 6"/>
                <a:gd name="T4" fmla="*/ 1 w 4"/>
                <a:gd name="T5" fmla="*/ 5 h 6"/>
                <a:gd name="T6" fmla="*/ 0 w 4"/>
                <a:gd name="T7" fmla="*/ 4 h 6"/>
                <a:gd name="T8" fmla="*/ 0 w 4"/>
                <a:gd name="T9" fmla="*/ 2 h 6"/>
                <a:gd name="T10" fmla="*/ 1 w 4"/>
                <a:gd name="T11" fmla="*/ 1 h 6"/>
                <a:gd name="T12" fmla="*/ 10 w 4"/>
                <a:gd name="T13" fmla="*/ 0 h 6"/>
                <a:gd name="T14" fmla="*/ 13 w 4"/>
                <a:gd name="T15" fmla="*/ 1 h 6"/>
                <a:gd name="T16" fmla="*/ 13 w 4"/>
                <a:gd name="T17" fmla="*/ 2 h 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4"/>
                <a:gd name="T28" fmla="*/ 0 h 6"/>
                <a:gd name="T29" fmla="*/ 4 w 4"/>
                <a:gd name="T30" fmla="*/ 6 h 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4" h="6">
                  <a:moveTo>
                    <a:pt x="3" y="2"/>
                  </a:moveTo>
                  <a:lnTo>
                    <a:pt x="2" y="4"/>
                  </a:lnTo>
                  <a:lnTo>
                    <a:pt x="1" y="5"/>
                  </a:lnTo>
                  <a:lnTo>
                    <a:pt x="0" y="4"/>
                  </a:lnTo>
                  <a:lnTo>
                    <a:pt x="0" y="2"/>
                  </a:lnTo>
                  <a:lnTo>
                    <a:pt x="1" y="1"/>
                  </a:lnTo>
                  <a:lnTo>
                    <a:pt x="2" y="0"/>
                  </a:lnTo>
                  <a:lnTo>
                    <a:pt x="3" y="1"/>
                  </a:lnTo>
                  <a:lnTo>
                    <a:pt x="3" y="2"/>
                  </a:lnTo>
                </a:path>
              </a:pathLst>
            </a:custGeom>
            <a:solidFill>
              <a:srgbClr val="000000"/>
            </a:solidFill>
            <a:ln w="12700" cap="rnd" cmpd="sng">
              <a:solidFill>
                <a:srgbClr val="FFFFFF"/>
              </a:solidFill>
              <a:prstDash val="solid"/>
              <a:round/>
              <a:headEnd type="none" w="med" len="med"/>
              <a:tailEnd type="none" w="med" len="med"/>
            </a:ln>
          </p:spPr>
          <p:txBody>
            <a:bodyPr/>
            <a:lstStyle/>
            <a:p>
              <a:endParaRPr lang="en-US" sz="1477" dirty="0"/>
            </a:p>
          </p:txBody>
        </p:sp>
        <p:sp>
          <p:nvSpPr>
            <p:cNvPr id="35926" name="Freeform 75"/>
            <p:cNvSpPr>
              <a:spLocks/>
            </p:cNvSpPr>
            <p:nvPr/>
          </p:nvSpPr>
          <p:spPr bwMode="auto">
            <a:xfrm>
              <a:off x="752" y="2401"/>
              <a:ext cx="5" cy="6"/>
            </a:xfrm>
            <a:custGeom>
              <a:avLst/>
              <a:gdLst>
                <a:gd name="T0" fmla="*/ 13 w 4"/>
                <a:gd name="T1" fmla="*/ 2 h 6"/>
                <a:gd name="T2" fmla="*/ 10 w 4"/>
                <a:gd name="T3" fmla="*/ 4 h 6"/>
                <a:gd name="T4" fmla="*/ 1 w 4"/>
                <a:gd name="T5" fmla="*/ 5 h 6"/>
                <a:gd name="T6" fmla="*/ 0 w 4"/>
                <a:gd name="T7" fmla="*/ 4 h 6"/>
                <a:gd name="T8" fmla="*/ 0 w 4"/>
                <a:gd name="T9" fmla="*/ 2 h 6"/>
                <a:gd name="T10" fmla="*/ 1 w 4"/>
                <a:gd name="T11" fmla="*/ 1 h 6"/>
                <a:gd name="T12" fmla="*/ 10 w 4"/>
                <a:gd name="T13" fmla="*/ 0 h 6"/>
                <a:gd name="T14" fmla="*/ 13 w 4"/>
                <a:gd name="T15" fmla="*/ 1 h 6"/>
                <a:gd name="T16" fmla="*/ 13 w 4"/>
                <a:gd name="T17" fmla="*/ 2 h 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4"/>
                <a:gd name="T28" fmla="*/ 0 h 6"/>
                <a:gd name="T29" fmla="*/ 4 w 4"/>
                <a:gd name="T30" fmla="*/ 6 h 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4" h="6">
                  <a:moveTo>
                    <a:pt x="3" y="2"/>
                  </a:moveTo>
                  <a:lnTo>
                    <a:pt x="2" y="4"/>
                  </a:lnTo>
                  <a:lnTo>
                    <a:pt x="1" y="5"/>
                  </a:lnTo>
                  <a:lnTo>
                    <a:pt x="0" y="4"/>
                  </a:lnTo>
                  <a:lnTo>
                    <a:pt x="0" y="2"/>
                  </a:lnTo>
                  <a:lnTo>
                    <a:pt x="1" y="1"/>
                  </a:lnTo>
                  <a:lnTo>
                    <a:pt x="2" y="0"/>
                  </a:lnTo>
                  <a:lnTo>
                    <a:pt x="3" y="1"/>
                  </a:lnTo>
                  <a:lnTo>
                    <a:pt x="3" y="2"/>
                  </a:lnTo>
                </a:path>
              </a:pathLst>
            </a:custGeom>
            <a:noFill/>
            <a:ln w="12700" cap="rnd" cmpd="sng">
              <a:solidFill>
                <a:srgbClr val="FFFFFF"/>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en-US" sz="1477" dirty="0"/>
            </a:p>
          </p:txBody>
        </p:sp>
        <p:sp>
          <p:nvSpPr>
            <p:cNvPr id="35927" name="Freeform 76"/>
            <p:cNvSpPr>
              <a:spLocks/>
            </p:cNvSpPr>
            <p:nvPr/>
          </p:nvSpPr>
          <p:spPr bwMode="auto">
            <a:xfrm>
              <a:off x="770" y="2393"/>
              <a:ext cx="6" cy="7"/>
            </a:xfrm>
            <a:custGeom>
              <a:avLst/>
              <a:gdLst>
                <a:gd name="T0" fmla="*/ 5 w 6"/>
                <a:gd name="T1" fmla="*/ 3 h 7"/>
                <a:gd name="T2" fmla="*/ 4 w 6"/>
                <a:gd name="T3" fmla="*/ 5 h 7"/>
                <a:gd name="T4" fmla="*/ 3 w 6"/>
                <a:gd name="T5" fmla="*/ 6 h 7"/>
                <a:gd name="T6" fmla="*/ 1 w 6"/>
                <a:gd name="T7" fmla="*/ 5 h 7"/>
                <a:gd name="T8" fmla="*/ 0 w 6"/>
                <a:gd name="T9" fmla="*/ 3 h 7"/>
                <a:gd name="T10" fmla="*/ 1 w 6"/>
                <a:gd name="T11" fmla="*/ 0 h 7"/>
                <a:gd name="T12" fmla="*/ 2 w 6"/>
                <a:gd name="T13" fmla="*/ 0 h 7"/>
                <a:gd name="T14" fmla="*/ 4 w 6"/>
                <a:gd name="T15" fmla="*/ 0 h 7"/>
                <a:gd name="T16" fmla="*/ 5 w 6"/>
                <a:gd name="T17" fmla="*/ 3 h 7"/>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
                <a:gd name="T28" fmla="*/ 0 h 7"/>
                <a:gd name="T29" fmla="*/ 6 w 6"/>
                <a:gd name="T30" fmla="*/ 7 h 7"/>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 h="7">
                  <a:moveTo>
                    <a:pt x="5" y="3"/>
                  </a:moveTo>
                  <a:lnTo>
                    <a:pt x="4" y="5"/>
                  </a:lnTo>
                  <a:lnTo>
                    <a:pt x="3" y="6"/>
                  </a:lnTo>
                  <a:lnTo>
                    <a:pt x="1" y="5"/>
                  </a:lnTo>
                  <a:lnTo>
                    <a:pt x="0" y="3"/>
                  </a:lnTo>
                  <a:lnTo>
                    <a:pt x="1" y="0"/>
                  </a:lnTo>
                  <a:lnTo>
                    <a:pt x="2" y="0"/>
                  </a:lnTo>
                  <a:lnTo>
                    <a:pt x="4" y="0"/>
                  </a:lnTo>
                  <a:lnTo>
                    <a:pt x="5" y="3"/>
                  </a:lnTo>
                </a:path>
              </a:pathLst>
            </a:custGeom>
            <a:solidFill>
              <a:srgbClr val="000000"/>
            </a:solidFill>
            <a:ln w="12700" cap="rnd" cmpd="sng">
              <a:solidFill>
                <a:srgbClr val="FFFFFF"/>
              </a:solidFill>
              <a:prstDash val="solid"/>
              <a:round/>
              <a:headEnd type="none" w="med" len="med"/>
              <a:tailEnd type="none" w="med" len="med"/>
            </a:ln>
          </p:spPr>
          <p:txBody>
            <a:bodyPr/>
            <a:lstStyle/>
            <a:p>
              <a:endParaRPr lang="en-US" sz="1477" dirty="0"/>
            </a:p>
          </p:txBody>
        </p:sp>
        <p:sp>
          <p:nvSpPr>
            <p:cNvPr id="35928" name="Freeform 77"/>
            <p:cNvSpPr>
              <a:spLocks/>
            </p:cNvSpPr>
            <p:nvPr/>
          </p:nvSpPr>
          <p:spPr bwMode="auto">
            <a:xfrm>
              <a:off x="770" y="2393"/>
              <a:ext cx="6" cy="7"/>
            </a:xfrm>
            <a:custGeom>
              <a:avLst/>
              <a:gdLst>
                <a:gd name="T0" fmla="*/ 5 w 6"/>
                <a:gd name="T1" fmla="*/ 3 h 7"/>
                <a:gd name="T2" fmla="*/ 4 w 6"/>
                <a:gd name="T3" fmla="*/ 5 h 7"/>
                <a:gd name="T4" fmla="*/ 3 w 6"/>
                <a:gd name="T5" fmla="*/ 6 h 7"/>
                <a:gd name="T6" fmla="*/ 1 w 6"/>
                <a:gd name="T7" fmla="*/ 5 h 7"/>
                <a:gd name="T8" fmla="*/ 0 w 6"/>
                <a:gd name="T9" fmla="*/ 3 h 7"/>
                <a:gd name="T10" fmla="*/ 1 w 6"/>
                <a:gd name="T11" fmla="*/ 0 h 7"/>
                <a:gd name="T12" fmla="*/ 2 w 6"/>
                <a:gd name="T13" fmla="*/ 0 h 7"/>
                <a:gd name="T14" fmla="*/ 4 w 6"/>
                <a:gd name="T15" fmla="*/ 0 h 7"/>
                <a:gd name="T16" fmla="*/ 5 w 6"/>
                <a:gd name="T17" fmla="*/ 3 h 7"/>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
                <a:gd name="T28" fmla="*/ 0 h 7"/>
                <a:gd name="T29" fmla="*/ 6 w 6"/>
                <a:gd name="T30" fmla="*/ 7 h 7"/>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 h="7">
                  <a:moveTo>
                    <a:pt x="5" y="3"/>
                  </a:moveTo>
                  <a:lnTo>
                    <a:pt x="4" y="5"/>
                  </a:lnTo>
                  <a:lnTo>
                    <a:pt x="3" y="6"/>
                  </a:lnTo>
                  <a:lnTo>
                    <a:pt x="1" y="5"/>
                  </a:lnTo>
                  <a:lnTo>
                    <a:pt x="0" y="3"/>
                  </a:lnTo>
                  <a:lnTo>
                    <a:pt x="1" y="0"/>
                  </a:lnTo>
                  <a:lnTo>
                    <a:pt x="2" y="0"/>
                  </a:lnTo>
                  <a:lnTo>
                    <a:pt x="4" y="0"/>
                  </a:lnTo>
                  <a:lnTo>
                    <a:pt x="5" y="3"/>
                  </a:lnTo>
                </a:path>
              </a:pathLst>
            </a:custGeom>
            <a:noFill/>
            <a:ln w="12700" cap="rnd" cmpd="sng">
              <a:solidFill>
                <a:srgbClr val="FFFFFF"/>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en-US" sz="1477" dirty="0"/>
            </a:p>
          </p:txBody>
        </p:sp>
        <p:sp>
          <p:nvSpPr>
            <p:cNvPr id="35929" name="Freeform 78"/>
            <p:cNvSpPr>
              <a:spLocks/>
            </p:cNvSpPr>
            <p:nvPr/>
          </p:nvSpPr>
          <p:spPr bwMode="auto">
            <a:xfrm>
              <a:off x="714" y="2373"/>
              <a:ext cx="285" cy="190"/>
            </a:xfrm>
            <a:custGeom>
              <a:avLst/>
              <a:gdLst>
                <a:gd name="T0" fmla="*/ 375 w 263"/>
                <a:gd name="T1" fmla="*/ 0 h 190"/>
                <a:gd name="T2" fmla="*/ 0 w 263"/>
                <a:gd name="T3" fmla="*/ 138 h 190"/>
                <a:gd name="T4" fmla="*/ 50 w 263"/>
                <a:gd name="T5" fmla="*/ 189 h 190"/>
                <a:gd name="T6" fmla="*/ 425 w 263"/>
                <a:gd name="T7" fmla="*/ 50 h 190"/>
                <a:gd name="T8" fmla="*/ 375 w 263"/>
                <a:gd name="T9" fmla="*/ 0 h 190"/>
                <a:gd name="T10" fmla="*/ 0 60000 65536"/>
                <a:gd name="T11" fmla="*/ 0 60000 65536"/>
                <a:gd name="T12" fmla="*/ 0 60000 65536"/>
                <a:gd name="T13" fmla="*/ 0 60000 65536"/>
                <a:gd name="T14" fmla="*/ 0 60000 65536"/>
                <a:gd name="T15" fmla="*/ 0 w 263"/>
                <a:gd name="T16" fmla="*/ 0 h 190"/>
                <a:gd name="T17" fmla="*/ 263 w 263"/>
                <a:gd name="T18" fmla="*/ 190 h 190"/>
              </a:gdLst>
              <a:ahLst/>
              <a:cxnLst>
                <a:cxn ang="T10">
                  <a:pos x="T0" y="T1"/>
                </a:cxn>
                <a:cxn ang="T11">
                  <a:pos x="T2" y="T3"/>
                </a:cxn>
                <a:cxn ang="T12">
                  <a:pos x="T4" y="T5"/>
                </a:cxn>
                <a:cxn ang="T13">
                  <a:pos x="T6" y="T7"/>
                </a:cxn>
                <a:cxn ang="T14">
                  <a:pos x="T8" y="T9"/>
                </a:cxn>
              </a:cxnLst>
              <a:rect l="T15" t="T16" r="T17" b="T18"/>
              <a:pathLst>
                <a:path w="263" h="190">
                  <a:moveTo>
                    <a:pt x="231" y="0"/>
                  </a:moveTo>
                  <a:lnTo>
                    <a:pt x="0" y="138"/>
                  </a:lnTo>
                  <a:lnTo>
                    <a:pt x="30" y="189"/>
                  </a:lnTo>
                  <a:lnTo>
                    <a:pt x="262" y="50"/>
                  </a:lnTo>
                  <a:lnTo>
                    <a:pt x="231" y="0"/>
                  </a:lnTo>
                </a:path>
              </a:pathLst>
            </a:custGeom>
            <a:solidFill>
              <a:srgbClr val="808080"/>
            </a:solidFill>
            <a:ln w="12700" cap="rnd" cmpd="sng">
              <a:solidFill>
                <a:srgbClr val="000000"/>
              </a:solidFill>
              <a:prstDash val="solid"/>
              <a:round/>
              <a:headEnd type="none" w="med" len="med"/>
              <a:tailEnd type="none" w="med" len="med"/>
            </a:ln>
          </p:spPr>
          <p:txBody>
            <a:bodyPr/>
            <a:lstStyle/>
            <a:p>
              <a:endParaRPr lang="en-US" sz="1477" dirty="0"/>
            </a:p>
          </p:txBody>
        </p:sp>
        <p:sp>
          <p:nvSpPr>
            <p:cNvPr id="35930" name="Freeform 79"/>
            <p:cNvSpPr>
              <a:spLocks/>
            </p:cNvSpPr>
            <p:nvPr/>
          </p:nvSpPr>
          <p:spPr bwMode="auto">
            <a:xfrm>
              <a:off x="714" y="2373"/>
              <a:ext cx="285" cy="190"/>
            </a:xfrm>
            <a:custGeom>
              <a:avLst/>
              <a:gdLst>
                <a:gd name="T0" fmla="*/ 375 w 263"/>
                <a:gd name="T1" fmla="*/ 0 h 190"/>
                <a:gd name="T2" fmla="*/ 0 w 263"/>
                <a:gd name="T3" fmla="*/ 138 h 190"/>
                <a:gd name="T4" fmla="*/ 50 w 263"/>
                <a:gd name="T5" fmla="*/ 189 h 190"/>
                <a:gd name="T6" fmla="*/ 425 w 263"/>
                <a:gd name="T7" fmla="*/ 50 h 190"/>
                <a:gd name="T8" fmla="*/ 375 w 263"/>
                <a:gd name="T9" fmla="*/ 0 h 190"/>
                <a:gd name="T10" fmla="*/ 0 60000 65536"/>
                <a:gd name="T11" fmla="*/ 0 60000 65536"/>
                <a:gd name="T12" fmla="*/ 0 60000 65536"/>
                <a:gd name="T13" fmla="*/ 0 60000 65536"/>
                <a:gd name="T14" fmla="*/ 0 60000 65536"/>
                <a:gd name="T15" fmla="*/ 0 w 263"/>
                <a:gd name="T16" fmla="*/ 0 h 190"/>
                <a:gd name="T17" fmla="*/ 263 w 263"/>
                <a:gd name="T18" fmla="*/ 190 h 190"/>
              </a:gdLst>
              <a:ahLst/>
              <a:cxnLst>
                <a:cxn ang="T10">
                  <a:pos x="T0" y="T1"/>
                </a:cxn>
                <a:cxn ang="T11">
                  <a:pos x="T2" y="T3"/>
                </a:cxn>
                <a:cxn ang="T12">
                  <a:pos x="T4" y="T5"/>
                </a:cxn>
                <a:cxn ang="T13">
                  <a:pos x="T6" y="T7"/>
                </a:cxn>
                <a:cxn ang="T14">
                  <a:pos x="T8" y="T9"/>
                </a:cxn>
              </a:cxnLst>
              <a:rect l="T15" t="T16" r="T17" b="T18"/>
              <a:pathLst>
                <a:path w="263" h="190">
                  <a:moveTo>
                    <a:pt x="231" y="0"/>
                  </a:moveTo>
                  <a:lnTo>
                    <a:pt x="0" y="138"/>
                  </a:lnTo>
                  <a:lnTo>
                    <a:pt x="30" y="189"/>
                  </a:lnTo>
                  <a:lnTo>
                    <a:pt x="262" y="50"/>
                  </a:lnTo>
                  <a:lnTo>
                    <a:pt x="231" y="0"/>
                  </a:lnTo>
                </a:path>
              </a:pathLst>
            </a:custGeom>
            <a:noFill/>
            <a:ln w="12700" cap="rnd" cmpd="sng">
              <a:solidFill>
                <a:srgbClr val="000000"/>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en-US" sz="1477" dirty="0"/>
            </a:p>
          </p:txBody>
        </p:sp>
        <p:sp>
          <p:nvSpPr>
            <p:cNvPr id="35931" name="Freeform 80"/>
            <p:cNvSpPr>
              <a:spLocks/>
            </p:cNvSpPr>
            <p:nvPr/>
          </p:nvSpPr>
          <p:spPr bwMode="auto">
            <a:xfrm>
              <a:off x="880" y="2320"/>
              <a:ext cx="430" cy="241"/>
            </a:xfrm>
            <a:custGeom>
              <a:avLst/>
              <a:gdLst>
                <a:gd name="T0" fmla="*/ 0 w 397"/>
                <a:gd name="T1" fmla="*/ 182 h 241"/>
                <a:gd name="T2" fmla="*/ 60 w 397"/>
                <a:gd name="T3" fmla="*/ 204 h 241"/>
                <a:gd name="T4" fmla="*/ 116 w 397"/>
                <a:gd name="T5" fmla="*/ 221 h 241"/>
                <a:gd name="T6" fmla="*/ 167 w 397"/>
                <a:gd name="T7" fmla="*/ 233 h 241"/>
                <a:gd name="T8" fmla="*/ 213 w 397"/>
                <a:gd name="T9" fmla="*/ 238 h 241"/>
                <a:gd name="T10" fmla="*/ 255 w 397"/>
                <a:gd name="T11" fmla="*/ 240 h 241"/>
                <a:gd name="T12" fmla="*/ 294 w 397"/>
                <a:gd name="T13" fmla="*/ 236 h 241"/>
                <a:gd name="T14" fmla="*/ 330 w 397"/>
                <a:gd name="T15" fmla="*/ 227 h 241"/>
                <a:gd name="T16" fmla="*/ 365 w 397"/>
                <a:gd name="T17" fmla="*/ 214 h 241"/>
                <a:gd name="T18" fmla="*/ 396 w 397"/>
                <a:gd name="T19" fmla="*/ 198 h 241"/>
                <a:gd name="T20" fmla="*/ 428 w 397"/>
                <a:gd name="T21" fmla="*/ 177 h 241"/>
                <a:gd name="T22" fmla="*/ 461 w 397"/>
                <a:gd name="T23" fmla="*/ 154 h 241"/>
                <a:gd name="T24" fmla="*/ 494 w 397"/>
                <a:gd name="T25" fmla="*/ 128 h 241"/>
                <a:gd name="T26" fmla="*/ 524 w 397"/>
                <a:gd name="T27" fmla="*/ 98 h 241"/>
                <a:gd name="T28" fmla="*/ 562 w 397"/>
                <a:gd name="T29" fmla="*/ 68 h 241"/>
                <a:gd name="T30" fmla="*/ 598 w 397"/>
                <a:gd name="T31" fmla="*/ 34 h 241"/>
                <a:gd name="T32" fmla="*/ 640 w 397"/>
                <a:gd name="T33" fmla="*/ 0 h 241"/>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397"/>
                <a:gd name="T52" fmla="*/ 0 h 241"/>
                <a:gd name="T53" fmla="*/ 397 w 397"/>
                <a:gd name="T54" fmla="*/ 241 h 241"/>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397" h="241">
                  <a:moveTo>
                    <a:pt x="0" y="182"/>
                  </a:moveTo>
                  <a:lnTo>
                    <a:pt x="37" y="204"/>
                  </a:lnTo>
                  <a:lnTo>
                    <a:pt x="72" y="221"/>
                  </a:lnTo>
                  <a:lnTo>
                    <a:pt x="103" y="233"/>
                  </a:lnTo>
                  <a:lnTo>
                    <a:pt x="132" y="238"/>
                  </a:lnTo>
                  <a:lnTo>
                    <a:pt x="158" y="240"/>
                  </a:lnTo>
                  <a:lnTo>
                    <a:pt x="182" y="236"/>
                  </a:lnTo>
                  <a:lnTo>
                    <a:pt x="205" y="227"/>
                  </a:lnTo>
                  <a:lnTo>
                    <a:pt x="226" y="214"/>
                  </a:lnTo>
                  <a:lnTo>
                    <a:pt x="246" y="198"/>
                  </a:lnTo>
                  <a:lnTo>
                    <a:pt x="265" y="177"/>
                  </a:lnTo>
                  <a:lnTo>
                    <a:pt x="285" y="154"/>
                  </a:lnTo>
                  <a:lnTo>
                    <a:pt x="306" y="128"/>
                  </a:lnTo>
                  <a:lnTo>
                    <a:pt x="325" y="98"/>
                  </a:lnTo>
                  <a:lnTo>
                    <a:pt x="348" y="68"/>
                  </a:lnTo>
                  <a:lnTo>
                    <a:pt x="371" y="34"/>
                  </a:lnTo>
                  <a:lnTo>
                    <a:pt x="396" y="0"/>
                  </a:lnTo>
                </a:path>
              </a:pathLst>
            </a:custGeom>
            <a:noFill/>
            <a:ln w="50800" cap="rnd" cmpd="sng">
              <a:solidFill>
                <a:srgbClr val="000000"/>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en-US" sz="1477" dirty="0"/>
            </a:p>
          </p:txBody>
        </p:sp>
        <p:sp>
          <p:nvSpPr>
            <p:cNvPr id="35932" name="Freeform 81"/>
            <p:cNvSpPr>
              <a:spLocks/>
            </p:cNvSpPr>
            <p:nvPr/>
          </p:nvSpPr>
          <p:spPr bwMode="auto">
            <a:xfrm>
              <a:off x="867" y="2490"/>
              <a:ext cx="14" cy="16"/>
            </a:xfrm>
            <a:custGeom>
              <a:avLst/>
              <a:gdLst>
                <a:gd name="T0" fmla="*/ 3 w 13"/>
                <a:gd name="T1" fmla="*/ 15 h 16"/>
                <a:gd name="T2" fmla="*/ 2 w 13"/>
                <a:gd name="T3" fmla="*/ 14 h 16"/>
                <a:gd name="T4" fmla="*/ 1 w 13"/>
                <a:gd name="T5" fmla="*/ 13 h 16"/>
                <a:gd name="T6" fmla="*/ 0 w 13"/>
                <a:gd name="T7" fmla="*/ 11 h 16"/>
                <a:gd name="T8" fmla="*/ 0 w 13"/>
                <a:gd name="T9" fmla="*/ 11 h 16"/>
                <a:gd name="T10" fmla="*/ 0 w 13"/>
                <a:gd name="T11" fmla="*/ 9 h 16"/>
                <a:gd name="T12" fmla="*/ 0 w 13"/>
                <a:gd name="T13" fmla="*/ 6 h 16"/>
                <a:gd name="T14" fmla="*/ 0 w 13"/>
                <a:gd name="T15" fmla="*/ 5 h 16"/>
                <a:gd name="T16" fmla="*/ 1 w 13"/>
                <a:gd name="T17" fmla="*/ 4 h 16"/>
                <a:gd name="T18" fmla="*/ 2 w 13"/>
                <a:gd name="T19" fmla="*/ 2 h 16"/>
                <a:gd name="T20" fmla="*/ 3 w 13"/>
                <a:gd name="T21" fmla="*/ 1 h 16"/>
                <a:gd name="T22" fmla="*/ 4 w 13"/>
                <a:gd name="T23" fmla="*/ 0 h 16"/>
                <a:gd name="T24" fmla="*/ 5 w 13"/>
                <a:gd name="T25" fmla="*/ 0 h 16"/>
                <a:gd name="T26" fmla="*/ 13 w 13"/>
                <a:gd name="T27" fmla="*/ 0 h 16"/>
                <a:gd name="T28" fmla="*/ 14 w 13"/>
                <a:gd name="T29" fmla="*/ 0 h 16"/>
                <a:gd name="T30" fmla="*/ 15 w 13"/>
                <a:gd name="T31" fmla="*/ 0 h 16"/>
                <a:gd name="T32" fmla="*/ 17 w 13"/>
                <a:gd name="T33" fmla="*/ 0 h 16"/>
                <a:gd name="T34" fmla="*/ 18 w 13"/>
                <a:gd name="T35" fmla="*/ 1 h 16"/>
                <a:gd name="T36" fmla="*/ 3 w 13"/>
                <a:gd name="T37" fmla="*/ 15 h 1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13"/>
                <a:gd name="T58" fmla="*/ 0 h 16"/>
                <a:gd name="T59" fmla="*/ 13 w 13"/>
                <a:gd name="T60" fmla="*/ 16 h 1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13" h="16">
                  <a:moveTo>
                    <a:pt x="3" y="15"/>
                  </a:moveTo>
                  <a:lnTo>
                    <a:pt x="2" y="14"/>
                  </a:lnTo>
                  <a:lnTo>
                    <a:pt x="1" y="13"/>
                  </a:lnTo>
                  <a:lnTo>
                    <a:pt x="0" y="11"/>
                  </a:lnTo>
                  <a:lnTo>
                    <a:pt x="0" y="9"/>
                  </a:lnTo>
                  <a:lnTo>
                    <a:pt x="0" y="6"/>
                  </a:lnTo>
                  <a:lnTo>
                    <a:pt x="0" y="5"/>
                  </a:lnTo>
                  <a:lnTo>
                    <a:pt x="1" y="4"/>
                  </a:lnTo>
                  <a:lnTo>
                    <a:pt x="2" y="2"/>
                  </a:lnTo>
                  <a:lnTo>
                    <a:pt x="3" y="1"/>
                  </a:lnTo>
                  <a:lnTo>
                    <a:pt x="4" y="0"/>
                  </a:lnTo>
                  <a:lnTo>
                    <a:pt x="5" y="0"/>
                  </a:lnTo>
                  <a:lnTo>
                    <a:pt x="7" y="0"/>
                  </a:lnTo>
                  <a:lnTo>
                    <a:pt x="8" y="0"/>
                  </a:lnTo>
                  <a:lnTo>
                    <a:pt x="9" y="0"/>
                  </a:lnTo>
                  <a:lnTo>
                    <a:pt x="11" y="0"/>
                  </a:lnTo>
                  <a:lnTo>
                    <a:pt x="12" y="1"/>
                  </a:lnTo>
                  <a:lnTo>
                    <a:pt x="3" y="15"/>
                  </a:lnTo>
                </a:path>
              </a:pathLst>
            </a:custGeom>
            <a:solidFill>
              <a:srgbClr val="000000"/>
            </a:solidFill>
            <a:ln>
              <a:noFill/>
            </a:ln>
            <a:extLst>
              <a:ext uri="{91240B29-F687-4F45-9708-019B960494DF}">
                <a14:hiddenLine xmlns:a14="http://schemas.microsoft.com/office/drawing/2010/main" w="12700" cap="rnd" cmpd="sng">
                  <a:solidFill>
                    <a:srgbClr val="000000"/>
                  </a:solidFill>
                  <a:prstDash val="solid"/>
                  <a:round/>
                  <a:headEnd type="none" w="med" len="med"/>
                  <a:tailEnd type="none" w="med" len="med"/>
                </a14:hiddenLine>
              </a:ext>
            </a:extLst>
          </p:spPr>
          <p:txBody>
            <a:bodyPr/>
            <a:lstStyle/>
            <a:p>
              <a:endParaRPr lang="en-US" sz="1477" dirty="0"/>
            </a:p>
          </p:txBody>
        </p:sp>
        <p:sp>
          <p:nvSpPr>
            <p:cNvPr id="35933" name="Freeform 82"/>
            <p:cNvSpPr>
              <a:spLocks/>
            </p:cNvSpPr>
            <p:nvPr/>
          </p:nvSpPr>
          <p:spPr bwMode="auto">
            <a:xfrm>
              <a:off x="1299" y="2308"/>
              <a:ext cx="18" cy="13"/>
            </a:xfrm>
            <a:custGeom>
              <a:avLst/>
              <a:gdLst>
                <a:gd name="T0" fmla="*/ 0 w 16"/>
                <a:gd name="T1" fmla="*/ 3 h 13"/>
                <a:gd name="T2" fmla="*/ 1 w 16"/>
                <a:gd name="T3" fmla="*/ 3 h 13"/>
                <a:gd name="T4" fmla="*/ 2 w 16"/>
                <a:gd name="T5" fmla="*/ 1 h 13"/>
                <a:gd name="T6" fmla="*/ 10 w 16"/>
                <a:gd name="T7" fmla="*/ 1 h 13"/>
                <a:gd name="T8" fmla="*/ 11 w 16"/>
                <a:gd name="T9" fmla="*/ 0 h 13"/>
                <a:gd name="T10" fmla="*/ 12 w 16"/>
                <a:gd name="T11" fmla="*/ 0 h 13"/>
                <a:gd name="T12" fmla="*/ 16 w 16"/>
                <a:gd name="T13" fmla="*/ 0 h 13"/>
                <a:gd name="T14" fmla="*/ 18 w 16"/>
                <a:gd name="T15" fmla="*/ 0 h 13"/>
                <a:gd name="T16" fmla="*/ 21 w 16"/>
                <a:gd name="T17" fmla="*/ 1 h 13"/>
                <a:gd name="T18" fmla="*/ 21 w 16"/>
                <a:gd name="T19" fmla="*/ 1 h 13"/>
                <a:gd name="T20" fmla="*/ 27 w 16"/>
                <a:gd name="T21" fmla="*/ 3 h 13"/>
                <a:gd name="T22" fmla="*/ 29 w 16"/>
                <a:gd name="T23" fmla="*/ 3 h 13"/>
                <a:gd name="T24" fmla="*/ 30 w 16"/>
                <a:gd name="T25" fmla="*/ 5 h 13"/>
                <a:gd name="T26" fmla="*/ 30 w 16"/>
                <a:gd name="T27" fmla="*/ 6 h 13"/>
                <a:gd name="T28" fmla="*/ 30 w 16"/>
                <a:gd name="T29" fmla="*/ 8 h 13"/>
                <a:gd name="T30" fmla="*/ 30 w 16"/>
                <a:gd name="T31" fmla="*/ 9 h 13"/>
                <a:gd name="T32" fmla="*/ 30 w 16"/>
                <a:gd name="T33" fmla="*/ 10 h 13"/>
                <a:gd name="T34" fmla="*/ 30 w 16"/>
                <a:gd name="T35" fmla="*/ 11 h 13"/>
                <a:gd name="T36" fmla="*/ 29 w 16"/>
                <a:gd name="T37" fmla="*/ 12 h 13"/>
                <a:gd name="T38" fmla="*/ 0 w 16"/>
                <a:gd name="T39" fmla="*/ 3 h 13"/>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16"/>
                <a:gd name="T61" fmla="*/ 0 h 13"/>
                <a:gd name="T62" fmla="*/ 16 w 16"/>
                <a:gd name="T63" fmla="*/ 13 h 13"/>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16" h="13">
                  <a:moveTo>
                    <a:pt x="0" y="3"/>
                  </a:moveTo>
                  <a:lnTo>
                    <a:pt x="1" y="3"/>
                  </a:lnTo>
                  <a:lnTo>
                    <a:pt x="2" y="1"/>
                  </a:lnTo>
                  <a:lnTo>
                    <a:pt x="4" y="1"/>
                  </a:lnTo>
                  <a:lnTo>
                    <a:pt x="5" y="0"/>
                  </a:lnTo>
                  <a:lnTo>
                    <a:pt x="6" y="0"/>
                  </a:lnTo>
                  <a:lnTo>
                    <a:pt x="8" y="0"/>
                  </a:lnTo>
                  <a:lnTo>
                    <a:pt x="9" y="0"/>
                  </a:lnTo>
                  <a:lnTo>
                    <a:pt x="11" y="1"/>
                  </a:lnTo>
                  <a:lnTo>
                    <a:pt x="13" y="3"/>
                  </a:lnTo>
                  <a:lnTo>
                    <a:pt x="14" y="3"/>
                  </a:lnTo>
                  <a:lnTo>
                    <a:pt x="15" y="5"/>
                  </a:lnTo>
                  <a:lnTo>
                    <a:pt x="15" y="6"/>
                  </a:lnTo>
                  <a:lnTo>
                    <a:pt x="15" y="8"/>
                  </a:lnTo>
                  <a:lnTo>
                    <a:pt x="15" y="9"/>
                  </a:lnTo>
                  <a:lnTo>
                    <a:pt x="15" y="10"/>
                  </a:lnTo>
                  <a:lnTo>
                    <a:pt x="15" y="11"/>
                  </a:lnTo>
                  <a:lnTo>
                    <a:pt x="14" y="12"/>
                  </a:lnTo>
                  <a:lnTo>
                    <a:pt x="0" y="3"/>
                  </a:lnTo>
                </a:path>
              </a:pathLst>
            </a:custGeom>
            <a:solidFill>
              <a:srgbClr val="000000"/>
            </a:solidFill>
            <a:ln>
              <a:noFill/>
            </a:ln>
            <a:extLst>
              <a:ext uri="{91240B29-F687-4F45-9708-019B960494DF}">
                <a14:hiddenLine xmlns:a14="http://schemas.microsoft.com/office/drawing/2010/main" w="12700" cap="rnd" cmpd="sng">
                  <a:solidFill>
                    <a:srgbClr val="000000"/>
                  </a:solidFill>
                  <a:prstDash val="solid"/>
                  <a:round/>
                  <a:headEnd type="none" w="med" len="med"/>
                  <a:tailEnd type="none" w="med" len="med"/>
                </a14:hiddenLine>
              </a:ext>
            </a:extLst>
          </p:spPr>
          <p:txBody>
            <a:bodyPr/>
            <a:lstStyle/>
            <a:p>
              <a:endParaRPr lang="en-US" sz="1477" dirty="0"/>
            </a:p>
          </p:txBody>
        </p:sp>
        <p:sp>
          <p:nvSpPr>
            <p:cNvPr id="35934" name="Freeform 83"/>
            <p:cNvSpPr>
              <a:spLocks/>
            </p:cNvSpPr>
            <p:nvPr/>
          </p:nvSpPr>
          <p:spPr bwMode="auto">
            <a:xfrm>
              <a:off x="536" y="2981"/>
              <a:ext cx="416" cy="437"/>
            </a:xfrm>
            <a:custGeom>
              <a:avLst/>
              <a:gdLst>
                <a:gd name="T0" fmla="*/ 326 w 384"/>
                <a:gd name="T1" fmla="*/ 324 h 437"/>
                <a:gd name="T2" fmla="*/ 142 w 384"/>
                <a:gd name="T3" fmla="*/ 417 h 437"/>
                <a:gd name="T4" fmla="*/ 112 w 384"/>
                <a:gd name="T5" fmla="*/ 416 h 437"/>
                <a:gd name="T6" fmla="*/ 87 w 384"/>
                <a:gd name="T7" fmla="*/ 410 h 437"/>
                <a:gd name="T8" fmla="*/ 63 w 384"/>
                <a:gd name="T9" fmla="*/ 402 h 437"/>
                <a:gd name="T10" fmla="*/ 43 w 384"/>
                <a:gd name="T11" fmla="*/ 391 h 437"/>
                <a:gd name="T12" fmla="*/ 28 w 384"/>
                <a:gd name="T13" fmla="*/ 375 h 437"/>
                <a:gd name="T14" fmla="*/ 16 w 384"/>
                <a:gd name="T15" fmla="*/ 357 h 437"/>
                <a:gd name="T16" fmla="*/ 4 w 384"/>
                <a:gd name="T17" fmla="*/ 334 h 437"/>
                <a:gd name="T18" fmla="*/ 0 w 384"/>
                <a:gd name="T19" fmla="*/ 309 h 437"/>
                <a:gd name="T20" fmla="*/ 56 w 384"/>
                <a:gd name="T21" fmla="*/ 292 h 437"/>
                <a:gd name="T22" fmla="*/ 103 w 384"/>
                <a:gd name="T23" fmla="*/ 275 h 437"/>
                <a:gd name="T24" fmla="*/ 140 w 384"/>
                <a:gd name="T25" fmla="*/ 257 h 437"/>
                <a:gd name="T26" fmla="*/ 169 w 384"/>
                <a:gd name="T27" fmla="*/ 241 h 437"/>
                <a:gd name="T28" fmla="*/ 185 w 384"/>
                <a:gd name="T29" fmla="*/ 225 h 437"/>
                <a:gd name="T30" fmla="*/ 194 w 384"/>
                <a:gd name="T31" fmla="*/ 209 h 437"/>
                <a:gd name="T32" fmla="*/ 194 w 384"/>
                <a:gd name="T33" fmla="*/ 192 h 437"/>
                <a:gd name="T34" fmla="*/ 181 w 384"/>
                <a:gd name="T35" fmla="*/ 177 h 437"/>
                <a:gd name="T36" fmla="*/ 238 w 384"/>
                <a:gd name="T37" fmla="*/ 157 h 437"/>
                <a:gd name="T38" fmla="*/ 293 w 384"/>
                <a:gd name="T39" fmla="*/ 138 h 437"/>
                <a:gd name="T40" fmla="*/ 337 w 384"/>
                <a:gd name="T41" fmla="*/ 119 h 437"/>
                <a:gd name="T42" fmla="*/ 380 w 384"/>
                <a:gd name="T43" fmla="*/ 101 h 437"/>
                <a:gd name="T44" fmla="*/ 410 w 384"/>
                <a:gd name="T45" fmla="*/ 81 h 437"/>
                <a:gd name="T46" fmla="*/ 432 w 384"/>
                <a:gd name="T47" fmla="*/ 63 h 437"/>
                <a:gd name="T48" fmla="*/ 452 w 384"/>
                <a:gd name="T49" fmla="*/ 46 h 437"/>
                <a:gd name="T50" fmla="*/ 473 w 384"/>
                <a:gd name="T51" fmla="*/ 31 h 437"/>
                <a:gd name="T52" fmla="*/ 495 w 384"/>
                <a:gd name="T53" fmla="*/ 19 h 437"/>
                <a:gd name="T54" fmla="*/ 516 w 384"/>
                <a:gd name="T55" fmla="*/ 9 h 437"/>
                <a:gd name="T56" fmla="*/ 535 w 384"/>
                <a:gd name="T57" fmla="*/ 3 h 437"/>
                <a:gd name="T58" fmla="*/ 555 w 384"/>
                <a:gd name="T59" fmla="*/ 0 h 437"/>
                <a:gd name="T60" fmla="*/ 569 w 384"/>
                <a:gd name="T61" fmla="*/ 0 h 437"/>
                <a:gd name="T62" fmla="*/ 589 w 384"/>
                <a:gd name="T63" fmla="*/ 5 h 437"/>
                <a:gd name="T64" fmla="*/ 606 w 384"/>
                <a:gd name="T65" fmla="*/ 12 h 437"/>
                <a:gd name="T66" fmla="*/ 620 w 384"/>
                <a:gd name="T67" fmla="*/ 23 h 437"/>
                <a:gd name="T68" fmla="*/ 606 w 384"/>
                <a:gd name="T69" fmla="*/ 67 h 437"/>
                <a:gd name="T70" fmla="*/ 581 w 384"/>
                <a:gd name="T71" fmla="*/ 109 h 437"/>
                <a:gd name="T72" fmla="*/ 555 w 384"/>
                <a:gd name="T73" fmla="*/ 147 h 437"/>
                <a:gd name="T74" fmla="*/ 518 w 384"/>
                <a:gd name="T75" fmla="*/ 184 h 437"/>
                <a:gd name="T76" fmla="*/ 473 w 384"/>
                <a:gd name="T77" fmla="*/ 217 h 437"/>
                <a:gd name="T78" fmla="*/ 422 w 384"/>
                <a:gd name="T79" fmla="*/ 249 h 437"/>
                <a:gd name="T80" fmla="*/ 362 w 384"/>
                <a:gd name="T81" fmla="*/ 278 h 437"/>
                <a:gd name="T82" fmla="*/ 293 w 384"/>
                <a:gd name="T83" fmla="*/ 306 h 437"/>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384"/>
                <a:gd name="T127" fmla="*/ 0 h 437"/>
                <a:gd name="T128" fmla="*/ 384 w 384"/>
                <a:gd name="T129" fmla="*/ 437 h 437"/>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384" h="437">
                  <a:moveTo>
                    <a:pt x="181" y="306"/>
                  </a:moveTo>
                  <a:lnTo>
                    <a:pt x="202" y="324"/>
                  </a:lnTo>
                  <a:lnTo>
                    <a:pt x="109" y="436"/>
                  </a:lnTo>
                  <a:lnTo>
                    <a:pt x="88" y="417"/>
                  </a:lnTo>
                  <a:lnTo>
                    <a:pt x="77" y="417"/>
                  </a:lnTo>
                  <a:lnTo>
                    <a:pt x="69" y="416"/>
                  </a:lnTo>
                  <a:lnTo>
                    <a:pt x="61" y="413"/>
                  </a:lnTo>
                  <a:lnTo>
                    <a:pt x="54" y="410"/>
                  </a:lnTo>
                  <a:lnTo>
                    <a:pt x="46" y="406"/>
                  </a:lnTo>
                  <a:lnTo>
                    <a:pt x="39" y="402"/>
                  </a:lnTo>
                  <a:lnTo>
                    <a:pt x="33" y="396"/>
                  </a:lnTo>
                  <a:lnTo>
                    <a:pt x="27" y="391"/>
                  </a:lnTo>
                  <a:lnTo>
                    <a:pt x="21" y="383"/>
                  </a:lnTo>
                  <a:lnTo>
                    <a:pt x="17" y="375"/>
                  </a:lnTo>
                  <a:lnTo>
                    <a:pt x="13" y="366"/>
                  </a:lnTo>
                  <a:lnTo>
                    <a:pt x="10" y="357"/>
                  </a:lnTo>
                  <a:lnTo>
                    <a:pt x="6" y="345"/>
                  </a:lnTo>
                  <a:lnTo>
                    <a:pt x="4" y="334"/>
                  </a:lnTo>
                  <a:lnTo>
                    <a:pt x="1" y="322"/>
                  </a:lnTo>
                  <a:lnTo>
                    <a:pt x="0" y="309"/>
                  </a:lnTo>
                  <a:lnTo>
                    <a:pt x="18" y="300"/>
                  </a:lnTo>
                  <a:lnTo>
                    <a:pt x="35" y="292"/>
                  </a:lnTo>
                  <a:lnTo>
                    <a:pt x="50" y="283"/>
                  </a:lnTo>
                  <a:lnTo>
                    <a:pt x="64" y="275"/>
                  </a:lnTo>
                  <a:lnTo>
                    <a:pt x="76" y="266"/>
                  </a:lnTo>
                  <a:lnTo>
                    <a:pt x="87" y="257"/>
                  </a:lnTo>
                  <a:lnTo>
                    <a:pt x="96" y="249"/>
                  </a:lnTo>
                  <a:lnTo>
                    <a:pt x="105" y="241"/>
                  </a:lnTo>
                  <a:lnTo>
                    <a:pt x="110" y="233"/>
                  </a:lnTo>
                  <a:lnTo>
                    <a:pt x="115" y="225"/>
                  </a:lnTo>
                  <a:lnTo>
                    <a:pt x="118" y="216"/>
                  </a:lnTo>
                  <a:lnTo>
                    <a:pt x="119" y="209"/>
                  </a:lnTo>
                  <a:lnTo>
                    <a:pt x="121" y="200"/>
                  </a:lnTo>
                  <a:lnTo>
                    <a:pt x="119" y="192"/>
                  </a:lnTo>
                  <a:lnTo>
                    <a:pt x="116" y="185"/>
                  </a:lnTo>
                  <a:lnTo>
                    <a:pt x="112" y="177"/>
                  </a:lnTo>
                  <a:lnTo>
                    <a:pt x="130" y="167"/>
                  </a:lnTo>
                  <a:lnTo>
                    <a:pt x="148" y="157"/>
                  </a:lnTo>
                  <a:lnTo>
                    <a:pt x="165" y="147"/>
                  </a:lnTo>
                  <a:lnTo>
                    <a:pt x="181" y="138"/>
                  </a:lnTo>
                  <a:lnTo>
                    <a:pt x="196" y="128"/>
                  </a:lnTo>
                  <a:lnTo>
                    <a:pt x="209" y="119"/>
                  </a:lnTo>
                  <a:lnTo>
                    <a:pt x="222" y="109"/>
                  </a:lnTo>
                  <a:lnTo>
                    <a:pt x="235" y="101"/>
                  </a:lnTo>
                  <a:lnTo>
                    <a:pt x="244" y="91"/>
                  </a:lnTo>
                  <a:lnTo>
                    <a:pt x="253" y="81"/>
                  </a:lnTo>
                  <a:lnTo>
                    <a:pt x="261" y="72"/>
                  </a:lnTo>
                  <a:lnTo>
                    <a:pt x="268" y="63"/>
                  </a:lnTo>
                  <a:lnTo>
                    <a:pt x="274" y="53"/>
                  </a:lnTo>
                  <a:lnTo>
                    <a:pt x="280" y="46"/>
                  </a:lnTo>
                  <a:lnTo>
                    <a:pt x="286" y="37"/>
                  </a:lnTo>
                  <a:lnTo>
                    <a:pt x="293" y="31"/>
                  </a:lnTo>
                  <a:lnTo>
                    <a:pt x="299" y="23"/>
                  </a:lnTo>
                  <a:lnTo>
                    <a:pt x="306" y="19"/>
                  </a:lnTo>
                  <a:lnTo>
                    <a:pt x="312" y="14"/>
                  </a:lnTo>
                  <a:lnTo>
                    <a:pt x="318" y="9"/>
                  </a:lnTo>
                  <a:lnTo>
                    <a:pt x="325" y="5"/>
                  </a:lnTo>
                  <a:lnTo>
                    <a:pt x="331" y="3"/>
                  </a:lnTo>
                  <a:lnTo>
                    <a:pt x="337" y="1"/>
                  </a:lnTo>
                  <a:lnTo>
                    <a:pt x="343" y="0"/>
                  </a:lnTo>
                  <a:lnTo>
                    <a:pt x="348" y="0"/>
                  </a:lnTo>
                  <a:lnTo>
                    <a:pt x="353" y="0"/>
                  </a:lnTo>
                  <a:lnTo>
                    <a:pt x="358" y="2"/>
                  </a:lnTo>
                  <a:lnTo>
                    <a:pt x="364" y="5"/>
                  </a:lnTo>
                  <a:lnTo>
                    <a:pt x="369" y="8"/>
                  </a:lnTo>
                  <a:lnTo>
                    <a:pt x="374" y="12"/>
                  </a:lnTo>
                  <a:lnTo>
                    <a:pt x="378" y="17"/>
                  </a:lnTo>
                  <a:lnTo>
                    <a:pt x="383" y="23"/>
                  </a:lnTo>
                  <a:lnTo>
                    <a:pt x="378" y="46"/>
                  </a:lnTo>
                  <a:lnTo>
                    <a:pt x="374" y="67"/>
                  </a:lnTo>
                  <a:lnTo>
                    <a:pt x="368" y="88"/>
                  </a:lnTo>
                  <a:lnTo>
                    <a:pt x="360" y="109"/>
                  </a:lnTo>
                  <a:lnTo>
                    <a:pt x="352" y="128"/>
                  </a:lnTo>
                  <a:lnTo>
                    <a:pt x="343" y="147"/>
                  </a:lnTo>
                  <a:lnTo>
                    <a:pt x="332" y="165"/>
                  </a:lnTo>
                  <a:lnTo>
                    <a:pt x="320" y="184"/>
                  </a:lnTo>
                  <a:lnTo>
                    <a:pt x="306" y="200"/>
                  </a:lnTo>
                  <a:lnTo>
                    <a:pt x="293" y="217"/>
                  </a:lnTo>
                  <a:lnTo>
                    <a:pt x="276" y="234"/>
                  </a:lnTo>
                  <a:lnTo>
                    <a:pt x="260" y="249"/>
                  </a:lnTo>
                  <a:lnTo>
                    <a:pt x="242" y="264"/>
                  </a:lnTo>
                  <a:lnTo>
                    <a:pt x="223" y="278"/>
                  </a:lnTo>
                  <a:lnTo>
                    <a:pt x="202" y="292"/>
                  </a:lnTo>
                  <a:lnTo>
                    <a:pt x="181" y="306"/>
                  </a:lnTo>
                </a:path>
              </a:pathLst>
            </a:custGeom>
            <a:solidFill>
              <a:srgbClr val="000000"/>
            </a:solidFill>
            <a:ln w="12700" cap="rnd" cmpd="sng">
              <a:solidFill>
                <a:srgbClr val="000000"/>
              </a:solidFill>
              <a:prstDash val="solid"/>
              <a:round/>
              <a:headEnd type="none" w="med" len="med"/>
              <a:tailEnd type="none" w="med" len="med"/>
            </a:ln>
          </p:spPr>
          <p:txBody>
            <a:bodyPr/>
            <a:lstStyle/>
            <a:p>
              <a:endParaRPr lang="en-US" sz="1477" dirty="0"/>
            </a:p>
          </p:txBody>
        </p:sp>
        <p:sp>
          <p:nvSpPr>
            <p:cNvPr id="35935" name="Freeform 84"/>
            <p:cNvSpPr>
              <a:spLocks/>
            </p:cNvSpPr>
            <p:nvPr/>
          </p:nvSpPr>
          <p:spPr bwMode="auto">
            <a:xfrm>
              <a:off x="536" y="2981"/>
              <a:ext cx="416" cy="437"/>
            </a:xfrm>
            <a:custGeom>
              <a:avLst/>
              <a:gdLst>
                <a:gd name="T0" fmla="*/ 326 w 384"/>
                <a:gd name="T1" fmla="*/ 324 h 437"/>
                <a:gd name="T2" fmla="*/ 142 w 384"/>
                <a:gd name="T3" fmla="*/ 417 h 437"/>
                <a:gd name="T4" fmla="*/ 112 w 384"/>
                <a:gd name="T5" fmla="*/ 416 h 437"/>
                <a:gd name="T6" fmla="*/ 87 w 384"/>
                <a:gd name="T7" fmla="*/ 410 h 437"/>
                <a:gd name="T8" fmla="*/ 63 w 384"/>
                <a:gd name="T9" fmla="*/ 402 h 437"/>
                <a:gd name="T10" fmla="*/ 43 w 384"/>
                <a:gd name="T11" fmla="*/ 391 h 437"/>
                <a:gd name="T12" fmla="*/ 28 w 384"/>
                <a:gd name="T13" fmla="*/ 375 h 437"/>
                <a:gd name="T14" fmla="*/ 16 w 384"/>
                <a:gd name="T15" fmla="*/ 357 h 437"/>
                <a:gd name="T16" fmla="*/ 4 w 384"/>
                <a:gd name="T17" fmla="*/ 334 h 437"/>
                <a:gd name="T18" fmla="*/ 0 w 384"/>
                <a:gd name="T19" fmla="*/ 309 h 437"/>
                <a:gd name="T20" fmla="*/ 56 w 384"/>
                <a:gd name="T21" fmla="*/ 292 h 437"/>
                <a:gd name="T22" fmla="*/ 103 w 384"/>
                <a:gd name="T23" fmla="*/ 275 h 437"/>
                <a:gd name="T24" fmla="*/ 140 w 384"/>
                <a:gd name="T25" fmla="*/ 257 h 437"/>
                <a:gd name="T26" fmla="*/ 169 w 384"/>
                <a:gd name="T27" fmla="*/ 241 h 437"/>
                <a:gd name="T28" fmla="*/ 185 w 384"/>
                <a:gd name="T29" fmla="*/ 225 h 437"/>
                <a:gd name="T30" fmla="*/ 194 w 384"/>
                <a:gd name="T31" fmla="*/ 209 h 437"/>
                <a:gd name="T32" fmla="*/ 194 w 384"/>
                <a:gd name="T33" fmla="*/ 192 h 437"/>
                <a:gd name="T34" fmla="*/ 181 w 384"/>
                <a:gd name="T35" fmla="*/ 177 h 437"/>
                <a:gd name="T36" fmla="*/ 238 w 384"/>
                <a:gd name="T37" fmla="*/ 157 h 437"/>
                <a:gd name="T38" fmla="*/ 293 w 384"/>
                <a:gd name="T39" fmla="*/ 138 h 437"/>
                <a:gd name="T40" fmla="*/ 337 w 384"/>
                <a:gd name="T41" fmla="*/ 119 h 437"/>
                <a:gd name="T42" fmla="*/ 380 w 384"/>
                <a:gd name="T43" fmla="*/ 101 h 437"/>
                <a:gd name="T44" fmla="*/ 410 w 384"/>
                <a:gd name="T45" fmla="*/ 81 h 437"/>
                <a:gd name="T46" fmla="*/ 432 w 384"/>
                <a:gd name="T47" fmla="*/ 63 h 437"/>
                <a:gd name="T48" fmla="*/ 452 w 384"/>
                <a:gd name="T49" fmla="*/ 46 h 437"/>
                <a:gd name="T50" fmla="*/ 473 w 384"/>
                <a:gd name="T51" fmla="*/ 31 h 437"/>
                <a:gd name="T52" fmla="*/ 495 w 384"/>
                <a:gd name="T53" fmla="*/ 19 h 437"/>
                <a:gd name="T54" fmla="*/ 516 w 384"/>
                <a:gd name="T55" fmla="*/ 9 h 437"/>
                <a:gd name="T56" fmla="*/ 535 w 384"/>
                <a:gd name="T57" fmla="*/ 3 h 437"/>
                <a:gd name="T58" fmla="*/ 555 w 384"/>
                <a:gd name="T59" fmla="*/ 0 h 437"/>
                <a:gd name="T60" fmla="*/ 569 w 384"/>
                <a:gd name="T61" fmla="*/ 0 h 437"/>
                <a:gd name="T62" fmla="*/ 589 w 384"/>
                <a:gd name="T63" fmla="*/ 5 h 437"/>
                <a:gd name="T64" fmla="*/ 606 w 384"/>
                <a:gd name="T65" fmla="*/ 12 h 437"/>
                <a:gd name="T66" fmla="*/ 620 w 384"/>
                <a:gd name="T67" fmla="*/ 23 h 437"/>
                <a:gd name="T68" fmla="*/ 606 w 384"/>
                <a:gd name="T69" fmla="*/ 67 h 437"/>
                <a:gd name="T70" fmla="*/ 581 w 384"/>
                <a:gd name="T71" fmla="*/ 109 h 437"/>
                <a:gd name="T72" fmla="*/ 555 w 384"/>
                <a:gd name="T73" fmla="*/ 147 h 437"/>
                <a:gd name="T74" fmla="*/ 518 w 384"/>
                <a:gd name="T75" fmla="*/ 184 h 437"/>
                <a:gd name="T76" fmla="*/ 473 w 384"/>
                <a:gd name="T77" fmla="*/ 217 h 437"/>
                <a:gd name="T78" fmla="*/ 422 w 384"/>
                <a:gd name="T79" fmla="*/ 249 h 437"/>
                <a:gd name="T80" fmla="*/ 362 w 384"/>
                <a:gd name="T81" fmla="*/ 278 h 437"/>
                <a:gd name="T82" fmla="*/ 293 w 384"/>
                <a:gd name="T83" fmla="*/ 306 h 437"/>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384"/>
                <a:gd name="T127" fmla="*/ 0 h 437"/>
                <a:gd name="T128" fmla="*/ 384 w 384"/>
                <a:gd name="T129" fmla="*/ 437 h 437"/>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384" h="437">
                  <a:moveTo>
                    <a:pt x="181" y="306"/>
                  </a:moveTo>
                  <a:lnTo>
                    <a:pt x="202" y="324"/>
                  </a:lnTo>
                  <a:lnTo>
                    <a:pt x="109" y="436"/>
                  </a:lnTo>
                  <a:lnTo>
                    <a:pt x="88" y="417"/>
                  </a:lnTo>
                  <a:lnTo>
                    <a:pt x="77" y="417"/>
                  </a:lnTo>
                  <a:lnTo>
                    <a:pt x="69" y="416"/>
                  </a:lnTo>
                  <a:lnTo>
                    <a:pt x="61" y="413"/>
                  </a:lnTo>
                  <a:lnTo>
                    <a:pt x="54" y="410"/>
                  </a:lnTo>
                  <a:lnTo>
                    <a:pt x="46" y="406"/>
                  </a:lnTo>
                  <a:lnTo>
                    <a:pt x="39" y="402"/>
                  </a:lnTo>
                  <a:lnTo>
                    <a:pt x="33" y="396"/>
                  </a:lnTo>
                  <a:lnTo>
                    <a:pt x="27" y="391"/>
                  </a:lnTo>
                  <a:lnTo>
                    <a:pt x="21" y="383"/>
                  </a:lnTo>
                  <a:lnTo>
                    <a:pt x="17" y="375"/>
                  </a:lnTo>
                  <a:lnTo>
                    <a:pt x="13" y="366"/>
                  </a:lnTo>
                  <a:lnTo>
                    <a:pt x="10" y="357"/>
                  </a:lnTo>
                  <a:lnTo>
                    <a:pt x="6" y="345"/>
                  </a:lnTo>
                  <a:lnTo>
                    <a:pt x="4" y="334"/>
                  </a:lnTo>
                  <a:lnTo>
                    <a:pt x="1" y="322"/>
                  </a:lnTo>
                  <a:lnTo>
                    <a:pt x="0" y="309"/>
                  </a:lnTo>
                  <a:lnTo>
                    <a:pt x="18" y="300"/>
                  </a:lnTo>
                  <a:lnTo>
                    <a:pt x="35" y="292"/>
                  </a:lnTo>
                  <a:lnTo>
                    <a:pt x="50" y="283"/>
                  </a:lnTo>
                  <a:lnTo>
                    <a:pt x="64" y="275"/>
                  </a:lnTo>
                  <a:lnTo>
                    <a:pt x="76" y="266"/>
                  </a:lnTo>
                  <a:lnTo>
                    <a:pt x="87" y="257"/>
                  </a:lnTo>
                  <a:lnTo>
                    <a:pt x="96" y="249"/>
                  </a:lnTo>
                  <a:lnTo>
                    <a:pt x="105" y="241"/>
                  </a:lnTo>
                  <a:lnTo>
                    <a:pt x="110" y="233"/>
                  </a:lnTo>
                  <a:lnTo>
                    <a:pt x="115" y="225"/>
                  </a:lnTo>
                  <a:lnTo>
                    <a:pt x="118" y="216"/>
                  </a:lnTo>
                  <a:lnTo>
                    <a:pt x="119" y="209"/>
                  </a:lnTo>
                  <a:lnTo>
                    <a:pt x="121" y="200"/>
                  </a:lnTo>
                  <a:lnTo>
                    <a:pt x="119" y="192"/>
                  </a:lnTo>
                  <a:lnTo>
                    <a:pt x="116" y="185"/>
                  </a:lnTo>
                  <a:lnTo>
                    <a:pt x="112" y="177"/>
                  </a:lnTo>
                  <a:lnTo>
                    <a:pt x="130" y="167"/>
                  </a:lnTo>
                  <a:lnTo>
                    <a:pt x="148" y="157"/>
                  </a:lnTo>
                  <a:lnTo>
                    <a:pt x="165" y="147"/>
                  </a:lnTo>
                  <a:lnTo>
                    <a:pt x="181" y="138"/>
                  </a:lnTo>
                  <a:lnTo>
                    <a:pt x="196" y="128"/>
                  </a:lnTo>
                  <a:lnTo>
                    <a:pt x="209" y="119"/>
                  </a:lnTo>
                  <a:lnTo>
                    <a:pt x="222" y="109"/>
                  </a:lnTo>
                  <a:lnTo>
                    <a:pt x="235" y="101"/>
                  </a:lnTo>
                  <a:lnTo>
                    <a:pt x="244" y="91"/>
                  </a:lnTo>
                  <a:lnTo>
                    <a:pt x="253" y="81"/>
                  </a:lnTo>
                  <a:lnTo>
                    <a:pt x="261" y="72"/>
                  </a:lnTo>
                  <a:lnTo>
                    <a:pt x="268" y="63"/>
                  </a:lnTo>
                  <a:lnTo>
                    <a:pt x="274" y="53"/>
                  </a:lnTo>
                  <a:lnTo>
                    <a:pt x="280" y="46"/>
                  </a:lnTo>
                  <a:lnTo>
                    <a:pt x="286" y="37"/>
                  </a:lnTo>
                  <a:lnTo>
                    <a:pt x="293" y="31"/>
                  </a:lnTo>
                  <a:lnTo>
                    <a:pt x="299" y="23"/>
                  </a:lnTo>
                  <a:lnTo>
                    <a:pt x="306" y="19"/>
                  </a:lnTo>
                  <a:lnTo>
                    <a:pt x="312" y="14"/>
                  </a:lnTo>
                  <a:lnTo>
                    <a:pt x="318" y="9"/>
                  </a:lnTo>
                  <a:lnTo>
                    <a:pt x="325" y="5"/>
                  </a:lnTo>
                  <a:lnTo>
                    <a:pt x="331" y="3"/>
                  </a:lnTo>
                  <a:lnTo>
                    <a:pt x="337" y="1"/>
                  </a:lnTo>
                  <a:lnTo>
                    <a:pt x="343" y="0"/>
                  </a:lnTo>
                  <a:lnTo>
                    <a:pt x="348" y="0"/>
                  </a:lnTo>
                  <a:lnTo>
                    <a:pt x="353" y="0"/>
                  </a:lnTo>
                  <a:lnTo>
                    <a:pt x="358" y="2"/>
                  </a:lnTo>
                  <a:lnTo>
                    <a:pt x="364" y="5"/>
                  </a:lnTo>
                  <a:lnTo>
                    <a:pt x="369" y="8"/>
                  </a:lnTo>
                  <a:lnTo>
                    <a:pt x="374" y="12"/>
                  </a:lnTo>
                  <a:lnTo>
                    <a:pt x="378" y="17"/>
                  </a:lnTo>
                  <a:lnTo>
                    <a:pt x="383" y="23"/>
                  </a:lnTo>
                  <a:lnTo>
                    <a:pt x="378" y="46"/>
                  </a:lnTo>
                  <a:lnTo>
                    <a:pt x="374" y="67"/>
                  </a:lnTo>
                  <a:lnTo>
                    <a:pt x="368" y="88"/>
                  </a:lnTo>
                  <a:lnTo>
                    <a:pt x="360" y="109"/>
                  </a:lnTo>
                  <a:lnTo>
                    <a:pt x="352" y="128"/>
                  </a:lnTo>
                  <a:lnTo>
                    <a:pt x="343" y="147"/>
                  </a:lnTo>
                  <a:lnTo>
                    <a:pt x="332" y="165"/>
                  </a:lnTo>
                  <a:lnTo>
                    <a:pt x="320" y="184"/>
                  </a:lnTo>
                  <a:lnTo>
                    <a:pt x="306" y="200"/>
                  </a:lnTo>
                  <a:lnTo>
                    <a:pt x="293" y="217"/>
                  </a:lnTo>
                  <a:lnTo>
                    <a:pt x="276" y="234"/>
                  </a:lnTo>
                  <a:lnTo>
                    <a:pt x="260" y="249"/>
                  </a:lnTo>
                  <a:lnTo>
                    <a:pt x="242" y="264"/>
                  </a:lnTo>
                  <a:lnTo>
                    <a:pt x="223" y="278"/>
                  </a:lnTo>
                  <a:lnTo>
                    <a:pt x="202" y="292"/>
                  </a:lnTo>
                  <a:lnTo>
                    <a:pt x="181" y="306"/>
                  </a:lnTo>
                </a:path>
              </a:pathLst>
            </a:custGeom>
            <a:noFill/>
            <a:ln w="12700" cap="rnd" cmpd="sng">
              <a:solidFill>
                <a:srgbClr val="000000"/>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en-US" sz="1477" dirty="0"/>
            </a:p>
          </p:txBody>
        </p:sp>
        <p:sp>
          <p:nvSpPr>
            <p:cNvPr id="35936" name="Line 85"/>
            <p:cNvSpPr>
              <a:spLocks noChangeShapeType="1"/>
            </p:cNvSpPr>
            <p:nvPr/>
          </p:nvSpPr>
          <p:spPr bwMode="auto">
            <a:xfrm flipV="1">
              <a:off x="631" y="3287"/>
              <a:ext cx="101" cy="111"/>
            </a:xfrm>
            <a:prstGeom prst="line">
              <a:avLst/>
            </a:prstGeom>
            <a:noFill/>
            <a:ln w="12700">
              <a:solidFill>
                <a:srgbClr val="FFFFFF"/>
              </a:solidFill>
              <a:round/>
              <a:headEnd/>
              <a:tailEnd/>
            </a:ln>
            <a:extLst>
              <a:ext uri="{909E8E84-426E-40DD-AFC4-6F175D3DCCD1}">
                <a14:hiddenFill xmlns:a14="http://schemas.microsoft.com/office/drawing/2010/main">
                  <a:noFill/>
                </a14:hiddenFill>
              </a:ext>
            </a:extLst>
          </p:spPr>
          <p:txBody>
            <a:bodyPr/>
            <a:lstStyle/>
            <a:p>
              <a:endParaRPr lang="en-US" sz="1477" dirty="0"/>
            </a:p>
          </p:txBody>
        </p:sp>
        <p:sp>
          <p:nvSpPr>
            <p:cNvPr id="35937" name="Freeform 86"/>
            <p:cNvSpPr>
              <a:spLocks/>
            </p:cNvSpPr>
            <p:nvPr/>
          </p:nvSpPr>
          <p:spPr bwMode="auto">
            <a:xfrm>
              <a:off x="764" y="3090"/>
              <a:ext cx="84" cy="142"/>
            </a:xfrm>
            <a:custGeom>
              <a:avLst/>
              <a:gdLst>
                <a:gd name="T0" fmla="*/ 29 w 77"/>
                <a:gd name="T1" fmla="*/ 141 h 142"/>
                <a:gd name="T2" fmla="*/ 17 w 77"/>
                <a:gd name="T3" fmla="*/ 135 h 142"/>
                <a:gd name="T4" fmla="*/ 13 w 77"/>
                <a:gd name="T5" fmla="*/ 129 h 142"/>
                <a:gd name="T6" fmla="*/ 3 w 77"/>
                <a:gd name="T7" fmla="*/ 123 h 142"/>
                <a:gd name="T8" fmla="*/ 0 w 77"/>
                <a:gd name="T9" fmla="*/ 116 h 142"/>
                <a:gd name="T10" fmla="*/ 0 w 77"/>
                <a:gd name="T11" fmla="*/ 109 h 142"/>
                <a:gd name="T12" fmla="*/ 0 w 77"/>
                <a:gd name="T13" fmla="*/ 101 h 142"/>
                <a:gd name="T14" fmla="*/ 3 w 77"/>
                <a:gd name="T15" fmla="*/ 93 h 142"/>
                <a:gd name="T16" fmla="*/ 12 w 77"/>
                <a:gd name="T17" fmla="*/ 85 h 142"/>
                <a:gd name="T18" fmla="*/ 16 w 77"/>
                <a:gd name="T19" fmla="*/ 76 h 142"/>
                <a:gd name="T20" fmla="*/ 25 w 77"/>
                <a:gd name="T21" fmla="*/ 65 h 142"/>
                <a:gd name="T22" fmla="*/ 38 w 77"/>
                <a:gd name="T23" fmla="*/ 56 h 142"/>
                <a:gd name="T24" fmla="*/ 51 w 77"/>
                <a:gd name="T25" fmla="*/ 46 h 142"/>
                <a:gd name="T26" fmla="*/ 68 w 77"/>
                <a:gd name="T27" fmla="*/ 35 h 142"/>
                <a:gd name="T28" fmla="*/ 84 w 77"/>
                <a:gd name="T29" fmla="*/ 23 h 142"/>
                <a:gd name="T30" fmla="*/ 106 w 77"/>
                <a:gd name="T31" fmla="*/ 12 h 142"/>
                <a:gd name="T32" fmla="*/ 129 w 77"/>
                <a:gd name="T33" fmla="*/ 0 h 14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77"/>
                <a:gd name="T52" fmla="*/ 0 h 142"/>
                <a:gd name="T53" fmla="*/ 77 w 77"/>
                <a:gd name="T54" fmla="*/ 142 h 142"/>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77" h="142">
                  <a:moveTo>
                    <a:pt x="17" y="141"/>
                  </a:moveTo>
                  <a:lnTo>
                    <a:pt x="11" y="135"/>
                  </a:lnTo>
                  <a:lnTo>
                    <a:pt x="7" y="129"/>
                  </a:lnTo>
                  <a:lnTo>
                    <a:pt x="3" y="123"/>
                  </a:lnTo>
                  <a:lnTo>
                    <a:pt x="0" y="116"/>
                  </a:lnTo>
                  <a:lnTo>
                    <a:pt x="0" y="109"/>
                  </a:lnTo>
                  <a:lnTo>
                    <a:pt x="0" y="101"/>
                  </a:lnTo>
                  <a:lnTo>
                    <a:pt x="3" y="93"/>
                  </a:lnTo>
                  <a:lnTo>
                    <a:pt x="6" y="85"/>
                  </a:lnTo>
                  <a:lnTo>
                    <a:pt x="10" y="76"/>
                  </a:lnTo>
                  <a:lnTo>
                    <a:pt x="15" y="65"/>
                  </a:lnTo>
                  <a:lnTo>
                    <a:pt x="23" y="56"/>
                  </a:lnTo>
                  <a:lnTo>
                    <a:pt x="30" y="46"/>
                  </a:lnTo>
                  <a:lnTo>
                    <a:pt x="40" y="35"/>
                  </a:lnTo>
                  <a:lnTo>
                    <a:pt x="50" y="23"/>
                  </a:lnTo>
                  <a:lnTo>
                    <a:pt x="63" y="12"/>
                  </a:lnTo>
                  <a:lnTo>
                    <a:pt x="76" y="0"/>
                  </a:lnTo>
                </a:path>
              </a:pathLst>
            </a:custGeom>
            <a:noFill/>
            <a:ln w="12700" cap="rnd" cmpd="sng">
              <a:solidFill>
                <a:srgbClr val="FFFFFF"/>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en-US" sz="1477" dirty="0"/>
            </a:p>
          </p:txBody>
        </p:sp>
        <p:sp>
          <p:nvSpPr>
            <p:cNvPr id="35938" name="Freeform 87"/>
            <p:cNvSpPr>
              <a:spLocks/>
            </p:cNvSpPr>
            <p:nvPr/>
          </p:nvSpPr>
          <p:spPr bwMode="auto">
            <a:xfrm>
              <a:off x="809" y="3060"/>
              <a:ext cx="39" cy="31"/>
            </a:xfrm>
            <a:custGeom>
              <a:avLst/>
              <a:gdLst>
                <a:gd name="T0" fmla="*/ 56 w 36"/>
                <a:gd name="T1" fmla="*/ 30 h 31"/>
                <a:gd name="T2" fmla="*/ 55 w 36"/>
                <a:gd name="T3" fmla="*/ 26 h 31"/>
                <a:gd name="T4" fmla="*/ 52 w 36"/>
                <a:gd name="T5" fmla="*/ 22 h 31"/>
                <a:gd name="T6" fmla="*/ 47 w 36"/>
                <a:gd name="T7" fmla="*/ 18 h 31"/>
                <a:gd name="T8" fmla="*/ 44 w 36"/>
                <a:gd name="T9" fmla="*/ 15 h 31"/>
                <a:gd name="T10" fmla="*/ 42 w 36"/>
                <a:gd name="T11" fmla="*/ 13 h 31"/>
                <a:gd name="T12" fmla="*/ 39 w 36"/>
                <a:gd name="T13" fmla="*/ 10 h 31"/>
                <a:gd name="T14" fmla="*/ 36 w 36"/>
                <a:gd name="T15" fmla="*/ 7 h 31"/>
                <a:gd name="T16" fmla="*/ 33 w 36"/>
                <a:gd name="T17" fmla="*/ 6 h 31"/>
                <a:gd name="T18" fmla="*/ 28 w 36"/>
                <a:gd name="T19" fmla="*/ 3 h 31"/>
                <a:gd name="T20" fmla="*/ 24 w 36"/>
                <a:gd name="T21" fmla="*/ 2 h 31"/>
                <a:gd name="T22" fmla="*/ 20 w 36"/>
                <a:gd name="T23" fmla="*/ 2 h 31"/>
                <a:gd name="T24" fmla="*/ 16 w 36"/>
                <a:gd name="T25" fmla="*/ 1 h 31"/>
                <a:gd name="T26" fmla="*/ 14 w 36"/>
                <a:gd name="T27" fmla="*/ 0 h 31"/>
                <a:gd name="T28" fmla="*/ 5 w 36"/>
                <a:gd name="T29" fmla="*/ 0 h 31"/>
                <a:gd name="T30" fmla="*/ 3 w 36"/>
                <a:gd name="T31" fmla="*/ 0 h 31"/>
                <a:gd name="T32" fmla="*/ 0 w 36"/>
                <a:gd name="T33" fmla="*/ 1 h 31"/>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36"/>
                <a:gd name="T52" fmla="*/ 0 h 31"/>
                <a:gd name="T53" fmla="*/ 36 w 36"/>
                <a:gd name="T54" fmla="*/ 31 h 31"/>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36" h="31">
                  <a:moveTo>
                    <a:pt x="35" y="30"/>
                  </a:moveTo>
                  <a:lnTo>
                    <a:pt x="34" y="26"/>
                  </a:lnTo>
                  <a:lnTo>
                    <a:pt x="32" y="22"/>
                  </a:lnTo>
                  <a:lnTo>
                    <a:pt x="29" y="18"/>
                  </a:lnTo>
                  <a:lnTo>
                    <a:pt x="28" y="15"/>
                  </a:lnTo>
                  <a:lnTo>
                    <a:pt x="26" y="13"/>
                  </a:lnTo>
                  <a:lnTo>
                    <a:pt x="24" y="10"/>
                  </a:lnTo>
                  <a:lnTo>
                    <a:pt x="22" y="7"/>
                  </a:lnTo>
                  <a:lnTo>
                    <a:pt x="20" y="6"/>
                  </a:lnTo>
                  <a:lnTo>
                    <a:pt x="17" y="3"/>
                  </a:lnTo>
                  <a:lnTo>
                    <a:pt x="15" y="2"/>
                  </a:lnTo>
                  <a:lnTo>
                    <a:pt x="13" y="2"/>
                  </a:lnTo>
                  <a:lnTo>
                    <a:pt x="10" y="1"/>
                  </a:lnTo>
                  <a:lnTo>
                    <a:pt x="8" y="0"/>
                  </a:lnTo>
                  <a:lnTo>
                    <a:pt x="5" y="0"/>
                  </a:lnTo>
                  <a:lnTo>
                    <a:pt x="3" y="0"/>
                  </a:lnTo>
                  <a:lnTo>
                    <a:pt x="0" y="1"/>
                  </a:lnTo>
                </a:path>
              </a:pathLst>
            </a:custGeom>
            <a:noFill/>
            <a:ln w="12700" cap="rnd" cmpd="sng">
              <a:solidFill>
                <a:srgbClr val="FFFFFF"/>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en-US" sz="1477" dirty="0"/>
            </a:p>
          </p:txBody>
        </p:sp>
        <p:sp>
          <p:nvSpPr>
            <p:cNvPr id="35939" name="Line 88"/>
            <p:cNvSpPr>
              <a:spLocks noChangeShapeType="1"/>
            </p:cNvSpPr>
            <p:nvPr/>
          </p:nvSpPr>
          <p:spPr bwMode="auto">
            <a:xfrm flipV="1">
              <a:off x="809" y="3522"/>
              <a:ext cx="0" cy="2"/>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12700">
                  <a:solidFill>
                    <a:srgbClr val="000000"/>
                  </a:solidFill>
                  <a:round/>
                  <a:headEnd/>
                  <a:tailEnd/>
                </a14:hiddenLine>
              </a:ext>
            </a:extLst>
          </p:spPr>
          <p:txBody>
            <a:bodyPr/>
            <a:lstStyle/>
            <a:p>
              <a:endParaRPr lang="en-US" sz="1477" dirty="0"/>
            </a:p>
          </p:txBody>
        </p:sp>
        <p:sp>
          <p:nvSpPr>
            <p:cNvPr id="35940" name="Freeform 89"/>
            <p:cNvSpPr>
              <a:spLocks/>
            </p:cNvSpPr>
            <p:nvPr/>
          </p:nvSpPr>
          <p:spPr bwMode="auto">
            <a:xfrm>
              <a:off x="554" y="3340"/>
              <a:ext cx="46" cy="24"/>
            </a:xfrm>
            <a:custGeom>
              <a:avLst/>
              <a:gdLst>
                <a:gd name="T0" fmla="*/ 0 w 42"/>
                <a:gd name="T1" fmla="*/ 0 h 24"/>
                <a:gd name="T2" fmla="*/ 3 w 42"/>
                <a:gd name="T3" fmla="*/ 3 h 24"/>
                <a:gd name="T4" fmla="*/ 5 w 42"/>
                <a:gd name="T5" fmla="*/ 6 h 24"/>
                <a:gd name="T6" fmla="*/ 15 w 42"/>
                <a:gd name="T7" fmla="*/ 8 h 24"/>
                <a:gd name="T8" fmla="*/ 18 w 42"/>
                <a:gd name="T9" fmla="*/ 11 h 24"/>
                <a:gd name="T10" fmla="*/ 24 w 42"/>
                <a:gd name="T11" fmla="*/ 12 h 24"/>
                <a:gd name="T12" fmla="*/ 28 w 42"/>
                <a:gd name="T13" fmla="*/ 15 h 24"/>
                <a:gd name="T14" fmla="*/ 31 w 42"/>
                <a:gd name="T15" fmla="*/ 16 h 24"/>
                <a:gd name="T16" fmla="*/ 37 w 42"/>
                <a:gd name="T17" fmla="*/ 19 h 24"/>
                <a:gd name="T18" fmla="*/ 43 w 42"/>
                <a:gd name="T19" fmla="*/ 19 h 24"/>
                <a:gd name="T20" fmla="*/ 47 w 42"/>
                <a:gd name="T21" fmla="*/ 21 h 24"/>
                <a:gd name="T22" fmla="*/ 50 w 42"/>
                <a:gd name="T23" fmla="*/ 21 h 24"/>
                <a:gd name="T24" fmla="*/ 54 w 42"/>
                <a:gd name="T25" fmla="*/ 23 h 24"/>
                <a:gd name="T26" fmla="*/ 59 w 42"/>
                <a:gd name="T27" fmla="*/ 23 h 24"/>
                <a:gd name="T28" fmla="*/ 65 w 42"/>
                <a:gd name="T29" fmla="*/ 23 h 24"/>
                <a:gd name="T30" fmla="*/ 67 w 42"/>
                <a:gd name="T31" fmla="*/ 23 h 24"/>
                <a:gd name="T32" fmla="*/ 71 w 42"/>
                <a:gd name="T33" fmla="*/ 23 h 24"/>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42"/>
                <a:gd name="T52" fmla="*/ 0 h 24"/>
                <a:gd name="T53" fmla="*/ 42 w 42"/>
                <a:gd name="T54" fmla="*/ 24 h 24"/>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42" h="24">
                  <a:moveTo>
                    <a:pt x="0" y="0"/>
                  </a:moveTo>
                  <a:lnTo>
                    <a:pt x="3" y="3"/>
                  </a:lnTo>
                  <a:lnTo>
                    <a:pt x="5" y="6"/>
                  </a:lnTo>
                  <a:lnTo>
                    <a:pt x="9" y="8"/>
                  </a:lnTo>
                  <a:lnTo>
                    <a:pt x="11" y="11"/>
                  </a:lnTo>
                  <a:lnTo>
                    <a:pt x="14" y="12"/>
                  </a:lnTo>
                  <a:lnTo>
                    <a:pt x="16" y="15"/>
                  </a:lnTo>
                  <a:lnTo>
                    <a:pt x="18" y="16"/>
                  </a:lnTo>
                  <a:lnTo>
                    <a:pt x="22" y="19"/>
                  </a:lnTo>
                  <a:lnTo>
                    <a:pt x="25" y="19"/>
                  </a:lnTo>
                  <a:lnTo>
                    <a:pt x="27" y="21"/>
                  </a:lnTo>
                  <a:lnTo>
                    <a:pt x="29" y="21"/>
                  </a:lnTo>
                  <a:lnTo>
                    <a:pt x="31" y="23"/>
                  </a:lnTo>
                  <a:lnTo>
                    <a:pt x="34" y="23"/>
                  </a:lnTo>
                  <a:lnTo>
                    <a:pt x="37" y="23"/>
                  </a:lnTo>
                  <a:lnTo>
                    <a:pt x="39" y="23"/>
                  </a:lnTo>
                  <a:lnTo>
                    <a:pt x="41" y="23"/>
                  </a:lnTo>
                </a:path>
              </a:pathLst>
            </a:custGeom>
            <a:noFill/>
            <a:ln w="12700" cap="rnd" cmpd="sng">
              <a:solidFill>
                <a:srgbClr val="FFFFFF"/>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en-US" sz="1477" dirty="0"/>
            </a:p>
          </p:txBody>
        </p:sp>
        <p:sp>
          <p:nvSpPr>
            <p:cNvPr id="35941" name="Freeform 90"/>
            <p:cNvSpPr>
              <a:spLocks/>
            </p:cNvSpPr>
            <p:nvPr/>
          </p:nvSpPr>
          <p:spPr bwMode="auto">
            <a:xfrm>
              <a:off x="544" y="3168"/>
              <a:ext cx="147" cy="143"/>
            </a:xfrm>
            <a:custGeom>
              <a:avLst/>
              <a:gdLst>
                <a:gd name="T0" fmla="*/ 0 w 135"/>
                <a:gd name="T1" fmla="*/ 142 h 143"/>
                <a:gd name="T2" fmla="*/ 21 w 135"/>
                <a:gd name="T3" fmla="*/ 136 h 143"/>
                <a:gd name="T4" fmla="*/ 41 w 135"/>
                <a:gd name="T5" fmla="*/ 130 h 143"/>
                <a:gd name="T6" fmla="*/ 62 w 135"/>
                <a:gd name="T7" fmla="*/ 124 h 143"/>
                <a:gd name="T8" fmla="*/ 81 w 135"/>
                <a:gd name="T9" fmla="*/ 118 h 143"/>
                <a:gd name="T10" fmla="*/ 98 w 135"/>
                <a:gd name="T11" fmla="*/ 112 h 143"/>
                <a:gd name="T12" fmla="*/ 115 w 135"/>
                <a:gd name="T13" fmla="*/ 107 h 143"/>
                <a:gd name="T14" fmla="*/ 131 w 135"/>
                <a:gd name="T15" fmla="*/ 100 h 143"/>
                <a:gd name="T16" fmla="*/ 144 w 135"/>
                <a:gd name="T17" fmla="*/ 95 h 143"/>
                <a:gd name="T18" fmla="*/ 156 w 135"/>
                <a:gd name="T19" fmla="*/ 88 h 143"/>
                <a:gd name="T20" fmla="*/ 169 w 135"/>
                <a:gd name="T21" fmla="*/ 82 h 143"/>
                <a:gd name="T22" fmla="*/ 175 w 135"/>
                <a:gd name="T23" fmla="*/ 75 h 143"/>
                <a:gd name="T24" fmla="*/ 186 w 135"/>
                <a:gd name="T25" fmla="*/ 70 h 143"/>
                <a:gd name="T26" fmla="*/ 191 w 135"/>
                <a:gd name="T27" fmla="*/ 63 h 143"/>
                <a:gd name="T28" fmla="*/ 201 w 135"/>
                <a:gd name="T29" fmla="*/ 58 h 143"/>
                <a:gd name="T30" fmla="*/ 206 w 135"/>
                <a:gd name="T31" fmla="*/ 52 h 143"/>
                <a:gd name="T32" fmla="*/ 210 w 135"/>
                <a:gd name="T33" fmla="*/ 46 h 143"/>
                <a:gd name="T34" fmla="*/ 215 w 135"/>
                <a:gd name="T35" fmla="*/ 40 h 143"/>
                <a:gd name="T36" fmla="*/ 221 w 135"/>
                <a:gd name="T37" fmla="*/ 33 h 143"/>
                <a:gd name="T38" fmla="*/ 221 w 135"/>
                <a:gd name="T39" fmla="*/ 29 h 143"/>
                <a:gd name="T40" fmla="*/ 223 w 135"/>
                <a:gd name="T41" fmla="*/ 23 h 143"/>
                <a:gd name="T42" fmla="*/ 223 w 135"/>
                <a:gd name="T43" fmla="*/ 17 h 143"/>
                <a:gd name="T44" fmla="*/ 223 w 135"/>
                <a:gd name="T45" fmla="*/ 11 h 143"/>
                <a:gd name="T46" fmla="*/ 221 w 135"/>
                <a:gd name="T47" fmla="*/ 5 h 143"/>
                <a:gd name="T48" fmla="*/ 219 w 135"/>
                <a:gd name="T49" fmla="*/ 0 h 143"/>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135"/>
                <a:gd name="T76" fmla="*/ 0 h 143"/>
                <a:gd name="T77" fmla="*/ 135 w 135"/>
                <a:gd name="T78" fmla="*/ 143 h 143"/>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135" h="143">
                  <a:moveTo>
                    <a:pt x="0" y="142"/>
                  </a:moveTo>
                  <a:lnTo>
                    <a:pt x="13" y="136"/>
                  </a:lnTo>
                  <a:lnTo>
                    <a:pt x="25" y="130"/>
                  </a:lnTo>
                  <a:lnTo>
                    <a:pt x="37" y="124"/>
                  </a:lnTo>
                  <a:lnTo>
                    <a:pt x="48" y="118"/>
                  </a:lnTo>
                  <a:lnTo>
                    <a:pt x="59" y="112"/>
                  </a:lnTo>
                  <a:lnTo>
                    <a:pt x="69" y="107"/>
                  </a:lnTo>
                  <a:lnTo>
                    <a:pt x="78" y="100"/>
                  </a:lnTo>
                  <a:lnTo>
                    <a:pt x="86" y="95"/>
                  </a:lnTo>
                  <a:lnTo>
                    <a:pt x="93" y="88"/>
                  </a:lnTo>
                  <a:lnTo>
                    <a:pt x="100" y="82"/>
                  </a:lnTo>
                  <a:lnTo>
                    <a:pt x="106" y="75"/>
                  </a:lnTo>
                  <a:lnTo>
                    <a:pt x="111" y="70"/>
                  </a:lnTo>
                  <a:lnTo>
                    <a:pt x="115" y="63"/>
                  </a:lnTo>
                  <a:lnTo>
                    <a:pt x="120" y="58"/>
                  </a:lnTo>
                  <a:lnTo>
                    <a:pt x="124" y="52"/>
                  </a:lnTo>
                  <a:lnTo>
                    <a:pt x="127" y="46"/>
                  </a:lnTo>
                  <a:lnTo>
                    <a:pt x="129" y="40"/>
                  </a:lnTo>
                  <a:lnTo>
                    <a:pt x="132" y="33"/>
                  </a:lnTo>
                  <a:lnTo>
                    <a:pt x="132" y="29"/>
                  </a:lnTo>
                  <a:lnTo>
                    <a:pt x="134" y="23"/>
                  </a:lnTo>
                  <a:lnTo>
                    <a:pt x="134" y="17"/>
                  </a:lnTo>
                  <a:lnTo>
                    <a:pt x="134" y="11"/>
                  </a:lnTo>
                  <a:lnTo>
                    <a:pt x="132" y="5"/>
                  </a:lnTo>
                  <a:lnTo>
                    <a:pt x="131" y="0"/>
                  </a:lnTo>
                </a:path>
              </a:pathLst>
            </a:custGeom>
            <a:noFill/>
            <a:ln w="12700" cap="rnd" cmpd="sng">
              <a:solidFill>
                <a:srgbClr val="FFFFFF"/>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en-US" sz="1477" dirty="0"/>
            </a:p>
          </p:txBody>
        </p:sp>
        <p:sp>
          <p:nvSpPr>
            <p:cNvPr id="35942" name="Freeform 91"/>
            <p:cNvSpPr>
              <a:spLocks/>
            </p:cNvSpPr>
            <p:nvPr/>
          </p:nvSpPr>
          <p:spPr bwMode="auto">
            <a:xfrm>
              <a:off x="745" y="3006"/>
              <a:ext cx="194" cy="268"/>
            </a:xfrm>
            <a:custGeom>
              <a:avLst/>
              <a:gdLst>
                <a:gd name="T0" fmla="*/ 289 w 179"/>
                <a:gd name="T1" fmla="*/ 0 h 268"/>
                <a:gd name="T2" fmla="*/ 285 w 179"/>
                <a:gd name="T3" fmla="*/ 10 h 268"/>
                <a:gd name="T4" fmla="*/ 283 w 179"/>
                <a:gd name="T5" fmla="*/ 21 h 268"/>
                <a:gd name="T6" fmla="*/ 277 w 179"/>
                <a:gd name="T7" fmla="*/ 31 h 268"/>
                <a:gd name="T8" fmla="*/ 272 w 179"/>
                <a:gd name="T9" fmla="*/ 42 h 268"/>
                <a:gd name="T10" fmla="*/ 267 w 179"/>
                <a:gd name="T11" fmla="*/ 52 h 268"/>
                <a:gd name="T12" fmla="*/ 261 w 179"/>
                <a:gd name="T13" fmla="*/ 63 h 268"/>
                <a:gd name="T14" fmla="*/ 254 w 179"/>
                <a:gd name="T15" fmla="*/ 73 h 268"/>
                <a:gd name="T16" fmla="*/ 248 w 179"/>
                <a:gd name="T17" fmla="*/ 85 h 268"/>
                <a:gd name="T18" fmla="*/ 238 w 179"/>
                <a:gd name="T19" fmla="*/ 96 h 268"/>
                <a:gd name="T20" fmla="*/ 230 w 179"/>
                <a:gd name="T21" fmla="*/ 107 h 268"/>
                <a:gd name="T22" fmla="*/ 225 w 179"/>
                <a:gd name="T23" fmla="*/ 118 h 268"/>
                <a:gd name="T24" fmla="*/ 214 w 179"/>
                <a:gd name="T25" fmla="*/ 128 h 268"/>
                <a:gd name="T26" fmla="*/ 201 w 179"/>
                <a:gd name="T27" fmla="*/ 140 h 268"/>
                <a:gd name="T28" fmla="*/ 193 w 179"/>
                <a:gd name="T29" fmla="*/ 151 h 268"/>
                <a:gd name="T30" fmla="*/ 179 w 179"/>
                <a:gd name="T31" fmla="*/ 163 h 268"/>
                <a:gd name="T32" fmla="*/ 166 w 179"/>
                <a:gd name="T33" fmla="*/ 174 h 268"/>
                <a:gd name="T34" fmla="*/ 151 w 179"/>
                <a:gd name="T35" fmla="*/ 186 h 268"/>
                <a:gd name="T36" fmla="*/ 131 w 179"/>
                <a:gd name="T37" fmla="*/ 198 h 268"/>
                <a:gd name="T38" fmla="*/ 113 w 179"/>
                <a:gd name="T39" fmla="*/ 208 h 268"/>
                <a:gd name="T40" fmla="*/ 94 w 179"/>
                <a:gd name="T41" fmla="*/ 220 h 268"/>
                <a:gd name="T42" fmla="*/ 73 w 179"/>
                <a:gd name="T43" fmla="*/ 232 h 268"/>
                <a:gd name="T44" fmla="*/ 50 w 179"/>
                <a:gd name="T45" fmla="*/ 244 h 268"/>
                <a:gd name="T46" fmla="*/ 26 w 179"/>
                <a:gd name="T47" fmla="*/ 255 h 268"/>
                <a:gd name="T48" fmla="*/ 0 w 179"/>
                <a:gd name="T49" fmla="*/ 267 h 268"/>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179"/>
                <a:gd name="T76" fmla="*/ 0 h 268"/>
                <a:gd name="T77" fmla="*/ 179 w 179"/>
                <a:gd name="T78" fmla="*/ 268 h 268"/>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179" h="268">
                  <a:moveTo>
                    <a:pt x="178" y="0"/>
                  </a:moveTo>
                  <a:lnTo>
                    <a:pt x="176" y="10"/>
                  </a:lnTo>
                  <a:lnTo>
                    <a:pt x="174" y="21"/>
                  </a:lnTo>
                  <a:lnTo>
                    <a:pt x="171" y="31"/>
                  </a:lnTo>
                  <a:lnTo>
                    <a:pt x="168" y="42"/>
                  </a:lnTo>
                  <a:lnTo>
                    <a:pt x="164" y="52"/>
                  </a:lnTo>
                  <a:lnTo>
                    <a:pt x="161" y="63"/>
                  </a:lnTo>
                  <a:lnTo>
                    <a:pt x="157" y="73"/>
                  </a:lnTo>
                  <a:lnTo>
                    <a:pt x="153" y="85"/>
                  </a:lnTo>
                  <a:lnTo>
                    <a:pt x="148" y="96"/>
                  </a:lnTo>
                  <a:lnTo>
                    <a:pt x="142" y="107"/>
                  </a:lnTo>
                  <a:lnTo>
                    <a:pt x="138" y="118"/>
                  </a:lnTo>
                  <a:lnTo>
                    <a:pt x="132" y="128"/>
                  </a:lnTo>
                  <a:lnTo>
                    <a:pt x="125" y="140"/>
                  </a:lnTo>
                  <a:lnTo>
                    <a:pt x="118" y="151"/>
                  </a:lnTo>
                  <a:lnTo>
                    <a:pt x="110" y="163"/>
                  </a:lnTo>
                  <a:lnTo>
                    <a:pt x="102" y="174"/>
                  </a:lnTo>
                  <a:lnTo>
                    <a:pt x="93" y="186"/>
                  </a:lnTo>
                  <a:lnTo>
                    <a:pt x="81" y="198"/>
                  </a:lnTo>
                  <a:lnTo>
                    <a:pt x="70" y="208"/>
                  </a:lnTo>
                  <a:lnTo>
                    <a:pt x="58" y="220"/>
                  </a:lnTo>
                  <a:lnTo>
                    <a:pt x="45" y="232"/>
                  </a:lnTo>
                  <a:lnTo>
                    <a:pt x="30" y="244"/>
                  </a:lnTo>
                  <a:lnTo>
                    <a:pt x="16" y="255"/>
                  </a:lnTo>
                  <a:lnTo>
                    <a:pt x="0" y="267"/>
                  </a:lnTo>
                </a:path>
              </a:pathLst>
            </a:custGeom>
            <a:noFill/>
            <a:ln w="12700" cap="rnd" cmpd="sng">
              <a:solidFill>
                <a:srgbClr val="FFFFFF"/>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en-US" sz="1477" dirty="0"/>
            </a:p>
          </p:txBody>
        </p:sp>
        <p:sp>
          <p:nvSpPr>
            <p:cNvPr id="35943" name="Line 92"/>
            <p:cNvSpPr>
              <a:spLocks noChangeShapeType="1"/>
            </p:cNvSpPr>
            <p:nvPr/>
          </p:nvSpPr>
          <p:spPr bwMode="auto">
            <a:xfrm>
              <a:off x="937" y="3468"/>
              <a:ext cx="2" cy="0"/>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12700">
                  <a:solidFill>
                    <a:srgbClr val="000000"/>
                  </a:solidFill>
                  <a:round/>
                  <a:headEnd/>
                  <a:tailEnd/>
                </a14:hiddenLine>
              </a:ext>
            </a:extLst>
          </p:spPr>
          <p:txBody>
            <a:bodyPr/>
            <a:lstStyle/>
            <a:p>
              <a:endParaRPr lang="en-US" sz="1477" dirty="0"/>
            </a:p>
          </p:txBody>
        </p:sp>
        <p:sp>
          <p:nvSpPr>
            <p:cNvPr id="35944" name="Freeform 93"/>
            <p:cNvSpPr>
              <a:spLocks/>
            </p:cNvSpPr>
            <p:nvPr/>
          </p:nvSpPr>
          <p:spPr bwMode="auto">
            <a:xfrm>
              <a:off x="713" y="3134"/>
              <a:ext cx="14" cy="13"/>
            </a:xfrm>
            <a:custGeom>
              <a:avLst/>
              <a:gdLst>
                <a:gd name="T0" fmla="*/ 18 w 13"/>
                <a:gd name="T1" fmla="*/ 6 h 13"/>
                <a:gd name="T2" fmla="*/ 17 w 13"/>
                <a:gd name="T3" fmla="*/ 9 h 13"/>
                <a:gd name="T4" fmla="*/ 15 w 13"/>
                <a:gd name="T5" fmla="*/ 11 h 13"/>
                <a:gd name="T6" fmla="*/ 6 w 13"/>
                <a:gd name="T7" fmla="*/ 12 h 13"/>
                <a:gd name="T8" fmla="*/ 3 w 13"/>
                <a:gd name="T9" fmla="*/ 11 h 13"/>
                <a:gd name="T10" fmla="*/ 1 w 13"/>
                <a:gd name="T11" fmla="*/ 9 h 13"/>
                <a:gd name="T12" fmla="*/ 0 w 13"/>
                <a:gd name="T13" fmla="*/ 6 h 13"/>
                <a:gd name="T14" fmla="*/ 1 w 13"/>
                <a:gd name="T15" fmla="*/ 2 h 13"/>
                <a:gd name="T16" fmla="*/ 3 w 13"/>
                <a:gd name="T17" fmla="*/ 0 h 13"/>
                <a:gd name="T18" fmla="*/ 6 w 13"/>
                <a:gd name="T19" fmla="*/ 0 h 13"/>
                <a:gd name="T20" fmla="*/ 15 w 13"/>
                <a:gd name="T21" fmla="*/ 0 h 13"/>
                <a:gd name="T22" fmla="*/ 17 w 13"/>
                <a:gd name="T23" fmla="*/ 2 h 13"/>
                <a:gd name="T24" fmla="*/ 18 w 13"/>
                <a:gd name="T25" fmla="*/ 6 h 13"/>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13"/>
                <a:gd name="T40" fmla="*/ 0 h 13"/>
                <a:gd name="T41" fmla="*/ 13 w 13"/>
                <a:gd name="T42" fmla="*/ 13 h 13"/>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13" h="13">
                  <a:moveTo>
                    <a:pt x="12" y="6"/>
                  </a:moveTo>
                  <a:lnTo>
                    <a:pt x="11" y="9"/>
                  </a:lnTo>
                  <a:lnTo>
                    <a:pt x="9" y="11"/>
                  </a:lnTo>
                  <a:lnTo>
                    <a:pt x="6" y="12"/>
                  </a:lnTo>
                  <a:lnTo>
                    <a:pt x="3" y="11"/>
                  </a:lnTo>
                  <a:lnTo>
                    <a:pt x="1" y="9"/>
                  </a:lnTo>
                  <a:lnTo>
                    <a:pt x="0" y="6"/>
                  </a:lnTo>
                  <a:lnTo>
                    <a:pt x="1" y="2"/>
                  </a:lnTo>
                  <a:lnTo>
                    <a:pt x="3" y="0"/>
                  </a:lnTo>
                  <a:lnTo>
                    <a:pt x="6" y="0"/>
                  </a:lnTo>
                  <a:lnTo>
                    <a:pt x="9" y="0"/>
                  </a:lnTo>
                  <a:lnTo>
                    <a:pt x="11" y="2"/>
                  </a:lnTo>
                  <a:lnTo>
                    <a:pt x="12" y="6"/>
                  </a:lnTo>
                </a:path>
              </a:pathLst>
            </a:custGeom>
            <a:solidFill>
              <a:srgbClr val="000000"/>
            </a:solidFill>
            <a:ln w="12700" cap="rnd" cmpd="sng">
              <a:solidFill>
                <a:srgbClr val="FFFFFF"/>
              </a:solidFill>
              <a:prstDash val="solid"/>
              <a:round/>
              <a:headEnd type="none" w="med" len="med"/>
              <a:tailEnd type="none" w="med" len="med"/>
            </a:ln>
          </p:spPr>
          <p:txBody>
            <a:bodyPr/>
            <a:lstStyle/>
            <a:p>
              <a:endParaRPr lang="en-US" sz="1477" dirty="0"/>
            </a:p>
          </p:txBody>
        </p:sp>
        <p:sp>
          <p:nvSpPr>
            <p:cNvPr id="35945" name="Freeform 94"/>
            <p:cNvSpPr>
              <a:spLocks/>
            </p:cNvSpPr>
            <p:nvPr/>
          </p:nvSpPr>
          <p:spPr bwMode="auto">
            <a:xfrm>
              <a:off x="713" y="3134"/>
              <a:ext cx="14" cy="13"/>
            </a:xfrm>
            <a:custGeom>
              <a:avLst/>
              <a:gdLst>
                <a:gd name="T0" fmla="*/ 18 w 13"/>
                <a:gd name="T1" fmla="*/ 6 h 13"/>
                <a:gd name="T2" fmla="*/ 17 w 13"/>
                <a:gd name="T3" fmla="*/ 9 h 13"/>
                <a:gd name="T4" fmla="*/ 15 w 13"/>
                <a:gd name="T5" fmla="*/ 11 h 13"/>
                <a:gd name="T6" fmla="*/ 6 w 13"/>
                <a:gd name="T7" fmla="*/ 12 h 13"/>
                <a:gd name="T8" fmla="*/ 3 w 13"/>
                <a:gd name="T9" fmla="*/ 11 h 13"/>
                <a:gd name="T10" fmla="*/ 1 w 13"/>
                <a:gd name="T11" fmla="*/ 9 h 13"/>
                <a:gd name="T12" fmla="*/ 0 w 13"/>
                <a:gd name="T13" fmla="*/ 6 h 13"/>
                <a:gd name="T14" fmla="*/ 1 w 13"/>
                <a:gd name="T15" fmla="*/ 2 h 13"/>
                <a:gd name="T16" fmla="*/ 3 w 13"/>
                <a:gd name="T17" fmla="*/ 0 h 13"/>
                <a:gd name="T18" fmla="*/ 6 w 13"/>
                <a:gd name="T19" fmla="*/ 0 h 13"/>
                <a:gd name="T20" fmla="*/ 15 w 13"/>
                <a:gd name="T21" fmla="*/ 0 h 13"/>
                <a:gd name="T22" fmla="*/ 17 w 13"/>
                <a:gd name="T23" fmla="*/ 2 h 13"/>
                <a:gd name="T24" fmla="*/ 18 w 13"/>
                <a:gd name="T25" fmla="*/ 6 h 13"/>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13"/>
                <a:gd name="T40" fmla="*/ 0 h 13"/>
                <a:gd name="T41" fmla="*/ 13 w 13"/>
                <a:gd name="T42" fmla="*/ 13 h 13"/>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13" h="13">
                  <a:moveTo>
                    <a:pt x="12" y="6"/>
                  </a:moveTo>
                  <a:lnTo>
                    <a:pt x="11" y="9"/>
                  </a:lnTo>
                  <a:lnTo>
                    <a:pt x="9" y="11"/>
                  </a:lnTo>
                  <a:lnTo>
                    <a:pt x="6" y="12"/>
                  </a:lnTo>
                  <a:lnTo>
                    <a:pt x="3" y="11"/>
                  </a:lnTo>
                  <a:lnTo>
                    <a:pt x="1" y="9"/>
                  </a:lnTo>
                  <a:lnTo>
                    <a:pt x="0" y="6"/>
                  </a:lnTo>
                  <a:lnTo>
                    <a:pt x="1" y="2"/>
                  </a:lnTo>
                  <a:lnTo>
                    <a:pt x="3" y="0"/>
                  </a:lnTo>
                  <a:lnTo>
                    <a:pt x="6" y="0"/>
                  </a:lnTo>
                  <a:lnTo>
                    <a:pt x="9" y="0"/>
                  </a:lnTo>
                  <a:lnTo>
                    <a:pt x="11" y="2"/>
                  </a:lnTo>
                  <a:lnTo>
                    <a:pt x="12" y="6"/>
                  </a:lnTo>
                </a:path>
              </a:pathLst>
            </a:custGeom>
            <a:noFill/>
            <a:ln w="12700" cap="rnd" cmpd="sng">
              <a:solidFill>
                <a:srgbClr val="FFFFFF"/>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en-US" sz="1477" dirty="0"/>
            </a:p>
          </p:txBody>
        </p:sp>
        <p:sp>
          <p:nvSpPr>
            <p:cNvPr id="35946" name="Freeform 95"/>
            <p:cNvSpPr>
              <a:spLocks/>
            </p:cNvSpPr>
            <p:nvPr/>
          </p:nvSpPr>
          <p:spPr bwMode="auto">
            <a:xfrm>
              <a:off x="684" y="3146"/>
              <a:ext cx="16" cy="13"/>
            </a:xfrm>
            <a:custGeom>
              <a:avLst/>
              <a:gdLst>
                <a:gd name="T0" fmla="*/ 20 w 15"/>
                <a:gd name="T1" fmla="*/ 7 h 13"/>
                <a:gd name="T2" fmla="*/ 18 w 15"/>
                <a:gd name="T3" fmla="*/ 9 h 13"/>
                <a:gd name="T4" fmla="*/ 16 w 15"/>
                <a:gd name="T5" fmla="*/ 11 h 13"/>
                <a:gd name="T6" fmla="*/ 7 w 15"/>
                <a:gd name="T7" fmla="*/ 12 h 13"/>
                <a:gd name="T8" fmla="*/ 3 w 15"/>
                <a:gd name="T9" fmla="*/ 12 h 13"/>
                <a:gd name="T10" fmla="*/ 2 w 15"/>
                <a:gd name="T11" fmla="*/ 11 h 13"/>
                <a:gd name="T12" fmla="*/ 0 w 15"/>
                <a:gd name="T13" fmla="*/ 8 h 13"/>
                <a:gd name="T14" fmla="*/ 1 w 15"/>
                <a:gd name="T15" fmla="*/ 4 h 13"/>
                <a:gd name="T16" fmla="*/ 3 w 15"/>
                <a:gd name="T17" fmla="*/ 2 h 13"/>
                <a:gd name="T18" fmla="*/ 5 w 15"/>
                <a:gd name="T19" fmla="*/ 0 h 13"/>
                <a:gd name="T20" fmla="*/ 15 w 15"/>
                <a:gd name="T21" fmla="*/ 0 h 13"/>
                <a:gd name="T22" fmla="*/ 17 w 15"/>
                <a:gd name="T23" fmla="*/ 1 h 13"/>
                <a:gd name="T24" fmla="*/ 19 w 15"/>
                <a:gd name="T25" fmla="*/ 4 h 13"/>
                <a:gd name="T26" fmla="*/ 20 w 15"/>
                <a:gd name="T27" fmla="*/ 7 h 13"/>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15"/>
                <a:gd name="T43" fmla="*/ 0 h 13"/>
                <a:gd name="T44" fmla="*/ 15 w 15"/>
                <a:gd name="T45" fmla="*/ 13 h 13"/>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15" h="13">
                  <a:moveTo>
                    <a:pt x="14" y="7"/>
                  </a:moveTo>
                  <a:lnTo>
                    <a:pt x="12" y="9"/>
                  </a:lnTo>
                  <a:lnTo>
                    <a:pt x="10" y="11"/>
                  </a:lnTo>
                  <a:lnTo>
                    <a:pt x="7" y="12"/>
                  </a:lnTo>
                  <a:lnTo>
                    <a:pt x="3" y="12"/>
                  </a:lnTo>
                  <a:lnTo>
                    <a:pt x="2" y="11"/>
                  </a:lnTo>
                  <a:lnTo>
                    <a:pt x="0" y="8"/>
                  </a:lnTo>
                  <a:lnTo>
                    <a:pt x="1" y="4"/>
                  </a:lnTo>
                  <a:lnTo>
                    <a:pt x="3" y="2"/>
                  </a:lnTo>
                  <a:lnTo>
                    <a:pt x="5" y="0"/>
                  </a:lnTo>
                  <a:lnTo>
                    <a:pt x="9" y="0"/>
                  </a:lnTo>
                  <a:lnTo>
                    <a:pt x="11" y="1"/>
                  </a:lnTo>
                  <a:lnTo>
                    <a:pt x="13" y="4"/>
                  </a:lnTo>
                  <a:lnTo>
                    <a:pt x="14" y="7"/>
                  </a:lnTo>
                </a:path>
              </a:pathLst>
            </a:custGeom>
            <a:solidFill>
              <a:srgbClr val="000000"/>
            </a:solidFill>
            <a:ln w="12700" cap="rnd" cmpd="sng">
              <a:solidFill>
                <a:srgbClr val="FFFFFF"/>
              </a:solidFill>
              <a:prstDash val="solid"/>
              <a:round/>
              <a:headEnd type="none" w="med" len="med"/>
              <a:tailEnd type="none" w="med" len="med"/>
            </a:ln>
          </p:spPr>
          <p:txBody>
            <a:bodyPr/>
            <a:lstStyle/>
            <a:p>
              <a:endParaRPr lang="en-US" sz="1477" dirty="0"/>
            </a:p>
          </p:txBody>
        </p:sp>
        <p:sp>
          <p:nvSpPr>
            <p:cNvPr id="35947" name="Freeform 96"/>
            <p:cNvSpPr>
              <a:spLocks/>
            </p:cNvSpPr>
            <p:nvPr/>
          </p:nvSpPr>
          <p:spPr bwMode="auto">
            <a:xfrm>
              <a:off x="684" y="3146"/>
              <a:ext cx="16" cy="13"/>
            </a:xfrm>
            <a:custGeom>
              <a:avLst/>
              <a:gdLst>
                <a:gd name="T0" fmla="*/ 20 w 15"/>
                <a:gd name="T1" fmla="*/ 7 h 13"/>
                <a:gd name="T2" fmla="*/ 18 w 15"/>
                <a:gd name="T3" fmla="*/ 9 h 13"/>
                <a:gd name="T4" fmla="*/ 16 w 15"/>
                <a:gd name="T5" fmla="*/ 11 h 13"/>
                <a:gd name="T6" fmla="*/ 7 w 15"/>
                <a:gd name="T7" fmla="*/ 12 h 13"/>
                <a:gd name="T8" fmla="*/ 3 w 15"/>
                <a:gd name="T9" fmla="*/ 12 h 13"/>
                <a:gd name="T10" fmla="*/ 2 w 15"/>
                <a:gd name="T11" fmla="*/ 11 h 13"/>
                <a:gd name="T12" fmla="*/ 0 w 15"/>
                <a:gd name="T13" fmla="*/ 8 h 13"/>
                <a:gd name="T14" fmla="*/ 1 w 15"/>
                <a:gd name="T15" fmla="*/ 4 h 13"/>
                <a:gd name="T16" fmla="*/ 3 w 15"/>
                <a:gd name="T17" fmla="*/ 2 h 13"/>
                <a:gd name="T18" fmla="*/ 5 w 15"/>
                <a:gd name="T19" fmla="*/ 0 h 13"/>
                <a:gd name="T20" fmla="*/ 15 w 15"/>
                <a:gd name="T21" fmla="*/ 0 h 13"/>
                <a:gd name="T22" fmla="*/ 17 w 15"/>
                <a:gd name="T23" fmla="*/ 1 h 13"/>
                <a:gd name="T24" fmla="*/ 19 w 15"/>
                <a:gd name="T25" fmla="*/ 4 h 13"/>
                <a:gd name="T26" fmla="*/ 20 w 15"/>
                <a:gd name="T27" fmla="*/ 7 h 13"/>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15"/>
                <a:gd name="T43" fmla="*/ 0 h 13"/>
                <a:gd name="T44" fmla="*/ 15 w 15"/>
                <a:gd name="T45" fmla="*/ 13 h 13"/>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15" h="13">
                  <a:moveTo>
                    <a:pt x="14" y="7"/>
                  </a:moveTo>
                  <a:lnTo>
                    <a:pt x="12" y="9"/>
                  </a:lnTo>
                  <a:lnTo>
                    <a:pt x="10" y="11"/>
                  </a:lnTo>
                  <a:lnTo>
                    <a:pt x="7" y="12"/>
                  </a:lnTo>
                  <a:lnTo>
                    <a:pt x="3" y="12"/>
                  </a:lnTo>
                  <a:lnTo>
                    <a:pt x="2" y="11"/>
                  </a:lnTo>
                  <a:lnTo>
                    <a:pt x="0" y="8"/>
                  </a:lnTo>
                  <a:lnTo>
                    <a:pt x="1" y="4"/>
                  </a:lnTo>
                  <a:lnTo>
                    <a:pt x="3" y="2"/>
                  </a:lnTo>
                  <a:lnTo>
                    <a:pt x="5" y="0"/>
                  </a:lnTo>
                  <a:lnTo>
                    <a:pt x="9" y="0"/>
                  </a:lnTo>
                  <a:lnTo>
                    <a:pt x="11" y="1"/>
                  </a:lnTo>
                  <a:lnTo>
                    <a:pt x="13" y="4"/>
                  </a:lnTo>
                  <a:lnTo>
                    <a:pt x="14" y="7"/>
                  </a:lnTo>
                </a:path>
              </a:pathLst>
            </a:custGeom>
            <a:noFill/>
            <a:ln w="12700" cap="rnd" cmpd="sng">
              <a:solidFill>
                <a:srgbClr val="FFFFFF"/>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en-US" sz="1477" dirty="0"/>
            </a:p>
          </p:txBody>
        </p:sp>
        <p:sp>
          <p:nvSpPr>
            <p:cNvPr id="35948" name="Freeform 97"/>
            <p:cNvSpPr>
              <a:spLocks/>
            </p:cNvSpPr>
            <p:nvPr/>
          </p:nvSpPr>
          <p:spPr bwMode="auto">
            <a:xfrm>
              <a:off x="544" y="3293"/>
              <a:ext cx="7" cy="6"/>
            </a:xfrm>
            <a:custGeom>
              <a:avLst/>
              <a:gdLst>
                <a:gd name="T0" fmla="*/ 13 w 6"/>
                <a:gd name="T1" fmla="*/ 3 h 6"/>
                <a:gd name="T2" fmla="*/ 11 w 6"/>
                <a:gd name="T3" fmla="*/ 4 h 6"/>
                <a:gd name="T4" fmla="*/ 2 w 6"/>
                <a:gd name="T5" fmla="*/ 5 h 6"/>
                <a:gd name="T6" fmla="*/ 0 w 6"/>
                <a:gd name="T7" fmla="*/ 4 h 6"/>
                <a:gd name="T8" fmla="*/ 0 w 6"/>
                <a:gd name="T9" fmla="*/ 3 h 6"/>
                <a:gd name="T10" fmla="*/ 2 w 6"/>
                <a:gd name="T11" fmla="*/ 1 h 6"/>
                <a:gd name="T12" fmla="*/ 11 w 6"/>
                <a:gd name="T13" fmla="*/ 0 h 6"/>
                <a:gd name="T14" fmla="*/ 13 w 6"/>
                <a:gd name="T15" fmla="*/ 1 h 6"/>
                <a:gd name="T16" fmla="*/ 13 w 6"/>
                <a:gd name="T17" fmla="*/ 3 h 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
                <a:gd name="T28" fmla="*/ 0 h 6"/>
                <a:gd name="T29" fmla="*/ 6 w 6"/>
                <a:gd name="T30" fmla="*/ 6 h 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 h="6">
                  <a:moveTo>
                    <a:pt x="5" y="3"/>
                  </a:moveTo>
                  <a:lnTo>
                    <a:pt x="4" y="4"/>
                  </a:lnTo>
                  <a:lnTo>
                    <a:pt x="2" y="5"/>
                  </a:lnTo>
                  <a:lnTo>
                    <a:pt x="0" y="4"/>
                  </a:lnTo>
                  <a:lnTo>
                    <a:pt x="0" y="3"/>
                  </a:lnTo>
                  <a:lnTo>
                    <a:pt x="2" y="1"/>
                  </a:lnTo>
                  <a:lnTo>
                    <a:pt x="4" y="0"/>
                  </a:lnTo>
                  <a:lnTo>
                    <a:pt x="5" y="1"/>
                  </a:lnTo>
                  <a:lnTo>
                    <a:pt x="5" y="3"/>
                  </a:lnTo>
                </a:path>
              </a:pathLst>
            </a:custGeom>
            <a:solidFill>
              <a:srgbClr val="000000"/>
            </a:solidFill>
            <a:ln w="12700" cap="rnd" cmpd="sng">
              <a:solidFill>
                <a:srgbClr val="FFFFFF"/>
              </a:solidFill>
              <a:prstDash val="solid"/>
              <a:round/>
              <a:headEnd type="none" w="med" len="med"/>
              <a:tailEnd type="none" w="med" len="med"/>
            </a:ln>
          </p:spPr>
          <p:txBody>
            <a:bodyPr/>
            <a:lstStyle/>
            <a:p>
              <a:endParaRPr lang="en-US" sz="1477" dirty="0"/>
            </a:p>
          </p:txBody>
        </p:sp>
        <p:sp>
          <p:nvSpPr>
            <p:cNvPr id="35949" name="Freeform 98"/>
            <p:cNvSpPr>
              <a:spLocks/>
            </p:cNvSpPr>
            <p:nvPr/>
          </p:nvSpPr>
          <p:spPr bwMode="auto">
            <a:xfrm>
              <a:off x="544" y="3293"/>
              <a:ext cx="7" cy="6"/>
            </a:xfrm>
            <a:custGeom>
              <a:avLst/>
              <a:gdLst>
                <a:gd name="T0" fmla="*/ 13 w 6"/>
                <a:gd name="T1" fmla="*/ 3 h 6"/>
                <a:gd name="T2" fmla="*/ 11 w 6"/>
                <a:gd name="T3" fmla="*/ 4 h 6"/>
                <a:gd name="T4" fmla="*/ 2 w 6"/>
                <a:gd name="T5" fmla="*/ 5 h 6"/>
                <a:gd name="T6" fmla="*/ 0 w 6"/>
                <a:gd name="T7" fmla="*/ 4 h 6"/>
                <a:gd name="T8" fmla="*/ 0 w 6"/>
                <a:gd name="T9" fmla="*/ 3 h 6"/>
                <a:gd name="T10" fmla="*/ 2 w 6"/>
                <a:gd name="T11" fmla="*/ 1 h 6"/>
                <a:gd name="T12" fmla="*/ 11 w 6"/>
                <a:gd name="T13" fmla="*/ 0 h 6"/>
                <a:gd name="T14" fmla="*/ 13 w 6"/>
                <a:gd name="T15" fmla="*/ 1 h 6"/>
                <a:gd name="T16" fmla="*/ 13 w 6"/>
                <a:gd name="T17" fmla="*/ 3 h 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
                <a:gd name="T28" fmla="*/ 0 h 6"/>
                <a:gd name="T29" fmla="*/ 6 w 6"/>
                <a:gd name="T30" fmla="*/ 6 h 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 h="6">
                  <a:moveTo>
                    <a:pt x="5" y="3"/>
                  </a:moveTo>
                  <a:lnTo>
                    <a:pt x="4" y="4"/>
                  </a:lnTo>
                  <a:lnTo>
                    <a:pt x="2" y="5"/>
                  </a:lnTo>
                  <a:lnTo>
                    <a:pt x="0" y="4"/>
                  </a:lnTo>
                  <a:lnTo>
                    <a:pt x="0" y="3"/>
                  </a:lnTo>
                  <a:lnTo>
                    <a:pt x="2" y="1"/>
                  </a:lnTo>
                  <a:lnTo>
                    <a:pt x="4" y="0"/>
                  </a:lnTo>
                  <a:lnTo>
                    <a:pt x="5" y="1"/>
                  </a:lnTo>
                  <a:lnTo>
                    <a:pt x="5" y="3"/>
                  </a:lnTo>
                </a:path>
              </a:pathLst>
            </a:custGeom>
            <a:noFill/>
            <a:ln w="12700" cap="rnd" cmpd="sng">
              <a:solidFill>
                <a:srgbClr val="FFFFFF"/>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en-US" sz="1477" dirty="0"/>
            </a:p>
          </p:txBody>
        </p:sp>
        <p:sp>
          <p:nvSpPr>
            <p:cNvPr id="35950" name="Freeform 99"/>
            <p:cNvSpPr>
              <a:spLocks/>
            </p:cNvSpPr>
            <p:nvPr/>
          </p:nvSpPr>
          <p:spPr bwMode="auto">
            <a:xfrm>
              <a:off x="558" y="3287"/>
              <a:ext cx="7" cy="8"/>
            </a:xfrm>
            <a:custGeom>
              <a:avLst/>
              <a:gdLst>
                <a:gd name="T0" fmla="*/ 13 w 6"/>
                <a:gd name="T1" fmla="*/ 3 h 8"/>
                <a:gd name="T2" fmla="*/ 13 w 6"/>
                <a:gd name="T3" fmla="*/ 6 h 8"/>
                <a:gd name="T4" fmla="*/ 2 w 6"/>
                <a:gd name="T5" fmla="*/ 7 h 8"/>
                <a:gd name="T6" fmla="*/ 1 w 6"/>
                <a:gd name="T7" fmla="*/ 6 h 8"/>
                <a:gd name="T8" fmla="*/ 0 w 6"/>
                <a:gd name="T9" fmla="*/ 3 h 8"/>
                <a:gd name="T10" fmla="*/ 1 w 6"/>
                <a:gd name="T11" fmla="*/ 1 h 8"/>
                <a:gd name="T12" fmla="*/ 11 w 6"/>
                <a:gd name="T13" fmla="*/ 0 h 8"/>
                <a:gd name="T14" fmla="*/ 13 w 6"/>
                <a:gd name="T15" fmla="*/ 1 h 8"/>
                <a:gd name="T16" fmla="*/ 13 w 6"/>
                <a:gd name="T17" fmla="*/ 3 h 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
                <a:gd name="T28" fmla="*/ 0 h 8"/>
                <a:gd name="T29" fmla="*/ 6 w 6"/>
                <a:gd name="T30" fmla="*/ 8 h 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 h="8">
                  <a:moveTo>
                    <a:pt x="5" y="3"/>
                  </a:moveTo>
                  <a:lnTo>
                    <a:pt x="5" y="6"/>
                  </a:lnTo>
                  <a:lnTo>
                    <a:pt x="2" y="7"/>
                  </a:lnTo>
                  <a:lnTo>
                    <a:pt x="1" y="6"/>
                  </a:lnTo>
                  <a:lnTo>
                    <a:pt x="0" y="3"/>
                  </a:lnTo>
                  <a:lnTo>
                    <a:pt x="1" y="1"/>
                  </a:lnTo>
                  <a:lnTo>
                    <a:pt x="4" y="0"/>
                  </a:lnTo>
                  <a:lnTo>
                    <a:pt x="5" y="1"/>
                  </a:lnTo>
                  <a:lnTo>
                    <a:pt x="5" y="3"/>
                  </a:lnTo>
                </a:path>
              </a:pathLst>
            </a:custGeom>
            <a:solidFill>
              <a:srgbClr val="000000"/>
            </a:solidFill>
            <a:ln w="12700" cap="rnd" cmpd="sng">
              <a:solidFill>
                <a:srgbClr val="FFFFFF"/>
              </a:solidFill>
              <a:prstDash val="solid"/>
              <a:round/>
              <a:headEnd type="none" w="med" len="med"/>
              <a:tailEnd type="none" w="med" len="med"/>
            </a:ln>
          </p:spPr>
          <p:txBody>
            <a:bodyPr/>
            <a:lstStyle/>
            <a:p>
              <a:endParaRPr lang="en-US" sz="1477" dirty="0"/>
            </a:p>
          </p:txBody>
        </p:sp>
        <p:sp>
          <p:nvSpPr>
            <p:cNvPr id="35951" name="Freeform 100"/>
            <p:cNvSpPr>
              <a:spLocks/>
            </p:cNvSpPr>
            <p:nvPr/>
          </p:nvSpPr>
          <p:spPr bwMode="auto">
            <a:xfrm>
              <a:off x="558" y="3287"/>
              <a:ext cx="7" cy="8"/>
            </a:xfrm>
            <a:custGeom>
              <a:avLst/>
              <a:gdLst>
                <a:gd name="T0" fmla="*/ 13 w 6"/>
                <a:gd name="T1" fmla="*/ 3 h 8"/>
                <a:gd name="T2" fmla="*/ 13 w 6"/>
                <a:gd name="T3" fmla="*/ 6 h 8"/>
                <a:gd name="T4" fmla="*/ 2 w 6"/>
                <a:gd name="T5" fmla="*/ 7 h 8"/>
                <a:gd name="T6" fmla="*/ 1 w 6"/>
                <a:gd name="T7" fmla="*/ 6 h 8"/>
                <a:gd name="T8" fmla="*/ 0 w 6"/>
                <a:gd name="T9" fmla="*/ 3 h 8"/>
                <a:gd name="T10" fmla="*/ 1 w 6"/>
                <a:gd name="T11" fmla="*/ 1 h 8"/>
                <a:gd name="T12" fmla="*/ 11 w 6"/>
                <a:gd name="T13" fmla="*/ 0 h 8"/>
                <a:gd name="T14" fmla="*/ 13 w 6"/>
                <a:gd name="T15" fmla="*/ 1 h 8"/>
                <a:gd name="T16" fmla="*/ 13 w 6"/>
                <a:gd name="T17" fmla="*/ 3 h 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
                <a:gd name="T28" fmla="*/ 0 h 8"/>
                <a:gd name="T29" fmla="*/ 6 w 6"/>
                <a:gd name="T30" fmla="*/ 8 h 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 h="8">
                  <a:moveTo>
                    <a:pt x="5" y="3"/>
                  </a:moveTo>
                  <a:lnTo>
                    <a:pt x="5" y="6"/>
                  </a:lnTo>
                  <a:lnTo>
                    <a:pt x="2" y="7"/>
                  </a:lnTo>
                  <a:lnTo>
                    <a:pt x="1" y="6"/>
                  </a:lnTo>
                  <a:lnTo>
                    <a:pt x="0" y="3"/>
                  </a:lnTo>
                  <a:lnTo>
                    <a:pt x="1" y="1"/>
                  </a:lnTo>
                  <a:lnTo>
                    <a:pt x="4" y="0"/>
                  </a:lnTo>
                  <a:lnTo>
                    <a:pt x="5" y="1"/>
                  </a:lnTo>
                  <a:lnTo>
                    <a:pt x="5" y="3"/>
                  </a:lnTo>
                </a:path>
              </a:pathLst>
            </a:custGeom>
            <a:noFill/>
            <a:ln w="12700" cap="rnd" cmpd="sng">
              <a:solidFill>
                <a:srgbClr val="FFFFFF"/>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en-US" sz="1477" dirty="0"/>
            </a:p>
          </p:txBody>
        </p:sp>
        <p:sp>
          <p:nvSpPr>
            <p:cNvPr id="35952" name="Freeform 101"/>
            <p:cNvSpPr>
              <a:spLocks/>
            </p:cNvSpPr>
            <p:nvPr/>
          </p:nvSpPr>
          <p:spPr bwMode="auto">
            <a:xfrm>
              <a:off x="574" y="3281"/>
              <a:ext cx="6" cy="6"/>
            </a:xfrm>
            <a:custGeom>
              <a:avLst/>
              <a:gdLst>
                <a:gd name="T0" fmla="*/ 5 w 6"/>
                <a:gd name="T1" fmla="*/ 3 h 6"/>
                <a:gd name="T2" fmla="*/ 4 w 6"/>
                <a:gd name="T3" fmla="*/ 4 h 6"/>
                <a:gd name="T4" fmla="*/ 2 w 6"/>
                <a:gd name="T5" fmla="*/ 5 h 6"/>
                <a:gd name="T6" fmla="*/ 0 w 6"/>
                <a:gd name="T7" fmla="*/ 4 h 6"/>
                <a:gd name="T8" fmla="*/ 0 w 6"/>
                <a:gd name="T9" fmla="*/ 2 h 6"/>
                <a:gd name="T10" fmla="*/ 2 w 6"/>
                <a:gd name="T11" fmla="*/ 0 h 6"/>
                <a:gd name="T12" fmla="*/ 4 w 6"/>
                <a:gd name="T13" fmla="*/ 1 h 6"/>
                <a:gd name="T14" fmla="*/ 5 w 6"/>
                <a:gd name="T15" fmla="*/ 3 h 6"/>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6"/>
                <a:gd name="T26" fmla="*/ 6 w 6"/>
                <a:gd name="T27" fmla="*/ 6 h 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6">
                  <a:moveTo>
                    <a:pt x="5" y="3"/>
                  </a:moveTo>
                  <a:lnTo>
                    <a:pt x="4" y="4"/>
                  </a:lnTo>
                  <a:lnTo>
                    <a:pt x="2" y="5"/>
                  </a:lnTo>
                  <a:lnTo>
                    <a:pt x="0" y="4"/>
                  </a:lnTo>
                  <a:lnTo>
                    <a:pt x="0" y="2"/>
                  </a:lnTo>
                  <a:lnTo>
                    <a:pt x="2" y="0"/>
                  </a:lnTo>
                  <a:lnTo>
                    <a:pt x="4" y="1"/>
                  </a:lnTo>
                  <a:lnTo>
                    <a:pt x="5" y="3"/>
                  </a:lnTo>
                </a:path>
              </a:pathLst>
            </a:custGeom>
            <a:solidFill>
              <a:srgbClr val="000000"/>
            </a:solidFill>
            <a:ln w="12700" cap="rnd" cmpd="sng">
              <a:solidFill>
                <a:srgbClr val="FFFFFF"/>
              </a:solidFill>
              <a:prstDash val="solid"/>
              <a:round/>
              <a:headEnd type="none" w="med" len="med"/>
              <a:tailEnd type="none" w="med" len="med"/>
            </a:ln>
          </p:spPr>
          <p:txBody>
            <a:bodyPr/>
            <a:lstStyle/>
            <a:p>
              <a:endParaRPr lang="en-US" sz="1477" dirty="0"/>
            </a:p>
          </p:txBody>
        </p:sp>
        <p:sp>
          <p:nvSpPr>
            <p:cNvPr id="35953" name="Freeform 102"/>
            <p:cNvSpPr>
              <a:spLocks/>
            </p:cNvSpPr>
            <p:nvPr/>
          </p:nvSpPr>
          <p:spPr bwMode="auto">
            <a:xfrm>
              <a:off x="574" y="3281"/>
              <a:ext cx="6" cy="6"/>
            </a:xfrm>
            <a:custGeom>
              <a:avLst/>
              <a:gdLst>
                <a:gd name="T0" fmla="*/ 5 w 6"/>
                <a:gd name="T1" fmla="*/ 3 h 6"/>
                <a:gd name="T2" fmla="*/ 4 w 6"/>
                <a:gd name="T3" fmla="*/ 4 h 6"/>
                <a:gd name="T4" fmla="*/ 2 w 6"/>
                <a:gd name="T5" fmla="*/ 5 h 6"/>
                <a:gd name="T6" fmla="*/ 0 w 6"/>
                <a:gd name="T7" fmla="*/ 4 h 6"/>
                <a:gd name="T8" fmla="*/ 0 w 6"/>
                <a:gd name="T9" fmla="*/ 2 h 6"/>
                <a:gd name="T10" fmla="*/ 2 w 6"/>
                <a:gd name="T11" fmla="*/ 0 h 6"/>
                <a:gd name="T12" fmla="*/ 4 w 6"/>
                <a:gd name="T13" fmla="*/ 1 h 6"/>
                <a:gd name="T14" fmla="*/ 5 w 6"/>
                <a:gd name="T15" fmla="*/ 3 h 6"/>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6"/>
                <a:gd name="T26" fmla="*/ 6 w 6"/>
                <a:gd name="T27" fmla="*/ 6 h 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6">
                  <a:moveTo>
                    <a:pt x="5" y="3"/>
                  </a:moveTo>
                  <a:lnTo>
                    <a:pt x="4" y="4"/>
                  </a:lnTo>
                  <a:lnTo>
                    <a:pt x="2" y="5"/>
                  </a:lnTo>
                  <a:lnTo>
                    <a:pt x="0" y="4"/>
                  </a:lnTo>
                  <a:lnTo>
                    <a:pt x="0" y="2"/>
                  </a:lnTo>
                  <a:lnTo>
                    <a:pt x="2" y="0"/>
                  </a:lnTo>
                  <a:lnTo>
                    <a:pt x="4" y="1"/>
                  </a:lnTo>
                  <a:lnTo>
                    <a:pt x="5" y="3"/>
                  </a:lnTo>
                </a:path>
              </a:pathLst>
            </a:custGeom>
            <a:noFill/>
            <a:ln w="12700" cap="rnd" cmpd="sng">
              <a:solidFill>
                <a:srgbClr val="FFFFFF"/>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en-US" sz="1477" dirty="0"/>
            </a:p>
          </p:txBody>
        </p:sp>
        <p:sp>
          <p:nvSpPr>
            <p:cNvPr id="35954" name="Freeform 103"/>
            <p:cNvSpPr>
              <a:spLocks/>
            </p:cNvSpPr>
            <p:nvPr/>
          </p:nvSpPr>
          <p:spPr bwMode="auto">
            <a:xfrm>
              <a:off x="590" y="3275"/>
              <a:ext cx="7" cy="6"/>
            </a:xfrm>
            <a:custGeom>
              <a:avLst/>
              <a:gdLst>
                <a:gd name="T0" fmla="*/ 6 w 7"/>
                <a:gd name="T1" fmla="*/ 2 h 6"/>
                <a:gd name="T2" fmla="*/ 6 w 7"/>
                <a:gd name="T3" fmla="*/ 4 h 6"/>
                <a:gd name="T4" fmla="*/ 4 w 7"/>
                <a:gd name="T5" fmla="*/ 5 h 6"/>
                <a:gd name="T6" fmla="*/ 1 w 7"/>
                <a:gd name="T7" fmla="*/ 4 h 6"/>
                <a:gd name="T8" fmla="*/ 0 w 7"/>
                <a:gd name="T9" fmla="*/ 2 h 6"/>
                <a:gd name="T10" fmla="*/ 1 w 7"/>
                <a:gd name="T11" fmla="*/ 0 h 6"/>
                <a:gd name="T12" fmla="*/ 2 w 7"/>
                <a:gd name="T13" fmla="*/ 0 h 6"/>
                <a:gd name="T14" fmla="*/ 5 w 7"/>
                <a:gd name="T15" fmla="*/ 0 h 6"/>
                <a:gd name="T16" fmla="*/ 6 w 7"/>
                <a:gd name="T17" fmla="*/ 2 h 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7"/>
                <a:gd name="T28" fmla="*/ 0 h 6"/>
                <a:gd name="T29" fmla="*/ 7 w 7"/>
                <a:gd name="T30" fmla="*/ 6 h 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7" h="6">
                  <a:moveTo>
                    <a:pt x="6" y="2"/>
                  </a:moveTo>
                  <a:lnTo>
                    <a:pt x="6" y="4"/>
                  </a:lnTo>
                  <a:lnTo>
                    <a:pt x="4" y="5"/>
                  </a:lnTo>
                  <a:lnTo>
                    <a:pt x="1" y="4"/>
                  </a:lnTo>
                  <a:lnTo>
                    <a:pt x="0" y="2"/>
                  </a:lnTo>
                  <a:lnTo>
                    <a:pt x="1" y="0"/>
                  </a:lnTo>
                  <a:lnTo>
                    <a:pt x="2" y="0"/>
                  </a:lnTo>
                  <a:lnTo>
                    <a:pt x="5" y="0"/>
                  </a:lnTo>
                  <a:lnTo>
                    <a:pt x="6" y="2"/>
                  </a:lnTo>
                </a:path>
              </a:pathLst>
            </a:custGeom>
            <a:solidFill>
              <a:srgbClr val="000000"/>
            </a:solidFill>
            <a:ln w="12700" cap="rnd" cmpd="sng">
              <a:solidFill>
                <a:srgbClr val="FFFFFF"/>
              </a:solidFill>
              <a:prstDash val="solid"/>
              <a:round/>
              <a:headEnd type="none" w="med" len="med"/>
              <a:tailEnd type="none" w="med" len="med"/>
            </a:ln>
          </p:spPr>
          <p:txBody>
            <a:bodyPr/>
            <a:lstStyle/>
            <a:p>
              <a:endParaRPr lang="en-US" sz="1477" dirty="0"/>
            </a:p>
          </p:txBody>
        </p:sp>
        <p:sp>
          <p:nvSpPr>
            <p:cNvPr id="35955" name="Freeform 104"/>
            <p:cNvSpPr>
              <a:spLocks/>
            </p:cNvSpPr>
            <p:nvPr/>
          </p:nvSpPr>
          <p:spPr bwMode="auto">
            <a:xfrm>
              <a:off x="590" y="3275"/>
              <a:ext cx="7" cy="6"/>
            </a:xfrm>
            <a:custGeom>
              <a:avLst/>
              <a:gdLst>
                <a:gd name="T0" fmla="*/ 6 w 7"/>
                <a:gd name="T1" fmla="*/ 2 h 6"/>
                <a:gd name="T2" fmla="*/ 6 w 7"/>
                <a:gd name="T3" fmla="*/ 4 h 6"/>
                <a:gd name="T4" fmla="*/ 4 w 7"/>
                <a:gd name="T5" fmla="*/ 5 h 6"/>
                <a:gd name="T6" fmla="*/ 1 w 7"/>
                <a:gd name="T7" fmla="*/ 4 h 6"/>
                <a:gd name="T8" fmla="*/ 0 w 7"/>
                <a:gd name="T9" fmla="*/ 2 h 6"/>
                <a:gd name="T10" fmla="*/ 1 w 7"/>
                <a:gd name="T11" fmla="*/ 0 h 6"/>
                <a:gd name="T12" fmla="*/ 2 w 7"/>
                <a:gd name="T13" fmla="*/ 0 h 6"/>
                <a:gd name="T14" fmla="*/ 5 w 7"/>
                <a:gd name="T15" fmla="*/ 0 h 6"/>
                <a:gd name="T16" fmla="*/ 6 w 7"/>
                <a:gd name="T17" fmla="*/ 2 h 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7"/>
                <a:gd name="T28" fmla="*/ 0 h 6"/>
                <a:gd name="T29" fmla="*/ 7 w 7"/>
                <a:gd name="T30" fmla="*/ 6 h 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7" h="6">
                  <a:moveTo>
                    <a:pt x="6" y="2"/>
                  </a:moveTo>
                  <a:lnTo>
                    <a:pt x="6" y="4"/>
                  </a:lnTo>
                  <a:lnTo>
                    <a:pt x="4" y="5"/>
                  </a:lnTo>
                  <a:lnTo>
                    <a:pt x="1" y="4"/>
                  </a:lnTo>
                  <a:lnTo>
                    <a:pt x="0" y="2"/>
                  </a:lnTo>
                  <a:lnTo>
                    <a:pt x="1" y="0"/>
                  </a:lnTo>
                  <a:lnTo>
                    <a:pt x="2" y="0"/>
                  </a:lnTo>
                  <a:lnTo>
                    <a:pt x="5" y="0"/>
                  </a:lnTo>
                  <a:lnTo>
                    <a:pt x="6" y="2"/>
                  </a:lnTo>
                </a:path>
              </a:pathLst>
            </a:custGeom>
            <a:noFill/>
            <a:ln w="12700" cap="rnd" cmpd="sng">
              <a:solidFill>
                <a:srgbClr val="FFFFFF"/>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en-US" sz="1477" dirty="0"/>
            </a:p>
          </p:txBody>
        </p:sp>
        <p:sp>
          <p:nvSpPr>
            <p:cNvPr id="35956" name="Freeform 105"/>
            <p:cNvSpPr>
              <a:spLocks/>
            </p:cNvSpPr>
            <p:nvPr/>
          </p:nvSpPr>
          <p:spPr bwMode="auto">
            <a:xfrm>
              <a:off x="607" y="3264"/>
              <a:ext cx="8" cy="8"/>
            </a:xfrm>
            <a:custGeom>
              <a:avLst/>
              <a:gdLst>
                <a:gd name="T0" fmla="*/ 13 w 7"/>
                <a:gd name="T1" fmla="*/ 4 h 8"/>
                <a:gd name="T2" fmla="*/ 13 w 7"/>
                <a:gd name="T3" fmla="*/ 5 h 8"/>
                <a:gd name="T4" fmla="*/ 11 w 7"/>
                <a:gd name="T5" fmla="*/ 7 h 8"/>
                <a:gd name="T6" fmla="*/ 3 w 7"/>
                <a:gd name="T7" fmla="*/ 7 h 8"/>
                <a:gd name="T8" fmla="*/ 1 w 7"/>
                <a:gd name="T9" fmla="*/ 4 h 8"/>
                <a:gd name="T10" fmla="*/ 0 w 7"/>
                <a:gd name="T11" fmla="*/ 3 h 8"/>
                <a:gd name="T12" fmla="*/ 1 w 7"/>
                <a:gd name="T13" fmla="*/ 1 h 8"/>
                <a:gd name="T14" fmla="*/ 2 w 7"/>
                <a:gd name="T15" fmla="*/ 0 h 8"/>
                <a:gd name="T16" fmla="*/ 11 w 7"/>
                <a:gd name="T17" fmla="*/ 2 h 8"/>
                <a:gd name="T18" fmla="*/ 13 w 7"/>
                <a:gd name="T19" fmla="*/ 4 h 8"/>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7"/>
                <a:gd name="T31" fmla="*/ 0 h 8"/>
                <a:gd name="T32" fmla="*/ 7 w 7"/>
                <a:gd name="T33" fmla="*/ 8 h 8"/>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7" h="8">
                  <a:moveTo>
                    <a:pt x="6" y="4"/>
                  </a:moveTo>
                  <a:lnTo>
                    <a:pt x="6" y="5"/>
                  </a:lnTo>
                  <a:lnTo>
                    <a:pt x="5" y="7"/>
                  </a:lnTo>
                  <a:lnTo>
                    <a:pt x="3" y="7"/>
                  </a:lnTo>
                  <a:lnTo>
                    <a:pt x="1" y="4"/>
                  </a:lnTo>
                  <a:lnTo>
                    <a:pt x="0" y="3"/>
                  </a:lnTo>
                  <a:lnTo>
                    <a:pt x="1" y="1"/>
                  </a:lnTo>
                  <a:lnTo>
                    <a:pt x="2" y="0"/>
                  </a:lnTo>
                  <a:lnTo>
                    <a:pt x="5" y="2"/>
                  </a:lnTo>
                  <a:lnTo>
                    <a:pt x="6" y="4"/>
                  </a:lnTo>
                </a:path>
              </a:pathLst>
            </a:custGeom>
            <a:solidFill>
              <a:srgbClr val="000000"/>
            </a:solidFill>
            <a:ln w="12700" cap="rnd" cmpd="sng">
              <a:solidFill>
                <a:srgbClr val="FFFFFF"/>
              </a:solidFill>
              <a:prstDash val="solid"/>
              <a:round/>
              <a:headEnd type="none" w="med" len="med"/>
              <a:tailEnd type="none" w="med" len="med"/>
            </a:ln>
          </p:spPr>
          <p:txBody>
            <a:bodyPr/>
            <a:lstStyle/>
            <a:p>
              <a:endParaRPr lang="en-US" sz="1477" dirty="0"/>
            </a:p>
          </p:txBody>
        </p:sp>
        <p:sp>
          <p:nvSpPr>
            <p:cNvPr id="35957" name="Freeform 106"/>
            <p:cNvSpPr>
              <a:spLocks/>
            </p:cNvSpPr>
            <p:nvPr/>
          </p:nvSpPr>
          <p:spPr bwMode="auto">
            <a:xfrm>
              <a:off x="607" y="3264"/>
              <a:ext cx="8" cy="8"/>
            </a:xfrm>
            <a:custGeom>
              <a:avLst/>
              <a:gdLst>
                <a:gd name="T0" fmla="*/ 13 w 7"/>
                <a:gd name="T1" fmla="*/ 4 h 8"/>
                <a:gd name="T2" fmla="*/ 13 w 7"/>
                <a:gd name="T3" fmla="*/ 5 h 8"/>
                <a:gd name="T4" fmla="*/ 11 w 7"/>
                <a:gd name="T5" fmla="*/ 7 h 8"/>
                <a:gd name="T6" fmla="*/ 3 w 7"/>
                <a:gd name="T7" fmla="*/ 7 h 8"/>
                <a:gd name="T8" fmla="*/ 1 w 7"/>
                <a:gd name="T9" fmla="*/ 4 h 8"/>
                <a:gd name="T10" fmla="*/ 0 w 7"/>
                <a:gd name="T11" fmla="*/ 3 h 8"/>
                <a:gd name="T12" fmla="*/ 1 w 7"/>
                <a:gd name="T13" fmla="*/ 1 h 8"/>
                <a:gd name="T14" fmla="*/ 2 w 7"/>
                <a:gd name="T15" fmla="*/ 0 h 8"/>
                <a:gd name="T16" fmla="*/ 11 w 7"/>
                <a:gd name="T17" fmla="*/ 2 h 8"/>
                <a:gd name="T18" fmla="*/ 13 w 7"/>
                <a:gd name="T19" fmla="*/ 4 h 8"/>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7"/>
                <a:gd name="T31" fmla="*/ 0 h 8"/>
                <a:gd name="T32" fmla="*/ 7 w 7"/>
                <a:gd name="T33" fmla="*/ 8 h 8"/>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7" h="8">
                  <a:moveTo>
                    <a:pt x="6" y="4"/>
                  </a:moveTo>
                  <a:lnTo>
                    <a:pt x="6" y="5"/>
                  </a:lnTo>
                  <a:lnTo>
                    <a:pt x="5" y="7"/>
                  </a:lnTo>
                  <a:lnTo>
                    <a:pt x="3" y="7"/>
                  </a:lnTo>
                  <a:lnTo>
                    <a:pt x="1" y="4"/>
                  </a:lnTo>
                  <a:lnTo>
                    <a:pt x="0" y="3"/>
                  </a:lnTo>
                  <a:lnTo>
                    <a:pt x="1" y="1"/>
                  </a:lnTo>
                  <a:lnTo>
                    <a:pt x="2" y="0"/>
                  </a:lnTo>
                  <a:lnTo>
                    <a:pt x="5" y="2"/>
                  </a:lnTo>
                  <a:lnTo>
                    <a:pt x="6" y="4"/>
                  </a:lnTo>
                </a:path>
              </a:pathLst>
            </a:custGeom>
            <a:noFill/>
            <a:ln w="12700" cap="rnd" cmpd="sng">
              <a:solidFill>
                <a:srgbClr val="FFFFFF"/>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en-US" sz="1477" dirty="0"/>
            </a:p>
          </p:txBody>
        </p:sp>
        <p:sp>
          <p:nvSpPr>
            <p:cNvPr id="35958" name="Freeform 107"/>
            <p:cNvSpPr>
              <a:spLocks/>
            </p:cNvSpPr>
            <p:nvPr/>
          </p:nvSpPr>
          <p:spPr bwMode="auto">
            <a:xfrm>
              <a:off x="625" y="3254"/>
              <a:ext cx="6" cy="7"/>
            </a:xfrm>
            <a:custGeom>
              <a:avLst/>
              <a:gdLst>
                <a:gd name="T0" fmla="*/ 5 w 6"/>
                <a:gd name="T1" fmla="*/ 3 h 7"/>
                <a:gd name="T2" fmla="*/ 4 w 6"/>
                <a:gd name="T3" fmla="*/ 5 h 7"/>
                <a:gd name="T4" fmla="*/ 2 w 6"/>
                <a:gd name="T5" fmla="*/ 6 h 7"/>
                <a:gd name="T6" fmla="*/ 1 w 6"/>
                <a:gd name="T7" fmla="*/ 5 h 7"/>
                <a:gd name="T8" fmla="*/ 0 w 6"/>
                <a:gd name="T9" fmla="*/ 3 h 7"/>
                <a:gd name="T10" fmla="*/ 1 w 6"/>
                <a:gd name="T11" fmla="*/ 1 h 7"/>
                <a:gd name="T12" fmla="*/ 3 w 6"/>
                <a:gd name="T13" fmla="*/ 0 h 7"/>
                <a:gd name="T14" fmla="*/ 4 w 6"/>
                <a:gd name="T15" fmla="*/ 1 h 7"/>
                <a:gd name="T16" fmla="*/ 5 w 6"/>
                <a:gd name="T17" fmla="*/ 3 h 7"/>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
                <a:gd name="T28" fmla="*/ 0 h 7"/>
                <a:gd name="T29" fmla="*/ 6 w 6"/>
                <a:gd name="T30" fmla="*/ 7 h 7"/>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 h="7">
                  <a:moveTo>
                    <a:pt x="5" y="3"/>
                  </a:moveTo>
                  <a:lnTo>
                    <a:pt x="4" y="5"/>
                  </a:lnTo>
                  <a:lnTo>
                    <a:pt x="2" y="6"/>
                  </a:lnTo>
                  <a:lnTo>
                    <a:pt x="1" y="5"/>
                  </a:lnTo>
                  <a:lnTo>
                    <a:pt x="0" y="3"/>
                  </a:lnTo>
                  <a:lnTo>
                    <a:pt x="1" y="1"/>
                  </a:lnTo>
                  <a:lnTo>
                    <a:pt x="3" y="0"/>
                  </a:lnTo>
                  <a:lnTo>
                    <a:pt x="4" y="1"/>
                  </a:lnTo>
                  <a:lnTo>
                    <a:pt x="5" y="3"/>
                  </a:lnTo>
                </a:path>
              </a:pathLst>
            </a:custGeom>
            <a:solidFill>
              <a:srgbClr val="000000"/>
            </a:solidFill>
            <a:ln w="12700" cap="rnd" cmpd="sng">
              <a:solidFill>
                <a:srgbClr val="FFFFFF"/>
              </a:solidFill>
              <a:prstDash val="solid"/>
              <a:round/>
              <a:headEnd type="none" w="med" len="med"/>
              <a:tailEnd type="none" w="med" len="med"/>
            </a:ln>
          </p:spPr>
          <p:txBody>
            <a:bodyPr/>
            <a:lstStyle/>
            <a:p>
              <a:endParaRPr lang="en-US" sz="1477" dirty="0"/>
            </a:p>
          </p:txBody>
        </p:sp>
        <p:sp>
          <p:nvSpPr>
            <p:cNvPr id="35959" name="Freeform 108"/>
            <p:cNvSpPr>
              <a:spLocks/>
            </p:cNvSpPr>
            <p:nvPr/>
          </p:nvSpPr>
          <p:spPr bwMode="auto">
            <a:xfrm>
              <a:off x="625" y="3254"/>
              <a:ext cx="6" cy="7"/>
            </a:xfrm>
            <a:custGeom>
              <a:avLst/>
              <a:gdLst>
                <a:gd name="T0" fmla="*/ 5 w 6"/>
                <a:gd name="T1" fmla="*/ 3 h 7"/>
                <a:gd name="T2" fmla="*/ 4 w 6"/>
                <a:gd name="T3" fmla="*/ 5 h 7"/>
                <a:gd name="T4" fmla="*/ 2 w 6"/>
                <a:gd name="T5" fmla="*/ 6 h 7"/>
                <a:gd name="T6" fmla="*/ 1 w 6"/>
                <a:gd name="T7" fmla="*/ 5 h 7"/>
                <a:gd name="T8" fmla="*/ 0 w 6"/>
                <a:gd name="T9" fmla="*/ 3 h 7"/>
                <a:gd name="T10" fmla="*/ 1 w 6"/>
                <a:gd name="T11" fmla="*/ 1 h 7"/>
                <a:gd name="T12" fmla="*/ 3 w 6"/>
                <a:gd name="T13" fmla="*/ 0 h 7"/>
                <a:gd name="T14" fmla="*/ 4 w 6"/>
                <a:gd name="T15" fmla="*/ 1 h 7"/>
                <a:gd name="T16" fmla="*/ 5 w 6"/>
                <a:gd name="T17" fmla="*/ 3 h 7"/>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
                <a:gd name="T28" fmla="*/ 0 h 7"/>
                <a:gd name="T29" fmla="*/ 6 w 6"/>
                <a:gd name="T30" fmla="*/ 7 h 7"/>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 h="7">
                  <a:moveTo>
                    <a:pt x="5" y="3"/>
                  </a:moveTo>
                  <a:lnTo>
                    <a:pt x="4" y="5"/>
                  </a:lnTo>
                  <a:lnTo>
                    <a:pt x="2" y="6"/>
                  </a:lnTo>
                  <a:lnTo>
                    <a:pt x="1" y="5"/>
                  </a:lnTo>
                  <a:lnTo>
                    <a:pt x="0" y="3"/>
                  </a:lnTo>
                  <a:lnTo>
                    <a:pt x="1" y="1"/>
                  </a:lnTo>
                  <a:lnTo>
                    <a:pt x="3" y="0"/>
                  </a:lnTo>
                  <a:lnTo>
                    <a:pt x="4" y="1"/>
                  </a:lnTo>
                  <a:lnTo>
                    <a:pt x="5" y="3"/>
                  </a:lnTo>
                </a:path>
              </a:pathLst>
            </a:custGeom>
            <a:noFill/>
            <a:ln w="12700" cap="rnd" cmpd="sng">
              <a:solidFill>
                <a:srgbClr val="FFFFFF"/>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en-US" sz="1477" dirty="0"/>
            </a:p>
          </p:txBody>
        </p:sp>
        <p:sp>
          <p:nvSpPr>
            <p:cNvPr id="35960" name="Freeform 109"/>
            <p:cNvSpPr>
              <a:spLocks/>
            </p:cNvSpPr>
            <p:nvPr/>
          </p:nvSpPr>
          <p:spPr bwMode="auto">
            <a:xfrm>
              <a:off x="641" y="3240"/>
              <a:ext cx="6" cy="8"/>
            </a:xfrm>
            <a:custGeom>
              <a:avLst/>
              <a:gdLst>
                <a:gd name="T0" fmla="*/ 5 w 6"/>
                <a:gd name="T1" fmla="*/ 3 h 8"/>
                <a:gd name="T2" fmla="*/ 4 w 6"/>
                <a:gd name="T3" fmla="*/ 6 h 8"/>
                <a:gd name="T4" fmla="*/ 1 w 6"/>
                <a:gd name="T5" fmla="*/ 7 h 8"/>
                <a:gd name="T6" fmla="*/ 1 w 6"/>
                <a:gd name="T7" fmla="*/ 6 h 8"/>
                <a:gd name="T8" fmla="*/ 0 w 6"/>
                <a:gd name="T9" fmla="*/ 3 h 8"/>
                <a:gd name="T10" fmla="*/ 1 w 6"/>
                <a:gd name="T11" fmla="*/ 1 h 8"/>
                <a:gd name="T12" fmla="*/ 3 w 6"/>
                <a:gd name="T13" fmla="*/ 0 h 8"/>
                <a:gd name="T14" fmla="*/ 4 w 6"/>
                <a:gd name="T15" fmla="*/ 1 h 8"/>
                <a:gd name="T16" fmla="*/ 5 w 6"/>
                <a:gd name="T17" fmla="*/ 3 h 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
                <a:gd name="T28" fmla="*/ 0 h 8"/>
                <a:gd name="T29" fmla="*/ 6 w 6"/>
                <a:gd name="T30" fmla="*/ 8 h 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 h="8">
                  <a:moveTo>
                    <a:pt x="5" y="3"/>
                  </a:moveTo>
                  <a:lnTo>
                    <a:pt x="4" y="6"/>
                  </a:lnTo>
                  <a:lnTo>
                    <a:pt x="1" y="7"/>
                  </a:lnTo>
                  <a:lnTo>
                    <a:pt x="1" y="6"/>
                  </a:lnTo>
                  <a:lnTo>
                    <a:pt x="0" y="3"/>
                  </a:lnTo>
                  <a:lnTo>
                    <a:pt x="1" y="1"/>
                  </a:lnTo>
                  <a:lnTo>
                    <a:pt x="3" y="0"/>
                  </a:lnTo>
                  <a:lnTo>
                    <a:pt x="4" y="1"/>
                  </a:lnTo>
                  <a:lnTo>
                    <a:pt x="5" y="3"/>
                  </a:lnTo>
                </a:path>
              </a:pathLst>
            </a:custGeom>
            <a:solidFill>
              <a:srgbClr val="000000"/>
            </a:solidFill>
            <a:ln w="12700" cap="rnd" cmpd="sng">
              <a:solidFill>
                <a:srgbClr val="FFFFFF"/>
              </a:solidFill>
              <a:prstDash val="solid"/>
              <a:round/>
              <a:headEnd type="none" w="med" len="med"/>
              <a:tailEnd type="none" w="med" len="med"/>
            </a:ln>
          </p:spPr>
          <p:txBody>
            <a:bodyPr/>
            <a:lstStyle/>
            <a:p>
              <a:endParaRPr lang="en-US" sz="1477" dirty="0"/>
            </a:p>
          </p:txBody>
        </p:sp>
        <p:sp>
          <p:nvSpPr>
            <p:cNvPr id="35961" name="Freeform 110"/>
            <p:cNvSpPr>
              <a:spLocks/>
            </p:cNvSpPr>
            <p:nvPr/>
          </p:nvSpPr>
          <p:spPr bwMode="auto">
            <a:xfrm>
              <a:off x="641" y="3240"/>
              <a:ext cx="6" cy="8"/>
            </a:xfrm>
            <a:custGeom>
              <a:avLst/>
              <a:gdLst>
                <a:gd name="T0" fmla="*/ 5 w 6"/>
                <a:gd name="T1" fmla="*/ 3 h 8"/>
                <a:gd name="T2" fmla="*/ 4 w 6"/>
                <a:gd name="T3" fmla="*/ 6 h 8"/>
                <a:gd name="T4" fmla="*/ 1 w 6"/>
                <a:gd name="T5" fmla="*/ 7 h 8"/>
                <a:gd name="T6" fmla="*/ 1 w 6"/>
                <a:gd name="T7" fmla="*/ 6 h 8"/>
                <a:gd name="T8" fmla="*/ 0 w 6"/>
                <a:gd name="T9" fmla="*/ 3 h 8"/>
                <a:gd name="T10" fmla="*/ 1 w 6"/>
                <a:gd name="T11" fmla="*/ 1 h 8"/>
                <a:gd name="T12" fmla="*/ 3 w 6"/>
                <a:gd name="T13" fmla="*/ 0 h 8"/>
                <a:gd name="T14" fmla="*/ 4 w 6"/>
                <a:gd name="T15" fmla="*/ 1 h 8"/>
                <a:gd name="T16" fmla="*/ 5 w 6"/>
                <a:gd name="T17" fmla="*/ 3 h 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
                <a:gd name="T28" fmla="*/ 0 h 8"/>
                <a:gd name="T29" fmla="*/ 6 w 6"/>
                <a:gd name="T30" fmla="*/ 8 h 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 h="8">
                  <a:moveTo>
                    <a:pt x="5" y="3"/>
                  </a:moveTo>
                  <a:lnTo>
                    <a:pt x="4" y="6"/>
                  </a:lnTo>
                  <a:lnTo>
                    <a:pt x="1" y="7"/>
                  </a:lnTo>
                  <a:lnTo>
                    <a:pt x="1" y="6"/>
                  </a:lnTo>
                  <a:lnTo>
                    <a:pt x="0" y="3"/>
                  </a:lnTo>
                  <a:lnTo>
                    <a:pt x="1" y="1"/>
                  </a:lnTo>
                  <a:lnTo>
                    <a:pt x="3" y="0"/>
                  </a:lnTo>
                  <a:lnTo>
                    <a:pt x="4" y="1"/>
                  </a:lnTo>
                  <a:lnTo>
                    <a:pt x="5" y="3"/>
                  </a:lnTo>
                </a:path>
              </a:pathLst>
            </a:custGeom>
            <a:noFill/>
            <a:ln w="12700" cap="rnd" cmpd="sng">
              <a:solidFill>
                <a:srgbClr val="FFFFFF"/>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en-US" sz="1477" dirty="0"/>
            </a:p>
          </p:txBody>
        </p:sp>
        <p:sp>
          <p:nvSpPr>
            <p:cNvPr id="35962" name="Freeform 111"/>
            <p:cNvSpPr>
              <a:spLocks/>
            </p:cNvSpPr>
            <p:nvPr/>
          </p:nvSpPr>
          <p:spPr bwMode="auto">
            <a:xfrm>
              <a:off x="656" y="3227"/>
              <a:ext cx="6" cy="5"/>
            </a:xfrm>
            <a:custGeom>
              <a:avLst/>
              <a:gdLst>
                <a:gd name="T0" fmla="*/ 5 w 6"/>
                <a:gd name="T1" fmla="*/ 2 h 5"/>
                <a:gd name="T2" fmla="*/ 4 w 6"/>
                <a:gd name="T3" fmla="*/ 4 h 5"/>
                <a:gd name="T4" fmla="*/ 2 w 6"/>
                <a:gd name="T5" fmla="*/ 4 h 5"/>
                <a:gd name="T6" fmla="*/ 0 w 6"/>
                <a:gd name="T7" fmla="*/ 3 h 5"/>
                <a:gd name="T8" fmla="*/ 0 w 6"/>
                <a:gd name="T9" fmla="*/ 2 h 5"/>
                <a:gd name="T10" fmla="*/ 2 w 6"/>
                <a:gd name="T11" fmla="*/ 0 h 5"/>
                <a:gd name="T12" fmla="*/ 4 w 6"/>
                <a:gd name="T13" fmla="*/ 0 h 5"/>
                <a:gd name="T14" fmla="*/ 5 w 6"/>
                <a:gd name="T15" fmla="*/ 2 h 5"/>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5"/>
                <a:gd name="T26" fmla="*/ 6 w 6"/>
                <a:gd name="T27" fmla="*/ 5 h 5"/>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5">
                  <a:moveTo>
                    <a:pt x="5" y="2"/>
                  </a:moveTo>
                  <a:lnTo>
                    <a:pt x="4" y="4"/>
                  </a:lnTo>
                  <a:lnTo>
                    <a:pt x="2" y="4"/>
                  </a:lnTo>
                  <a:lnTo>
                    <a:pt x="0" y="3"/>
                  </a:lnTo>
                  <a:lnTo>
                    <a:pt x="0" y="2"/>
                  </a:lnTo>
                  <a:lnTo>
                    <a:pt x="2" y="0"/>
                  </a:lnTo>
                  <a:lnTo>
                    <a:pt x="4" y="0"/>
                  </a:lnTo>
                  <a:lnTo>
                    <a:pt x="5" y="2"/>
                  </a:lnTo>
                </a:path>
              </a:pathLst>
            </a:custGeom>
            <a:solidFill>
              <a:srgbClr val="000000"/>
            </a:solidFill>
            <a:ln w="12700" cap="rnd" cmpd="sng">
              <a:solidFill>
                <a:srgbClr val="FFFFFF"/>
              </a:solidFill>
              <a:prstDash val="solid"/>
              <a:round/>
              <a:headEnd type="none" w="med" len="med"/>
              <a:tailEnd type="none" w="med" len="med"/>
            </a:ln>
          </p:spPr>
          <p:txBody>
            <a:bodyPr/>
            <a:lstStyle/>
            <a:p>
              <a:endParaRPr lang="en-US" sz="1477" dirty="0"/>
            </a:p>
          </p:txBody>
        </p:sp>
        <p:sp>
          <p:nvSpPr>
            <p:cNvPr id="35963" name="Freeform 112"/>
            <p:cNvSpPr>
              <a:spLocks/>
            </p:cNvSpPr>
            <p:nvPr/>
          </p:nvSpPr>
          <p:spPr bwMode="auto">
            <a:xfrm>
              <a:off x="656" y="3227"/>
              <a:ext cx="6" cy="5"/>
            </a:xfrm>
            <a:custGeom>
              <a:avLst/>
              <a:gdLst>
                <a:gd name="T0" fmla="*/ 5 w 6"/>
                <a:gd name="T1" fmla="*/ 2 h 5"/>
                <a:gd name="T2" fmla="*/ 4 w 6"/>
                <a:gd name="T3" fmla="*/ 4 h 5"/>
                <a:gd name="T4" fmla="*/ 2 w 6"/>
                <a:gd name="T5" fmla="*/ 4 h 5"/>
                <a:gd name="T6" fmla="*/ 0 w 6"/>
                <a:gd name="T7" fmla="*/ 3 h 5"/>
                <a:gd name="T8" fmla="*/ 0 w 6"/>
                <a:gd name="T9" fmla="*/ 2 h 5"/>
                <a:gd name="T10" fmla="*/ 2 w 6"/>
                <a:gd name="T11" fmla="*/ 0 h 5"/>
                <a:gd name="T12" fmla="*/ 4 w 6"/>
                <a:gd name="T13" fmla="*/ 0 h 5"/>
                <a:gd name="T14" fmla="*/ 5 w 6"/>
                <a:gd name="T15" fmla="*/ 2 h 5"/>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5"/>
                <a:gd name="T26" fmla="*/ 6 w 6"/>
                <a:gd name="T27" fmla="*/ 5 h 5"/>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5">
                  <a:moveTo>
                    <a:pt x="5" y="2"/>
                  </a:moveTo>
                  <a:lnTo>
                    <a:pt x="4" y="4"/>
                  </a:lnTo>
                  <a:lnTo>
                    <a:pt x="2" y="4"/>
                  </a:lnTo>
                  <a:lnTo>
                    <a:pt x="0" y="3"/>
                  </a:lnTo>
                  <a:lnTo>
                    <a:pt x="0" y="2"/>
                  </a:lnTo>
                  <a:lnTo>
                    <a:pt x="2" y="0"/>
                  </a:lnTo>
                  <a:lnTo>
                    <a:pt x="4" y="0"/>
                  </a:lnTo>
                  <a:lnTo>
                    <a:pt x="5" y="2"/>
                  </a:lnTo>
                </a:path>
              </a:pathLst>
            </a:custGeom>
            <a:noFill/>
            <a:ln w="12700" cap="rnd" cmpd="sng">
              <a:solidFill>
                <a:srgbClr val="FFFFFF"/>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en-US" sz="1477" dirty="0"/>
            </a:p>
          </p:txBody>
        </p:sp>
        <p:sp>
          <p:nvSpPr>
            <p:cNvPr id="35964" name="Freeform 113"/>
            <p:cNvSpPr>
              <a:spLocks/>
            </p:cNvSpPr>
            <p:nvPr/>
          </p:nvSpPr>
          <p:spPr bwMode="auto">
            <a:xfrm>
              <a:off x="667" y="3212"/>
              <a:ext cx="6" cy="7"/>
            </a:xfrm>
            <a:custGeom>
              <a:avLst/>
              <a:gdLst>
                <a:gd name="T0" fmla="*/ 5 w 6"/>
                <a:gd name="T1" fmla="*/ 3 h 7"/>
                <a:gd name="T2" fmla="*/ 4 w 6"/>
                <a:gd name="T3" fmla="*/ 5 h 7"/>
                <a:gd name="T4" fmla="*/ 1 w 6"/>
                <a:gd name="T5" fmla="*/ 6 h 7"/>
                <a:gd name="T6" fmla="*/ 0 w 6"/>
                <a:gd name="T7" fmla="*/ 5 h 7"/>
                <a:gd name="T8" fmla="*/ 0 w 6"/>
                <a:gd name="T9" fmla="*/ 3 h 7"/>
                <a:gd name="T10" fmla="*/ 0 w 6"/>
                <a:gd name="T11" fmla="*/ 1 h 7"/>
                <a:gd name="T12" fmla="*/ 2 w 6"/>
                <a:gd name="T13" fmla="*/ 0 h 7"/>
                <a:gd name="T14" fmla="*/ 4 w 6"/>
                <a:gd name="T15" fmla="*/ 1 h 7"/>
                <a:gd name="T16" fmla="*/ 5 w 6"/>
                <a:gd name="T17" fmla="*/ 3 h 7"/>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
                <a:gd name="T28" fmla="*/ 0 h 7"/>
                <a:gd name="T29" fmla="*/ 6 w 6"/>
                <a:gd name="T30" fmla="*/ 7 h 7"/>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 h="7">
                  <a:moveTo>
                    <a:pt x="5" y="3"/>
                  </a:moveTo>
                  <a:lnTo>
                    <a:pt x="4" y="5"/>
                  </a:lnTo>
                  <a:lnTo>
                    <a:pt x="1" y="6"/>
                  </a:lnTo>
                  <a:lnTo>
                    <a:pt x="0" y="5"/>
                  </a:lnTo>
                  <a:lnTo>
                    <a:pt x="0" y="3"/>
                  </a:lnTo>
                  <a:lnTo>
                    <a:pt x="0" y="1"/>
                  </a:lnTo>
                  <a:lnTo>
                    <a:pt x="2" y="0"/>
                  </a:lnTo>
                  <a:lnTo>
                    <a:pt x="4" y="1"/>
                  </a:lnTo>
                  <a:lnTo>
                    <a:pt x="5" y="3"/>
                  </a:lnTo>
                </a:path>
              </a:pathLst>
            </a:custGeom>
            <a:solidFill>
              <a:srgbClr val="000000"/>
            </a:solidFill>
            <a:ln w="12700" cap="rnd" cmpd="sng">
              <a:solidFill>
                <a:srgbClr val="FFFFFF"/>
              </a:solidFill>
              <a:prstDash val="solid"/>
              <a:round/>
              <a:headEnd type="none" w="med" len="med"/>
              <a:tailEnd type="none" w="med" len="med"/>
            </a:ln>
          </p:spPr>
          <p:txBody>
            <a:bodyPr/>
            <a:lstStyle/>
            <a:p>
              <a:endParaRPr lang="en-US" sz="1477" dirty="0"/>
            </a:p>
          </p:txBody>
        </p:sp>
        <p:sp>
          <p:nvSpPr>
            <p:cNvPr id="35965" name="Freeform 114"/>
            <p:cNvSpPr>
              <a:spLocks/>
            </p:cNvSpPr>
            <p:nvPr/>
          </p:nvSpPr>
          <p:spPr bwMode="auto">
            <a:xfrm>
              <a:off x="667" y="3212"/>
              <a:ext cx="6" cy="7"/>
            </a:xfrm>
            <a:custGeom>
              <a:avLst/>
              <a:gdLst>
                <a:gd name="T0" fmla="*/ 5 w 6"/>
                <a:gd name="T1" fmla="*/ 3 h 7"/>
                <a:gd name="T2" fmla="*/ 4 w 6"/>
                <a:gd name="T3" fmla="*/ 5 h 7"/>
                <a:gd name="T4" fmla="*/ 1 w 6"/>
                <a:gd name="T5" fmla="*/ 6 h 7"/>
                <a:gd name="T6" fmla="*/ 0 w 6"/>
                <a:gd name="T7" fmla="*/ 5 h 7"/>
                <a:gd name="T8" fmla="*/ 0 w 6"/>
                <a:gd name="T9" fmla="*/ 3 h 7"/>
                <a:gd name="T10" fmla="*/ 0 w 6"/>
                <a:gd name="T11" fmla="*/ 1 h 7"/>
                <a:gd name="T12" fmla="*/ 2 w 6"/>
                <a:gd name="T13" fmla="*/ 0 h 7"/>
                <a:gd name="T14" fmla="*/ 4 w 6"/>
                <a:gd name="T15" fmla="*/ 1 h 7"/>
                <a:gd name="T16" fmla="*/ 5 w 6"/>
                <a:gd name="T17" fmla="*/ 3 h 7"/>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
                <a:gd name="T28" fmla="*/ 0 h 7"/>
                <a:gd name="T29" fmla="*/ 6 w 6"/>
                <a:gd name="T30" fmla="*/ 7 h 7"/>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 h="7">
                  <a:moveTo>
                    <a:pt x="5" y="3"/>
                  </a:moveTo>
                  <a:lnTo>
                    <a:pt x="4" y="5"/>
                  </a:lnTo>
                  <a:lnTo>
                    <a:pt x="1" y="6"/>
                  </a:lnTo>
                  <a:lnTo>
                    <a:pt x="0" y="5"/>
                  </a:lnTo>
                  <a:lnTo>
                    <a:pt x="0" y="3"/>
                  </a:lnTo>
                  <a:lnTo>
                    <a:pt x="0" y="1"/>
                  </a:lnTo>
                  <a:lnTo>
                    <a:pt x="2" y="0"/>
                  </a:lnTo>
                  <a:lnTo>
                    <a:pt x="4" y="1"/>
                  </a:lnTo>
                  <a:lnTo>
                    <a:pt x="5" y="3"/>
                  </a:lnTo>
                </a:path>
              </a:pathLst>
            </a:custGeom>
            <a:noFill/>
            <a:ln w="12700" cap="rnd" cmpd="sng">
              <a:solidFill>
                <a:srgbClr val="FFFFFF"/>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en-US" sz="1477" dirty="0"/>
            </a:p>
          </p:txBody>
        </p:sp>
        <p:sp>
          <p:nvSpPr>
            <p:cNvPr id="35966" name="Freeform 115"/>
            <p:cNvSpPr>
              <a:spLocks/>
            </p:cNvSpPr>
            <p:nvPr/>
          </p:nvSpPr>
          <p:spPr bwMode="auto">
            <a:xfrm>
              <a:off x="673" y="3196"/>
              <a:ext cx="7" cy="6"/>
            </a:xfrm>
            <a:custGeom>
              <a:avLst/>
              <a:gdLst>
                <a:gd name="T0" fmla="*/ 13 w 6"/>
                <a:gd name="T1" fmla="*/ 2 h 6"/>
                <a:gd name="T2" fmla="*/ 9 w 6"/>
                <a:gd name="T3" fmla="*/ 4 h 6"/>
                <a:gd name="T4" fmla="*/ 2 w 6"/>
                <a:gd name="T5" fmla="*/ 5 h 6"/>
                <a:gd name="T6" fmla="*/ 0 w 6"/>
                <a:gd name="T7" fmla="*/ 4 h 6"/>
                <a:gd name="T8" fmla="*/ 0 w 6"/>
                <a:gd name="T9" fmla="*/ 2 h 6"/>
                <a:gd name="T10" fmla="*/ 2 w 6"/>
                <a:gd name="T11" fmla="*/ 1 h 6"/>
                <a:gd name="T12" fmla="*/ 9 w 6"/>
                <a:gd name="T13" fmla="*/ 0 h 6"/>
                <a:gd name="T14" fmla="*/ 13 w 6"/>
                <a:gd name="T15" fmla="*/ 1 h 6"/>
                <a:gd name="T16" fmla="*/ 13 w 6"/>
                <a:gd name="T17" fmla="*/ 2 h 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
                <a:gd name="T28" fmla="*/ 0 h 6"/>
                <a:gd name="T29" fmla="*/ 6 w 6"/>
                <a:gd name="T30" fmla="*/ 6 h 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 h="6">
                  <a:moveTo>
                    <a:pt x="5" y="2"/>
                  </a:moveTo>
                  <a:lnTo>
                    <a:pt x="3" y="4"/>
                  </a:lnTo>
                  <a:lnTo>
                    <a:pt x="2" y="5"/>
                  </a:lnTo>
                  <a:lnTo>
                    <a:pt x="0" y="4"/>
                  </a:lnTo>
                  <a:lnTo>
                    <a:pt x="0" y="2"/>
                  </a:lnTo>
                  <a:lnTo>
                    <a:pt x="2" y="1"/>
                  </a:lnTo>
                  <a:lnTo>
                    <a:pt x="3" y="0"/>
                  </a:lnTo>
                  <a:lnTo>
                    <a:pt x="5" y="1"/>
                  </a:lnTo>
                  <a:lnTo>
                    <a:pt x="5" y="2"/>
                  </a:lnTo>
                </a:path>
              </a:pathLst>
            </a:custGeom>
            <a:solidFill>
              <a:srgbClr val="000000"/>
            </a:solidFill>
            <a:ln w="12700" cap="rnd" cmpd="sng">
              <a:solidFill>
                <a:srgbClr val="FFFFFF"/>
              </a:solidFill>
              <a:prstDash val="solid"/>
              <a:round/>
              <a:headEnd type="none" w="med" len="med"/>
              <a:tailEnd type="none" w="med" len="med"/>
            </a:ln>
          </p:spPr>
          <p:txBody>
            <a:bodyPr/>
            <a:lstStyle/>
            <a:p>
              <a:endParaRPr lang="en-US" sz="1477" dirty="0"/>
            </a:p>
          </p:txBody>
        </p:sp>
        <p:sp>
          <p:nvSpPr>
            <p:cNvPr id="35967" name="Freeform 116"/>
            <p:cNvSpPr>
              <a:spLocks/>
            </p:cNvSpPr>
            <p:nvPr/>
          </p:nvSpPr>
          <p:spPr bwMode="auto">
            <a:xfrm>
              <a:off x="673" y="3196"/>
              <a:ext cx="7" cy="6"/>
            </a:xfrm>
            <a:custGeom>
              <a:avLst/>
              <a:gdLst>
                <a:gd name="T0" fmla="*/ 13 w 6"/>
                <a:gd name="T1" fmla="*/ 2 h 6"/>
                <a:gd name="T2" fmla="*/ 9 w 6"/>
                <a:gd name="T3" fmla="*/ 4 h 6"/>
                <a:gd name="T4" fmla="*/ 2 w 6"/>
                <a:gd name="T5" fmla="*/ 5 h 6"/>
                <a:gd name="T6" fmla="*/ 0 w 6"/>
                <a:gd name="T7" fmla="*/ 4 h 6"/>
                <a:gd name="T8" fmla="*/ 0 w 6"/>
                <a:gd name="T9" fmla="*/ 2 h 6"/>
                <a:gd name="T10" fmla="*/ 2 w 6"/>
                <a:gd name="T11" fmla="*/ 1 h 6"/>
                <a:gd name="T12" fmla="*/ 9 w 6"/>
                <a:gd name="T13" fmla="*/ 0 h 6"/>
                <a:gd name="T14" fmla="*/ 13 w 6"/>
                <a:gd name="T15" fmla="*/ 1 h 6"/>
                <a:gd name="T16" fmla="*/ 13 w 6"/>
                <a:gd name="T17" fmla="*/ 2 h 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
                <a:gd name="T28" fmla="*/ 0 h 6"/>
                <a:gd name="T29" fmla="*/ 6 w 6"/>
                <a:gd name="T30" fmla="*/ 6 h 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 h="6">
                  <a:moveTo>
                    <a:pt x="5" y="2"/>
                  </a:moveTo>
                  <a:lnTo>
                    <a:pt x="3" y="4"/>
                  </a:lnTo>
                  <a:lnTo>
                    <a:pt x="2" y="5"/>
                  </a:lnTo>
                  <a:lnTo>
                    <a:pt x="0" y="4"/>
                  </a:lnTo>
                  <a:lnTo>
                    <a:pt x="0" y="2"/>
                  </a:lnTo>
                  <a:lnTo>
                    <a:pt x="2" y="1"/>
                  </a:lnTo>
                  <a:lnTo>
                    <a:pt x="3" y="0"/>
                  </a:lnTo>
                  <a:lnTo>
                    <a:pt x="5" y="1"/>
                  </a:lnTo>
                  <a:lnTo>
                    <a:pt x="5" y="2"/>
                  </a:lnTo>
                </a:path>
              </a:pathLst>
            </a:custGeom>
            <a:noFill/>
            <a:ln w="12700" cap="rnd" cmpd="sng">
              <a:solidFill>
                <a:srgbClr val="FFFFFF"/>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en-US" sz="1477" dirty="0"/>
            </a:p>
          </p:txBody>
        </p:sp>
        <p:sp>
          <p:nvSpPr>
            <p:cNvPr id="35968" name="Freeform 117"/>
            <p:cNvSpPr>
              <a:spLocks/>
            </p:cNvSpPr>
            <p:nvPr/>
          </p:nvSpPr>
          <p:spPr bwMode="auto">
            <a:xfrm>
              <a:off x="677" y="3179"/>
              <a:ext cx="6" cy="7"/>
            </a:xfrm>
            <a:custGeom>
              <a:avLst/>
              <a:gdLst>
                <a:gd name="T0" fmla="*/ 5 w 6"/>
                <a:gd name="T1" fmla="*/ 4 h 7"/>
                <a:gd name="T2" fmla="*/ 4 w 6"/>
                <a:gd name="T3" fmla="*/ 6 h 7"/>
                <a:gd name="T4" fmla="*/ 1 w 6"/>
                <a:gd name="T5" fmla="*/ 6 h 7"/>
                <a:gd name="T6" fmla="*/ 0 w 6"/>
                <a:gd name="T7" fmla="*/ 6 h 7"/>
                <a:gd name="T8" fmla="*/ 0 w 6"/>
                <a:gd name="T9" fmla="*/ 4 h 7"/>
                <a:gd name="T10" fmla="*/ 0 w 6"/>
                <a:gd name="T11" fmla="*/ 1 h 7"/>
                <a:gd name="T12" fmla="*/ 3 w 6"/>
                <a:gd name="T13" fmla="*/ 0 h 7"/>
                <a:gd name="T14" fmla="*/ 4 w 6"/>
                <a:gd name="T15" fmla="*/ 1 h 7"/>
                <a:gd name="T16" fmla="*/ 5 w 6"/>
                <a:gd name="T17" fmla="*/ 4 h 7"/>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
                <a:gd name="T28" fmla="*/ 0 h 7"/>
                <a:gd name="T29" fmla="*/ 6 w 6"/>
                <a:gd name="T30" fmla="*/ 7 h 7"/>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 h="7">
                  <a:moveTo>
                    <a:pt x="5" y="4"/>
                  </a:moveTo>
                  <a:lnTo>
                    <a:pt x="4" y="6"/>
                  </a:lnTo>
                  <a:lnTo>
                    <a:pt x="1" y="6"/>
                  </a:lnTo>
                  <a:lnTo>
                    <a:pt x="0" y="6"/>
                  </a:lnTo>
                  <a:lnTo>
                    <a:pt x="0" y="4"/>
                  </a:lnTo>
                  <a:lnTo>
                    <a:pt x="0" y="1"/>
                  </a:lnTo>
                  <a:lnTo>
                    <a:pt x="3" y="0"/>
                  </a:lnTo>
                  <a:lnTo>
                    <a:pt x="4" y="1"/>
                  </a:lnTo>
                  <a:lnTo>
                    <a:pt x="5" y="4"/>
                  </a:lnTo>
                </a:path>
              </a:pathLst>
            </a:custGeom>
            <a:solidFill>
              <a:srgbClr val="000000"/>
            </a:solidFill>
            <a:ln w="12700" cap="rnd" cmpd="sng">
              <a:solidFill>
                <a:srgbClr val="FFFFFF"/>
              </a:solidFill>
              <a:prstDash val="solid"/>
              <a:round/>
              <a:headEnd type="none" w="med" len="med"/>
              <a:tailEnd type="none" w="med" len="med"/>
            </a:ln>
          </p:spPr>
          <p:txBody>
            <a:bodyPr/>
            <a:lstStyle/>
            <a:p>
              <a:endParaRPr lang="en-US" sz="1477" dirty="0"/>
            </a:p>
          </p:txBody>
        </p:sp>
        <p:sp>
          <p:nvSpPr>
            <p:cNvPr id="35969" name="Freeform 118"/>
            <p:cNvSpPr>
              <a:spLocks/>
            </p:cNvSpPr>
            <p:nvPr/>
          </p:nvSpPr>
          <p:spPr bwMode="auto">
            <a:xfrm>
              <a:off x="677" y="3179"/>
              <a:ext cx="6" cy="7"/>
            </a:xfrm>
            <a:custGeom>
              <a:avLst/>
              <a:gdLst>
                <a:gd name="T0" fmla="*/ 5 w 6"/>
                <a:gd name="T1" fmla="*/ 4 h 7"/>
                <a:gd name="T2" fmla="*/ 4 w 6"/>
                <a:gd name="T3" fmla="*/ 6 h 7"/>
                <a:gd name="T4" fmla="*/ 1 w 6"/>
                <a:gd name="T5" fmla="*/ 6 h 7"/>
                <a:gd name="T6" fmla="*/ 0 w 6"/>
                <a:gd name="T7" fmla="*/ 6 h 7"/>
                <a:gd name="T8" fmla="*/ 0 w 6"/>
                <a:gd name="T9" fmla="*/ 4 h 7"/>
                <a:gd name="T10" fmla="*/ 0 w 6"/>
                <a:gd name="T11" fmla="*/ 1 h 7"/>
                <a:gd name="T12" fmla="*/ 3 w 6"/>
                <a:gd name="T13" fmla="*/ 0 h 7"/>
                <a:gd name="T14" fmla="*/ 4 w 6"/>
                <a:gd name="T15" fmla="*/ 1 h 7"/>
                <a:gd name="T16" fmla="*/ 5 w 6"/>
                <a:gd name="T17" fmla="*/ 4 h 7"/>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
                <a:gd name="T28" fmla="*/ 0 h 7"/>
                <a:gd name="T29" fmla="*/ 6 w 6"/>
                <a:gd name="T30" fmla="*/ 7 h 7"/>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 h="7">
                  <a:moveTo>
                    <a:pt x="5" y="4"/>
                  </a:moveTo>
                  <a:lnTo>
                    <a:pt x="4" y="6"/>
                  </a:lnTo>
                  <a:lnTo>
                    <a:pt x="1" y="6"/>
                  </a:lnTo>
                  <a:lnTo>
                    <a:pt x="0" y="6"/>
                  </a:lnTo>
                  <a:lnTo>
                    <a:pt x="0" y="4"/>
                  </a:lnTo>
                  <a:lnTo>
                    <a:pt x="0" y="1"/>
                  </a:lnTo>
                  <a:lnTo>
                    <a:pt x="3" y="0"/>
                  </a:lnTo>
                  <a:lnTo>
                    <a:pt x="4" y="1"/>
                  </a:lnTo>
                  <a:lnTo>
                    <a:pt x="5" y="4"/>
                  </a:lnTo>
                </a:path>
              </a:pathLst>
            </a:custGeom>
            <a:noFill/>
            <a:ln w="12700" cap="rnd" cmpd="sng">
              <a:solidFill>
                <a:srgbClr val="FFFFFF"/>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en-US" sz="1477" dirty="0"/>
            </a:p>
          </p:txBody>
        </p:sp>
        <p:sp>
          <p:nvSpPr>
            <p:cNvPr id="35970" name="Freeform 119"/>
            <p:cNvSpPr>
              <a:spLocks/>
            </p:cNvSpPr>
            <p:nvPr/>
          </p:nvSpPr>
          <p:spPr bwMode="auto">
            <a:xfrm>
              <a:off x="786" y="3220"/>
              <a:ext cx="6" cy="8"/>
            </a:xfrm>
            <a:custGeom>
              <a:avLst/>
              <a:gdLst>
                <a:gd name="T0" fmla="*/ 5 w 6"/>
                <a:gd name="T1" fmla="*/ 3 h 8"/>
                <a:gd name="T2" fmla="*/ 4 w 6"/>
                <a:gd name="T3" fmla="*/ 6 h 8"/>
                <a:gd name="T4" fmla="*/ 1 w 6"/>
                <a:gd name="T5" fmla="*/ 7 h 8"/>
                <a:gd name="T6" fmla="*/ 1 w 6"/>
                <a:gd name="T7" fmla="*/ 6 h 8"/>
                <a:gd name="T8" fmla="*/ 0 w 6"/>
                <a:gd name="T9" fmla="*/ 3 h 8"/>
                <a:gd name="T10" fmla="*/ 1 w 6"/>
                <a:gd name="T11" fmla="*/ 1 h 8"/>
                <a:gd name="T12" fmla="*/ 4 w 6"/>
                <a:gd name="T13" fmla="*/ 0 h 8"/>
                <a:gd name="T14" fmla="*/ 4 w 6"/>
                <a:gd name="T15" fmla="*/ 1 h 8"/>
                <a:gd name="T16" fmla="*/ 5 w 6"/>
                <a:gd name="T17" fmla="*/ 3 h 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
                <a:gd name="T28" fmla="*/ 0 h 8"/>
                <a:gd name="T29" fmla="*/ 6 w 6"/>
                <a:gd name="T30" fmla="*/ 8 h 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 h="8">
                  <a:moveTo>
                    <a:pt x="5" y="3"/>
                  </a:moveTo>
                  <a:lnTo>
                    <a:pt x="4" y="6"/>
                  </a:lnTo>
                  <a:lnTo>
                    <a:pt x="1" y="7"/>
                  </a:lnTo>
                  <a:lnTo>
                    <a:pt x="1" y="6"/>
                  </a:lnTo>
                  <a:lnTo>
                    <a:pt x="0" y="3"/>
                  </a:lnTo>
                  <a:lnTo>
                    <a:pt x="1" y="1"/>
                  </a:lnTo>
                  <a:lnTo>
                    <a:pt x="4" y="0"/>
                  </a:lnTo>
                  <a:lnTo>
                    <a:pt x="4" y="1"/>
                  </a:lnTo>
                  <a:lnTo>
                    <a:pt x="5" y="3"/>
                  </a:lnTo>
                </a:path>
              </a:pathLst>
            </a:custGeom>
            <a:solidFill>
              <a:srgbClr val="000000"/>
            </a:solidFill>
            <a:ln w="12700" cap="rnd" cmpd="sng">
              <a:solidFill>
                <a:srgbClr val="FFFFFF"/>
              </a:solidFill>
              <a:prstDash val="solid"/>
              <a:round/>
              <a:headEnd type="none" w="med" len="med"/>
              <a:tailEnd type="none" w="med" len="med"/>
            </a:ln>
          </p:spPr>
          <p:txBody>
            <a:bodyPr/>
            <a:lstStyle/>
            <a:p>
              <a:endParaRPr lang="en-US" sz="1477" dirty="0"/>
            </a:p>
          </p:txBody>
        </p:sp>
        <p:sp>
          <p:nvSpPr>
            <p:cNvPr id="35971" name="Freeform 120"/>
            <p:cNvSpPr>
              <a:spLocks/>
            </p:cNvSpPr>
            <p:nvPr/>
          </p:nvSpPr>
          <p:spPr bwMode="auto">
            <a:xfrm>
              <a:off x="786" y="3220"/>
              <a:ext cx="6" cy="8"/>
            </a:xfrm>
            <a:custGeom>
              <a:avLst/>
              <a:gdLst>
                <a:gd name="T0" fmla="*/ 5 w 6"/>
                <a:gd name="T1" fmla="*/ 3 h 8"/>
                <a:gd name="T2" fmla="*/ 4 w 6"/>
                <a:gd name="T3" fmla="*/ 6 h 8"/>
                <a:gd name="T4" fmla="*/ 1 w 6"/>
                <a:gd name="T5" fmla="*/ 7 h 8"/>
                <a:gd name="T6" fmla="*/ 1 w 6"/>
                <a:gd name="T7" fmla="*/ 6 h 8"/>
                <a:gd name="T8" fmla="*/ 0 w 6"/>
                <a:gd name="T9" fmla="*/ 3 h 8"/>
                <a:gd name="T10" fmla="*/ 1 w 6"/>
                <a:gd name="T11" fmla="*/ 1 h 8"/>
                <a:gd name="T12" fmla="*/ 4 w 6"/>
                <a:gd name="T13" fmla="*/ 0 h 8"/>
                <a:gd name="T14" fmla="*/ 4 w 6"/>
                <a:gd name="T15" fmla="*/ 1 h 8"/>
                <a:gd name="T16" fmla="*/ 5 w 6"/>
                <a:gd name="T17" fmla="*/ 3 h 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
                <a:gd name="T28" fmla="*/ 0 h 8"/>
                <a:gd name="T29" fmla="*/ 6 w 6"/>
                <a:gd name="T30" fmla="*/ 8 h 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 h="8">
                  <a:moveTo>
                    <a:pt x="5" y="3"/>
                  </a:moveTo>
                  <a:lnTo>
                    <a:pt x="4" y="6"/>
                  </a:lnTo>
                  <a:lnTo>
                    <a:pt x="1" y="7"/>
                  </a:lnTo>
                  <a:lnTo>
                    <a:pt x="1" y="6"/>
                  </a:lnTo>
                  <a:lnTo>
                    <a:pt x="0" y="3"/>
                  </a:lnTo>
                  <a:lnTo>
                    <a:pt x="1" y="1"/>
                  </a:lnTo>
                  <a:lnTo>
                    <a:pt x="4" y="0"/>
                  </a:lnTo>
                  <a:lnTo>
                    <a:pt x="4" y="1"/>
                  </a:lnTo>
                  <a:lnTo>
                    <a:pt x="5" y="3"/>
                  </a:lnTo>
                </a:path>
              </a:pathLst>
            </a:custGeom>
            <a:noFill/>
            <a:ln w="12700" cap="rnd" cmpd="sng">
              <a:solidFill>
                <a:srgbClr val="FFFFFF"/>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en-US" sz="1477" dirty="0"/>
            </a:p>
          </p:txBody>
        </p:sp>
        <p:sp>
          <p:nvSpPr>
            <p:cNvPr id="35972" name="Freeform 121"/>
            <p:cNvSpPr>
              <a:spLocks/>
            </p:cNvSpPr>
            <p:nvPr/>
          </p:nvSpPr>
          <p:spPr bwMode="auto">
            <a:xfrm>
              <a:off x="776" y="3210"/>
              <a:ext cx="7" cy="6"/>
            </a:xfrm>
            <a:custGeom>
              <a:avLst/>
              <a:gdLst>
                <a:gd name="T0" fmla="*/ 13 w 6"/>
                <a:gd name="T1" fmla="*/ 3 h 6"/>
                <a:gd name="T2" fmla="*/ 11 w 6"/>
                <a:gd name="T3" fmla="*/ 4 h 6"/>
                <a:gd name="T4" fmla="*/ 1 w 6"/>
                <a:gd name="T5" fmla="*/ 5 h 6"/>
                <a:gd name="T6" fmla="*/ 0 w 6"/>
                <a:gd name="T7" fmla="*/ 3 h 6"/>
                <a:gd name="T8" fmla="*/ 0 w 6"/>
                <a:gd name="T9" fmla="*/ 2 h 6"/>
                <a:gd name="T10" fmla="*/ 1 w 6"/>
                <a:gd name="T11" fmla="*/ 0 h 6"/>
                <a:gd name="T12" fmla="*/ 11 w 6"/>
                <a:gd name="T13" fmla="*/ 1 h 6"/>
                <a:gd name="T14" fmla="*/ 13 w 6"/>
                <a:gd name="T15" fmla="*/ 3 h 6"/>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6"/>
                <a:gd name="T26" fmla="*/ 6 w 6"/>
                <a:gd name="T27" fmla="*/ 6 h 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6">
                  <a:moveTo>
                    <a:pt x="5" y="3"/>
                  </a:moveTo>
                  <a:lnTo>
                    <a:pt x="4" y="4"/>
                  </a:lnTo>
                  <a:lnTo>
                    <a:pt x="1" y="5"/>
                  </a:lnTo>
                  <a:lnTo>
                    <a:pt x="0" y="3"/>
                  </a:lnTo>
                  <a:lnTo>
                    <a:pt x="0" y="2"/>
                  </a:lnTo>
                  <a:lnTo>
                    <a:pt x="1" y="0"/>
                  </a:lnTo>
                  <a:lnTo>
                    <a:pt x="4" y="1"/>
                  </a:lnTo>
                  <a:lnTo>
                    <a:pt x="5" y="3"/>
                  </a:lnTo>
                </a:path>
              </a:pathLst>
            </a:custGeom>
            <a:solidFill>
              <a:srgbClr val="000000"/>
            </a:solidFill>
            <a:ln w="12700" cap="rnd" cmpd="sng">
              <a:solidFill>
                <a:srgbClr val="FFFFFF"/>
              </a:solidFill>
              <a:prstDash val="solid"/>
              <a:round/>
              <a:headEnd type="none" w="med" len="med"/>
              <a:tailEnd type="none" w="med" len="med"/>
            </a:ln>
          </p:spPr>
          <p:txBody>
            <a:bodyPr/>
            <a:lstStyle/>
            <a:p>
              <a:endParaRPr lang="en-US" sz="1477" dirty="0"/>
            </a:p>
          </p:txBody>
        </p:sp>
        <p:sp>
          <p:nvSpPr>
            <p:cNvPr id="35973" name="Freeform 122"/>
            <p:cNvSpPr>
              <a:spLocks/>
            </p:cNvSpPr>
            <p:nvPr/>
          </p:nvSpPr>
          <p:spPr bwMode="auto">
            <a:xfrm>
              <a:off x="776" y="3210"/>
              <a:ext cx="7" cy="6"/>
            </a:xfrm>
            <a:custGeom>
              <a:avLst/>
              <a:gdLst>
                <a:gd name="T0" fmla="*/ 13 w 6"/>
                <a:gd name="T1" fmla="*/ 3 h 6"/>
                <a:gd name="T2" fmla="*/ 11 w 6"/>
                <a:gd name="T3" fmla="*/ 4 h 6"/>
                <a:gd name="T4" fmla="*/ 1 w 6"/>
                <a:gd name="T5" fmla="*/ 5 h 6"/>
                <a:gd name="T6" fmla="*/ 0 w 6"/>
                <a:gd name="T7" fmla="*/ 3 h 6"/>
                <a:gd name="T8" fmla="*/ 0 w 6"/>
                <a:gd name="T9" fmla="*/ 2 h 6"/>
                <a:gd name="T10" fmla="*/ 1 w 6"/>
                <a:gd name="T11" fmla="*/ 0 h 6"/>
                <a:gd name="T12" fmla="*/ 11 w 6"/>
                <a:gd name="T13" fmla="*/ 1 h 6"/>
                <a:gd name="T14" fmla="*/ 13 w 6"/>
                <a:gd name="T15" fmla="*/ 3 h 6"/>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6"/>
                <a:gd name="T26" fmla="*/ 6 w 6"/>
                <a:gd name="T27" fmla="*/ 6 h 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6">
                  <a:moveTo>
                    <a:pt x="5" y="3"/>
                  </a:moveTo>
                  <a:lnTo>
                    <a:pt x="4" y="4"/>
                  </a:lnTo>
                  <a:lnTo>
                    <a:pt x="1" y="5"/>
                  </a:lnTo>
                  <a:lnTo>
                    <a:pt x="0" y="3"/>
                  </a:lnTo>
                  <a:lnTo>
                    <a:pt x="0" y="2"/>
                  </a:lnTo>
                  <a:lnTo>
                    <a:pt x="1" y="0"/>
                  </a:lnTo>
                  <a:lnTo>
                    <a:pt x="4" y="1"/>
                  </a:lnTo>
                  <a:lnTo>
                    <a:pt x="5" y="3"/>
                  </a:lnTo>
                </a:path>
              </a:pathLst>
            </a:custGeom>
            <a:noFill/>
            <a:ln w="12700" cap="rnd" cmpd="sng">
              <a:solidFill>
                <a:srgbClr val="FFFFFF"/>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en-US" sz="1477" dirty="0"/>
            </a:p>
          </p:txBody>
        </p:sp>
        <p:sp>
          <p:nvSpPr>
            <p:cNvPr id="35974" name="Freeform 123"/>
            <p:cNvSpPr>
              <a:spLocks/>
            </p:cNvSpPr>
            <p:nvPr/>
          </p:nvSpPr>
          <p:spPr bwMode="auto">
            <a:xfrm>
              <a:off x="772" y="3193"/>
              <a:ext cx="5" cy="8"/>
            </a:xfrm>
            <a:custGeom>
              <a:avLst/>
              <a:gdLst>
                <a:gd name="T0" fmla="*/ 4 w 5"/>
                <a:gd name="T1" fmla="*/ 4 h 8"/>
                <a:gd name="T2" fmla="*/ 4 w 5"/>
                <a:gd name="T3" fmla="*/ 5 h 8"/>
                <a:gd name="T4" fmla="*/ 3 w 5"/>
                <a:gd name="T5" fmla="*/ 7 h 8"/>
                <a:gd name="T6" fmla="*/ 2 w 5"/>
                <a:gd name="T7" fmla="*/ 6 h 8"/>
                <a:gd name="T8" fmla="*/ 1 w 5"/>
                <a:gd name="T9" fmla="*/ 4 h 8"/>
                <a:gd name="T10" fmla="*/ 0 w 5"/>
                <a:gd name="T11" fmla="*/ 3 h 8"/>
                <a:gd name="T12" fmla="*/ 0 w 5"/>
                <a:gd name="T13" fmla="*/ 1 h 8"/>
                <a:gd name="T14" fmla="*/ 1 w 5"/>
                <a:gd name="T15" fmla="*/ 0 h 8"/>
                <a:gd name="T16" fmla="*/ 3 w 5"/>
                <a:gd name="T17" fmla="*/ 2 h 8"/>
                <a:gd name="T18" fmla="*/ 4 w 5"/>
                <a:gd name="T19" fmla="*/ 4 h 8"/>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5"/>
                <a:gd name="T31" fmla="*/ 0 h 8"/>
                <a:gd name="T32" fmla="*/ 5 w 5"/>
                <a:gd name="T33" fmla="*/ 8 h 8"/>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5" h="8">
                  <a:moveTo>
                    <a:pt x="4" y="4"/>
                  </a:moveTo>
                  <a:lnTo>
                    <a:pt x="4" y="5"/>
                  </a:lnTo>
                  <a:lnTo>
                    <a:pt x="3" y="7"/>
                  </a:lnTo>
                  <a:lnTo>
                    <a:pt x="2" y="6"/>
                  </a:lnTo>
                  <a:lnTo>
                    <a:pt x="1" y="4"/>
                  </a:lnTo>
                  <a:lnTo>
                    <a:pt x="0" y="3"/>
                  </a:lnTo>
                  <a:lnTo>
                    <a:pt x="0" y="1"/>
                  </a:lnTo>
                  <a:lnTo>
                    <a:pt x="1" y="0"/>
                  </a:lnTo>
                  <a:lnTo>
                    <a:pt x="3" y="2"/>
                  </a:lnTo>
                  <a:lnTo>
                    <a:pt x="4" y="4"/>
                  </a:lnTo>
                </a:path>
              </a:pathLst>
            </a:custGeom>
            <a:solidFill>
              <a:srgbClr val="000000"/>
            </a:solidFill>
            <a:ln w="12700" cap="rnd" cmpd="sng">
              <a:solidFill>
                <a:srgbClr val="FFFFFF"/>
              </a:solidFill>
              <a:prstDash val="solid"/>
              <a:round/>
              <a:headEnd type="none" w="med" len="med"/>
              <a:tailEnd type="none" w="med" len="med"/>
            </a:ln>
          </p:spPr>
          <p:txBody>
            <a:bodyPr/>
            <a:lstStyle/>
            <a:p>
              <a:endParaRPr lang="en-US" sz="1477" dirty="0"/>
            </a:p>
          </p:txBody>
        </p:sp>
        <p:sp>
          <p:nvSpPr>
            <p:cNvPr id="35975" name="Freeform 124"/>
            <p:cNvSpPr>
              <a:spLocks/>
            </p:cNvSpPr>
            <p:nvPr/>
          </p:nvSpPr>
          <p:spPr bwMode="auto">
            <a:xfrm>
              <a:off x="772" y="3193"/>
              <a:ext cx="5" cy="8"/>
            </a:xfrm>
            <a:custGeom>
              <a:avLst/>
              <a:gdLst>
                <a:gd name="T0" fmla="*/ 4 w 5"/>
                <a:gd name="T1" fmla="*/ 4 h 8"/>
                <a:gd name="T2" fmla="*/ 4 w 5"/>
                <a:gd name="T3" fmla="*/ 5 h 8"/>
                <a:gd name="T4" fmla="*/ 3 w 5"/>
                <a:gd name="T5" fmla="*/ 7 h 8"/>
                <a:gd name="T6" fmla="*/ 2 w 5"/>
                <a:gd name="T7" fmla="*/ 6 h 8"/>
                <a:gd name="T8" fmla="*/ 1 w 5"/>
                <a:gd name="T9" fmla="*/ 4 h 8"/>
                <a:gd name="T10" fmla="*/ 0 w 5"/>
                <a:gd name="T11" fmla="*/ 3 h 8"/>
                <a:gd name="T12" fmla="*/ 0 w 5"/>
                <a:gd name="T13" fmla="*/ 1 h 8"/>
                <a:gd name="T14" fmla="*/ 1 w 5"/>
                <a:gd name="T15" fmla="*/ 0 h 8"/>
                <a:gd name="T16" fmla="*/ 3 w 5"/>
                <a:gd name="T17" fmla="*/ 2 h 8"/>
                <a:gd name="T18" fmla="*/ 4 w 5"/>
                <a:gd name="T19" fmla="*/ 4 h 8"/>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5"/>
                <a:gd name="T31" fmla="*/ 0 h 8"/>
                <a:gd name="T32" fmla="*/ 5 w 5"/>
                <a:gd name="T33" fmla="*/ 8 h 8"/>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5" h="8">
                  <a:moveTo>
                    <a:pt x="4" y="4"/>
                  </a:moveTo>
                  <a:lnTo>
                    <a:pt x="4" y="5"/>
                  </a:lnTo>
                  <a:lnTo>
                    <a:pt x="3" y="7"/>
                  </a:lnTo>
                  <a:lnTo>
                    <a:pt x="2" y="6"/>
                  </a:lnTo>
                  <a:lnTo>
                    <a:pt x="1" y="4"/>
                  </a:lnTo>
                  <a:lnTo>
                    <a:pt x="0" y="3"/>
                  </a:lnTo>
                  <a:lnTo>
                    <a:pt x="0" y="1"/>
                  </a:lnTo>
                  <a:lnTo>
                    <a:pt x="1" y="0"/>
                  </a:lnTo>
                  <a:lnTo>
                    <a:pt x="3" y="2"/>
                  </a:lnTo>
                  <a:lnTo>
                    <a:pt x="4" y="4"/>
                  </a:lnTo>
                </a:path>
              </a:pathLst>
            </a:custGeom>
            <a:noFill/>
            <a:ln w="12700" cap="rnd" cmpd="sng">
              <a:solidFill>
                <a:srgbClr val="FFFFFF"/>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en-US" sz="1477" dirty="0"/>
            </a:p>
          </p:txBody>
        </p:sp>
        <p:sp>
          <p:nvSpPr>
            <p:cNvPr id="35976" name="Freeform 125"/>
            <p:cNvSpPr>
              <a:spLocks/>
            </p:cNvSpPr>
            <p:nvPr/>
          </p:nvSpPr>
          <p:spPr bwMode="auto">
            <a:xfrm>
              <a:off x="776" y="3177"/>
              <a:ext cx="8" cy="7"/>
            </a:xfrm>
            <a:custGeom>
              <a:avLst/>
              <a:gdLst>
                <a:gd name="T0" fmla="*/ 13 w 7"/>
                <a:gd name="T1" fmla="*/ 3 h 7"/>
                <a:gd name="T2" fmla="*/ 11 w 7"/>
                <a:gd name="T3" fmla="*/ 4 h 7"/>
                <a:gd name="T4" fmla="*/ 3 w 7"/>
                <a:gd name="T5" fmla="*/ 6 h 7"/>
                <a:gd name="T6" fmla="*/ 1 w 7"/>
                <a:gd name="T7" fmla="*/ 6 h 7"/>
                <a:gd name="T8" fmla="*/ 0 w 7"/>
                <a:gd name="T9" fmla="*/ 3 h 7"/>
                <a:gd name="T10" fmla="*/ 1 w 7"/>
                <a:gd name="T11" fmla="*/ 2 h 7"/>
                <a:gd name="T12" fmla="*/ 2 w 7"/>
                <a:gd name="T13" fmla="*/ 0 h 7"/>
                <a:gd name="T14" fmla="*/ 11 w 7"/>
                <a:gd name="T15" fmla="*/ 0 h 7"/>
                <a:gd name="T16" fmla="*/ 13 w 7"/>
                <a:gd name="T17" fmla="*/ 1 h 7"/>
                <a:gd name="T18" fmla="*/ 13 w 7"/>
                <a:gd name="T19" fmla="*/ 3 h 7"/>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7"/>
                <a:gd name="T31" fmla="*/ 0 h 7"/>
                <a:gd name="T32" fmla="*/ 7 w 7"/>
                <a:gd name="T33" fmla="*/ 7 h 7"/>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7" h="7">
                  <a:moveTo>
                    <a:pt x="6" y="3"/>
                  </a:moveTo>
                  <a:lnTo>
                    <a:pt x="5" y="4"/>
                  </a:lnTo>
                  <a:lnTo>
                    <a:pt x="3" y="6"/>
                  </a:lnTo>
                  <a:lnTo>
                    <a:pt x="1" y="6"/>
                  </a:lnTo>
                  <a:lnTo>
                    <a:pt x="0" y="3"/>
                  </a:lnTo>
                  <a:lnTo>
                    <a:pt x="1" y="2"/>
                  </a:lnTo>
                  <a:lnTo>
                    <a:pt x="2" y="0"/>
                  </a:lnTo>
                  <a:lnTo>
                    <a:pt x="5" y="0"/>
                  </a:lnTo>
                  <a:lnTo>
                    <a:pt x="6" y="1"/>
                  </a:lnTo>
                  <a:lnTo>
                    <a:pt x="6" y="3"/>
                  </a:lnTo>
                </a:path>
              </a:pathLst>
            </a:custGeom>
            <a:solidFill>
              <a:srgbClr val="000000"/>
            </a:solidFill>
            <a:ln w="12700" cap="rnd" cmpd="sng">
              <a:solidFill>
                <a:srgbClr val="FFFFFF"/>
              </a:solidFill>
              <a:prstDash val="solid"/>
              <a:round/>
              <a:headEnd type="none" w="med" len="med"/>
              <a:tailEnd type="none" w="med" len="med"/>
            </a:ln>
          </p:spPr>
          <p:txBody>
            <a:bodyPr/>
            <a:lstStyle/>
            <a:p>
              <a:endParaRPr lang="en-US" sz="1477" dirty="0"/>
            </a:p>
          </p:txBody>
        </p:sp>
        <p:sp>
          <p:nvSpPr>
            <p:cNvPr id="35977" name="Freeform 126"/>
            <p:cNvSpPr>
              <a:spLocks/>
            </p:cNvSpPr>
            <p:nvPr/>
          </p:nvSpPr>
          <p:spPr bwMode="auto">
            <a:xfrm>
              <a:off x="776" y="3177"/>
              <a:ext cx="8" cy="7"/>
            </a:xfrm>
            <a:custGeom>
              <a:avLst/>
              <a:gdLst>
                <a:gd name="T0" fmla="*/ 13 w 7"/>
                <a:gd name="T1" fmla="*/ 3 h 7"/>
                <a:gd name="T2" fmla="*/ 11 w 7"/>
                <a:gd name="T3" fmla="*/ 4 h 7"/>
                <a:gd name="T4" fmla="*/ 3 w 7"/>
                <a:gd name="T5" fmla="*/ 6 h 7"/>
                <a:gd name="T6" fmla="*/ 1 w 7"/>
                <a:gd name="T7" fmla="*/ 6 h 7"/>
                <a:gd name="T8" fmla="*/ 0 w 7"/>
                <a:gd name="T9" fmla="*/ 3 h 7"/>
                <a:gd name="T10" fmla="*/ 1 w 7"/>
                <a:gd name="T11" fmla="*/ 2 h 7"/>
                <a:gd name="T12" fmla="*/ 2 w 7"/>
                <a:gd name="T13" fmla="*/ 0 h 7"/>
                <a:gd name="T14" fmla="*/ 11 w 7"/>
                <a:gd name="T15" fmla="*/ 0 h 7"/>
                <a:gd name="T16" fmla="*/ 13 w 7"/>
                <a:gd name="T17" fmla="*/ 1 h 7"/>
                <a:gd name="T18" fmla="*/ 13 w 7"/>
                <a:gd name="T19" fmla="*/ 3 h 7"/>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7"/>
                <a:gd name="T31" fmla="*/ 0 h 7"/>
                <a:gd name="T32" fmla="*/ 7 w 7"/>
                <a:gd name="T33" fmla="*/ 7 h 7"/>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7" h="7">
                  <a:moveTo>
                    <a:pt x="6" y="3"/>
                  </a:moveTo>
                  <a:lnTo>
                    <a:pt x="5" y="4"/>
                  </a:lnTo>
                  <a:lnTo>
                    <a:pt x="3" y="6"/>
                  </a:lnTo>
                  <a:lnTo>
                    <a:pt x="1" y="6"/>
                  </a:lnTo>
                  <a:lnTo>
                    <a:pt x="0" y="3"/>
                  </a:lnTo>
                  <a:lnTo>
                    <a:pt x="1" y="2"/>
                  </a:lnTo>
                  <a:lnTo>
                    <a:pt x="2" y="0"/>
                  </a:lnTo>
                  <a:lnTo>
                    <a:pt x="5" y="0"/>
                  </a:lnTo>
                  <a:lnTo>
                    <a:pt x="6" y="1"/>
                  </a:lnTo>
                  <a:lnTo>
                    <a:pt x="6" y="3"/>
                  </a:lnTo>
                </a:path>
              </a:pathLst>
            </a:custGeom>
            <a:noFill/>
            <a:ln w="12700" cap="rnd" cmpd="sng">
              <a:solidFill>
                <a:srgbClr val="FFFFFF"/>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en-US" sz="1477" dirty="0"/>
            </a:p>
          </p:txBody>
        </p:sp>
        <p:sp>
          <p:nvSpPr>
            <p:cNvPr id="35978" name="Freeform 127"/>
            <p:cNvSpPr>
              <a:spLocks/>
            </p:cNvSpPr>
            <p:nvPr/>
          </p:nvSpPr>
          <p:spPr bwMode="auto">
            <a:xfrm>
              <a:off x="785" y="3162"/>
              <a:ext cx="7" cy="8"/>
            </a:xfrm>
            <a:custGeom>
              <a:avLst/>
              <a:gdLst>
                <a:gd name="T0" fmla="*/ 6 w 7"/>
                <a:gd name="T1" fmla="*/ 4 h 8"/>
                <a:gd name="T2" fmla="*/ 6 w 7"/>
                <a:gd name="T3" fmla="*/ 5 h 8"/>
                <a:gd name="T4" fmla="*/ 5 w 7"/>
                <a:gd name="T5" fmla="*/ 7 h 8"/>
                <a:gd name="T6" fmla="*/ 2 w 7"/>
                <a:gd name="T7" fmla="*/ 6 h 8"/>
                <a:gd name="T8" fmla="*/ 0 w 7"/>
                <a:gd name="T9" fmla="*/ 5 h 8"/>
                <a:gd name="T10" fmla="*/ 0 w 7"/>
                <a:gd name="T11" fmla="*/ 3 h 8"/>
                <a:gd name="T12" fmla="*/ 0 w 7"/>
                <a:gd name="T13" fmla="*/ 1 h 8"/>
                <a:gd name="T14" fmla="*/ 2 w 7"/>
                <a:gd name="T15" fmla="*/ 0 h 8"/>
                <a:gd name="T16" fmla="*/ 5 w 7"/>
                <a:gd name="T17" fmla="*/ 2 h 8"/>
                <a:gd name="T18" fmla="*/ 6 w 7"/>
                <a:gd name="T19" fmla="*/ 4 h 8"/>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7"/>
                <a:gd name="T31" fmla="*/ 0 h 8"/>
                <a:gd name="T32" fmla="*/ 7 w 7"/>
                <a:gd name="T33" fmla="*/ 8 h 8"/>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7" h="8">
                  <a:moveTo>
                    <a:pt x="6" y="4"/>
                  </a:moveTo>
                  <a:lnTo>
                    <a:pt x="6" y="5"/>
                  </a:lnTo>
                  <a:lnTo>
                    <a:pt x="5" y="7"/>
                  </a:lnTo>
                  <a:lnTo>
                    <a:pt x="2" y="6"/>
                  </a:lnTo>
                  <a:lnTo>
                    <a:pt x="0" y="5"/>
                  </a:lnTo>
                  <a:lnTo>
                    <a:pt x="0" y="3"/>
                  </a:lnTo>
                  <a:lnTo>
                    <a:pt x="0" y="1"/>
                  </a:lnTo>
                  <a:lnTo>
                    <a:pt x="2" y="0"/>
                  </a:lnTo>
                  <a:lnTo>
                    <a:pt x="5" y="2"/>
                  </a:lnTo>
                  <a:lnTo>
                    <a:pt x="6" y="4"/>
                  </a:lnTo>
                </a:path>
              </a:pathLst>
            </a:custGeom>
            <a:solidFill>
              <a:srgbClr val="000000"/>
            </a:solidFill>
            <a:ln w="12700" cap="rnd" cmpd="sng">
              <a:solidFill>
                <a:srgbClr val="FFFFFF"/>
              </a:solidFill>
              <a:prstDash val="solid"/>
              <a:round/>
              <a:headEnd type="none" w="med" len="med"/>
              <a:tailEnd type="none" w="med" len="med"/>
            </a:ln>
          </p:spPr>
          <p:txBody>
            <a:bodyPr/>
            <a:lstStyle/>
            <a:p>
              <a:endParaRPr lang="en-US" sz="1477" dirty="0"/>
            </a:p>
          </p:txBody>
        </p:sp>
        <p:sp>
          <p:nvSpPr>
            <p:cNvPr id="35979" name="Freeform 128"/>
            <p:cNvSpPr>
              <a:spLocks/>
            </p:cNvSpPr>
            <p:nvPr/>
          </p:nvSpPr>
          <p:spPr bwMode="auto">
            <a:xfrm>
              <a:off x="785" y="3162"/>
              <a:ext cx="7" cy="8"/>
            </a:xfrm>
            <a:custGeom>
              <a:avLst/>
              <a:gdLst>
                <a:gd name="T0" fmla="*/ 6 w 7"/>
                <a:gd name="T1" fmla="*/ 4 h 8"/>
                <a:gd name="T2" fmla="*/ 6 w 7"/>
                <a:gd name="T3" fmla="*/ 5 h 8"/>
                <a:gd name="T4" fmla="*/ 5 w 7"/>
                <a:gd name="T5" fmla="*/ 7 h 8"/>
                <a:gd name="T6" fmla="*/ 2 w 7"/>
                <a:gd name="T7" fmla="*/ 6 h 8"/>
                <a:gd name="T8" fmla="*/ 0 w 7"/>
                <a:gd name="T9" fmla="*/ 5 h 8"/>
                <a:gd name="T10" fmla="*/ 0 w 7"/>
                <a:gd name="T11" fmla="*/ 3 h 8"/>
                <a:gd name="T12" fmla="*/ 0 w 7"/>
                <a:gd name="T13" fmla="*/ 1 h 8"/>
                <a:gd name="T14" fmla="*/ 2 w 7"/>
                <a:gd name="T15" fmla="*/ 0 h 8"/>
                <a:gd name="T16" fmla="*/ 5 w 7"/>
                <a:gd name="T17" fmla="*/ 2 h 8"/>
                <a:gd name="T18" fmla="*/ 6 w 7"/>
                <a:gd name="T19" fmla="*/ 4 h 8"/>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7"/>
                <a:gd name="T31" fmla="*/ 0 h 8"/>
                <a:gd name="T32" fmla="*/ 7 w 7"/>
                <a:gd name="T33" fmla="*/ 8 h 8"/>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7" h="8">
                  <a:moveTo>
                    <a:pt x="6" y="4"/>
                  </a:moveTo>
                  <a:lnTo>
                    <a:pt x="6" y="5"/>
                  </a:lnTo>
                  <a:lnTo>
                    <a:pt x="5" y="7"/>
                  </a:lnTo>
                  <a:lnTo>
                    <a:pt x="2" y="6"/>
                  </a:lnTo>
                  <a:lnTo>
                    <a:pt x="0" y="5"/>
                  </a:lnTo>
                  <a:lnTo>
                    <a:pt x="0" y="3"/>
                  </a:lnTo>
                  <a:lnTo>
                    <a:pt x="0" y="1"/>
                  </a:lnTo>
                  <a:lnTo>
                    <a:pt x="2" y="0"/>
                  </a:lnTo>
                  <a:lnTo>
                    <a:pt x="5" y="2"/>
                  </a:lnTo>
                  <a:lnTo>
                    <a:pt x="6" y="4"/>
                  </a:lnTo>
                </a:path>
              </a:pathLst>
            </a:custGeom>
            <a:noFill/>
            <a:ln w="12700" cap="rnd" cmpd="sng">
              <a:solidFill>
                <a:srgbClr val="FFFFFF"/>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en-US" sz="1477" dirty="0"/>
            </a:p>
          </p:txBody>
        </p:sp>
        <p:sp>
          <p:nvSpPr>
            <p:cNvPr id="35980" name="Freeform 129"/>
            <p:cNvSpPr>
              <a:spLocks/>
            </p:cNvSpPr>
            <p:nvPr/>
          </p:nvSpPr>
          <p:spPr bwMode="auto">
            <a:xfrm>
              <a:off x="795" y="3148"/>
              <a:ext cx="6" cy="8"/>
            </a:xfrm>
            <a:custGeom>
              <a:avLst/>
              <a:gdLst>
                <a:gd name="T0" fmla="*/ 5 w 6"/>
                <a:gd name="T1" fmla="*/ 3 h 8"/>
                <a:gd name="T2" fmla="*/ 4 w 6"/>
                <a:gd name="T3" fmla="*/ 6 h 8"/>
                <a:gd name="T4" fmla="*/ 1 w 6"/>
                <a:gd name="T5" fmla="*/ 7 h 8"/>
                <a:gd name="T6" fmla="*/ 0 w 6"/>
                <a:gd name="T7" fmla="*/ 6 h 8"/>
                <a:gd name="T8" fmla="*/ 0 w 6"/>
                <a:gd name="T9" fmla="*/ 3 h 8"/>
                <a:gd name="T10" fmla="*/ 0 w 6"/>
                <a:gd name="T11" fmla="*/ 1 h 8"/>
                <a:gd name="T12" fmla="*/ 3 w 6"/>
                <a:gd name="T13" fmla="*/ 0 h 8"/>
                <a:gd name="T14" fmla="*/ 4 w 6"/>
                <a:gd name="T15" fmla="*/ 1 h 8"/>
                <a:gd name="T16" fmla="*/ 5 w 6"/>
                <a:gd name="T17" fmla="*/ 3 h 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
                <a:gd name="T28" fmla="*/ 0 h 8"/>
                <a:gd name="T29" fmla="*/ 6 w 6"/>
                <a:gd name="T30" fmla="*/ 8 h 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 h="8">
                  <a:moveTo>
                    <a:pt x="5" y="3"/>
                  </a:moveTo>
                  <a:lnTo>
                    <a:pt x="4" y="6"/>
                  </a:lnTo>
                  <a:lnTo>
                    <a:pt x="1" y="7"/>
                  </a:lnTo>
                  <a:lnTo>
                    <a:pt x="0" y="6"/>
                  </a:lnTo>
                  <a:lnTo>
                    <a:pt x="0" y="3"/>
                  </a:lnTo>
                  <a:lnTo>
                    <a:pt x="0" y="1"/>
                  </a:lnTo>
                  <a:lnTo>
                    <a:pt x="3" y="0"/>
                  </a:lnTo>
                  <a:lnTo>
                    <a:pt x="4" y="1"/>
                  </a:lnTo>
                  <a:lnTo>
                    <a:pt x="5" y="3"/>
                  </a:lnTo>
                </a:path>
              </a:pathLst>
            </a:custGeom>
            <a:solidFill>
              <a:srgbClr val="000000"/>
            </a:solidFill>
            <a:ln w="12700" cap="rnd" cmpd="sng">
              <a:solidFill>
                <a:srgbClr val="FFFFFF"/>
              </a:solidFill>
              <a:prstDash val="solid"/>
              <a:round/>
              <a:headEnd type="none" w="med" len="med"/>
              <a:tailEnd type="none" w="med" len="med"/>
            </a:ln>
          </p:spPr>
          <p:txBody>
            <a:bodyPr/>
            <a:lstStyle/>
            <a:p>
              <a:endParaRPr lang="en-US" sz="1477" dirty="0"/>
            </a:p>
          </p:txBody>
        </p:sp>
        <p:sp>
          <p:nvSpPr>
            <p:cNvPr id="35981" name="Freeform 130"/>
            <p:cNvSpPr>
              <a:spLocks/>
            </p:cNvSpPr>
            <p:nvPr/>
          </p:nvSpPr>
          <p:spPr bwMode="auto">
            <a:xfrm>
              <a:off x="795" y="3148"/>
              <a:ext cx="6" cy="8"/>
            </a:xfrm>
            <a:custGeom>
              <a:avLst/>
              <a:gdLst>
                <a:gd name="T0" fmla="*/ 5 w 6"/>
                <a:gd name="T1" fmla="*/ 3 h 8"/>
                <a:gd name="T2" fmla="*/ 4 w 6"/>
                <a:gd name="T3" fmla="*/ 6 h 8"/>
                <a:gd name="T4" fmla="*/ 1 w 6"/>
                <a:gd name="T5" fmla="*/ 7 h 8"/>
                <a:gd name="T6" fmla="*/ 0 w 6"/>
                <a:gd name="T7" fmla="*/ 6 h 8"/>
                <a:gd name="T8" fmla="*/ 0 w 6"/>
                <a:gd name="T9" fmla="*/ 3 h 8"/>
                <a:gd name="T10" fmla="*/ 0 w 6"/>
                <a:gd name="T11" fmla="*/ 1 h 8"/>
                <a:gd name="T12" fmla="*/ 3 w 6"/>
                <a:gd name="T13" fmla="*/ 0 h 8"/>
                <a:gd name="T14" fmla="*/ 4 w 6"/>
                <a:gd name="T15" fmla="*/ 1 h 8"/>
                <a:gd name="T16" fmla="*/ 5 w 6"/>
                <a:gd name="T17" fmla="*/ 3 h 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
                <a:gd name="T28" fmla="*/ 0 h 8"/>
                <a:gd name="T29" fmla="*/ 6 w 6"/>
                <a:gd name="T30" fmla="*/ 8 h 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 h="8">
                  <a:moveTo>
                    <a:pt x="5" y="3"/>
                  </a:moveTo>
                  <a:lnTo>
                    <a:pt x="4" y="6"/>
                  </a:lnTo>
                  <a:lnTo>
                    <a:pt x="1" y="7"/>
                  </a:lnTo>
                  <a:lnTo>
                    <a:pt x="0" y="6"/>
                  </a:lnTo>
                  <a:lnTo>
                    <a:pt x="0" y="3"/>
                  </a:lnTo>
                  <a:lnTo>
                    <a:pt x="0" y="1"/>
                  </a:lnTo>
                  <a:lnTo>
                    <a:pt x="3" y="0"/>
                  </a:lnTo>
                  <a:lnTo>
                    <a:pt x="4" y="1"/>
                  </a:lnTo>
                  <a:lnTo>
                    <a:pt x="5" y="3"/>
                  </a:lnTo>
                </a:path>
              </a:pathLst>
            </a:custGeom>
            <a:noFill/>
            <a:ln w="12700" cap="rnd" cmpd="sng">
              <a:solidFill>
                <a:srgbClr val="FFFFFF"/>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en-US" sz="1477" dirty="0"/>
            </a:p>
          </p:txBody>
        </p:sp>
        <p:sp>
          <p:nvSpPr>
            <p:cNvPr id="35982" name="Freeform 131"/>
            <p:cNvSpPr>
              <a:spLocks/>
            </p:cNvSpPr>
            <p:nvPr/>
          </p:nvSpPr>
          <p:spPr bwMode="auto">
            <a:xfrm>
              <a:off x="808" y="3134"/>
              <a:ext cx="5" cy="8"/>
            </a:xfrm>
            <a:custGeom>
              <a:avLst/>
              <a:gdLst>
                <a:gd name="T0" fmla="*/ 4 w 5"/>
                <a:gd name="T1" fmla="*/ 4 h 8"/>
                <a:gd name="T2" fmla="*/ 4 w 5"/>
                <a:gd name="T3" fmla="*/ 7 h 8"/>
                <a:gd name="T4" fmla="*/ 1 w 5"/>
                <a:gd name="T5" fmla="*/ 7 h 8"/>
                <a:gd name="T6" fmla="*/ 0 w 5"/>
                <a:gd name="T7" fmla="*/ 7 h 8"/>
                <a:gd name="T8" fmla="*/ 0 w 5"/>
                <a:gd name="T9" fmla="*/ 4 h 8"/>
                <a:gd name="T10" fmla="*/ 0 w 5"/>
                <a:gd name="T11" fmla="*/ 2 h 8"/>
                <a:gd name="T12" fmla="*/ 2 w 5"/>
                <a:gd name="T13" fmla="*/ 0 h 8"/>
                <a:gd name="T14" fmla="*/ 4 w 5"/>
                <a:gd name="T15" fmla="*/ 2 h 8"/>
                <a:gd name="T16" fmla="*/ 4 w 5"/>
                <a:gd name="T17" fmla="*/ 4 h 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5"/>
                <a:gd name="T28" fmla="*/ 0 h 8"/>
                <a:gd name="T29" fmla="*/ 5 w 5"/>
                <a:gd name="T30" fmla="*/ 8 h 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5" h="8">
                  <a:moveTo>
                    <a:pt x="4" y="4"/>
                  </a:moveTo>
                  <a:lnTo>
                    <a:pt x="4" y="7"/>
                  </a:lnTo>
                  <a:lnTo>
                    <a:pt x="1" y="7"/>
                  </a:lnTo>
                  <a:lnTo>
                    <a:pt x="0" y="7"/>
                  </a:lnTo>
                  <a:lnTo>
                    <a:pt x="0" y="4"/>
                  </a:lnTo>
                  <a:lnTo>
                    <a:pt x="0" y="2"/>
                  </a:lnTo>
                  <a:lnTo>
                    <a:pt x="2" y="0"/>
                  </a:lnTo>
                  <a:lnTo>
                    <a:pt x="4" y="2"/>
                  </a:lnTo>
                  <a:lnTo>
                    <a:pt x="4" y="4"/>
                  </a:lnTo>
                </a:path>
              </a:pathLst>
            </a:custGeom>
            <a:solidFill>
              <a:srgbClr val="000000"/>
            </a:solidFill>
            <a:ln w="12700" cap="rnd" cmpd="sng">
              <a:solidFill>
                <a:srgbClr val="FFFFFF"/>
              </a:solidFill>
              <a:prstDash val="solid"/>
              <a:round/>
              <a:headEnd type="none" w="med" len="med"/>
              <a:tailEnd type="none" w="med" len="med"/>
            </a:ln>
          </p:spPr>
          <p:txBody>
            <a:bodyPr/>
            <a:lstStyle/>
            <a:p>
              <a:endParaRPr lang="en-US" sz="1477" dirty="0"/>
            </a:p>
          </p:txBody>
        </p:sp>
        <p:sp>
          <p:nvSpPr>
            <p:cNvPr id="35983" name="Freeform 132"/>
            <p:cNvSpPr>
              <a:spLocks/>
            </p:cNvSpPr>
            <p:nvPr/>
          </p:nvSpPr>
          <p:spPr bwMode="auto">
            <a:xfrm>
              <a:off x="808" y="3134"/>
              <a:ext cx="5" cy="8"/>
            </a:xfrm>
            <a:custGeom>
              <a:avLst/>
              <a:gdLst>
                <a:gd name="T0" fmla="*/ 4 w 5"/>
                <a:gd name="T1" fmla="*/ 4 h 8"/>
                <a:gd name="T2" fmla="*/ 4 w 5"/>
                <a:gd name="T3" fmla="*/ 7 h 8"/>
                <a:gd name="T4" fmla="*/ 1 w 5"/>
                <a:gd name="T5" fmla="*/ 7 h 8"/>
                <a:gd name="T6" fmla="*/ 0 w 5"/>
                <a:gd name="T7" fmla="*/ 7 h 8"/>
                <a:gd name="T8" fmla="*/ 0 w 5"/>
                <a:gd name="T9" fmla="*/ 4 h 8"/>
                <a:gd name="T10" fmla="*/ 0 w 5"/>
                <a:gd name="T11" fmla="*/ 2 h 8"/>
                <a:gd name="T12" fmla="*/ 2 w 5"/>
                <a:gd name="T13" fmla="*/ 0 h 8"/>
                <a:gd name="T14" fmla="*/ 4 w 5"/>
                <a:gd name="T15" fmla="*/ 2 h 8"/>
                <a:gd name="T16" fmla="*/ 4 w 5"/>
                <a:gd name="T17" fmla="*/ 4 h 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5"/>
                <a:gd name="T28" fmla="*/ 0 h 8"/>
                <a:gd name="T29" fmla="*/ 5 w 5"/>
                <a:gd name="T30" fmla="*/ 8 h 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5" h="8">
                  <a:moveTo>
                    <a:pt x="4" y="4"/>
                  </a:moveTo>
                  <a:lnTo>
                    <a:pt x="4" y="7"/>
                  </a:lnTo>
                  <a:lnTo>
                    <a:pt x="1" y="7"/>
                  </a:lnTo>
                  <a:lnTo>
                    <a:pt x="0" y="7"/>
                  </a:lnTo>
                  <a:lnTo>
                    <a:pt x="0" y="4"/>
                  </a:lnTo>
                  <a:lnTo>
                    <a:pt x="0" y="2"/>
                  </a:lnTo>
                  <a:lnTo>
                    <a:pt x="2" y="0"/>
                  </a:lnTo>
                  <a:lnTo>
                    <a:pt x="4" y="2"/>
                  </a:lnTo>
                  <a:lnTo>
                    <a:pt x="4" y="4"/>
                  </a:lnTo>
                </a:path>
              </a:pathLst>
            </a:custGeom>
            <a:noFill/>
            <a:ln w="12700" cap="rnd" cmpd="sng">
              <a:solidFill>
                <a:srgbClr val="FFFFFF"/>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en-US" sz="1477" dirty="0"/>
            </a:p>
          </p:txBody>
        </p:sp>
        <p:sp>
          <p:nvSpPr>
            <p:cNvPr id="35984" name="Freeform 133"/>
            <p:cNvSpPr>
              <a:spLocks/>
            </p:cNvSpPr>
            <p:nvPr/>
          </p:nvSpPr>
          <p:spPr bwMode="auto">
            <a:xfrm>
              <a:off x="821" y="3123"/>
              <a:ext cx="7" cy="6"/>
            </a:xfrm>
            <a:custGeom>
              <a:avLst/>
              <a:gdLst>
                <a:gd name="T0" fmla="*/ 6 w 7"/>
                <a:gd name="T1" fmla="*/ 2 h 6"/>
                <a:gd name="T2" fmla="*/ 6 w 7"/>
                <a:gd name="T3" fmla="*/ 4 h 6"/>
                <a:gd name="T4" fmla="*/ 4 w 7"/>
                <a:gd name="T5" fmla="*/ 5 h 6"/>
                <a:gd name="T6" fmla="*/ 2 w 7"/>
                <a:gd name="T7" fmla="*/ 4 h 6"/>
                <a:gd name="T8" fmla="*/ 0 w 7"/>
                <a:gd name="T9" fmla="*/ 2 h 6"/>
                <a:gd name="T10" fmla="*/ 1 w 7"/>
                <a:gd name="T11" fmla="*/ 1 h 6"/>
                <a:gd name="T12" fmla="*/ 2 w 7"/>
                <a:gd name="T13" fmla="*/ 0 h 6"/>
                <a:gd name="T14" fmla="*/ 5 w 7"/>
                <a:gd name="T15" fmla="*/ 1 h 6"/>
                <a:gd name="T16" fmla="*/ 6 w 7"/>
                <a:gd name="T17" fmla="*/ 2 h 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7"/>
                <a:gd name="T28" fmla="*/ 0 h 6"/>
                <a:gd name="T29" fmla="*/ 7 w 7"/>
                <a:gd name="T30" fmla="*/ 6 h 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7" h="6">
                  <a:moveTo>
                    <a:pt x="6" y="2"/>
                  </a:moveTo>
                  <a:lnTo>
                    <a:pt x="6" y="4"/>
                  </a:lnTo>
                  <a:lnTo>
                    <a:pt x="4" y="5"/>
                  </a:lnTo>
                  <a:lnTo>
                    <a:pt x="2" y="4"/>
                  </a:lnTo>
                  <a:lnTo>
                    <a:pt x="0" y="2"/>
                  </a:lnTo>
                  <a:lnTo>
                    <a:pt x="1" y="1"/>
                  </a:lnTo>
                  <a:lnTo>
                    <a:pt x="2" y="0"/>
                  </a:lnTo>
                  <a:lnTo>
                    <a:pt x="5" y="1"/>
                  </a:lnTo>
                  <a:lnTo>
                    <a:pt x="6" y="2"/>
                  </a:lnTo>
                </a:path>
              </a:pathLst>
            </a:custGeom>
            <a:solidFill>
              <a:srgbClr val="000000"/>
            </a:solidFill>
            <a:ln w="12700" cap="rnd" cmpd="sng">
              <a:solidFill>
                <a:srgbClr val="FFFFFF"/>
              </a:solidFill>
              <a:prstDash val="solid"/>
              <a:round/>
              <a:headEnd type="none" w="med" len="med"/>
              <a:tailEnd type="none" w="med" len="med"/>
            </a:ln>
          </p:spPr>
          <p:txBody>
            <a:bodyPr/>
            <a:lstStyle/>
            <a:p>
              <a:endParaRPr lang="en-US" sz="1477" dirty="0"/>
            </a:p>
          </p:txBody>
        </p:sp>
        <p:sp>
          <p:nvSpPr>
            <p:cNvPr id="35985" name="Freeform 134"/>
            <p:cNvSpPr>
              <a:spLocks/>
            </p:cNvSpPr>
            <p:nvPr/>
          </p:nvSpPr>
          <p:spPr bwMode="auto">
            <a:xfrm>
              <a:off x="821" y="3123"/>
              <a:ext cx="7" cy="6"/>
            </a:xfrm>
            <a:custGeom>
              <a:avLst/>
              <a:gdLst>
                <a:gd name="T0" fmla="*/ 6 w 7"/>
                <a:gd name="T1" fmla="*/ 2 h 6"/>
                <a:gd name="T2" fmla="*/ 6 w 7"/>
                <a:gd name="T3" fmla="*/ 4 h 6"/>
                <a:gd name="T4" fmla="*/ 4 w 7"/>
                <a:gd name="T5" fmla="*/ 5 h 6"/>
                <a:gd name="T6" fmla="*/ 2 w 7"/>
                <a:gd name="T7" fmla="*/ 4 h 6"/>
                <a:gd name="T8" fmla="*/ 0 w 7"/>
                <a:gd name="T9" fmla="*/ 2 h 6"/>
                <a:gd name="T10" fmla="*/ 1 w 7"/>
                <a:gd name="T11" fmla="*/ 1 h 6"/>
                <a:gd name="T12" fmla="*/ 2 w 7"/>
                <a:gd name="T13" fmla="*/ 0 h 6"/>
                <a:gd name="T14" fmla="*/ 5 w 7"/>
                <a:gd name="T15" fmla="*/ 1 h 6"/>
                <a:gd name="T16" fmla="*/ 6 w 7"/>
                <a:gd name="T17" fmla="*/ 2 h 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7"/>
                <a:gd name="T28" fmla="*/ 0 h 6"/>
                <a:gd name="T29" fmla="*/ 7 w 7"/>
                <a:gd name="T30" fmla="*/ 6 h 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7" h="6">
                  <a:moveTo>
                    <a:pt x="6" y="2"/>
                  </a:moveTo>
                  <a:lnTo>
                    <a:pt x="6" y="4"/>
                  </a:lnTo>
                  <a:lnTo>
                    <a:pt x="4" y="5"/>
                  </a:lnTo>
                  <a:lnTo>
                    <a:pt x="2" y="4"/>
                  </a:lnTo>
                  <a:lnTo>
                    <a:pt x="0" y="2"/>
                  </a:lnTo>
                  <a:lnTo>
                    <a:pt x="1" y="1"/>
                  </a:lnTo>
                  <a:lnTo>
                    <a:pt x="2" y="0"/>
                  </a:lnTo>
                  <a:lnTo>
                    <a:pt x="5" y="1"/>
                  </a:lnTo>
                  <a:lnTo>
                    <a:pt x="6" y="2"/>
                  </a:lnTo>
                </a:path>
              </a:pathLst>
            </a:custGeom>
            <a:noFill/>
            <a:ln w="12700" cap="rnd" cmpd="sng">
              <a:solidFill>
                <a:srgbClr val="FFFFFF"/>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en-US" sz="1477" dirty="0"/>
            </a:p>
          </p:txBody>
        </p:sp>
        <p:sp>
          <p:nvSpPr>
            <p:cNvPr id="35986" name="Freeform 135"/>
            <p:cNvSpPr>
              <a:spLocks/>
            </p:cNvSpPr>
            <p:nvPr/>
          </p:nvSpPr>
          <p:spPr bwMode="auto">
            <a:xfrm>
              <a:off x="959" y="2889"/>
              <a:ext cx="350" cy="313"/>
            </a:xfrm>
            <a:custGeom>
              <a:avLst/>
              <a:gdLst>
                <a:gd name="T0" fmla="*/ 0 w 323"/>
                <a:gd name="T1" fmla="*/ 296 h 313"/>
                <a:gd name="T2" fmla="*/ 72 w 323"/>
                <a:gd name="T3" fmla="*/ 306 h 313"/>
                <a:gd name="T4" fmla="*/ 132 w 323"/>
                <a:gd name="T5" fmla="*/ 312 h 313"/>
                <a:gd name="T6" fmla="*/ 185 w 323"/>
                <a:gd name="T7" fmla="*/ 312 h 313"/>
                <a:gd name="T8" fmla="*/ 234 w 323"/>
                <a:gd name="T9" fmla="*/ 309 h 313"/>
                <a:gd name="T10" fmla="*/ 275 w 323"/>
                <a:gd name="T11" fmla="*/ 302 h 313"/>
                <a:gd name="T12" fmla="*/ 309 w 323"/>
                <a:gd name="T13" fmla="*/ 291 h 313"/>
                <a:gd name="T14" fmla="*/ 340 w 323"/>
                <a:gd name="T15" fmla="*/ 276 h 313"/>
                <a:gd name="T16" fmla="*/ 365 w 323"/>
                <a:gd name="T17" fmla="*/ 257 h 313"/>
                <a:gd name="T18" fmla="*/ 390 w 323"/>
                <a:gd name="T19" fmla="*/ 236 h 313"/>
                <a:gd name="T20" fmla="*/ 409 w 323"/>
                <a:gd name="T21" fmla="*/ 210 h 313"/>
                <a:gd name="T22" fmla="*/ 426 w 323"/>
                <a:gd name="T23" fmla="*/ 181 h 313"/>
                <a:gd name="T24" fmla="*/ 445 w 323"/>
                <a:gd name="T25" fmla="*/ 150 h 313"/>
                <a:gd name="T26" fmla="*/ 462 w 323"/>
                <a:gd name="T27" fmla="*/ 117 h 313"/>
                <a:gd name="T28" fmla="*/ 480 w 323"/>
                <a:gd name="T29" fmla="*/ 80 h 313"/>
                <a:gd name="T30" fmla="*/ 501 w 323"/>
                <a:gd name="T31" fmla="*/ 41 h 313"/>
                <a:gd name="T32" fmla="*/ 521 w 323"/>
                <a:gd name="T33" fmla="*/ 0 h 313"/>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323"/>
                <a:gd name="T52" fmla="*/ 0 h 313"/>
                <a:gd name="T53" fmla="*/ 323 w 323"/>
                <a:gd name="T54" fmla="*/ 313 h 313"/>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323" h="313">
                  <a:moveTo>
                    <a:pt x="0" y="296"/>
                  </a:moveTo>
                  <a:lnTo>
                    <a:pt x="44" y="306"/>
                  </a:lnTo>
                  <a:lnTo>
                    <a:pt x="82" y="312"/>
                  </a:lnTo>
                  <a:lnTo>
                    <a:pt x="115" y="312"/>
                  </a:lnTo>
                  <a:lnTo>
                    <a:pt x="145" y="309"/>
                  </a:lnTo>
                  <a:lnTo>
                    <a:pt x="170" y="302"/>
                  </a:lnTo>
                  <a:lnTo>
                    <a:pt x="191" y="291"/>
                  </a:lnTo>
                  <a:lnTo>
                    <a:pt x="210" y="276"/>
                  </a:lnTo>
                  <a:lnTo>
                    <a:pt x="226" y="257"/>
                  </a:lnTo>
                  <a:lnTo>
                    <a:pt x="240" y="236"/>
                  </a:lnTo>
                  <a:lnTo>
                    <a:pt x="252" y="210"/>
                  </a:lnTo>
                  <a:lnTo>
                    <a:pt x="263" y="181"/>
                  </a:lnTo>
                  <a:lnTo>
                    <a:pt x="275" y="150"/>
                  </a:lnTo>
                  <a:lnTo>
                    <a:pt x="285" y="117"/>
                  </a:lnTo>
                  <a:lnTo>
                    <a:pt x="296" y="80"/>
                  </a:lnTo>
                  <a:lnTo>
                    <a:pt x="309" y="41"/>
                  </a:lnTo>
                  <a:lnTo>
                    <a:pt x="322" y="0"/>
                  </a:lnTo>
                </a:path>
              </a:pathLst>
            </a:custGeom>
            <a:noFill/>
            <a:ln w="50800" cap="rnd" cmpd="sng">
              <a:solidFill>
                <a:srgbClr val="000000"/>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en-US" sz="1477" dirty="0"/>
            </a:p>
          </p:txBody>
        </p:sp>
        <p:sp>
          <p:nvSpPr>
            <p:cNvPr id="35987" name="Freeform 136"/>
            <p:cNvSpPr>
              <a:spLocks/>
            </p:cNvSpPr>
            <p:nvPr/>
          </p:nvSpPr>
          <p:spPr bwMode="auto">
            <a:xfrm>
              <a:off x="946" y="3173"/>
              <a:ext cx="11" cy="19"/>
            </a:xfrm>
            <a:custGeom>
              <a:avLst/>
              <a:gdLst>
                <a:gd name="T0" fmla="*/ 12 w 10"/>
                <a:gd name="T1" fmla="*/ 18 h 19"/>
                <a:gd name="T2" fmla="*/ 4 w 10"/>
                <a:gd name="T3" fmla="*/ 17 h 19"/>
                <a:gd name="T4" fmla="*/ 4 w 10"/>
                <a:gd name="T5" fmla="*/ 17 h 19"/>
                <a:gd name="T6" fmla="*/ 2 w 10"/>
                <a:gd name="T7" fmla="*/ 15 h 19"/>
                <a:gd name="T8" fmla="*/ 1 w 10"/>
                <a:gd name="T9" fmla="*/ 14 h 19"/>
                <a:gd name="T10" fmla="*/ 1 w 10"/>
                <a:gd name="T11" fmla="*/ 13 h 19"/>
                <a:gd name="T12" fmla="*/ 0 w 10"/>
                <a:gd name="T13" fmla="*/ 11 h 19"/>
                <a:gd name="T14" fmla="*/ 0 w 10"/>
                <a:gd name="T15" fmla="*/ 9 h 19"/>
                <a:gd name="T16" fmla="*/ 0 w 10"/>
                <a:gd name="T17" fmla="*/ 8 h 19"/>
                <a:gd name="T18" fmla="*/ 0 w 10"/>
                <a:gd name="T19" fmla="*/ 8 h 19"/>
                <a:gd name="T20" fmla="*/ 1 w 10"/>
                <a:gd name="T21" fmla="*/ 5 h 19"/>
                <a:gd name="T22" fmla="*/ 1 w 10"/>
                <a:gd name="T23" fmla="*/ 4 h 19"/>
                <a:gd name="T24" fmla="*/ 2 w 10"/>
                <a:gd name="T25" fmla="*/ 2 h 19"/>
                <a:gd name="T26" fmla="*/ 4 w 10"/>
                <a:gd name="T27" fmla="*/ 2 h 19"/>
                <a:gd name="T28" fmla="*/ 4 w 10"/>
                <a:gd name="T29" fmla="*/ 1 h 19"/>
                <a:gd name="T30" fmla="*/ 12 w 10"/>
                <a:gd name="T31" fmla="*/ 0 h 19"/>
                <a:gd name="T32" fmla="*/ 13 w 10"/>
                <a:gd name="T33" fmla="*/ 0 h 19"/>
                <a:gd name="T34" fmla="*/ 14 w 10"/>
                <a:gd name="T35" fmla="*/ 0 h 19"/>
                <a:gd name="T36" fmla="*/ 15 w 10"/>
                <a:gd name="T37" fmla="*/ 0 h 19"/>
                <a:gd name="T38" fmla="*/ 12 w 10"/>
                <a:gd name="T39" fmla="*/ 18 h 19"/>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10"/>
                <a:gd name="T61" fmla="*/ 0 h 19"/>
                <a:gd name="T62" fmla="*/ 10 w 10"/>
                <a:gd name="T63" fmla="*/ 19 h 19"/>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10" h="19">
                  <a:moveTo>
                    <a:pt x="6" y="18"/>
                  </a:moveTo>
                  <a:lnTo>
                    <a:pt x="4" y="17"/>
                  </a:lnTo>
                  <a:lnTo>
                    <a:pt x="2" y="15"/>
                  </a:lnTo>
                  <a:lnTo>
                    <a:pt x="1" y="14"/>
                  </a:lnTo>
                  <a:lnTo>
                    <a:pt x="1" y="13"/>
                  </a:lnTo>
                  <a:lnTo>
                    <a:pt x="0" y="11"/>
                  </a:lnTo>
                  <a:lnTo>
                    <a:pt x="0" y="9"/>
                  </a:lnTo>
                  <a:lnTo>
                    <a:pt x="0" y="8"/>
                  </a:lnTo>
                  <a:lnTo>
                    <a:pt x="1" y="5"/>
                  </a:lnTo>
                  <a:lnTo>
                    <a:pt x="1" y="4"/>
                  </a:lnTo>
                  <a:lnTo>
                    <a:pt x="2" y="2"/>
                  </a:lnTo>
                  <a:lnTo>
                    <a:pt x="4" y="2"/>
                  </a:lnTo>
                  <a:lnTo>
                    <a:pt x="4" y="1"/>
                  </a:lnTo>
                  <a:lnTo>
                    <a:pt x="6" y="0"/>
                  </a:lnTo>
                  <a:lnTo>
                    <a:pt x="7" y="0"/>
                  </a:lnTo>
                  <a:lnTo>
                    <a:pt x="8" y="0"/>
                  </a:lnTo>
                  <a:lnTo>
                    <a:pt x="9" y="0"/>
                  </a:lnTo>
                  <a:lnTo>
                    <a:pt x="6" y="18"/>
                  </a:lnTo>
                </a:path>
              </a:pathLst>
            </a:custGeom>
            <a:solidFill>
              <a:srgbClr val="000000"/>
            </a:solidFill>
            <a:ln>
              <a:noFill/>
            </a:ln>
            <a:extLst>
              <a:ext uri="{91240B29-F687-4F45-9708-019B960494DF}">
                <a14:hiddenLine xmlns:a14="http://schemas.microsoft.com/office/drawing/2010/main" w="12700" cap="rnd" cmpd="sng">
                  <a:solidFill>
                    <a:srgbClr val="000000"/>
                  </a:solidFill>
                  <a:prstDash val="solid"/>
                  <a:round/>
                  <a:headEnd type="none" w="med" len="med"/>
                  <a:tailEnd type="none" w="med" len="med"/>
                </a14:hiddenLine>
              </a:ext>
            </a:extLst>
          </p:spPr>
          <p:txBody>
            <a:bodyPr/>
            <a:lstStyle/>
            <a:p>
              <a:endParaRPr lang="en-US" sz="1477" dirty="0"/>
            </a:p>
          </p:txBody>
        </p:sp>
        <p:sp>
          <p:nvSpPr>
            <p:cNvPr id="35988" name="Freeform 137"/>
            <p:cNvSpPr>
              <a:spLocks/>
            </p:cNvSpPr>
            <p:nvPr/>
          </p:nvSpPr>
          <p:spPr bwMode="auto">
            <a:xfrm>
              <a:off x="1295" y="2877"/>
              <a:ext cx="21" cy="11"/>
            </a:xfrm>
            <a:custGeom>
              <a:avLst/>
              <a:gdLst>
                <a:gd name="T0" fmla="*/ 0 w 19"/>
                <a:gd name="T1" fmla="*/ 6 h 11"/>
                <a:gd name="T2" fmla="*/ 1 w 19"/>
                <a:gd name="T3" fmla="*/ 4 h 11"/>
                <a:gd name="T4" fmla="*/ 2 w 19"/>
                <a:gd name="T5" fmla="*/ 3 h 11"/>
                <a:gd name="T6" fmla="*/ 3 w 19"/>
                <a:gd name="T7" fmla="*/ 2 h 11"/>
                <a:gd name="T8" fmla="*/ 11 w 19"/>
                <a:gd name="T9" fmla="*/ 1 h 11"/>
                <a:gd name="T10" fmla="*/ 12 w 19"/>
                <a:gd name="T11" fmla="*/ 1 h 11"/>
                <a:gd name="T12" fmla="*/ 14 w 19"/>
                <a:gd name="T13" fmla="*/ 0 h 11"/>
                <a:gd name="T14" fmla="*/ 15 w 19"/>
                <a:gd name="T15" fmla="*/ 0 h 11"/>
                <a:gd name="T16" fmla="*/ 17 w 19"/>
                <a:gd name="T17" fmla="*/ 0 h 11"/>
                <a:gd name="T18" fmla="*/ 21 w 19"/>
                <a:gd name="T19" fmla="*/ 0 h 11"/>
                <a:gd name="T20" fmla="*/ 25 w 19"/>
                <a:gd name="T21" fmla="*/ 1 h 11"/>
                <a:gd name="T22" fmla="*/ 28 w 19"/>
                <a:gd name="T23" fmla="*/ 2 h 11"/>
                <a:gd name="T24" fmla="*/ 30 w 19"/>
                <a:gd name="T25" fmla="*/ 3 h 11"/>
                <a:gd name="T26" fmla="*/ 31 w 19"/>
                <a:gd name="T27" fmla="*/ 4 h 11"/>
                <a:gd name="T28" fmla="*/ 31 w 19"/>
                <a:gd name="T29" fmla="*/ 5 h 11"/>
                <a:gd name="T30" fmla="*/ 33 w 19"/>
                <a:gd name="T31" fmla="*/ 7 h 11"/>
                <a:gd name="T32" fmla="*/ 33 w 19"/>
                <a:gd name="T33" fmla="*/ 8 h 11"/>
                <a:gd name="T34" fmla="*/ 33 w 19"/>
                <a:gd name="T35" fmla="*/ 9 h 11"/>
                <a:gd name="T36" fmla="*/ 33 w 19"/>
                <a:gd name="T37" fmla="*/ 10 h 11"/>
                <a:gd name="T38" fmla="*/ 0 w 19"/>
                <a:gd name="T39" fmla="*/ 6 h 11"/>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19"/>
                <a:gd name="T61" fmla="*/ 0 h 11"/>
                <a:gd name="T62" fmla="*/ 19 w 19"/>
                <a:gd name="T63" fmla="*/ 11 h 11"/>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19" h="11">
                  <a:moveTo>
                    <a:pt x="0" y="6"/>
                  </a:moveTo>
                  <a:lnTo>
                    <a:pt x="1" y="4"/>
                  </a:lnTo>
                  <a:lnTo>
                    <a:pt x="2" y="3"/>
                  </a:lnTo>
                  <a:lnTo>
                    <a:pt x="3" y="2"/>
                  </a:lnTo>
                  <a:lnTo>
                    <a:pt x="5" y="1"/>
                  </a:lnTo>
                  <a:lnTo>
                    <a:pt x="6" y="1"/>
                  </a:lnTo>
                  <a:lnTo>
                    <a:pt x="8" y="0"/>
                  </a:lnTo>
                  <a:lnTo>
                    <a:pt x="9" y="0"/>
                  </a:lnTo>
                  <a:lnTo>
                    <a:pt x="10" y="0"/>
                  </a:lnTo>
                  <a:lnTo>
                    <a:pt x="12" y="0"/>
                  </a:lnTo>
                  <a:lnTo>
                    <a:pt x="14" y="1"/>
                  </a:lnTo>
                  <a:lnTo>
                    <a:pt x="15" y="2"/>
                  </a:lnTo>
                  <a:lnTo>
                    <a:pt x="16" y="3"/>
                  </a:lnTo>
                  <a:lnTo>
                    <a:pt x="17" y="4"/>
                  </a:lnTo>
                  <a:lnTo>
                    <a:pt x="17" y="5"/>
                  </a:lnTo>
                  <a:lnTo>
                    <a:pt x="18" y="7"/>
                  </a:lnTo>
                  <a:lnTo>
                    <a:pt x="18" y="8"/>
                  </a:lnTo>
                  <a:lnTo>
                    <a:pt x="18" y="9"/>
                  </a:lnTo>
                  <a:lnTo>
                    <a:pt x="18" y="10"/>
                  </a:lnTo>
                  <a:lnTo>
                    <a:pt x="0" y="6"/>
                  </a:lnTo>
                </a:path>
              </a:pathLst>
            </a:custGeom>
            <a:solidFill>
              <a:srgbClr val="000000"/>
            </a:solidFill>
            <a:ln>
              <a:noFill/>
            </a:ln>
            <a:extLst>
              <a:ext uri="{91240B29-F687-4F45-9708-019B960494DF}">
                <a14:hiddenLine xmlns:a14="http://schemas.microsoft.com/office/drawing/2010/main" w="12700" cap="rnd" cmpd="sng">
                  <a:solidFill>
                    <a:srgbClr val="000000"/>
                  </a:solidFill>
                  <a:prstDash val="solid"/>
                  <a:round/>
                  <a:headEnd type="none" w="med" len="med"/>
                  <a:tailEnd type="none" w="med" len="med"/>
                </a14:hiddenLine>
              </a:ext>
            </a:extLst>
          </p:spPr>
          <p:txBody>
            <a:bodyPr/>
            <a:lstStyle/>
            <a:p>
              <a:endParaRPr lang="en-US" sz="1477" dirty="0"/>
            </a:p>
          </p:txBody>
        </p:sp>
        <p:sp>
          <p:nvSpPr>
            <p:cNvPr id="35989" name="Freeform 138"/>
            <p:cNvSpPr>
              <a:spLocks/>
            </p:cNvSpPr>
            <p:nvPr/>
          </p:nvSpPr>
          <p:spPr bwMode="auto">
            <a:xfrm>
              <a:off x="808" y="3051"/>
              <a:ext cx="229" cy="249"/>
            </a:xfrm>
            <a:custGeom>
              <a:avLst/>
              <a:gdLst>
                <a:gd name="T0" fmla="*/ 262 w 212"/>
                <a:gd name="T1" fmla="*/ 0 h 249"/>
                <a:gd name="T2" fmla="*/ 0 w 212"/>
                <a:gd name="T3" fmla="*/ 213 h 249"/>
                <a:gd name="T4" fmla="*/ 73 w 212"/>
                <a:gd name="T5" fmla="*/ 248 h 249"/>
                <a:gd name="T6" fmla="*/ 335 w 212"/>
                <a:gd name="T7" fmla="*/ 35 h 249"/>
                <a:gd name="T8" fmla="*/ 262 w 212"/>
                <a:gd name="T9" fmla="*/ 0 h 249"/>
                <a:gd name="T10" fmla="*/ 0 60000 65536"/>
                <a:gd name="T11" fmla="*/ 0 60000 65536"/>
                <a:gd name="T12" fmla="*/ 0 60000 65536"/>
                <a:gd name="T13" fmla="*/ 0 60000 65536"/>
                <a:gd name="T14" fmla="*/ 0 60000 65536"/>
                <a:gd name="T15" fmla="*/ 0 w 212"/>
                <a:gd name="T16" fmla="*/ 0 h 249"/>
                <a:gd name="T17" fmla="*/ 212 w 212"/>
                <a:gd name="T18" fmla="*/ 249 h 249"/>
              </a:gdLst>
              <a:ahLst/>
              <a:cxnLst>
                <a:cxn ang="T10">
                  <a:pos x="T0" y="T1"/>
                </a:cxn>
                <a:cxn ang="T11">
                  <a:pos x="T2" y="T3"/>
                </a:cxn>
                <a:cxn ang="T12">
                  <a:pos x="T4" y="T5"/>
                </a:cxn>
                <a:cxn ang="T13">
                  <a:pos x="T6" y="T7"/>
                </a:cxn>
                <a:cxn ang="T14">
                  <a:pos x="T8" y="T9"/>
                </a:cxn>
              </a:cxnLst>
              <a:rect l="T15" t="T16" r="T17" b="T18"/>
              <a:pathLst>
                <a:path w="212" h="249">
                  <a:moveTo>
                    <a:pt x="166" y="0"/>
                  </a:moveTo>
                  <a:lnTo>
                    <a:pt x="0" y="213"/>
                  </a:lnTo>
                  <a:lnTo>
                    <a:pt x="46" y="248"/>
                  </a:lnTo>
                  <a:lnTo>
                    <a:pt x="211" y="35"/>
                  </a:lnTo>
                  <a:lnTo>
                    <a:pt x="166" y="0"/>
                  </a:lnTo>
                </a:path>
              </a:pathLst>
            </a:custGeom>
            <a:solidFill>
              <a:srgbClr val="808080"/>
            </a:solidFill>
            <a:ln w="12700" cap="rnd" cmpd="sng">
              <a:solidFill>
                <a:srgbClr val="000000"/>
              </a:solidFill>
              <a:prstDash val="solid"/>
              <a:round/>
              <a:headEnd type="none" w="med" len="med"/>
              <a:tailEnd type="none" w="med" len="med"/>
            </a:ln>
          </p:spPr>
          <p:txBody>
            <a:bodyPr/>
            <a:lstStyle/>
            <a:p>
              <a:endParaRPr lang="en-US" sz="1477" dirty="0"/>
            </a:p>
          </p:txBody>
        </p:sp>
        <p:sp>
          <p:nvSpPr>
            <p:cNvPr id="35990" name="Freeform 139"/>
            <p:cNvSpPr>
              <a:spLocks/>
            </p:cNvSpPr>
            <p:nvPr/>
          </p:nvSpPr>
          <p:spPr bwMode="auto">
            <a:xfrm>
              <a:off x="808" y="3051"/>
              <a:ext cx="229" cy="249"/>
            </a:xfrm>
            <a:custGeom>
              <a:avLst/>
              <a:gdLst>
                <a:gd name="T0" fmla="*/ 262 w 212"/>
                <a:gd name="T1" fmla="*/ 0 h 249"/>
                <a:gd name="T2" fmla="*/ 0 w 212"/>
                <a:gd name="T3" fmla="*/ 213 h 249"/>
                <a:gd name="T4" fmla="*/ 73 w 212"/>
                <a:gd name="T5" fmla="*/ 248 h 249"/>
                <a:gd name="T6" fmla="*/ 335 w 212"/>
                <a:gd name="T7" fmla="*/ 35 h 249"/>
                <a:gd name="T8" fmla="*/ 262 w 212"/>
                <a:gd name="T9" fmla="*/ 0 h 249"/>
                <a:gd name="T10" fmla="*/ 0 60000 65536"/>
                <a:gd name="T11" fmla="*/ 0 60000 65536"/>
                <a:gd name="T12" fmla="*/ 0 60000 65536"/>
                <a:gd name="T13" fmla="*/ 0 60000 65536"/>
                <a:gd name="T14" fmla="*/ 0 60000 65536"/>
                <a:gd name="T15" fmla="*/ 0 w 212"/>
                <a:gd name="T16" fmla="*/ 0 h 249"/>
                <a:gd name="T17" fmla="*/ 212 w 212"/>
                <a:gd name="T18" fmla="*/ 249 h 249"/>
              </a:gdLst>
              <a:ahLst/>
              <a:cxnLst>
                <a:cxn ang="T10">
                  <a:pos x="T0" y="T1"/>
                </a:cxn>
                <a:cxn ang="T11">
                  <a:pos x="T2" y="T3"/>
                </a:cxn>
                <a:cxn ang="T12">
                  <a:pos x="T4" y="T5"/>
                </a:cxn>
                <a:cxn ang="T13">
                  <a:pos x="T6" y="T7"/>
                </a:cxn>
                <a:cxn ang="T14">
                  <a:pos x="T8" y="T9"/>
                </a:cxn>
              </a:cxnLst>
              <a:rect l="T15" t="T16" r="T17" b="T18"/>
              <a:pathLst>
                <a:path w="212" h="249">
                  <a:moveTo>
                    <a:pt x="166" y="0"/>
                  </a:moveTo>
                  <a:lnTo>
                    <a:pt x="0" y="213"/>
                  </a:lnTo>
                  <a:lnTo>
                    <a:pt x="46" y="248"/>
                  </a:lnTo>
                  <a:lnTo>
                    <a:pt x="211" y="35"/>
                  </a:lnTo>
                  <a:lnTo>
                    <a:pt x="166" y="0"/>
                  </a:lnTo>
                </a:path>
              </a:pathLst>
            </a:custGeom>
            <a:noFill/>
            <a:ln w="12700" cap="rnd" cmpd="sng">
              <a:solidFill>
                <a:srgbClr val="000000"/>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en-US" sz="1477" dirty="0"/>
            </a:p>
          </p:txBody>
        </p:sp>
      </p:grpSp>
      <p:sp>
        <p:nvSpPr>
          <p:cNvPr id="164" name="Rectangle 142"/>
          <p:cNvSpPr>
            <a:spLocks noChangeArrowheads="1"/>
          </p:cNvSpPr>
          <p:nvPr/>
        </p:nvSpPr>
        <p:spPr bwMode="auto">
          <a:xfrm>
            <a:off x="5322108" y="4191000"/>
            <a:ext cx="1449581" cy="769326"/>
          </a:xfrm>
          <a:prstGeom prst="rect">
            <a:avLst/>
          </a:prstGeom>
          <a:ln>
            <a:headEnd/>
            <a:tailEnd/>
          </a:ln>
        </p:spPr>
        <p:style>
          <a:lnRef idx="0">
            <a:schemeClr val="accent4"/>
          </a:lnRef>
          <a:fillRef idx="3">
            <a:schemeClr val="accent4"/>
          </a:fillRef>
          <a:effectRef idx="3">
            <a:schemeClr val="accent4"/>
          </a:effectRef>
          <a:fontRef idx="minor">
            <a:schemeClr val="lt1"/>
          </a:fontRef>
        </p:style>
        <p:txBody>
          <a:bodyPr lIns="84396" tIns="42198" rIns="84396" bIns="42198" anchor="ctr"/>
          <a:lstStyle/>
          <a:p>
            <a:pPr algn="ctr">
              <a:defRPr/>
            </a:pPr>
            <a:r>
              <a:rPr lang="en-US" sz="1477" dirty="0">
                <a:solidFill>
                  <a:schemeClr val="bg1"/>
                </a:solidFill>
                <a:ea typeface="+mn-ea"/>
              </a:rPr>
              <a:t>Braking System</a:t>
            </a:r>
          </a:p>
        </p:txBody>
      </p:sp>
      <p:sp>
        <p:nvSpPr>
          <p:cNvPr id="165" name="Right Arrow 164"/>
          <p:cNvSpPr/>
          <p:nvPr/>
        </p:nvSpPr>
        <p:spPr>
          <a:xfrm>
            <a:off x="4429960" y="4482025"/>
            <a:ext cx="883018" cy="193040"/>
          </a:xfrm>
          <a:prstGeom prst="rightArrow">
            <a:avLst>
              <a:gd name="adj1" fmla="val 37854"/>
              <a:gd name="adj2" fmla="val 77792"/>
            </a:avLst>
          </a:prstGeom>
          <a:solidFill>
            <a:schemeClr val="accent2"/>
          </a:solidFill>
          <a:ln>
            <a:solidFill>
              <a:srgbClr val="FC4C02"/>
            </a:solidFill>
          </a:ln>
          <a:scene3d>
            <a:camera prst="orthographicFront">
              <a:rot lat="0" lon="0" rev="0"/>
            </a:camera>
            <a:lightRig rig="threePt" dir="t">
              <a:rot lat="0" lon="0" rev="1200000"/>
            </a:lightRig>
          </a:scene3d>
          <a:sp3d/>
        </p:spPr>
        <p:style>
          <a:lnRef idx="0">
            <a:schemeClr val="accent2"/>
          </a:lnRef>
          <a:fillRef idx="3">
            <a:schemeClr val="accent2"/>
          </a:fillRef>
          <a:effectRef idx="3">
            <a:schemeClr val="accent2"/>
          </a:effectRef>
          <a:fontRef idx="minor">
            <a:schemeClr val="lt1"/>
          </a:fontRef>
        </p:style>
        <p:txBody>
          <a:bodyPr lIns="84396" tIns="42198" rIns="84396" bIns="42198" anchor="ctr"/>
          <a:lstStyle/>
          <a:p>
            <a:pPr algn="ctr">
              <a:defRPr/>
            </a:pPr>
            <a:endParaRPr lang="en-GB" sz="1477" dirty="0"/>
          </a:p>
        </p:txBody>
      </p:sp>
      <p:sp>
        <p:nvSpPr>
          <p:cNvPr id="166" name="Right Arrow 165"/>
          <p:cNvSpPr/>
          <p:nvPr/>
        </p:nvSpPr>
        <p:spPr>
          <a:xfrm>
            <a:off x="6794372" y="4479143"/>
            <a:ext cx="883018" cy="193040"/>
          </a:xfrm>
          <a:prstGeom prst="rightArrow">
            <a:avLst>
              <a:gd name="adj1" fmla="val 37854"/>
              <a:gd name="adj2" fmla="val 77792"/>
            </a:avLst>
          </a:prstGeom>
          <a:solidFill>
            <a:schemeClr val="accent2"/>
          </a:solidFill>
          <a:ln>
            <a:solidFill>
              <a:srgbClr val="FC4C02"/>
            </a:solidFill>
          </a:ln>
          <a:scene3d>
            <a:camera prst="orthographicFront">
              <a:rot lat="0" lon="0" rev="0"/>
            </a:camera>
            <a:lightRig rig="threePt" dir="t">
              <a:rot lat="0" lon="0" rev="1200000"/>
            </a:lightRig>
          </a:scene3d>
          <a:sp3d/>
        </p:spPr>
        <p:style>
          <a:lnRef idx="0">
            <a:schemeClr val="accent2"/>
          </a:lnRef>
          <a:fillRef idx="3">
            <a:schemeClr val="accent2"/>
          </a:fillRef>
          <a:effectRef idx="3">
            <a:schemeClr val="accent2"/>
          </a:effectRef>
          <a:fontRef idx="minor">
            <a:schemeClr val="lt1"/>
          </a:fontRef>
        </p:style>
        <p:txBody>
          <a:bodyPr lIns="84396" tIns="42198" rIns="84396" bIns="42198" anchor="ctr"/>
          <a:lstStyle/>
          <a:p>
            <a:pPr algn="ctr">
              <a:defRPr/>
            </a:pPr>
            <a:endParaRPr lang="en-GB" sz="1477" dirty="0"/>
          </a:p>
        </p:txBody>
      </p:sp>
      <p:sp>
        <p:nvSpPr>
          <p:cNvPr id="167" name="Right Arrow 166"/>
          <p:cNvSpPr/>
          <p:nvPr/>
        </p:nvSpPr>
        <p:spPr>
          <a:xfrm rot="5400000">
            <a:off x="5578096" y="3610217"/>
            <a:ext cx="956603" cy="178191"/>
          </a:xfrm>
          <a:prstGeom prst="rightArrow">
            <a:avLst>
              <a:gd name="adj1" fmla="val 37854"/>
              <a:gd name="adj2" fmla="val 77792"/>
            </a:avLst>
          </a:prstGeom>
          <a:solidFill>
            <a:schemeClr val="bg1">
              <a:lumMod val="50000"/>
            </a:schemeClr>
          </a:solidFill>
          <a:scene3d>
            <a:camera prst="orthographicFront">
              <a:rot lat="0" lon="0" rev="0"/>
            </a:camera>
            <a:lightRig rig="threePt" dir="t">
              <a:rot lat="0" lon="0" rev="1200000"/>
            </a:lightRig>
          </a:scene3d>
          <a:sp3d/>
        </p:spPr>
        <p:style>
          <a:lnRef idx="0">
            <a:schemeClr val="accent2"/>
          </a:lnRef>
          <a:fillRef idx="3">
            <a:schemeClr val="accent2"/>
          </a:fillRef>
          <a:effectRef idx="3">
            <a:schemeClr val="accent2"/>
          </a:effectRef>
          <a:fontRef idx="minor">
            <a:schemeClr val="lt1"/>
          </a:fontRef>
        </p:style>
        <p:txBody>
          <a:bodyPr lIns="84396" tIns="42198" rIns="84396" bIns="42198" anchor="ctr"/>
          <a:lstStyle/>
          <a:p>
            <a:pPr algn="ctr">
              <a:defRPr/>
            </a:pPr>
            <a:endParaRPr lang="en-GB" sz="1477" dirty="0"/>
          </a:p>
        </p:txBody>
      </p:sp>
      <p:sp>
        <p:nvSpPr>
          <p:cNvPr id="168" name="Right Arrow 167"/>
          <p:cNvSpPr/>
          <p:nvPr/>
        </p:nvSpPr>
        <p:spPr>
          <a:xfrm rot="16200000" flipV="1">
            <a:off x="5569981" y="5342303"/>
            <a:ext cx="956603" cy="178191"/>
          </a:xfrm>
          <a:prstGeom prst="rightArrow">
            <a:avLst>
              <a:gd name="adj1" fmla="val 37854"/>
              <a:gd name="adj2" fmla="val 77792"/>
            </a:avLst>
          </a:prstGeom>
          <a:solidFill>
            <a:schemeClr val="bg1">
              <a:lumMod val="50000"/>
            </a:schemeClr>
          </a:solidFill>
          <a:scene3d>
            <a:camera prst="orthographicFront">
              <a:rot lat="0" lon="0" rev="0"/>
            </a:camera>
            <a:lightRig rig="threePt" dir="t">
              <a:rot lat="0" lon="0" rev="1200000"/>
            </a:lightRig>
          </a:scene3d>
          <a:sp3d/>
        </p:spPr>
        <p:style>
          <a:lnRef idx="0">
            <a:schemeClr val="accent2"/>
          </a:lnRef>
          <a:fillRef idx="3">
            <a:schemeClr val="accent2"/>
          </a:fillRef>
          <a:effectRef idx="3">
            <a:schemeClr val="accent2"/>
          </a:effectRef>
          <a:fontRef idx="minor">
            <a:schemeClr val="lt1"/>
          </a:fontRef>
        </p:style>
        <p:txBody>
          <a:bodyPr lIns="84396" tIns="42198" rIns="84396" bIns="42198" anchor="ctr"/>
          <a:lstStyle/>
          <a:p>
            <a:pPr algn="ctr">
              <a:defRPr/>
            </a:pPr>
            <a:endParaRPr lang="en-GB" sz="1477" dirty="0"/>
          </a:p>
        </p:txBody>
      </p:sp>
      <p:sp>
        <p:nvSpPr>
          <p:cNvPr id="35859" name="TextBox 168"/>
          <p:cNvSpPr txBox="1">
            <a:spLocks noChangeArrowheads="1"/>
          </p:cNvSpPr>
          <p:nvPr/>
        </p:nvSpPr>
        <p:spPr bwMode="auto">
          <a:xfrm>
            <a:off x="6794372" y="3907590"/>
            <a:ext cx="1710927" cy="5398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84396" tIns="42198" rIns="84396" bIns="42198">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algn="ctr" eaLnBrk="1" hangingPunct="1"/>
            <a:r>
              <a:rPr lang="en-GB" sz="1477" b="1" dirty="0"/>
              <a:t>Output Y</a:t>
            </a:r>
          </a:p>
          <a:p>
            <a:pPr algn="ctr" eaLnBrk="1" hangingPunct="1"/>
            <a:r>
              <a:rPr lang="en-GB" sz="1477" dirty="0"/>
              <a:t>Stopping Distance</a:t>
            </a:r>
          </a:p>
        </p:txBody>
      </p:sp>
      <p:sp>
        <p:nvSpPr>
          <p:cNvPr id="35860" name="TextBox 169"/>
          <p:cNvSpPr txBox="1">
            <a:spLocks noChangeArrowheads="1"/>
          </p:cNvSpPr>
          <p:nvPr/>
        </p:nvSpPr>
        <p:spPr bwMode="auto">
          <a:xfrm>
            <a:off x="3775222" y="3678992"/>
            <a:ext cx="1581084" cy="767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84396" tIns="42198" rIns="84396" bIns="42198">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algn="ctr" eaLnBrk="1" hangingPunct="1"/>
            <a:r>
              <a:rPr lang="en-GB" sz="1477" b="1" dirty="0"/>
              <a:t>Signal Factor M</a:t>
            </a:r>
          </a:p>
          <a:p>
            <a:pPr algn="ctr" eaLnBrk="1" hangingPunct="1"/>
            <a:r>
              <a:rPr lang="en-GB" sz="1477" dirty="0"/>
              <a:t>Force on the</a:t>
            </a:r>
          </a:p>
          <a:p>
            <a:pPr algn="ctr" eaLnBrk="1" hangingPunct="1"/>
            <a:r>
              <a:rPr lang="en-GB" sz="1477" dirty="0"/>
              <a:t> break pedal</a:t>
            </a:r>
          </a:p>
        </p:txBody>
      </p:sp>
    </p:spTree>
    <p:extLst>
      <p:ext uri="{BB962C8B-B14F-4D97-AF65-F5344CB8AC3E}">
        <p14:creationId xmlns:p14="http://schemas.microsoft.com/office/powerpoint/2010/main" val="3758005364"/>
      </p:ext>
    </p:extLst>
  </p:cSld>
  <p:clrMapOvr>
    <a:masterClrMapping/>
  </p:clrMapOvr>
  <p:transition/>
</p:sld>
</file>

<file path=ppt/slides/slide9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7889" name="Rectangle 3"/>
          <p:cNvSpPr>
            <a:spLocks noGrp="1" noChangeArrowheads="1"/>
          </p:cNvSpPr>
          <p:nvPr>
            <p:ph type="title"/>
          </p:nvPr>
        </p:nvSpPr>
        <p:spPr>
          <a:xfrm>
            <a:off x="0" y="36672"/>
            <a:ext cx="9404723" cy="1400530"/>
          </a:xfrm>
        </p:spPr>
        <p:txBody>
          <a:bodyPr/>
          <a:lstStyle/>
          <a:p>
            <a:r>
              <a:rPr lang="en-GB" sz="3200" dirty="0"/>
              <a:t>Example for Vehicle Braking</a:t>
            </a:r>
          </a:p>
        </p:txBody>
      </p:sp>
      <p:sp>
        <p:nvSpPr>
          <p:cNvPr id="37890" name="Rectangle 4"/>
          <p:cNvSpPr>
            <a:spLocks noGrp="1" noChangeArrowheads="1"/>
          </p:cNvSpPr>
          <p:nvPr>
            <p:ph idx="1"/>
          </p:nvPr>
        </p:nvSpPr>
        <p:spPr>
          <a:xfrm>
            <a:off x="1429731" y="1196882"/>
            <a:ext cx="8281108" cy="1338828"/>
          </a:xfrm>
        </p:spPr>
        <p:txBody>
          <a:bodyPr/>
          <a:lstStyle/>
          <a:p>
            <a:r>
              <a:rPr lang="en-GB" sz="2000" dirty="0"/>
              <a:t>Step 3: Identify the control factors (Z)</a:t>
            </a:r>
          </a:p>
          <a:p>
            <a:pPr lvl="1"/>
            <a:r>
              <a:rPr lang="en-GB" sz="2000" dirty="0"/>
              <a:t>What are the parameters that the designer has CONTROL over that will cause the output (Y) to vary?</a:t>
            </a:r>
          </a:p>
          <a:p>
            <a:endParaRPr lang="en-GB" sz="2000" dirty="0"/>
          </a:p>
        </p:txBody>
      </p:sp>
      <p:grpSp>
        <p:nvGrpSpPr>
          <p:cNvPr id="37891" name="Group 9"/>
          <p:cNvGrpSpPr>
            <a:grpSpLocks/>
          </p:cNvGrpSpPr>
          <p:nvPr/>
        </p:nvGrpSpPr>
        <p:grpSpPr bwMode="auto">
          <a:xfrm>
            <a:off x="2554729" y="3219451"/>
            <a:ext cx="1191696" cy="1821473"/>
            <a:chOff x="436" y="2281"/>
            <a:chExt cx="881" cy="1243"/>
          </a:xfrm>
        </p:grpSpPr>
        <p:sp>
          <p:nvSpPr>
            <p:cNvPr id="37912" name="Line 10"/>
            <p:cNvSpPr>
              <a:spLocks noChangeShapeType="1"/>
            </p:cNvSpPr>
            <p:nvPr/>
          </p:nvSpPr>
          <p:spPr bwMode="auto">
            <a:xfrm flipH="1">
              <a:off x="782" y="2937"/>
              <a:ext cx="2" cy="0"/>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12700">
                  <a:solidFill>
                    <a:srgbClr val="000000"/>
                  </a:solidFill>
                  <a:round/>
                  <a:headEnd/>
                  <a:tailEnd/>
                </a14:hiddenLine>
              </a:ext>
            </a:extLst>
          </p:spPr>
          <p:txBody>
            <a:bodyPr/>
            <a:lstStyle/>
            <a:p>
              <a:endParaRPr lang="en-US" sz="1477" dirty="0"/>
            </a:p>
          </p:txBody>
        </p:sp>
        <p:sp>
          <p:nvSpPr>
            <p:cNvPr id="37913" name="Line 11"/>
            <p:cNvSpPr>
              <a:spLocks noChangeShapeType="1"/>
            </p:cNvSpPr>
            <p:nvPr/>
          </p:nvSpPr>
          <p:spPr bwMode="auto">
            <a:xfrm>
              <a:off x="845" y="2796"/>
              <a:ext cx="2" cy="0"/>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12700">
                  <a:solidFill>
                    <a:srgbClr val="000000"/>
                  </a:solidFill>
                  <a:round/>
                  <a:headEnd/>
                  <a:tailEnd/>
                </a14:hiddenLine>
              </a:ext>
            </a:extLst>
          </p:spPr>
          <p:txBody>
            <a:bodyPr/>
            <a:lstStyle/>
            <a:p>
              <a:endParaRPr lang="en-US" sz="1477" dirty="0"/>
            </a:p>
          </p:txBody>
        </p:sp>
        <p:sp>
          <p:nvSpPr>
            <p:cNvPr id="37914" name="Line 12"/>
            <p:cNvSpPr>
              <a:spLocks noChangeShapeType="1"/>
            </p:cNvSpPr>
            <p:nvPr/>
          </p:nvSpPr>
          <p:spPr bwMode="auto">
            <a:xfrm flipH="1">
              <a:off x="845" y="2796"/>
              <a:ext cx="2" cy="0"/>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12700">
                  <a:solidFill>
                    <a:srgbClr val="000000"/>
                  </a:solidFill>
                  <a:round/>
                  <a:headEnd/>
                  <a:tailEnd/>
                </a14:hiddenLine>
              </a:ext>
            </a:extLst>
          </p:spPr>
          <p:txBody>
            <a:bodyPr/>
            <a:lstStyle/>
            <a:p>
              <a:endParaRPr lang="en-US" sz="1477" dirty="0"/>
            </a:p>
          </p:txBody>
        </p:sp>
        <p:sp>
          <p:nvSpPr>
            <p:cNvPr id="37915" name="Line 13"/>
            <p:cNvSpPr>
              <a:spLocks noChangeShapeType="1"/>
            </p:cNvSpPr>
            <p:nvPr/>
          </p:nvSpPr>
          <p:spPr bwMode="auto">
            <a:xfrm flipV="1">
              <a:off x="554" y="3045"/>
              <a:ext cx="0" cy="1"/>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12700">
                  <a:solidFill>
                    <a:srgbClr val="000000"/>
                  </a:solidFill>
                  <a:round/>
                  <a:headEnd/>
                  <a:tailEnd/>
                </a14:hiddenLine>
              </a:ext>
            </a:extLst>
          </p:spPr>
          <p:txBody>
            <a:bodyPr/>
            <a:lstStyle/>
            <a:p>
              <a:endParaRPr lang="en-US" sz="1477" dirty="0"/>
            </a:p>
          </p:txBody>
        </p:sp>
        <p:sp>
          <p:nvSpPr>
            <p:cNvPr id="37916" name="Line 14"/>
            <p:cNvSpPr>
              <a:spLocks noChangeShapeType="1"/>
            </p:cNvSpPr>
            <p:nvPr/>
          </p:nvSpPr>
          <p:spPr bwMode="auto">
            <a:xfrm>
              <a:off x="598" y="3069"/>
              <a:ext cx="0" cy="1"/>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12700">
                  <a:solidFill>
                    <a:srgbClr val="000000"/>
                  </a:solidFill>
                  <a:round/>
                  <a:headEnd/>
                  <a:tailEnd/>
                </a14:hiddenLine>
              </a:ext>
            </a:extLst>
          </p:spPr>
          <p:txBody>
            <a:bodyPr/>
            <a:lstStyle/>
            <a:p>
              <a:endParaRPr lang="en-US" sz="1477" dirty="0"/>
            </a:p>
          </p:txBody>
        </p:sp>
        <p:sp>
          <p:nvSpPr>
            <p:cNvPr id="37917" name="Line 15"/>
            <p:cNvSpPr>
              <a:spLocks noChangeShapeType="1"/>
            </p:cNvSpPr>
            <p:nvPr/>
          </p:nvSpPr>
          <p:spPr bwMode="auto">
            <a:xfrm flipV="1">
              <a:off x="544" y="3015"/>
              <a:ext cx="0" cy="1"/>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12700">
                  <a:solidFill>
                    <a:srgbClr val="000000"/>
                  </a:solidFill>
                  <a:round/>
                  <a:headEnd/>
                  <a:tailEnd/>
                </a14:hiddenLine>
              </a:ext>
            </a:extLst>
          </p:spPr>
          <p:txBody>
            <a:bodyPr/>
            <a:lstStyle/>
            <a:p>
              <a:endParaRPr lang="en-US" sz="1477" dirty="0"/>
            </a:p>
          </p:txBody>
        </p:sp>
        <p:sp>
          <p:nvSpPr>
            <p:cNvPr id="37918" name="Line 16"/>
            <p:cNvSpPr>
              <a:spLocks noChangeShapeType="1"/>
            </p:cNvSpPr>
            <p:nvPr/>
          </p:nvSpPr>
          <p:spPr bwMode="auto">
            <a:xfrm>
              <a:off x="685" y="2874"/>
              <a:ext cx="2" cy="0"/>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12700">
                  <a:solidFill>
                    <a:srgbClr val="000000"/>
                  </a:solidFill>
                  <a:round/>
                  <a:headEnd/>
                  <a:tailEnd/>
                </a14:hiddenLine>
              </a:ext>
            </a:extLst>
          </p:spPr>
          <p:txBody>
            <a:bodyPr/>
            <a:lstStyle/>
            <a:p>
              <a:endParaRPr lang="en-US" sz="1477" dirty="0"/>
            </a:p>
          </p:txBody>
        </p:sp>
        <p:sp>
          <p:nvSpPr>
            <p:cNvPr id="37919" name="Line 17"/>
            <p:cNvSpPr>
              <a:spLocks noChangeShapeType="1"/>
            </p:cNvSpPr>
            <p:nvPr/>
          </p:nvSpPr>
          <p:spPr bwMode="auto">
            <a:xfrm flipH="1" flipV="1">
              <a:off x="744" y="2978"/>
              <a:ext cx="1" cy="1"/>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12700">
                  <a:solidFill>
                    <a:srgbClr val="000000"/>
                  </a:solidFill>
                  <a:round/>
                  <a:headEnd/>
                  <a:tailEnd/>
                </a14:hiddenLine>
              </a:ext>
            </a:extLst>
          </p:spPr>
          <p:txBody>
            <a:bodyPr/>
            <a:lstStyle/>
            <a:p>
              <a:endParaRPr lang="en-US" sz="1477" dirty="0"/>
            </a:p>
          </p:txBody>
        </p:sp>
        <p:sp>
          <p:nvSpPr>
            <p:cNvPr id="37920" name="Freeform 18"/>
            <p:cNvSpPr>
              <a:spLocks/>
            </p:cNvSpPr>
            <p:nvPr/>
          </p:nvSpPr>
          <p:spPr bwMode="auto">
            <a:xfrm>
              <a:off x="436" y="2281"/>
              <a:ext cx="498" cy="344"/>
            </a:xfrm>
            <a:custGeom>
              <a:avLst/>
              <a:gdLst>
                <a:gd name="T0" fmla="*/ 312 w 460"/>
                <a:gd name="T1" fmla="*/ 267 h 344"/>
                <a:gd name="T2" fmla="*/ 90 w 460"/>
                <a:gd name="T3" fmla="*/ 320 h 344"/>
                <a:gd name="T4" fmla="*/ 62 w 460"/>
                <a:gd name="T5" fmla="*/ 313 h 344"/>
                <a:gd name="T6" fmla="*/ 40 w 460"/>
                <a:gd name="T7" fmla="*/ 302 h 344"/>
                <a:gd name="T8" fmla="*/ 21 w 460"/>
                <a:gd name="T9" fmla="*/ 290 h 344"/>
                <a:gd name="T10" fmla="*/ 13 w 460"/>
                <a:gd name="T11" fmla="*/ 276 h 344"/>
                <a:gd name="T12" fmla="*/ 2 w 460"/>
                <a:gd name="T13" fmla="*/ 258 h 344"/>
                <a:gd name="T14" fmla="*/ 0 w 460"/>
                <a:gd name="T15" fmla="*/ 238 h 344"/>
                <a:gd name="T16" fmla="*/ 2 w 460"/>
                <a:gd name="T17" fmla="*/ 216 h 344"/>
                <a:gd name="T18" fmla="*/ 13 w 460"/>
                <a:gd name="T19" fmla="*/ 191 h 344"/>
                <a:gd name="T20" fmla="*/ 74 w 460"/>
                <a:gd name="T21" fmla="*/ 184 h 344"/>
                <a:gd name="T22" fmla="*/ 126 w 460"/>
                <a:gd name="T23" fmla="*/ 177 h 344"/>
                <a:gd name="T24" fmla="*/ 169 w 460"/>
                <a:gd name="T25" fmla="*/ 167 h 344"/>
                <a:gd name="T26" fmla="*/ 202 w 460"/>
                <a:gd name="T27" fmla="*/ 158 h 344"/>
                <a:gd name="T28" fmla="*/ 230 w 460"/>
                <a:gd name="T29" fmla="*/ 145 h 344"/>
                <a:gd name="T30" fmla="*/ 243 w 460"/>
                <a:gd name="T31" fmla="*/ 130 h 344"/>
                <a:gd name="T32" fmla="*/ 250 w 460"/>
                <a:gd name="T33" fmla="*/ 115 h 344"/>
                <a:gd name="T34" fmla="*/ 249 w 460"/>
                <a:gd name="T35" fmla="*/ 98 h 344"/>
                <a:gd name="T36" fmla="*/ 312 w 460"/>
                <a:gd name="T37" fmla="*/ 91 h 344"/>
                <a:gd name="T38" fmla="*/ 371 w 460"/>
                <a:gd name="T39" fmla="*/ 83 h 344"/>
                <a:gd name="T40" fmla="*/ 427 w 460"/>
                <a:gd name="T41" fmla="*/ 74 h 344"/>
                <a:gd name="T42" fmla="*/ 472 w 460"/>
                <a:gd name="T43" fmla="*/ 65 h 344"/>
                <a:gd name="T44" fmla="*/ 510 w 460"/>
                <a:gd name="T45" fmla="*/ 52 h 344"/>
                <a:gd name="T46" fmla="*/ 542 w 460"/>
                <a:gd name="T47" fmla="*/ 39 h 344"/>
                <a:gd name="T48" fmla="*/ 569 w 460"/>
                <a:gd name="T49" fmla="*/ 25 h 344"/>
                <a:gd name="T50" fmla="*/ 598 w 460"/>
                <a:gd name="T51" fmla="*/ 16 h 344"/>
                <a:gd name="T52" fmla="*/ 625 w 460"/>
                <a:gd name="T53" fmla="*/ 8 h 344"/>
                <a:gd name="T54" fmla="*/ 647 w 460"/>
                <a:gd name="T55" fmla="*/ 3 h 344"/>
                <a:gd name="T56" fmla="*/ 667 w 460"/>
                <a:gd name="T57" fmla="*/ 0 h 344"/>
                <a:gd name="T58" fmla="*/ 687 w 460"/>
                <a:gd name="T59" fmla="*/ 2 h 344"/>
                <a:gd name="T60" fmla="*/ 705 w 460"/>
                <a:gd name="T61" fmla="*/ 5 h 344"/>
                <a:gd name="T62" fmla="*/ 719 w 460"/>
                <a:gd name="T63" fmla="*/ 12 h 344"/>
                <a:gd name="T64" fmla="*/ 728 w 460"/>
                <a:gd name="T65" fmla="*/ 23 h 344"/>
                <a:gd name="T66" fmla="*/ 738 w 460"/>
                <a:gd name="T67" fmla="*/ 36 h 344"/>
                <a:gd name="T68" fmla="*/ 704 w 460"/>
                <a:gd name="T69" fmla="*/ 75 h 344"/>
                <a:gd name="T70" fmla="*/ 664 w 460"/>
                <a:gd name="T71" fmla="*/ 110 h 344"/>
                <a:gd name="T72" fmla="*/ 615 w 460"/>
                <a:gd name="T73" fmla="*/ 141 h 344"/>
                <a:gd name="T74" fmla="*/ 564 w 460"/>
                <a:gd name="T75" fmla="*/ 170 h 344"/>
                <a:gd name="T76" fmla="*/ 504 w 460"/>
                <a:gd name="T77" fmla="*/ 193 h 344"/>
                <a:gd name="T78" fmla="*/ 436 w 460"/>
                <a:gd name="T79" fmla="*/ 213 h 344"/>
                <a:gd name="T80" fmla="*/ 366 w 460"/>
                <a:gd name="T81" fmla="*/ 230 h 344"/>
                <a:gd name="T82" fmla="*/ 289 w 460"/>
                <a:gd name="T83" fmla="*/ 243 h 344"/>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460"/>
                <a:gd name="T127" fmla="*/ 0 h 344"/>
                <a:gd name="T128" fmla="*/ 460 w 460"/>
                <a:gd name="T129" fmla="*/ 344 h 344"/>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460" h="344">
                  <a:moveTo>
                    <a:pt x="180" y="243"/>
                  </a:moveTo>
                  <a:lnTo>
                    <a:pt x="194" y="267"/>
                  </a:lnTo>
                  <a:lnTo>
                    <a:pt x="71" y="343"/>
                  </a:lnTo>
                  <a:lnTo>
                    <a:pt x="56" y="320"/>
                  </a:lnTo>
                  <a:lnTo>
                    <a:pt x="47" y="317"/>
                  </a:lnTo>
                  <a:lnTo>
                    <a:pt x="39" y="313"/>
                  </a:lnTo>
                  <a:lnTo>
                    <a:pt x="31" y="307"/>
                  </a:lnTo>
                  <a:lnTo>
                    <a:pt x="25" y="302"/>
                  </a:lnTo>
                  <a:lnTo>
                    <a:pt x="20" y="297"/>
                  </a:lnTo>
                  <a:lnTo>
                    <a:pt x="14" y="290"/>
                  </a:lnTo>
                  <a:lnTo>
                    <a:pt x="10" y="283"/>
                  </a:lnTo>
                  <a:lnTo>
                    <a:pt x="7" y="276"/>
                  </a:lnTo>
                  <a:lnTo>
                    <a:pt x="4" y="267"/>
                  </a:lnTo>
                  <a:lnTo>
                    <a:pt x="2" y="258"/>
                  </a:lnTo>
                  <a:lnTo>
                    <a:pt x="1" y="248"/>
                  </a:lnTo>
                  <a:lnTo>
                    <a:pt x="0" y="238"/>
                  </a:lnTo>
                  <a:lnTo>
                    <a:pt x="1" y="226"/>
                  </a:lnTo>
                  <a:lnTo>
                    <a:pt x="2" y="216"/>
                  </a:lnTo>
                  <a:lnTo>
                    <a:pt x="4" y="203"/>
                  </a:lnTo>
                  <a:lnTo>
                    <a:pt x="7" y="191"/>
                  </a:lnTo>
                  <a:lnTo>
                    <a:pt x="26" y="187"/>
                  </a:lnTo>
                  <a:lnTo>
                    <a:pt x="46" y="184"/>
                  </a:lnTo>
                  <a:lnTo>
                    <a:pt x="62" y="181"/>
                  </a:lnTo>
                  <a:lnTo>
                    <a:pt x="78" y="177"/>
                  </a:lnTo>
                  <a:lnTo>
                    <a:pt x="92" y="172"/>
                  </a:lnTo>
                  <a:lnTo>
                    <a:pt x="105" y="167"/>
                  </a:lnTo>
                  <a:lnTo>
                    <a:pt x="117" y="163"/>
                  </a:lnTo>
                  <a:lnTo>
                    <a:pt x="127" y="158"/>
                  </a:lnTo>
                  <a:lnTo>
                    <a:pt x="135" y="151"/>
                  </a:lnTo>
                  <a:lnTo>
                    <a:pt x="142" y="145"/>
                  </a:lnTo>
                  <a:lnTo>
                    <a:pt x="148" y="138"/>
                  </a:lnTo>
                  <a:lnTo>
                    <a:pt x="151" y="130"/>
                  </a:lnTo>
                  <a:lnTo>
                    <a:pt x="155" y="123"/>
                  </a:lnTo>
                  <a:lnTo>
                    <a:pt x="155" y="115"/>
                  </a:lnTo>
                  <a:lnTo>
                    <a:pt x="155" y="107"/>
                  </a:lnTo>
                  <a:lnTo>
                    <a:pt x="154" y="98"/>
                  </a:lnTo>
                  <a:lnTo>
                    <a:pt x="174" y="94"/>
                  </a:lnTo>
                  <a:lnTo>
                    <a:pt x="194" y="91"/>
                  </a:lnTo>
                  <a:lnTo>
                    <a:pt x="213" y="87"/>
                  </a:lnTo>
                  <a:lnTo>
                    <a:pt x="231" y="83"/>
                  </a:lnTo>
                  <a:lnTo>
                    <a:pt x="248" y="79"/>
                  </a:lnTo>
                  <a:lnTo>
                    <a:pt x="264" y="74"/>
                  </a:lnTo>
                  <a:lnTo>
                    <a:pt x="280" y="69"/>
                  </a:lnTo>
                  <a:lnTo>
                    <a:pt x="294" y="65"/>
                  </a:lnTo>
                  <a:lnTo>
                    <a:pt x="306" y="58"/>
                  </a:lnTo>
                  <a:lnTo>
                    <a:pt x="317" y="52"/>
                  </a:lnTo>
                  <a:lnTo>
                    <a:pt x="327" y="45"/>
                  </a:lnTo>
                  <a:lnTo>
                    <a:pt x="337" y="39"/>
                  </a:lnTo>
                  <a:lnTo>
                    <a:pt x="345" y="31"/>
                  </a:lnTo>
                  <a:lnTo>
                    <a:pt x="354" y="25"/>
                  </a:lnTo>
                  <a:lnTo>
                    <a:pt x="361" y="20"/>
                  </a:lnTo>
                  <a:lnTo>
                    <a:pt x="371" y="16"/>
                  </a:lnTo>
                  <a:lnTo>
                    <a:pt x="378" y="11"/>
                  </a:lnTo>
                  <a:lnTo>
                    <a:pt x="387" y="8"/>
                  </a:lnTo>
                  <a:lnTo>
                    <a:pt x="394" y="5"/>
                  </a:lnTo>
                  <a:lnTo>
                    <a:pt x="402" y="3"/>
                  </a:lnTo>
                  <a:lnTo>
                    <a:pt x="408" y="1"/>
                  </a:lnTo>
                  <a:lnTo>
                    <a:pt x="415" y="0"/>
                  </a:lnTo>
                  <a:lnTo>
                    <a:pt x="421" y="0"/>
                  </a:lnTo>
                  <a:lnTo>
                    <a:pt x="428" y="2"/>
                  </a:lnTo>
                  <a:lnTo>
                    <a:pt x="433" y="3"/>
                  </a:lnTo>
                  <a:lnTo>
                    <a:pt x="438" y="5"/>
                  </a:lnTo>
                  <a:lnTo>
                    <a:pt x="442" y="8"/>
                  </a:lnTo>
                  <a:lnTo>
                    <a:pt x="446" y="12"/>
                  </a:lnTo>
                  <a:lnTo>
                    <a:pt x="449" y="17"/>
                  </a:lnTo>
                  <a:lnTo>
                    <a:pt x="453" y="23"/>
                  </a:lnTo>
                  <a:lnTo>
                    <a:pt x="456" y="28"/>
                  </a:lnTo>
                  <a:lnTo>
                    <a:pt x="459" y="36"/>
                  </a:lnTo>
                  <a:lnTo>
                    <a:pt x="448" y="56"/>
                  </a:lnTo>
                  <a:lnTo>
                    <a:pt x="437" y="75"/>
                  </a:lnTo>
                  <a:lnTo>
                    <a:pt x="424" y="92"/>
                  </a:lnTo>
                  <a:lnTo>
                    <a:pt x="412" y="110"/>
                  </a:lnTo>
                  <a:lnTo>
                    <a:pt x="398" y="126"/>
                  </a:lnTo>
                  <a:lnTo>
                    <a:pt x="382" y="141"/>
                  </a:lnTo>
                  <a:lnTo>
                    <a:pt x="366" y="156"/>
                  </a:lnTo>
                  <a:lnTo>
                    <a:pt x="350" y="170"/>
                  </a:lnTo>
                  <a:lnTo>
                    <a:pt x="331" y="181"/>
                  </a:lnTo>
                  <a:lnTo>
                    <a:pt x="313" y="193"/>
                  </a:lnTo>
                  <a:lnTo>
                    <a:pt x="293" y="204"/>
                  </a:lnTo>
                  <a:lnTo>
                    <a:pt x="272" y="213"/>
                  </a:lnTo>
                  <a:lnTo>
                    <a:pt x="250" y="222"/>
                  </a:lnTo>
                  <a:lnTo>
                    <a:pt x="227" y="230"/>
                  </a:lnTo>
                  <a:lnTo>
                    <a:pt x="204" y="237"/>
                  </a:lnTo>
                  <a:lnTo>
                    <a:pt x="180" y="243"/>
                  </a:lnTo>
                </a:path>
              </a:pathLst>
            </a:custGeom>
            <a:solidFill>
              <a:srgbClr val="000000"/>
            </a:solidFill>
            <a:ln w="12700" cap="rnd" cmpd="sng">
              <a:solidFill>
                <a:srgbClr val="000000"/>
              </a:solidFill>
              <a:prstDash val="solid"/>
              <a:round/>
              <a:headEnd type="none" w="med" len="med"/>
              <a:tailEnd type="none" w="med" len="med"/>
            </a:ln>
          </p:spPr>
          <p:txBody>
            <a:bodyPr/>
            <a:lstStyle/>
            <a:p>
              <a:endParaRPr lang="en-US" sz="1477" dirty="0"/>
            </a:p>
          </p:txBody>
        </p:sp>
        <p:sp>
          <p:nvSpPr>
            <p:cNvPr id="37921" name="Freeform 19"/>
            <p:cNvSpPr>
              <a:spLocks/>
            </p:cNvSpPr>
            <p:nvPr/>
          </p:nvSpPr>
          <p:spPr bwMode="auto">
            <a:xfrm>
              <a:off x="436" y="2281"/>
              <a:ext cx="498" cy="344"/>
            </a:xfrm>
            <a:custGeom>
              <a:avLst/>
              <a:gdLst>
                <a:gd name="T0" fmla="*/ 312 w 460"/>
                <a:gd name="T1" fmla="*/ 267 h 344"/>
                <a:gd name="T2" fmla="*/ 90 w 460"/>
                <a:gd name="T3" fmla="*/ 320 h 344"/>
                <a:gd name="T4" fmla="*/ 62 w 460"/>
                <a:gd name="T5" fmla="*/ 313 h 344"/>
                <a:gd name="T6" fmla="*/ 40 w 460"/>
                <a:gd name="T7" fmla="*/ 302 h 344"/>
                <a:gd name="T8" fmla="*/ 21 w 460"/>
                <a:gd name="T9" fmla="*/ 290 h 344"/>
                <a:gd name="T10" fmla="*/ 13 w 460"/>
                <a:gd name="T11" fmla="*/ 276 h 344"/>
                <a:gd name="T12" fmla="*/ 2 w 460"/>
                <a:gd name="T13" fmla="*/ 258 h 344"/>
                <a:gd name="T14" fmla="*/ 0 w 460"/>
                <a:gd name="T15" fmla="*/ 238 h 344"/>
                <a:gd name="T16" fmla="*/ 2 w 460"/>
                <a:gd name="T17" fmla="*/ 216 h 344"/>
                <a:gd name="T18" fmla="*/ 13 w 460"/>
                <a:gd name="T19" fmla="*/ 191 h 344"/>
                <a:gd name="T20" fmla="*/ 74 w 460"/>
                <a:gd name="T21" fmla="*/ 184 h 344"/>
                <a:gd name="T22" fmla="*/ 126 w 460"/>
                <a:gd name="T23" fmla="*/ 177 h 344"/>
                <a:gd name="T24" fmla="*/ 169 w 460"/>
                <a:gd name="T25" fmla="*/ 167 h 344"/>
                <a:gd name="T26" fmla="*/ 202 w 460"/>
                <a:gd name="T27" fmla="*/ 158 h 344"/>
                <a:gd name="T28" fmla="*/ 230 w 460"/>
                <a:gd name="T29" fmla="*/ 145 h 344"/>
                <a:gd name="T30" fmla="*/ 243 w 460"/>
                <a:gd name="T31" fmla="*/ 130 h 344"/>
                <a:gd name="T32" fmla="*/ 250 w 460"/>
                <a:gd name="T33" fmla="*/ 115 h 344"/>
                <a:gd name="T34" fmla="*/ 249 w 460"/>
                <a:gd name="T35" fmla="*/ 98 h 344"/>
                <a:gd name="T36" fmla="*/ 312 w 460"/>
                <a:gd name="T37" fmla="*/ 91 h 344"/>
                <a:gd name="T38" fmla="*/ 371 w 460"/>
                <a:gd name="T39" fmla="*/ 83 h 344"/>
                <a:gd name="T40" fmla="*/ 427 w 460"/>
                <a:gd name="T41" fmla="*/ 74 h 344"/>
                <a:gd name="T42" fmla="*/ 472 w 460"/>
                <a:gd name="T43" fmla="*/ 65 h 344"/>
                <a:gd name="T44" fmla="*/ 510 w 460"/>
                <a:gd name="T45" fmla="*/ 52 h 344"/>
                <a:gd name="T46" fmla="*/ 542 w 460"/>
                <a:gd name="T47" fmla="*/ 39 h 344"/>
                <a:gd name="T48" fmla="*/ 569 w 460"/>
                <a:gd name="T49" fmla="*/ 25 h 344"/>
                <a:gd name="T50" fmla="*/ 598 w 460"/>
                <a:gd name="T51" fmla="*/ 16 h 344"/>
                <a:gd name="T52" fmla="*/ 625 w 460"/>
                <a:gd name="T53" fmla="*/ 8 h 344"/>
                <a:gd name="T54" fmla="*/ 647 w 460"/>
                <a:gd name="T55" fmla="*/ 3 h 344"/>
                <a:gd name="T56" fmla="*/ 667 w 460"/>
                <a:gd name="T57" fmla="*/ 0 h 344"/>
                <a:gd name="T58" fmla="*/ 687 w 460"/>
                <a:gd name="T59" fmla="*/ 2 h 344"/>
                <a:gd name="T60" fmla="*/ 705 w 460"/>
                <a:gd name="T61" fmla="*/ 5 h 344"/>
                <a:gd name="T62" fmla="*/ 719 w 460"/>
                <a:gd name="T63" fmla="*/ 12 h 344"/>
                <a:gd name="T64" fmla="*/ 728 w 460"/>
                <a:gd name="T65" fmla="*/ 23 h 344"/>
                <a:gd name="T66" fmla="*/ 738 w 460"/>
                <a:gd name="T67" fmla="*/ 36 h 344"/>
                <a:gd name="T68" fmla="*/ 704 w 460"/>
                <a:gd name="T69" fmla="*/ 75 h 344"/>
                <a:gd name="T70" fmla="*/ 664 w 460"/>
                <a:gd name="T71" fmla="*/ 110 h 344"/>
                <a:gd name="T72" fmla="*/ 615 w 460"/>
                <a:gd name="T73" fmla="*/ 141 h 344"/>
                <a:gd name="T74" fmla="*/ 564 w 460"/>
                <a:gd name="T75" fmla="*/ 170 h 344"/>
                <a:gd name="T76" fmla="*/ 504 w 460"/>
                <a:gd name="T77" fmla="*/ 193 h 344"/>
                <a:gd name="T78" fmla="*/ 436 w 460"/>
                <a:gd name="T79" fmla="*/ 213 h 344"/>
                <a:gd name="T80" fmla="*/ 366 w 460"/>
                <a:gd name="T81" fmla="*/ 230 h 344"/>
                <a:gd name="T82" fmla="*/ 289 w 460"/>
                <a:gd name="T83" fmla="*/ 243 h 344"/>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460"/>
                <a:gd name="T127" fmla="*/ 0 h 344"/>
                <a:gd name="T128" fmla="*/ 460 w 460"/>
                <a:gd name="T129" fmla="*/ 344 h 344"/>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460" h="344">
                  <a:moveTo>
                    <a:pt x="180" y="243"/>
                  </a:moveTo>
                  <a:lnTo>
                    <a:pt x="194" y="267"/>
                  </a:lnTo>
                  <a:lnTo>
                    <a:pt x="71" y="343"/>
                  </a:lnTo>
                  <a:lnTo>
                    <a:pt x="56" y="320"/>
                  </a:lnTo>
                  <a:lnTo>
                    <a:pt x="47" y="317"/>
                  </a:lnTo>
                  <a:lnTo>
                    <a:pt x="39" y="313"/>
                  </a:lnTo>
                  <a:lnTo>
                    <a:pt x="31" y="307"/>
                  </a:lnTo>
                  <a:lnTo>
                    <a:pt x="25" y="302"/>
                  </a:lnTo>
                  <a:lnTo>
                    <a:pt x="20" y="297"/>
                  </a:lnTo>
                  <a:lnTo>
                    <a:pt x="14" y="290"/>
                  </a:lnTo>
                  <a:lnTo>
                    <a:pt x="10" y="283"/>
                  </a:lnTo>
                  <a:lnTo>
                    <a:pt x="7" y="276"/>
                  </a:lnTo>
                  <a:lnTo>
                    <a:pt x="4" y="267"/>
                  </a:lnTo>
                  <a:lnTo>
                    <a:pt x="2" y="258"/>
                  </a:lnTo>
                  <a:lnTo>
                    <a:pt x="1" y="248"/>
                  </a:lnTo>
                  <a:lnTo>
                    <a:pt x="0" y="238"/>
                  </a:lnTo>
                  <a:lnTo>
                    <a:pt x="1" y="226"/>
                  </a:lnTo>
                  <a:lnTo>
                    <a:pt x="2" y="216"/>
                  </a:lnTo>
                  <a:lnTo>
                    <a:pt x="4" y="203"/>
                  </a:lnTo>
                  <a:lnTo>
                    <a:pt x="7" y="191"/>
                  </a:lnTo>
                  <a:lnTo>
                    <a:pt x="26" y="187"/>
                  </a:lnTo>
                  <a:lnTo>
                    <a:pt x="46" y="184"/>
                  </a:lnTo>
                  <a:lnTo>
                    <a:pt x="62" y="181"/>
                  </a:lnTo>
                  <a:lnTo>
                    <a:pt x="78" y="177"/>
                  </a:lnTo>
                  <a:lnTo>
                    <a:pt x="92" y="172"/>
                  </a:lnTo>
                  <a:lnTo>
                    <a:pt x="105" y="167"/>
                  </a:lnTo>
                  <a:lnTo>
                    <a:pt x="117" y="163"/>
                  </a:lnTo>
                  <a:lnTo>
                    <a:pt x="127" y="158"/>
                  </a:lnTo>
                  <a:lnTo>
                    <a:pt x="135" y="151"/>
                  </a:lnTo>
                  <a:lnTo>
                    <a:pt x="142" y="145"/>
                  </a:lnTo>
                  <a:lnTo>
                    <a:pt x="148" y="138"/>
                  </a:lnTo>
                  <a:lnTo>
                    <a:pt x="151" y="130"/>
                  </a:lnTo>
                  <a:lnTo>
                    <a:pt x="155" y="123"/>
                  </a:lnTo>
                  <a:lnTo>
                    <a:pt x="155" y="115"/>
                  </a:lnTo>
                  <a:lnTo>
                    <a:pt x="155" y="107"/>
                  </a:lnTo>
                  <a:lnTo>
                    <a:pt x="154" y="98"/>
                  </a:lnTo>
                  <a:lnTo>
                    <a:pt x="174" y="94"/>
                  </a:lnTo>
                  <a:lnTo>
                    <a:pt x="194" y="91"/>
                  </a:lnTo>
                  <a:lnTo>
                    <a:pt x="213" y="87"/>
                  </a:lnTo>
                  <a:lnTo>
                    <a:pt x="231" y="83"/>
                  </a:lnTo>
                  <a:lnTo>
                    <a:pt x="248" y="79"/>
                  </a:lnTo>
                  <a:lnTo>
                    <a:pt x="264" y="74"/>
                  </a:lnTo>
                  <a:lnTo>
                    <a:pt x="280" y="69"/>
                  </a:lnTo>
                  <a:lnTo>
                    <a:pt x="294" y="65"/>
                  </a:lnTo>
                  <a:lnTo>
                    <a:pt x="306" y="58"/>
                  </a:lnTo>
                  <a:lnTo>
                    <a:pt x="317" y="52"/>
                  </a:lnTo>
                  <a:lnTo>
                    <a:pt x="327" y="45"/>
                  </a:lnTo>
                  <a:lnTo>
                    <a:pt x="337" y="39"/>
                  </a:lnTo>
                  <a:lnTo>
                    <a:pt x="345" y="31"/>
                  </a:lnTo>
                  <a:lnTo>
                    <a:pt x="354" y="25"/>
                  </a:lnTo>
                  <a:lnTo>
                    <a:pt x="361" y="20"/>
                  </a:lnTo>
                  <a:lnTo>
                    <a:pt x="371" y="16"/>
                  </a:lnTo>
                  <a:lnTo>
                    <a:pt x="378" y="11"/>
                  </a:lnTo>
                  <a:lnTo>
                    <a:pt x="387" y="8"/>
                  </a:lnTo>
                  <a:lnTo>
                    <a:pt x="394" y="5"/>
                  </a:lnTo>
                  <a:lnTo>
                    <a:pt x="402" y="3"/>
                  </a:lnTo>
                  <a:lnTo>
                    <a:pt x="408" y="1"/>
                  </a:lnTo>
                  <a:lnTo>
                    <a:pt x="415" y="0"/>
                  </a:lnTo>
                  <a:lnTo>
                    <a:pt x="421" y="0"/>
                  </a:lnTo>
                  <a:lnTo>
                    <a:pt x="428" y="2"/>
                  </a:lnTo>
                  <a:lnTo>
                    <a:pt x="433" y="3"/>
                  </a:lnTo>
                  <a:lnTo>
                    <a:pt x="438" y="5"/>
                  </a:lnTo>
                  <a:lnTo>
                    <a:pt x="442" y="8"/>
                  </a:lnTo>
                  <a:lnTo>
                    <a:pt x="446" y="12"/>
                  </a:lnTo>
                  <a:lnTo>
                    <a:pt x="449" y="17"/>
                  </a:lnTo>
                  <a:lnTo>
                    <a:pt x="453" y="23"/>
                  </a:lnTo>
                  <a:lnTo>
                    <a:pt x="456" y="28"/>
                  </a:lnTo>
                  <a:lnTo>
                    <a:pt x="459" y="36"/>
                  </a:lnTo>
                  <a:lnTo>
                    <a:pt x="448" y="56"/>
                  </a:lnTo>
                  <a:lnTo>
                    <a:pt x="437" y="75"/>
                  </a:lnTo>
                  <a:lnTo>
                    <a:pt x="424" y="92"/>
                  </a:lnTo>
                  <a:lnTo>
                    <a:pt x="412" y="110"/>
                  </a:lnTo>
                  <a:lnTo>
                    <a:pt x="398" y="126"/>
                  </a:lnTo>
                  <a:lnTo>
                    <a:pt x="382" y="141"/>
                  </a:lnTo>
                  <a:lnTo>
                    <a:pt x="366" y="156"/>
                  </a:lnTo>
                  <a:lnTo>
                    <a:pt x="350" y="170"/>
                  </a:lnTo>
                  <a:lnTo>
                    <a:pt x="331" y="181"/>
                  </a:lnTo>
                  <a:lnTo>
                    <a:pt x="313" y="193"/>
                  </a:lnTo>
                  <a:lnTo>
                    <a:pt x="293" y="204"/>
                  </a:lnTo>
                  <a:lnTo>
                    <a:pt x="272" y="213"/>
                  </a:lnTo>
                  <a:lnTo>
                    <a:pt x="250" y="222"/>
                  </a:lnTo>
                  <a:lnTo>
                    <a:pt x="227" y="230"/>
                  </a:lnTo>
                  <a:lnTo>
                    <a:pt x="204" y="237"/>
                  </a:lnTo>
                  <a:lnTo>
                    <a:pt x="180" y="243"/>
                  </a:lnTo>
                </a:path>
              </a:pathLst>
            </a:custGeom>
            <a:noFill/>
            <a:ln w="12700" cap="rnd" cmpd="sng">
              <a:solidFill>
                <a:srgbClr val="000000"/>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en-US" sz="1477" dirty="0"/>
            </a:p>
          </p:txBody>
        </p:sp>
        <p:sp>
          <p:nvSpPr>
            <p:cNvPr id="37922" name="Line 20"/>
            <p:cNvSpPr>
              <a:spLocks noChangeShapeType="1"/>
            </p:cNvSpPr>
            <p:nvPr/>
          </p:nvSpPr>
          <p:spPr bwMode="auto">
            <a:xfrm flipV="1">
              <a:off x="497" y="2524"/>
              <a:ext cx="134" cy="77"/>
            </a:xfrm>
            <a:prstGeom prst="line">
              <a:avLst/>
            </a:prstGeom>
            <a:noFill/>
            <a:ln w="12700">
              <a:solidFill>
                <a:srgbClr val="FFFFFF"/>
              </a:solidFill>
              <a:round/>
              <a:headEnd/>
              <a:tailEnd/>
            </a:ln>
            <a:extLst>
              <a:ext uri="{909E8E84-426E-40DD-AFC4-6F175D3DCCD1}">
                <a14:hiddenFill xmlns:a14="http://schemas.microsoft.com/office/drawing/2010/main">
                  <a:noFill/>
                </a14:hiddenFill>
              </a:ext>
            </a:extLst>
          </p:spPr>
          <p:txBody>
            <a:bodyPr/>
            <a:lstStyle/>
            <a:p>
              <a:endParaRPr lang="en-US" sz="1477" dirty="0"/>
            </a:p>
          </p:txBody>
        </p:sp>
        <p:sp>
          <p:nvSpPr>
            <p:cNvPr id="37923" name="Freeform 21"/>
            <p:cNvSpPr>
              <a:spLocks/>
            </p:cNvSpPr>
            <p:nvPr/>
          </p:nvSpPr>
          <p:spPr bwMode="auto">
            <a:xfrm>
              <a:off x="690" y="2370"/>
              <a:ext cx="117" cy="117"/>
            </a:xfrm>
            <a:custGeom>
              <a:avLst/>
              <a:gdLst>
                <a:gd name="T0" fmla="*/ 14 w 108"/>
                <a:gd name="T1" fmla="*/ 116 h 117"/>
                <a:gd name="T2" fmla="*/ 4 w 108"/>
                <a:gd name="T3" fmla="*/ 108 h 117"/>
                <a:gd name="T4" fmla="*/ 1 w 108"/>
                <a:gd name="T5" fmla="*/ 100 h 117"/>
                <a:gd name="T6" fmla="*/ 0 w 108"/>
                <a:gd name="T7" fmla="*/ 94 h 117"/>
                <a:gd name="T8" fmla="*/ 0 w 108"/>
                <a:gd name="T9" fmla="*/ 86 h 117"/>
                <a:gd name="T10" fmla="*/ 1 w 108"/>
                <a:gd name="T11" fmla="*/ 78 h 117"/>
                <a:gd name="T12" fmla="*/ 4 w 108"/>
                <a:gd name="T13" fmla="*/ 72 h 117"/>
                <a:gd name="T14" fmla="*/ 15 w 108"/>
                <a:gd name="T15" fmla="*/ 65 h 117"/>
                <a:gd name="T16" fmla="*/ 22 w 108"/>
                <a:gd name="T17" fmla="*/ 58 h 117"/>
                <a:gd name="T18" fmla="*/ 34 w 108"/>
                <a:gd name="T19" fmla="*/ 50 h 117"/>
                <a:gd name="T20" fmla="*/ 48 w 108"/>
                <a:gd name="T21" fmla="*/ 43 h 117"/>
                <a:gd name="T22" fmla="*/ 63 w 108"/>
                <a:gd name="T23" fmla="*/ 36 h 117"/>
                <a:gd name="T24" fmla="*/ 81 w 108"/>
                <a:gd name="T25" fmla="*/ 28 h 117"/>
                <a:gd name="T26" fmla="*/ 101 w 108"/>
                <a:gd name="T27" fmla="*/ 21 h 117"/>
                <a:gd name="T28" fmla="*/ 122 w 108"/>
                <a:gd name="T29" fmla="*/ 14 h 117"/>
                <a:gd name="T30" fmla="*/ 146 w 108"/>
                <a:gd name="T31" fmla="*/ 7 h 117"/>
                <a:gd name="T32" fmla="*/ 173 w 108"/>
                <a:gd name="T33" fmla="*/ 0 h 117"/>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108"/>
                <a:gd name="T52" fmla="*/ 0 h 117"/>
                <a:gd name="T53" fmla="*/ 108 w 108"/>
                <a:gd name="T54" fmla="*/ 117 h 117"/>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108" h="117">
                  <a:moveTo>
                    <a:pt x="8" y="116"/>
                  </a:moveTo>
                  <a:lnTo>
                    <a:pt x="4" y="108"/>
                  </a:lnTo>
                  <a:lnTo>
                    <a:pt x="1" y="100"/>
                  </a:lnTo>
                  <a:lnTo>
                    <a:pt x="0" y="94"/>
                  </a:lnTo>
                  <a:lnTo>
                    <a:pt x="0" y="86"/>
                  </a:lnTo>
                  <a:lnTo>
                    <a:pt x="1" y="78"/>
                  </a:lnTo>
                  <a:lnTo>
                    <a:pt x="4" y="72"/>
                  </a:lnTo>
                  <a:lnTo>
                    <a:pt x="9" y="65"/>
                  </a:lnTo>
                  <a:lnTo>
                    <a:pt x="14" y="58"/>
                  </a:lnTo>
                  <a:lnTo>
                    <a:pt x="21" y="50"/>
                  </a:lnTo>
                  <a:lnTo>
                    <a:pt x="30" y="43"/>
                  </a:lnTo>
                  <a:lnTo>
                    <a:pt x="39" y="36"/>
                  </a:lnTo>
                  <a:lnTo>
                    <a:pt x="50" y="28"/>
                  </a:lnTo>
                  <a:lnTo>
                    <a:pt x="62" y="21"/>
                  </a:lnTo>
                  <a:lnTo>
                    <a:pt x="76" y="14"/>
                  </a:lnTo>
                  <a:lnTo>
                    <a:pt x="90" y="7"/>
                  </a:lnTo>
                  <a:lnTo>
                    <a:pt x="107" y="0"/>
                  </a:lnTo>
                </a:path>
              </a:pathLst>
            </a:custGeom>
            <a:noFill/>
            <a:ln w="12700" cap="rnd" cmpd="sng">
              <a:solidFill>
                <a:srgbClr val="FFFFFF"/>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en-US" sz="1477" dirty="0"/>
            </a:p>
          </p:txBody>
        </p:sp>
        <p:sp>
          <p:nvSpPr>
            <p:cNvPr id="37924" name="Line 22"/>
            <p:cNvSpPr>
              <a:spLocks noChangeShapeType="1"/>
            </p:cNvSpPr>
            <p:nvPr/>
          </p:nvSpPr>
          <p:spPr bwMode="auto">
            <a:xfrm flipH="1">
              <a:off x="697" y="2948"/>
              <a:ext cx="2" cy="0"/>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12700">
                  <a:solidFill>
                    <a:srgbClr val="000000"/>
                  </a:solidFill>
                  <a:round/>
                  <a:headEnd/>
                  <a:tailEnd/>
                </a14:hiddenLine>
              </a:ext>
            </a:extLst>
          </p:spPr>
          <p:txBody>
            <a:bodyPr/>
            <a:lstStyle/>
            <a:p>
              <a:endParaRPr lang="en-US" sz="1477" dirty="0"/>
            </a:p>
          </p:txBody>
        </p:sp>
        <p:sp>
          <p:nvSpPr>
            <p:cNvPr id="37925" name="Line 23"/>
            <p:cNvSpPr>
              <a:spLocks noChangeShapeType="1"/>
            </p:cNvSpPr>
            <p:nvPr/>
          </p:nvSpPr>
          <p:spPr bwMode="auto">
            <a:xfrm>
              <a:off x="805" y="2831"/>
              <a:ext cx="0" cy="2"/>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12700">
                  <a:solidFill>
                    <a:srgbClr val="000000"/>
                  </a:solidFill>
                  <a:round/>
                  <a:headEnd/>
                  <a:tailEnd/>
                </a14:hiddenLine>
              </a:ext>
            </a:extLst>
          </p:spPr>
          <p:txBody>
            <a:bodyPr/>
            <a:lstStyle/>
            <a:p>
              <a:endParaRPr lang="en-US" sz="1477" dirty="0"/>
            </a:p>
          </p:txBody>
        </p:sp>
        <p:sp>
          <p:nvSpPr>
            <p:cNvPr id="37926" name="Freeform 24"/>
            <p:cNvSpPr>
              <a:spLocks/>
            </p:cNvSpPr>
            <p:nvPr/>
          </p:nvSpPr>
          <p:spPr bwMode="auto">
            <a:xfrm>
              <a:off x="779" y="2330"/>
              <a:ext cx="28" cy="41"/>
            </a:xfrm>
            <a:custGeom>
              <a:avLst/>
              <a:gdLst>
                <a:gd name="T0" fmla="*/ 48 w 25"/>
                <a:gd name="T1" fmla="*/ 40 h 41"/>
                <a:gd name="T2" fmla="*/ 45 w 25"/>
                <a:gd name="T3" fmla="*/ 35 h 41"/>
                <a:gd name="T4" fmla="*/ 45 w 25"/>
                <a:gd name="T5" fmla="*/ 30 h 41"/>
                <a:gd name="T6" fmla="*/ 45 w 25"/>
                <a:gd name="T7" fmla="*/ 26 h 41"/>
                <a:gd name="T8" fmla="*/ 44 w 25"/>
                <a:gd name="T9" fmla="*/ 23 h 41"/>
                <a:gd name="T10" fmla="*/ 43 w 25"/>
                <a:gd name="T11" fmla="*/ 20 h 41"/>
                <a:gd name="T12" fmla="*/ 39 w 25"/>
                <a:gd name="T13" fmla="*/ 17 h 41"/>
                <a:gd name="T14" fmla="*/ 38 w 25"/>
                <a:gd name="T15" fmla="*/ 14 h 41"/>
                <a:gd name="T16" fmla="*/ 35 w 25"/>
                <a:gd name="T17" fmla="*/ 12 h 41"/>
                <a:gd name="T18" fmla="*/ 31 w 25"/>
                <a:gd name="T19" fmla="*/ 9 h 41"/>
                <a:gd name="T20" fmla="*/ 28 w 25"/>
                <a:gd name="T21" fmla="*/ 7 h 41"/>
                <a:gd name="T22" fmla="*/ 24 w 25"/>
                <a:gd name="T23" fmla="*/ 5 h 41"/>
                <a:gd name="T24" fmla="*/ 19 w 25"/>
                <a:gd name="T25" fmla="*/ 3 h 41"/>
                <a:gd name="T26" fmla="*/ 13 w 25"/>
                <a:gd name="T27" fmla="*/ 3 h 41"/>
                <a:gd name="T28" fmla="*/ 11 w 25"/>
                <a:gd name="T29" fmla="*/ 1 h 41"/>
                <a:gd name="T30" fmla="*/ 3 w 25"/>
                <a:gd name="T31" fmla="*/ 0 h 41"/>
                <a:gd name="T32" fmla="*/ 0 w 25"/>
                <a:gd name="T33" fmla="*/ 0 h 41"/>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25"/>
                <a:gd name="T52" fmla="*/ 0 h 41"/>
                <a:gd name="T53" fmla="*/ 25 w 25"/>
                <a:gd name="T54" fmla="*/ 41 h 41"/>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25" h="41">
                  <a:moveTo>
                    <a:pt x="24" y="40"/>
                  </a:moveTo>
                  <a:lnTo>
                    <a:pt x="23" y="35"/>
                  </a:lnTo>
                  <a:lnTo>
                    <a:pt x="23" y="30"/>
                  </a:lnTo>
                  <a:lnTo>
                    <a:pt x="23" y="26"/>
                  </a:lnTo>
                  <a:lnTo>
                    <a:pt x="22" y="23"/>
                  </a:lnTo>
                  <a:lnTo>
                    <a:pt x="21" y="20"/>
                  </a:lnTo>
                  <a:lnTo>
                    <a:pt x="20" y="17"/>
                  </a:lnTo>
                  <a:lnTo>
                    <a:pt x="19" y="14"/>
                  </a:lnTo>
                  <a:lnTo>
                    <a:pt x="18" y="12"/>
                  </a:lnTo>
                  <a:lnTo>
                    <a:pt x="16" y="9"/>
                  </a:lnTo>
                  <a:lnTo>
                    <a:pt x="14" y="7"/>
                  </a:lnTo>
                  <a:lnTo>
                    <a:pt x="12" y="5"/>
                  </a:lnTo>
                  <a:lnTo>
                    <a:pt x="10" y="3"/>
                  </a:lnTo>
                  <a:lnTo>
                    <a:pt x="7" y="3"/>
                  </a:lnTo>
                  <a:lnTo>
                    <a:pt x="5" y="1"/>
                  </a:lnTo>
                  <a:lnTo>
                    <a:pt x="3" y="0"/>
                  </a:lnTo>
                  <a:lnTo>
                    <a:pt x="0" y="0"/>
                  </a:lnTo>
                </a:path>
              </a:pathLst>
            </a:custGeom>
            <a:noFill/>
            <a:ln w="12700" cap="rnd" cmpd="sng">
              <a:solidFill>
                <a:srgbClr val="FFFFFF"/>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en-US" sz="1477" dirty="0"/>
            </a:p>
          </p:txBody>
        </p:sp>
        <p:sp>
          <p:nvSpPr>
            <p:cNvPr id="37927" name="Line 25"/>
            <p:cNvSpPr>
              <a:spLocks noChangeShapeType="1"/>
            </p:cNvSpPr>
            <p:nvPr/>
          </p:nvSpPr>
          <p:spPr bwMode="auto">
            <a:xfrm flipH="1">
              <a:off x="804" y="2832"/>
              <a:ext cx="4" cy="0"/>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12700">
                  <a:solidFill>
                    <a:srgbClr val="000000"/>
                  </a:solidFill>
                  <a:round/>
                  <a:headEnd/>
                  <a:tailEnd/>
                </a14:hiddenLine>
              </a:ext>
            </a:extLst>
          </p:spPr>
          <p:txBody>
            <a:bodyPr/>
            <a:lstStyle/>
            <a:p>
              <a:endParaRPr lang="en-US" sz="1477" dirty="0"/>
            </a:p>
          </p:txBody>
        </p:sp>
        <p:sp>
          <p:nvSpPr>
            <p:cNvPr id="37928" name="Line 26"/>
            <p:cNvSpPr>
              <a:spLocks noChangeShapeType="1"/>
            </p:cNvSpPr>
            <p:nvPr/>
          </p:nvSpPr>
          <p:spPr bwMode="auto">
            <a:xfrm flipV="1">
              <a:off x="779" y="2792"/>
              <a:ext cx="0" cy="1"/>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12700">
                  <a:solidFill>
                    <a:srgbClr val="000000"/>
                  </a:solidFill>
                  <a:round/>
                  <a:headEnd/>
                  <a:tailEnd/>
                </a14:hiddenLine>
              </a:ext>
            </a:extLst>
          </p:spPr>
          <p:txBody>
            <a:bodyPr/>
            <a:lstStyle/>
            <a:p>
              <a:endParaRPr lang="en-US" sz="1477" dirty="0"/>
            </a:p>
          </p:txBody>
        </p:sp>
        <p:sp>
          <p:nvSpPr>
            <p:cNvPr id="37929" name="Freeform 27"/>
            <p:cNvSpPr>
              <a:spLocks/>
            </p:cNvSpPr>
            <p:nvPr/>
          </p:nvSpPr>
          <p:spPr bwMode="auto">
            <a:xfrm>
              <a:off x="445" y="2524"/>
              <a:ext cx="34" cy="35"/>
            </a:xfrm>
            <a:custGeom>
              <a:avLst/>
              <a:gdLst>
                <a:gd name="T0" fmla="*/ 0 w 32"/>
                <a:gd name="T1" fmla="*/ 0 h 35"/>
                <a:gd name="T2" fmla="*/ 1 w 32"/>
                <a:gd name="T3" fmla="*/ 3 h 35"/>
                <a:gd name="T4" fmla="*/ 3 w 32"/>
                <a:gd name="T5" fmla="*/ 7 h 35"/>
                <a:gd name="T6" fmla="*/ 5 w 32"/>
                <a:gd name="T7" fmla="*/ 10 h 35"/>
                <a:gd name="T8" fmla="*/ 6 w 32"/>
                <a:gd name="T9" fmla="*/ 12 h 35"/>
                <a:gd name="T10" fmla="*/ 15 w 32"/>
                <a:gd name="T11" fmla="*/ 16 h 35"/>
                <a:gd name="T12" fmla="*/ 16 w 32"/>
                <a:gd name="T13" fmla="*/ 19 h 35"/>
                <a:gd name="T14" fmla="*/ 19 w 32"/>
                <a:gd name="T15" fmla="*/ 21 h 35"/>
                <a:gd name="T16" fmla="*/ 21 w 32"/>
                <a:gd name="T17" fmla="*/ 24 h 35"/>
                <a:gd name="T18" fmla="*/ 23 w 32"/>
                <a:gd name="T19" fmla="*/ 25 h 35"/>
                <a:gd name="T20" fmla="*/ 24 w 32"/>
                <a:gd name="T21" fmla="*/ 27 h 35"/>
                <a:gd name="T22" fmla="*/ 30 w 32"/>
                <a:gd name="T23" fmla="*/ 29 h 35"/>
                <a:gd name="T24" fmla="*/ 32 w 32"/>
                <a:gd name="T25" fmla="*/ 30 h 35"/>
                <a:gd name="T26" fmla="*/ 37 w 32"/>
                <a:gd name="T27" fmla="*/ 31 h 35"/>
                <a:gd name="T28" fmla="*/ 38 w 32"/>
                <a:gd name="T29" fmla="*/ 33 h 35"/>
                <a:gd name="T30" fmla="*/ 41 w 32"/>
                <a:gd name="T31" fmla="*/ 33 h 35"/>
                <a:gd name="T32" fmla="*/ 44 w 32"/>
                <a:gd name="T33" fmla="*/ 34 h 35"/>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32"/>
                <a:gd name="T52" fmla="*/ 0 h 35"/>
                <a:gd name="T53" fmla="*/ 32 w 32"/>
                <a:gd name="T54" fmla="*/ 35 h 35"/>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32" h="35">
                  <a:moveTo>
                    <a:pt x="0" y="0"/>
                  </a:moveTo>
                  <a:lnTo>
                    <a:pt x="1" y="3"/>
                  </a:lnTo>
                  <a:lnTo>
                    <a:pt x="3" y="7"/>
                  </a:lnTo>
                  <a:lnTo>
                    <a:pt x="5" y="10"/>
                  </a:lnTo>
                  <a:lnTo>
                    <a:pt x="6" y="12"/>
                  </a:lnTo>
                  <a:lnTo>
                    <a:pt x="9" y="16"/>
                  </a:lnTo>
                  <a:lnTo>
                    <a:pt x="10" y="19"/>
                  </a:lnTo>
                  <a:lnTo>
                    <a:pt x="13" y="21"/>
                  </a:lnTo>
                  <a:lnTo>
                    <a:pt x="15" y="24"/>
                  </a:lnTo>
                  <a:lnTo>
                    <a:pt x="17" y="25"/>
                  </a:lnTo>
                  <a:lnTo>
                    <a:pt x="18" y="27"/>
                  </a:lnTo>
                  <a:lnTo>
                    <a:pt x="21" y="29"/>
                  </a:lnTo>
                  <a:lnTo>
                    <a:pt x="22" y="30"/>
                  </a:lnTo>
                  <a:lnTo>
                    <a:pt x="25" y="31"/>
                  </a:lnTo>
                  <a:lnTo>
                    <a:pt x="26" y="33"/>
                  </a:lnTo>
                  <a:lnTo>
                    <a:pt x="29" y="33"/>
                  </a:lnTo>
                  <a:lnTo>
                    <a:pt x="31" y="34"/>
                  </a:lnTo>
                </a:path>
              </a:pathLst>
            </a:custGeom>
            <a:noFill/>
            <a:ln w="12700" cap="rnd" cmpd="sng">
              <a:solidFill>
                <a:srgbClr val="FFFFFF"/>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en-US" sz="1477" dirty="0"/>
            </a:p>
          </p:txBody>
        </p:sp>
        <p:sp>
          <p:nvSpPr>
            <p:cNvPr id="37930" name="Line 28"/>
            <p:cNvSpPr>
              <a:spLocks noChangeShapeType="1"/>
            </p:cNvSpPr>
            <p:nvPr/>
          </p:nvSpPr>
          <p:spPr bwMode="auto">
            <a:xfrm>
              <a:off x="444" y="2986"/>
              <a:ext cx="2" cy="0"/>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12700">
                  <a:solidFill>
                    <a:srgbClr val="000000"/>
                  </a:solidFill>
                  <a:round/>
                  <a:headEnd/>
                  <a:tailEnd/>
                </a14:hiddenLine>
              </a:ext>
            </a:extLst>
          </p:spPr>
          <p:txBody>
            <a:bodyPr/>
            <a:lstStyle/>
            <a:p>
              <a:endParaRPr lang="en-US" sz="1477" dirty="0"/>
            </a:p>
          </p:txBody>
        </p:sp>
        <p:sp>
          <p:nvSpPr>
            <p:cNvPr id="37931" name="Line 29"/>
            <p:cNvSpPr>
              <a:spLocks noChangeShapeType="1"/>
            </p:cNvSpPr>
            <p:nvPr/>
          </p:nvSpPr>
          <p:spPr bwMode="auto">
            <a:xfrm>
              <a:off x="478" y="3019"/>
              <a:ext cx="0" cy="3"/>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12700">
                  <a:solidFill>
                    <a:srgbClr val="000000"/>
                  </a:solidFill>
                  <a:round/>
                  <a:headEnd/>
                  <a:tailEnd/>
                </a14:hiddenLine>
              </a:ext>
            </a:extLst>
          </p:spPr>
          <p:txBody>
            <a:bodyPr/>
            <a:lstStyle/>
            <a:p>
              <a:endParaRPr lang="en-US" sz="1477" dirty="0"/>
            </a:p>
          </p:txBody>
        </p:sp>
        <p:sp>
          <p:nvSpPr>
            <p:cNvPr id="37932" name="Freeform 30"/>
            <p:cNvSpPr>
              <a:spLocks/>
            </p:cNvSpPr>
            <p:nvPr/>
          </p:nvSpPr>
          <p:spPr bwMode="auto">
            <a:xfrm>
              <a:off x="446" y="2397"/>
              <a:ext cx="182" cy="95"/>
            </a:xfrm>
            <a:custGeom>
              <a:avLst/>
              <a:gdLst>
                <a:gd name="T0" fmla="*/ 0 w 168"/>
                <a:gd name="T1" fmla="*/ 94 h 95"/>
                <a:gd name="T2" fmla="*/ 22 w 168"/>
                <a:gd name="T3" fmla="*/ 93 h 95"/>
                <a:gd name="T4" fmla="*/ 44 w 168"/>
                <a:gd name="T5" fmla="*/ 91 h 95"/>
                <a:gd name="T6" fmla="*/ 65 w 168"/>
                <a:gd name="T7" fmla="*/ 89 h 95"/>
                <a:gd name="T8" fmla="*/ 86 w 168"/>
                <a:gd name="T9" fmla="*/ 87 h 95"/>
                <a:gd name="T10" fmla="*/ 103 w 168"/>
                <a:gd name="T11" fmla="*/ 85 h 95"/>
                <a:gd name="T12" fmla="*/ 121 w 168"/>
                <a:gd name="T13" fmla="*/ 83 h 95"/>
                <a:gd name="T14" fmla="*/ 139 w 168"/>
                <a:gd name="T15" fmla="*/ 79 h 95"/>
                <a:gd name="T16" fmla="*/ 155 w 168"/>
                <a:gd name="T17" fmla="*/ 77 h 95"/>
                <a:gd name="T18" fmla="*/ 168 w 168"/>
                <a:gd name="T19" fmla="*/ 72 h 95"/>
                <a:gd name="T20" fmla="*/ 182 w 168"/>
                <a:gd name="T21" fmla="*/ 69 h 95"/>
                <a:gd name="T22" fmla="*/ 196 w 168"/>
                <a:gd name="T23" fmla="*/ 65 h 95"/>
                <a:gd name="T24" fmla="*/ 209 w 168"/>
                <a:gd name="T25" fmla="*/ 61 h 95"/>
                <a:gd name="T26" fmla="*/ 216 w 168"/>
                <a:gd name="T27" fmla="*/ 56 h 95"/>
                <a:gd name="T28" fmla="*/ 226 w 168"/>
                <a:gd name="T29" fmla="*/ 52 h 95"/>
                <a:gd name="T30" fmla="*/ 235 w 168"/>
                <a:gd name="T31" fmla="*/ 47 h 95"/>
                <a:gd name="T32" fmla="*/ 245 w 168"/>
                <a:gd name="T33" fmla="*/ 43 h 95"/>
                <a:gd name="T34" fmla="*/ 249 w 168"/>
                <a:gd name="T35" fmla="*/ 38 h 95"/>
                <a:gd name="T36" fmla="*/ 255 w 168"/>
                <a:gd name="T37" fmla="*/ 33 h 95"/>
                <a:gd name="T38" fmla="*/ 258 w 168"/>
                <a:gd name="T39" fmla="*/ 28 h 95"/>
                <a:gd name="T40" fmla="*/ 264 w 168"/>
                <a:gd name="T41" fmla="*/ 22 h 95"/>
                <a:gd name="T42" fmla="*/ 267 w 168"/>
                <a:gd name="T43" fmla="*/ 17 h 95"/>
                <a:gd name="T44" fmla="*/ 270 w 168"/>
                <a:gd name="T45" fmla="*/ 12 h 95"/>
                <a:gd name="T46" fmla="*/ 270 w 168"/>
                <a:gd name="T47" fmla="*/ 5 h 95"/>
                <a:gd name="T48" fmla="*/ 270 w 168"/>
                <a:gd name="T49" fmla="*/ 0 h 95"/>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168"/>
                <a:gd name="T76" fmla="*/ 0 h 95"/>
                <a:gd name="T77" fmla="*/ 168 w 168"/>
                <a:gd name="T78" fmla="*/ 95 h 95"/>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168" h="95">
                  <a:moveTo>
                    <a:pt x="0" y="94"/>
                  </a:moveTo>
                  <a:lnTo>
                    <a:pt x="14" y="93"/>
                  </a:lnTo>
                  <a:lnTo>
                    <a:pt x="28" y="91"/>
                  </a:lnTo>
                  <a:lnTo>
                    <a:pt x="40" y="89"/>
                  </a:lnTo>
                  <a:lnTo>
                    <a:pt x="53" y="87"/>
                  </a:lnTo>
                  <a:lnTo>
                    <a:pt x="64" y="85"/>
                  </a:lnTo>
                  <a:lnTo>
                    <a:pt x="75" y="83"/>
                  </a:lnTo>
                  <a:lnTo>
                    <a:pt x="86" y="79"/>
                  </a:lnTo>
                  <a:lnTo>
                    <a:pt x="96" y="77"/>
                  </a:lnTo>
                  <a:lnTo>
                    <a:pt x="104" y="72"/>
                  </a:lnTo>
                  <a:lnTo>
                    <a:pt x="113" y="69"/>
                  </a:lnTo>
                  <a:lnTo>
                    <a:pt x="121" y="65"/>
                  </a:lnTo>
                  <a:lnTo>
                    <a:pt x="128" y="61"/>
                  </a:lnTo>
                  <a:lnTo>
                    <a:pt x="134" y="56"/>
                  </a:lnTo>
                  <a:lnTo>
                    <a:pt x="139" y="52"/>
                  </a:lnTo>
                  <a:lnTo>
                    <a:pt x="146" y="47"/>
                  </a:lnTo>
                  <a:lnTo>
                    <a:pt x="151" y="43"/>
                  </a:lnTo>
                  <a:lnTo>
                    <a:pt x="154" y="38"/>
                  </a:lnTo>
                  <a:lnTo>
                    <a:pt x="158" y="33"/>
                  </a:lnTo>
                  <a:lnTo>
                    <a:pt x="160" y="28"/>
                  </a:lnTo>
                  <a:lnTo>
                    <a:pt x="163" y="22"/>
                  </a:lnTo>
                  <a:lnTo>
                    <a:pt x="165" y="17"/>
                  </a:lnTo>
                  <a:lnTo>
                    <a:pt x="167" y="12"/>
                  </a:lnTo>
                  <a:lnTo>
                    <a:pt x="167" y="5"/>
                  </a:lnTo>
                  <a:lnTo>
                    <a:pt x="167" y="0"/>
                  </a:lnTo>
                </a:path>
              </a:pathLst>
            </a:custGeom>
            <a:noFill/>
            <a:ln w="12700" cap="rnd" cmpd="sng">
              <a:solidFill>
                <a:srgbClr val="FFFFFF"/>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en-US" sz="1477" dirty="0"/>
            </a:p>
          </p:txBody>
        </p:sp>
        <p:sp>
          <p:nvSpPr>
            <p:cNvPr id="37933" name="Line 31"/>
            <p:cNvSpPr>
              <a:spLocks noChangeShapeType="1"/>
            </p:cNvSpPr>
            <p:nvPr/>
          </p:nvSpPr>
          <p:spPr bwMode="auto">
            <a:xfrm flipV="1">
              <a:off x="446" y="2952"/>
              <a:ext cx="0" cy="2"/>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12700">
                  <a:solidFill>
                    <a:srgbClr val="000000"/>
                  </a:solidFill>
                  <a:round/>
                  <a:headEnd/>
                  <a:tailEnd/>
                </a14:hiddenLine>
              </a:ext>
            </a:extLst>
          </p:spPr>
          <p:txBody>
            <a:bodyPr/>
            <a:lstStyle/>
            <a:p>
              <a:endParaRPr lang="en-US" sz="1477" dirty="0"/>
            </a:p>
          </p:txBody>
        </p:sp>
        <p:sp>
          <p:nvSpPr>
            <p:cNvPr id="37934" name="Line 32"/>
            <p:cNvSpPr>
              <a:spLocks noChangeShapeType="1"/>
            </p:cNvSpPr>
            <p:nvPr/>
          </p:nvSpPr>
          <p:spPr bwMode="auto">
            <a:xfrm>
              <a:off x="627" y="2859"/>
              <a:ext cx="1" cy="0"/>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12700">
                  <a:solidFill>
                    <a:srgbClr val="000000"/>
                  </a:solidFill>
                  <a:round/>
                  <a:headEnd/>
                  <a:tailEnd/>
                </a14:hiddenLine>
              </a:ext>
            </a:extLst>
          </p:spPr>
          <p:txBody>
            <a:bodyPr/>
            <a:lstStyle/>
            <a:p>
              <a:endParaRPr lang="en-US" sz="1477" dirty="0"/>
            </a:p>
          </p:txBody>
        </p:sp>
        <p:sp>
          <p:nvSpPr>
            <p:cNvPr id="37935" name="Freeform 33"/>
            <p:cNvSpPr>
              <a:spLocks/>
            </p:cNvSpPr>
            <p:nvPr/>
          </p:nvSpPr>
          <p:spPr bwMode="auto">
            <a:xfrm>
              <a:off x="648" y="2314"/>
              <a:ext cx="273" cy="201"/>
            </a:xfrm>
            <a:custGeom>
              <a:avLst/>
              <a:gdLst>
                <a:gd name="T0" fmla="*/ 407 w 252"/>
                <a:gd name="T1" fmla="*/ 0 h 201"/>
                <a:gd name="T2" fmla="*/ 398 w 252"/>
                <a:gd name="T3" fmla="*/ 10 h 201"/>
                <a:gd name="T4" fmla="*/ 390 w 252"/>
                <a:gd name="T5" fmla="*/ 19 h 201"/>
                <a:gd name="T6" fmla="*/ 380 w 252"/>
                <a:gd name="T7" fmla="*/ 28 h 201"/>
                <a:gd name="T8" fmla="*/ 368 w 252"/>
                <a:gd name="T9" fmla="*/ 37 h 201"/>
                <a:gd name="T10" fmla="*/ 362 w 252"/>
                <a:gd name="T11" fmla="*/ 46 h 201"/>
                <a:gd name="T12" fmla="*/ 348 w 252"/>
                <a:gd name="T13" fmla="*/ 56 h 201"/>
                <a:gd name="T14" fmla="*/ 336 w 252"/>
                <a:gd name="T15" fmla="*/ 65 h 201"/>
                <a:gd name="T16" fmla="*/ 325 w 252"/>
                <a:gd name="T17" fmla="*/ 74 h 201"/>
                <a:gd name="T18" fmla="*/ 311 w 252"/>
                <a:gd name="T19" fmla="*/ 83 h 201"/>
                <a:gd name="T20" fmla="*/ 297 w 252"/>
                <a:gd name="T21" fmla="*/ 92 h 201"/>
                <a:gd name="T22" fmla="*/ 285 w 252"/>
                <a:gd name="T23" fmla="*/ 100 h 201"/>
                <a:gd name="T24" fmla="*/ 271 w 252"/>
                <a:gd name="T25" fmla="*/ 109 h 201"/>
                <a:gd name="T26" fmla="*/ 253 w 252"/>
                <a:gd name="T27" fmla="*/ 117 h 201"/>
                <a:gd name="T28" fmla="*/ 238 w 252"/>
                <a:gd name="T29" fmla="*/ 126 h 201"/>
                <a:gd name="T30" fmla="*/ 219 w 252"/>
                <a:gd name="T31" fmla="*/ 134 h 201"/>
                <a:gd name="T32" fmla="*/ 203 w 252"/>
                <a:gd name="T33" fmla="*/ 143 h 201"/>
                <a:gd name="T34" fmla="*/ 181 w 252"/>
                <a:gd name="T35" fmla="*/ 151 h 201"/>
                <a:gd name="T36" fmla="*/ 158 w 252"/>
                <a:gd name="T37" fmla="*/ 158 h 201"/>
                <a:gd name="T38" fmla="*/ 137 w 252"/>
                <a:gd name="T39" fmla="*/ 166 h 201"/>
                <a:gd name="T40" fmla="*/ 110 w 252"/>
                <a:gd name="T41" fmla="*/ 172 h 201"/>
                <a:gd name="T42" fmla="*/ 85 w 252"/>
                <a:gd name="T43" fmla="*/ 180 h 201"/>
                <a:gd name="T44" fmla="*/ 58 w 252"/>
                <a:gd name="T45" fmla="*/ 187 h 201"/>
                <a:gd name="T46" fmla="*/ 30 w 252"/>
                <a:gd name="T47" fmla="*/ 193 h 201"/>
                <a:gd name="T48" fmla="*/ 0 w 252"/>
                <a:gd name="T49" fmla="*/ 200 h 201"/>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252"/>
                <a:gd name="T76" fmla="*/ 0 h 201"/>
                <a:gd name="T77" fmla="*/ 252 w 252"/>
                <a:gd name="T78" fmla="*/ 201 h 201"/>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252" h="201">
                  <a:moveTo>
                    <a:pt x="251" y="0"/>
                  </a:moveTo>
                  <a:lnTo>
                    <a:pt x="246" y="10"/>
                  </a:lnTo>
                  <a:lnTo>
                    <a:pt x="240" y="19"/>
                  </a:lnTo>
                  <a:lnTo>
                    <a:pt x="235" y="28"/>
                  </a:lnTo>
                  <a:lnTo>
                    <a:pt x="228" y="37"/>
                  </a:lnTo>
                  <a:lnTo>
                    <a:pt x="223" y="46"/>
                  </a:lnTo>
                  <a:lnTo>
                    <a:pt x="215" y="56"/>
                  </a:lnTo>
                  <a:lnTo>
                    <a:pt x="208" y="65"/>
                  </a:lnTo>
                  <a:lnTo>
                    <a:pt x="201" y="74"/>
                  </a:lnTo>
                  <a:lnTo>
                    <a:pt x="193" y="83"/>
                  </a:lnTo>
                  <a:lnTo>
                    <a:pt x="184" y="92"/>
                  </a:lnTo>
                  <a:lnTo>
                    <a:pt x="176" y="100"/>
                  </a:lnTo>
                  <a:lnTo>
                    <a:pt x="168" y="109"/>
                  </a:lnTo>
                  <a:lnTo>
                    <a:pt x="157" y="117"/>
                  </a:lnTo>
                  <a:lnTo>
                    <a:pt x="148" y="126"/>
                  </a:lnTo>
                  <a:lnTo>
                    <a:pt x="136" y="134"/>
                  </a:lnTo>
                  <a:lnTo>
                    <a:pt x="126" y="143"/>
                  </a:lnTo>
                  <a:lnTo>
                    <a:pt x="112" y="151"/>
                  </a:lnTo>
                  <a:lnTo>
                    <a:pt x="98" y="158"/>
                  </a:lnTo>
                  <a:lnTo>
                    <a:pt x="84" y="166"/>
                  </a:lnTo>
                  <a:lnTo>
                    <a:pt x="68" y="172"/>
                  </a:lnTo>
                  <a:lnTo>
                    <a:pt x="52" y="180"/>
                  </a:lnTo>
                  <a:lnTo>
                    <a:pt x="36" y="187"/>
                  </a:lnTo>
                  <a:lnTo>
                    <a:pt x="18" y="193"/>
                  </a:lnTo>
                  <a:lnTo>
                    <a:pt x="0" y="200"/>
                  </a:lnTo>
                </a:path>
              </a:pathLst>
            </a:custGeom>
            <a:noFill/>
            <a:ln w="12700" cap="rnd" cmpd="sng">
              <a:solidFill>
                <a:srgbClr val="FFFFFF"/>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en-US" sz="1477" dirty="0"/>
            </a:p>
          </p:txBody>
        </p:sp>
        <p:sp>
          <p:nvSpPr>
            <p:cNvPr id="37936" name="Line 34"/>
            <p:cNvSpPr>
              <a:spLocks noChangeShapeType="1"/>
            </p:cNvSpPr>
            <p:nvPr/>
          </p:nvSpPr>
          <p:spPr bwMode="auto">
            <a:xfrm>
              <a:off x="919" y="2776"/>
              <a:ext cx="2" cy="0"/>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12700">
                  <a:solidFill>
                    <a:srgbClr val="000000"/>
                  </a:solidFill>
                  <a:round/>
                  <a:headEnd/>
                  <a:tailEnd/>
                </a14:hiddenLine>
              </a:ext>
            </a:extLst>
          </p:spPr>
          <p:txBody>
            <a:bodyPr/>
            <a:lstStyle/>
            <a:p>
              <a:endParaRPr lang="en-US" sz="1477" dirty="0"/>
            </a:p>
          </p:txBody>
        </p:sp>
        <p:sp>
          <p:nvSpPr>
            <p:cNvPr id="37937" name="Line 35"/>
            <p:cNvSpPr>
              <a:spLocks noChangeShapeType="1"/>
            </p:cNvSpPr>
            <p:nvPr/>
          </p:nvSpPr>
          <p:spPr bwMode="auto">
            <a:xfrm flipV="1">
              <a:off x="648" y="2975"/>
              <a:ext cx="0" cy="2"/>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12700">
                  <a:solidFill>
                    <a:srgbClr val="000000"/>
                  </a:solidFill>
                  <a:round/>
                  <a:headEnd/>
                  <a:tailEnd/>
                </a14:hiddenLine>
              </a:ext>
            </a:extLst>
          </p:spPr>
          <p:txBody>
            <a:bodyPr/>
            <a:lstStyle/>
            <a:p>
              <a:endParaRPr lang="en-US" sz="1477" dirty="0"/>
            </a:p>
          </p:txBody>
        </p:sp>
        <p:sp>
          <p:nvSpPr>
            <p:cNvPr id="37938" name="Freeform 36"/>
            <p:cNvSpPr>
              <a:spLocks/>
            </p:cNvSpPr>
            <p:nvPr/>
          </p:nvSpPr>
          <p:spPr bwMode="auto">
            <a:xfrm>
              <a:off x="662" y="2374"/>
              <a:ext cx="15" cy="13"/>
            </a:xfrm>
            <a:custGeom>
              <a:avLst/>
              <a:gdLst>
                <a:gd name="T0" fmla="*/ 28 w 13"/>
                <a:gd name="T1" fmla="*/ 6 h 13"/>
                <a:gd name="T2" fmla="*/ 27 w 13"/>
                <a:gd name="T3" fmla="*/ 10 h 13"/>
                <a:gd name="T4" fmla="*/ 21 w 13"/>
                <a:gd name="T5" fmla="*/ 11 h 13"/>
                <a:gd name="T6" fmla="*/ 14 w 13"/>
                <a:gd name="T7" fmla="*/ 12 h 13"/>
                <a:gd name="T8" fmla="*/ 2 w 13"/>
                <a:gd name="T9" fmla="*/ 11 h 13"/>
                <a:gd name="T10" fmla="*/ 1 w 13"/>
                <a:gd name="T11" fmla="*/ 10 h 13"/>
                <a:gd name="T12" fmla="*/ 0 w 13"/>
                <a:gd name="T13" fmla="*/ 6 h 13"/>
                <a:gd name="T14" fmla="*/ 1 w 13"/>
                <a:gd name="T15" fmla="*/ 3 h 13"/>
                <a:gd name="T16" fmla="*/ 2 w 13"/>
                <a:gd name="T17" fmla="*/ 1 h 13"/>
                <a:gd name="T18" fmla="*/ 14 w 13"/>
                <a:gd name="T19" fmla="*/ 0 h 13"/>
                <a:gd name="T20" fmla="*/ 21 w 13"/>
                <a:gd name="T21" fmla="*/ 1 h 13"/>
                <a:gd name="T22" fmla="*/ 27 w 13"/>
                <a:gd name="T23" fmla="*/ 3 h 13"/>
                <a:gd name="T24" fmla="*/ 28 w 13"/>
                <a:gd name="T25" fmla="*/ 6 h 13"/>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13"/>
                <a:gd name="T40" fmla="*/ 0 h 13"/>
                <a:gd name="T41" fmla="*/ 13 w 13"/>
                <a:gd name="T42" fmla="*/ 13 h 13"/>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13" h="13">
                  <a:moveTo>
                    <a:pt x="12" y="6"/>
                  </a:moveTo>
                  <a:lnTo>
                    <a:pt x="11" y="10"/>
                  </a:lnTo>
                  <a:lnTo>
                    <a:pt x="9" y="11"/>
                  </a:lnTo>
                  <a:lnTo>
                    <a:pt x="6" y="12"/>
                  </a:lnTo>
                  <a:lnTo>
                    <a:pt x="2" y="11"/>
                  </a:lnTo>
                  <a:lnTo>
                    <a:pt x="1" y="10"/>
                  </a:lnTo>
                  <a:lnTo>
                    <a:pt x="0" y="6"/>
                  </a:lnTo>
                  <a:lnTo>
                    <a:pt x="1" y="3"/>
                  </a:lnTo>
                  <a:lnTo>
                    <a:pt x="2" y="1"/>
                  </a:lnTo>
                  <a:lnTo>
                    <a:pt x="6" y="0"/>
                  </a:lnTo>
                  <a:lnTo>
                    <a:pt x="9" y="1"/>
                  </a:lnTo>
                  <a:lnTo>
                    <a:pt x="11" y="3"/>
                  </a:lnTo>
                  <a:lnTo>
                    <a:pt x="12" y="6"/>
                  </a:lnTo>
                </a:path>
              </a:pathLst>
            </a:custGeom>
            <a:solidFill>
              <a:srgbClr val="000000"/>
            </a:solidFill>
            <a:ln w="12700" cap="rnd" cmpd="sng">
              <a:solidFill>
                <a:srgbClr val="FFFFFF"/>
              </a:solidFill>
              <a:prstDash val="solid"/>
              <a:round/>
              <a:headEnd type="none" w="med" len="med"/>
              <a:tailEnd type="none" w="med" len="med"/>
            </a:ln>
          </p:spPr>
          <p:txBody>
            <a:bodyPr/>
            <a:lstStyle/>
            <a:p>
              <a:endParaRPr lang="en-US" sz="1477" dirty="0"/>
            </a:p>
          </p:txBody>
        </p:sp>
        <p:sp>
          <p:nvSpPr>
            <p:cNvPr id="37939" name="Freeform 37"/>
            <p:cNvSpPr>
              <a:spLocks/>
            </p:cNvSpPr>
            <p:nvPr/>
          </p:nvSpPr>
          <p:spPr bwMode="auto">
            <a:xfrm>
              <a:off x="662" y="2374"/>
              <a:ext cx="15" cy="13"/>
            </a:xfrm>
            <a:custGeom>
              <a:avLst/>
              <a:gdLst>
                <a:gd name="T0" fmla="*/ 28 w 13"/>
                <a:gd name="T1" fmla="*/ 6 h 13"/>
                <a:gd name="T2" fmla="*/ 27 w 13"/>
                <a:gd name="T3" fmla="*/ 10 h 13"/>
                <a:gd name="T4" fmla="*/ 21 w 13"/>
                <a:gd name="T5" fmla="*/ 11 h 13"/>
                <a:gd name="T6" fmla="*/ 14 w 13"/>
                <a:gd name="T7" fmla="*/ 12 h 13"/>
                <a:gd name="T8" fmla="*/ 2 w 13"/>
                <a:gd name="T9" fmla="*/ 11 h 13"/>
                <a:gd name="T10" fmla="*/ 1 w 13"/>
                <a:gd name="T11" fmla="*/ 10 h 13"/>
                <a:gd name="T12" fmla="*/ 0 w 13"/>
                <a:gd name="T13" fmla="*/ 6 h 13"/>
                <a:gd name="T14" fmla="*/ 1 w 13"/>
                <a:gd name="T15" fmla="*/ 3 h 13"/>
                <a:gd name="T16" fmla="*/ 2 w 13"/>
                <a:gd name="T17" fmla="*/ 1 h 13"/>
                <a:gd name="T18" fmla="*/ 14 w 13"/>
                <a:gd name="T19" fmla="*/ 0 h 13"/>
                <a:gd name="T20" fmla="*/ 21 w 13"/>
                <a:gd name="T21" fmla="*/ 1 h 13"/>
                <a:gd name="T22" fmla="*/ 27 w 13"/>
                <a:gd name="T23" fmla="*/ 3 h 13"/>
                <a:gd name="T24" fmla="*/ 28 w 13"/>
                <a:gd name="T25" fmla="*/ 6 h 13"/>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13"/>
                <a:gd name="T40" fmla="*/ 0 h 13"/>
                <a:gd name="T41" fmla="*/ 13 w 13"/>
                <a:gd name="T42" fmla="*/ 13 h 13"/>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13" h="13">
                  <a:moveTo>
                    <a:pt x="12" y="6"/>
                  </a:moveTo>
                  <a:lnTo>
                    <a:pt x="11" y="10"/>
                  </a:lnTo>
                  <a:lnTo>
                    <a:pt x="9" y="11"/>
                  </a:lnTo>
                  <a:lnTo>
                    <a:pt x="6" y="12"/>
                  </a:lnTo>
                  <a:lnTo>
                    <a:pt x="2" y="11"/>
                  </a:lnTo>
                  <a:lnTo>
                    <a:pt x="1" y="10"/>
                  </a:lnTo>
                  <a:lnTo>
                    <a:pt x="0" y="6"/>
                  </a:lnTo>
                  <a:lnTo>
                    <a:pt x="1" y="3"/>
                  </a:lnTo>
                  <a:lnTo>
                    <a:pt x="2" y="1"/>
                  </a:lnTo>
                  <a:lnTo>
                    <a:pt x="6" y="0"/>
                  </a:lnTo>
                  <a:lnTo>
                    <a:pt x="9" y="1"/>
                  </a:lnTo>
                  <a:lnTo>
                    <a:pt x="11" y="3"/>
                  </a:lnTo>
                  <a:lnTo>
                    <a:pt x="12" y="6"/>
                  </a:lnTo>
                </a:path>
              </a:pathLst>
            </a:custGeom>
            <a:noFill/>
            <a:ln w="12700" cap="rnd" cmpd="sng">
              <a:solidFill>
                <a:srgbClr val="FFFFFF"/>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en-US" sz="1477" dirty="0"/>
            </a:p>
          </p:txBody>
        </p:sp>
        <p:sp>
          <p:nvSpPr>
            <p:cNvPr id="37940" name="Freeform 38"/>
            <p:cNvSpPr>
              <a:spLocks/>
            </p:cNvSpPr>
            <p:nvPr/>
          </p:nvSpPr>
          <p:spPr bwMode="auto">
            <a:xfrm>
              <a:off x="631" y="2378"/>
              <a:ext cx="14" cy="13"/>
            </a:xfrm>
            <a:custGeom>
              <a:avLst/>
              <a:gdLst>
                <a:gd name="T0" fmla="*/ 18 w 13"/>
                <a:gd name="T1" fmla="*/ 6 h 13"/>
                <a:gd name="T2" fmla="*/ 16 w 13"/>
                <a:gd name="T3" fmla="*/ 10 h 13"/>
                <a:gd name="T4" fmla="*/ 15 w 13"/>
                <a:gd name="T5" fmla="*/ 11 h 13"/>
                <a:gd name="T6" fmla="*/ 5 w 13"/>
                <a:gd name="T7" fmla="*/ 12 h 13"/>
                <a:gd name="T8" fmla="*/ 2 w 13"/>
                <a:gd name="T9" fmla="*/ 11 h 13"/>
                <a:gd name="T10" fmla="*/ 1 w 13"/>
                <a:gd name="T11" fmla="*/ 10 h 13"/>
                <a:gd name="T12" fmla="*/ 0 w 13"/>
                <a:gd name="T13" fmla="*/ 6 h 13"/>
                <a:gd name="T14" fmla="*/ 1 w 13"/>
                <a:gd name="T15" fmla="*/ 3 h 13"/>
                <a:gd name="T16" fmla="*/ 2 w 13"/>
                <a:gd name="T17" fmla="*/ 1 h 13"/>
                <a:gd name="T18" fmla="*/ 5 w 13"/>
                <a:gd name="T19" fmla="*/ 0 h 13"/>
                <a:gd name="T20" fmla="*/ 15 w 13"/>
                <a:gd name="T21" fmla="*/ 1 h 13"/>
                <a:gd name="T22" fmla="*/ 16 w 13"/>
                <a:gd name="T23" fmla="*/ 3 h 13"/>
                <a:gd name="T24" fmla="*/ 18 w 13"/>
                <a:gd name="T25" fmla="*/ 6 h 13"/>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13"/>
                <a:gd name="T40" fmla="*/ 0 h 13"/>
                <a:gd name="T41" fmla="*/ 13 w 13"/>
                <a:gd name="T42" fmla="*/ 13 h 13"/>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13" h="13">
                  <a:moveTo>
                    <a:pt x="12" y="6"/>
                  </a:moveTo>
                  <a:lnTo>
                    <a:pt x="10" y="10"/>
                  </a:lnTo>
                  <a:lnTo>
                    <a:pt x="9" y="11"/>
                  </a:lnTo>
                  <a:lnTo>
                    <a:pt x="5" y="12"/>
                  </a:lnTo>
                  <a:lnTo>
                    <a:pt x="2" y="11"/>
                  </a:lnTo>
                  <a:lnTo>
                    <a:pt x="1" y="10"/>
                  </a:lnTo>
                  <a:lnTo>
                    <a:pt x="0" y="6"/>
                  </a:lnTo>
                  <a:lnTo>
                    <a:pt x="1" y="3"/>
                  </a:lnTo>
                  <a:lnTo>
                    <a:pt x="2" y="1"/>
                  </a:lnTo>
                  <a:lnTo>
                    <a:pt x="5" y="0"/>
                  </a:lnTo>
                  <a:lnTo>
                    <a:pt x="9" y="1"/>
                  </a:lnTo>
                  <a:lnTo>
                    <a:pt x="10" y="3"/>
                  </a:lnTo>
                  <a:lnTo>
                    <a:pt x="12" y="6"/>
                  </a:lnTo>
                </a:path>
              </a:pathLst>
            </a:custGeom>
            <a:solidFill>
              <a:srgbClr val="000000"/>
            </a:solidFill>
            <a:ln w="12700" cap="rnd" cmpd="sng">
              <a:solidFill>
                <a:srgbClr val="FFFFFF"/>
              </a:solidFill>
              <a:prstDash val="solid"/>
              <a:round/>
              <a:headEnd type="none" w="med" len="med"/>
              <a:tailEnd type="none" w="med" len="med"/>
            </a:ln>
          </p:spPr>
          <p:txBody>
            <a:bodyPr/>
            <a:lstStyle/>
            <a:p>
              <a:endParaRPr lang="en-US" sz="1477" dirty="0"/>
            </a:p>
          </p:txBody>
        </p:sp>
        <p:sp>
          <p:nvSpPr>
            <p:cNvPr id="37941" name="Freeform 39"/>
            <p:cNvSpPr>
              <a:spLocks/>
            </p:cNvSpPr>
            <p:nvPr/>
          </p:nvSpPr>
          <p:spPr bwMode="auto">
            <a:xfrm>
              <a:off x="631" y="2378"/>
              <a:ext cx="14" cy="13"/>
            </a:xfrm>
            <a:custGeom>
              <a:avLst/>
              <a:gdLst>
                <a:gd name="T0" fmla="*/ 18 w 13"/>
                <a:gd name="T1" fmla="*/ 6 h 13"/>
                <a:gd name="T2" fmla="*/ 16 w 13"/>
                <a:gd name="T3" fmla="*/ 10 h 13"/>
                <a:gd name="T4" fmla="*/ 15 w 13"/>
                <a:gd name="T5" fmla="*/ 11 h 13"/>
                <a:gd name="T6" fmla="*/ 5 w 13"/>
                <a:gd name="T7" fmla="*/ 12 h 13"/>
                <a:gd name="T8" fmla="*/ 2 w 13"/>
                <a:gd name="T9" fmla="*/ 11 h 13"/>
                <a:gd name="T10" fmla="*/ 1 w 13"/>
                <a:gd name="T11" fmla="*/ 10 h 13"/>
                <a:gd name="T12" fmla="*/ 0 w 13"/>
                <a:gd name="T13" fmla="*/ 6 h 13"/>
                <a:gd name="T14" fmla="*/ 1 w 13"/>
                <a:gd name="T15" fmla="*/ 3 h 13"/>
                <a:gd name="T16" fmla="*/ 2 w 13"/>
                <a:gd name="T17" fmla="*/ 1 h 13"/>
                <a:gd name="T18" fmla="*/ 5 w 13"/>
                <a:gd name="T19" fmla="*/ 0 h 13"/>
                <a:gd name="T20" fmla="*/ 15 w 13"/>
                <a:gd name="T21" fmla="*/ 1 h 13"/>
                <a:gd name="T22" fmla="*/ 16 w 13"/>
                <a:gd name="T23" fmla="*/ 3 h 13"/>
                <a:gd name="T24" fmla="*/ 18 w 13"/>
                <a:gd name="T25" fmla="*/ 6 h 13"/>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13"/>
                <a:gd name="T40" fmla="*/ 0 h 13"/>
                <a:gd name="T41" fmla="*/ 13 w 13"/>
                <a:gd name="T42" fmla="*/ 13 h 13"/>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13" h="13">
                  <a:moveTo>
                    <a:pt x="12" y="6"/>
                  </a:moveTo>
                  <a:lnTo>
                    <a:pt x="10" y="10"/>
                  </a:lnTo>
                  <a:lnTo>
                    <a:pt x="9" y="11"/>
                  </a:lnTo>
                  <a:lnTo>
                    <a:pt x="5" y="12"/>
                  </a:lnTo>
                  <a:lnTo>
                    <a:pt x="2" y="11"/>
                  </a:lnTo>
                  <a:lnTo>
                    <a:pt x="1" y="10"/>
                  </a:lnTo>
                  <a:lnTo>
                    <a:pt x="0" y="6"/>
                  </a:lnTo>
                  <a:lnTo>
                    <a:pt x="1" y="3"/>
                  </a:lnTo>
                  <a:lnTo>
                    <a:pt x="2" y="1"/>
                  </a:lnTo>
                  <a:lnTo>
                    <a:pt x="5" y="0"/>
                  </a:lnTo>
                  <a:lnTo>
                    <a:pt x="9" y="1"/>
                  </a:lnTo>
                  <a:lnTo>
                    <a:pt x="10" y="3"/>
                  </a:lnTo>
                  <a:lnTo>
                    <a:pt x="12" y="6"/>
                  </a:lnTo>
                </a:path>
              </a:pathLst>
            </a:custGeom>
            <a:noFill/>
            <a:ln w="12700" cap="rnd" cmpd="sng">
              <a:solidFill>
                <a:srgbClr val="FFFFFF"/>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en-US" sz="1477" dirty="0"/>
            </a:p>
          </p:txBody>
        </p:sp>
        <p:sp>
          <p:nvSpPr>
            <p:cNvPr id="37942" name="Freeform 40"/>
            <p:cNvSpPr>
              <a:spLocks/>
            </p:cNvSpPr>
            <p:nvPr/>
          </p:nvSpPr>
          <p:spPr bwMode="auto">
            <a:xfrm>
              <a:off x="450" y="2477"/>
              <a:ext cx="4" cy="6"/>
            </a:xfrm>
            <a:custGeom>
              <a:avLst/>
              <a:gdLst>
                <a:gd name="T0" fmla="*/ 3 w 4"/>
                <a:gd name="T1" fmla="*/ 3 h 6"/>
                <a:gd name="T2" fmla="*/ 3 w 4"/>
                <a:gd name="T3" fmla="*/ 4 h 6"/>
                <a:gd name="T4" fmla="*/ 1 w 4"/>
                <a:gd name="T5" fmla="*/ 5 h 6"/>
                <a:gd name="T6" fmla="*/ 1 w 4"/>
                <a:gd name="T7" fmla="*/ 4 h 6"/>
                <a:gd name="T8" fmla="*/ 0 w 4"/>
                <a:gd name="T9" fmla="*/ 3 h 6"/>
                <a:gd name="T10" fmla="*/ 0 w 4"/>
                <a:gd name="T11" fmla="*/ 1 h 6"/>
                <a:gd name="T12" fmla="*/ 1 w 4"/>
                <a:gd name="T13" fmla="*/ 0 h 6"/>
                <a:gd name="T14" fmla="*/ 3 w 4"/>
                <a:gd name="T15" fmla="*/ 1 h 6"/>
                <a:gd name="T16" fmla="*/ 3 w 4"/>
                <a:gd name="T17" fmla="*/ 3 h 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4"/>
                <a:gd name="T28" fmla="*/ 0 h 6"/>
                <a:gd name="T29" fmla="*/ 4 w 4"/>
                <a:gd name="T30" fmla="*/ 6 h 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4" h="6">
                  <a:moveTo>
                    <a:pt x="3" y="3"/>
                  </a:moveTo>
                  <a:lnTo>
                    <a:pt x="3" y="4"/>
                  </a:lnTo>
                  <a:lnTo>
                    <a:pt x="1" y="5"/>
                  </a:lnTo>
                  <a:lnTo>
                    <a:pt x="1" y="4"/>
                  </a:lnTo>
                  <a:lnTo>
                    <a:pt x="0" y="3"/>
                  </a:lnTo>
                  <a:lnTo>
                    <a:pt x="0" y="1"/>
                  </a:lnTo>
                  <a:lnTo>
                    <a:pt x="1" y="0"/>
                  </a:lnTo>
                  <a:lnTo>
                    <a:pt x="3" y="1"/>
                  </a:lnTo>
                  <a:lnTo>
                    <a:pt x="3" y="3"/>
                  </a:lnTo>
                </a:path>
              </a:pathLst>
            </a:custGeom>
            <a:solidFill>
              <a:srgbClr val="000000"/>
            </a:solidFill>
            <a:ln w="12700" cap="rnd" cmpd="sng">
              <a:solidFill>
                <a:srgbClr val="FFFFFF"/>
              </a:solidFill>
              <a:prstDash val="solid"/>
              <a:round/>
              <a:headEnd type="none" w="med" len="med"/>
              <a:tailEnd type="none" w="med" len="med"/>
            </a:ln>
          </p:spPr>
          <p:txBody>
            <a:bodyPr/>
            <a:lstStyle/>
            <a:p>
              <a:endParaRPr lang="en-US" sz="1477" dirty="0"/>
            </a:p>
          </p:txBody>
        </p:sp>
        <p:sp>
          <p:nvSpPr>
            <p:cNvPr id="37943" name="Freeform 41"/>
            <p:cNvSpPr>
              <a:spLocks/>
            </p:cNvSpPr>
            <p:nvPr/>
          </p:nvSpPr>
          <p:spPr bwMode="auto">
            <a:xfrm>
              <a:off x="450" y="2477"/>
              <a:ext cx="4" cy="6"/>
            </a:xfrm>
            <a:custGeom>
              <a:avLst/>
              <a:gdLst>
                <a:gd name="T0" fmla="*/ 3 w 4"/>
                <a:gd name="T1" fmla="*/ 3 h 6"/>
                <a:gd name="T2" fmla="*/ 3 w 4"/>
                <a:gd name="T3" fmla="*/ 4 h 6"/>
                <a:gd name="T4" fmla="*/ 1 w 4"/>
                <a:gd name="T5" fmla="*/ 5 h 6"/>
                <a:gd name="T6" fmla="*/ 1 w 4"/>
                <a:gd name="T7" fmla="*/ 4 h 6"/>
                <a:gd name="T8" fmla="*/ 0 w 4"/>
                <a:gd name="T9" fmla="*/ 3 h 6"/>
                <a:gd name="T10" fmla="*/ 0 w 4"/>
                <a:gd name="T11" fmla="*/ 1 h 6"/>
                <a:gd name="T12" fmla="*/ 1 w 4"/>
                <a:gd name="T13" fmla="*/ 0 h 6"/>
                <a:gd name="T14" fmla="*/ 3 w 4"/>
                <a:gd name="T15" fmla="*/ 1 h 6"/>
                <a:gd name="T16" fmla="*/ 3 w 4"/>
                <a:gd name="T17" fmla="*/ 3 h 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4"/>
                <a:gd name="T28" fmla="*/ 0 h 6"/>
                <a:gd name="T29" fmla="*/ 4 w 4"/>
                <a:gd name="T30" fmla="*/ 6 h 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4" h="6">
                  <a:moveTo>
                    <a:pt x="3" y="3"/>
                  </a:moveTo>
                  <a:lnTo>
                    <a:pt x="3" y="4"/>
                  </a:lnTo>
                  <a:lnTo>
                    <a:pt x="1" y="5"/>
                  </a:lnTo>
                  <a:lnTo>
                    <a:pt x="1" y="4"/>
                  </a:lnTo>
                  <a:lnTo>
                    <a:pt x="0" y="3"/>
                  </a:lnTo>
                  <a:lnTo>
                    <a:pt x="0" y="1"/>
                  </a:lnTo>
                  <a:lnTo>
                    <a:pt x="1" y="0"/>
                  </a:lnTo>
                  <a:lnTo>
                    <a:pt x="3" y="1"/>
                  </a:lnTo>
                  <a:lnTo>
                    <a:pt x="3" y="3"/>
                  </a:lnTo>
                </a:path>
              </a:pathLst>
            </a:custGeom>
            <a:noFill/>
            <a:ln w="12700" cap="rnd" cmpd="sng">
              <a:solidFill>
                <a:srgbClr val="FFFFFF"/>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en-US" sz="1477" dirty="0"/>
            </a:p>
          </p:txBody>
        </p:sp>
        <p:sp>
          <p:nvSpPr>
            <p:cNvPr id="37944" name="Freeform 42"/>
            <p:cNvSpPr>
              <a:spLocks/>
            </p:cNvSpPr>
            <p:nvPr/>
          </p:nvSpPr>
          <p:spPr bwMode="auto">
            <a:xfrm>
              <a:off x="464" y="2476"/>
              <a:ext cx="9" cy="6"/>
            </a:xfrm>
            <a:custGeom>
              <a:avLst/>
              <a:gdLst>
                <a:gd name="T0" fmla="*/ 14 w 8"/>
                <a:gd name="T1" fmla="*/ 2 h 6"/>
                <a:gd name="T2" fmla="*/ 11 w 8"/>
                <a:gd name="T3" fmla="*/ 4 h 6"/>
                <a:gd name="T4" fmla="*/ 3 w 8"/>
                <a:gd name="T5" fmla="*/ 5 h 6"/>
                <a:gd name="T6" fmla="*/ 1 w 8"/>
                <a:gd name="T7" fmla="*/ 4 h 6"/>
                <a:gd name="T8" fmla="*/ 0 w 8"/>
                <a:gd name="T9" fmla="*/ 2 h 6"/>
                <a:gd name="T10" fmla="*/ 2 w 8"/>
                <a:gd name="T11" fmla="*/ 0 h 6"/>
                <a:gd name="T12" fmla="*/ 10 w 8"/>
                <a:gd name="T13" fmla="*/ 0 h 6"/>
                <a:gd name="T14" fmla="*/ 12 w 8"/>
                <a:gd name="T15" fmla="*/ 0 h 6"/>
                <a:gd name="T16" fmla="*/ 14 w 8"/>
                <a:gd name="T17" fmla="*/ 2 h 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8"/>
                <a:gd name="T28" fmla="*/ 0 h 6"/>
                <a:gd name="T29" fmla="*/ 8 w 8"/>
                <a:gd name="T30" fmla="*/ 6 h 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8" h="6">
                  <a:moveTo>
                    <a:pt x="7" y="2"/>
                  </a:moveTo>
                  <a:lnTo>
                    <a:pt x="5" y="4"/>
                  </a:lnTo>
                  <a:lnTo>
                    <a:pt x="3" y="5"/>
                  </a:lnTo>
                  <a:lnTo>
                    <a:pt x="1" y="4"/>
                  </a:lnTo>
                  <a:lnTo>
                    <a:pt x="0" y="2"/>
                  </a:lnTo>
                  <a:lnTo>
                    <a:pt x="2" y="0"/>
                  </a:lnTo>
                  <a:lnTo>
                    <a:pt x="4" y="0"/>
                  </a:lnTo>
                  <a:lnTo>
                    <a:pt x="6" y="0"/>
                  </a:lnTo>
                  <a:lnTo>
                    <a:pt x="7" y="2"/>
                  </a:lnTo>
                </a:path>
              </a:pathLst>
            </a:custGeom>
            <a:solidFill>
              <a:srgbClr val="000000"/>
            </a:solidFill>
            <a:ln w="12700" cap="rnd" cmpd="sng">
              <a:solidFill>
                <a:srgbClr val="FFFFFF"/>
              </a:solidFill>
              <a:prstDash val="solid"/>
              <a:round/>
              <a:headEnd type="none" w="med" len="med"/>
              <a:tailEnd type="none" w="med" len="med"/>
            </a:ln>
          </p:spPr>
          <p:txBody>
            <a:bodyPr/>
            <a:lstStyle/>
            <a:p>
              <a:endParaRPr lang="en-US" sz="1477" dirty="0"/>
            </a:p>
          </p:txBody>
        </p:sp>
        <p:sp>
          <p:nvSpPr>
            <p:cNvPr id="37945" name="Freeform 43"/>
            <p:cNvSpPr>
              <a:spLocks/>
            </p:cNvSpPr>
            <p:nvPr/>
          </p:nvSpPr>
          <p:spPr bwMode="auto">
            <a:xfrm>
              <a:off x="464" y="2476"/>
              <a:ext cx="9" cy="6"/>
            </a:xfrm>
            <a:custGeom>
              <a:avLst/>
              <a:gdLst>
                <a:gd name="T0" fmla="*/ 14 w 8"/>
                <a:gd name="T1" fmla="*/ 2 h 6"/>
                <a:gd name="T2" fmla="*/ 11 w 8"/>
                <a:gd name="T3" fmla="*/ 4 h 6"/>
                <a:gd name="T4" fmla="*/ 3 w 8"/>
                <a:gd name="T5" fmla="*/ 5 h 6"/>
                <a:gd name="T6" fmla="*/ 1 w 8"/>
                <a:gd name="T7" fmla="*/ 4 h 6"/>
                <a:gd name="T8" fmla="*/ 0 w 8"/>
                <a:gd name="T9" fmla="*/ 2 h 6"/>
                <a:gd name="T10" fmla="*/ 2 w 8"/>
                <a:gd name="T11" fmla="*/ 0 h 6"/>
                <a:gd name="T12" fmla="*/ 10 w 8"/>
                <a:gd name="T13" fmla="*/ 0 h 6"/>
                <a:gd name="T14" fmla="*/ 12 w 8"/>
                <a:gd name="T15" fmla="*/ 0 h 6"/>
                <a:gd name="T16" fmla="*/ 14 w 8"/>
                <a:gd name="T17" fmla="*/ 2 h 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8"/>
                <a:gd name="T28" fmla="*/ 0 h 6"/>
                <a:gd name="T29" fmla="*/ 8 w 8"/>
                <a:gd name="T30" fmla="*/ 6 h 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8" h="6">
                  <a:moveTo>
                    <a:pt x="7" y="2"/>
                  </a:moveTo>
                  <a:lnTo>
                    <a:pt x="5" y="4"/>
                  </a:lnTo>
                  <a:lnTo>
                    <a:pt x="3" y="5"/>
                  </a:lnTo>
                  <a:lnTo>
                    <a:pt x="1" y="4"/>
                  </a:lnTo>
                  <a:lnTo>
                    <a:pt x="0" y="2"/>
                  </a:lnTo>
                  <a:lnTo>
                    <a:pt x="2" y="0"/>
                  </a:lnTo>
                  <a:lnTo>
                    <a:pt x="4" y="0"/>
                  </a:lnTo>
                  <a:lnTo>
                    <a:pt x="6" y="0"/>
                  </a:lnTo>
                  <a:lnTo>
                    <a:pt x="7" y="2"/>
                  </a:lnTo>
                </a:path>
              </a:pathLst>
            </a:custGeom>
            <a:noFill/>
            <a:ln w="12700" cap="rnd" cmpd="sng">
              <a:solidFill>
                <a:srgbClr val="FFFFFF"/>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en-US" sz="1477" dirty="0"/>
            </a:p>
          </p:txBody>
        </p:sp>
        <p:sp>
          <p:nvSpPr>
            <p:cNvPr id="37946" name="Freeform 44"/>
            <p:cNvSpPr>
              <a:spLocks/>
            </p:cNvSpPr>
            <p:nvPr/>
          </p:nvSpPr>
          <p:spPr bwMode="auto">
            <a:xfrm>
              <a:off x="480" y="2473"/>
              <a:ext cx="9" cy="8"/>
            </a:xfrm>
            <a:custGeom>
              <a:avLst/>
              <a:gdLst>
                <a:gd name="T0" fmla="*/ 14 w 8"/>
                <a:gd name="T1" fmla="*/ 3 h 8"/>
                <a:gd name="T2" fmla="*/ 12 w 8"/>
                <a:gd name="T3" fmla="*/ 6 h 8"/>
                <a:gd name="T4" fmla="*/ 10 w 8"/>
                <a:gd name="T5" fmla="*/ 7 h 8"/>
                <a:gd name="T6" fmla="*/ 1 w 8"/>
                <a:gd name="T7" fmla="*/ 6 h 8"/>
                <a:gd name="T8" fmla="*/ 0 w 8"/>
                <a:gd name="T9" fmla="*/ 3 h 8"/>
                <a:gd name="T10" fmla="*/ 1 w 8"/>
                <a:gd name="T11" fmla="*/ 1 h 8"/>
                <a:gd name="T12" fmla="*/ 10 w 8"/>
                <a:gd name="T13" fmla="*/ 0 h 8"/>
                <a:gd name="T14" fmla="*/ 12 w 8"/>
                <a:gd name="T15" fmla="*/ 1 h 8"/>
                <a:gd name="T16" fmla="*/ 14 w 8"/>
                <a:gd name="T17" fmla="*/ 3 h 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8"/>
                <a:gd name="T28" fmla="*/ 0 h 8"/>
                <a:gd name="T29" fmla="*/ 8 w 8"/>
                <a:gd name="T30" fmla="*/ 8 h 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8" h="8">
                  <a:moveTo>
                    <a:pt x="7" y="3"/>
                  </a:moveTo>
                  <a:lnTo>
                    <a:pt x="6" y="6"/>
                  </a:lnTo>
                  <a:lnTo>
                    <a:pt x="4" y="7"/>
                  </a:lnTo>
                  <a:lnTo>
                    <a:pt x="1" y="6"/>
                  </a:lnTo>
                  <a:lnTo>
                    <a:pt x="0" y="3"/>
                  </a:lnTo>
                  <a:lnTo>
                    <a:pt x="1" y="1"/>
                  </a:lnTo>
                  <a:lnTo>
                    <a:pt x="4" y="0"/>
                  </a:lnTo>
                  <a:lnTo>
                    <a:pt x="6" y="1"/>
                  </a:lnTo>
                  <a:lnTo>
                    <a:pt x="7" y="3"/>
                  </a:lnTo>
                </a:path>
              </a:pathLst>
            </a:custGeom>
            <a:solidFill>
              <a:srgbClr val="000000"/>
            </a:solidFill>
            <a:ln w="12700" cap="rnd" cmpd="sng">
              <a:solidFill>
                <a:srgbClr val="FFFFFF"/>
              </a:solidFill>
              <a:prstDash val="solid"/>
              <a:round/>
              <a:headEnd type="none" w="med" len="med"/>
              <a:tailEnd type="none" w="med" len="med"/>
            </a:ln>
          </p:spPr>
          <p:txBody>
            <a:bodyPr/>
            <a:lstStyle/>
            <a:p>
              <a:endParaRPr lang="en-US" sz="1477" dirty="0"/>
            </a:p>
          </p:txBody>
        </p:sp>
        <p:sp>
          <p:nvSpPr>
            <p:cNvPr id="37947" name="Freeform 45"/>
            <p:cNvSpPr>
              <a:spLocks/>
            </p:cNvSpPr>
            <p:nvPr/>
          </p:nvSpPr>
          <p:spPr bwMode="auto">
            <a:xfrm>
              <a:off x="480" y="2473"/>
              <a:ext cx="9" cy="8"/>
            </a:xfrm>
            <a:custGeom>
              <a:avLst/>
              <a:gdLst>
                <a:gd name="T0" fmla="*/ 14 w 8"/>
                <a:gd name="T1" fmla="*/ 3 h 8"/>
                <a:gd name="T2" fmla="*/ 12 w 8"/>
                <a:gd name="T3" fmla="*/ 6 h 8"/>
                <a:gd name="T4" fmla="*/ 10 w 8"/>
                <a:gd name="T5" fmla="*/ 7 h 8"/>
                <a:gd name="T6" fmla="*/ 1 w 8"/>
                <a:gd name="T7" fmla="*/ 6 h 8"/>
                <a:gd name="T8" fmla="*/ 0 w 8"/>
                <a:gd name="T9" fmla="*/ 3 h 8"/>
                <a:gd name="T10" fmla="*/ 1 w 8"/>
                <a:gd name="T11" fmla="*/ 1 h 8"/>
                <a:gd name="T12" fmla="*/ 10 w 8"/>
                <a:gd name="T13" fmla="*/ 0 h 8"/>
                <a:gd name="T14" fmla="*/ 12 w 8"/>
                <a:gd name="T15" fmla="*/ 1 h 8"/>
                <a:gd name="T16" fmla="*/ 14 w 8"/>
                <a:gd name="T17" fmla="*/ 3 h 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8"/>
                <a:gd name="T28" fmla="*/ 0 h 8"/>
                <a:gd name="T29" fmla="*/ 8 w 8"/>
                <a:gd name="T30" fmla="*/ 8 h 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8" h="8">
                  <a:moveTo>
                    <a:pt x="7" y="3"/>
                  </a:moveTo>
                  <a:lnTo>
                    <a:pt x="6" y="6"/>
                  </a:lnTo>
                  <a:lnTo>
                    <a:pt x="4" y="7"/>
                  </a:lnTo>
                  <a:lnTo>
                    <a:pt x="1" y="6"/>
                  </a:lnTo>
                  <a:lnTo>
                    <a:pt x="0" y="3"/>
                  </a:lnTo>
                  <a:lnTo>
                    <a:pt x="1" y="1"/>
                  </a:lnTo>
                  <a:lnTo>
                    <a:pt x="4" y="0"/>
                  </a:lnTo>
                  <a:lnTo>
                    <a:pt x="6" y="1"/>
                  </a:lnTo>
                  <a:lnTo>
                    <a:pt x="7" y="3"/>
                  </a:lnTo>
                </a:path>
              </a:pathLst>
            </a:custGeom>
            <a:noFill/>
            <a:ln w="12700" cap="rnd" cmpd="sng">
              <a:solidFill>
                <a:srgbClr val="FFFFFF"/>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en-US" sz="1477" dirty="0"/>
            </a:p>
          </p:txBody>
        </p:sp>
        <p:sp>
          <p:nvSpPr>
            <p:cNvPr id="37948" name="Freeform 46"/>
            <p:cNvSpPr>
              <a:spLocks/>
            </p:cNvSpPr>
            <p:nvPr/>
          </p:nvSpPr>
          <p:spPr bwMode="auto">
            <a:xfrm>
              <a:off x="499" y="2472"/>
              <a:ext cx="9" cy="7"/>
            </a:xfrm>
            <a:custGeom>
              <a:avLst/>
              <a:gdLst>
                <a:gd name="T0" fmla="*/ 14 w 8"/>
                <a:gd name="T1" fmla="*/ 2 h 7"/>
                <a:gd name="T2" fmla="*/ 12 w 8"/>
                <a:gd name="T3" fmla="*/ 5 h 7"/>
                <a:gd name="T4" fmla="*/ 10 w 8"/>
                <a:gd name="T5" fmla="*/ 6 h 7"/>
                <a:gd name="T6" fmla="*/ 1 w 8"/>
                <a:gd name="T7" fmla="*/ 5 h 7"/>
                <a:gd name="T8" fmla="*/ 0 w 8"/>
                <a:gd name="T9" fmla="*/ 2 h 7"/>
                <a:gd name="T10" fmla="*/ 1 w 8"/>
                <a:gd name="T11" fmla="*/ 0 h 7"/>
                <a:gd name="T12" fmla="*/ 10 w 8"/>
                <a:gd name="T13" fmla="*/ 0 h 7"/>
                <a:gd name="T14" fmla="*/ 12 w 8"/>
                <a:gd name="T15" fmla="*/ 0 h 7"/>
                <a:gd name="T16" fmla="*/ 14 w 8"/>
                <a:gd name="T17" fmla="*/ 2 h 7"/>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8"/>
                <a:gd name="T28" fmla="*/ 0 h 7"/>
                <a:gd name="T29" fmla="*/ 8 w 8"/>
                <a:gd name="T30" fmla="*/ 7 h 7"/>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8" h="7">
                  <a:moveTo>
                    <a:pt x="7" y="2"/>
                  </a:moveTo>
                  <a:lnTo>
                    <a:pt x="6" y="5"/>
                  </a:lnTo>
                  <a:lnTo>
                    <a:pt x="4" y="6"/>
                  </a:lnTo>
                  <a:lnTo>
                    <a:pt x="1" y="5"/>
                  </a:lnTo>
                  <a:lnTo>
                    <a:pt x="0" y="2"/>
                  </a:lnTo>
                  <a:lnTo>
                    <a:pt x="1" y="0"/>
                  </a:lnTo>
                  <a:lnTo>
                    <a:pt x="4" y="0"/>
                  </a:lnTo>
                  <a:lnTo>
                    <a:pt x="6" y="0"/>
                  </a:lnTo>
                  <a:lnTo>
                    <a:pt x="7" y="2"/>
                  </a:lnTo>
                </a:path>
              </a:pathLst>
            </a:custGeom>
            <a:solidFill>
              <a:srgbClr val="000000"/>
            </a:solidFill>
            <a:ln w="12700" cap="rnd" cmpd="sng">
              <a:solidFill>
                <a:srgbClr val="FFFFFF"/>
              </a:solidFill>
              <a:prstDash val="solid"/>
              <a:round/>
              <a:headEnd type="none" w="med" len="med"/>
              <a:tailEnd type="none" w="med" len="med"/>
            </a:ln>
          </p:spPr>
          <p:txBody>
            <a:bodyPr/>
            <a:lstStyle/>
            <a:p>
              <a:endParaRPr lang="en-US" sz="1477" dirty="0"/>
            </a:p>
          </p:txBody>
        </p:sp>
        <p:sp>
          <p:nvSpPr>
            <p:cNvPr id="37949" name="Freeform 47"/>
            <p:cNvSpPr>
              <a:spLocks/>
            </p:cNvSpPr>
            <p:nvPr/>
          </p:nvSpPr>
          <p:spPr bwMode="auto">
            <a:xfrm>
              <a:off x="499" y="2472"/>
              <a:ext cx="9" cy="7"/>
            </a:xfrm>
            <a:custGeom>
              <a:avLst/>
              <a:gdLst>
                <a:gd name="T0" fmla="*/ 14 w 8"/>
                <a:gd name="T1" fmla="*/ 2 h 7"/>
                <a:gd name="T2" fmla="*/ 12 w 8"/>
                <a:gd name="T3" fmla="*/ 5 h 7"/>
                <a:gd name="T4" fmla="*/ 10 w 8"/>
                <a:gd name="T5" fmla="*/ 6 h 7"/>
                <a:gd name="T6" fmla="*/ 1 w 8"/>
                <a:gd name="T7" fmla="*/ 5 h 7"/>
                <a:gd name="T8" fmla="*/ 0 w 8"/>
                <a:gd name="T9" fmla="*/ 2 h 7"/>
                <a:gd name="T10" fmla="*/ 1 w 8"/>
                <a:gd name="T11" fmla="*/ 0 h 7"/>
                <a:gd name="T12" fmla="*/ 10 w 8"/>
                <a:gd name="T13" fmla="*/ 0 h 7"/>
                <a:gd name="T14" fmla="*/ 12 w 8"/>
                <a:gd name="T15" fmla="*/ 0 h 7"/>
                <a:gd name="T16" fmla="*/ 14 w 8"/>
                <a:gd name="T17" fmla="*/ 2 h 7"/>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8"/>
                <a:gd name="T28" fmla="*/ 0 h 7"/>
                <a:gd name="T29" fmla="*/ 8 w 8"/>
                <a:gd name="T30" fmla="*/ 7 h 7"/>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8" h="7">
                  <a:moveTo>
                    <a:pt x="7" y="2"/>
                  </a:moveTo>
                  <a:lnTo>
                    <a:pt x="6" y="5"/>
                  </a:lnTo>
                  <a:lnTo>
                    <a:pt x="4" y="6"/>
                  </a:lnTo>
                  <a:lnTo>
                    <a:pt x="1" y="5"/>
                  </a:lnTo>
                  <a:lnTo>
                    <a:pt x="0" y="2"/>
                  </a:lnTo>
                  <a:lnTo>
                    <a:pt x="1" y="0"/>
                  </a:lnTo>
                  <a:lnTo>
                    <a:pt x="4" y="0"/>
                  </a:lnTo>
                  <a:lnTo>
                    <a:pt x="6" y="0"/>
                  </a:lnTo>
                  <a:lnTo>
                    <a:pt x="7" y="2"/>
                  </a:lnTo>
                </a:path>
              </a:pathLst>
            </a:custGeom>
            <a:noFill/>
            <a:ln w="12700" cap="rnd" cmpd="sng">
              <a:solidFill>
                <a:srgbClr val="FFFFFF"/>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en-US" sz="1477" dirty="0"/>
            </a:p>
          </p:txBody>
        </p:sp>
        <p:sp>
          <p:nvSpPr>
            <p:cNvPr id="37950" name="Freeform 48"/>
            <p:cNvSpPr>
              <a:spLocks/>
            </p:cNvSpPr>
            <p:nvPr/>
          </p:nvSpPr>
          <p:spPr bwMode="auto">
            <a:xfrm>
              <a:off x="518" y="2467"/>
              <a:ext cx="7" cy="8"/>
            </a:xfrm>
            <a:custGeom>
              <a:avLst/>
              <a:gdLst>
                <a:gd name="T0" fmla="*/ 13 w 6"/>
                <a:gd name="T1" fmla="*/ 3 h 8"/>
                <a:gd name="T2" fmla="*/ 13 w 6"/>
                <a:gd name="T3" fmla="*/ 6 h 8"/>
                <a:gd name="T4" fmla="*/ 11 w 6"/>
                <a:gd name="T5" fmla="*/ 7 h 8"/>
                <a:gd name="T6" fmla="*/ 1 w 6"/>
                <a:gd name="T7" fmla="*/ 6 h 8"/>
                <a:gd name="T8" fmla="*/ 0 w 6"/>
                <a:gd name="T9" fmla="*/ 3 h 8"/>
                <a:gd name="T10" fmla="*/ 1 w 6"/>
                <a:gd name="T11" fmla="*/ 1 h 8"/>
                <a:gd name="T12" fmla="*/ 2 w 6"/>
                <a:gd name="T13" fmla="*/ 0 h 8"/>
                <a:gd name="T14" fmla="*/ 13 w 6"/>
                <a:gd name="T15" fmla="*/ 1 h 8"/>
                <a:gd name="T16" fmla="*/ 13 w 6"/>
                <a:gd name="T17" fmla="*/ 3 h 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
                <a:gd name="T28" fmla="*/ 0 h 8"/>
                <a:gd name="T29" fmla="*/ 6 w 6"/>
                <a:gd name="T30" fmla="*/ 8 h 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 h="8">
                  <a:moveTo>
                    <a:pt x="5" y="3"/>
                  </a:moveTo>
                  <a:lnTo>
                    <a:pt x="5" y="6"/>
                  </a:lnTo>
                  <a:lnTo>
                    <a:pt x="4" y="7"/>
                  </a:lnTo>
                  <a:lnTo>
                    <a:pt x="1" y="6"/>
                  </a:lnTo>
                  <a:lnTo>
                    <a:pt x="0" y="3"/>
                  </a:lnTo>
                  <a:lnTo>
                    <a:pt x="1" y="1"/>
                  </a:lnTo>
                  <a:lnTo>
                    <a:pt x="2" y="0"/>
                  </a:lnTo>
                  <a:lnTo>
                    <a:pt x="5" y="1"/>
                  </a:lnTo>
                  <a:lnTo>
                    <a:pt x="5" y="3"/>
                  </a:lnTo>
                </a:path>
              </a:pathLst>
            </a:custGeom>
            <a:solidFill>
              <a:srgbClr val="000000"/>
            </a:solidFill>
            <a:ln w="12700" cap="rnd" cmpd="sng">
              <a:solidFill>
                <a:srgbClr val="FFFFFF"/>
              </a:solidFill>
              <a:prstDash val="solid"/>
              <a:round/>
              <a:headEnd type="none" w="med" len="med"/>
              <a:tailEnd type="none" w="med" len="med"/>
            </a:ln>
          </p:spPr>
          <p:txBody>
            <a:bodyPr/>
            <a:lstStyle/>
            <a:p>
              <a:endParaRPr lang="en-US" sz="1477" dirty="0"/>
            </a:p>
          </p:txBody>
        </p:sp>
        <p:sp>
          <p:nvSpPr>
            <p:cNvPr id="37951" name="Freeform 49"/>
            <p:cNvSpPr>
              <a:spLocks/>
            </p:cNvSpPr>
            <p:nvPr/>
          </p:nvSpPr>
          <p:spPr bwMode="auto">
            <a:xfrm>
              <a:off x="518" y="2467"/>
              <a:ext cx="7" cy="8"/>
            </a:xfrm>
            <a:custGeom>
              <a:avLst/>
              <a:gdLst>
                <a:gd name="T0" fmla="*/ 13 w 6"/>
                <a:gd name="T1" fmla="*/ 3 h 8"/>
                <a:gd name="T2" fmla="*/ 13 w 6"/>
                <a:gd name="T3" fmla="*/ 6 h 8"/>
                <a:gd name="T4" fmla="*/ 11 w 6"/>
                <a:gd name="T5" fmla="*/ 7 h 8"/>
                <a:gd name="T6" fmla="*/ 1 w 6"/>
                <a:gd name="T7" fmla="*/ 6 h 8"/>
                <a:gd name="T8" fmla="*/ 0 w 6"/>
                <a:gd name="T9" fmla="*/ 3 h 8"/>
                <a:gd name="T10" fmla="*/ 1 w 6"/>
                <a:gd name="T11" fmla="*/ 1 h 8"/>
                <a:gd name="T12" fmla="*/ 2 w 6"/>
                <a:gd name="T13" fmla="*/ 0 h 8"/>
                <a:gd name="T14" fmla="*/ 13 w 6"/>
                <a:gd name="T15" fmla="*/ 1 h 8"/>
                <a:gd name="T16" fmla="*/ 13 w 6"/>
                <a:gd name="T17" fmla="*/ 3 h 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
                <a:gd name="T28" fmla="*/ 0 h 8"/>
                <a:gd name="T29" fmla="*/ 6 w 6"/>
                <a:gd name="T30" fmla="*/ 8 h 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 h="8">
                  <a:moveTo>
                    <a:pt x="5" y="3"/>
                  </a:moveTo>
                  <a:lnTo>
                    <a:pt x="5" y="6"/>
                  </a:lnTo>
                  <a:lnTo>
                    <a:pt x="4" y="7"/>
                  </a:lnTo>
                  <a:lnTo>
                    <a:pt x="1" y="6"/>
                  </a:lnTo>
                  <a:lnTo>
                    <a:pt x="0" y="3"/>
                  </a:lnTo>
                  <a:lnTo>
                    <a:pt x="1" y="1"/>
                  </a:lnTo>
                  <a:lnTo>
                    <a:pt x="2" y="0"/>
                  </a:lnTo>
                  <a:lnTo>
                    <a:pt x="5" y="1"/>
                  </a:lnTo>
                  <a:lnTo>
                    <a:pt x="5" y="3"/>
                  </a:lnTo>
                </a:path>
              </a:pathLst>
            </a:custGeom>
            <a:noFill/>
            <a:ln w="12700" cap="rnd" cmpd="sng">
              <a:solidFill>
                <a:srgbClr val="FFFFFF"/>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en-US" sz="1477" dirty="0"/>
            </a:p>
          </p:txBody>
        </p:sp>
        <p:sp>
          <p:nvSpPr>
            <p:cNvPr id="37952" name="Freeform 50"/>
            <p:cNvSpPr>
              <a:spLocks/>
            </p:cNvSpPr>
            <p:nvPr/>
          </p:nvSpPr>
          <p:spPr bwMode="auto">
            <a:xfrm>
              <a:off x="539" y="2463"/>
              <a:ext cx="6" cy="6"/>
            </a:xfrm>
            <a:custGeom>
              <a:avLst/>
              <a:gdLst>
                <a:gd name="T0" fmla="*/ 5 w 6"/>
                <a:gd name="T1" fmla="*/ 2 h 6"/>
                <a:gd name="T2" fmla="*/ 3 w 6"/>
                <a:gd name="T3" fmla="*/ 4 h 6"/>
                <a:gd name="T4" fmla="*/ 2 w 6"/>
                <a:gd name="T5" fmla="*/ 5 h 6"/>
                <a:gd name="T6" fmla="*/ 0 w 6"/>
                <a:gd name="T7" fmla="*/ 4 h 6"/>
                <a:gd name="T8" fmla="*/ 0 w 6"/>
                <a:gd name="T9" fmla="*/ 2 h 6"/>
                <a:gd name="T10" fmla="*/ 2 w 6"/>
                <a:gd name="T11" fmla="*/ 1 h 6"/>
                <a:gd name="T12" fmla="*/ 3 w 6"/>
                <a:gd name="T13" fmla="*/ 0 h 6"/>
                <a:gd name="T14" fmla="*/ 5 w 6"/>
                <a:gd name="T15" fmla="*/ 1 h 6"/>
                <a:gd name="T16" fmla="*/ 5 w 6"/>
                <a:gd name="T17" fmla="*/ 2 h 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
                <a:gd name="T28" fmla="*/ 0 h 6"/>
                <a:gd name="T29" fmla="*/ 6 w 6"/>
                <a:gd name="T30" fmla="*/ 6 h 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 h="6">
                  <a:moveTo>
                    <a:pt x="5" y="2"/>
                  </a:moveTo>
                  <a:lnTo>
                    <a:pt x="3" y="4"/>
                  </a:lnTo>
                  <a:lnTo>
                    <a:pt x="2" y="5"/>
                  </a:lnTo>
                  <a:lnTo>
                    <a:pt x="0" y="4"/>
                  </a:lnTo>
                  <a:lnTo>
                    <a:pt x="0" y="2"/>
                  </a:lnTo>
                  <a:lnTo>
                    <a:pt x="2" y="1"/>
                  </a:lnTo>
                  <a:lnTo>
                    <a:pt x="3" y="0"/>
                  </a:lnTo>
                  <a:lnTo>
                    <a:pt x="5" y="1"/>
                  </a:lnTo>
                  <a:lnTo>
                    <a:pt x="5" y="2"/>
                  </a:lnTo>
                </a:path>
              </a:pathLst>
            </a:custGeom>
            <a:solidFill>
              <a:srgbClr val="000000"/>
            </a:solidFill>
            <a:ln w="12700" cap="rnd" cmpd="sng">
              <a:solidFill>
                <a:srgbClr val="FFFFFF"/>
              </a:solidFill>
              <a:prstDash val="solid"/>
              <a:round/>
              <a:headEnd type="none" w="med" len="med"/>
              <a:tailEnd type="none" w="med" len="med"/>
            </a:ln>
          </p:spPr>
          <p:txBody>
            <a:bodyPr/>
            <a:lstStyle/>
            <a:p>
              <a:endParaRPr lang="en-US" sz="1477" dirty="0"/>
            </a:p>
          </p:txBody>
        </p:sp>
        <p:sp>
          <p:nvSpPr>
            <p:cNvPr id="37953" name="Freeform 51"/>
            <p:cNvSpPr>
              <a:spLocks/>
            </p:cNvSpPr>
            <p:nvPr/>
          </p:nvSpPr>
          <p:spPr bwMode="auto">
            <a:xfrm>
              <a:off x="539" y="2463"/>
              <a:ext cx="6" cy="6"/>
            </a:xfrm>
            <a:custGeom>
              <a:avLst/>
              <a:gdLst>
                <a:gd name="T0" fmla="*/ 5 w 6"/>
                <a:gd name="T1" fmla="*/ 2 h 6"/>
                <a:gd name="T2" fmla="*/ 3 w 6"/>
                <a:gd name="T3" fmla="*/ 4 h 6"/>
                <a:gd name="T4" fmla="*/ 2 w 6"/>
                <a:gd name="T5" fmla="*/ 5 h 6"/>
                <a:gd name="T6" fmla="*/ 0 w 6"/>
                <a:gd name="T7" fmla="*/ 4 h 6"/>
                <a:gd name="T8" fmla="*/ 0 w 6"/>
                <a:gd name="T9" fmla="*/ 2 h 6"/>
                <a:gd name="T10" fmla="*/ 2 w 6"/>
                <a:gd name="T11" fmla="*/ 1 h 6"/>
                <a:gd name="T12" fmla="*/ 3 w 6"/>
                <a:gd name="T13" fmla="*/ 0 h 6"/>
                <a:gd name="T14" fmla="*/ 5 w 6"/>
                <a:gd name="T15" fmla="*/ 1 h 6"/>
                <a:gd name="T16" fmla="*/ 5 w 6"/>
                <a:gd name="T17" fmla="*/ 2 h 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
                <a:gd name="T28" fmla="*/ 0 h 6"/>
                <a:gd name="T29" fmla="*/ 6 w 6"/>
                <a:gd name="T30" fmla="*/ 6 h 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 h="6">
                  <a:moveTo>
                    <a:pt x="5" y="2"/>
                  </a:moveTo>
                  <a:lnTo>
                    <a:pt x="3" y="4"/>
                  </a:lnTo>
                  <a:lnTo>
                    <a:pt x="2" y="5"/>
                  </a:lnTo>
                  <a:lnTo>
                    <a:pt x="0" y="4"/>
                  </a:lnTo>
                  <a:lnTo>
                    <a:pt x="0" y="2"/>
                  </a:lnTo>
                  <a:lnTo>
                    <a:pt x="2" y="1"/>
                  </a:lnTo>
                  <a:lnTo>
                    <a:pt x="3" y="0"/>
                  </a:lnTo>
                  <a:lnTo>
                    <a:pt x="5" y="1"/>
                  </a:lnTo>
                  <a:lnTo>
                    <a:pt x="5" y="2"/>
                  </a:lnTo>
                </a:path>
              </a:pathLst>
            </a:custGeom>
            <a:noFill/>
            <a:ln w="12700" cap="rnd" cmpd="sng">
              <a:solidFill>
                <a:srgbClr val="FFFFFF"/>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en-US" sz="1477" dirty="0"/>
            </a:p>
          </p:txBody>
        </p:sp>
        <p:sp>
          <p:nvSpPr>
            <p:cNvPr id="37954" name="Freeform 52"/>
            <p:cNvSpPr>
              <a:spLocks/>
            </p:cNvSpPr>
            <p:nvPr/>
          </p:nvSpPr>
          <p:spPr bwMode="auto">
            <a:xfrm>
              <a:off x="558" y="2455"/>
              <a:ext cx="7" cy="6"/>
            </a:xfrm>
            <a:custGeom>
              <a:avLst/>
              <a:gdLst>
                <a:gd name="T0" fmla="*/ 13 w 6"/>
                <a:gd name="T1" fmla="*/ 2 h 6"/>
                <a:gd name="T2" fmla="*/ 13 w 6"/>
                <a:gd name="T3" fmla="*/ 4 h 6"/>
                <a:gd name="T4" fmla="*/ 13 w 6"/>
                <a:gd name="T5" fmla="*/ 5 h 6"/>
                <a:gd name="T6" fmla="*/ 2 w 6"/>
                <a:gd name="T7" fmla="*/ 5 h 6"/>
                <a:gd name="T8" fmla="*/ 0 w 6"/>
                <a:gd name="T9" fmla="*/ 3 h 6"/>
                <a:gd name="T10" fmla="*/ 0 w 6"/>
                <a:gd name="T11" fmla="*/ 1 h 6"/>
                <a:gd name="T12" fmla="*/ 0 w 6"/>
                <a:gd name="T13" fmla="*/ 0 h 6"/>
                <a:gd name="T14" fmla="*/ 9 w 6"/>
                <a:gd name="T15" fmla="*/ 0 h 6"/>
                <a:gd name="T16" fmla="*/ 13 w 6"/>
                <a:gd name="T17" fmla="*/ 0 h 6"/>
                <a:gd name="T18" fmla="*/ 13 w 6"/>
                <a:gd name="T19" fmla="*/ 2 h 6"/>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6"/>
                <a:gd name="T31" fmla="*/ 0 h 6"/>
                <a:gd name="T32" fmla="*/ 6 w 6"/>
                <a:gd name="T33" fmla="*/ 6 h 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6" h="6">
                  <a:moveTo>
                    <a:pt x="5" y="2"/>
                  </a:moveTo>
                  <a:lnTo>
                    <a:pt x="5" y="4"/>
                  </a:lnTo>
                  <a:lnTo>
                    <a:pt x="5" y="5"/>
                  </a:lnTo>
                  <a:lnTo>
                    <a:pt x="2" y="5"/>
                  </a:lnTo>
                  <a:lnTo>
                    <a:pt x="0" y="3"/>
                  </a:lnTo>
                  <a:lnTo>
                    <a:pt x="0" y="1"/>
                  </a:lnTo>
                  <a:lnTo>
                    <a:pt x="0" y="0"/>
                  </a:lnTo>
                  <a:lnTo>
                    <a:pt x="3" y="0"/>
                  </a:lnTo>
                  <a:lnTo>
                    <a:pt x="5" y="0"/>
                  </a:lnTo>
                  <a:lnTo>
                    <a:pt x="5" y="2"/>
                  </a:lnTo>
                </a:path>
              </a:pathLst>
            </a:custGeom>
            <a:solidFill>
              <a:srgbClr val="000000"/>
            </a:solidFill>
            <a:ln w="12700" cap="rnd" cmpd="sng">
              <a:solidFill>
                <a:srgbClr val="FFFFFF"/>
              </a:solidFill>
              <a:prstDash val="solid"/>
              <a:round/>
              <a:headEnd type="none" w="med" len="med"/>
              <a:tailEnd type="none" w="med" len="med"/>
            </a:ln>
          </p:spPr>
          <p:txBody>
            <a:bodyPr/>
            <a:lstStyle/>
            <a:p>
              <a:endParaRPr lang="en-US" sz="1477" dirty="0"/>
            </a:p>
          </p:txBody>
        </p:sp>
        <p:sp>
          <p:nvSpPr>
            <p:cNvPr id="37955" name="Freeform 53"/>
            <p:cNvSpPr>
              <a:spLocks/>
            </p:cNvSpPr>
            <p:nvPr/>
          </p:nvSpPr>
          <p:spPr bwMode="auto">
            <a:xfrm>
              <a:off x="558" y="2455"/>
              <a:ext cx="7" cy="6"/>
            </a:xfrm>
            <a:custGeom>
              <a:avLst/>
              <a:gdLst>
                <a:gd name="T0" fmla="*/ 13 w 6"/>
                <a:gd name="T1" fmla="*/ 2 h 6"/>
                <a:gd name="T2" fmla="*/ 13 w 6"/>
                <a:gd name="T3" fmla="*/ 4 h 6"/>
                <a:gd name="T4" fmla="*/ 13 w 6"/>
                <a:gd name="T5" fmla="*/ 5 h 6"/>
                <a:gd name="T6" fmla="*/ 2 w 6"/>
                <a:gd name="T7" fmla="*/ 5 h 6"/>
                <a:gd name="T8" fmla="*/ 0 w 6"/>
                <a:gd name="T9" fmla="*/ 3 h 6"/>
                <a:gd name="T10" fmla="*/ 0 w 6"/>
                <a:gd name="T11" fmla="*/ 1 h 6"/>
                <a:gd name="T12" fmla="*/ 0 w 6"/>
                <a:gd name="T13" fmla="*/ 0 h 6"/>
                <a:gd name="T14" fmla="*/ 9 w 6"/>
                <a:gd name="T15" fmla="*/ 0 h 6"/>
                <a:gd name="T16" fmla="*/ 13 w 6"/>
                <a:gd name="T17" fmla="*/ 0 h 6"/>
                <a:gd name="T18" fmla="*/ 13 w 6"/>
                <a:gd name="T19" fmla="*/ 2 h 6"/>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6"/>
                <a:gd name="T31" fmla="*/ 0 h 6"/>
                <a:gd name="T32" fmla="*/ 6 w 6"/>
                <a:gd name="T33" fmla="*/ 6 h 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6" h="6">
                  <a:moveTo>
                    <a:pt x="5" y="2"/>
                  </a:moveTo>
                  <a:lnTo>
                    <a:pt x="5" y="4"/>
                  </a:lnTo>
                  <a:lnTo>
                    <a:pt x="5" y="5"/>
                  </a:lnTo>
                  <a:lnTo>
                    <a:pt x="2" y="5"/>
                  </a:lnTo>
                  <a:lnTo>
                    <a:pt x="0" y="3"/>
                  </a:lnTo>
                  <a:lnTo>
                    <a:pt x="0" y="1"/>
                  </a:lnTo>
                  <a:lnTo>
                    <a:pt x="0" y="0"/>
                  </a:lnTo>
                  <a:lnTo>
                    <a:pt x="3" y="0"/>
                  </a:lnTo>
                  <a:lnTo>
                    <a:pt x="5" y="0"/>
                  </a:lnTo>
                  <a:lnTo>
                    <a:pt x="5" y="2"/>
                  </a:lnTo>
                </a:path>
              </a:pathLst>
            </a:custGeom>
            <a:noFill/>
            <a:ln w="12700" cap="rnd" cmpd="sng">
              <a:solidFill>
                <a:srgbClr val="FFFFFF"/>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en-US" sz="1477" dirty="0"/>
            </a:p>
          </p:txBody>
        </p:sp>
        <p:sp>
          <p:nvSpPr>
            <p:cNvPr id="37956" name="Freeform 54"/>
            <p:cNvSpPr>
              <a:spLocks/>
            </p:cNvSpPr>
            <p:nvPr/>
          </p:nvSpPr>
          <p:spPr bwMode="auto">
            <a:xfrm>
              <a:off x="577" y="2445"/>
              <a:ext cx="7" cy="7"/>
            </a:xfrm>
            <a:custGeom>
              <a:avLst/>
              <a:gdLst>
                <a:gd name="T0" fmla="*/ 6 w 7"/>
                <a:gd name="T1" fmla="*/ 3 h 7"/>
                <a:gd name="T2" fmla="*/ 6 w 7"/>
                <a:gd name="T3" fmla="*/ 4 h 7"/>
                <a:gd name="T4" fmla="*/ 5 w 7"/>
                <a:gd name="T5" fmla="*/ 6 h 7"/>
                <a:gd name="T6" fmla="*/ 3 w 7"/>
                <a:gd name="T7" fmla="*/ 6 h 7"/>
                <a:gd name="T8" fmla="*/ 1 w 7"/>
                <a:gd name="T9" fmla="*/ 3 h 7"/>
                <a:gd name="T10" fmla="*/ 0 w 7"/>
                <a:gd name="T11" fmla="*/ 2 h 7"/>
                <a:gd name="T12" fmla="*/ 1 w 7"/>
                <a:gd name="T13" fmla="*/ 0 h 7"/>
                <a:gd name="T14" fmla="*/ 4 w 7"/>
                <a:gd name="T15" fmla="*/ 0 h 7"/>
                <a:gd name="T16" fmla="*/ 5 w 7"/>
                <a:gd name="T17" fmla="*/ 1 h 7"/>
                <a:gd name="T18" fmla="*/ 6 w 7"/>
                <a:gd name="T19" fmla="*/ 3 h 7"/>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7"/>
                <a:gd name="T31" fmla="*/ 0 h 7"/>
                <a:gd name="T32" fmla="*/ 7 w 7"/>
                <a:gd name="T33" fmla="*/ 7 h 7"/>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7" h="7">
                  <a:moveTo>
                    <a:pt x="6" y="3"/>
                  </a:moveTo>
                  <a:lnTo>
                    <a:pt x="6" y="4"/>
                  </a:lnTo>
                  <a:lnTo>
                    <a:pt x="5" y="6"/>
                  </a:lnTo>
                  <a:lnTo>
                    <a:pt x="3" y="6"/>
                  </a:lnTo>
                  <a:lnTo>
                    <a:pt x="1" y="3"/>
                  </a:lnTo>
                  <a:lnTo>
                    <a:pt x="0" y="2"/>
                  </a:lnTo>
                  <a:lnTo>
                    <a:pt x="1" y="0"/>
                  </a:lnTo>
                  <a:lnTo>
                    <a:pt x="4" y="0"/>
                  </a:lnTo>
                  <a:lnTo>
                    <a:pt x="5" y="1"/>
                  </a:lnTo>
                  <a:lnTo>
                    <a:pt x="6" y="3"/>
                  </a:lnTo>
                </a:path>
              </a:pathLst>
            </a:custGeom>
            <a:solidFill>
              <a:srgbClr val="000000"/>
            </a:solidFill>
            <a:ln w="12700" cap="rnd" cmpd="sng">
              <a:solidFill>
                <a:srgbClr val="FFFFFF"/>
              </a:solidFill>
              <a:prstDash val="solid"/>
              <a:round/>
              <a:headEnd type="none" w="med" len="med"/>
              <a:tailEnd type="none" w="med" len="med"/>
            </a:ln>
          </p:spPr>
          <p:txBody>
            <a:bodyPr/>
            <a:lstStyle/>
            <a:p>
              <a:endParaRPr lang="en-US" sz="1477" dirty="0"/>
            </a:p>
          </p:txBody>
        </p:sp>
        <p:sp>
          <p:nvSpPr>
            <p:cNvPr id="37957" name="Freeform 55"/>
            <p:cNvSpPr>
              <a:spLocks/>
            </p:cNvSpPr>
            <p:nvPr/>
          </p:nvSpPr>
          <p:spPr bwMode="auto">
            <a:xfrm>
              <a:off x="577" y="2445"/>
              <a:ext cx="7" cy="7"/>
            </a:xfrm>
            <a:custGeom>
              <a:avLst/>
              <a:gdLst>
                <a:gd name="T0" fmla="*/ 6 w 7"/>
                <a:gd name="T1" fmla="*/ 3 h 7"/>
                <a:gd name="T2" fmla="*/ 6 w 7"/>
                <a:gd name="T3" fmla="*/ 4 h 7"/>
                <a:gd name="T4" fmla="*/ 5 w 7"/>
                <a:gd name="T5" fmla="*/ 6 h 7"/>
                <a:gd name="T6" fmla="*/ 3 w 7"/>
                <a:gd name="T7" fmla="*/ 6 h 7"/>
                <a:gd name="T8" fmla="*/ 1 w 7"/>
                <a:gd name="T9" fmla="*/ 3 h 7"/>
                <a:gd name="T10" fmla="*/ 0 w 7"/>
                <a:gd name="T11" fmla="*/ 2 h 7"/>
                <a:gd name="T12" fmla="*/ 1 w 7"/>
                <a:gd name="T13" fmla="*/ 0 h 7"/>
                <a:gd name="T14" fmla="*/ 4 w 7"/>
                <a:gd name="T15" fmla="*/ 0 h 7"/>
                <a:gd name="T16" fmla="*/ 5 w 7"/>
                <a:gd name="T17" fmla="*/ 1 h 7"/>
                <a:gd name="T18" fmla="*/ 6 w 7"/>
                <a:gd name="T19" fmla="*/ 3 h 7"/>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7"/>
                <a:gd name="T31" fmla="*/ 0 h 7"/>
                <a:gd name="T32" fmla="*/ 7 w 7"/>
                <a:gd name="T33" fmla="*/ 7 h 7"/>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7" h="7">
                  <a:moveTo>
                    <a:pt x="6" y="3"/>
                  </a:moveTo>
                  <a:lnTo>
                    <a:pt x="6" y="4"/>
                  </a:lnTo>
                  <a:lnTo>
                    <a:pt x="5" y="6"/>
                  </a:lnTo>
                  <a:lnTo>
                    <a:pt x="3" y="6"/>
                  </a:lnTo>
                  <a:lnTo>
                    <a:pt x="1" y="3"/>
                  </a:lnTo>
                  <a:lnTo>
                    <a:pt x="0" y="2"/>
                  </a:lnTo>
                  <a:lnTo>
                    <a:pt x="1" y="0"/>
                  </a:lnTo>
                  <a:lnTo>
                    <a:pt x="4" y="0"/>
                  </a:lnTo>
                  <a:lnTo>
                    <a:pt x="5" y="1"/>
                  </a:lnTo>
                  <a:lnTo>
                    <a:pt x="6" y="3"/>
                  </a:lnTo>
                </a:path>
              </a:pathLst>
            </a:custGeom>
            <a:noFill/>
            <a:ln w="12700" cap="rnd" cmpd="sng">
              <a:solidFill>
                <a:srgbClr val="FFFFFF"/>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en-US" sz="1477" dirty="0"/>
            </a:p>
          </p:txBody>
        </p:sp>
        <p:sp>
          <p:nvSpPr>
            <p:cNvPr id="37958" name="Freeform 56"/>
            <p:cNvSpPr>
              <a:spLocks/>
            </p:cNvSpPr>
            <p:nvPr/>
          </p:nvSpPr>
          <p:spPr bwMode="auto">
            <a:xfrm>
              <a:off x="591" y="2435"/>
              <a:ext cx="9" cy="6"/>
            </a:xfrm>
            <a:custGeom>
              <a:avLst/>
              <a:gdLst>
                <a:gd name="T0" fmla="*/ 14 w 8"/>
                <a:gd name="T1" fmla="*/ 3 h 6"/>
                <a:gd name="T2" fmla="*/ 14 w 8"/>
                <a:gd name="T3" fmla="*/ 4 h 6"/>
                <a:gd name="T4" fmla="*/ 11 w 8"/>
                <a:gd name="T5" fmla="*/ 5 h 6"/>
                <a:gd name="T6" fmla="*/ 3 w 8"/>
                <a:gd name="T7" fmla="*/ 5 h 6"/>
                <a:gd name="T8" fmla="*/ 1 w 8"/>
                <a:gd name="T9" fmla="*/ 4 h 6"/>
                <a:gd name="T10" fmla="*/ 0 w 8"/>
                <a:gd name="T11" fmla="*/ 2 h 6"/>
                <a:gd name="T12" fmla="*/ 1 w 8"/>
                <a:gd name="T13" fmla="*/ 0 h 6"/>
                <a:gd name="T14" fmla="*/ 10 w 8"/>
                <a:gd name="T15" fmla="*/ 0 h 6"/>
                <a:gd name="T16" fmla="*/ 11 w 8"/>
                <a:gd name="T17" fmla="*/ 1 h 6"/>
                <a:gd name="T18" fmla="*/ 14 w 8"/>
                <a:gd name="T19" fmla="*/ 3 h 6"/>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8"/>
                <a:gd name="T31" fmla="*/ 0 h 6"/>
                <a:gd name="T32" fmla="*/ 8 w 8"/>
                <a:gd name="T33" fmla="*/ 6 h 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8" h="6">
                  <a:moveTo>
                    <a:pt x="7" y="3"/>
                  </a:moveTo>
                  <a:lnTo>
                    <a:pt x="7" y="4"/>
                  </a:lnTo>
                  <a:lnTo>
                    <a:pt x="5" y="5"/>
                  </a:lnTo>
                  <a:lnTo>
                    <a:pt x="3" y="5"/>
                  </a:lnTo>
                  <a:lnTo>
                    <a:pt x="1" y="4"/>
                  </a:lnTo>
                  <a:lnTo>
                    <a:pt x="0" y="2"/>
                  </a:lnTo>
                  <a:lnTo>
                    <a:pt x="1" y="0"/>
                  </a:lnTo>
                  <a:lnTo>
                    <a:pt x="4" y="0"/>
                  </a:lnTo>
                  <a:lnTo>
                    <a:pt x="5" y="1"/>
                  </a:lnTo>
                  <a:lnTo>
                    <a:pt x="7" y="3"/>
                  </a:lnTo>
                </a:path>
              </a:pathLst>
            </a:custGeom>
            <a:solidFill>
              <a:srgbClr val="000000"/>
            </a:solidFill>
            <a:ln w="12700" cap="rnd" cmpd="sng">
              <a:solidFill>
                <a:srgbClr val="FFFFFF"/>
              </a:solidFill>
              <a:prstDash val="solid"/>
              <a:round/>
              <a:headEnd type="none" w="med" len="med"/>
              <a:tailEnd type="none" w="med" len="med"/>
            </a:ln>
          </p:spPr>
          <p:txBody>
            <a:bodyPr/>
            <a:lstStyle/>
            <a:p>
              <a:endParaRPr lang="en-US" sz="1477" dirty="0"/>
            </a:p>
          </p:txBody>
        </p:sp>
        <p:sp>
          <p:nvSpPr>
            <p:cNvPr id="37959" name="Freeform 57"/>
            <p:cNvSpPr>
              <a:spLocks/>
            </p:cNvSpPr>
            <p:nvPr/>
          </p:nvSpPr>
          <p:spPr bwMode="auto">
            <a:xfrm>
              <a:off x="591" y="2435"/>
              <a:ext cx="9" cy="6"/>
            </a:xfrm>
            <a:custGeom>
              <a:avLst/>
              <a:gdLst>
                <a:gd name="T0" fmla="*/ 14 w 8"/>
                <a:gd name="T1" fmla="*/ 3 h 6"/>
                <a:gd name="T2" fmla="*/ 14 w 8"/>
                <a:gd name="T3" fmla="*/ 4 h 6"/>
                <a:gd name="T4" fmla="*/ 11 w 8"/>
                <a:gd name="T5" fmla="*/ 5 h 6"/>
                <a:gd name="T6" fmla="*/ 3 w 8"/>
                <a:gd name="T7" fmla="*/ 5 h 6"/>
                <a:gd name="T8" fmla="*/ 1 w 8"/>
                <a:gd name="T9" fmla="*/ 4 h 6"/>
                <a:gd name="T10" fmla="*/ 0 w 8"/>
                <a:gd name="T11" fmla="*/ 2 h 6"/>
                <a:gd name="T12" fmla="*/ 1 w 8"/>
                <a:gd name="T13" fmla="*/ 0 h 6"/>
                <a:gd name="T14" fmla="*/ 10 w 8"/>
                <a:gd name="T15" fmla="*/ 0 h 6"/>
                <a:gd name="T16" fmla="*/ 11 w 8"/>
                <a:gd name="T17" fmla="*/ 1 h 6"/>
                <a:gd name="T18" fmla="*/ 14 w 8"/>
                <a:gd name="T19" fmla="*/ 3 h 6"/>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8"/>
                <a:gd name="T31" fmla="*/ 0 h 6"/>
                <a:gd name="T32" fmla="*/ 8 w 8"/>
                <a:gd name="T33" fmla="*/ 6 h 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8" h="6">
                  <a:moveTo>
                    <a:pt x="7" y="3"/>
                  </a:moveTo>
                  <a:lnTo>
                    <a:pt x="7" y="4"/>
                  </a:lnTo>
                  <a:lnTo>
                    <a:pt x="5" y="5"/>
                  </a:lnTo>
                  <a:lnTo>
                    <a:pt x="3" y="5"/>
                  </a:lnTo>
                  <a:lnTo>
                    <a:pt x="1" y="4"/>
                  </a:lnTo>
                  <a:lnTo>
                    <a:pt x="0" y="2"/>
                  </a:lnTo>
                  <a:lnTo>
                    <a:pt x="1" y="0"/>
                  </a:lnTo>
                  <a:lnTo>
                    <a:pt x="4" y="0"/>
                  </a:lnTo>
                  <a:lnTo>
                    <a:pt x="5" y="1"/>
                  </a:lnTo>
                  <a:lnTo>
                    <a:pt x="7" y="3"/>
                  </a:lnTo>
                </a:path>
              </a:pathLst>
            </a:custGeom>
            <a:noFill/>
            <a:ln w="12700" cap="rnd" cmpd="sng">
              <a:solidFill>
                <a:srgbClr val="FFFFFF"/>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en-US" sz="1477" dirty="0"/>
            </a:p>
          </p:txBody>
        </p:sp>
        <p:sp>
          <p:nvSpPr>
            <p:cNvPr id="37960" name="Freeform 58"/>
            <p:cNvSpPr>
              <a:spLocks/>
            </p:cNvSpPr>
            <p:nvPr/>
          </p:nvSpPr>
          <p:spPr bwMode="auto">
            <a:xfrm>
              <a:off x="604" y="2421"/>
              <a:ext cx="8" cy="6"/>
            </a:xfrm>
            <a:custGeom>
              <a:avLst/>
              <a:gdLst>
                <a:gd name="T0" fmla="*/ 13 w 7"/>
                <a:gd name="T1" fmla="*/ 2 h 6"/>
                <a:gd name="T2" fmla="*/ 11 w 7"/>
                <a:gd name="T3" fmla="*/ 4 h 6"/>
                <a:gd name="T4" fmla="*/ 2 w 7"/>
                <a:gd name="T5" fmla="*/ 5 h 6"/>
                <a:gd name="T6" fmla="*/ 0 w 7"/>
                <a:gd name="T7" fmla="*/ 4 h 6"/>
                <a:gd name="T8" fmla="*/ 0 w 7"/>
                <a:gd name="T9" fmla="*/ 2 h 6"/>
                <a:gd name="T10" fmla="*/ 1 w 7"/>
                <a:gd name="T11" fmla="*/ 1 h 6"/>
                <a:gd name="T12" fmla="*/ 10 w 7"/>
                <a:gd name="T13" fmla="*/ 0 h 6"/>
                <a:gd name="T14" fmla="*/ 11 w 7"/>
                <a:gd name="T15" fmla="*/ 1 h 6"/>
                <a:gd name="T16" fmla="*/ 13 w 7"/>
                <a:gd name="T17" fmla="*/ 2 h 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7"/>
                <a:gd name="T28" fmla="*/ 0 h 6"/>
                <a:gd name="T29" fmla="*/ 7 w 7"/>
                <a:gd name="T30" fmla="*/ 6 h 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7" h="6">
                  <a:moveTo>
                    <a:pt x="6" y="2"/>
                  </a:moveTo>
                  <a:lnTo>
                    <a:pt x="5" y="4"/>
                  </a:lnTo>
                  <a:lnTo>
                    <a:pt x="2" y="5"/>
                  </a:lnTo>
                  <a:lnTo>
                    <a:pt x="0" y="4"/>
                  </a:lnTo>
                  <a:lnTo>
                    <a:pt x="0" y="2"/>
                  </a:lnTo>
                  <a:lnTo>
                    <a:pt x="1" y="1"/>
                  </a:lnTo>
                  <a:lnTo>
                    <a:pt x="4" y="0"/>
                  </a:lnTo>
                  <a:lnTo>
                    <a:pt x="5" y="1"/>
                  </a:lnTo>
                  <a:lnTo>
                    <a:pt x="6" y="2"/>
                  </a:lnTo>
                </a:path>
              </a:pathLst>
            </a:custGeom>
            <a:solidFill>
              <a:srgbClr val="000000"/>
            </a:solidFill>
            <a:ln w="12700" cap="rnd" cmpd="sng">
              <a:solidFill>
                <a:srgbClr val="FFFFFF"/>
              </a:solidFill>
              <a:prstDash val="solid"/>
              <a:round/>
              <a:headEnd type="none" w="med" len="med"/>
              <a:tailEnd type="none" w="med" len="med"/>
            </a:ln>
          </p:spPr>
          <p:txBody>
            <a:bodyPr/>
            <a:lstStyle/>
            <a:p>
              <a:endParaRPr lang="en-US" sz="1477" dirty="0"/>
            </a:p>
          </p:txBody>
        </p:sp>
        <p:sp>
          <p:nvSpPr>
            <p:cNvPr id="37961" name="Freeform 59"/>
            <p:cNvSpPr>
              <a:spLocks/>
            </p:cNvSpPr>
            <p:nvPr/>
          </p:nvSpPr>
          <p:spPr bwMode="auto">
            <a:xfrm>
              <a:off x="604" y="2421"/>
              <a:ext cx="8" cy="6"/>
            </a:xfrm>
            <a:custGeom>
              <a:avLst/>
              <a:gdLst>
                <a:gd name="T0" fmla="*/ 13 w 7"/>
                <a:gd name="T1" fmla="*/ 2 h 6"/>
                <a:gd name="T2" fmla="*/ 11 w 7"/>
                <a:gd name="T3" fmla="*/ 4 h 6"/>
                <a:gd name="T4" fmla="*/ 2 w 7"/>
                <a:gd name="T5" fmla="*/ 5 h 6"/>
                <a:gd name="T6" fmla="*/ 0 w 7"/>
                <a:gd name="T7" fmla="*/ 4 h 6"/>
                <a:gd name="T8" fmla="*/ 0 w 7"/>
                <a:gd name="T9" fmla="*/ 2 h 6"/>
                <a:gd name="T10" fmla="*/ 1 w 7"/>
                <a:gd name="T11" fmla="*/ 1 h 6"/>
                <a:gd name="T12" fmla="*/ 10 w 7"/>
                <a:gd name="T13" fmla="*/ 0 h 6"/>
                <a:gd name="T14" fmla="*/ 11 w 7"/>
                <a:gd name="T15" fmla="*/ 1 h 6"/>
                <a:gd name="T16" fmla="*/ 13 w 7"/>
                <a:gd name="T17" fmla="*/ 2 h 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7"/>
                <a:gd name="T28" fmla="*/ 0 h 6"/>
                <a:gd name="T29" fmla="*/ 7 w 7"/>
                <a:gd name="T30" fmla="*/ 6 h 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7" h="6">
                  <a:moveTo>
                    <a:pt x="6" y="2"/>
                  </a:moveTo>
                  <a:lnTo>
                    <a:pt x="5" y="4"/>
                  </a:lnTo>
                  <a:lnTo>
                    <a:pt x="2" y="5"/>
                  </a:lnTo>
                  <a:lnTo>
                    <a:pt x="0" y="4"/>
                  </a:lnTo>
                  <a:lnTo>
                    <a:pt x="0" y="2"/>
                  </a:lnTo>
                  <a:lnTo>
                    <a:pt x="1" y="1"/>
                  </a:lnTo>
                  <a:lnTo>
                    <a:pt x="4" y="0"/>
                  </a:lnTo>
                  <a:lnTo>
                    <a:pt x="5" y="1"/>
                  </a:lnTo>
                  <a:lnTo>
                    <a:pt x="6" y="2"/>
                  </a:lnTo>
                </a:path>
              </a:pathLst>
            </a:custGeom>
            <a:noFill/>
            <a:ln w="12700" cap="rnd" cmpd="sng">
              <a:solidFill>
                <a:srgbClr val="FFFFFF"/>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en-US" sz="1477" dirty="0"/>
            </a:p>
          </p:txBody>
        </p:sp>
        <p:sp>
          <p:nvSpPr>
            <p:cNvPr id="37962" name="Freeform 60"/>
            <p:cNvSpPr>
              <a:spLocks/>
            </p:cNvSpPr>
            <p:nvPr/>
          </p:nvSpPr>
          <p:spPr bwMode="auto">
            <a:xfrm>
              <a:off x="612" y="2407"/>
              <a:ext cx="7" cy="5"/>
            </a:xfrm>
            <a:custGeom>
              <a:avLst/>
              <a:gdLst>
                <a:gd name="T0" fmla="*/ 6 w 7"/>
                <a:gd name="T1" fmla="*/ 2 h 5"/>
                <a:gd name="T2" fmla="*/ 6 w 7"/>
                <a:gd name="T3" fmla="*/ 4 h 5"/>
                <a:gd name="T4" fmla="*/ 5 w 7"/>
                <a:gd name="T5" fmla="*/ 4 h 5"/>
                <a:gd name="T6" fmla="*/ 2 w 7"/>
                <a:gd name="T7" fmla="*/ 4 h 5"/>
                <a:gd name="T8" fmla="*/ 1 w 7"/>
                <a:gd name="T9" fmla="*/ 3 h 5"/>
                <a:gd name="T10" fmla="*/ 0 w 7"/>
                <a:gd name="T11" fmla="*/ 2 h 5"/>
                <a:gd name="T12" fmla="*/ 1 w 7"/>
                <a:gd name="T13" fmla="*/ 0 h 5"/>
                <a:gd name="T14" fmla="*/ 3 w 7"/>
                <a:gd name="T15" fmla="*/ 0 h 5"/>
                <a:gd name="T16" fmla="*/ 5 w 7"/>
                <a:gd name="T17" fmla="*/ 0 h 5"/>
                <a:gd name="T18" fmla="*/ 6 w 7"/>
                <a:gd name="T19" fmla="*/ 2 h 5"/>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7"/>
                <a:gd name="T31" fmla="*/ 0 h 5"/>
                <a:gd name="T32" fmla="*/ 7 w 7"/>
                <a:gd name="T33" fmla="*/ 5 h 5"/>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7" h="5">
                  <a:moveTo>
                    <a:pt x="6" y="2"/>
                  </a:moveTo>
                  <a:lnTo>
                    <a:pt x="6" y="4"/>
                  </a:lnTo>
                  <a:lnTo>
                    <a:pt x="5" y="4"/>
                  </a:lnTo>
                  <a:lnTo>
                    <a:pt x="2" y="4"/>
                  </a:lnTo>
                  <a:lnTo>
                    <a:pt x="1" y="3"/>
                  </a:lnTo>
                  <a:lnTo>
                    <a:pt x="0" y="2"/>
                  </a:lnTo>
                  <a:lnTo>
                    <a:pt x="1" y="0"/>
                  </a:lnTo>
                  <a:lnTo>
                    <a:pt x="3" y="0"/>
                  </a:lnTo>
                  <a:lnTo>
                    <a:pt x="5" y="0"/>
                  </a:lnTo>
                  <a:lnTo>
                    <a:pt x="6" y="2"/>
                  </a:lnTo>
                </a:path>
              </a:pathLst>
            </a:custGeom>
            <a:solidFill>
              <a:srgbClr val="000000"/>
            </a:solidFill>
            <a:ln w="12700" cap="rnd" cmpd="sng">
              <a:solidFill>
                <a:srgbClr val="FFFFFF"/>
              </a:solidFill>
              <a:prstDash val="solid"/>
              <a:round/>
              <a:headEnd type="none" w="med" len="med"/>
              <a:tailEnd type="none" w="med" len="med"/>
            </a:ln>
          </p:spPr>
          <p:txBody>
            <a:bodyPr/>
            <a:lstStyle/>
            <a:p>
              <a:endParaRPr lang="en-US" sz="1477" dirty="0"/>
            </a:p>
          </p:txBody>
        </p:sp>
        <p:sp>
          <p:nvSpPr>
            <p:cNvPr id="37963" name="Freeform 61"/>
            <p:cNvSpPr>
              <a:spLocks/>
            </p:cNvSpPr>
            <p:nvPr/>
          </p:nvSpPr>
          <p:spPr bwMode="auto">
            <a:xfrm>
              <a:off x="612" y="2407"/>
              <a:ext cx="7" cy="5"/>
            </a:xfrm>
            <a:custGeom>
              <a:avLst/>
              <a:gdLst>
                <a:gd name="T0" fmla="*/ 6 w 7"/>
                <a:gd name="T1" fmla="*/ 2 h 5"/>
                <a:gd name="T2" fmla="*/ 6 w 7"/>
                <a:gd name="T3" fmla="*/ 4 h 5"/>
                <a:gd name="T4" fmla="*/ 5 w 7"/>
                <a:gd name="T5" fmla="*/ 4 h 5"/>
                <a:gd name="T6" fmla="*/ 2 w 7"/>
                <a:gd name="T7" fmla="*/ 4 h 5"/>
                <a:gd name="T8" fmla="*/ 1 w 7"/>
                <a:gd name="T9" fmla="*/ 3 h 5"/>
                <a:gd name="T10" fmla="*/ 0 w 7"/>
                <a:gd name="T11" fmla="*/ 2 h 5"/>
                <a:gd name="T12" fmla="*/ 1 w 7"/>
                <a:gd name="T13" fmla="*/ 0 h 5"/>
                <a:gd name="T14" fmla="*/ 3 w 7"/>
                <a:gd name="T15" fmla="*/ 0 h 5"/>
                <a:gd name="T16" fmla="*/ 5 w 7"/>
                <a:gd name="T17" fmla="*/ 0 h 5"/>
                <a:gd name="T18" fmla="*/ 6 w 7"/>
                <a:gd name="T19" fmla="*/ 2 h 5"/>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7"/>
                <a:gd name="T31" fmla="*/ 0 h 5"/>
                <a:gd name="T32" fmla="*/ 7 w 7"/>
                <a:gd name="T33" fmla="*/ 5 h 5"/>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7" h="5">
                  <a:moveTo>
                    <a:pt x="6" y="2"/>
                  </a:moveTo>
                  <a:lnTo>
                    <a:pt x="6" y="4"/>
                  </a:lnTo>
                  <a:lnTo>
                    <a:pt x="5" y="4"/>
                  </a:lnTo>
                  <a:lnTo>
                    <a:pt x="2" y="4"/>
                  </a:lnTo>
                  <a:lnTo>
                    <a:pt x="1" y="3"/>
                  </a:lnTo>
                  <a:lnTo>
                    <a:pt x="0" y="2"/>
                  </a:lnTo>
                  <a:lnTo>
                    <a:pt x="1" y="0"/>
                  </a:lnTo>
                  <a:lnTo>
                    <a:pt x="3" y="0"/>
                  </a:lnTo>
                  <a:lnTo>
                    <a:pt x="5" y="0"/>
                  </a:lnTo>
                  <a:lnTo>
                    <a:pt x="6" y="2"/>
                  </a:lnTo>
                </a:path>
              </a:pathLst>
            </a:custGeom>
            <a:noFill/>
            <a:ln w="12700" cap="rnd" cmpd="sng">
              <a:solidFill>
                <a:srgbClr val="FFFFFF"/>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en-US" sz="1477" dirty="0"/>
            </a:p>
          </p:txBody>
        </p:sp>
        <p:sp>
          <p:nvSpPr>
            <p:cNvPr id="37964" name="Freeform 62"/>
            <p:cNvSpPr>
              <a:spLocks/>
            </p:cNvSpPr>
            <p:nvPr/>
          </p:nvSpPr>
          <p:spPr bwMode="auto">
            <a:xfrm>
              <a:off x="703" y="2477"/>
              <a:ext cx="7" cy="6"/>
            </a:xfrm>
            <a:custGeom>
              <a:avLst/>
              <a:gdLst>
                <a:gd name="T0" fmla="*/ 6 w 7"/>
                <a:gd name="T1" fmla="*/ 3 h 6"/>
                <a:gd name="T2" fmla="*/ 6 w 7"/>
                <a:gd name="T3" fmla="*/ 4 h 6"/>
                <a:gd name="T4" fmla="*/ 5 w 7"/>
                <a:gd name="T5" fmla="*/ 5 h 6"/>
                <a:gd name="T6" fmla="*/ 2 w 7"/>
                <a:gd name="T7" fmla="*/ 5 h 6"/>
                <a:gd name="T8" fmla="*/ 1 w 7"/>
                <a:gd name="T9" fmla="*/ 4 h 6"/>
                <a:gd name="T10" fmla="*/ 0 w 7"/>
                <a:gd name="T11" fmla="*/ 2 h 6"/>
                <a:gd name="T12" fmla="*/ 1 w 7"/>
                <a:gd name="T13" fmla="*/ 0 h 6"/>
                <a:gd name="T14" fmla="*/ 3 w 7"/>
                <a:gd name="T15" fmla="*/ 0 h 6"/>
                <a:gd name="T16" fmla="*/ 5 w 7"/>
                <a:gd name="T17" fmla="*/ 1 h 6"/>
                <a:gd name="T18" fmla="*/ 6 w 7"/>
                <a:gd name="T19" fmla="*/ 3 h 6"/>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7"/>
                <a:gd name="T31" fmla="*/ 0 h 6"/>
                <a:gd name="T32" fmla="*/ 7 w 7"/>
                <a:gd name="T33" fmla="*/ 6 h 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7" h="6">
                  <a:moveTo>
                    <a:pt x="6" y="3"/>
                  </a:moveTo>
                  <a:lnTo>
                    <a:pt x="6" y="4"/>
                  </a:lnTo>
                  <a:lnTo>
                    <a:pt x="5" y="5"/>
                  </a:lnTo>
                  <a:lnTo>
                    <a:pt x="2" y="5"/>
                  </a:lnTo>
                  <a:lnTo>
                    <a:pt x="1" y="4"/>
                  </a:lnTo>
                  <a:lnTo>
                    <a:pt x="0" y="2"/>
                  </a:lnTo>
                  <a:lnTo>
                    <a:pt x="1" y="0"/>
                  </a:lnTo>
                  <a:lnTo>
                    <a:pt x="3" y="0"/>
                  </a:lnTo>
                  <a:lnTo>
                    <a:pt x="5" y="1"/>
                  </a:lnTo>
                  <a:lnTo>
                    <a:pt x="6" y="3"/>
                  </a:lnTo>
                </a:path>
              </a:pathLst>
            </a:custGeom>
            <a:solidFill>
              <a:srgbClr val="000000"/>
            </a:solidFill>
            <a:ln w="12700" cap="rnd" cmpd="sng">
              <a:solidFill>
                <a:srgbClr val="FFFFFF"/>
              </a:solidFill>
              <a:prstDash val="solid"/>
              <a:round/>
              <a:headEnd type="none" w="med" len="med"/>
              <a:tailEnd type="none" w="med" len="med"/>
            </a:ln>
          </p:spPr>
          <p:txBody>
            <a:bodyPr/>
            <a:lstStyle/>
            <a:p>
              <a:endParaRPr lang="en-US" sz="1477" dirty="0"/>
            </a:p>
          </p:txBody>
        </p:sp>
        <p:sp>
          <p:nvSpPr>
            <p:cNvPr id="37965" name="Freeform 63"/>
            <p:cNvSpPr>
              <a:spLocks/>
            </p:cNvSpPr>
            <p:nvPr/>
          </p:nvSpPr>
          <p:spPr bwMode="auto">
            <a:xfrm>
              <a:off x="703" y="2477"/>
              <a:ext cx="7" cy="6"/>
            </a:xfrm>
            <a:custGeom>
              <a:avLst/>
              <a:gdLst>
                <a:gd name="T0" fmla="*/ 6 w 7"/>
                <a:gd name="T1" fmla="*/ 3 h 6"/>
                <a:gd name="T2" fmla="*/ 6 w 7"/>
                <a:gd name="T3" fmla="*/ 4 h 6"/>
                <a:gd name="T4" fmla="*/ 5 w 7"/>
                <a:gd name="T5" fmla="*/ 5 h 6"/>
                <a:gd name="T6" fmla="*/ 2 w 7"/>
                <a:gd name="T7" fmla="*/ 5 h 6"/>
                <a:gd name="T8" fmla="*/ 1 w 7"/>
                <a:gd name="T9" fmla="*/ 4 h 6"/>
                <a:gd name="T10" fmla="*/ 0 w 7"/>
                <a:gd name="T11" fmla="*/ 2 h 6"/>
                <a:gd name="T12" fmla="*/ 1 w 7"/>
                <a:gd name="T13" fmla="*/ 0 h 6"/>
                <a:gd name="T14" fmla="*/ 3 w 7"/>
                <a:gd name="T15" fmla="*/ 0 h 6"/>
                <a:gd name="T16" fmla="*/ 5 w 7"/>
                <a:gd name="T17" fmla="*/ 1 h 6"/>
                <a:gd name="T18" fmla="*/ 6 w 7"/>
                <a:gd name="T19" fmla="*/ 3 h 6"/>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7"/>
                <a:gd name="T31" fmla="*/ 0 h 6"/>
                <a:gd name="T32" fmla="*/ 7 w 7"/>
                <a:gd name="T33" fmla="*/ 6 h 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7" h="6">
                  <a:moveTo>
                    <a:pt x="6" y="3"/>
                  </a:moveTo>
                  <a:lnTo>
                    <a:pt x="6" y="4"/>
                  </a:lnTo>
                  <a:lnTo>
                    <a:pt x="5" y="5"/>
                  </a:lnTo>
                  <a:lnTo>
                    <a:pt x="2" y="5"/>
                  </a:lnTo>
                  <a:lnTo>
                    <a:pt x="1" y="4"/>
                  </a:lnTo>
                  <a:lnTo>
                    <a:pt x="0" y="2"/>
                  </a:lnTo>
                  <a:lnTo>
                    <a:pt x="1" y="0"/>
                  </a:lnTo>
                  <a:lnTo>
                    <a:pt x="3" y="0"/>
                  </a:lnTo>
                  <a:lnTo>
                    <a:pt x="5" y="1"/>
                  </a:lnTo>
                  <a:lnTo>
                    <a:pt x="6" y="3"/>
                  </a:lnTo>
                </a:path>
              </a:pathLst>
            </a:custGeom>
            <a:noFill/>
            <a:ln w="12700" cap="rnd" cmpd="sng">
              <a:solidFill>
                <a:srgbClr val="FFFFFF"/>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en-US" sz="1477" dirty="0"/>
            </a:p>
          </p:txBody>
        </p:sp>
        <p:sp>
          <p:nvSpPr>
            <p:cNvPr id="37966" name="Freeform 64"/>
            <p:cNvSpPr>
              <a:spLocks/>
            </p:cNvSpPr>
            <p:nvPr/>
          </p:nvSpPr>
          <p:spPr bwMode="auto">
            <a:xfrm>
              <a:off x="697" y="2463"/>
              <a:ext cx="9" cy="6"/>
            </a:xfrm>
            <a:custGeom>
              <a:avLst/>
              <a:gdLst>
                <a:gd name="T0" fmla="*/ 14 w 8"/>
                <a:gd name="T1" fmla="*/ 2 h 6"/>
                <a:gd name="T2" fmla="*/ 11 w 8"/>
                <a:gd name="T3" fmla="*/ 4 h 6"/>
                <a:gd name="T4" fmla="*/ 2 w 8"/>
                <a:gd name="T5" fmla="*/ 5 h 6"/>
                <a:gd name="T6" fmla="*/ 1 w 8"/>
                <a:gd name="T7" fmla="*/ 4 h 6"/>
                <a:gd name="T8" fmla="*/ 0 w 8"/>
                <a:gd name="T9" fmla="*/ 2 h 6"/>
                <a:gd name="T10" fmla="*/ 2 w 8"/>
                <a:gd name="T11" fmla="*/ 1 h 6"/>
                <a:gd name="T12" fmla="*/ 10 w 8"/>
                <a:gd name="T13" fmla="*/ 0 h 6"/>
                <a:gd name="T14" fmla="*/ 12 w 8"/>
                <a:gd name="T15" fmla="*/ 1 h 6"/>
                <a:gd name="T16" fmla="*/ 14 w 8"/>
                <a:gd name="T17" fmla="*/ 2 h 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8"/>
                <a:gd name="T28" fmla="*/ 0 h 6"/>
                <a:gd name="T29" fmla="*/ 8 w 8"/>
                <a:gd name="T30" fmla="*/ 6 h 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8" h="6">
                  <a:moveTo>
                    <a:pt x="7" y="2"/>
                  </a:moveTo>
                  <a:lnTo>
                    <a:pt x="5" y="4"/>
                  </a:lnTo>
                  <a:lnTo>
                    <a:pt x="2" y="5"/>
                  </a:lnTo>
                  <a:lnTo>
                    <a:pt x="1" y="4"/>
                  </a:lnTo>
                  <a:lnTo>
                    <a:pt x="0" y="2"/>
                  </a:lnTo>
                  <a:lnTo>
                    <a:pt x="2" y="1"/>
                  </a:lnTo>
                  <a:lnTo>
                    <a:pt x="4" y="0"/>
                  </a:lnTo>
                  <a:lnTo>
                    <a:pt x="6" y="1"/>
                  </a:lnTo>
                  <a:lnTo>
                    <a:pt x="7" y="2"/>
                  </a:lnTo>
                </a:path>
              </a:pathLst>
            </a:custGeom>
            <a:solidFill>
              <a:srgbClr val="000000"/>
            </a:solidFill>
            <a:ln w="12700" cap="rnd" cmpd="sng">
              <a:solidFill>
                <a:srgbClr val="FFFFFF"/>
              </a:solidFill>
              <a:prstDash val="solid"/>
              <a:round/>
              <a:headEnd type="none" w="med" len="med"/>
              <a:tailEnd type="none" w="med" len="med"/>
            </a:ln>
          </p:spPr>
          <p:txBody>
            <a:bodyPr/>
            <a:lstStyle/>
            <a:p>
              <a:endParaRPr lang="en-US" sz="1477" dirty="0"/>
            </a:p>
          </p:txBody>
        </p:sp>
        <p:sp>
          <p:nvSpPr>
            <p:cNvPr id="37967" name="Freeform 65"/>
            <p:cNvSpPr>
              <a:spLocks/>
            </p:cNvSpPr>
            <p:nvPr/>
          </p:nvSpPr>
          <p:spPr bwMode="auto">
            <a:xfrm>
              <a:off x="697" y="2463"/>
              <a:ext cx="9" cy="6"/>
            </a:xfrm>
            <a:custGeom>
              <a:avLst/>
              <a:gdLst>
                <a:gd name="T0" fmla="*/ 14 w 8"/>
                <a:gd name="T1" fmla="*/ 2 h 6"/>
                <a:gd name="T2" fmla="*/ 11 w 8"/>
                <a:gd name="T3" fmla="*/ 4 h 6"/>
                <a:gd name="T4" fmla="*/ 2 w 8"/>
                <a:gd name="T5" fmla="*/ 5 h 6"/>
                <a:gd name="T6" fmla="*/ 1 w 8"/>
                <a:gd name="T7" fmla="*/ 4 h 6"/>
                <a:gd name="T8" fmla="*/ 0 w 8"/>
                <a:gd name="T9" fmla="*/ 2 h 6"/>
                <a:gd name="T10" fmla="*/ 2 w 8"/>
                <a:gd name="T11" fmla="*/ 1 h 6"/>
                <a:gd name="T12" fmla="*/ 10 w 8"/>
                <a:gd name="T13" fmla="*/ 0 h 6"/>
                <a:gd name="T14" fmla="*/ 12 w 8"/>
                <a:gd name="T15" fmla="*/ 1 h 6"/>
                <a:gd name="T16" fmla="*/ 14 w 8"/>
                <a:gd name="T17" fmla="*/ 2 h 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8"/>
                <a:gd name="T28" fmla="*/ 0 h 6"/>
                <a:gd name="T29" fmla="*/ 8 w 8"/>
                <a:gd name="T30" fmla="*/ 6 h 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8" h="6">
                  <a:moveTo>
                    <a:pt x="7" y="2"/>
                  </a:moveTo>
                  <a:lnTo>
                    <a:pt x="5" y="4"/>
                  </a:lnTo>
                  <a:lnTo>
                    <a:pt x="2" y="5"/>
                  </a:lnTo>
                  <a:lnTo>
                    <a:pt x="1" y="4"/>
                  </a:lnTo>
                  <a:lnTo>
                    <a:pt x="0" y="2"/>
                  </a:lnTo>
                  <a:lnTo>
                    <a:pt x="2" y="1"/>
                  </a:lnTo>
                  <a:lnTo>
                    <a:pt x="4" y="0"/>
                  </a:lnTo>
                  <a:lnTo>
                    <a:pt x="6" y="1"/>
                  </a:lnTo>
                  <a:lnTo>
                    <a:pt x="7" y="2"/>
                  </a:lnTo>
                </a:path>
              </a:pathLst>
            </a:custGeom>
            <a:noFill/>
            <a:ln w="12700" cap="rnd" cmpd="sng">
              <a:solidFill>
                <a:srgbClr val="FFFFFF"/>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en-US" sz="1477" dirty="0"/>
            </a:p>
          </p:txBody>
        </p:sp>
        <p:sp>
          <p:nvSpPr>
            <p:cNvPr id="37968" name="Freeform 66"/>
            <p:cNvSpPr>
              <a:spLocks/>
            </p:cNvSpPr>
            <p:nvPr/>
          </p:nvSpPr>
          <p:spPr bwMode="auto">
            <a:xfrm>
              <a:off x="699" y="2446"/>
              <a:ext cx="7" cy="8"/>
            </a:xfrm>
            <a:custGeom>
              <a:avLst/>
              <a:gdLst>
                <a:gd name="T0" fmla="*/ 13 w 6"/>
                <a:gd name="T1" fmla="*/ 3 h 8"/>
                <a:gd name="T2" fmla="*/ 11 w 6"/>
                <a:gd name="T3" fmla="*/ 6 h 8"/>
                <a:gd name="T4" fmla="*/ 9 w 6"/>
                <a:gd name="T5" fmla="*/ 7 h 8"/>
                <a:gd name="T6" fmla="*/ 0 w 6"/>
                <a:gd name="T7" fmla="*/ 6 h 8"/>
                <a:gd name="T8" fmla="*/ 0 w 6"/>
                <a:gd name="T9" fmla="*/ 3 h 8"/>
                <a:gd name="T10" fmla="*/ 0 w 6"/>
                <a:gd name="T11" fmla="*/ 1 h 8"/>
                <a:gd name="T12" fmla="*/ 1 w 6"/>
                <a:gd name="T13" fmla="*/ 0 h 8"/>
                <a:gd name="T14" fmla="*/ 11 w 6"/>
                <a:gd name="T15" fmla="*/ 1 h 8"/>
                <a:gd name="T16" fmla="*/ 13 w 6"/>
                <a:gd name="T17" fmla="*/ 3 h 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
                <a:gd name="T28" fmla="*/ 0 h 8"/>
                <a:gd name="T29" fmla="*/ 6 w 6"/>
                <a:gd name="T30" fmla="*/ 8 h 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 h="8">
                  <a:moveTo>
                    <a:pt x="5" y="3"/>
                  </a:moveTo>
                  <a:lnTo>
                    <a:pt x="4" y="6"/>
                  </a:lnTo>
                  <a:lnTo>
                    <a:pt x="3" y="7"/>
                  </a:lnTo>
                  <a:lnTo>
                    <a:pt x="0" y="6"/>
                  </a:lnTo>
                  <a:lnTo>
                    <a:pt x="0" y="3"/>
                  </a:lnTo>
                  <a:lnTo>
                    <a:pt x="0" y="1"/>
                  </a:lnTo>
                  <a:lnTo>
                    <a:pt x="1" y="0"/>
                  </a:lnTo>
                  <a:lnTo>
                    <a:pt x="4" y="1"/>
                  </a:lnTo>
                  <a:lnTo>
                    <a:pt x="5" y="3"/>
                  </a:lnTo>
                </a:path>
              </a:pathLst>
            </a:custGeom>
            <a:solidFill>
              <a:srgbClr val="000000"/>
            </a:solidFill>
            <a:ln w="12700" cap="rnd" cmpd="sng">
              <a:solidFill>
                <a:srgbClr val="FFFFFF"/>
              </a:solidFill>
              <a:prstDash val="solid"/>
              <a:round/>
              <a:headEnd type="none" w="med" len="med"/>
              <a:tailEnd type="none" w="med" len="med"/>
            </a:ln>
          </p:spPr>
          <p:txBody>
            <a:bodyPr/>
            <a:lstStyle/>
            <a:p>
              <a:endParaRPr lang="en-US" sz="1477" dirty="0"/>
            </a:p>
          </p:txBody>
        </p:sp>
        <p:sp>
          <p:nvSpPr>
            <p:cNvPr id="37969" name="Freeform 67"/>
            <p:cNvSpPr>
              <a:spLocks/>
            </p:cNvSpPr>
            <p:nvPr/>
          </p:nvSpPr>
          <p:spPr bwMode="auto">
            <a:xfrm>
              <a:off x="699" y="2446"/>
              <a:ext cx="7" cy="8"/>
            </a:xfrm>
            <a:custGeom>
              <a:avLst/>
              <a:gdLst>
                <a:gd name="T0" fmla="*/ 13 w 6"/>
                <a:gd name="T1" fmla="*/ 3 h 8"/>
                <a:gd name="T2" fmla="*/ 11 w 6"/>
                <a:gd name="T3" fmla="*/ 6 h 8"/>
                <a:gd name="T4" fmla="*/ 9 w 6"/>
                <a:gd name="T5" fmla="*/ 7 h 8"/>
                <a:gd name="T6" fmla="*/ 0 w 6"/>
                <a:gd name="T7" fmla="*/ 6 h 8"/>
                <a:gd name="T8" fmla="*/ 0 w 6"/>
                <a:gd name="T9" fmla="*/ 3 h 8"/>
                <a:gd name="T10" fmla="*/ 0 w 6"/>
                <a:gd name="T11" fmla="*/ 1 h 8"/>
                <a:gd name="T12" fmla="*/ 1 w 6"/>
                <a:gd name="T13" fmla="*/ 0 h 8"/>
                <a:gd name="T14" fmla="*/ 11 w 6"/>
                <a:gd name="T15" fmla="*/ 1 h 8"/>
                <a:gd name="T16" fmla="*/ 13 w 6"/>
                <a:gd name="T17" fmla="*/ 3 h 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
                <a:gd name="T28" fmla="*/ 0 h 8"/>
                <a:gd name="T29" fmla="*/ 6 w 6"/>
                <a:gd name="T30" fmla="*/ 8 h 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 h="8">
                  <a:moveTo>
                    <a:pt x="5" y="3"/>
                  </a:moveTo>
                  <a:lnTo>
                    <a:pt x="4" y="6"/>
                  </a:lnTo>
                  <a:lnTo>
                    <a:pt x="3" y="7"/>
                  </a:lnTo>
                  <a:lnTo>
                    <a:pt x="0" y="6"/>
                  </a:lnTo>
                  <a:lnTo>
                    <a:pt x="0" y="3"/>
                  </a:lnTo>
                  <a:lnTo>
                    <a:pt x="0" y="1"/>
                  </a:lnTo>
                  <a:lnTo>
                    <a:pt x="1" y="0"/>
                  </a:lnTo>
                  <a:lnTo>
                    <a:pt x="4" y="1"/>
                  </a:lnTo>
                  <a:lnTo>
                    <a:pt x="5" y="3"/>
                  </a:lnTo>
                </a:path>
              </a:pathLst>
            </a:custGeom>
            <a:noFill/>
            <a:ln w="12700" cap="rnd" cmpd="sng">
              <a:solidFill>
                <a:srgbClr val="FFFFFF"/>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en-US" sz="1477" dirty="0"/>
            </a:p>
          </p:txBody>
        </p:sp>
        <p:sp>
          <p:nvSpPr>
            <p:cNvPr id="37970" name="Freeform 68"/>
            <p:cNvSpPr>
              <a:spLocks/>
            </p:cNvSpPr>
            <p:nvPr/>
          </p:nvSpPr>
          <p:spPr bwMode="auto">
            <a:xfrm>
              <a:off x="708" y="2434"/>
              <a:ext cx="8" cy="6"/>
            </a:xfrm>
            <a:custGeom>
              <a:avLst/>
              <a:gdLst>
                <a:gd name="T0" fmla="*/ 13 w 7"/>
                <a:gd name="T1" fmla="*/ 2 h 6"/>
                <a:gd name="T2" fmla="*/ 13 w 7"/>
                <a:gd name="T3" fmla="*/ 4 h 6"/>
                <a:gd name="T4" fmla="*/ 11 w 7"/>
                <a:gd name="T5" fmla="*/ 5 h 6"/>
                <a:gd name="T6" fmla="*/ 2 w 7"/>
                <a:gd name="T7" fmla="*/ 5 h 6"/>
                <a:gd name="T8" fmla="*/ 1 w 7"/>
                <a:gd name="T9" fmla="*/ 3 h 6"/>
                <a:gd name="T10" fmla="*/ 0 w 7"/>
                <a:gd name="T11" fmla="*/ 1 h 6"/>
                <a:gd name="T12" fmla="*/ 1 w 7"/>
                <a:gd name="T13" fmla="*/ 0 h 6"/>
                <a:gd name="T14" fmla="*/ 10 w 7"/>
                <a:gd name="T15" fmla="*/ 0 h 6"/>
                <a:gd name="T16" fmla="*/ 11 w 7"/>
                <a:gd name="T17" fmla="*/ 1 h 6"/>
                <a:gd name="T18" fmla="*/ 13 w 7"/>
                <a:gd name="T19" fmla="*/ 2 h 6"/>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7"/>
                <a:gd name="T31" fmla="*/ 0 h 6"/>
                <a:gd name="T32" fmla="*/ 7 w 7"/>
                <a:gd name="T33" fmla="*/ 6 h 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7" h="6">
                  <a:moveTo>
                    <a:pt x="6" y="2"/>
                  </a:moveTo>
                  <a:lnTo>
                    <a:pt x="6" y="4"/>
                  </a:lnTo>
                  <a:lnTo>
                    <a:pt x="5" y="5"/>
                  </a:lnTo>
                  <a:lnTo>
                    <a:pt x="2" y="5"/>
                  </a:lnTo>
                  <a:lnTo>
                    <a:pt x="1" y="3"/>
                  </a:lnTo>
                  <a:lnTo>
                    <a:pt x="0" y="1"/>
                  </a:lnTo>
                  <a:lnTo>
                    <a:pt x="1" y="0"/>
                  </a:lnTo>
                  <a:lnTo>
                    <a:pt x="4" y="0"/>
                  </a:lnTo>
                  <a:lnTo>
                    <a:pt x="5" y="1"/>
                  </a:lnTo>
                  <a:lnTo>
                    <a:pt x="6" y="2"/>
                  </a:lnTo>
                </a:path>
              </a:pathLst>
            </a:custGeom>
            <a:solidFill>
              <a:srgbClr val="000000"/>
            </a:solidFill>
            <a:ln w="12700" cap="rnd" cmpd="sng">
              <a:solidFill>
                <a:srgbClr val="FFFFFF"/>
              </a:solidFill>
              <a:prstDash val="solid"/>
              <a:round/>
              <a:headEnd type="none" w="med" len="med"/>
              <a:tailEnd type="none" w="med" len="med"/>
            </a:ln>
          </p:spPr>
          <p:txBody>
            <a:bodyPr/>
            <a:lstStyle/>
            <a:p>
              <a:endParaRPr lang="en-US" sz="1477" dirty="0"/>
            </a:p>
          </p:txBody>
        </p:sp>
        <p:sp>
          <p:nvSpPr>
            <p:cNvPr id="37971" name="Freeform 69"/>
            <p:cNvSpPr>
              <a:spLocks/>
            </p:cNvSpPr>
            <p:nvPr/>
          </p:nvSpPr>
          <p:spPr bwMode="auto">
            <a:xfrm>
              <a:off x="708" y="2434"/>
              <a:ext cx="8" cy="6"/>
            </a:xfrm>
            <a:custGeom>
              <a:avLst/>
              <a:gdLst>
                <a:gd name="T0" fmla="*/ 13 w 7"/>
                <a:gd name="T1" fmla="*/ 2 h 6"/>
                <a:gd name="T2" fmla="*/ 13 w 7"/>
                <a:gd name="T3" fmla="*/ 4 h 6"/>
                <a:gd name="T4" fmla="*/ 11 w 7"/>
                <a:gd name="T5" fmla="*/ 5 h 6"/>
                <a:gd name="T6" fmla="*/ 2 w 7"/>
                <a:gd name="T7" fmla="*/ 5 h 6"/>
                <a:gd name="T8" fmla="*/ 1 w 7"/>
                <a:gd name="T9" fmla="*/ 3 h 6"/>
                <a:gd name="T10" fmla="*/ 0 w 7"/>
                <a:gd name="T11" fmla="*/ 1 h 6"/>
                <a:gd name="T12" fmla="*/ 1 w 7"/>
                <a:gd name="T13" fmla="*/ 0 h 6"/>
                <a:gd name="T14" fmla="*/ 10 w 7"/>
                <a:gd name="T15" fmla="*/ 0 h 6"/>
                <a:gd name="T16" fmla="*/ 11 w 7"/>
                <a:gd name="T17" fmla="*/ 1 h 6"/>
                <a:gd name="T18" fmla="*/ 13 w 7"/>
                <a:gd name="T19" fmla="*/ 2 h 6"/>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7"/>
                <a:gd name="T31" fmla="*/ 0 h 6"/>
                <a:gd name="T32" fmla="*/ 7 w 7"/>
                <a:gd name="T33" fmla="*/ 6 h 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7" h="6">
                  <a:moveTo>
                    <a:pt x="6" y="2"/>
                  </a:moveTo>
                  <a:lnTo>
                    <a:pt x="6" y="4"/>
                  </a:lnTo>
                  <a:lnTo>
                    <a:pt x="5" y="5"/>
                  </a:lnTo>
                  <a:lnTo>
                    <a:pt x="2" y="5"/>
                  </a:lnTo>
                  <a:lnTo>
                    <a:pt x="1" y="3"/>
                  </a:lnTo>
                  <a:lnTo>
                    <a:pt x="0" y="1"/>
                  </a:lnTo>
                  <a:lnTo>
                    <a:pt x="1" y="0"/>
                  </a:lnTo>
                  <a:lnTo>
                    <a:pt x="4" y="0"/>
                  </a:lnTo>
                  <a:lnTo>
                    <a:pt x="5" y="1"/>
                  </a:lnTo>
                  <a:lnTo>
                    <a:pt x="6" y="2"/>
                  </a:lnTo>
                </a:path>
              </a:pathLst>
            </a:custGeom>
            <a:noFill/>
            <a:ln w="12700" cap="rnd" cmpd="sng">
              <a:solidFill>
                <a:srgbClr val="FFFFFF"/>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en-US" sz="1477" dirty="0"/>
            </a:p>
          </p:txBody>
        </p:sp>
        <p:sp>
          <p:nvSpPr>
            <p:cNvPr id="37972" name="Freeform 70"/>
            <p:cNvSpPr>
              <a:spLocks/>
            </p:cNvSpPr>
            <p:nvPr/>
          </p:nvSpPr>
          <p:spPr bwMode="auto">
            <a:xfrm>
              <a:off x="722" y="2420"/>
              <a:ext cx="7" cy="8"/>
            </a:xfrm>
            <a:custGeom>
              <a:avLst/>
              <a:gdLst>
                <a:gd name="T0" fmla="*/ 13 w 6"/>
                <a:gd name="T1" fmla="*/ 3 h 8"/>
                <a:gd name="T2" fmla="*/ 11 w 6"/>
                <a:gd name="T3" fmla="*/ 5 h 8"/>
                <a:gd name="T4" fmla="*/ 2 w 6"/>
                <a:gd name="T5" fmla="*/ 7 h 8"/>
                <a:gd name="T6" fmla="*/ 0 w 6"/>
                <a:gd name="T7" fmla="*/ 6 h 8"/>
                <a:gd name="T8" fmla="*/ 0 w 6"/>
                <a:gd name="T9" fmla="*/ 4 h 8"/>
                <a:gd name="T10" fmla="*/ 0 w 6"/>
                <a:gd name="T11" fmla="*/ 3 h 8"/>
                <a:gd name="T12" fmla="*/ 1 w 6"/>
                <a:gd name="T13" fmla="*/ 1 h 8"/>
                <a:gd name="T14" fmla="*/ 9 w 6"/>
                <a:gd name="T15" fmla="*/ 0 h 8"/>
                <a:gd name="T16" fmla="*/ 13 w 6"/>
                <a:gd name="T17" fmla="*/ 2 h 8"/>
                <a:gd name="T18" fmla="*/ 13 w 6"/>
                <a:gd name="T19" fmla="*/ 3 h 8"/>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6"/>
                <a:gd name="T31" fmla="*/ 0 h 8"/>
                <a:gd name="T32" fmla="*/ 6 w 6"/>
                <a:gd name="T33" fmla="*/ 8 h 8"/>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6" h="8">
                  <a:moveTo>
                    <a:pt x="5" y="3"/>
                  </a:moveTo>
                  <a:lnTo>
                    <a:pt x="4" y="5"/>
                  </a:lnTo>
                  <a:lnTo>
                    <a:pt x="2" y="7"/>
                  </a:lnTo>
                  <a:lnTo>
                    <a:pt x="0" y="6"/>
                  </a:lnTo>
                  <a:lnTo>
                    <a:pt x="0" y="4"/>
                  </a:lnTo>
                  <a:lnTo>
                    <a:pt x="0" y="3"/>
                  </a:lnTo>
                  <a:lnTo>
                    <a:pt x="1" y="1"/>
                  </a:lnTo>
                  <a:lnTo>
                    <a:pt x="3" y="0"/>
                  </a:lnTo>
                  <a:lnTo>
                    <a:pt x="5" y="2"/>
                  </a:lnTo>
                  <a:lnTo>
                    <a:pt x="5" y="3"/>
                  </a:lnTo>
                </a:path>
              </a:pathLst>
            </a:custGeom>
            <a:solidFill>
              <a:srgbClr val="000000"/>
            </a:solidFill>
            <a:ln w="12700" cap="rnd" cmpd="sng">
              <a:solidFill>
                <a:srgbClr val="FFFFFF"/>
              </a:solidFill>
              <a:prstDash val="solid"/>
              <a:round/>
              <a:headEnd type="none" w="med" len="med"/>
              <a:tailEnd type="none" w="med" len="med"/>
            </a:ln>
          </p:spPr>
          <p:txBody>
            <a:bodyPr/>
            <a:lstStyle/>
            <a:p>
              <a:endParaRPr lang="en-US" sz="1477" dirty="0"/>
            </a:p>
          </p:txBody>
        </p:sp>
        <p:sp>
          <p:nvSpPr>
            <p:cNvPr id="37973" name="Freeform 71"/>
            <p:cNvSpPr>
              <a:spLocks/>
            </p:cNvSpPr>
            <p:nvPr/>
          </p:nvSpPr>
          <p:spPr bwMode="auto">
            <a:xfrm>
              <a:off x="722" y="2420"/>
              <a:ext cx="7" cy="8"/>
            </a:xfrm>
            <a:custGeom>
              <a:avLst/>
              <a:gdLst>
                <a:gd name="T0" fmla="*/ 13 w 6"/>
                <a:gd name="T1" fmla="*/ 3 h 8"/>
                <a:gd name="T2" fmla="*/ 11 w 6"/>
                <a:gd name="T3" fmla="*/ 5 h 8"/>
                <a:gd name="T4" fmla="*/ 2 w 6"/>
                <a:gd name="T5" fmla="*/ 7 h 8"/>
                <a:gd name="T6" fmla="*/ 0 w 6"/>
                <a:gd name="T7" fmla="*/ 6 h 8"/>
                <a:gd name="T8" fmla="*/ 0 w 6"/>
                <a:gd name="T9" fmla="*/ 4 h 8"/>
                <a:gd name="T10" fmla="*/ 0 w 6"/>
                <a:gd name="T11" fmla="*/ 3 h 8"/>
                <a:gd name="T12" fmla="*/ 1 w 6"/>
                <a:gd name="T13" fmla="*/ 1 h 8"/>
                <a:gd name="T14" fmla="*/ 9 w 6"/>
                <a:gd name="T15" fmla="*/ 0 h 8"/>
                <a:gd name="T16" fmla="*/ 13 w 6"/>
                <a:gd name="T17" fmla="*/ 2 h 8"/>
                <a:gd name="T18" fmla="*/ 13 w 6"/>
                <a:gd name="T19" fmla="*/ 3 h 8"/>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6"/>
                <a:gd name="T31" fmla="*/ 0 h 8"/>
                <a:gd name="T32" fmla="*/ 6 w 6"/>
                <a:gd name="T33" fmla="*/ 8 h 8"/>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6" h="8">
                  <a:moveTo>
                    <a:pt x="5" y="3"/>
                  </a:moveTo>
                  <a:lnTo>
                    <a:pt x="4" y="5"/>
                  </a:lnTo>
                  <a:lnTo>
                    <a:pt x="2" y="7"/>
                  </a:lnTo>
                  <a:lnTo>
                    <a:pt x="0" y="6"/>
                  </a:lnTo>
                  <a:lnTo>
                    <a:pt x="0" y="4"/>
                  </a:lnTo>
                  <a:lnTo>
                    <a:pt x="0" y="3"/>
                  </a:lnTo>
                  <a:lnTo>
                    <a:pt x="1" y="1"/>
                  </a:lnTo>
                  <a:lnTo>
                    <a:pt x="3" y="0"/>
                  </a:lnTo>
                  <a:lnTo>
                    <a:pt x="5" y="2"/>
                  </a:lnTo>
                  <a:lnTo>
                    <a:pt x="5" y="3"/>
                  </a:lnTo>
                </a:path>
              </a:pathLst>
            </a:custGeom>
            <a:noFill/>
            <a:ln w="12700" cap="rnd" cmpd="sng">
              <a:solidFill>
                <a:srgbClr val="FFFFFF"/>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en-US" sz="1477" dirty="0"/>
            </a:p>
          </p:txBody>
        </p:sp>
        <p:sp>
          <p:nvSpPr>
            <p:cNvPr id="37974" name="Freeform 72"/>
            <p:cNvSpPr>
              <a:spLocks/>
            </p:cNvSpPr>
            <p:nvPr/>
          </p:nvSpPr>
          <p:spPr bwMode="auto">
            <a:xfrm>
              <a:off x="735" y="2411"/>
              <a:ext cx="8" cy="6"/>
            </a:xfrm>
            <a:custGeom>
              <a:avLst/>
              <a:gdLst>
                <a:gd name="T0" fmla="*/ 13 w 7"/>
                <a:gd name="T1" fmla="*/ 3 h 6"/>
                <a:gd name="T2" fmla="*/ 13 w 7"/>
                <a:gd name="T3" fmla="*/ 4 h 6"/>
                <a:gd name="T4" fmla="*/ 11 w 7"/>
                <a:gd name="T5" fmla="*/ 5 h 6"/>
                <a:gd name="T6" fmla="*/ 2 w 7"/>
                <a:gd name="T7" fmla="*/ 5 h 6"/>
                <a:gd name="T8" fmla="*/ 1 w 7"/>
                <a:gd name="T9" fmla="*/ 3 h 6"/>
                <a:gd name="T10" fmla="*/ 0 w 7"/>
                <a:gd name="T11" fmla="*/ 2 h 6"/>
                <a:gd name="T12" fmla="*/ 1 w 7"/>
                <a:gd name="T13" fmla="*/ 0 h 6"/>
                <a:gd name="T14" fmla="*/ 10 w 7"/>
                <a:gd name="T15" fmla="*/ 0 h 6"/>
                <a:gd name="T16" fmla="*/ 11 w 7"/>
                <a:gd name="T17" fmla="*/ 0 h 6"/>
                <a:gd name="T18" fmla="*/ 13 w 7"/>
                <a:gd name="T19" fmla="*/ 3 h 6"/>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7"/>
                <a:gd name="T31" fmla="*/ 0 h 6"/>
                <a:gd name="T32" fmla="*/ 7 w 7"/>
                <a:gd name="T33" fmla="*/ 6 h 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7" h="6">
                  <a:moveTo>
                    <a:pt x="6" y="3"/>
                  </a:moveTo>
                  <a:lnTo>
                    <a:pt x="6" y="4"/>
                  </a:lnTo>
                  <a:lnTo>
                    <a:pt x="5" y="5"/>
                  </a:lnTo>
                  <a:lnTo>
                    <a:pt x="2" y="5"/>
                  </a:lnTo>
                  <a:lnTo>
                    <a:pt x="1" y="3"/>
                  </a:lnTo>
                  <a:lnTo>
                    <a:pt x="0" y="2"/>
                  </a:lnTo>
                  <a:lnTo>
                    <a:pt x="1" y="0"/>
                  </a:lnTo>
                  <a:lnTo>
                    <a:pt x="4" y="0"/>
                  </a:lnTo>
                  <a:lnTo>
                    <a:pt x="5" y="0"/>
                  </a:lnTo>
                  <a:lnTo>
                    <a:pt x="6" y="3"/>
                  </a:lnTo>
                </a:path>
              </a:pathLst>
            </a:custGeom>
            <a:solidFill>
              <a:srgbClr val="000000"/>
            </a:solidFill>
            <a:ln w="12700" cap="rnd" cmpd="sng">
              <a:solidFill>
                <a:srgbClr val="FFFFFF"/>
              </a:solidFill>
              <a:prstDash val="solid"/>
              <a:round/>
              <a:headEnd type="none" w="med" len="med"/>
              <a:tailEnd type="none" w="med" len="med"/>
            </a:ln>
          </p:spPr>
          <p:txBody>
            <a:bodyPr/>
            <a:lstStyle/>
            <a:p>
              <a:endParaRPr lang="en-US" sz="1477" dirty="0"/>
            </a:p>
          </p:txBody>
        </p:sp>
        <p:sp>
          <p:nvSpPr>
            <p:cNvPr id="37975" name="Freeform 73"/>
            <p:cNvSpPr>
              <a:spLocks/>
            </p:cNvSpPr>
            <p:nvPr/>
          </p:nvSpPr>
          <p:spPr bwMode="auto">
            <a:xfrm>
              <a:off x="735" y="2411"/>
              <a:ext cx="8" cy="6"/>
            </a:xfrm>
            <a:custGeom>
              <a:avLst/>
              <a:gdLst>
                <a:gd name="T0" fmla="*/ 13 w 7"/>
                <a:gd name="T1" fmla="*/ 3 h 6"/>
                <a:gd name="T2" fmla="*/ 13 w 7"/>
                <a:gd name="T3" fmla="*/ 4 h 6"/>
                <a:gd name="T4" fmla="*/ 11 w 7"/>
                <a:gd name="T5" fmla="*/ 5 h 6"/>
                <a:gd name="T6" fmla="*/ 2 w 7"/>
                <a:gd name="T7" fmla="*/ 5 h 6"/>
                <a:gd name="T8" fmla="*/ 1 w 7"/>
                <a:gd name="T9" fmla="*/ 3 h 6"/>
                <a:gd name="T10" fmla="*/ 0 w 7"/>
                <a:gd name="T11" fmla="*/ 2 h 6"/>
                <a:gd name="T12" fmla="*/ 1 w 7"/>
                <a:gd name="T13" fmla="*/ 0 h 6"/>
                <a:gd name="T14" fmla="*/ 10 w 7"/>
                <a:gd name="T15" fmla="*/ 0 h 6"/>
                <a:gd name="T16" fmla="*/ 11 w 7"/>
                <a:gd name="T17" fmla="*/ 0 h 6"/>
                <a:gd name="T18" fmla="*/ 13 w 7"/>
                <a:gd name="T19" fmla="*/ 3 h 6"/>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7"/>
                <a:gd name="T31" fmla="*/ 0 h 6"/>
                <a:gd name="T32" fmla="*/ 7 w 7"/>
                <a:gd name="T33" fmla="*/ 6 h 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7" h="6">
                  <a:moveTo>
                    <a:pt x="6" y="3"/>
                  </a:moveTo>
                  <a:lnTo>
                    <a:pt x="6" y="4"/>
                  </a:lnTo>
                  <a:lnTo>
                    <a:pt x="5" y="5"/>
                  </a:lnTo>
                  <a:lnTo>
                    <a:pt x="2" y="5"/>
                  </a:lnTo>
                  <a:lnTo>
                    <a:pt x="1" y="3"/>
                  </a:lnTo>
                  <a:lnTo>
                    <a:pt x="0" y="2"/>
                  </a:lnTo>
                  <a:lnTo>
                    <a:pt x="1" y="0"/>
                  </a:lnTo>
                  <a:lnTo>
                    <a:pt x="4" y="0"/>
                  </a:lnTo>
                  <a:lnTo>
                    <a:pt x="5" y="0"/>
                  </a:lnTo>
                  <a:lnTo>
                    <a:pt x="6" y="3"/>
                  </a:lnTo>
                </a:path>
              </a:pathLst>
            </a:custGeom>
            <a:noFill/>
            <a:ln w="12700" cap="rnd" cmpd="sng">
              <a:solidFill>
                <a:srgbClr val="FFFFFF"/>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en-US" sz="1477" dirty="0"/>
            </a:p>
          </p:txBody>
        </p:sp>
        <p:sp>
          <p:nvSpPr>
            <p:cNvPr id="37976" name="Freeform 74"/>
            <p:cNvSpPr>
              <a:spLocks/>
            </p:cNvSpPr>
            <p:nvPr/>
          </p:nvSpPr>
          <p:spPr bwMode="auto">
            <a:xfrm>
              <a:off x="752" y="2401"/>
              <a:ext cx="5" cy="6"/>
            </a:xfrm>
            <a:custGeom>
              <a:avLst/>
              <a:gdLst>
                <a:gd name="T0" fmla="*/ 13 w 4"/>
                <a:gd name="T1" fmla="*/ 2 h 6"/>
                <a:gd name="T2" fmla="*/ 10 w 4"/>
                <a:gd name="T3" fmla="*/ 4 h 6"/>
                <a:gd name="T4" fmla="*/ 1 w 4"/>
                <a:gd name="T5" fmla="*/ 5 h 6"/>
                <a:gd name="T6" fmla="*/ 0 w 4"/>
                <a:gd name="T7" fmla="*/ 4 h 6"/>
                <a:gd name="T8" fmla="*/ 0 w 4"/>
                <a:gd name="T9" fmla="*/ 2 h 6"/>
                <a:gd name="T10" fmla="*/ 1 w 4"/>
                <a:gd name="T11" fmla="*/ 1 h 6"/>
                <a:gd name="T12" fmla="*/ 10 w 4"/>
                <a:gd name="T13" fmla="*/ 0 h 6"/>
                <a:gd name="T14" fmla="*/ 13 w 4"/>
                <a:gd name="T15" fmla="*/ 1 h 6"/>
                <a:gd name="T16" fmla="*/ 13 w 4"/>
                <a:gd name="T17" fmla="*/ 2 h 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4"/>
                <a:gd name="T28" fmla="*/ 0 h 6"/>
                <a:gd name="T29" fmla="*/ 4 w 4"/>
                <a:gd name="T30" fmla="*/ 6 h 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4" h="6">
                  <a:moveTo>
                    <a:pt x="3" y="2"/>
                  </a:moveTo>
                  <a:lnTo>
                    <a:pt x="2" y="4"/>
                  </a:lnTo>
                  <a:lnTo>
                    <a:pt x="1" y="5"/>
                  </a:lnTo>
                  <a:lnTo>
                    <a:pt x="0" y="4"/>
                  </a:lnTo>
                  <a:lnTo>
                    <a:pt x="0" y="2"/>
                  </a:lnTo>
                  <a:lnTo>
                    <a:pt x="1" y="1"/>
                  </a:lnTo>
                  <a:lnTo>
                    <a:pt x="2" y="0"/>
                  </a:lnTo>
                  <a:lnTo>
                    <a:pt x="3" y="1"/>
                  </a:lnTo>
                  <a:lnTo>
                    <a:pt x="3" y="2"/>
                  </a:lnTo>
                </a:path>
              </a:pathLst>
            </a:custGeom>
            <a:solidFill>
              <a:srgbClr val="000000"/>
            </a:solidFill>
            <a:ln w="12700" cap="rnd" cmpd="sng">
              <a:solidFill>
                <a:srgbClr val="FFFFFF"/>
              </a:solidFill>
              <a:prstDash val="solid"/>
              <a:round/>
              <a:headEnd type="none" w="med" len="med"/>
              <a:tailEnd type="none" w="med" len="med"/>
            </a:ln>
          </p:spPr>
          <p:txBody>
            <a:bodyPr/>
            <a:lstStyle/>
            <a:p>
              <a:endParaRPr lang="en-US" sz="1477" dirty="0"/>
            </a:p>
          </p:txBody>
        </p:sp>
        <p:sp>
          <p:nvSpPr>
            <p:cNvPr id="37977" name="Freeform 75"/>
            <p:cNvSpPr>
              <a:spLocks/>
            </p:cNvSpPr>
            <p:nvPr/>
          </p:nvSpPr>
          <p:spPr bwMode="auto">
            <a:xfrm>
              <a:off x="752" y="2401"/>
              <a:ext cx="5" cy="6"/>
            </a:xfrm>
            <a:custGeom>
              <a:avLst/>
              <a:gdLst>
                <a:gd name="T0" fmla="*/ 13 w 4"/>
                <a:gd name="T1" fmla="*/ 2 h 6"/>
                <a:gd name="T2" fmla="*/ 10 w 4"/>
                <a:gd name="T3" fmla="*/ 4 h 6"/>
                <a:gd name="T4" fmla="*/ 1 w 4"/>
                <a:gd name="T5" fmla="*/ 5 h 6"/>
                <a:gd name="T6" fmla="*/ 0 w 4"/>
                <a:gd name="T7" fmla="*/ 4 h 6"/>
                <a:gd name="T8" fmla="*/ 0 w 4"/>
                <a:gd name="T9" fmla="*/ 2 h 6"/>
                <a:gd name="T10" fmla="*/ 1 w 4"/>
                <a:gd name="T11" fmla="*/ 1 h 6"/>
                <a:gd name="T12" fmla="*/ 10 w 4"/>
                <a:gd name="T13" fmla="*/ 0 h 6"/>
                <a:gd name="T14" fmla="*/ 13 w 4"/>
                <a:gd name="T15" fmla="*/ 1 h 6"/>
                <a:gd name="T16" fmla="*/ 13 w 4"/>
                <a:gd name="T17" fmla="*/ 2 h 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4"/>
                <a:gd name="T28" fmla="*/ 0 h 6"/>
                <a:gd name="T29" fmla="*/ 4 w 4"/>
                <a:gd name="T30" fmla="*/ 6 h 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4" h="6">
                  <a:moveTo>
                    <a:pt x="3" y="2"/>
                  </a:moveTo>
                  <a:lnTo>
                    <a:pt x="2" y="4"/>
                  </a:lnTo>
                  <a:lnTo>
                    <a:pt x="1" y="5"/>
                  </a:lnTo>
                  <a:lnTo>
                    <a:pt x="0" y="4"/>
                  </a:lnTo>
                  <a:lnTo>
                    <a:pt x="0" y="2"/>
                  </a:lnTo>
                  <a:lnTo>
                    <a:pt x="1" y="1"/>
                  </a:lnTo>
                  <a:lnTo>
                    <a:pt x="2" y="0"/>
                  </a:lnTo>
                  <a:lnTo>
                    <a:pt x="3" y="1"/>
                  </a:lnTo>
                  <a:lnTo>
                    <a:pt x="3" y="2"/>
                  </a:lnTo>
                </a:path>
              </a:pathLst>
            </a:custGeom>
            <a:noFill/>
            <a:ln w="12700" cap="rnd" cmpd="sng">
              <a:solidFill>
                <a:srgbClr val="FFFFFF"/>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en-US" sz="1477" dirty="0"/>
            </a:p>
          </p:txBody>
        </p:sp>
        <p:sp>
          <p:nvSpPr>
            <p:cNvPr id="37978" name="Freeform 76"/>
            <p:cNvSpPr>
              <a:spLocks/>
            </p:cNvSpPr>
            <p:nvPr/>
          </p:nvSpPr>
          <p:spPr bwMode="auto">
            <a:xfrm>
              <a:off x="770" y="2393"/>
              <a:ext cx="6" cy="7"/>
            </a:xfrm>
            <a:custGeom>
              <a:avLst/>
              <a:gdLst>
                <a:gd name="T0" fmla="*/ 5 w 6"/>
                <a:gd name="T1" fmla="*/ 3 h 7"/>
                <a:gd name="T2" fmla="*/ 4 w 6"/>
                <a:gd name="T3" fmla="*/ 5 h 7"/>
                <a:gd name="T4" fmla="*/ 3 w 6"/>
                <a:gd name="T5" fmla="*/ 6 h 7"/>
                <a:gd name="T6" fmla="*/ 1 w 6"/>
                <a:gd name="T7" fmla="*/ 5 h 7"/>
                <a:gd name="T8" fmla="*/ 0 w 6"/>
                <a:gd name="T9" fmla="*/ 3 h 7"/>
                <a:gd name="T10" fmla="*/ 1 w 6"/>
                <a:gd name="T11" fmla="*/ 0 h 7"/>
                <a:gd name="T12" fmla="*/ 2 w 6"/>
                <a:gd name="T13" fmla="*/ 0 h 7"/>
                <a:gd name="T14" fmla="*/ 4 w 6"/>
                <a:gd name="T15" fmla="*/ 0 h 7"/>
                <a:gd name="T16" fmla="*/ 5 w 6"/>
                <a:gd name="T17" fmla="*/ 3 h 7"/>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
                <a:gd name="T28" fmla="*/ 0 h 7"/>
                <a:gd name="T29" fmla="*/ 6 w 6"/>
                <a:gd name="T30" fmla="*/ 7 h 7"/>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 h="7">
                  <a:moveTo>
                    <a:pt x="5" y="3"/>
                  </a:moveTo>
                  <a:lnTo>
                    <a:pt x="4" y="5"/>
                  </a:lnTo>
                  <a:lnTo>
                    <a:pt x="3" y="6"/>
                  </a:lnTo>
                  <a:lnTo>
                    <a:pt x="1" y="5"/>
                  </a:lnTo>
                  <a:lnTo>
                    <a:pt x="0" y="3"/>
                  </a:lnTo>
                  <a:lnTo>
                    <a:pt x="1" y="0"/>
                  </a:lnTo>
                  <a:lnTo>
                    <a:pt x="2" y="0"/>
                  </a:lnTo>
                  <a:lnTo>
                    <a:pt x="4" y="0"/>
                  </a:lnTo>
                  <a:lnTo>
                    <a:pt x="5" y="3"/>
                  </a:lnTo>
                </a:path>
              </a:pathLst>
            </a:custGeom>
            <a:solidFill>
              <a:srgbClr val="000000"/>
            </a:solidFill>
            <a:ln w="12700" cap="rnd" cmpd="sng">
              <a:solidFill>
                <a:srgbClr val="FFFFFF"/>
              </a:solidFill>
              <a:prstDash val="solid"/>
              <a:round/>
              <a:headEnd type="none" w="med" len="med"/>
              <a:tailEnd type="none" w="med" len="med"/>
            </a:ln>
          </p:spPr>
          <p:txBody>
            <a:bodyPr/>
            <a:lstStyle/>
            <a:p>
              <a:endParaRPr lang="en-US" sz="1477" dirty="0"/>
            </a:p>
          </p:txBody>
        </p:sp>
        <p:sp>
          <p:nvSpPr>
            <p:cNvPr id="37979" name="Freeform 77"/>
            <p:cNvSpPr>
              <a:spLocks/>
            </p:cNvSpPr>
            <p:nvPr/>
          </p:nvSpPr>
          <p:spPr bwMode="auto">
            <a:xfrm>
              <a:off x="770" y="2393"/>
              <a:ext cx="6" cy="7"/>
            </a:xfrm>
            <a:custGeom>
              <a:avLst/>
              <a:gdLst>
                <a:gd name="T0" fmla="*/ 5 w 6"/>
                <a:gd name="T1" fmla="*/ 3 h 7"/>
                <a:gd name="T2" fmla="*/ 4 w 6"/>
                <a:gd name="T3" fmla="*/ 5 h 7"/>
                <a:gd name="T4" fmla="*/ 3 w 6"/>
                <a:gd name="T5" fmla="*/ 6 h 7"/>
                <a:gd name="T6" fmla="*/ 1 w 6"/>
                <a:gd name="T7" fmla="*/ 5 h 7"/>
                <a:gd name="T8" fmla="*/ 0 w 6"/>
                <a:gd name="T9" fmla="*/ 3 h 7"/>
                <a:gd name="T10" fmla="*/ 1 w 6"/>
                <a:gd name="T11" fmla="*/ 0 h 7"/>
                <a:gd name="T12" fmla="*/ 2 w 6"/>
                <a:gd name="T13" fmla="*/ 0 h 7"/>
                <a:gd name="T14" fmla="*/ 4 w 6"/>
                <a:gd name="T15" fmla="*/ 0 h 7"/>
                <a:gd name="T16" fmla="*/ 5 w 6"/>
                <a:gd name="T17" fmla="*/ 3 h 7"/>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
                <a:gd name="T28" fmla="*/ 0 h 7"/>
                <a:gd name="T29" fmla="*/ 6 w 6"/>
                <a:gd name="T30" fmla="*/ 7 h 7"/>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 h="7">
                  <a:moveTo>
                    <a:pt x="5" y="3"/>
                  </a:moveTo>
                  <a:lnTo>
                    <a:pt x="4" y="5"/>
                  </a:lnTo>
                  <a:lnTo>
                    <a:pt x="3" y="6"/>
                  </a:lnTo>
                  <a:lnTo>
                    <a:pt x="1" y="5"/>
                  </a:lnTo>
                  <a:lnTo>
                    <a:pt x="0" y="3"/>
                  </a:lnTo>
                  <a:lnTo>
                    <a:pt x="1" y="0"/>
                  </a:lnTo>
                  <a:lnTo>
                    <a:pt x="2" y="0"/>
                  </a:lnTo>
                  <a:lnTo>
                    <a:pt x="4" y="0"/>
                  </a:lnTo>
                  <a:lnTo>
                    <a:pt x="5" y="3"/>
                  </a:lnTo>
                </a:path>
              </a:pathLst>
            </a:custGeom>
            <a:noFill/>
            <a:ln w="12700" cap="rnd" cmpd="sng">
              <a:solidFill>
                <a:srgbClr val="FFFFFF"/>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en-US" sz="1477" dirty="0"/>
            </a:p>
          </p:txBody>
        </p:sp>
        <p:sp>
          <p:nvSpPr>
            <p:cNvPr id="37980" name="Freeform 78"/>
            <p:cNvSpPr>
              <a:spLocks/>
            </p:cNvSpPr>
            <p:nvPr/>
          </p:nvSpPr>
          <p:spPr bwMode="auto">
            <a:xfrm>
              <a:off x="714" y="2373"/>
              <a:ext cx="285" cy="190"/>
            </a:xfrm>
            <a:custGeom>
              <a:avLst/>
              <a:gdLst>
                <a:gd name="T0" fmla="*/ 375 w 263"/>
                <a:gd name="T1" fmla="*/ 0 h 190"/>
                <a:gd name="T2" fmla="*/ 0 w 263"/>
                <a:gd name="T3" fmla="*/ 138 h 190"/>
                <a:gd name="T4" fmla="*/ 50 w 263"/>
                <a:gd name="T5" fmla="*/ 189 h 190"/>
                <a:gd name="T6" fmla="*/ 425 w 263"/>
                <a:gd name="T7" fmla="*/ 50 h 190"/>
                <a:gd name="T8" fmla="*/ 375 w 263"/>
                <a:gd name="T9" fmla="*/ 0 h 190"/>
                <a:gd name="T10" fmla="*/ 0 60000 65536"/>
                <a:gd name="T11" fmla="*/ 0 60000 65536"/>
                <a:gd name="T12" fmla="*/ 0 60000 65536"/>
                <a:gd name="T13" fmla="*/ 0 60000 65536"/>
                <a:gd name="T14" fmla="*/ 0 60000 65536"/>
                <a:gd name="T15" fmla="*/ 0 w 263"/>
                <a:gd name="T16" fmla="*/ 0 h 190"/>
                <a:gd name="T17" fmla="*/ 263 w 263"/>
                <a:gd name="T18" fmla="*/ 190 h 190"/>
              </a:gdLst>
              <a:ahLst/>
              <a:cxnLst>
                <a:cxn ang="T10">
                  <a:pos x="T0" y="T1"/>
                </a:cxn>
                <a:cxn ang="T11">
                  <a:pos x="T2" y="T3"/>
                </a:cxn>
                <a:cxn ang="T12">
                  <a:pos x="T4" y="T5"/>
                </a:cxn>
                <a:cxn ang="T13">
                  <a:pos x="T6" y="T7"/>
                </a:cxn>
                <a:cxn ang="T14">
                  <a:pos x="T8" y="T9"/>
                </a:cxn>
              </a:cxnLst>
              <a:rect l="T15" t="T16" r="T17" b="T18"/>
              <a:pathLst>
                <a:path w="263" h="190">
                  <a:moveTo>
                    <a:pt x="231" y="0"/>
                  </a:moveTo>
                  <a:lnTo>
                    <a:pt x="0" y="138"/>
                  </a:lnTo>
                  <a:lnTo>
                    <a:pt x="30" y="189"/>
                  </a:lnTo>
                  <a:lnTo>
                    <a:pt x="262" y="50"/>
                  </a:lnTo>
                  <a:lnTo>
                    <a:pt x="231" y="0"/>
                  </a:lnTo>
                </a:path>
              </a:pathLst>
            </a:custGeom>
            <a:solidFill>
              <a:srgbClr val="808080"/>
            </a:solidFill>
            <a:ln w="12700" cap="rnd" cmpd="sng">
              <a:solidFill>
                <a:srgbClr val="000000"/>
              </a:solidFill>
              <a:prstDash val="solid"/>
              <a:round/>
              <a:headEnd type="none" w="med" len="med"/>
              <a:tailEnd type="none" w="med" len="med"/>
            </a:ln>
          </p:spPr>
          <p:txBody>
            <a:bodyPr/>
            <a:lstStyle/>
            <a:p>
              <a:endParaRPr lang="en-US" sz="1477" dirty="0"/>
            </a:p>
          </p:txBody>
        </p:sp>
        <p:sp>
          <p:nvSpPr>
            <p:cNvPr id="37981" name="Freeform 79"/>
            <p:cNvSpPr>
              <a:spLocks/>
            </p:cNvSpPr>
            <p:nvPr/>
          </p:nvSpPr>
          <p:spPr bwMode="auto">
            <a:xfrm>
              <a:off x="714" y="2373"/>
              <a:ext cx="285" cy="190"/>
            </a:xfrm>
            <a:custGeom>
              <a:avLst/>
              <a:gdLst>
                <a:gd name="T0" fmla="*/ 375 w 263"/>
                <a:gd name="T1" fmla="*/ 0 h 190"/>
                <a:gd name="T2" fmla="*/ 0 w 263"/>
                <a:gd name="T3" fmla="*/ 138 h 190"/>
                <a:gd name="T4" fmla="*/ 50 w 263"/>
                <a:gd name="T5" fmla="*/ 189 h 190"/>
                <a:gd name="T6" fmla="*/ 425 w 263"/>
                <a:gd name="T7" fmla="*/ 50 h 190"/>
                <a:gd name="T8" fmla="*/ 375 w 263"/>
                <a:gd name="T9" fmla="*/ 0 h 190"/>
                <a:gd name="T10" fmla="*/ 0 60000 65536"/>
                <a:gd name="T11" fmla="*/ 0 60000 65536"/>
                <a:gd name="T12" fmla="*/ 0 60000 65536"/>
                <a:gd name="T13" fmla="*/ 0 60000 65536"/>
                <a:gd name="T14" fmla="*/ 0 60000 65536"/>
                <a:gd name="T15" fmla="*/ 0 w 263"/>
                <a:gd name="T16" fmla="*/ 0 h 190"/>
                <a:gd name="T17" fmla="*/ 263 w 263"/>
                <a:gd name="T18" fmla="*/ 190 h 190"/>
              </a:gdLst>
              <a:ahLst/>
              <a:cxnLst>
                <a:cxn ang="T10">
                  <a:pos x="T0" y="T1"/>
                </a:cxn>
                <a:cxn ang="T11">
                  <a:pos x="T2" y="T3"/>
                </a:cxn>
                <a:cxn ang="T12">
                  <a:pos x="T4" y="T5"/>
                </a:cxn>
                <a:cxn ang="T13">
                  <a:pos x="T6" y="T7"/>
                </a:cxn>
                <a:cxn ang="T14">
                  <a:pos x="T8" y="T9"/>
                </a:cxn>
              </a:cxnLst>
              <a:rect l="T15" t="T16" r="T17" b="T18"/>
              <a:pathLst>
                <a:path w="263" h="190">
                  <a:moveTo>
                    <a:pt x="231" y="0"/>
                  </a:moveTo>
                  <a:lnTo>
                    <a:pt x="0" y="138"/>
                  </a:lnTo>
                  <a:lnTo>
                    <a:pt x="30" y="189"/>
                  </a:lnTo>
                  <a:lnTo>
                    <a:pt x="262" y="50"/>
                  </a:lnTo>
                  <a:lnTo>
                    <a:pt x="231" y="0"/>
                  </a:lnTo>
                </a:path>
              </a:pathLst>
            </a:custGeom>
            <a:noFill/>
            <a:ln w="12700" cap="rnd" cmpd="sng">
              <a:solidFill>
                <a:srgbClr val="000000"/>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en-US" sz="1477" dirty="0"/>
            </a:p>
          </p:txBody>
        </p:sp>
        <p:sp>
          <p:nvSpPr>
            <p:cNvPr id="37982" name="Freeform 80"/>
            <p:cNvSpPr>
              <a:spLocks/>
            </p:cNvSpPr>
            <p:nvPr/>
          </p:nvSpPr>
          <p:spPr bwMode="auto">
            <a:xfrm>
              <a:off x="880" y="2320"/>
              <a:ext cx="430" cy="241"/>
            </a:xfrm>
            <a:custGeom>
              <a:avLst/>
              <a:gdLst>
                <a:gd name="T0" fmla="*/ 0 w 397"/>
                <a:gd name="T1" fmla="*/ 182 h 241"/>
                <a:gd name="T2" fmla="*/ 60 w 397"/>
                <a:gd name="T3" fmla="*/ 204 h 241"/>
                <a:gd name="T4" fmla="*/ 116 w 397"/>
                <a:gd name="T5" fmla="*/ 221 h 241"/>
                <a:gd name="T6" fmla="*/ 167 w 397"/>
                <a:gd name="T7" fmla="*/ 233 h 241"/>
                <a:gd name="T8" fmla="*/ 213 w 397"/>
                <a:gd name="T9" fmla="*/ 238 h 241"/>
                <a:gd name="T10" fmla="*/ 255 w 397"/>
                <a:gd name="T11" fmla="*/ 240 h 241"/>
                <a:gd name="T12" fmla="*/ 294 w 397"/>
                <a:gd name="T13" fmla="*/ 236 h 241"/>
                <a:gd name="T14" fmla="*/ 330 w 397"/>
                <a:gd name="T15" fmla="*/ 227 h 241"/>
                <a:gd name="T16" fmla="*/ 365 w 397"/>
                <a:gd name="T17" fmla="*/ 214 h 241"/>
                <a:gd name="T18" fmla="*/ 396 w 397"/>
                <a:gd name="T19" fmla="*/ 198 h 241"/>
                <a:gd name="T20" fmla="*/ 428 w 397"/>
                <a:gd name="T21" fmla="*/ 177 h 241"/>
                <a:gd name="T22" fmla="*/ 461 w 397"/>
                <a:gd name="T23" fmla="*/ 154 h 241"/>
                <a:gd name="T24" fmla="*/ 494 w 397"/>
                <a:gd name="T25" fmla="*/ 128 h 241"/>
                <a:gd name="T26" fmla="*/ 524 w 397"/>
                <a:gd name="T27" fmla="*/ 98 h 241"/>
                <a:gd name="T28" fmla="*/ 562 w 397"/>
                <a:gd name="T29" fmla="*/ 68 h 241"/>
                <a:gd name="T30" fmla="*/ 598 w 397"/>
                <a:gd name="T31" fmla="*/ 34 h 241"/>
                <a:gd name="T32" fmla="*/ 640 w 397"/>
                <a:gd name="T33" fmla="*/ 0 h 241"/>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397"/>
                <a:gd name="T52" fmla="*/ 0 h 241"/>
                <a:gd name="T53" fmla="*/ 397 w 397"/>
                <a:gd name="T54" fmla="*/ 241 h 241"/>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397" h="241">
                  <a:moveTo>
                    <a:pt x="0" y="182"/>
                  </a:moveTo>
                  <a:lnTo>
                    <a:pt x="37" y="204"/>
                  </a:lnTo>
                  <a:lnTo>
                    <a:pt x="72" y="221"/>
                  </a:lnTo>
                  <a:lnTo>
                    <a:pt x="103" y="233"/>
                  </a:lnTo>
                  <a:lnTo>
                    <a:pt x="132" y="238"/>
                  </a:lnTo>
                  <a:lnTo>
                    <a:pt x="158" y="240"/>
                  </a:lnTo>
                  <a:lnTo>
                    <a:pt x="182" y="236"/>
                  </a:lnTo>
                  <a:lnTo>
                    <a:pt x="205" y="227"/>
                  </a:lnTo>
                  <a:lnTo>
                    <a:pt x="226" y="214"/>
                  </a:lnTo>
                  <a:lnTo>
                    <a:pt x="246" y="198"/>
                  </a:lnTo>
                  <a:lnTo>
                    <a:pt x="265" y="177"/>
                  </a:lnTo>
                  <a:lnTo>
                    <a:pt x="285" y="154"/>
                  </a:lnTo>
                  <a:lnTo>
                    <a:pt x="306" y="128"/>
                  </a:lnTo>
                  <a:lnTo>
                    <a:pt x="325" y="98"/>
                  </a:lnTo>
                  <a:lnTo>
                    <a:pt x="348" y="68"/>
                  </a:lnTo>
                  <a:lnTo>
                    <a:pt x="371" y="34"/>
                  </a:lnTo>
                  <a:lnTo>
                    <a:pt x="396" y="0"/>
                  </a:lnTo>
                </a:path>
              </a:pathLst>
            </a:custGeom>
            <a:noFill/>
            <a:ln w="50800" cap="rnd" cmpd="sng">
              <a:solidFill>
                <a:srgbClr val="000000"/>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en-US" sz="1477" dirty="0"/>
            </a:p>
          </p:txBody>
        </p:sp>
        <p:sp>
          <p:nvSpPr>
            <p:cNvPr id="37983" name="Freeform 81"/>
            <p:cNvSpPr>
              <a:spLocks/>
            </p:cNvSpPr>
            <p:nvPr/>
          </p:nvSpPr>
          <p:spPr bwMode="auto">
            <a:xfrm>
              <a:off x="867" y="2490"/>
              <a:ext cx="14" cy="16"/>
            </a:xfrm>
            <a:custGeom>
              <a:avLst/>
              <a:gdLst>
                <a:gd name="T0" fmla="*/ 3 w 13"/>
                <a:gd name="T1" fmla="*/ 15 h 16"/>
                <a:gd name="T2" fmla="*/ 2 w 13"/>
                <a:gd name="T3" fmla="*/ 14 h 16"/>
                <a:gd name="T4" fmla="*/ 1 w 13"/>
                <a:gd name="T5" fmla="*/ 13 h 16"/>
                <a:gd name="T6" fmla="*/ 0 w 13"/>
                <a:gd name="T7" fmla="*/ 11 h 16"/>
                <a:gd name="T8" fmla="*/ 0 w 13"/>
                <a:gd name="T9" fmla="*/ 11 h 16"/>
                <a:gd name="T10" fmla="*/ 0 w 13"/>
                <a:gd name="T11" fmla="*/ 9 h 16"/>
                <a:gd name="T12" fmla="*/ 0 w 13"/>
                <a:gd name="T13" fmla="*/ 6 h 16"/>
                <a:gd name="T14" fmla="*/ 0 w 13"/>
                <a:gd name="T15" fmla="*/ 5 h 16"/>
                <a:gd name="T16" fmla="*/ 1 w 13"/>
                <a:gd name="T17" fmla="*/ 4 h 16"/>
                <a:gd name="T18" fmla="*/ 2 w 13"/>
                <a:gd name="T19" fmla="*/ 2 h 16"/>
                <a:gd name="T20" fmla="*/ 3 w 13"/>
                <a:gd name="T21" fmla="*/ 1 h 16"/>
                <a:gd name="T22" fmla="*/ 4 w 13"/>
                <a:gd name="T23" fmla="*/ 0 h 16"/>
                <a:gd name="T24" fmla="*/ 5 w 13"/>
                <a:gd name="T25" fmla="*/ 0 h 16"/>
                <a:gd name="T26" fmla="*/ 13 w 13"/>
                <a:gd name="T27" fmla="*/ 0 h 16"/>
                <a:gd name="T28" fmla="*/ 14 w 13"/>
                <a:gd name="T29" fmla="*/ 0 h 16"/>
                <a:gd name="T30" fmla="*/ 15 w 13"/>
                <a:gd name="T31" fmla="*/ 0 h 16"/>
                <a:gd name="T32" fmla="*/ 17 w 13"/>
                <a:gd name="T33" fmla="*/ 0 h 16"/>
                <a:gd name="T34" fmla="*/ 18 w 13"/>
                <a:gd name="T35" fmla="*/ 1 h 16"/>
                <a:gd name="T36" fmla="*/ 3 w 13"/>
                <a:gd name="T37" fmla="*/ 15 h 1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13"/>
                <a:gd name="T58" fmla="*/ 0 h 16"/>
                <a:gd name="T59" fmla="*/ 13 w 13"/>
                <a:gd name="T60" fmla="*/ 16 h 1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13" h="16">
                  <a:moveTo>
                    <a:pt x="3" y="15"/>
                  </a:moveTo>
                  <a:lnTo>
                    <a:pt x="2" y="14"/>
                  </a:lnTo>
                  <a:lnTo>
                    <a:pt x="1" y="13"/>
                  </a:lnTo>
                  <a:lnTo>
                    <a:pt x="0" y="11"/>
                  </a:lnTo>
                  <a:lnTo>
                    <a:pt x="0" y="9"/>
                  </a:lnTo>
                  <a:lnTo>
                    <a:pt x="0" y="6"/>
                  </a:lnTo>
                  <a:lnTo>
                    <a:pt x="0" y="5"/>
                  </a:lnTo>
                  <a:lnTo>
                    <a:pt x="1" y="4"/>
                  </a:lnTo>
                  <a:lnTo>
                    <a:pt x="2" y="2"/>
                  </a:lnTo>
                  <a:lnTo>
                    <a:pt x="3" y="1"/>
                  </a:lnTo>
                  <a:lnTo>
                    <a:pt x="4" y="0"/>
                  </a:lnTo>
                  <a:lnTo>
                    <a:pt x="5" y="0"/>
                  </a:lnTo>
                  <a:lnTo>
                    <a:pt x="7" y="0"/>
                  </a:lnTo>
                  <a:lnTo>
                    <a:pt x="8" y="0"/>
                  </a:lnTo>
                  <a:lnTo>
                    <a:pt x="9" y="0"/>
                  </a:lnTo>
                  <a:lnTo>
                    <a:pt x="11" y="0"/>
                  </a:lnTo>
                  <a:lnTo>
                    <a:pt x="12" y="1"/>
                  </a:lnTo>
                  <a:lnTo>
                    <a:pt x="3" y="15"/>
                  </a:lnTo>
                </a:path>
              </a:pathLst>
            </a:custGeom>
            <a:solidFill>
              <a:srgbClr val="000000"/>
            </a:solidFill>
            <a:ln>
              <a:noFill/>
            </a:ln>
            <a:extLst>
              <a:ext uri="{91240B29-F687-4F45-9708-019B960494DF}">
                <a14:hiddenLine xmlns:a14="http://schemas.microsoft.com/office/drawing/2010/main" w="12700" cap="rnd" cmpd="sng">
                  <a:solidFill>
                    <a:srgbClr val="000000"/>
                  </a:solidFill>
                  <a:prstDash val="solid"/>
                  <a:round/>
                  <a:headEnd type="none" w="med" len="med"/>
                  <a:tailEnd type="none" w="med" len="med"/>
                </a14:hiddenLine>
              </a:ext>
            </a:extLst>
          </p:spPr>
          <p:txBody>
            <a:bodyPr/>
            <a:lstStyle/>
            <a:p>
              <a:endParaRPr lang="en-US" sz="1477" dirty="0"/>
            </a:p>
          </p:txBody>
        </p:sp>
        <p:sp>
          <p:nvSpPr>
            <p:cNvPr id="37984" name="Freeform 82"/>
            <p:cNvSpPr>
              <a:spLocks/>
            </p:cNvSpPr>
            <p:nvPr/>
          </p:nvSpPr>
          <p:spPr bwMode="auto">
            <a:xfrm>
              <a:off x="1299" y="2308"/>
              <a:ext cx="18" cy="13"/>
            </a:xfrm>
            <a:custGeom>
              <a:avLst/>
              <a:gdLst>
                <a:gd name="T0" fmla="*/ 0 w 16"/>
                <a:gd name="T1" fmla="*/ 3 h 13"/>
                <a:gd name="T2" fmla="*/ 1 w 16"/>
                <a:gd name="T3" fmla="*/ 3 h 13"/>
                <a:gd name="T4" fmla="*/ 2 w 16"/>
                <a:gd name="T5" fmla="*/ 1 h 13"/>
                <a:gd name="T6" fmla="*/ 10 w 16"/>
                <a:gd name="T7" fmla="*/ 1 h 13"/>
                <a:gd name="T8" fmla="*/ 11 w 16"/>
                <a:gd name="T9" fmla="*/ 0 h 13"/>
                <a:gd name="T10" fmla="*/ 12 w 16"/>
                <a:gd name="T11" fmla="*/ 0 h 13"/>
                <a:gd name="T12" fmla="*/ 16 w 16"/>
                <a:gd name="T13" fmla="*/ 0 h 13"/>
                <a:gd name="T14" fmla="*/ 18 w 16"/>
                <a:gd name="T15" fmla="*/ 0 h 13"/>
                <a:gd name="T16" fmla="*/ 21 w 16"/>
                <a:gd name="T17" fmla="*/ 1 h 13"/>
                <a:gd name="T18" fmla="*/ 21 w 16"/>
                <a:gd name="T19" fmla="*/ 1 h 13"/>
                <a:gd name="T20" fmla="*/ 27 w 16"/>
                <a:gd name="T21" fmla="*/ 3 h 13"/>
                <a:gd name="T22" fmla="*/ 29 w 16"/>
                <a:gd name="T23" fmla="*/ 3 h 13"/>
                <a:gd name="T24" fmla="*/ 30 w 16"/>
                <a:gd name="T25" fmla="*/ 5 h 13"/>
                <a:gd name="T26" fmla="*/ 30 w 16"/>
                <a:gd name="T27" fmla="*/ 6 h 13"/>
                <a:gd name="T28" fmla="*/ 30 w 16"/>
                <a:gd name="T29" fmla="*/ 8 h 13"/>
                <a:gd name="T30" fmla="*/ 30 w 16"/>
                <a:gd name="T31" fmla="*/ 9 h 13"/>
                <a:gd name="T32" fmla="*/ 30 w 16"/>
                <a:gd name="T33" fmla="*/ 10 h 13"/>
                <a:gd name="T34" fmla="*/ 30 w 16"/>
                <a:gd name="T35" fmla="*/ 11 h 13"/>
                <a:gd name="T36" fmla="*/ 29 w 16"/>
                <a:gd name="T37" fmla="*/ 12 h 13"/>
                <a:gd name="T38" fmla="*/ 0 w 16"/>
                <a:gd name="T39" fmla="*/ 3 h 13"/>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16"/>
                <a:gd name="T61" fmla="*/ 0 h 13"/>
                <a:gd name="T62" fmla="*/ 16 w 16"/>
                <a:gd name="T63" fmla="*/ 13 h 13"/>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16" h="13">
                  <a:moveTo>
                    <a:pt x="0" y="3"/>
                  </a:moveTo>
                  <a:lnTo>
                    <a:pt x="1" y="3"/>
                  </a:lnTo>
                  <a:lnTo>
                    <a:pt x="2" y="1"/>
                  </a:lnTo>
                  <a:lnTo>
                    <a:pt x="4" y="1"/>
                  </a:lnTo>
                  <a:lnTo>
                    <a:pt x="5" y="0"/>
                  </a:lnTo>
                  <a:lnTo>
                    <a:pt x="6" y="0"/>
                  </a:lnTo>
                  <a:lnTo>
                    <a:pt x="8" y="0"/>
                  </a:lnTo>
                  <a:lnTo>
                    <a:pt x="9" y="0"/>
                  </a:lnTo>
                  <a:lnTo>
                    <a:pt x="11" y="1"/>
                  </a:lnTo>
                  <a:lnTo>
                    <a:pt x="13" y="3"/>
                  </a:lnTo>
                  <a:lnTo>
                    <a:pt x="14" y="3"/>
                  </a:lnTo>
                  <a:lnTo>
                    <a:pt x="15" y="5"/>
                  </a:lnTo>
                  <a:lnTo>
                    <a:pt x="15" y="6"/>
                  </a:lnTo>
                  <a:lnTo>
                    <a:pt x="15" y="8"/>
                  </a:lnTo>
                  <a:lnTo>
                    <a:pt x="15" y="9"/>
                  </a:lnTo>
                  <a:lnTo>
                    <a:pt x="15" y="10"/>
                  </a:lnTo>
                  <a:lnTo>
                    <a:pt x="15" y="11"/>
                  </a:lnTo>
                  <a:lnTo>
                    <a:pt x="14" y="12"/>
                  </a:lnTo>
                  <a:lnTo>
                    <a:pt x="0" y="3"/>
                  </a:lnTo>
                </a:path>
              </a:pathLst>
            </a:custGeom>
            <a:solidFill>
              <a:srgbClr val="000000"/>
            </a:solidFill>
            <a:ln>
              <a:noFill/>
            </a:ln>
            <a:extLst>
              <a:ext uri="{91240B29-F687-4F45-9708-019B960494DF}">
                <a14:hiddenLine xmlns:a14="http://schemas.microsoft.com/office/drawing/2010/main" w="12700" cap="rnd" cmpd="sng">
                  <a:solidFill>
                    <a:srgbClr val="000000"/>
                  </a:solidFill>
                  <a:prstDash val="solid"/>
                  <a:round/>
                  <a:headEnd type="none" w="med" len="med"/>
                  <a:tailEnd type="none" w="med" len="med"/>
                </a14:hiddenLine>
              </a:ext>
            </a:extLst>
          </p:spPr>
          <p:txBody>
            <a:bodyPr/>
            <a:lstStyle/>
            <a:p>
              <a:endParaRPr lang="en-US" sz="1477" dirty="0"/>
            </a:p>
          </p:txBody>
        </p:sp>
        <p:sp>
          <p:nvSpPr>
            <p:cNvPr id="37985" name="Freeform 83"/>
            <p:cNvSpPr>
              <a:spLocks/>
            </p:cNvSpPr>
            <p:nvPr/>
          </p:nvSpPr>
          <p:spPr bwMode="auto">
            <a:xfrm>
              <a:off x="536" y="2981"/>
              <a:ext cx="416" cy="437"/>
            </a:xfrm>
            <a:custGeom>
              <a:avLst/>
              <a:gdLst>
                <a:gd name="T0" fmla="*/ 326 w 384"/>
                <a:gd name="T1" fmla="*/ 324 h 437"/>
                <a:gd name="T2" fmla="*/ 142 w 384"/>
                <a:gd name="T3" fmla="*/ 417 h 437"/>
                <a:gd name="T4" fmla="*/ 112 w 384"/>
                <a:gd name="T5" fmla="*/ 416 h 437"/>
                <a:gd name="T6" fmla="*/ 87 w 384"/>
                <a:gd name="T7" fmla="*/ 410 h 437"/>
                <a:gd name="T8" fmla="*/ 63 w 384"/>
                <a:gd name="T9" fmla="*/ 402 h 437"/>
                <a:gd name="T10" fmla="*/ 43 w 384"/>
                <a:gd name="T11" fmla="*/ 391 h 437"/>
                <a:gd name="T12" fmla="*/ 28 w 384"/>
                <a:gd name="T13" fmla="*/ 375 h 437"/>
                <a:gd name="T14" fmla="*/ 16 w 384"/>
                <a:gd name="T15" fmla="*/ 357 h 437"/>
                <a:gd name="T16" fmla="*/ 4 w 384"/>
                <a:gd name="T17" fmla="*/ 334 h 437"/>
                <a:gd name="T18" fmla="*/ 0 w 384"/>
                <a:gd name="T19" fmla="*/ 309 h 437"/>
                <a:gd name="T20" fmla="*/ 56 w 384"/>
                <a:gd name="T21" fmla="*/ 292 h 437"/>
                <a:gd name="T22" fmla="*/ 103 w 384"/>
                <a:gd name="T23" fmla="*/ 275 h 437"/>
                <a:gd name="T24" fmla="*/ 140 w 384"/>
                <a:gd name="T25" fmla="*/ 257 h 437"/>
                <a:gd name="T26" fmla="*/ 169 w 384"/>
                <a:gd name="T27" fmla="*/ 241 h 437"/>
                <a:gd name="T28" fmla="*/ 185 w 384"/>
                <a:gd name="T29" fmla="*/ 225 h 437"/>
                <a:gd name="T30" fmla="*/ 194 w 384"/>
                <a:gd name="T31" fmla="*/ 209 h 437"/>
                <a:gd name="T32" fmla="*/ 194 w 384"/>
                <a:gd name="T33" fmla="*/ 192 h 437"/>
                <a:gd name="T34" fmla="*/ 181 w 384"/>
                <a:gd name="T35" fmla="*/ 177 h 437"/>
                <a:gd name="T36" fmla="*/ 238 w 384"/>
                <a:gd name="T37" fmla="*/ 157 h 437"/>
                <a:gd name="T38" fmla="*/ 293 w 384"/>
                <a:gd name="T39" fmla="*/ 138 h 437"/>
                <a:gd name="T40" fmla="*/ 337 w 384"/>
                <a:gd name="T41" fmla="*/ 119 h 437"/>
                <a:gd name="T42" fmla="*/ 380 w 384"/>
                <a:gd name="T43" fmla="*/ 101 h 437"/>
                <a:gd name="T44" fmla="*/ 410 w 384"/>
                <a:gd name="T45" fmla="*/ 81 h 437"/>
                <a:gd name="T46" fmla="*/ 432 w 384"/>
                <a:gd name="T47" fmla="*/ 63 h 437"/>
                <a:gd name="T48" fmla="*/ 452 w 384"/>
                <a:gd name="T49" fmla="*/ 46 h 437"/>
                <a:gd name="T50" fmla="*/ 473 w 384"/>
                <a:gd name="T51" fmla="*/ 31 h 437"/>
                <a:gd name="T52" fmla="*/ 495 w 384"/>
                <a:gd name="T53" fmla="*/ 19 h 437"/>
                <a:gd name="T54" fmla="*/ 516 w 384"/>
                <a:gd name="T55" fmla="*/ 9 h 437"/>
                <a:gd name="T56" fmla="*/ 535 w 384"/>
                <a:gd name="T57" fmla="*/ 3 h 437"/>
                <a:gd name="T58" fmla="*/ 555 w 384"/>
                <a:gd name="T59" fmla="*/ 0 h 437"/>
                <a:gd name="T60" fmla="*/ 569 w 384"/>
                <a:gd name="T61" fmla="*/ 0 h 437"/>
                <a:gd name="T62" fmla="*/ 589 w 384"/>
                <a:gd name="T63" fmla="*/ 5 h 437"/>
                <a:gd name="T64" fmla="*/ 606 w 384"/>
                <a:gd name="T65" fmla="*/ 12 h 437"/>
                <a:gd name="T66" fmla="*/ 620 w 384"/>
                <a:gd name="T67" fmla="*/ 23 h 437"/>
                <a:gd name="T68" fmla="*/ 606 w 384"/>
                <a:gd name="T69" fmla="*/ 67 h 437"/>
                <a:gd name="T70" fmla="*/ 581 w 384"/>
                <a:gd name="T71" fmla="*/ 109 h 437"/>
                <a:gd name="T72" fmla="*/ 555 w 384"/>
                <a:gd name="T73" fmla="*/ 147 h 437"/>
                <a:gd name="T74" fmla="*/ 518 w 384"/>
                <a:gd name="T75" fmla="*/ 184 h 437"/>
                <a:gd name="T76" fmla="*/ 473 w 384"/>
                <a:gd name="T77" fmla="*/ 217 h 437"/>
                <a:gd name="T78" fmla="*/ 422 w 384"/>
                <a:gd name="T79" fmla="*/ 249 h 437"/>
                <a:gd name="T80" fmla="*/ 362 w 384"/>
                <a:gd name="T81" fmla="*/ 278 h 437"/>
                <a:gd name="T82" fmla="*/ 293 w 384"/>
                <a:gd name="T83" fmla="*/ 306 h 437"/>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384"/>
                <a:gd name="T127" fmla="*/ 0 h 437"/>
                <a:gd name="T128" fmla="*/ 384 w 384"/>
                <a:gd name="T129" fmla="*/ 437 h 437"/>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384" h="437">
                  <a:moveTo>
                    <a:pt x="181" y="306"/>
                  </a:moveTo>
                  <a:lnTo>
                    <a:pt x="202" y="324"/>
                  </a:lnTo>
                  <a:lnTo>
                    <a:pt x="109" y="436"/>
                  </a:lnTo>
                  <a:lnTo>
                    <a:pt x="88" y="417"/>
                  </a:lnTo>
                  <a:lnTo>
                    <a:pt x="77" y="417"/>
                  </a:lnTo>
                  <a:lnTo>
                    <a:pt x="69" y="416"/>
                  </a:lnTo>
                  <a:lnTo>
                    <a:pt x="61" y="413"/>
                  </a:lnTo>
                  <a:lnTo>
                    <a:pt x="54" y="410"/>
                  </a:lnTo>
                  <a:lnTo>
                    <a:pt x="46" y="406"/>
                  </a:lnTo>
                  <a:lnTo>
                    <a:pt x="39" y="402"/>
                  </a:lnTo>
                  <a:lnTo>
                    <a:pt x="33" y="396"/>
                  </a:lnTo>
                  <a:lnTo>
                    <a:pt x="27" y="391"/>
                  </a:lnTo>
                  <a:lnTo>
                    <a:pt x="21" y="383"/>
                  </a:lnTo>
                  <a:lnTo>
                    <a:pt x="17" y="375"/>
                  </a:lnTo>
                  <a:lnTo>
                    <a:pt x="13" y="366"/>
                  </a:lnTo>
                  <a:lnTo>
                    <a:pt x="10" y="357"/>
                  </a:lnTo>
                  <a:lnTo>
                    <a:pt x="6" y="345"/>
                  </a:lnTo>
                  <a:lnTo>
                    <a:pt x="4" y="334"/>
                  </a:lnTo>
                  <a:lnTo>
                    <a:pt x="1" y="322"/>
                  </a:lnTo>
                  <a:lnTo>
                    <a:pt x="0" y="309"/>
                  </a:lnTo>
                  <a:lnTo>
                    <a:pt x="18" y="300"/>
                  </a:lnTo>
                  <a:lnTo>
                    <a:pt x="35" y="292"/>
                  </a:lnTo>
                  <a:lnTo>
                    <a:pt x="50" y="283"/>
                  </a:lnTo>
                  <a:lnTo>
                    <a:pt x="64" y="275"/>
                  </a:lnTo>
                  <a:lnTo>
                    <a:pt x="76" y="266"/>
                  </a:lnTo>
                  <a:lnTo>
                    <a:pt x="87" y="257"/>
                  </a:lnTo>
                  <a:lnTo>
                    <a:pt x="96" y="249"/>
                  </a:lnTo>
                  <a:lnTo>
                    <a:pt x="105" y="241"/>
                  </a:lnTo>
                  <a:lnTo>
                    <a:pt x="110" y="233"/>
                  </a:lnTo>
                  <a:lnTo>
                    <a:pt x="115" y="225"/>
                  </a:lnTo>
                  <a:lnTo>
                    <a:pt x="118" y="216"/>
                  </a:lnTo>
                  <a:lnTo>
                    <a:pt x="119" y="209"/>
                  </a:lnTo>
                  <a:lnTo>
                    <a:pt x="121" y="200"/>
                  </a:lnTo>
                  <a:lnTo>
                    <a:pt x="119" y="192"/>
                  </a:lnTo>
                  <a:lnTo>
                    <a:pt x="116" y="185"/>
                  </a:lnTo>
                  <a:lnTo>
                    <a:pt x="112" y="177"/>
                  </a:lnTo>
                  <a:lnTo>
                    <a:pt x="130" y="167"/>
                  </a:lnTo>
                  <a:lnTo>
                    <a:pt x="148" y="157"/>
                  </a:lnTo>
                  <a:lnTo>
                    <a:pt x="165" y="147"/>
                  </a:lnTo>
                  <a:lnTo>
                    <a:pt x="181" y="138"/>
                  </a:lnTo>
                  <a:lnTo>
                    <a:pt x="196" y="128"/>
                  </a:lnTo>
                  <a:lnTo>
                    <a:pt x="209" y="119"/>
                  </a:lnTo>
                  <a:lnTo>
                    <a:pt x="222" y="109"/>
                  </a:lnTo>
                  <a:lnTo>
                    <a:pt x="235" y="101"/>
                  </a:lnTo>
                  <a:lnTo>
                    <a:pt x="244" y="91"/>
                  </a:lnTo>
                  <a:lnTo>
                    <a:pt x="253" y="81"/>
                  </a:lnTo>
                  <a:lnTo>
                    <a:pt x="261" y="72"/>
                  </a:lnTo>
                  <a:lnTo>
                    <a:pt x="268" y="63"/>
                  </a:lnTo>
                  <a:lnTo>
                    <a:pt x="274" y="53"/>
                  </a:lnTo>
                  <a:lnTo>
                    <a:pt x="280" y="46"/>
                  </a:lnTo>
                  <a:lnTo>
                    <a:pt x="286" y="37"/>
                  </a:lnTo>
                  <a:lnTo>
                    <a:pt x="293" y="31"/>
                  </a:lnTo>
                  <a:lnTo>
                    <a:pt x="299" y="23"/>
                  </a:lnTo>
                  <a:lnTo>
                    <a:pt x="306" y="19"/>
                  </a:lnTo>
                  <a:lnTo>
                    <a:pt x="312" y="14"/>
                  </a:lnTo>
                  <a:lnTo>
                    <a:pt x="318" y="9"/>
                  </a:lnTo>
                  <a:lnTo>
                    <a:pt x="325" y="5"/>
                  </a:lnTo>
                  <a:lnTo>
                    <a:pt x="331" y="3"/>
                  </a:lnTo>
                  <a:lnTo>
                    <a:pt x="337" y="1"/>
                  </a:lnTo>
                  <a:lnTo>
                    <a:pt x="343" y="0"/>
                  </a:lnTo>
                  <a:lnTo>
                    <a:pt x="348" y="0"/>
                  </a:lnTo>
                  <a:lnTo>
                    <a:pt x="353" y="0"/>
                  </a:lnTo>
                  <a:lnTo>
                    <a:pt x="358" y="2"/>
                  </a:lnTo>
                  <a:lnTo>
                    <a:pt x="364" y="5"/>
                  </a:lnTo>
                  <a:lnTo>
                    <a:pt x="369" y="8"/>
                  </a:lnTo>
                  <a:lnTo>
                    <a:pt x="374" y="12"/>
                  </a:lnTo>
                  <a:lnTo>
                    <a:pt x="378" y="17"/>
                  </a:lnTo>
                  <a:lnTo>
                    <a:pt x="383" y="23"/>
                  </a:lnTo>
                  <a:lnTo>
                    <a:pt x="378" y="46"/>
                  </a:lnTo>
                  <a:lnTo>
                    <a:pt x="374" y="67"/>
                  </a:lnTo>
                  <a:lnTo>
                    <a:pt x="368" y="88"/>
                  </a:lnTo>
                  <a:lnTo>
                    <a:pt x="360" y="109"/>
                  </a:lnTo>
                  <a:lnTo>
                    <a:pt x="352" y="128"/>
                  </a:lnTo>
                  <a:lnTo>
                    <a:pt x="343" y="147"/>
                  </a:lnTo>
                  <a:lnTo>
                    <a:pt x="332" y="165"/>
                  </a:lnTo>
                  <a:lnTo>
                    <a:pt x="320" y="184"/>
                  </a:lnTo>
                  <a:lnTo>
                    <a:pt x="306" y="200"/>
                  </a:lnTo>
                  <a:lnTo>
                    <a:pt x="293" y="217"/>
                  </a:lnTo>
                  <a:lnTo>
                    <a:pt x="276" y="234"/>
                  </a:lnTo>
                  <a:lnTo>
                    <a:pt x="260" y="249"/>
                  </a:lnTo>
                  <a:lnTo>
                    <a:pt x="242" y="264"/>
                  </a:lnTo>
                  <a:lnTo>
                    <a:pt x="223" y="278"/>
                  </a:lnTo>
                  <a:lnTo>
                    <a:pt x="202" y="292"/>
                  </a:lnTo>
                  <a:lnTo>
                    <a:pt x="181" y="306"/>
                  </a:lnTo>
                </a:path>
              </a:pathLst>
            </a:custGeom>
            <a:solidFill>
              <a:srgbClr val="000000"/>
            </a:solidFill>
            <a:ln w="12700" cap="rnd" cmpd="sng">
              <a:solidFill>
                <a:srgbClr val="000000"/>
              </a:solidFill>
              <a:prstDash val="solid"/>
              <a:round/>
              <a:headEnd type="none" w="med" len="med"/>
              <a:tailEnd type="none" w="med" len="med"/>
            </a:ln>
          </p:spPr>
          <p:txBody>
            <a:bodyPr/>
            <a:lstStyle/>
            <a:p>
              <a:endParaRPr lang="en-US" sz="1477" dirty="0"/>
            </a:p>
          </p:txBody>
        </p:sp>
        <p:sp>
          <p:nvSpPr>
            <p:cNvPr id="37986" name="Freeform 84"/>
            <p:cNvSpPr>
              <a:spLocks/>
            </p:cNvSpPr>
            <p:nvPr/>
          </p:nvSpPr>
          <p:spPr bwMode="auto">
            <a:xfrm>
              <a:off x="536" y="2981"/>
              <a:ext cx="416" cy="437"/>
            </a:xfrm>
            <a:custGeom>
              <a:avLst/>
              <a:gdLst>
                <a:gd name="T0" fmla="*/ 326 w 384"/>
                <a:gd name="T1" fmla="*/ 324 h 437"/>
                <a:gd name="T2" fmla="*/ 142 w 384"/>
                <a:gd name="T3" fmla="*/ 417 h 437"/>
                <a:gd name="T4" fmla="*/ 112 w 384"/>
                <a:gd name="T5" fmla="*/ 416 h 437"/>
                <a:gd name="T6" fmla="*/ 87 w 384"/>
                <a:gd name="T7" fmla="*/ 410 h 437"/>
                <a:gd name="T8" fmla="*/ 63 w 384"/>
                <a:gd name="T9" fmla="*/ 402 h 437"/>
                <a:gd name="T10" fmla="*/ 43 w 384"/>
                <a:gd name="T11" fmla="*/ 391 h 437"/>
                <a:gd name="T12" fmla="*/ 28 w 384"/>
                <a:gd name="T13" fmla="*/ 375 h 437"/>
                <a:gd name="T14" fmla="*/ 16 w 384"/>
                <a:gd name="T15" fmla="*/ 357 h 437"/>
                <a:gd name="T16" fmla="*/ 4 w 384"/>
                <a:gd name="T17" fmla="*/ 334 h 437"/>
                <a:gd name="T18" fmla="*/ 0 w 384"/>
                <a:gd name="T19" fmla="*/ 309 h 437"/>
                <a:gd name="T20" fmla="*/ 56 w 384"/>
                <a:gd name="T21" fmla="*/ 292 h 437"/>
                <a:gd name="T22" fmla="*/ 103 w 384"/>
                <a:gd name="T23" fmla="*/ 275 h 437"/>
                <a:gd name="T24" fmla="*/ 140 w 384"/>
                <a:gd name="T25" fmla="*/ 257 h 437"/>
                <a:gd name="T26" fmla="*/ 169 w 384"/>
                <a:gd name="T27" fmla="*/ 241 h 437"/>
                <a:gd name="T28" fmla="*/ 185 w 384"/>
                <a:gd name="T29" fmla="*/ 225 h 437"/>
                <a:gd name="T30" fmla="*/ 194 w 384"/>
                <a:gd name="T31" fmla="*/ 209 h 437"/>
                <a:gd name="T32" fmla="*/ 194 w 384"/>
                <a:gd name="T33" fmla="*/ 192 h 437"/>
                <a:gd name="T34" fmla="*/ 181 w 384"/>
                <a:gd name="T35" fmla="*/ 177 h 437"/>
                <a:gd name="T36" fmla="*/ 238 w 384"/>
                <a:gd name="T37" fmla="*/ 157 h 437"/>
                <a:gd name="T38" fmla="*/ 293 w 384"/>
                <a:gd name="T39" fmla="*/ 138 h 437"/>
                <a:gd name="T40" fmla="*/ 337 w 384"/>
                <a:gd name="T41" fmla="*/ 119 h 437"/>
                <a:gd name="T42" fmla="*/ 380 w 384"/>
                <a:gd name="T43" fmla="*/ 101 h 437"/>
                <a:gd name="T44" fmla="*/ 410 w 384"/>
                <a:gd name="T45" fmla="*/ 81 h 437"/>
                <a:gd name="T46" fmla="*/ 432 w 384"/>
                <a:gd name="T47" fmla="*/ 63 h 437"/>
                <a:gd name="T48" fmla="*/ 452 w 384"/>
                <a:gd name="T49" fmla="*/ 46 h 437"/>
                <a:gd name="T50" fmla="*/ 473 w 384"/>
                <a:gd name="T51" fmla="*/ 31 h 437"/>
                <a:gd name="T52" fmla="*/ 495 w 384"/>
                <a:gd name="T53" fmla="*/ 19 h 437"/>
                <a:gd name="T54" fmla="*/ 516 w 384"/>
                <a:gd name="T55" fmla="*/ 9 h 437"/>
                <a:gd name="T56" fmla="*/ 535 w 384"/>
                <a:gd name="T57" fmla="*/ 3 h 437"/>
                <a:gd name="T58" fmla="*/ 555 w 384"/>
                <a:gd name="T59" fmla="*/ 0 h 437"/>
                <a:gd name="T60" fmla="*/ 569 w 384"/>
                <a:gd name="T61" fmla="*/ 0 h 437"/>
                <a:gd name="T62" fmla="*/ 589 w 384"/>
                <a:gd name="T63" fmla="*/ 5 h 437"/>
                <a:gd name="T64" fmla="*/ 606 w 384"/>
                <a:gd name="T65" fmla="*/ 12 h 437"/>
                <a:gd name="T66" fmla="*/ 620 w 384"/>
                <a:gd name="T67" fmla="*/ 23 h 437"/>
                <a:gd name="T68" fmla="*/ 606 w 384"/>
                <a:gd name="T69" fmla="*/ 67 h 437"/>
                <a:gd name="T70" fmla="*/ 581 w 384"/>
                <a:gd name="T71" fmla="*/ 109 h 437"/>
                <a:gd name="T72" fmla="*/ 555 w 384"/>
                <a:gd name="T73" fmla="*/ 147 h 437"/>
                <a:gd name="T74" fmla="*/ 518 w 384"/>
                <a:gd name="T75" fmla="*/ 184 h 437"/>
                <a:gd name="T76" fmla="*/ 473 w 384"/>
                <a:gd name="T77" fmla="*/ 217 h 437"/>
                <a:gd name="T78" fmla="*/ 422 w 384"/>
                <a:gd name="T79" fmla="*/ 249 h 437"/>
                <a:gd name="T80" fmla="*/ 362 w 384"/>
                <a:gd name="T81" fmla="*/ 278 h 437"/>
                <a:gd name="T82" fmla="*/ 293 w 384"/>
                <a:gd name="T83" fmla="*/ 306 h 437"/>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384"/>
                <a:gd name="T127" fmla="*/ 0 h 437"/>
                <a:gd name="T128" fmla="*/ 384 w 384"/>
                <a:gd name="T129" fmla="*/ 437 h 437"/>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384" h="437">
                  <a:moveTo>
                    <a:pt x="181" y="306"/>
                  </a:moveTo>
                  <a:lnTo>
                    <a:pt x="202" y="324"/>
                  </a:lnTo>
                  <a:lnTo>
                    <a:pt x="109" y="436"/>
                  </a:lnTo>
                  <a:lnTo>
                    <a:pt x="88" y="417"/>
                  </a:lnTo>
                  <a:lnTo>
                    <a:pt x="77" y="417"/>
                  </a:lnTo>
                  <a:lnTo>
                    <a:pt x="69" y="416"/>
                  </a:lnTo>
                  <a:lnTo>
                    <a:pt x="61" y="413"/>
                  </a:lnTo>
                  <a:lnTo>
                    <a:pt x="54" y="410"/>
                  </a:lnTo>
                  <a:lnTo>
                    <a:pt x="46" y="406"/>
                  </a:lnTo>
                  <a:lnTo>
                    <a:pt x="39" y="402"/>
                  </a:lnTo>
                  <a:lnTo>
                    <a:pt x="33" y="396"/>
                  </a:lnTo>
                  <a:lnTo>
                    <a:pt x="27" y="391"/>
                  </a:lnTo>
                  <a:lnTo>
                    <a:pt x="21" y="383"/>
                  </a:lnTo>
                  <a:lnTo>
                    <a:pt x="17" y="375"/>
                  </a:lnTo>
                  <a:lnTo>
                    <a:pt x="13" y="366"/>
                  </a:lnTo>
                  <a:lnTo>
                    <a:pt x="10" y="357"/>
                  </a:lnTo>
                  <a:lnTo>
                    <a:pt x="6" y="345"/>
                  </a:lnTo>
                  <a:lnTo>
                    <a:pt x="4" y="334"/>
                  </a:lnTo>
                  <a:lnTo>
                    <a:pt x="1" y="322"/>
                  </a:lnTo>
                  <a:lnTo>
                    <a:pt x="0" y="309"/>
                  </a:lnTo>
                  <a:lnTo>
                    <a:pt x="18" y="300"/>
                  </a:lnTo>
                  <a:lnTo>
                    <a:pt x="35" y="292"/>
                  </a:lnTo>
                  <a:lnTo>
                    <a:pt x="50" y="283"/>
                  </a:lnTo>
                  <a:lnTo>
                    <a:pt x="64" y="275"/>
                  </a:lnTo>
                  <a:lnTo>
                    <a:pt x="76" y="266"/>
                  </a:lnTo>
                  <a:lnTo>
                    <a:pt x="87" y="257"/>
                  </a:lnTo>
                  <a:lnTo>
                    <a:pt x="96" y="249"/>
                  </a:lnTo>
                  <a:lnTo>
                    <a:pt x="105" y="241"/>
                  </a:lnTo>
                  <a:lnTo>
                    <a:pt x="110" y="233"/>
                  </a:lnTo>
                  <a:lnTo>
                    <a:pt x="115" y="225"/>
                  </a:lnTo>
                  <a:lnTo>
                    <a:pt x="118" y="216"/>
                  </a:lnTo>
                  <a:lnTo>
                    <a:pt x="119" y="209"/>
                  </a:lnTo>
                  <a:lnTo>
                    <a:pt x="121" y="200"/>
                  </a:lnTo>
                  <a:lnTo>
                    <a:pt x="119" y="192"/>
                  </a:lnTo>
                  <a:lnTo>
                    <a:pt x="116" y="185"/>
                  </a:lnTo>
                  <a:lnTo>
                    <a:pt x="112" y="177"/>
                  </a:lnTo>
                  <a:lnTo>
                    <a:pt x="130" y="167"/>
                  </a:lnTo>
                  <a:lnTo>
                    <a:pt x="148" y="157"/>
                  </a:lnTo>
                  <a:lnTo>
                    <a:pt x="165" y="147"/>
                  </a:lnTo>
                  <a:lnTo>
                    <a:pt x="181" y="138"/>
                  </a:lnTo>
                  <a:lnTo>
                    <a:pt x="196" y="128"/>
                  </a:lnTo>
                  <a:lnTo>
                    <a:pt x="209" y="119"/>
                  </a:lnTo>
                  <a:lnTo>
                    <a:pt x="222" y="109"/>
                  </a:lnTo>
                  <a:lnTo>
                    <a:pt x="235" y="101"/>
                  </a:lnTo>
                  <a:lnTo>
                    <a:pt x="244" y="91"/>
                  </a:lnTo>
                  <a:lnTo>
                    <a:pt x="253" y="81"/>
                  </a:lnTo>
                  <a:lnTo>
                    <a:pt x="261" y="72"/>
                  </a:lnTo>
                  <a:lnTo>
                    <a:pt x="268" y="63"/>
                  </a:lnTo>
                  <a:lnTo>
                    <a:pt x="274" y="53"/>
                  </a:lnTo>
                  <a:lnTo>
                    <a:pt x="280" y="46"/>
                  </a:lnTo>
                  <a:lnTo>
                    <a:pt x="286" y="37"/>
                  </a:lnTo>
                  <a:lnTo>
                    <a:pt x="293" y="31"/>
                  </a:lnTo>
                  <a:lnTo>
                    <a:pt x="299" y="23"/>
                  </a:lnTo>
                  <a:lnTo>
                    <a:pt x="306" y="19"/>
                  </a:lnTo>
                  <a:lnTo>
                    <a:pt x="312" y="14"/>
                  </a:lnTo>
                  <a:lnTo>
                    <a:pt x="318" y="9"/>
                  </a:lnTo>
                  <a:lnTo>
                    <a:pt x="325" y="5"/>
                  </a:lnTo>
                  <a:lnTo>
                    <a:pt x="331" y="3"/>
                  </a:lnTo>
                  <a:lnTo>
                    <a:pt x="337" y="1"/>
                  </a:lnTo>
                  <a:lnTo>
                    <a:pt x="343" y="0"/>
                  </a:lnTo>
                  <a:lnTo>
                    <a:pt x="348" y="0"/>
                  </a:lnTo>
                  <a:lnTo>
                    <a:pt x="353" y="0"/>
                  </a:lnTo>
                  <a:lnTo>
                    <a:pt x="358" y="2"/>
                  </a:lnTo>
                  <a:lnTo>
                    <a:pt x="364" y="5"/>
                  </a:lnTo>
                  <a:lnTo>
                    <a:pt x="369" y="8"/>
                  </a:lnTo>
                  <a:lnTo>
                    <a:pt x="374" y="12"/>
                  </a:lnTo>
                  <a:lnTo>
                    <a:pt x="378" y="17"/>
                  </a:lnTo>
                  <a:lnTo>
                    <a:pt x="383" y="23"/>
                  </a:lnTo>
                  <a:lnTo>
                    <a:pt x="378" y="46"/>
                  </a:lnTo>
                  <a:lnTo>
                    <a:pt x="374" y="67"/>
                  </a:lnTo>
                  <a:lnTo>
                    <a:pt x="368" y="88"/>
                  </a:lnTo>
                  <a:lnTo>
                    <a:pt x="360" y="109"/>
                  </a:lnTo>
                  <a:lnTo>
                    <a:pt x="352" y="128"/>
                  </a:lnTo>
                  <a:lnTo>
                    <a:pt x="343" y="147"/>
                  </a:lnTo>
                  <a:lnTo>
                    <a:pt x="332" y="165"/>
                  </a:lnTo>
                  <a:lnTo>
                    <a:pt x="320" y="184"/>
                  </a:lnTo>
                  <a:lnTo>
                    <a:pt x="306" y="200"/>
                  </a:lnTo>
                  <a:lnTo>
                    <a:pt x="293" y="217"/>
                  </a:lnTo>
                  <a:lnTo>
                    <a:pt x="276" y="234"/>
                  </a:lnTo>
                  <a:lnTo>
                    <a:pt x="260" y="249"/>
                  </a:lnTo>
                  <a:lnTo>
                    <a:pt x="242" y="264"/>
                  </a:lnTo>
                  <a:lnTo>
                    <a:pt x="223" y="278"/>
                  </a:lnTo>
                  <a:lnTo>
                    <a:pt x="202" y="292"/>
                  </a:lnTo>
                  <a:lnTo>
                    <a:pt x="181" y="306"/>
                  </a:lnTo>
                </a:path>
              </a:pathLst>
            </a:custGeom>
            <a:noFill/>
            <a:ln w="12700" cap="rnd" cmpd="sng">
              <a:solidFill>
                <a:srgbClr val="000000"/>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en-US" sz="1477" dirty="0"/>
            </a:p>
          </p:txBody>
        </p:sp>
        <p:sp>
          <p:nvSpPr>
            <p:cNvPr id="37987" name="Line 85"/>
            <p:cNvSpPr>
              <a:spLocks noChangeShapeType="1"/>
            </p:cNvSpPr>
            <p:nvPr/>
          </p:nvSpPr>
          <p:spPr bwMode="auto">
            <a:xfrm flipV="1">
              <a:off x="631" y="3287"/>
              <a:ext cx="101" cy="111"/>
            </a:xfrm>
            <a:prstGeom prst="line">
              <a:avLst/>
            </a:prstGeom>
            <a:noFill/>
            <a:ln w="12700">
              <a:solidFill>
                <a:srgbClr val="FFFFFF"/>
              </a:solidFill>
              <a:round/>
              <a:headEnd/>
              <a:tailEnd/>
            </a:ln>
            <a:extLst>
              <a:ext uri="{909E8E84-426E-40DD-AFC4-6F175D3DCCD1}">
                <a14:hiddenFill xmlns:a14="http://schemas.microsoft.com/office/drawing/2010/main">
                  <a:noFill/>
                </a14:hiddenFill>
              </a:ext>
            </a:extLst>
          </p:spPr>
          <p:txBody>
            <a:bodyPr/>
            <a:lstStyle/>
            <a:p>
              <a:endParaRPr lang="en-US" sz="1477" dirty="0"/>
            </a:p>
          </p:txBody>
        </p:sp>
        <p:sp>
          <p:nvSpPr>
            <p:cNvPr id="37988" name="Freeform 86"/>
            <p:cNvSpPr>
              <a:spLocks/>
            </p:cNvSpPr>
            <p:nvPr/>
          </p:nvSpPr>
          <p:spPr bwMode="auto">
            <a:xfrm>
              <a:off x="764" y="3090"/>
              <a:ext cx="84" cy="142"/>
            </a:xfrm>
            <a:custGeom>
              <a:avLst/>
              <a:gdLst>
                <a:gd name="T0" fmla="*/ 29 w 77"/>
                <a:gd name="T1" fmla="*/ 141 h 142"/>
                <a:gd name="T2" fmla="*/ 17 w 77"/>
                <a:gd name="T3" fmla="*/ 135 h 142"/>
                <a:gd name="T4" fmla="*/ 13 w 77"/>
                <a:gd name="T5" fmla="*/ 129 h 142"/>
                <a:gd name="T6" fmla="*/ 3 w 77"/>
                <a:gd name="T7" fmla="*/ 123 h 142"/>
                <a:gd name="T8" fmla="*/ 0 w 77"/>
                <a:gd name="T9" fmla="*/ 116 h 142"/>
                <a:gd name="T10" fmla="*/ 0 w 77"/>
                <a:gd name="T11" fmla="*/ 109 h 142"/>
                <a:gd name="T12" fmla="*/ 0 w 77"/>
                <a:gd name="T13" fmla="*/ 101 h 142"/>
                <a:gd name="T14" fmla="*/ 3 w 77"/>
                <a:gd name="T15" fmla="*/ 93 h 142"/>
                <a:gd name="T16" fmla="*/ 12 w 77"/>
                <a:gd name="T17" fmla="*/ 85 h 142"/>
                <a:gd name="T18" fmla="*/ 16 w 77"/>
                <a:gd name="T19" fmla="*/ 76 h 142"/>
                <a:gd name="T20" fmla="*/ 25 w 77"/>
                <a:gd name="T21" fmla="*/ 65 h 142"/>
                <a:gd name="T22" fmla="*/ 38 w 77"/>
                <a:gd name="T23" fmla="*/ 56 h 142"/>
                <a:gd name="T24" fmla="*/ 51 w 77"/>
                <a:gd name="T25" fmla="*/ 46 h 142"/>
                <a:gd name="T26" fmla="*/ 68 w 77"/>
                <a:gd name="T27" fmla="*/ 35 h 142"/>
                <a:gd name="T28" fmla="*/ 84 w 77"/>
                <a:gd name="T29" fmla="*/ 23 h 142"/>
                <a:gd name="T30" fmla="*/ 106 w 77"/>
                <a:gd name="T31" fmla="*/ 12 h 142"/>
                <a:gd name="T32" fmla="*/ 129 w 77"/>
                <a:gd name="T33" fmla="*/ 0 h 14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77"/>
                <a:gd name="T52" fmla="*/ 0 h 142"/>
                <a:gd name="T53" fmla="*/ 77 w 77"/>
                <a:gd name="T54" fmla="*/ 142 h 142"/>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77" h="142">
                  <a:moveTo>
                    <a:pt x="17" y="141"/>
                  </a:moveTo>
                  <a:lnTo>
                    <a:pt x="11" y="135"/>
                  </a:lnTo>
                  <a:lnTo>
                    <a:pt x="7" y="129"/>
                  </a:lnTo>
                  <a:lnTo>
                    <a:pt x="3" y="123"/>
                  </a:lnTo>
                  <a:lnTo>
                    <a:pt x="0" y="116"/>
                  </a:lnTo>
                  <a:lnTo>
                    <a:pt x="0" y="109"/>
                  </a:lnTo>
                  <a:lnTo>
                    <a:pt x="0" y="101"/>
                  </a:lnTo>
                  <a:lnTo>
                    <a:pt x="3" y="93"/>
                  </a:lnTo>
                  <a:lnTo>
                    <a:pt x="6" y="85"/>
                  </a:lnTo>
                  <a:lnTo>
                    <a:pt x="10" y="76"/>
                  </a:lnTo>
                  <a:lnTo>
                    <a:pt x="15" y="65"/>
                  </a:lnTo>
                  <a:lnTo>
                    <a:pt x="23" y="56"/>
                  </a:lnTo>
                  <a:lnTo>
                    <a:pt x="30" y="46"/>
                  </a:lnTo>
                  <a:lnTo>
                    <a:pt x="40" y="35"/>
                  </a:lnTo>
                  <a:lnTo>
                    <a:pt x="50" y="23"/>
                  </a:lnTo>
                  <a:lnTo>
                    <a:pt x="63" y="12"/>
                  </a:lnTo>
                  <a:lnTo>
                    <a:pt x="76" y="0"/>
                  </a:lnTo>
                </a:path>
              </a:pathLst>
            </a:custGeom>
            <a:noFill/>
            <a:ln w="12700" cap="rnd" cmpd="sng">
              <a:solidFill>
                <a:srgbClr val="FFFFFF"/>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en-US" sz="1477" dirty="0"/>
            </a:p>
          </p:txBody>
        </p:sp>
        <p:sp>
          <p:nvSpPr>
            <p:cNvPr id="37989" name="Freeform 87"/>
            <p:cNvSpPr>
              <a:spLocks/>
            </p:cNvSpPr>
            <p:nvPr/>
          </p:nvSpPr>
          <p:spPr bwMode="auto">
            <a:xfrm>
              <a:off x="809" y="3060"/>
              <a:ext cx="39" cy="31"/>
            </a:xfrm>
            <a:custGeom>
              <a:avLst/>
              <a:gdLst>
                <a:gd name="T0" fmla="*/ 56 w 36"/>
                <a:gd name="T1" fmla="*/ 30 h 31"/>
                <a:gd name="T2" fmla="*/ 55 w 36"/>
                <a:gd name="T3" fmla="*/ 26 h 31"/>
                <a:gd name="T4" fmla="*/ 52 w 36"/>
                <a:gd name="T5" fmla="*/ 22 h 31"/>
                <a:gd name="T6" fmla="*/ 47 w 36"/>
                <a:gd name="T7" fmla="*/ 18 h 31"/>
                <a:gd name="T8" fmla="*/ 44 w 36"/>
                <a:gd name="T9" fmla="*/ 15 h 31"/>
                <a:gd name="T10" fmla="*/ 42 w 36"/>
                <a:gd name="T11" fmla="*/ 13 h 31"/>
                <a:gd name="T12" fmla="*/ 39 w 36"/>
                <a:gd name="T13" fmla="*/ 10 h 31"/>
                <a:gd name="T14" fmla="*/ 36 w 36"/>
                <a:gd name="T15" fmla="*/ 7 h 31"/>
                <a:gd name="T16" fmla="*/ 33 w 36"/>
                <a:gd name="T17" fmla="*/ 6 h 31"/>
                <a:gd name="T18" fmla="*/ 28 w 36"/>
                <a:gd name="T19" fmla="*/ 3 h 31"/>
                <a:gd name="T20" fmla="*/ 24 w 36"/>
                <a:gd name="T21" fmla="*/ 2 h 31"/>
                <a:gd name="T22" fmla="*/ 20 w 36"/>
                <a:gd name="T23" fmla="*/ 2 h 31"/>
                <a:gd name="T24" fmla="*/ 16 w 36"/>
                <a:gd name="T25" fmla="*/ 1 h 31"/>
                <a:gd name="T26" fmla="*/ 14 w 36"/>
                <a:gd name="T27" fmla="*/ 0 h 31"/>
                <a:gd name="T28" fmla="*/ 5 w 36"/>
                <a:gd name="T29" fmla="*/ 0 h 31"/>
                <a:gd name="T30" fmla="*/ 3 w 36"/>
                <a:gd name="T31" fmla="*/ 0 h 31"/>
                <a:gd name="T32" fmla="*/ 0 w 36"/>
                <a:gd name="T33" fmla="*/ 1 h 31"/>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36"/>
                <a:gd name="T52" fmla="*/ 0 h 31"/>
                <a:gd name="T53" fmla="*/ 36 w 36"/>
                <a:gd name="T54" fmla="*/ 31 h 31"/>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36" h="31">
                  <a:moveTo>
                    <a:pt x="35" y="30"/>
                  </a:moveTo>
                  <a:lnTo>
                    <a:pt x="34" y="26"/>
                  </a:lnTo>
                  <a:lnTo>
                    <a:pt x="32" y="22"/>
                  </a:lnTo>
                  <a:lnTo>
                    <a:pt x="29" y="18"/>
                  </a:lnTo>
                  <a:lnTo>
                    <a:pt x="28" y="15"/>
                  </a:lnTo>
                  <a:lnTo>
                    <a:pt x="26" y="13"/>
                  </a:lnTo>
                  <a:lnTo>
                    <a:pt x="24" y="10"/>
                  </a:lnTo>
                  <a:lnTo>
                    <a:pt x="22" y="7"/>
                  </a:lnTo>
                  <a:lnTo>
                    <a:pt x="20" y="6"/>
                  </a:lnTo>
                  <a:lnTo>
                    <a:pt x="17" y="3"/>
                  </a:lnTo>
                  <a:lnTo>
                    <a:pt x="15" y="2"/>
                  </a:lnTo>
                  <a:lnTo>
                    <a:pt x="13" y="2"/>
                  </a:lnTo>
                  <a:lnTo>
                    <a:pt x="10" y="1"/>
                  </a:lnTo>
                  <a:lnTo>
                    <a:pt x="8" y="0"/>
                  </a:lnTo>
                  <a:lnTo>
                    <a:pt x="5" y="0"/>
                  </a:lnTo>
                  <a:lnTo>
                    <a:pt x="3" y="0"/>
                  </a:lnTo>
                  <a:lnTo>
                    <a:pt x="0" y="1"/>
                  </a:lnTo>
                </a:path>
              </a:pathLst>
            </a:custGeom>
            <a:noFill/>
            <a:ln w="12700" cap="rnd" cmpd="sng">
              <a:solidFill>
                <a:srgbClr val="FFFFFF"/>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en-US" sz="1477" dirty="0"/>
            </a:p>
          </p:txBody>
        </p:sp>
        <p:sp>
          <p:nvSpPr>
            <p:cNvPr id="37990" name="Line 88"/>
            <p:cNvSpPr>
              <a:spLocks noChangeShapeType="1"/>
            </p:cNvSpPr>
            <p:nvPr/>
          </p:nvSpPr>
          <p:spPr bwMode="auto">
            <a:xfrm flipV="1">
              <a:off x="809" y="3522"/>
              <a:ext cx="0" cy="2"/>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12700">
                  <a:solidFill>
                    <a:srgbClr val="000000"/>
                  </a:solidFill>
                  <a:round/>
                  <a:headEnd/>
                  <a:tailEnd/>
                </a14:hiddenLine>
              </a:ext>
            </a:extLst>
          </p:spPr>
          <p:txBody>
            <a:bodyPr/>
            <a:lstStyle/>
            <a:p>
              <a:endParaRPr lang="en-US" sz="1477" dirty="0"/>
            </a:p>
          </p:txBody>
        </p:sp>
        <p:sp>
          <p:nvSpPr>
            <p:cNvPr id="37991" name="Freeform 89"/>
            <p:cNvSpPr>
              <a:spLocks/>
            </p:cNvSpPr>
            <p:nvPr/>
          </p:nvSpPr>
          <p:spPr bwMode="auto">
            <a:xfrm>
              <a:off x="554" y="3340"/>
              <a:ext cx="46" cy="24"/>
            </a:xfrm>
            <a:custGeom>
              <a:avLst/>
              <a:gdLst>
                <a:gd name="T0" fmla="*/ 0 w 42"/>
                <a:gd name="T1" fmla="*/ 0 h 24"/>
                <a:gd name="T2" fmla="*/ 3 w 42"/>
                <a:gd name="T3" fmla="*/ 3 h 24"/>
                <a:gd name="T4" fmla="*/ 5 w 42"/>
                <a:gd name="T5" fmla="*/ 6 h 24"/>
                <a:gd name="T6" fmla="*/ 15 w 42"/>
                <a:gd name="T7" fmla="*/ 8 h 24"/>
                <a:gd name="T8" fmla="*/ 18 w 42"/>
                <a:gd name="T9" fmla="*/ 11 h 24"/>
                <a:gd name="T10" fmla="*/ 24 w 42"/>
                <a:gd name="T11" fmla="*/ 12 h 24"/>
                <a:gd name="T12" fmla="*/ 28 w 42"/>
                <a:gd name="T13" fmla="*/ 15 h 24"/>
                <a:gd name="T14" fmla="*/ 31 w 42"/>
                <a:gd name="T15" fmla="*/ 16 h 24"/>
                <a:gd name="T16" fmla="*/ 37 w 42"/>
                <a:gd name="T17" fmla="*/ 19 h 24"/>
                <a:gd name="T18" fmla="*/ 43 w 42"/>
                <a:gd name="T19" fmla="*/ 19 h 24"/>
                <a:gd name="T20" fmla="*/ 47 w 42"/>
                <a:gd name="T21" fmla="*/ 21 h 24"/>
                <a:gd name="T22" fmla="*/ 50 w 42"/>
                <a:gd name="T23" fmla="*/ 21 h 24"/>
                <a:gd name="T24" fmla="*/ 54 w 42"/>
                <a:gd name="T25" fmla="*/ 23 h 24"/>
                <a:gd name="T26" fmla="*/ 59 w 42"/>
                <a:gd name="T27" fmla="*/ 23 h 24"/>
                <a:gd name="T28" fmla="*/ 65 w 42"/>
                <a:gd name="T29" fmla="*/ 23 h 24"/>
                <a:gd name="T30" fmla="*/ 67 w 42"/>
                <a:gd name="T31" fmla="*/ 23 h 24"/>
                <a:gd name="T32" fmla="*/ 71 w 42"/>
                <a:gd name="T33" fmla="*/ 23 h 24"/>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42"/>
                <a:gd name="T52" fmla="*/ 0 h 24"/>
                <a:gd name="T53" fmla="*/ 42 w 42"/>
                <a:gd name="T54" fmla="*/ 24 h 24"/>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42" h="24">
                  <a:moveTo>
                    <a:pt x="0" y="0"/>
                  </a:moveTo>
                  <a:lnTo>
                    <a:pt x="3" y="3"/>
                  </a:lnTo>
                  <a:lnTo>
                    <a:pt x="5" y="6"/>
                  </a:lnTo>
                  <a:lnTo>
                    <a:pt x="9" y="8"/>
                  </a:lnTo>
                  <a:lnTo>
                    <a:pt x="11" y="11"/>
                  </a:lnTo>
                  <a:lnTo>
                    <a:pt x="14" y="12"/>
                  </a:lnTo>
                  <a:lnTo>
                    <a:pt x="16" y="15"/>
                  </a:lnTo>
                  <a:lnTo>
                    <a:pt x="18" y="16"/>
                  </a:lnTo>
                  <a:lnTo>
                    <a:pt x="22" y="19"/>
                  </a:lnTo>
                  <a:lnTo>
                    <a:pt x="25" y="19"/>
                  </a:lnTo>
                  <a:lnTo>
                    <a:pt x="27" y="21"/>
                  </a:lnTo>
                  <a:lnTo>
                    <a:pt x="29" y="21"/>
                  </a:lnTo>
                  <a:lnTo>
                    <a:pt x="31" y="23"/>
                  </a:lnTo>
                  <a:lnTo>
                    <a:pt x="34" y="23"/>
                  </a:lnTo>
                  <a:lnTo>
                    <a:pt x="37" y="23"/>
                  </a:lnTo>
                  <a:lnTo>
                    <a:pt x="39" y="23"/>
                  </a:lnTo>
                  <a:lnTo>
                    <a:pt x="41" y="23"/>
                  </a:lnTo>
                </a:path>
              </a:pathLst>
            </a:custGeom>
            <a:noFill/>
            <a:ln w="12700" cap="rnd" cmpd="sng">
              <a:solidFill>
                <a:srgbClr val="FFFFFF"/>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en-US" sz="1477" dirty="0"/>
            </a:p>
          </p:txBody>
        </p:sp>
        <p:sp>
          <p:nvSpPr>
            <p:cNvPr id="37992" name="Freeform 90"/>
            <p:cNvSpPr>
              <a:spLocks/>
            </p:cNvSpPr>
            <p:nvPr/>
          </p:nvSpPr>
          <p:spPr bwMode="auto">
            <a:xfrm>
              <a:off x="544" y="3168"/>
              <a:ext cx="147" cy="143"/>
            </a:xfrm>
            <a:custGeom>
              <a:avLst/>
              <a:gdLst>
                <a:gd name="T0" fmla="*/ 0 w 135"/>
                <a:gd name="T1" fmla="*/ 142 h 143"/>
                <a:gd name="T2" fmla="*/ 21 w 135"/>
                <a:gd name="T3" fmla="*/ 136 h 143"/>
                <a:gd name="T4" fmla="*/ 41 w 135"/>
                <a:gd name="T5" fmla="*/ 130 h 143"/>
                <a:gd name="T6" fmla="*/ 62 w 135"/>
                <a:gd name="T7" fmla="*/ 124 h 143"/>
                <a:gd name="T8" fmla="*/ 81 w 135"/>
                <a:gd name="T9" fmla="*/ 118 h 143"/>
                <a:gd name="T10" fmla="*/ 98 w 135"/>
                <a:gd name="T11" fmla="*/ 112 h 143"/>
                <a:gd name="T12" fmla="*/ 115 w 135"/>
                <a:gd name="T13" fmla="*/ 107 h 143"/>
                <a:gd name="T14" fmla="*/ 131 w 135"/>
                <a:gd name="T15" fmla="*/ 100 h 143"/>
                <a:gd name="T16" fmla="*/ 144 w 135"/>
                <a:gd name="T17" fmla="*/ 95 h 143"/>
                <a:gd name="T18" fmla="*/ 156 w 135"/>
                <a:gd name="T19" fmla="*/ 88 h 143"/>
                <a:gd name="T20" fmla="*/ 169 w 135"/>
                <a:gd name="T21" fmla="*/ 82 h 143"/>
                <a:gd name="T22" fmla="*/ 175 w 135"/>
                <a:gd name="T23" fmla="*/ 75 h 143"/>
                <a:gd name="T24" fmla="*/ 186 w 135"/>
                <a:gd name="T25" fmla="*/ 70 h 143"/>
                <a:gd name="T26" fmla="*/ 191 w 135"/>
                <a:gd name="T27" fmla="*/ 63 h 143"/>
                <a:gd name="T28" fmla="*/ 201 w 135"/>
                <a:gd name="T29" fmla="*/ 58 h 143"/>
                <a:gd name="T30" fmla="*/ 206 w 135"/>
                <a:gd name="T31" fmla="*/ 52 h 143"/>
                <a:gd name="T32" fmla="*/ 210 w 135"/>
                <a:gd name="T33" fmla="*/ 46 h 143"/>
                <a:gd name="T34" fmla="*/ 215 w 135"/>
                <a:gd name="T35" fmla="*/ 40 h 143"/>
                <a:gd name="T36" fmla="*/ 221 w 135"/>
                <a:gd name="T37" fmla="*/ 33 h 143"/>
                <a:gd name="T38" fmla="*/ 221 w 135"/>
                <a:gd name="T39" fmla="*/ 29 h 143"/>
                <a:gd name="T40" fmla="*/ 223 w 135"/>
                <a:gd name="T41" fmla="*/ 23 h 143"/>
                <a:gd name="T42" fmla="*/ 223 w 135"/>
                <a:gd name="T43" fmla="*/ 17 h 143"/>
                <a:gd name="T44" fmla="*/ 223 w 135"/>
                <a:gd name="T45" fmla="*/ 11 h 143"/>
                <a:gd name="T46" fmla="*/ 221 w 135"/>
                <a:gd name="T47" fmla="*/ 5 h 143"/>
                <a:gd name="T48" fmla="*/ 219 w 135"/>
                <a:gd name="T49" fmla="*/ 0 h 143"/>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135"/>
                <a:gd name="T76" fmla="*/ 0 h 143"/>
                <a:gd name="T77" fmla="*/ 135 w 135"/>
                <a:gd name="T78" fmla="*/ 143 h 143"/>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135" h="143">
                  <a:moveTo>
                    <a:pt x="0" y="142"/>
                  </a:moveTo>
                  <a:lnTo>
                    <a:pt x="13" y="136"/>
                  </a:lnTo>
                  <a:lnTo>
                    <a:pt x="25" y="130"/>
                  </a:lnTo>
                  <a:lnTo>
                    <a:pt x="37" y="124"/>
                  </a:lnTo>
                  <a:lnTo>
                    <a:pt x="48" y="118"/>
                  </a:lnTo>
                  <a:lnTo>
                    <a:pt x="59" y="112"/>
                  </a:lnTo>
                  <a:lnTo>
                    <a:pt x="69" y="107"/>
                  </a:lnTo>
                  <a:lnTo>
                    <a:pt x="78" y="100"/>
                  </a:lnTo>
                  <a:lnTo>
                    <a:pt x="86" y="95"/>
                  </a:lnTo>
                  <a:lnTo>
                    <a:pt x="93" y="88"/>
                  </a:lnTo>
                  <a:lnTo>
                    <a:pt x="100" y="82"/>
                  </a:lnTo>
                  <a:lnTo>
                    <a:pt x="106" y="75"/>
                  </a:lnTo>
                  <a:lnTo>
                    <a:pt x="111" y="70"/>
                  </a:lnTo>
                  <a:lnTo>
                    <a:pt x="115" y="63"/>
                  </a:lnTo>
                  <a:lnTo>
                    <a:pt x="120" y="58"/>
                  </a:lnTo>
                  <a:lnTo>
                    <a:pt x="124" y="52"/>
                  </a:lnTo>
                  <a:lnTo>
                    <a:pt x="127" y="46"/>
                  </a:lnTo>
                  <a:lnTo>
                    <a:pt x="129" y="40"/>
                  </a:lnTo>
                  <a:lnTo>
                    <a:pt x="132" y="33"/>
                  </a:lnTo>
                  <a:lnTo>
                    <a:pt x="132" y="29"/>
                  </a:lnTo>
                  <a:lnTo>
                    <a:pt x="134" y="23"/>
                  </a:lnTo>
                  <a:lnTo>
                    <a:pt x="134" y="17"/>
                  </a:lnTo>
                  <a:lnTo>
                    <a:pt x="134" y="11"/>
                  </a:lnTo>
                  <a:lnTo>
                    <a:pt x="132" y="5"/>
                  </a:lnTo>
                  <a:lnTo>
                    <a:pt x="131" y="0"/>
                  </a:lnTo>
                </a:path>
              </a:pathLst>
            </a:custGeom>
            <a:noFill/>
            <a:ln w="12700" cap="rnd" cmpd="sng">
              <a:solidFill>
                <a:srgbClr val="FFFFFF"/>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en-US" sz="1477" dirty="0"/>
            </a:p>
          </p:txBody>
        </p:sp>
        <p:sp>
          <p:nvSpPr>
            <p:cNvPr id="37993" name="Freeform 91"/>
            <p:cNvSpPr>
              <a:spLocks/>
            </p:cNvSpPr>
            <p:nvPr/>
          </p:nvSpPr>
          <p:spPr bwMode="auto">
            <a:xfrm>
              <a:off x="745" y="3006"/>
              <a:ext cx="194" cy="268"/>
            </a:xfrm>
            <a:custGeom>
              <a:avLst/>
              <a:gdLst>
                <a:gd name="T0" fmla="*/ 289 w 179"/>
                <a:gd name="T1" fmla="*/ 0 h 268"/>
                <a:gd name="T2" fmla="*/ 285 w 179"/>
                <a:gd name="T3" fmla="*/ 10 h 268"/>
                <a:gd name="T4" fmla="*/ 283 w 179"/>
                <a:gd name="T5" fmla="*/ 21 h 268"/>
                <a:gd name="T6" fmla="*/ 277 w 179"/>
                <a:gd name="T7" fmla="*/ 31 h 268"/>
                <a:gd name="T8" fmla="*/ 272 w 179"/>
                <a:gd name="T9" fmla="*/ 42 h 268"/>
                <a:gd name="T10" fmla="*/ 267 w 179"/>
                <a:gd name="T11" fmla="*/ 52 h 268"/>
                <a:gd name="T12" fmla="*/ 261 w 179"/>
                <a:gd name="T13" fmla="*/ 63 h 268"/>
                <a:gd name="T14" fmla="*/ 254 w 179"/>
                <a:gd name="T15" fmla="*/ 73 h 268"/>
                <a:gd name="T16" fmla="*/ 248 w 179"/>
                <a:gd name="T17" fmla="*/ 85 h 268"/>
                <a:gd name="T18" fmla="*/ 238 w 179"/>
                <a:gd name="T19" fmla="*/ 96 h 268"/>
                <a:gd name="T20" fmla="*/ 230 w 179"/>
                <a:gd name="T21" fmla="*/ 107 h 268"/>
                <a:gd name="T22" fmla="*/ 225 w 179"/>
                <a:gd name="T23" fmla="*/ 118 h 268"/>
                <a:gd name="T24" fmla="*/ 214 w 179"/>
                <a:gd name="T25" fmla="*/ 128 h 268"/>
                <a:gd name="T26" fmla="*/ 201 w 179"/>
                <a:gd name="T27" fmla="*/ 140 h 268"/>
                <a:gd name="T28" fmla="*/ 193 w 179"/>
                <a:gd name="T29" fmla="*/ 151 h 268"/>
                <a:gd name="T30" fmla="*/ 179 w 179"/>
                <a:gd name="T31" fmla="*/ 163 h 268"/>
                <a:gd name="T32" fmla="*/ 166 w 179"/>
                <a:gd name="T33" fmla="*/ 174 h 268"/>
                <a:gd name="T34" fmla="*/ 151 w 179"/>
                <a:gd name="T35" fmla="*/ 186 h 268"/>
                <a:gd name="T36" fmla="*/ 131 w 179"/>
                <a:gd name="T37" fmla="*/ 198 h 268"/>
                <a:gd name="T38" fmla="*/ 113 w 179"/>
                <a:gd name="T39" fmla="*/ 208 h 268"/>
                <a:gd name="T40" fmla="*/ 94 w 179"/>
                <a:gd name="T41" fmla="*/ 220 h 268"/>
                <a:gd name="T42" fmla="*/ 73 w 179"/>
                <a:gd name="T43" fmla="*/ 232 h 268"/>
                <a:gd name="T44" fmla="*/ 50 w 179"/>
                <a:gd name="T45" fmla="*/ 244 h 268"/>
                <a:gd name="T46" fmla="*/ 26 w 179"/>
                <a:gd name="T47" fmla="*/ 255 h 268"/>
                <a:gd name="T48" fmla="*/ 0 w 179"/>
                <a:gd name="T49" fmla="*/ 267 h 268"/>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179"/>
                <a:gd name="T76" fmla="*/ 0 h 268"/>
                <a:gd name="T77" fmla="*/ 179 w 179"/>
                <a:gd name="T78" fmla="*/ 268 h 268"/>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179" h="268">
                  <a:moveTo>
                    <a:pt x="178" y="0"/>
                  </a:moveTo>
                  <a:lnTo>
                    <a:pt x="176" y="10"/>
                  </a:lnTo>
                  <a:lnTo>
                    <a:pt x="174" y="21"/>
                  </a:lnTo>
                  <a:lnTo>
                    <a:pt x="171" y="31"/>
                  </a:lnTo>
                  <a:lnTo>
                    <a:pt x="168" y="42"/>
                  </a:lnTo>
                  <a:lnTo>
                    <a:pt x="164" y="52"/>
                  </a:lnTo>
                  <a:lnTo>
                    <a:pt x="161" y="63"/>
                  </a:lnTo>
                  <a:lnTo>
                    <a:pt x="157" y="73"/>
                  </a:lnTo>
                  <a:lnTo>
                    <a:pt x="153" y="85"/>
                  </a:lnTo>
                  <a:lnTo>
                    <a:pt x="148" y="96"/>
                  </a:lnTo>
                  <a:lnTo>
                    <a:pt x="142" y="107"/>
                  </a:lnTo>
                  <a:lnTo>
                    <a:pt x="138" y="118"/>
                  </a:lnTo>
                  <a:lnTo>
                    <a:pt x="132" y="128"/>
                  </a:lnTo>
                  <a:lnTo>
                    <a:pt x="125" y="140"/>
                  </a:lnTo>
                  <a:lnTo>
                    <a:pt x="118" y="151"/>
                  </a:lnTo>
                  <a:lnTo>
                    <a:pt x="110" y="163"/>
                  </a:lnTo>
                  <a:lnTo>
                    <a:pt x="102" y="174"/>
                  </a:lnTo>
                  <a:lnTo>
                    <a:pt x="93" y="186"/>
                  </a:lnTo>
                  <a:lnTo>
                    <a:pt x="81" y="198"/>
                  </a:lnTo>
                  <a:lnTo>
                    <a:pt x="70" y="208"/>
                  </a:lnTo>
                  <a:lnTo>
                    <a:pt x="58" y="220"/>
                  </a:lnTo>
                  <a:lnTo>
                    <a:pt x="45" y="232"/>
                  </a:lnTo>
                  <a:lnTo>
                    <a:pt x="30" y="244"/>
                  </a:lnTo>
                  <a:lnTo>
                    <a:pt x="16" y="255"/>
                  </a:lnTo>
                  <a:lnTo>
                    <a:pt x="0" y="267"/>
                  </a:lnTo>
                </a:path>
              </a:pathLst>
            </a:custGeom>
            <a:noFill/>
            <a:ln w="12700" cap="rnd" cmpd="sng">
              <a:solidFill>
                <a:srgbClr val="FFFFFF"/>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en-US" sz="1477" dirty="0"/>
            </a:p>
          </p:txBody>
        </p:sp>
        <p:sp>
          <p:nvSpPr>
            <p:cNvPr id="37994" name="Line 92"/>
            <p:cNvSpPr>
              <a:spLocks noChangeShapeType="1"/>
            </p:cNvSpPr>
            <p:nvPr/>
          </p:nvSpPr>
          <p:spPr bwMode="auto">
            <a:xfrm>
              <a:off x="937" y="3468"/>
              <a:ext cx="2" cy="0"/>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12700">
                  <a:solidFill>
                    <a:srgbClr val="000000"/>
                  </a:solidFill>
                  <a:round/>
                  <a:headEnd/>
                  <a:tailEnd/>
                </a14:hiddenLine>
              </a:ext>
            </a:extLst>
          </p:spPr>
          <p:txBody>
            <a:bodyPr/>
            <a:lstStyle/>
            <a:p>
              <a:endParaRPr lang="en-US" sz="1477" dirty="0"/>
            </a:p>
          </p:txBody>
        </p:sp>
        <p:sp>
          <p:nvSpPr>
            <p:cNvPr id="37995" name="Freeform 93"/>
            <p:cNvSpPr>
              <a:spLocks/>
            </p:cNvSpPr>
            <p:nvPr/>
          </p:nvSpPr>
          <p:spPr bwMode="auto">
            <a:xfrm>
              <a:off x="713" y="3134"/>
              <a:ext cx="14" cy="13"/>
            </a:xfrm>
            <a:custGeom>
              <a:avLst/>
              <a:gdLst>
                <a:gd name="T0" fmla="*/ 18 w 13"/>
                <a:gd name="T1" fmla="*/ 6 h 13"/>
                <a:gd name="T2" fmla="*/ 17 w 13"/>
                <a:gd name="T3" fmla="*/ 9 h 13"/>
                <a:gd name="T4" fmla="*/ 15 w 13"/>
                <a:gd name="T5" fmla="*/ 11 h 13"/>
                <a:gd name="T6" fmla="*/ 6 w 13"/>
                <a:gd name="T7" fmla="*/ 12 h 13"/>
                <a:gd name="T8" fmla="*/ 3 w 13"/>
                <a:gd name="T9" fmla="*/ 11 h 13"/>
                <a:gd name="T10" fmla="*/ 1 w 13"/>
                <a:gd name="T11" fmla="*/ 9 h 13"/>
                <a:gd name="T12" fmla="*/ 0 w 13"/>
                <a:gd name="T13" fmla="*/ 6 h 13"/>
                <a:gd name="T14" fmla="*/ 1 w 13"/>
                <a:gd name="T15" fmla="*/ 2 h 13"/>
                <a:gd name="T16" fmla="*/ 3 w 13"/>
                <a:gd name="T17" fmla="*/ 0 h 13"/>
                <a:gd name="T18" fmla="*/ 6 w 13"/>
                <a:gd name="T19" fmla="*/ 0 h 13"/>
                <a:gd name="T20" fmla="*/ 15 w 13"/>
                <a:gd name="T21" fmla="*/ 0 h 13"/>
                <a:gd name="T22" fmla="*/ 17 w 13"/>
                <a:gd name="T23" fmla="*/ 2 h 13"/>
                <a:gd name="T24" fmla="*/ 18 w 13"/>
                <a:gd name="T25" fmla="*/ 6 h 13"/>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13"/>
                <a:gd name="T40" fmla="*/ 0 h 13"/>
                <a:gd name="T41" fmla="*/ 13 w 13"/>
                <a:gd name="T42" fmla="*/ 13 h 13"/>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13" h="13">
                  <a:moveTo>
                    <a:pt x="12" y="6"/>
                  </a:moveTo>
                  <a:lnTo>
                    <a:pt x="11" y="9"/>
                  </a:lnTo>
                  <a:lnTo>
                    <a:pt x="9" y="11"/>
                  </a:lnTo>
                  <a:lnTo>
                    <a:pt x="6" y="12"/>
                  </a:lnTo>
                  <a:lnTo>
                    <a:pt x="3" y="11"/>
                  </a:lnTo>
                  <a:lnTo>
                    <a:pt x="1" y="9"/>
                  </a:lnTo>
                  <a:lnTo>
                    <a:pt x="0" y="6"/>
                  </a:lnTo>
                  <a:lnTo>
                    <a:pt x="1" y="2"/>
                  </a:lnTo>
                  <a:lnTo>
                    <a:pt x="3" y="0"/>
                  </a:lnTo>
                  <a:lnTo>
                    <a:pt x="6" y="0"/>
                  </a:lnTo>
                  <a:lnTo>
                    <a:pt x="9" y="0"/>
                  </a:lnTo>
                  <a:lnTo>
                    <a:pt x="11" y="2"/>
                  </a:lnTo>
                  <a:lnTo>
                    <a:pt x="12" y="6"/>
                  </a:lnTo>
                </a:path>
              </a:pathLst>
            </a:custGeom>
            <a:solidFill>
              <a:srgbClr val="000000"/>
            </a:solidFill>
            <a:ln w="12700" cap="rnd" cmpd="sng">
              <a:solidFill>
                <a:srgbClr val="FFFFFF"/>
              </a:solidFill>
              <a:prstDash val="solid"/>
              <a:round/>
              <a:headEnd type="none" w="med" len="med"/>
              <a:tailEnd type="none" w="med" len="med"/>
            </a:ln>
          </p:spPr>
          <p:txBody>
            <a:bodyPr/>
            <a:lstStyle/>
            <a:p>
              <a:endParaRPr lang="en-US" sz="1477" dirty="0"/>
            </a:p>
          </p:txBody>
        </p:sp>
        <p:sp>
          <p:nvSpPr>
            <p:cNvPr id="37996" name="Freeform 94"/>
            <p:cNvSpPr>
              <a:spLocks/>
            </p:cNvSpPr>
            <p:nvPr/>
          </p:nvSpPr>
          <p:spPr bwMode="auto">
            <a:xfrm>
              <a:off x="713" y="3134"/>
              <a:ext cx="14" cy="13"/>
            </a:xfrm>
            <a:custGeom>
              <a:avLst/>
              <a:gdLst>
                <a:gd name="T0" fmla="*/ 18 w 13"/>
                <a:gd name="T1" fmla="*/ 6 h 13"/>
                <a:gd name="T2" fmla="*/ 17 w 13"/>
                <a:gd name="T3" fmla="*/ 9 h 13"/>
                <a:gd name="T4" fmla="*/ 15 w 13"/>
                <a:gd name="T5" fmla="*/ 11 h 13"/>
                <a:gd name="T6" fmla="*/ 6 w 13"/>
                <a:gd name="T7" fmla="*/ 12 h 13"/>
                <a:gd name="T8" fmla="*/ 3 w 13"/>
                <a:gd name="T9" fmla="*/ 11 h 13"/>
                <a:gd name="T10" fmla="*/ 1 w 13"/>
                <a:gd name="T11" fmla="*/ 9 h 13"/>
                <a:gd name="T12" fmla="*/ 0 w 13"/>
                <a:gd name="T13" fmla="*/ 6 h 13"/>
                <a:gd name="T14" fmla="*/ 1 w 13"/>
                <a:gd name="T15" fmla="*/ 2 h 13"/>
                <a:gd name="T16" fmla="*/ 3 w 13"/>
                <a:gd name="T17" fmla="*/ 0 h 13"/>
                <a:gd name="T18" fmla="*/ 6 w 13"/>
                <a:gd name="T19" fmla="*/ 0 h 13"/>
                <a:gd name="T20" fmla="*/ 15 w 13"/>
                <a:gd name="T21" fmla="*/ 0 h 13"/>
                <a:gd name="T22" fmla="*/ 17 w 13"/>
                <a:gd name="T23" fmla="*/ 2 h 13"/>
                <a:gd name="T24" fmla="*/ 18 w 13"/>
                <a:gd name="T25" fmla="*/ 6 h 13"/>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13"/>
                <a:gd name="T40" fmla="*/ 0 h 13"/>
                <a:gd name="T41" fmla="*/ 13 w 13"/>
                <a:gd name="T42" fmla="*/ 13 h 13"/>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13" h="13">
                  <a:moveTo>
                    <a:pt x="12" y="6"/>
                  </a:moveTo>
                  <a:lnTo>
                    <a:pt x="11" y="9"/>
                  </a:lnTo>
                  <a:lnTo>
                    <a:pt x="9" y="11"/>
                  </a:lnTo>
                  <a:lnTo>
                    <a:pt x="6" y="12"/>
                  </a:lnTo>
                  <a:lnTo>
                    <a:pt x="3" y="11"/>
                  </a:lnTo>
                  <a:lnTo>
                    <a:pt x="1" y="9"/>
                  </a:lnTo>
                  <a:lnTo>
                    <a:pt x="0" y="6"/>
                  </a:lnTo>
                  <a:lnTo>
                    <a:pt x="1" y="2"/>
                  </a:lnTo>
                  <a:lnTo>
                    <a:pt x="3" y="0"/>
                  </a:lnTo>
                  <a:lnTo>
                    <a:pt x="6" y="0"/>
                  </a:lnTo>
                  <a:lnTo>
                    <a:pt x="9" y="0"/>
                  </a:lnTo>
                  <a:lnTo>
                    <a:pt x="11" y="2"/>
                  </a:lnTo>
                  <a:lnTo>
                    <a:pt x="12" y="6"/>
                  </a:lnTo>
                </a:path>
              </a:pathLst>
            </a:custGeom>
            <a:noFill/>
            <a:ln w="12700" cap="rnd" cmpd="sng">
              <a:solidFill>
                <a:srgbClr val="FFFFFF"/>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en-US" sz="1477" dirty="0"/>
            </a:p>
          </p:txBody>
        </p:sp>
        <p:sp>
          <p:nvSpPr>
            <p:cNvPr id="37997" name="Freeform 95"/>
            <p:cNvSpPr>
              <a:spLocks/>
            </p:cNvSpPr>
            <p:nvPr/>
          </p:nvSpPr>
          <p:spPr bwMode="auto">
            <a:xfrm>
              <a:off x="684" y="3146"/>
              <a:ext cx="16" cy="13"/>
            </a:xfrm>
            <a:custGeom>
              <a:avLst/>
              <a:gdLst>
                <a:gd name="T0" fmla="*/ 20 w 15"/>
                <a:gd name="T1" fmla="*/ 7 h 13"/>
                <a:gd name="T2" fmla="*/ 18 w 15"/>
                <a:gd name="T3" fmla="*/ 9 h 13"/>
                <a:gd name="T4" fmla="*/ 16 w 15"/>
                <a:gd name="T5" fmla="*/ 11 h 13"/>
                <a:gd name="T6" fmla="*/ 7 w 15"/>
                <a:gd name="T7" fmla="*/ 12 h 13"/>
                <a:gd name="T8" fmla="*/ 3 w 15"/>
                <a:gd name="T9" fmla="*/ 12 h 13"/>
                <a:gd name="T10" fmla="*/ 2 w 15"/>
                <a:gd name="T11" fmla="*/ 11 h 13"/>
                <a:gd name="T12" fmla="*/ 0 w 15"/>
                <a:gd name="T13" fmla="*/ 8 h 13"/>
                <a:gd name="T14" fmla="*/ 1 w 15"/>
                <a:gd name="T15" fmla="*/ 4 h 13"/>
                <a:gd name="T16" fmla="*/ 3 w 15"/>
                <a:gd name="T17" fmla="*/ 2 h 13"/>
                <a:gd name="T18" fmla="*/ 5 w 15"/>
                <a:gd name="T19" fmla="*/ 0 h 13"/>
                <a:gd name="T20" fmla="*/ 15 w 15"/>
                <a:gd name="T21" fmla="*/ 0 h 13"/>
                <a:gd name="T22" fmla="*/ 17 w 15"/>
                <a:gd name="T23" fmla="*/ 1 h 13"/>
                <a:gd name="T24" fmla="*/ 19 w 15"/>
                <a:gd name="T25" fmla="*/ 4 h 13"/>
                <a:gd name="T26" fmla="*/ 20 w 15"/>
                <a:gd name="T27" fmla="*/ 7 h 13"/>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15"/>
                <a:gd name="T43" fmla="*/ 0 h 13"/>
                <a:gd name="T44" fmla="*/ 15 w 15"/>
                <a:gd name="T45" fmla="*/ 13 h 13"/>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15" h="13">
                  <a:moveTo>
                    <a:pt x="14" y="7"/>
                  </a:moveTo>
                  <a:lnTo>
                    <a:pt x="12" y="9"/>
                  </a:lnTo>
                  <a:lnTo>
                    <a:pt x="10" y="11"/>
                  </a:lnTo>
                  <a:lnTo>
                    <a:pt x="7" y="12"/>
                  </a:lnTo>
                  <a:lnTo>
                    <a:pt x="3" y="12"/>
                  </a:lnTo>
                  <a:lnTo>
                    <a:pt x="2" y="11"/>
                  </a:lnTo>
                  <a:lnTo>
                    <a:pt x="0" y="8"/>
                  </a:lnTo>
                  <a:lnTo>
                    <a:pt x="1" y="4"/>
                  </a:lnTo>
                  <a:lnTo>
                    <a:pt x="3" y="2"/>
                  </a:lnTo>
                  <a:lnTo>
                    <a:pt x="5" y="0"/>
                  </a:lnTo>
                  <a:lnTo>
                    <a:pt x="9" y="0"/>
                  </a:lnTo>
                  <a:lnTo>
                    <a:pt x="11" y="1"/>
                  </a:lnTo>
                  <a:lnTo>
                    <a:pt x="13" y="4"/>
                  </a:lnTo>
                  <a:lnTo>
                    <a:pt x="14" y="7"/>
                  </a:lnTo>
                </a:path>
              </a:pathLst>
            </a:custGeom>
            <a:solidFill>
              <a:srgbClr val="000000"/>
            </a:solidFill>
            <a:ln w="12700" cap="rnd" cmpd="sng">
              <a:solidFill>
                <a:srgbClr val="FFFFFF"/>
              </a:solidFill>
              <a:prstDash val="solid"/>
              <a:round/>
              <a:headEnd type="none" w="med" len="med"/>
              <a:tailEnd type="none" w="med" len="med"/>
            </a:ln>
          </p:spPr>
          <p:txBody>
            <a:bodyPr/>
            <a:lstStyle/>
            <a:p>
              <a:endParaRPr lang="en-US" sz="1477" dirty="0"/>
            </a:p>
          </p:txBody>
        </p:sp>
        <p:sp>
          <p:nvSpPr>
            <p:cNvPr id="37998" name="Freeform 96"/>
            <p:cNvSpPr>
              <a:spLocks/>
            </p:cNvSpPr>
            <p:nvPr/>
          </p:nvSpPr>
          <p:spPr bwMode="auto">
            <a:xfrm>
              <a:off x="684" y="3146"/>
              <a:ext cx="16" cy="13"/>
            </a:xfrm>
            <a:custGeom>
              <a:avLst/>
              <a:gdLst>
                <a:gd name="T0" fmla="*/ 20 w 15"/>
                <a:gd name="T1" fmla="*/ 7 h 13"/>
                <a:gd name="T2" fmla="*/ 18 w 15"/>
                <a:gd name="T3" fmla="*/ 9 h 13"/>
                <a:gd name="T4" fmla="*/ 16 w 15"/>
                <a:gd name="T5" fmla="*/ 11 h 13"/>
                <a:gd name="T6" fmla="*/ 7 w 15"/>
                <a:gd name="T7" fmla="*/ 12 h 13"/>
                <a:gd name="T8" fmla="*/ 3 w 15"/>
                <a:gd name="T9" fmla="*/ 12 h 13"/>
                <a:gd name="T10" fmla="*/ 2 w 15"/>
                <a:gd name="T11" fmla="*/ 11 h 13"/>
                <a:gd name="T12" fmla="*/ 0 w 15"/>
                <a:gd name="T13" fmla="*/ 8 h 13"/>
                <a:gd name="T14" fmla="*/ 1 w 15"/>
                <a:gd name="T15" fmla="*/ 4 h 13"/>
                <a:gd name="T16" fmla="*/ 3 w 15"/>
                <a:gd name="T17" fmla="*/ 2 h 13"/>
                <a:gd name="T18" fmla="*/ 5 w 15"/>
                <a:gd name="T19" fmla="*/ 0 h 13"/>
                <a:gd name="T20" fmla="*/ 15 w 15"/>
                <a:gd name="T21" fmla="*/ 0 h 13"/>
                <a:gd name="T22" fmla="*/ 17 w 15"/>
                <a:gd name="T23" fmla="*/ 1 h 13"/>
                <a:gd name="T24" fmla="*/ 19 w 15"/>
                <a:gd name="T25" fmla="*/ 4 h 13"/>
                <a:gd name="T26" fmla="*/ 20 w 15"/>
                <a:gd name="T27" fmla="*/ 7 h 13"/>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15"/>
                <a:gd name="T43" fmla="*/ 0 h 13"/>
                <a:gd name="T44" fmla="*/ 15 w 15"/>
                <a:gd name="T45" fmla="*/ 13 h 13"/>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15" h="13">
                  <a:moveTo>
                    <a:pt x="14" y="7"/>
                  </a:moveTo>
                  <a:lnTo>
                    <a:pt x="12" y="9"/>
                  </a:lnTo>
                  <a:lnTo>
                    <a:pt x="10" y="11"/>
                  </a:lnTo>
                  <a:lnTo>
                    <a:pt x="7" y="12"/>
                  </a:lnTo>
                  <a:lnTo>
                    <a:pt x="3" y="12"/>
                  </a:lnTo>
                  <a:lnTo>
                    <a:pt x="2" y="11"/>
                  </a:lnTo>
                  <a:lnTo>
                    <a:pt x="0" y="8"/>
                  </a:lnTo>
                  <a:lnTo>
                    <a:pt x="1" y="4"/>
                  </a:lnTo>
                  <a:lnTo>
                    <a:pt x="3" y="2"/>
                  </a:lnTo>
                  <a:lnTo>
                    <a:pt x="5" y="0"/>
                  </a:lnTo>
                  <a:lnTo>
                    <a:pt x="9" y="0"/>
                  </a:lnTo>
                  <a:lnTo>
                    <a:pt x="11" y="1"/>
                  </a:lnTo>
                  <a:lnTo>
                    <a:pt x="13" y="4"/>
                  </a:lnTo>
                  <a:lnTo>
                    <a:pt x="14" y="7"/>
                  </a:lnTo>
                </a:path>
              </a:pathLst>
            </a:custGeom>
            <a:noFill/>
            <a:ln w="12700" cap="rnd" cmpd="sng">
              <a:solidFill>
                <a:srgbClr val="FFFFFF"/>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en-US" sz="1477" dirty="0"/>
            </a:p>
          </p:txBody>
        </p:sp>
        <p:sp>
          <p:nvSpPr>
            <p:cNvPr id="37999" name="Freeform 97"/>
            <p:cNvSpPr>
              <a:spLocks/>
            </p:cNvSpPr>
            <p:nvPr/>
          </p:nvSpPr>
          <p:spPr bwMode="auto">
            <a:xfrm>
              <a:off x="544" y="3293"/>
              <a:ext cx="7" cy="6"/>
            </a:xfrm>
            <a:custGeom>
              <a:avLst/>
              <a:gdLst>
                <a:gd name="T0" fmla="*/ 13 w 6"/>
                <a:gd name="T1" fmla="*/ 3 h 6"/>
                <a:gd name="T2" fmla="*/ 11 w 6"/>
                <a:gd name="T3" fmla="*/ 4 h 6"/>
                <a:gd name="T4" fmla="*/ 2 w 6"/>
                <a:gd name="T5" fmla="*/ 5 h 6"/>
                <a:gd name="T6" fmla="*/ 0 w 6"/>
                <a:gd name="T7" fmla="*/ 4 h 6"/>
                <a:gd name="T8" fmla="*/ 0 w 6"/>
                <a:gd name="T9" fmla="*/ 3 h 6"/>
                <a:gd name="T10" fmla="*/ 2 w 6"/>
                <a:gd name="T11" fmla="*/ 1 h 6"/>
                <a:gd name="T12" fmla="*/ 11 w 6"/>
                <a:gd name="T13" fmla="*/ 0 h 6"/>
                <a:gd name="T14" fmla="*/ 13 w 6"/>
                <a:gd name="T15" fmla="*/ 1 h 6"/>
                <a:gd name="T16" fmla="*/ 13 w 6"/>
                <a:gd name="T17" fmla="*/ 3 h 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
                <a:gd name="T28" fmla="*/ 0 h 6"/>
                <a:gd name="T29" fmla="*/ 6 w 6"/>
                <a:gd name="T30" fmla="*/ 6 h 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 h="6">
                  <a:moveTo>
                    <a:pt x="5" y="3"/>
                  </a:moveTo>
                  <a:lnTo>
                    <a:pt x="4" y="4"/>
                  </a:lnTo>
                  <a:lnTo>
                    <a:pt x="2" y="5"/>
                  </a:lnTo>
                  <a:lnTo>
                    <a:pt x="0" y="4"/>
                  </a:lnTo>
                  <a:lnTo>
                    <a:pt x="0" y="3"/>
                  </a:lnTo>
                  <a:lnTo>
                    <a:pt x="2" y="1"/>
                  </a:lnTo>
                  <a:lnTo>
                    <a:pt x="4" y="0"/>
                  </a:lnTo>
                  <a:lnTo>
                    <a:pt x="5" y="1"/>
                  </a:lnTo>
                  <a:lnTo>
                    <a:pt x="5" y="3"/>
                  </a:lnTo>
                </a:path>
              </a:pathLst>
            </a:custGeom>
            <a:solidFill>
              <a:srgbClr val="000000"/>
            </a:solidFill>
            <a:ln w="12700" cap="rnd" cmpd="sng">
              <a:solidFill>
                <a:srgbClr val="FFFFFF"/>
              </a:solidFill>
              <a:prstDash val="solid"/>
              <a:round/>
              <a:headEnd type="none" w="med" len="med"/>
              <a:tailEnd type="none" w="med" len="med"/>
            </a:ln>
          </p:spPr>
          <p:txBody>
            <a:bodyPr/>
            <a:lstStyle/>
            <a:p>
              <a:endParaRPr lang="en-US" sz="1477" dirty="0"/>
            </a:p>
          </p:txBody>
        </p:sp>
        <p:sp>
          <p:nvSpPr>
            <p:cNvPr id="38000" name="Freeform 98"/>
            <p:cNvSpPr>
              <a:spLocks/>
            </p:cNvSpPr>
            <p:nvPr/>
          </p:nvSpPr>
          <p:spPr bwMode="auto">
            <a:xfrm>
              <a:off x="544" y="3293"/>
              <a:ext cx="7" cy="6"/>
            </a:xfrm>
            <a:custGeom>
              <a:avLst/>
              <a:gdLst>
                <a:gd name="T0" fmla="*/ 13 w 6"/>
                <a:gd name="T1" fmla="*/ 3 h 6"/>
                <a:gd name="T2" fmla="*/ 11 w 6"/>
                <a:gd name="T3" fmla="*/ 4 h 6"/>
                <a:gd name="T4" fmla="*/ 2 w 6"/>
                <a:gd name="T5" fmla="*/ 5 h 6"/>
                <a:gd name="T6" fmla="*/ 0 w 6"/>
                <a:gd name="T7" fmla="*/ 4 h 6"/>
                <a:gd name="T8" fmla="*/ 0 w 6"/>
                <a:gd name="T9" fmla="*/ 3 h 6"/>
                <a:gd name="T10" fmla="*/ 2 w 6"/>
                <a:gd name="T11" fmla="*/ 1 h 6"/>
                <a:gd name="T12" fmla="*/ 11 w 6"/>
                <a:gd name="T13" fmla="*/ 0 h 6"/>
                <a:gd name="T14" fmla="*/ 13 w 6"/>
                <a:gd name="T15" fmla="*/ 1 h 6"/>
                <a:gd name="T16" fmla="*/ 13 w 6"/>
                <a:gd name="T17" fmla="*/ 3 h 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
                <a:gd name="T28" fmla="*/ 0 h 6"/>
                <a:gd name="T29" fmla="*/ 6 w 6"/>
                <a:gd name="T30" fmla="*/ 6 h 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 h="6">
                  <a:moveTo>
                    <a:pt x="5" y="3"/>
                  </a:moveTo>
                  <a:lnTo>
                    <a:pt x="4" y="4"/>
                  </a:lnTo>
                  <a:lnTo>
                    <a:pt x="2" y="5"/>
                  </a:lnTo>
                  <a:lnTo>
                    <a:pt x="0" y="4"/>
                  </a:lnTo>
                  <a:lnTo>
                    <a:pt x="0" y="3"/>
                  </a:lnTo>
                  <a:lnTo>
                    <a:pt x="2" y="1"/>
                  </a:lnTo>
                  <a:lnTo>
                    <a:pt x="4" y="0"/>
                  </a:lnTo>
                  <a:lnTo>
                    <a:pt x="5" y="1"/>
                  </a:lnTo>
                  <a:lnTo>
                    <a:pt x="5" y="3"/>
                  </a:lnTo>
                </a:path>
              </a:pathLst>
            </a:custGeom>
            <a:noFill/>
            <a:ln w="12700" cap="rnd" cmpd="sng">
              <a:solidFill>
                <a:srgbClr val="FFFFFF"/>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en-US" sz="1477" dirty="0"/>
            </a:p>
          </p:txBody>
        </p:sp>
        <p:sp>
          <p:nvSpPr>
            <p:cNvPr id="38001" name="Freeform 99"/>
            <p:cNvSpPr>
              <a:spLocks/>
            </p:cNvSpPr>
            <p:nvPr/>
          </p:nvSpPr>
          <p:spPr bwMode="auto">
            <a:xfrm>
              <a:off x="558" y="3287"/>
              <a:ext cx="7" cy="8"/>
            </a:xfrm>
            <a:custGeom>
              <a:avLst/>
              <a:gdLst>
                <a:gd name="T0" fmla="*/ 13 w 6"/>
                <a:gd name="T1" fmla="*/ 3 h 8"/>
                <a:gd name="T2" fmla="*/ 13 w 6"/>
                <a:gd name="T3" fmla="*/ 6 h 8"/>
                <a:gd name="T4" fmla="*/ 2 w 6"/>
                <a:gd name="T5" fmla="*/ 7 h 8"/>
                <a:gd name="T6" fmla="*/ 1 w 6"/>
                <a:gd name="T7" fmla="*/ 6 h 8"/>
                <a:gd name="T8" fmla="*/ 0 w 6"/>
                <a:gd name="T9" fmla="*/ 3 h 8"/>
                <a:gd name="T10" fmla="*/ 1 w 6"/>
                <a:gd name="T11" fmla="*/ 1 h 8"/>
                <a:gd name="T12" fmla="*/ 11 w 6"/>
                <a:gd name="T13" fmla="*/ 0 h 8"/>
                <a:gd name="T14" fmla="*/ 13 w 6"/>
                <a:gd name="T15" fmla="*/ 1 h 8"/>
                <a:gd name="T16" fmla="*/ 13 w 6"/>
                <a:gd name="T17" fmla="*/ 3 h 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
                <a:gd name="T28" fmla="*/ 0 h 8"/>
                <a:gd name="T29" fmla="*/ 6 w 6"/>
                <a:gd name="T30" fmla="*/ 8 h 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 h="8">
                  <a:moveTo>
                    <a:pt x="5" y="3"/>
                  </a:moveTo>
                  <a:lnTo>
                    <a:pt x="5" y="6"/>
                  </a:lnTo>
                  <a:lnTo>
                    <a:pt x="2" y="7"/>
                  </a:lnTo>
                  <a:lnTo>
                    <a:pt x="1" y="6"/>
                  </a:lnTo>
                  <a:lnTo>
                    <a:pt x="0" y="3"/>
                  </a:lnTo>
                  <a:lnTo>
                    <a:pt x="1" y="1"/>
                  </a:lnTo>
                  <a:lnTo>
                    <a:pt x="4" y="0"/>
                  </a:lnTo>
                  <a:lnTo>
                    <a:pt x="5" y="1"/>
                  </a:lnTo>
                  <a:lnTo>
                    <a:pt x="5" y="3"/>
                  </a:lnTo>
                </a:path>
              </a:pathLst>
            </a:custGeom>
            <a:solidFill>
              <a:srgbClr val="000000"/>
            </a:solidFill>
            <a:ln w="12700" cap="rnd" cmpd="sng">
              <a:solidFill>
                <a:srgbClr val="FFFFFF"/>
              </a:solidFill>
              <a:prstDash val="solid"/>
              <a:round/>
              <a:headEnd type="none" w="med" len="med"/>
              <a:tailEnd type="none" w="med" len="med"/>
            </a:ln>
          </p:spPr>
          <p:txBody>
            <a:bodyPr/>
            <a:lstStyle/>
            <a:p>
              <a:endParaRPr lang="en-US" sz="1477" dirty="0"/>
            </a:p>
          </p:txBody>
        </p:sp>
        <p:sp>
          <p:nvSpPr>
            <p:cNvPr id="38002" name="Freeform 100"/>
            <p:cNvSpPr>
              <a:spLocks/>
            </p:cNvSpPr>
            <p:nvPr/>
          </p:nvSpPr>
          <p:spPr bwMode="auto">
            <a:xfrm>
              <a:off x="558" y="3287"/>
              <a:ext cx="7" cy="8"/>
            </a:xfrm>
            <a:custGeom>
              <a:avLst/>
              <a:gdLst>
                <a:gd name="T0" fmla="*/ 13 w 6"/>
                <a:gd name="T1" fmla="*/ 3 h 8"/>
                <a:gd name="T2" fmla="*/ 13 w 6"/>
                <a:gd name="T3" fmla="*/ 6 h 8"/>
                <a:gd name="T4" fmla="*/ 2 w 6"/>
                <a:gd name="T5" fmla="*/ 7 h 8"/>
                <a:gd name="T6" fmla="*/ 1 w 6"/>
                <a:gd name="T7" fmla="*/ 6 h 8"/>
                <a:gd name="T8" fmla="*/ 0 w 6"/>
                <a:gd name="T9" fmla="*/ 3 h 8"/>
                <a:gd name="T10" fmla="*/ 1 w 6"/>
                <a:gd name="T11" fmla="*/ 1 h 8"/>
                <a:gd name="T12" fmla="*/ 11 w 6"/>
                <a:gd name="T13" fmla="*/ 0 h 8"/>
                <a:gd name="T14" fmla="*/ 13 w 6"/>
                <a:gd name="T15" fmla="*/ 1 h 8"/>
                <a:gd name="T16" fmla="*/ 13 w 6"/>
                <a:gd name="T17" fmla="*/ 3 h 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
                <a:gd name="T28" fmla="*/ 0 h 8"/>
                <a:gd name="T29" fmla="*/ 6 w 6"/>
                <a:gd name="T30" fmla="*/ 8 h 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 h="8">
                  <a:moveTo>
                    <a:pt x="5" y="3"/>
                  </a:moveTo>
                  <a:lnTo>
                    <a:pt x="5" y="6"/>
                  </a:lnTo>
                  <a:lnTo>
                    <a:pt x="2" y="7"/>
                  </a:lnTo>
                  <a:lnTo>
                    <a:pt x="1" y="6"/>
                  </a:lnTo>
                  <a:lnTo>
                    <a:pt x="0" y="3"/>
                  </a:lnTo>
                  <a:lnTo>
                    <a:pt x="1" y="1"/>
                  </a:lnTo>
                  <a:lnTo>
                    <a:pt x="4" y="0"/>
                  </a:lnTo>
                  <a:lnTo>
                    <a:pt x="5" y="1"/>
                  </a:lnTo>
                  <a:lnTo>
                    <a:pt x="5" y="3"/>
                  </a:lnTo>
                </a:path>
              </a:pathLst>
            </a:custGeom>
            <a:noFill/>
            <a:ln w="12700" cap="rnd" cmpd="sng">
              <a:solidFill>
                <a:srgbClr val="FFFFFF"/>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en-US" sz="1477" dirty="0"/>
            </a:p>
          </p:txBody>
        </p:sp>
        <p:sp>
          <p:nvSpPr>
            <p:cNvPr id="38003" name="Freeform 101"/>
            <p:cNvSpPr>
              <a:spLocks/>
            </p:cNvSpPr>
            <p:nvPr/>
          </p:nvSpPr>
          <p:spPr bwMode="auto">
            <a:xfrm>
              <a:off x="574" y="3281"/>
              <a:ext cx="6" cy="6"/>
            </a:xfrm>
            <a:custGeom>
              <a:avLst/>
              <a:gdLst>
                <a:gd name="T0" fmla="*/ 5 w 6"/>
                <a:gd name="T1" fmla="*/ 3 h 6"/>
                <a:gd name="T2" fmla="*/ 4 w 6"/>
                <a:gd name="T3" fmla="*/ 4 h 6"/>
                <a:gd name="T4" fmla="*/ 2 w 6"/>
                <a:gd name="T5" fmla="*/ 5 h 6"/>
                <a:gd name="T6" fmla="*/ 0 w 6"/>
                <a:gd name="T7" fmla="*/ 4 h 6"/>
                <a:gd name="T8" fmla="*/ 0 w 6"/>
                <a:gd name="T9" fmla="*/ 2 h 6"/>
                <a:gd name="T10" fmla="*/ 2 w 6"/>
                <a:gd name="T11" fmla="*/ 0 h 6"/>
                <a:gd name="T12" fmla="*/ 4 w 6"/>
                <a:gd name="T13" fmla="*/ 1 h 6"/>
                <a:gd name="T14" fmla="*/ 5 w 6"/>
                <a:gd name="T15" fmla="*/ 3 h 6"/>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6"/>
                <a:gd name="T26" fmla="*/ 6 w 6"/>
                <a:gd name="T27" fmla="*/ 6 h 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6">
                  <a:moveTo>
                    <a:pt x="5" y="3"/>
                  </a:moveTo>
                  <a:lnTo>
                    <a:pt x="4" y="4"/>
                  </a:lnTo>
                  <a:lnTo>
                    <a:pt x="2" y="5"/>
                  </a:lnTo>
                  <a:lnTo>
                    <a:pt x="0" y="4"/>
                  </a:lnTo>
                  <a:lnTo>
                    <a:pt x="0" y="2"/>
                  </a:lnTo>
                  <a:lnTo>
                    <a:pt x="2" y="0"/>
                  </a:lnTo>
                  <a:lnTo>
                    <a:pt x="4" y="1"/>
                  </a:lnTo>
                  <a:lnTo>
                    <a:pt x="5" y="3"/>
                  </a:lnTo>
                </a:path>
              </a:pathLst>
            </a:custGeom>
            <a:solidFill>
              <a:srgbClr val="000000"/>
            </a:solidFill>
            <a:ln w="12700" cap="rnd" cmpd="sng">
              <a:solidFill>
                <a:srgbClr val="FFFFFF"/>
              </a:solidFill>
              <a:prstDash val="solid"/>
              <a:round/>
              <a:headEnd type="none" w="med" len="med"/>
              <a:tailEnd type="none" w="med" len="med"/>
            </a:ln>
          </p:spPr>
          <p:txBody>
            <a:bodyPr/>
            <a:lstStyle/>
            <a:p>
              <a:endParaRPr lang="en-US" sz="1477" dirty="0"/>
            </a:p>
          </p:txBody>
        </p:sp>
        <p:sp>
          <p:nvSpPr>
            <p:cNvPr id="38004" name="Freeform 102"/>
            <p:cNvSpPr>
              <a:spLocks/>
            </p:cNvSpPr>
            <p:nvPr/>
          </p:nvSpPr>
          <p:spPr bwMode="auto">
            <a:xfrm>
              <a:off x="574" y="3281"/>
              <a:ext cx="6" cy="6"/>
            </a:xfrm>
            <a:custGeom>
              <a:avLst/>
              <a:gdLst>
                <a:gd name="T0" fmla="*/ 5 w 6"/>
                <a:gd name="T1" fmla="*/ 3 h 6"/>
                <a:gd name="T2" fmla="*/ 4 w 6"/>
                <a:gd name="T3" fmla="*/ 4 h 6"/>
                <a:gd name="T4" fmla="*/ 2 w 6"/>
                <a:gd name="T5" fmla="*/ 5 h 6"/>
                <a:gd name="T6" fmla="*/ 0 w 6"/>
                <a:gd name="T7" fmla="*/ 4 h 6"/>
                <a:gd name="T8" fmla="*/ 0 w 6"/>
                <a:gd name="T9" fmla="*/ 2 h 6"/>
                <a:gd name="T10" fmla="*/ 2 w 6"/>
                <a:gd name="T11" fmla="*/ 0 h 6"/>
                <a:gd name="T12" fmla="*/ 4 w 6"/>
                <a:gd name="T13" fmla="*/ 1 h 6"/>
                <a:gd name="T14" fmla="*/ 5 w 6"/>
                <a:gd name="T15" fmla="*/ 3 h 6"/>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6"/>
                <a:gd name="T26" fmla="*/ 6 w 6"/>
                <a:gd name="T27" fmla="*/ 6 h 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6">
                  <a:moveTo>
                    <a:pt x="5" y="3"/>
                  </a:moveTo>
                  <a:lnTo>
                    <a:pt x="4" y="4"/>
                  </a:lnTo>
                  <a:lnTo>
                    <a:pt x="2" y="5"/>
                  </a:lnTo>
                  <a:lnTo>
                    <a:pt x="0" y="4"/>
                  </a:lnTo>
                  <a:lnTo>
                    <a:pt x="0" y="2"/>
                  </a:lnTo>
                  <a:lnTo>
                    <a:pt x="2" y="0"/>
                  </a:lnTo>
                  <a:lnTo>
                    <a:pt x="4" y="1"/>
                  </a:lnTo>
                  <a:lnTo>
                    <a:pt x="5" y="3"/>
                  </a:lnTo>
                </a:path>
              </a:pathLst>
            </a:custGeom>
            <a:noFill/>
            <a:ln w="12700" cap="rnd" cmpd="sng">
              <a:solidFill>
                <a:srgbClr val="FFFFFF"/>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en-US" sz="1477" dirty="0"/>
            </a:p>
          </p:txBody>
        </p:sp>
        <p:sp>
          <p:nvSpPr>
            <p:cNvPr id="38005" name="Freeform 103"/>
            <p:cNvSpPr>
              <a:spLocks/>
            </p:cNvSpPr>
            <p:nvPr/>
          </p:nvSpPr>
          <p:spPr bwMode="auto">
            <a:xfrm>
              <a:off x="590" y="3275"/>
              <a:ext cx="7" cy="6"/>
            </a:xfrm>
            <a:custGeom>
              <a:avLst/>
              <a:gdLst>
                <a:gd name="T0" fmla="*/ 6 w 7"/>
                <a:gd name="T1" fmla="*/ 2 h 6"/>
                <a:gd name="T2" fmla="*/ 6 w 7"/>
                <a:gd name="T3" fmla="*/ 4 h 6"/>
                <a:gd name="T4" fmla="*/ 4 w 7"/>
                <a:gd name="T5" fmla="*/ 5 h 6"/>
                <a:gd name="T6" fmla="*/ 1 w 7"/>
                <a:gd name="T7" fmla="*/ 4 h 6"/>
                <a:gd name="T8" fmla="*/ 0 w 7"/>
                <a:gd name="T9" fmla="*/ 2 h 6"/>
                <a:gd name="T10" fmla="*/ 1 w 7"/>
                <a:gd name="T11" fmla="*/ 0 h 6"/>
                <a:gd name="T12" fmla="*/ 2 w 7"/>
                <a:gd name="T13" fmla="*/ 0 h 6"/>
                <a:gd name="T14" fmla="*/ 5 w 7"/>
                <a:gd name="T15" fmla="*/ 0 h 6"/>
                <a:gd name="T16" fmla="*/ 6 w 7"/>
                <a:gd name="T17" fmla="*/ 2 h 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7"/>
                <a:gd name="T28" fmla="*/ 0 h 6"/>
                <a:gd name="T29" fmla="*/ 7 w 7"/>
                <a:gd name="T30" fmla="*/ 6 h 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7" h="6">
                  <a:moveTo>
                    <a:pt x="6" y="2"/>
                  </a:moveTo>
                  <a:lnTo>
                    <a:pt x="6" y="4"/>
                  </a:lnTo>
                  <a:lnTo>
                    <a:pt x="4" y="5"/>
                  </a:lnTo>
                  <a:lnTo>
                    <a:pt x="1" y="4"/>
                  </a:lnTo>
                  <a:lnTo>
                    <a:pt x="0" y="2"/>
                  </a:lnTo>
                  <a:lnTo>
                    <a:pt x="1" y="0"/>
                  </a:lnTo>
                  <a:lnTo>
                    <a:pt x="2" y="0"/>
                  </a:lnTo>
                  <a:lnTo>
                    <a:pt x="5" y="0"/>
                  </a:lnTo>
                  <a:lnTo>
                    <a:pt x="6" y="2"/>
                  </a:lnTo>
                </a:path>
              </a:pathLst>
            </a:custGeom>
            <a:solidFill>
              <a:srgbClr val="000000"/>
            </a:solidFill>
            <a:ln w="12700" cap="rnd" cmpd="sng">
              <a:solidFill>
                <a:srgbClr val="FFFFFF"/>
              </a:solidFill>
              <a:prstDash val="solid"/>
              <a:round/>
              <a:headEnd type="none" w="med" len="med"/>
              <a:tailEnd type="none" w="med" len="med"/>
            </a:ln>
          </p:spPr>
          <p:txBody>
            <a:bodyPr/>
            <a:lstStyle/>
            <a:p>
              <a:endParaRPr lang="en-US" sz="1477" dirty="0"/>
            </a:p>
          </p:txBody>
        </p:sp>
        <p:sp>
          <p:nvSpPr>
            <p:cNvPr id="38006" name="Freeform 104"/>
            <p:cNvSpPr>
              <a:spLocks/>
            </p:cNvSpPr>
            <p:nvPr/>
          </p:nvSpPr>
          <p:spPr bwMode="auto">
            <a:xfrm>
              <a:off x="590" y="3275"/>
              <a:ext cx="7" cy="6"/>
            </a:xfrm>
            <a:custGeom>
              <a:avLst/>
              <a:gdLst>
                <a:gd name="T0" fmla="*/ 6 w 7"/>
                <a:gd name="T1" fmla="*/ 2 h 6"/>
                <a:gd name="T2" fmla="*/ 6 w 7"/>
                <a:gd name="T3" fmla="*/ 4 h 6"/>
                <a:gd name="T4" fmla="*/ 4 w 7"/>
                <a:gd name="T5" fmla="*/ 5 h 6"/>
                <a:gd name="T6" fmla="*/ 1 w 7"/>
                <a:gd name="T7" fmla="*/ 4 h 6"/>
                <a:gd name="T8" fmla="*/ 0 w 7"/>
                <a:gd name="T9" fmla="*/ 2 h 6"/>
                <a:gd name="T10" fmla="*/ 1 w 7"/>
                <a:gd name="T11" fmla="*/ 0 h 6"/>
                <a:gd name="T12" fmla="*/ 2 w 7"/>
                <a:gd name="T13" fmla="*/ 0 h 6"/>
                <a:gd name="T14" fmla="*/ 5 w 7"/>
                <a:gd name="T15" fmla="*/ 0 h 6"/>
                <a:gd name="T16" fmla="*/ 6 w 7"/>
                <a:gd name="T17" fmla="*/ 2 h 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7"/>
                <a:gd name="T28" fmla="*/ 0 h 6"/>
                <a:gd name="T29" fmla="*/ 7 w 7"/>
                <a:gd name="T30" fmla="*/ 6 h 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7" h="6">
                  <a:moveTo>
                    <a:pt x="6" y="2"/>
                  </a:moveTo>
                  <a:lnTo>
                    <a:pt x="6" y="4"/>
                  </a:lnTo>
                  <a:lnTo>
                    <a:pt x="4" y="5"/>
                  </a:lnTo>
                  <a:lnTo>
                    <a:pt x="1" y="4"/>
                  </a:lnTo>
                  <a:lnTo>
                    <a:pt x="0" y="2"/>
                  </a:lnTo>
                  <a:lnTo>
                    <a:pt x="1" y="0"/>
                  </a:lnTo>
                  <a:lnTo>
                    <a:pt x="2" y="0"/>
                  </a:lnTo>
                  <a:lnTo>
                    <a:pt x="5" y="0"/>
                  </a:lnTo>
                  <a:lnTo>
                    <a:pt x="6" y="2"/>
                  </a:lnTo>
                </a:path>
              </a:pathLst>
            </a:custGeom>
            <a:noFill/>
            <a:ln w="12700" cap="rnd" cmpd="sng">
              <a:solidFill>
                <a:srgbClr val="FFFFFF"/>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en-US" sz="1477" dirty="0"/>
            </a:p>
          </p:txBody>
        </p:sp>
        <p:sp>
          <p:nvSpPr>
            <p:cNvPr id="38007" name="Freeform 105"/>
            <p:cNvSpPr>
              <a:spLocks/>
            </p:cNvSpPr>
            <p:nvPr/>
          </p:nvSpPr>
          <p:spPr bwMode="auto">
            <a:xfrm>
              <a:off x="607" y="3264"/>
              <a:ext cx="8" cy="8"/>
            </a:xfrm>
            <a:custGeom>
              <a:avLst/>
              <a:gdLst>
                <a:gd name="T0" fmla="*/ 13 w 7"/>
                <a:gd name="T1" fmla="*/ 4 h 8"/>
                <a:gd name="T2" fmla="*/ 13 w 7"/>
                <a:gd name="T3" fmla="*/ 5 h 8"/>
                <a:gd name="T4" fmla="*/ 11 w 7"/>
                <a:gd name="T5" fmla="*/ 7 h 8"/>
                <a:gd name="T6" fmla="*/ 3 w 7"/>
                <a:gd name="T7" fmla="*/ 7 h 8"/>
                <a:gd name="T8" fmla="*/ 1 w 7"/>
                <a:gd name="T9" fmla="*/ 4 h 8"/>
                <a:gd name="T10" fmla="*/ 0 w 7"/>
                <a:gd name="T11" fmla="*/ 3 h 8"/>
                <a:gd name="T12" fmla="*/ 1 w 7"/>
                <a:gd name="T13" fmla="*/ 1 h 8"/>
                <a:gd name="T14" fmla="*/ 2 w 7"/>
                <a:gd name="T15" fmla="*/ 0 h 8"/>
                <a:gd name="T16" fmla="*/ 11 w 7"/>
                <a:gd name="T17" fmla="*/ 2 h 8"/>
                <a:gd name="T18" fmla="*/ 13 w 7"/>
                <a:gd name="T19" fmla="*/ 4 h 8"/>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7"/>
                <a:gd name="T31" fmla="*/ 0 h 8"/>
                <a:gd name="T32" fmla="*/ 7 w 7"/>
                <a:gd name="T33" fmla="*/ 8 h 8"/>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7" h="8">
                  <a:moveTo>
                    <a:pt x="6" y="4"/>
                  </a:moveTo>
                  <a:lnTo>
                    <a:pt x="6" y="5"/>
                  </a:lnTo>
                  <a:lnTo>
                    <a:pt x="5" y="7"/>
                  </a:lnTo>
                  <a:lnTo>
                    <a:pt x="3" y="7"/>
                  </a:lnTo>
                  <a:lnTo>
                    <a:pt x="1" y="4"/>
                  </a:lnTo>
                  <a:lnTo>
                    <a:pt x="0" y="3"/>
                  </a:lnTo>
                  <a:lnTo>
                    <a:pt x="1" y="1"/>
                  </a:lnTo>
                  <a:lnTo>
                    <a:pt x="2" y="0"/>
                  </a:lnTo>
                  <a:lnTo>
                    <a:pt x="5" y="2"/>
                  </a:lnTo>
                  <a:lnTo>
                    <a:pt x="6" y="4"/>
                  </a:lnTo>
                </a:path>
              </a:pathLst>
            </a:custGeom>
            <a:solidFill>
              <a:srgbClr val="000000"/>
            </a:solidFill>
            <a:ln w="12700" cap="rnd" cmpd="sng">
              <a:solidFill>
                <a:srgbClr val="FFFFFF"/>
              </a:solidFill>
              <a:prstDash val="solid"/>
              <a:round/>
              <a:headEnd type="none" w="med" len="med"/>
              <a:tailEnd type="none" w="med" len="med"/>
            </a:ln>
          </p:spPr>
          <p:txBody>
            <a:bodyPr/>
            <a:lstStyle/>
            <a:p>
              <a:endParaRPr lang="en-US" sz="1477" dirty="0"/>
            </a:p>
          </p:txBody>
        </p:sp>
        <p:sp>
          <p:nvSpPr>
            <p:cNvPr id="38008" name="Freeform 106"/>
            <p:cNvSpPr>
              <a:spLocks/>
            </p:cNvSpPr>
            <p:nvPr/>
          </p:nvSpPr>
          <p:spPr bwMode="auto">
            <a:xfrm>
              <a:off x="607" y="3264"/>
              <a:ext cx="8" cy="8"/>
            </a:xfrm>
            <a:custGeom>
              <a:avLst/>
              <a:gdLst>
                <a:gd name="T0" fmla="*/ 13 w 7"/>
                <a:gd name="T1" fmla="*/ 4 h 8"/>
                <a:gd name="T2" fmla="*/ 13 w 7"/>
                <a:gd name="T3" fmla="*/ 5 h 8"/>
                <a:gd name="T4" fmla="*/ 11 w 7"/>
                <a:gd name="T5" fmla="*/ 7 h 8"/>
                <a:gd name="T6" fmla="*/ 3 w 7"/>
                <a:gd name="T7" fmla="*/ 7 h 8"/>
                <a:gd name="T8" fmla="*/ 1 w 7"/>
                <a:gd name="T9" fmla="*/ 4 h 8"/>
                <a:gd name="T10" fmla="*/ 0 w 7"/>
                <a:gd name="T11" fmla="*/ 3 h 8"/>
                <a:gd name="T12" fmla="*/ 1 w 7"/>
                <a:gd name="T13" fmla="*/ 1 h 8"/>
                <a:gd name="T14" fmla="*/ 2 w 7"/>
                <a:gd name="T15" fmla="*/ 0 h 8"/>
                <a:gd name="T16" fmla="*/ 11 w 7"/>
                <a:gd name="T17" fmla="*/ 2 h 8"/>
                <a:gd name="T18" fmla="*/ 13 w 7"/>
                <a:gd name="T19" fmla="*/ 4 h 8"/>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7"/>
                <a:gd name="T31" fmla="*/ 0 h 8"/>
                <a:gd name="T32" fmla="*/ 7 w 7"/>
                <a:gd name="T33" fmla="*/ 8 h 8"/>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7" h="8">
                  <a:moveTo>
                    <a:pt x="6" y="4"/>
                  </a:moveTo>
                  <a:lnTo>
                    <a:pt x="6" y="5"/>
                  </a:lnTo>
                  <a:lnTo>
                    <a:pt x="5" y="7"/>
                  </a:lnTo>
                  <a:lnTo>
                    <a:pt x="3" y="7"/>
                  </a:lnTo>
                  <a:lnTo>
                    <a:pt x="1" y="4"/>
                  </a:lnTo>
                  <a:lnTo>
                    <a:pt x="0" y="3"/>
                  </a:lnTo>
                  <a:lnTo>
                    <a:pt x="1" y="1"/>
                  </a:lnTo>
                  <a:lnTo>
                    <a:pt x="2" y="0"/>
                  </a:lnTo>
                  <a:lnTo>
                    <a:pt x="5" y="2"/>
                  </a:lnTo>
                  <a:lnTo>
                    <a:pt x="6" y="4"/>
                  </a:lnTo>
                </a:path>
              </a:pathLst>
            </a:custGeom>
            <a:noFill/>
            <a:ln w="12700" cap="rnd" cmpd="sng">
              <a:solidFill>
                <a:srgbClr val="FFFFFF"/>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en-US" sz="1477" dirty="0"/>
            </a:p>
          </p:txBody>
        </p:sp>
        <p:sp>
          <p:nvSpPr>
            <p:cNvPr id="38009" name="Freeform 107"/>
            <p:cNvSpPr>
              <a:spLocks/>
            </p:cNvSpPr>
            <p:nvPr/>
          </p:nvSpPr>
          <p:spPr bwMode="auto">
            <a:xfrm>
              <a:off x="625" y="3254"/>
              <a:ext cx="6" cy="7"/>
            </a:xfrm>
            <a:custGeom>
              <a:avLst/>
              <a:gdLst>
                <a:gd name="T0" fmla="*/ 5 w 6"/>
                <a:gd name="T1" fmla="*/ 3 h 7"/>
                <a:gd name="T2" fmla="*/ 4 w 6"/>
                <a:gd name="T3" fmla="*/ 5 h 7"/>
                <a:gd name="T4" fmla="*/ 2 w 6"/>
                <a:gd name="T5" fmla="*/ 6 h 7"/>
                <a:gd name="T6" fmla="*/ 1 w 6"/>
                <a:gd name="T7" fmla="*/ 5 h 7"/>
                <a:gd name="T8" fmla="*/ 0 w 6"/>
                <a:gd name="T9" fmla="*/ 3 h 7"/>
                <a:gd name="T10" fmla="*/ 1 w 6"/>
                <a:gd name="T11" fmla="*/ 1 h 7"/>
                <a:gd name="T12" fmla="*/ 3 w 6"/>
                <a:gd name="T13" fmla="*/ 0 h 7"/>
                <a:gd name="T14" fmla="*/ 4 w 6"/>
                <a:gd name="T15" fmla="*/ 1 h 7"/>
                <a:gd name="T16" fmla="*/ 5 w 6"/>
                <a:gd name="T17" fmla="*/ 3 h 7"/>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
                <a:gd name="T28" fmla="*/ 0 h 7"/>
                <a:gd name="T29" fmla="*/ 6 w 6"/>
                <a:gd name="T30" fmla="*/ 7 h 7"/>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 h="7">
                  <a:moveTo>
                    <a:pt x="5" y="3"/>
                  </a:moveTo>
                  <a:lnTo>
                    <a:pt x="4" y="5"/>
                  </a:lnTo>
                  <a:lnTo>
                    <a:pt x="2" y="6"/>
                  </a:lnTo>
                  <a:lnTo>
                    <a:pt x="1" y="5"/>
                  </a:lnTo>
                  <a:lnTo>
                    <a:pt x="0" y="3"/>
                  </a:lnTo>
                  <a:lnTo>
                    <a:pt x="1" y="1"/>
                  </a:lnTo>
                  <a:lnTo>
                    <a:pt x="3" y="0"/>
                  </a:lnTo>
                  <a:lnTo>
                    <a:pt x="4" y="1"/>
                  </a:lnTo>
                  <a:lnTo>
                    <a:pt x="5" y="3"/>
                  </a:lnTo>
                </a:path>
              </a:pathLst>
            </a:custGeom>
            <a:solidFill>
              <a:srgbClr val="000000"/>
            </a:solidFill>
            <a:ln w="12700" cap="rnd" cmpd="sng">
              <a:solidFill>
                <a:srgbClr val="FFFFFF"/>
              </a:solidFill>
              <a:prstDash val="solid"/>
              <a:round/>
              <a:headEnd type="none" w="med" len="med"/>
              <a:tailEnd type="none" w="med" len="med"/>
            </a:ln>
          </p:spPr>
          <p:txBody>
            <a:bodyPr/>
            <a:lstStyle/>
            <a:p>
              <a:endParaRPr lang="en-US" sz="1477" dirty="0"/>
            </a:p>
          </p:txBody>
        </p:sp>
        <p:sp>
          <p:nvSpPr>
            <p:cNvPr id="38010" name="Freeform 108"/>
            <p:cNvSpPr>
              <a:spLocks/>
            </p:cNvSpPr>
            <p:nvPr/>
          </p:nvSpPr>
          <p:spPr bwMode="auto">
            <a:xfrm>
              <a:off x="625" y="3254"/>
              <a:ext cx="6" cy="7"/>
            </a:xfrm>
            <a:custGeom>
              <a:avLst/>
              <a:gdLst>
                <a:gd name="T0" fmla="*/ 5 w 6"/>
                <a:gd name="T1" fmla="*/ 3 h 7"/>
                <a:gd name="T2" fmla="*/ 4 w 6"/>
                <a:gd name="T3" fmla="*/ 5 h 7"/>
                <a:gd name="T4" fmla="*/ 2 w 6"/>
                <a:gd name="T5" fmla="*/ 6 h 7"/>
                <a:gd name="T6" fmla="*/ 1 w 6"/>
                <a:gd name="T7" fmla="*/ 5 h 7"/>
                <a:gd name="T8" fmla="*/ 0 w 6"/>
                <a:gd name="T9" fmla="*/ 3 h 7"/>
                <a:gd name="T10" fmla="*/ 1 w 6"/>
                <a:gd name="T11" fmla="*/ 1 h 7"/>
                <a:gd name="T12" fmla="*/ 3 w 6"/>
                <a:gd name="T13" fmla="*/ 0 h 7"/>
                <a:gd name="T14" fmla="*/ 4 w 6"/>
                <a:gd name="T15" fmla="*/ 1 h 7"/>
                <a:gd name="T16" fmla="*/ 5 w 6"/>
                <a:gd name="T17" fmla="*/ 3 h 7"/>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
                <a:gd name="T28" fmla="*/ 0 h 7"/>
                <a:gd name="T29" fmla="*/ 6 w 6"/>
                <a:gd name="T30" fmla="*/ 7 h 7"/>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 h="7">
                  <a:moveTo>
                    <a:pt x="5" y="3"/>
                  </a:moveTo>
                  <a:lnTo>
                    <a:pt x="4" y="5"/>
                  </a:lnTo>
                  <a:lnTo>
                    <a:pt x="2" y="6"/>
                  </a:lnTo>
                  <a:lnTo>
                    <a:pt x="1" y="5"/>
                  </a:lnTo>
                  <a:lnTo>
                    <a:pt x="0" y="3"/>
                  </a:lnTo>
                  <a:lnTo>
                    <a:pt x="1" y="1"/>
                  </a:lnTo>
                  <a:lnTo>
                    <a:pt x="3" y="0"/>
                  </a:lnTo>
                  <a:lnTo>
                    <a:pt x="4" y="1"/>
                  </a:lnTo>
                  <a:lnTo>
                    <a:pt x="5" y="3"/>
                  </a:lnTo>
                </a:path>
              </a:pathLst>
            </a:custGeom>
            <a:noFill/>
            <a:ln w="12700" cap="rnd" cmpd="sng">
              <a:solidFill>
                <a:srgbClr val="FFFFFF"/>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en-US" sz="1477" dirty="0"/>
            </a:p>
          </p:txBody>
        </p:sp>
        <p:sp>
          <p:nvSpPr>
            <p:cNvPr id="38011" name="Freeform 109"/>
            <p:cNvSpPr>
              <a:spLocks/>
            </p:cNvSpPr>
            <p:nvPr/>
          </p:nvSpPr>
          <p:spPr bwMode="auto">
            <a:xfrm>
              <a:off x="641" y="3240"/>
              <a:ext cx="6" cy="8"/>
            </a:xfrm>
            <a:custGeom>
              <a:avLst/>
              <a:gdLst>
                <a:gd name="T0" fmla="*/ 5 w 6"/>
                <a:gd name="T1" fmla="*/ 3 h 8"/>
                <a:gd name="T2" fmla="*/ 4 w 6"/>
                <a:gd name="T3" fmla="*/ 6 h 8"/>
                <a:gd name="T4" fmla="*/ 1 w 6"/>
                <a:gd name="T5" fmla="*/ 7 h 8"/>
                <a:gd name="T6" fmla="*/ 1 w 6"/>
                <a:gd name="T7" fmla="*/ 6 h 8"/>
                <a:gd name="T8" fmla="*/ 0 w 6"/>
                <a:gd name="T9" fmla="*/ 3 h 8"/>
                <a:gd name="T10" fmla="*/ 1 w 6"/>
                <a:gd name="T11" fmla="*/ 1 h 8"/>
                <a:gd name="T12" fmla="*/ 3 w 6"/>
                <a:gd name="T13" fmla="*/ 0 h 8"/>
                <a:gd name="T14" fmla="*/ 4 w 6"/>
                <a:gd name="T15" fmla="*/ 1 h 8"/>
                <a:gd name="T16" fmla="*/ 5 w 6"/>
                <a:gd name="T17" fmla="*/ 3 h 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
                <a:gd name="T28" fmla="*/ 0 h 8"/>
                <a:gd name="T29" fmla="*/ 6 w 6"/>
                <a:gd name="T30" fmla="*/ 8 h 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 h="8">
                  <a:moveTo>
                    <a:pt x="5" y="3"/>
                  </a:moveTo>
                  <a:lnTo>
                    <a:pt x="4" y="6"/>
                  </a:lnTo>
                  <a:lnTo>
                    <a:pt x="1" y="7"/>
                  </a:lnTo>
                  <a:lnTo>
                    <a:pt x="1" y="6"/>
                  </a:lnTo>
                  <a:lnTo>
                    <a:pt x="0" y="3"/>
                  </a:lnTo>
                  <a:lnTo>
                    <a:pt x="1" y="1"/>
                  </a:lnTo>
                  <a:lnTo>
                    <a:pt x="3" y="0"/>
                  </a:lnTo>
                  <a:lnTo>
                    <a:pt x="4" y="1"/>
                  </a:lnTo>
                  <a:lnTo>
                    <a:pt x="5" y="3"/>
                  </a:lnTo>
                </a:path>
              </a:pathLst>
            </a:custGeom>
            <a:solidFill>
              <a:srgbClr val="000000"/>
            </a:solidFill>
            <a:ln w="12700" cap="rnd" cmpd="sng">
              <a:solidFill>
                <a:srgbClr val="FFFFFF"/>
              </a:solidFill>
              <a:prstDash val="solid"/>
              <a:round/>
              <a:headEnd type="none" w="med" len="med"/>
              <a:tailEnd type="none" w="med" len="med"/>
            </a:ln>
          </p:spPr>
          <p:txBody>
            <a:bodyPr/>
            <a:lstStyle/>
            <a:p>
              <a:endParaRPr lang="en-US" sz="1477" dirty="0"/>
            </a:p>
          </p:txBody>
        </p:sp>
        <p:sp>
          <p:nvSpPr>
            <p:cNvPr id="38012" name="Freeform 110"/>
            <p:cNvSpPr>
              <a:spLocks/>
            </p:cNvSpPr>
            <p:nvPr/>
          </p:nvSpPr>
          <p:spPr bwMode="auto">
            <a:xfrm>
              <a:off x="641" y="3240"/>
              <a:ext cx="6" cy="8"/>
            </a:xfrm>
            <a:custGeom>
              <a:avLst/>
              <a:gdLst>
                <a:gd name="T0" fmla="*/ 5 w 6"/>
                <a:gd name="T1" fmla="*/ 3 h 8"/>
                <a:gd name="T2" fmla="*/ 4 w 6"/>
                <a:gd name="T3" fmla="*/ 6 h 8"/>
                <a:gd name="T4" fmla="*/ 1 w 6"/>
                <a:gd name="T5" fmla="*/ 7 h 8"/>
                <a:gd name="T6" fmla="*/ 1 w 6"/>
                <a:gd name="T7" fmla="*/ 6 h 8"/>
                <a:gd name="T8" fmla="*/ 0 w 6"/>
                <a:gd name="T9" fmla="*/ 3 h 8"/>
                <a:gd name="T10" fmla="*/ 1 w 6"/>
                <a:gd name="T11" fmla="*/ 1 h 8"/>
                <a:gd name="T12" fmla="*/ 3 w 6"/>
                <a:gd name="T13" fmla="*/ 0 h 8"/>
                <a:gd name="T14" fmla="*/ 4 w 6"/>
                <a:gd name="T15" fmla="*/ 1 h 8"/>
                <a:gd name="T16" fmla="*/ 5 w 6"/>
                <a:gd name="T17" fmla="*/ 3 h 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
                <a:gd name="T28" fmla="*/ 0 h 8"/>
                <a:gd name="T29" fmla="*/ 6 w 6"/>
                <a:gd name="T30" fmla="*/ 8 h 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 h="8">
                  <a:moveTo>
                    <a:pt x="5" y="3"/>
                  </a:moveTo>
                  <a:lnTo>
                    <a:pt x="4" y="6"/>
                  </a:lnTo>
                  <a:lnTo>
                    <a:pt x="1" y="7"/>
                  </a:lnTo>
                  <a:lnTo>
                    <a:pt x="1" y="6"/>
                  </a:lnTo>
                  <a:lnTo>
                    <a:pt x="0" y="3"/>
                  </a:lnTo>
                  <a:lnTo>
                    <a:pt x="1" y="1"/>
                  </a:lnTo>
                  <a:lnTo>
                    <a:pt x="3" y="0"/>
                  </a:lnTo>
                  <a:lnTo>
                    <a:pt x="4" y="1"/>
                  </a:lnTo>
                  <a:lnTo>
                    <a:pt x="5" y="3"/>
                  </a:lnTo>
                </a:path>
              </a:pathLst>
            </a:custGeom>
            <a:noFill/>
            <a:ln w="12700" cap="rnd" cmpd="sng">
              <a:solidFill>
                <a:srgbClr val="FFFFFF"/>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en-US" sz="1477" dirty="0"/>
            </a:p>
          </p:txBody>
        </p:sp>
        <p:sp>
          <p:nvSpPr>
            <p:cNvPr id="38013" name="Freeform 111"/>
            <p:cNvSpPr>
              <a:spLocks/>
            </p:cNvSpPr>
            <p:nvPr/>
          </p:nvSpPr>
          <p:spPr bwMode="auto">
            <a:xfrm>
              <a:off x="656" y="3227"/>
              <a:ext cx="6" cy="5"/>
            </a:xfrm>
            <a:custGeom>
              <a:avLst/>
              <a:gdLst>
                <a:gd name="T0" fmla="*/ 5 w 6"/>
                <a:gd name="T1" fmla="*/ 2 h 5"/>
                <a:gd name="T2" fmla="*/ 4 w 6"/>
                <a:gd name="T3" fmla="*/ 4 h 5"/>
                <a:gd name="T4" fmla="*/ 2 w 6"/>
                <a:gd name="T5" fmla="*/ 4 h 5"/>
                <a:gd name="T6" fmla="*/ 0 w 6"/>
                <a:gd name="T7" fmla="*/ 3 h 5"/>
                <a:gd name="T8" fmla="*/ 0 w 6"/>
                <a:gd name="T9" fmla="*/ 2 h 5"/>
                <a:gd name="T10" fmla="*/ 2 w 6"/>
                <a:gd name="T11" fmla="*/ 0 h 5"/>
                <a:gd name="T12" fmla="*/ 4 w 6"/>
                <a:gd name="T13" fmla="*/ 0 h 5"/>
                <a:gd name="T14" fmla="*/ 5 w 6"/>
                <a:gd name="T15" fmla="*/ 2 h 5"/>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5"/>
                <a:gd name="T26" fmla="*/ 6 w 6"/>
                <a:gd name="T27" fmla="*/ 5 h 5"/>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5">
                  <a:moveTo>
                    <a:pt x="5" y="2"/>
                  </a:moveTo>
                  <a:lnTo>
                    <a:pt x="4" y="4"/>
                  </a:lnTo>
                  <a:lnTo>
                    <a:pt x="2" y="4"/>
                  </a:lnTo>
                  <a:lnTo>
                    <a:pt x="0" y="3"/>
                  </a:lnTo>
                  <a:lnTo>
                    <a:pt x="0" y="2"/>
                  </a:lnTo>
                  <a:lnTo>
                    <a:pt x="2" y="0"/>
                  </a:lnTo>
                  <a:lnTo>
                    <a:pt x="4" y="0"/>
                  </a:lnTo>
                  <a:lnTo>
                    <a:pt x="5" y="2"/>
                  </a:lnTo>
                </a:path>
              </a:pathLst>
            </a:custGeom>
            <a:solidFill>
              <a:srgbClr val="000000"/>
            </a:solidFill>
            <a:ln w="12700" cap="rnd" cmpd="sng">
              <a:solidFill>
                <a:srgbClr val="FFFFFF"/>
              </a:solidFill>
              <a:prstDash val="solid"/>
              <a:round/>
              <a:headEnd type="none" w="med" len="med"/>
              <a:tailEnd type="none" w="med" len="med"/>
            </a:ln>
          </p:spPr>
          <p:txBody>
            <a:bodyPr/>
            <a:lstStyle/>
            <a:p>
              <a:endParaRPr lang="en-US" sz="1477" dirty="0"/>
            </a:p>
          </p:txBody>
        </p:sp>
        <p:sp>
          <p:nvSpPr>
            <p:cNvPr id="38014" name="Freeform 112"/>
            <p:cNvSpPr>
              <a:spLocks/>
            </p:cNvSpPr>
            <p:nvPr/>
          </p:nvSpPr>
          <p:spPr bwMode="auto">
            <a:xfrm>
              <a:off x="656" y="3227"/>
              <a:ext cx="6" cy="5"/>
            </a:xfrm>
            <a:custGeom>
              <a:avLst/>
              <a:gdLst>
                <a:gd name="T0" fmla="*/ 5 w 6"/>
                <a:gd name="T1" fmla="*/ 2 h 5"/>
                <a:gd name="T2" fmla="*/ 4 w 6"/>
                <a:gd name="T3" fmla="*/ 4 h 5"/>
                <a:gd name="T4" fmla="*/ 2 w 6"/>
                <a:gd name="T5" fmla="*/ 4 h 5"/>
                <a:gd name="T6" fmla="*/ 0 w 6"/>
                <a:gd name="T7" fmla="*/ 3 h 5"/>
                <a:gd name="T8" fmla="*/ 0 w 6"/>
                <a:gd name="T9" fmla="*/ 2 h 5"/>
                <a:gd name="T10" fmla="*/ 2 w 6"/>
                <a:gd name="T11" fmla="*/ 0 h 5"/>
                <a:gd name="T12" fmla="*/ 4 w 6"/>
                <a:gd name="T13" fmla="*/ 0 h 5"/>
                <a:gd name="T14" fmla="*/ 5 w 6"/>
                <a:gd name="T15" fmla="*/ 2 h 5"/>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5"/>
                <a:gd name="T26" fmla="*/ 6 w 6"/>
                <a:gd name="T27" fmla="*/ 5 h 5"/>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5">
                  <a:moveTo>
                    <a:pt x="5" y="2"/>
                  </a:moveTo>
                  <a:lnTo>
                    <a:pt x="4" y="4"/>
                  </a:lnTo>
                  <a:lnTo>
                    <a:pt x="2" y="4"/>
                  </a:lnTo>
                  <a:lnTo>
                    <a:pt x="0" y="3"/>
                  </a:lnTo>
                  <a:lnTo>
                    <a:pt x="0" y="2"/>
                  </a:lnTo>
                  <a:lnTo>
                    <a:pt x="2" y="0"/>
                  </a:lnTo>
                  <a:lnTo>
                    <a:pt x="4" y="0"/>
                  </a:lnTo>
                  <a:lnTo>
                    <a:pt x="5" y="2"/>
                  </a:lnTo>
                </a:path>
              </a:pathLst>
            </a:custGeom>
            <a:noFill/>
            <a:ln w="12700" cap="rnd" cmpd="sng">
              <a:solidFill>
                <a:srgbClr val="FFFFFF"/>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en-US" sz="1477" dirty="0"/>
            </a:p>
          </p:txBody>
        </p:sp>
        <p:sp>
          <p:nvSpPr>
            <p:cNvPr id="38015" name="Freeform 113"/>
            <p:cNvSpPr>
              <a:spLocks/>
            </p:cNvSpPr>
            <p:nvPr/>
          </p:nvSpPr>
          <p:spPr bwMode="auto">
            <a:xfrm>
              <a:off x="667" y="3212"/>
              <a:ext cx="6" cy="7"/>
            </a:xfrm>
            <a:custGeom>
              <a:avLst/>
              <a:gdLst>
                <a:gd name="T0" fmla="*/ 5 w 6"/>
                <a:gd name="T1" fmla="*/ 3 h 7"/>
                <a:gd name="T2" fmla="*/ 4 w 6"/>
                <a:gd name="T3" fmla="*/ 5 h 7"/>
                <a:gd name="T4" fmla="*/ 1 w 6"/>
                <a:gd name="T5" fmla="*/ 6 h 7"/>
                <a:gd name="T6" fmla="*/ 0 w 6"/>
                <a:gd name="T7" fmla="*/ 5 h 7"/>
                <a:gd name="T8" fmla="*/ 0 w 6"/>
                <a:gd name="T9" fmla="*/ 3 h 7"/>
                <a:gd name="T10" fmla="*/ 0 w 6"/>
                <a:gd name="T11" fmla="*/ 1 h 7"/>
                <a:gd name="T12" fmla="*/ 2 w 6"/>
                <a:gd name="T13" fmla="*/ 0 h 7"/>
                <a:gd name="T14" fmla="*/ 4 w 6"/>
                <a:gd name="T15" fmla="*/ 1 h 7"/>
                <a:gd name="T16" fmla="*/ 5 w 6"/>
                <a:gd name="T17" fmla="*/ 3 h 7"/>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
                <a:gd name="T28" fmla="*/ 0 h 7"/>
                <a:gd name="T29" fmla="*/ 6 w 6"/>
                <a:gd name="T30" fmla="*/ 7 h 7"/>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 h="7">
                  <a:moveTo>
                    <a:pt x="5" y="3"/>
                  </a:moveTo>
                  <a:lnTo>
                    <a:pt x="4" y="5"/>
                  </a:lnTo>
                  <a:lnTo>
                    <a:pt x="1" y="6"/>
                  </a:lnTo>
                  <a:lnTo>
                    <a:pt x="0" y="5"/>
                  </a:lnTo>
                  <a:lnTo>
                    <a:pt x="0" y="3"/>
                  </a:lnTo>
                  <a:lnTo>
                    <a:pt x="0" y="1"/>
                  </a:lnTo>
                  <a:lnTo>
                    <a:pt x="2" y="0"/>
                  </a:lnTo>
                  <a:lnTo>
                    <a:pt x="4" y="1"/>
                  </a:lnTo>
                  <a:lnTo>
                    <a:pt x="5" y="3"/>
                  </a:lnTo>
                </a:path>
              </a:pathLst>
            </a:custGeom>
            <a:solidFill>
              <a:srgbClr val="000000"/>
            </a:solidFill>
            <a:ln w="12700" cap="rnd" cmpd="sng">
              <a:solidFill>
                <a:srgbClr val="FFFFFF"/>
              </a:solidFill>
              <a:prstDash val="solid"/>
              <a:round/>
              <a:headEnd type="none" w="med" len="med"/>
              <a:tailEnd type="none" w="med" len="med"/>
            </a:ln>
          </p:spPr>
          <p:txBody>
            <a:bodyPr/>
            <a:lstStyle/>
            <a:p>
              <a:endParaRPr lang="en-US" sz="1477" dirty="0"/>
            </a:p>
          </p:txBody>
        </p:sp>
        <p:sp>
          <p:nvSpPr>
            <p:cNvPr id="38016" name="Freeform 114"/>
            <p:cNvSpPr>
              <a:spLocks/>
            </p:cNvSpPr>
            <p:nvPr/>
          </p:nvSpPr>
          <p:spPr bwMode="auto">
            <a:xfrm>
              <a:off x="667" y="3212"/>
              <a:ext cx="6" cy="7"/>
            </a:xfrm>
            <a:custGeom>
              <a:avLst/>
              <a:gdLst>
                <a:gd name="T0" fmla="*/ 5 w 6"/>
                <a:gd name="T1" fmla="*/ 3 h 7"/>
                <a:gd name="T2" fmla="*/ 4 w 6"/>
                <a:gd name="T3" fmla="*/ 5 h 7"/>
                <a:gd name="T4" fmla="*/ 1 w 6"/>
                <a:gd name="T5" fmla="*/ 6 h 7"/>
                <a:gd name="T6" fmla="*/ 0 w 6"/>
                <a:gd name="T7" fmla="*/ 5 h 7"/>
                <a:gd name="T8" fmla="*/ 0 w 6"/>
                <a:gd name="T9" fmla="*/ 3 h 7"/>
                <a:gd name="T10" fmla="*/ 0 w 6"/>
                <a:gd name="T11" fmla="*/ 1 h 7"/>
                <a:gd name="T12" fmla="*/ 2 w 6"/>
                <a:gd name="T13" fmla="*/ 0 h 7"/>
                <a:gd name="T14" fmla="*/ 4 w 6"/>
                <a:gd name="T15" fmla="*/ 1 h 7"/>
                <a:gd name="T16" fmla="*/ 5 w 6"/>
                <a:gd name="T17" fmla="*/ 3 h 7"/>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
                <a:gd name="T28" fmla="*/ 0 h 7"/>
                <a:gd name="T29" fmla="*/ 6 w 6"/>
                <a:gd name="T30" fmla="*/ 7 h 7"/>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 h="7">
                  <a:moveTo>
                    <a:pt x="5" y="3"/>
                  </a:moveTo>
                  <a:lnTo>
                    <a:pt x="4" y="5"/>
                  </a:lnTo>
                  <a:lnTo>
                    <a:pt x="1" y="6"/>
                  </a:lnTo>
                  <a:lnTo>
                    <a:pt x="0" y="5"/>
                  </a:lnTo>
                  <a:lnTo>
                    <a:pt x="0" y="3"/>
                  </a:lnTo>
                  <a:lnTo>
                    <a:pt x="0" y="1"/>
                  </a:lnTo>
                  <a:lnTo>
                    <a:pt x="2" y="0"/>
                  </a:lnTo>
                  <a:lnTo>
                    <a:pt x="4" y="1"/>
                  </a:lnTo>
                  <a:lnTo>
                    <a:pt x="5" y="3"/>
                  </a:lnTo>
                </a:path>
              </a:pathLst>
            </a:custGeom>
            <a:noFill/>
            <a:ln w="12700" cap="rnd" cmpd="sng">
              <a:solidFill>
                <a:srgbClr val="FFFFFF"/>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en-US" sz="1477" dirty="0"/>
            </a:p>
          </p:txBody>
        </p:sp>
        <p:sp>
          <p:nvSpPr>
            <p:cNvPr id="38017" name="Freeform 115"/>
            <p:cNvSpPr>
              <a:spLocks/>
            </p:cNvSpPr>
            <p:nvPr/>
          </p:nvSpPr>
          <p:spPr bwMode="auto">
            <a:xfrm>
              <a:off x="673" y="3196"/>
              <a:ext cx="7" cy="6"/>
            </a:xfrm>
            <a:custGeom>
              <a:avLst/>
              <a:gdLst>
                <a:gd name="T0" fmla="*/ 13 w 6"/>
                <a:gd name="T1" fmla="*/ 2 h 6"/>
                <a:gd name="T2" fmla="*/ 9 w 6"/>
                <a:gd name="T3" fmla="*/ 4 h 6"/>
                <a:gd name="T4" fmla="*/ 2 w 6"/>
                <a:gd name="T5" fmla="*/ 5 h 6"/>
                <a:gd name="T6" fmla="*/ 0 w 6"/>
                <a:gd name="T7" fmla="*/ 4 h 6"/>
                <a:gd name="T8" fmla="*/ 0 w 6"/>
                <a:gd name="T9" fmla="*/ 2 h 6"/>
                <a:gd name="T10" fmla="*/ 2 w 6"/>
                <a:gd name="T11" fmla="*/ 1 h 6"/>
                <a:gd name="T12" fmla="*/ 9 w 6"/>
                <a:gd name="T13" fmla="*/ 0 h 6"/>
                <a:gd name="T14" fmla="*/ 13 w 6"/>
                <a:gd name="T15" fmla="*/ 1 h 6"/>
                <a:gd name="T16" fmla="*/ 13 w 6"/>
                <a:gd name="T17" fmla="*/ 2 h 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
                <a:gd name="T28" fmla="*/ 0 h 6"/>
                <a:gd name="T29" fmla="*/ 6 w 6"/>
                <a:gd name="T30" fmla="*/ 6 h 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 h="6">
                  <a:moveTo>
                    <a:pt x="5" y="2"/>
                  </a:moveTo>
                  <a:lnTo>
                    <a:pt x="3" y="4"/>
                  </a:lnTo>
                  <a:lnTo>
                    <a:pt x="2" y="5"/>
                  </a:lnTo>
                  <a:lnTo>
                    <a:pt x="0" y="4"/>
                  </a:lnTo>
                  <a:lnTo>
                    <a:pt x="0" y="2"/>
                  </a:lnTo>
                  <a:lnTo>
                    <a:pt x="2" y="1"/>
                  </a:lnTo>
                  <a:lnTo>
                    <a:pt x="3" y="0"/>
                  </a:lnTo>
                  <a:lnTo>
                    <a:pt x="5" y="1"/>
                  </a:lnTo>
                  <a:lnTo>
                    <a:pt x="5" y="2"/>
                  </a:lnTo>
                </a:path>
              </a:pathLst>
            </a:custGeom>
            <a:solidFill>
              <a:srgbClr val="000000"/>
            </a:solidFill>
            <a:ln w="12700" cap="rnd" cmpd="sng">
              <a:solidFill>
                <a:srgbClr val="FFFFFF"/>
              </a:solidFill>
              <a:prstDash val="solid"/>
              <a:round/>
              <a:headEnd type="none" w="med" len="med"/>
              <a:tailEnd type="none" w="med" len="med"/>
            </a:ln>
          </p:spPr>
          <p:txBody>
            <a:bodyPr/>
            <a:lstStyle/>
            <a:p>
              <a:endParaRPr lang="en-US" sz="1477" dirty="0"/>
            </a:p>
          </p:txBody>
        </p:sp>
        <p:sp>
          <p:nvSpPr>
            <p:cNvPr id="38018" name="Freeform 116"/>
            <p:cNvSpPr>
              <a:spLocks/>
            </p:cNvSpPr>
            <p:nvPr/>
          </p:nvSpPr>
          <p:spPr bwMode="auto">
            <a:xfrm>
              <a:off x="673" y="3196"/>
              <a:ext cx="7" cy="6"/>
            </a:xfrm>
            <a:custGeom>
              <a:avLst/>
              <a:gdLst>
                <a:gd name="T0" fmla="*/ 13 w 6"/>
                <a:gd name="T1" fmla="*/ 2 h 6"/>
                <a:gd name="T2" fmla="*/ 9 w 6"/>
                <a:gd name="T3" fmla="*/ 4 h 6"/>
                <a:gd name="T4" fmla="*/ 2 w 6"/>
                <a:gd name="T5" fmla="*/ 5 h 6"/>
                <a:gd name="T6" fmla="*/ 0 w 6"/>
                <a:gd name="T7" fmla="*/ 4 h 6"/>
                <a:gd name="T8" fmla="*/ 0 w 6"/>
                <a:gd name="T9" fmla="*/ 2 h 6"/>
                <a:gd name="T10" fmla="*/ 2 w 6"/>
                <a:gd name="T11" fmla="*/ 1 h 6"/>
                <a:gd name="T12" fmla="*/ 9 w 6"/>
                <a:gd name="T13" fmla="*/ 0 h 6"/>
                <a:gd name="T14" fmla="*/ 13 w 6"/>
                <a:gd name="T15" fmla="*/ 1 h 6"/>
                <a:gd name="T16" fmla="*/ 13 w 6"/>
                <a:gd name="T17" fmla="*/ 2 h 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
                <a:gd name="T28" fmla="*/ 0 h 6"/>
                <a:gd name="T29" fmla="*/ 6 w 6"/>
                <a:gd name="T30" fmla="*/ 6 h 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 h="6">
                  <a:moveTo>
                    <a:pt x="5" y="2"/>
                  </a:moveTo>
                  <a:lnTo>
                    <a:pt x="3" y="4"/>
                  </a:lnTo>
                  <a:lnTo>
                    <a:pt x="2" y="5"/>
                  </a:lnTo>
                  <a:lnTo>
                    <a:pt x="0" y="4"/>
                  </a:lnTo>
                  <a:lnTo>
                    <a:pt x="0" y="2"/>
                  </a:lnTo>
                  <a:lnTo>
                    <a:pt x="2" y="1"/>
                  </a:lnTo>
                  <a:lnTo>
                    <a:pt x="3" y="0"/>
                  </a:lnTo>
                  <a:lnTo>
                    <a:pt x="5" y="1"/>
                  </a:lnTo>
                  <a:lnTo>
                    <a:pt x="5" y="2"/>
                  </a:lnTo>
                </a:path>
              </a:pathLst>
            </a:custGeom>
            <a:noFill/>
            <a:ln w="12700" cap="rnd" cmpd="sng">
              <a:solidFill>
                <a:srgbClr val="FFFFFF"/>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en-US" sz="1477" dirty="0"/>
            </a:p>
          </p:txBody>
        </p:sp>
        <p:sp>
          <p:nvSpPr>
            <p:cNvPr id="38019" name="Freeform 117"/>
            <p:cNvSpPr>
              <a:spLocks/>
            </p:cNvSpPr>
            <p:nvPr/>
          </p:nvSpPr>
          <p:spPr bwMode="auto">
            <a:xfrm>
              <a:off x="677" y="3179"/>
              <a:ext cx="6" cy="7"/>
            </a:xfrm>
            <a:custGeom>
              <a:avLst/>
              <a:gdLst>
                <a:gd name="T0" fmla="*/ 5 w 6"/>
                <a:gd name="T1" fmla="*/ 4 h 7"/>
                <a:gd name="T2" fmla="*/ 4 w 6"/>
                <a:gd name="T3" fmla="*/ 6 h 7"/>
                <a:gd name="T4" fmla="*/ 1 w 6"/>
                <a:gd name="T5" fmla="*/ 6 h 7"/>
                <a:gd name="T6" fmla="*/ 0 w 6"/>
                <a:gd name="T7" fmla="*/ 6 h 7"/>
                <a:gd name="T8" fmla="*/ 0 w 6"/>
                <a:gd name="T9" fmla="*/ 4 h 7"/>
                <a:gd name="T10" fmla="*/ 0 w 6"/>
                <a:gd name="T11" fmla="*/ 1 h 7"/>
                <a:gd name="T12" fmla="*/ 3 w 6"/>
                <a:gd name="T13" fmla="*/ 0 h 7"/>
                <a:gd name="T14" fmla="*/ 4 w 6"/>
                <a:gd name="T15" fmla="*/ 1 h 7"/>
                <a:gd name="T16" fmla="*/ 5 w 6"/>
                <a:gd name="T17" fmla="*/ 4 h 7"/>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
                <a:gd name="T28" fmla="*/ 0 h 7"/>
                <a:gd name="T29" fmla="*/ 6 w 6"/>
                <a:gd name="T30" fmla="*/ 7 h 7"/>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 h="7">
                  <a:moveTo>
                    <a:pt x="5" y="4"/>
                  </a:moveTo>
                  <a:lnTo>
                    <a:pt x="4" y="6"/>
                  </a:lnTo>
                  <a:lnTo>
                    <a:pt x="1" y="6"/>
                  </a:lnTo>
                  <a:lnTo>
                    <a:pt x="0" y="6"/>
                  </a:lnTo>
                  <a:lnTo>
                    <a:pt x="0" y="4"/>
                  </a:lnTo>
                  <a:lnTo>
                    <a:pt x="0" y="1"/>
                  </a:lnTo>
                  <a:lnTo>
                    <a:pt x="3" y="0"/>
                  </a:lnTo>
                  <a:lnTo>
                    <a:pt x="4" y="1"/>
                  </a:lnTo>
                  <a:lnTo>
                    <a:pt x="5" y="4"/>
                  </a:lnTo>
                </a:path>
              </a:pathLst>
            </a:custGeom>
            <a:solidFill>
              <a:srgbClr val="000000"/>
            </a:solidFill>
            <a:ln w="12700" cap="rnd" cmpd="sng">
              <a:solidFill>
                <a:srgbClr val="FFFFFF"/>
              </a:solidFill>
              <a:prstDash val="solid"/>
              <a:round/>
              <a:headEnd type="none" w="med" len="med"/>
              <a:tailEnd type="none" w="med" len="med"/>
            </a:ln>
          </p:spPr>
          <p:txBody>
            <a:bodyPr/>
            <a:lstStyle/>
            <a:p>
              <a:endParaRPr lang="en-US" sz="1477" dirty="0"/>
            </a:p>
          </p:txBody>
        </p:sp>
        <p:sp>
          <p:nvSpPr>
            <p:cNvPr id="38020" name="Freeform 118"/>
            <p:cNvSpPr>
              <a:spLocks/>
            </p:cNvSpPr>
            <p:nvPr/>
          </p:nvSpPr>
          <p:spPr bwMode="auto">
            <a:xfrm>
              <a:off x="677" y="3179"/>
              <a:ext cx="6" cy="7"/>
            </a:xfrm>
            <a:custGeom>
              <a:avLst/>
              <a:gdLst>
                <a:gd name="T0" fmla="*/ 5 w 6"/>
                <a:gd name="T1" fmla="*/ 4 h 7"/>
                <a:gd name="T2" fmla="*/ 4 w 6"/>
                <a:gd name="T3" fmla="*/ 6 h 7"/>
                <a:gd name="T4" fmla="*/ 1 w 6"/>
                <a:gd name="T5" fmla="*/ 6 h 7"/>
                <a:gd name="T6" fmla="*/ 0 w 6"/>
                <a:gd name="T7" fmla="*/ 6 h 7"/>
                <a:gd name="T8" fmla="*/ 0 w 6"/>
                <a:gd name="T9" fmla="*/ 4 h 7"/>
                <a:gd name="T10" fmla="*/ 0 w 6"/>
                <a:gd name="T11" fmla="*/ 1 h 7"/>
                <a:gd name="T12" fmla="*/ 3 w 6"/>
                <a:gd name="T13" fmla="*/ 0 h 7"/>
                <a:gd name="T14" fmla="*/ 4 w 6"/>
                <a:gd name="T15" fmla="*/ 1 h 7"/>
                <a:gd name="T16" fmla="*/ 5 w 6"/>
                <a:gd name="T17" fmla="*/ 4 h 7"/>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
                <a:gd name="T28" fmla="*/ 0 h 7"/>
                <a:gd name="T29" fmla="*/ 6 w 6"/>
                <a:gd name="T30" fmla="*/ 7 h 7"/>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 h="7">
                  <a:moveTo>
                    <a:pt x="5" y="4"/>
                  </a:moveTo>
                  <a:lnTo>
                    <a:pt x="4" y="6"/>
                  </a:lnTo>
                  <a:lnTo>
                    <a:pt x="1" y="6"/>
                  </a:lnTo>
                  <a:lnTo>
                    <a:pt x="0" y="6"/>
                  </a:lnTo>
                  <a:lnTo>
                    <a:pt x="0" y="4"/>
                  </a:lnTo>
                  <a:lnTo>
                    <a:pt x="0" y="1"/>
                  </a:lnTo>
                  <a:lnTo>
                    <a:pt x="3" y="0"/>
                  </a:lnTo>
                  <a:lnTo>
                    <a:pt x="4" y="1"/>
                  </a:lnTo>
                  <a:lnTo>
                    <a:pt x="5" y="4"/>
                  </a:lnTo>
                </a:path>
              </a:pathLst>
            </a:custGeom>
            <a:noFill/>
            <a:ln w="12700" cap="rnd" cmpd="sng">
              <a:solidFill>
                <a:srgbClr val="FFFFFF"/>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en-US" sz="1477" dirty="0"/>
            </a:p>
          </p:txBody>
        </p:sp>
        <p:sp>
          <p:nvSpPr>
            <p:cNvPr id="38021" name="Freeform 119"/>
            <p:cNvSpPr>
              <a:spLocks/>
            </p:cNvSpPr>
            <p:nvPr/>
          </p:nvSpPr>
          <p:spPr bwMode="auto">
            <a:xfrm>
              <a:off x="786" y="3220"/>
              <a:ext cx="6" cy="8"/>
            </a:xfrm>
            <a:custGeom>
              <a:avLst/>
              <a:gdLst>
                <a:gd name="T0" fmla="*/ 5 w 6"/>
                <a:gd name="T1" fmla="*/ 3 h 8"/>
                <a:gd name="T2" fmla="*/ 4 w 6"/>
                <a:gd name="T3" fmla="*/ 6 h 8"/>
                <a:gd name="T4" fmla="*/ 1 w 6"/>
                <a:gd name="T5" fmla="*/ 7 h 8"/>
                <a:gd name="T6" fmla="*/ 1 w 6"/>
                <a:gd name="T7" fmla="*/ 6 h 8"/>
                <a:gd name="T8" fmla="*/ 0 w 6"/>
                <a:gd name="T9" fmla="*/ 3 h 8"/>
                <a:gd name="T10" fmla="*/ 1 w 6"/>
                <a:gd name="T11" fmla="*/ 1 h 8"/>
                <a:gd name="T12" fmla="*/ 4 w 6"/>
                <a:gd name="T13" fmla="*/ 0 h 8"/>
                <a:gd name="T14" fmla="*/ 4 w 6"/>
                <a:gd name="T15" fmla="*/ 1 h 8"/>
                <a:gd name="T16" fmla="*/ 5 w 6"/>
                <a:gd name="T17" fmla="*/ 3 h 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
                <a:gd name="T28" fmla="*/ 0 h 8"/>
                <a:gd name="T29" fmla="*/ 6 w 6"/>
                <a:gd name="T30" fmla="*/ 8 h 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 h="8">
                  <a:moveTo>
                    <a:pt x="5" y="3"/>
                  </a:moveTo>
                  <a:lnTo>
                    <a:pt x="4" y="6"/>
                  </a:lnTo>
                  <a:lnTo>
                    <a:pt x="1" y="7"/>
                  </a:lnTo>
                  <a:lnTo>
                    <a:pt x="1" y="6"/>
                  </a:lnTo>
                  <a:lnTo>
                    <a:pt x="0" y="3"/>
                  </a:lnTo>
                  <a:lnTo>
                    <a:pt x="1" y="1"/>
                  </a:lnTo>
                  <a:lnTo>
                    <a:pt x="4" y="0"/>
                  </a:lnTo>
                  <a:lnTo>
                    <a:pt x="4" y="1"/>
                  </a:lnTo>
                  <a:lnTo>
                    <a:pt x="5" y="3"/>
                  </a:lnTo>
                </a:path>
              </a:pathLst>
            </a:custGeom>
            <a:solidFill>
              <a:srgbClr val="000000"/>
            </a:solidFill>
            <a:ln w="12700" cap="rnd" cmpd="sng">
              <a:solidFill>
                <a:srgbClr val="FFFFFF"/>
              </a:solidFill>
              <a:prstDash val="solid"/>
              <a:round/>
              <a:headEnd type="none" w="med" len="med"/>
              <a:tailEnd type="none" w="med" len="med"/>
            </a:ln>
          </p:spPr>
          <p:txBody>
            <a:bodyPr/>
            <a:lstStyle/>
            <a:p>
              <a:endParaRPr lang="en-US" sz="1477" dirty="0"/>
            </a:p>
          </p:txBody>
        </p:sp>
        <p:sp>
          <p:nvSpPr>
            <p:cNvPr id="38022" name="Freeform 120"/>
            <p:cNvSpPr>
              <a:spLocks/>
            </p:cNvSpPr>
            <p:nvPr/>
          </p:nvSpPr>
          <p:spPr bwMode="auto">
            <a:xfrm>
              <a:off x="786" y="3220"/>
              <a:ext cx="6" cy="8"/>
            </a:xfrm>
            <a:custGeom>
              <a:avLst/>
              <a:gdLst>
                <a:gd name="T0" fmla="*/ 5 w 6"/>
                <a:gd name="T1" fmla="*/ 3 h 8"/>
                <a:gd name="T2" fmla="*/ 4 w 6"/>
                <a:gd name="T3" fmla="*/ 6 h 8"/>
                <a:gd name="T4" fmla="*/ 1 w 6"/>
                <a:gd name="T5" fmla="*/ 7 h 8"/>
                <a:gd name="T6" fmla="*/ 1 w 6"/>
                <a:gd name="T7" fmla="*/ 6 h 8"/>
                <a:gd name="T8" fmla="*/ 0 w 6"/>
                <a:gd name="T9" fmla="*/ 3 h 8"/>
                <a:gd name="T10" fmla="*/ 1 w 6"/>
                <a:gd name="T11" fmla="*/ 1 h 8"/>
                <a:gd name="T12" fmla="*/ 4 w 6"/>
                <a:gd name="T13" fmla="*/ 0 h 8"/>
                <a:gd name="T14" fmla="*/ 4 w 6"/>
                <a:gd name="T15" fmla="*/ 1 h 8"/>
                <a:gd name="T16" fmla="*/ 5 w 6"/>
                <a:gd name="T17" fmla="*/ 3 h 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
                <a:gd name="T28" fmla="*/ 0 h 8"/>
                <a:gd name="T29" fmla="*/ 6 w 6"/>
                <a:gd name="T30" fmla="*/ 8 h 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 h="8">
                  <a:moveTo>
                    <a:pt x="5" y="3"/>
                  </a:moveTo>
                  <a:lnTo>
                    <a:pt x="4" y="6"/>
                  </a:lnTo>
                  <a:lnTo>
                    <a:pt x="1" y="7"/>
                  </a:lnTo>
                  <a:lnTo>
                    <a:pt x="1" y="6"/>
                  </a:lnTo>
                  <a:lnTo>
                    <a:pt x="0" y="3"/>
                  </a:lnTo>
                  <a:lnTo>
                    <a:pt x="1" y="1"/>
                  </a:lnTo>
                  <a:lnTo>
                    <a:pt x="4" y="0"/>
                  </a:lnTo>
                  <a:lnTo>
                    <a:pt x="4" y="1"/>
                  </a:lnTo>
                  <a:lnTo>
                    <a:pt x="5" y="3"/>
                  </a:lnTo>
                </a:path>
              </a:pathLst>
            </a:custGeom>
            <a:noFill/>
            <a:ln w="12700" cap="rnd" cmpd="sng">
              <a:solidFill>
                <a:srgbClr val="FFFFFF"/>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en-US" sz="1477" dirty="0"/>
            </a:p>
          </p:txBody>
        </p:sp>
        <p:sp>
          <p:nvSpPr>
            <p:cNvPr id="38023" name="Freeform 121"/>
            <p:cNvSpPr>
              <a:spLocks/>
            </p:cNvSpPr>
            <p:nvPr/>
          </p:nvSpPr>
          <p:spPr bwMode="auto">
            <a:xfrm>
              <a:off x="776" y="3210"/>
              <a:ext cx="7" cy="6"/>
            </a:xfrm>
            <a:custGeom>
              <a:avLst/>
              <a:gdLst>
                <a:gd name="T0" fmla="*/ 13 w 6"/>
                <a:gd name="T1" fmla="*/ 3 h 6"/>
                <a:gd name="T2" fmla="*/ 11 w 6"/>
                <a:gd name="T3" fmla="*/ 4 h 6"/>
                <a:gd name="T4" fmla="*/ 1 w 6"/>
                <a:gd name="T5" fmla="*/ 5 h 6"/>
                <a:gd name="T6" fmla="*/ 0 w 6"/>
                <a:gd name="T7" fmla="*/ 3 h 6"/>
                <a:gd name="T8" fmla="*/ 0 w 6"/>
                <a:gd name="T9" fmla="*/ 2 h 6"/>
                <a:gd name="T10" fmla="*/ 1 w 6"/>
                <a:gd name="T11" fmla="*/ 0 h 6"/>
                <a:gd name="T12" fmla="*/ 11 w 6"/>
                <a:gd name="T13" fmla="*/ 1 h 6"/>
                <a:gd name="T14" fmla="*/ 13 w 6"/>
                <a:gd name="T15" fmla="*/ 3 h 6"/>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6"/>
                <a:gd name="T26" fmla="*/ 6 w 6"/>
                <a:gd name="T27" fmla="*/ 6 h 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6">
                  <a:moveTo>
                    <a:pt x="5" y="3"/>
                  </a:moveTo>
                  <a:lnTo>
                    <a:pt x="4" y="4"/>
                  </a:lnTo>
                  <a:lnTo>
                    <a:pt x="1" y="5"/>
                  </a:lnTo>
                  <a:lnTo>
                    <a:pt x="0" y="3"/>
                  </a:lnTo>
                  <a:lnTo>
                    <a:pt x="0" y="2"/>
                  </a:lnTo>
                  <a:lnTo>
                    <a:pt x="1" y="0"/>
                  </a:lnTo>
                  <a:lnTo>
                    <a:pt x="4" y="1"/>
                  </a:lnTo>
                  <a:lnTo>
                    <a:pt x="5" y="3"/>
                  </a:lnTo>
                </a:path>
              </a:pathLst>
            </a:custGeom>
            <a:solidFill>
              <a:srgbClr val="000000"/>
            </a:solidFill>
            <a:ln w="12700" cap="rnd" cmpd="sng">
              <a:solidFill>
                <a:srgbClr val="FFFFFF"/>
              </a:solidFill>
              <a:prstDash val="solid"/>
              <a:round/>
              <a:headEnd type="none" w="med" len="med"/>
              <a:tailEnd type="none" w="med" len="med"/>
            </a:ln>
          </p:spPr>
          <p:txBody>
            <a:bodyPr/>
            <a:lstStyle/>
            <a:p>
              <a:endParaRPr lang="en-US" sz="1477" dirty="0"/>
            </a:p>
          </p:txBody>
        </p:sp>
        <p:sp>
          <p:nvSpPr>
            <p:cNvPr id="38024" name="Freeform 122"/>
            <p:cNvSpPr>
              <a:spLocks/>
            </p:cNvSpPr>
            <p:nvPr/>
          </p:nvSpPr>
          <p:spPr bwMode="auto">
            <a:xfrm>
              <a:off x="776" y="3210"/>
              <a:ext cx="7" cy="6"/>
            </a:xfrm>
            <a:custGeom>
              <a:avLst/>
              <a:gdLst>
                <a:gd name="T0" fmla="*/ 13 w 6"/>
                <a:gd name="T1" fmla="*/ 3 h 6"/>
                <a:gd name="T2" fmla="*/ 11 w 6"/>
                <a:gd name="T3" fmla="*/ 4 h 6"/>
                <a:gd name="T4" fmla="*/ 1 w 6"/>
                <a:gd name="T5" fmla="*/ 5 h 6"/>
                <a:gd name="T6" fmla="*/ 0 w 6"/>
                <a:gd name="T7" fmla="*/ 3 h 6"/>
                <a:gd name="T8" fmla="*/ 0 w 6"/>
                <a:gd name="T9" fmla="*/ 2 h 6"/>
                <a:gd name="T10" fmla="*/ 1 w 6"/>
                <a:gd name="T11" fmla="*/ 0 h 6"/>
                <a:gd name="T12" fmla="*/ 11 w 6"/>
                <a:gd name="T13" fmla="*/ 1 h 6"/>
                <a:gd name="T14" fmla="*/ 13 w 6"/>
                <a:gd name="T15" fmla="*/ 3 h 6"/>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6"/>
                <a:gd name="T26" fmla="*/ 6 w 6"/>
                <a:gd name="T27" fmla="*/ 6 h 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6">
                  <a:moveTo>
                    <a:pt x="5" y="3"/>
                  </a:moveTo>
                  <a:lnTo>
                    <a:pt x="4" y="4"/>
                  </a:lnTo>
                  <a:lnTo>
                    <a:pt x="1" y="5"/>
                  </a:lnTo>
                  <a:lnTo>
                    <a:pt x="0" y="3"/>
                  </a:lnTo>
                  <a:lnTo>
                    <a:pt x="0" y="2"/>
                  </a:lnTo>
                  <a:lnTo>
                    <a:pt x="1" y="0"/>
                  </a:lnTo>
                  <a:lnTo>
                    <a:pt x="4" y="1"/>
                  </a:lnTo>
                  <a:lnTo>
                    <a:pt x="5" y="3"/>
                  </a:lnTo>
                </a:path>
              </a:pathLst>
            </a:custGeom>
            <a:noFill/>
            <a:ln w="12700" cap="rnd" cmpd="sng">
              <a:solidFill>
                <a:srgbClr val="FFFFFF"/>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en-US" sz="1477" dirty="0"/>
            </a:p>
          </p:txBody>
        </p:sp>
        <p:sp>
          <p:nvSpPr>
            <p:cNvPr id="38025" name="Freeform 123"/>
            <p:cNvSpPr>
              <a:spLocks/>
            </p:cNvSpPr>
            <p:nvPr/>
          </p:nvSpPr>
          <p:spPr bwMode="auto">
            <a:xfrm>
              <a:off x="772" y="3193"/>
              <a:ext cx="5" cy="8"/>
            </a:xfrm>
            <a:custGeom>
              <a:avLst/>
              <a:gdLst>
                <a:gd name="T0" fmla="*/ 4 w 5"/>
                <a:gd name="T1" fmla="*/ 4 h 8"/>
                <a:gd name="T2" fmla="*/ 4 w 5"/>
                <a:gd name="T3" fmla="*/ 5 h 8"/>
                <a:gd name="T4" fmla="*/ 3 w 5"/>
                <a:gd name="T5" fmla="*/ 7 h 8"/>
                <a:gd name="T6" fmla="*/ 2 w 5"/>
                <a:gd name="T7" fmla="*/ 6 h 8"/>
                <a:gd name="T8" fmla="*/ 1 w 5"/>
                <a:gd name="T9" fmla="*/ 4 h 8"/>
                <a:gd name="T10" fmla="*/ 0 w 5"/>
                <a:gd name="T11" fmla="*/ 3 h 8"/>
                <a:gd name="T12" fmla="*/ 0 w 5"/>
                <a:gd name="T13" fmla="*/ 1 h 8"/>
                <a:gd name="T14" fmla="*/ 1 w 5"/>
                <a:gd name="T15" fmla="*/ 0 h 8"/>
                <a:gd name="T16" fmla="*/ 3 w 5"/>
                <a:gd name="T17" fmla="*/ 2 h 8"/>
                <a:gd name="T18" fmla="*/ 4 w 5"/>
                <a:gd name="T19" fmla="*/ 4 h 8"/>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5"/>
                <a:gd name="T31" fmla="*/ 0 h 8"/>
                <a:gd name="T32" fmla="*/ 5 w 5"/>
                <a:gd name="T33" fmla="*/ 8 h 8"/>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5" h="8">
                  <a:moveTo>
                    <a:pt x="4" y="4"/>
                  </a:moveTo>
                  <a:lnTo>
                    <a:pt x="4" y="5"/>
                  </a:lnTo>
                  <a:lnTo>
                    <a:pt x="3" y="7"/>
                  </a:lnTo>
                  <a:lnTo>
                    <a:pt x="2" y="6"/>
                  </a:lnTo>
                  <a:lnTo>
                    <a:pt x="1" y="4"/>
                  </a:lnTo>
                  <a:lnTo>
                    <a:pt x="0" y="3"/>
                  </a:lnTo>
                  <a:lnTo>
                    <a:pt x="0" y="1"/>
                  </a:lnTo>
                  <a:lnTo>
                    <a:pt x="1" y="0"/>
                  </a:lnTo>
                  <a:lnTo>
                    <a:pt x="3" y="2"/>
                  </a:lnTo>
                  <a:lnTo>
                    <a:pt x="4" y="4"/>
                  </a:lnTo>
                </a:path>
              </a:pathLst>
            </a:custGeom>
            <a:solidFill>
              <a:srgbClr val="000000"/>
            </a:solidFill>
            <a:ln w="12700" cap="rnd" cmpd="sng">
              <a:solidFill>
                <a:srgbClr val="FFFFFF"/>
              </a:solidFill>
              <a:prstDash val="solid"/>
              <a:round/>
              <a:headEnd type="none" w="med" len="med"/>
              <a:tailEnd type="none" w="med" len="med"/>
            </a:ln>
          </p:spPr>
          <p:txBody>
            <a:bodyPr/>
            <a:lstStyle/>
            <a:p>
              <a:endParaRPr lang="en-US" sz="1477" dirty="0"/>
            </a:p>
          </p:txBody>
        </p:sp>
        <p:sp>
          <p:nvSpPr>
            <p:cNvPr id="38026" name="Freeform 124"/>
            <p:cNvSpPr>
              <a:spLocks/>
            </p:cNvSpPr>
            <p:nvPr/>
          </p:nvSpPr>
          <p:spPr bwMode="auto">
            <a:xfrm>
              <a:off x="772" y="3193"/>
              <a:ext cx="5" cy="8"/>
            </a:xfrm>
            <a:custGeom>
              <a:avLst/>
              <a:gdLst>
                <a:gd name="T0" fmla="*/ 4 w 5"/>
                <a:gd name="T1" fmla="*/ 4 h 8"/>
                <a:gd name="T2" fmla="*/ 4 w 5"/>
                <a:gd name="T3" fmla="*/ 5 h 8"/>
                <a:gd name="T4" fmla="*/ 3 w 5"/>
                <a:gd name="T5" fmla="*/ 7 h 8"/>
                <a:gd name="T6" fmla="*/ 2 w 5"/>
                <a:gd name="T7" fmla="*/ 6 h 8"/>
                <a:gd name="T8" fmla="*/ 1 w 5"/>
                <a:gd name="T9" fmla="*/ 4 h 8"/>
                <a:gd name="T10" fmla="*/ 0 w 5"/>
                <a:gd name="T11" fmla="*/ 3 h 8"/>
                <a:gd name="T12" fmla="*/ 0 w 5"/>
                <a:gd name="T13" fmla="*/ 1 h 8"/>
                <a:gd name="T14" fmla="*/ 1 w 5"/>
                <a:gd name="T15" fmla="*/ 0 h 8"/>
                <a:gd name="T16" fmla="*/ 3 w 5"/>
                <a:gd name="T17" fmla="*/ 2 h 8"/>
                <a:gd name="T18" fmla="*/ 4 w 5"/>
                <a:gd name="T19" fmla="*/ 4 h 8"/>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5"/>
                <a:gd name="T31" fmla="*/ 0 h 8"/>
                <a:gd name="T32" fmla="*/ 5 w 5"/>
                <a:gd name="T33" fmla="*/ 8 h 8"/>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5" h="8">
                  <a:moveTo>
                    <a:pt x="4" y="4"/>
                  </a:moveTo>
                  <a:lnTo>
                    <a:pt x="4" y="5"/>
                  </a:lnTo>
                  <a:lnTo>
                    <a:pt x="3" y="7"/>
                  </a:lnTo>
                  <a:lnTo>
                    <a:pt x="2" y="6"/>
                  </a:lnTo>
                  <a:lnTo>
                    <a:pt x="1" y="4"/>
                  </a:lnTo>
                  <a:lnTo>
                    <a:pt x="0" y="3"/>
                  </a:lnTo>
                  <a:lnTo>
                    <a:pt x="0" y="1"/>
                  </a:lnTo>
                  <a:lnTo>
                    <a:pt x="1" y="0"/>
                  </a:lnTo>
                  <a:lnTo>
                    <a:pt x="3" y="2"/>
                  </a:lnTo>
                  <a:lnTo>
                    <a:pt x="4" y="4"/>
                  </a:lnTo>
                </a:path>
              </a:pathLst>
            </a:custGeom>
            <a:noFill/>
            <a:ln w="12700" cap="rnd" cmpd="sng">
              <a:solidFill>
                <a:srgbClr val="FFFFFF"/>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en-US" sz="1477" dirty="0"/>
            </a:p>
          </p:txBody>
        </p:sp>
        <p:sp>
          <p:nvSpPr>
            <p:cNvPr id="38027" name="Freeform 125"/>
            <p:cNvSpPr>
              <a:spLocks/>
            </p:cNvSpPr>
            <p:nvPr/>
          </p:nvSpPr>
          <p:spPr bwMode="auto">
            <a:xfrm>
              <a:off x="776" y="3177"/>
              <a:ext cx="8" cy="7"/>
            </a:xfrm>
            <a:custGeom>
              <a:avLst/>
              <a:gdLst>
                <a:gd name="T0" fmla="*/ 13 w 7"/>
                <a:gd name="T1" fmla="*/ 3 h 7"/>
                <a:gd name="T2" fmla="*/ 11 w 7"/>
                <a:gd name="T3" fmla="*/ 4 h 7"/>
                <a:gd name="T4" fmla="*/ 3 w 7"/>
                <a:gd name="T5" fmla="*/ 6 h 7"/>
                <a:gd name="T6" fmla="*/ 1 w 7"/>
                <a:gd name="T7" fmla="*/ 6 h 7"/>
                <a:gd name="T8" fmla="*/ 0 w 7"/>
                <a:gd name="T9" fmla="*/ 3 h 7"/>
                <a:gd name="T10" fmla="*/ 1 w 7"/>
                <a:gd name="T11" fmla="*/ 2 h 7"/>
                <a:gd name="T12" fmla="*/ 2 w 7"/>
                <a:gd name="T13" fmla="*/ 0 h 7"/>
                <a:gd name="T14" fmla="*/ 11 w 7"/>
                <a:gd name="T15" fmla="*/ 0 h 7"/>
                <a:gd name="T16" fmla="*/ 13 w 7"/>
                <a:gd name="T17" fmla="*/ 1 h 7"/>
                <a:gd name="T18" fmla="*/ 13 w 7"/>
                <a:gd name="T19" fmla="*/ 3 h 7"/>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7"/>
                <a:gd name="T31" fmla="*/ 0 h 7"/>
                <a:gd name="T32" fmla="*/ 7 w 7"/>
                <a:gd name="T33" fmla="*/ 7 h 7"/>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7" h="7">
                  <a:moveTo>
                    <a:pt x="6" y="3"/>
                  </a:moveTo>
                  <a:lnTo>
                    <a:pt x="5" y="4"/>
                  </a:lnTo>
                  <a:lnTo>
                    <a:pt x="3" y="6"/>
                  </a:lnTo>
                  <a:lnTo>
                    <a:pt x="1" y="6"/>
                  </a:lnTo>
                  <a:lnTo>
                    <a:pt x="0" y="3"/>
                  </a:lnTo>
                  <a:lnTo>
                    <a:pt x="1" y="2"/>
                  </a:lnTo>
                  <a:lnTo>
                    <a:pt x="2" y="0"/>
                  </a:lnTo>
                  <a:lnTo>
                    <a:pt x="5" y="0"/>
                  </a:lnTo>
                  <a:lnTo>
                    <a:pt x="6" y="1"/>
                  </a:lnTo>
                  <a:lnTo>
                    <a:pt x="6" y="3"/>
                  </a:lnTo>
                </a:path>
              </a:pathLst>
            </a:custGeom>
            <a:solidFill>
              <a:srgbClr val="000000"/>
            </a:solidFill>
            <a:ln w="12700" cap="rnd" cmpd="sng">
              <a:solidFill>
                <a:srgbClr val="FFFFFF"/>
              </a:solidFill>
              <a:prstDash val="solid"/>
              <a:round/>
              <a:headEnd type="none" w="med" len="med"/>
              <a:tailEnd type="none" w="med" len="med"/>
            </a:ln>
          </p:spPr>
          <p:txBody>
            <a:bodyPr/>
            <a:lstStyle/>
            <a:p>
              <a:endParaRPr lang="en-US" sz="1477" dirty="0"/>
            </a:p>
          </p:txBody>
        </p:sp>
        <p:sp>
          <p:nvSpPr>
            <p:cNvPr id="38028" name="Freeform 126"/>
            <p:cNvSpPr>
              <a:spLocks/>
            </p:cNvSpPr>
            <p:nvPr/>
          </p:nvSpPr>
          <p:spPr bwMode="auto">
            <a:xfrm>
              <a:off x="776" y="3177"/>
              <a:ext cx="8" cy="7"/>
            </a:xfrm>
            <a:custGeom>
              <a:avLst/>
              <a:gdLst>
                <a:gd name="T0" fmla="*/ 13 w 7"/>
                <a:gd name="T1" fmla="*/ 3 h 7"/>
                <a:gd name="T2" fmla="*/ 11 w 7"/>
                <a:gd name="T3" fmla="*/ 4 h 7"/>
                <a:gd name="T4" fmla="*/ 3 w 7"/>
                <a:gd name="T5" fmla="*/ 6 h 7"/>
                <a:gd name="T6" fmla="*/ 1 w 7"/>
                <a:gd name="T7" fmla="*/ 6 h 7"/>
                <a:gd name="T8" fmla="*/ 0 w 7"/>
                <a:gd name="T9" fmla="*/ 3 h 7"/>
                <a:gd name="T10" fmla="*/ 1 w 7"/>
                <a:gd name="T11" fmla="*/ 2 h 7"/>
                <a:gd name="T12" fmla="*/ 2 w 7"/>
                <a:gd name="T13" fmla="*/ 0 h 7"/>
                <a:gd name="T14" fmla="*/ 11 w 7"/>
                <a:gd name="T15" fmla="*/ 0 h 7"/>
                <a:gd name="T16" fmla="*/ 13 w 7"/>
                <a:gd name="T17" fmla="*/ 1 h 7"/>
                <a:gd name="T18" fmla="*/ 13 w 7"/>
                <a:gd name="T19" fmla="*/ 3 h 7"/>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7"/>
                <a:gd name="T31" fmla="*/ 0 h 7"/>
                <a:gd name="T32" fmla="*/ 7 w 7"/>
                <a:gd name="T33" fmla="*/ 7 h 7"/>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7" h="7">
                  <a:moveTo>
                    <a:pt x="6" y="3"/>
                  </a:moveTo>
                  <a:lnTo>
                    <a:pt x="5" y="4"/>
                  </a:lnTo>
                  <a:lnTo>
                    <a:pt x="3" y="6"/>
                  </a:lnTo>
                  <a:lnTo>
                    <a:pt x="1" y="6"/>
                  </a:lnTo>
                  <a:lnTo>
                    <a:pt x="0" y="3"/>
                  </a:lnTo>
                  <a:lnTo>
                    <a:pt x="1" y="2"/>
                  </a:lnTo>
                  <a:lnTo>
                    <a:pt x="2" y="0"/>
                  </a:lnTo>
                  <a:lnTo>
                    <a:pt x="5" y="0"/>
                  </a:lnTo>
                  <a:lnTo>
                    <a:pt x="6" y="1"/>
                  </a:lnTo>
                  <a:lnTo>
                    <a:pt x="6" y="3"/>
                  </a:lnTo>
                </a:path>
              </a:pathLst>
            </a:custGeom>
            <a:noFill/>
            <a:ln w="12700" cap="rnd" cmpd="sng">
              <a:solidFill>
                <a:srgbClr val="FFFFFF"/>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en-US" sz="1477" dirty="0"/>
            </a:p>
          </p:txBody>
        </p:sp>
        <p:sp>
          <p:nvSpPr>
            <p:cNvPr id="38029" name="Freeform 127"/>
            <p:cNvSpPr>
              <a:spLocks/>
            </p:cNvSpPr>
            <p:nvPr/>
          </p:nvSpPr>
          <p:spPr bwMode="auto">
            <a:xfrm>
              <a:off x="785" y="3162"/>
              <a:ext cx="7" cy="8"/>
            </a:xfrm>
            <a:custGeom>
              <a:avLst/>
              <a:gdLst>
                <a:gd name="T0" fmla="*/ 6 w 7"/>
                <a:gd name="T1" fmla="*/ 4 h 8"/>
                <a:gd name="T2" fmla="*/ 6 w 7"/>
                <a:gd name="T3" fmla="*/ 5 h 8"/>
                <a:gd name="T4" fmla="*/ 5 w 7"/>
                <a:gd name="T5" fmla="*/ 7 h 8"/>
                <a:gd name="T6" fmla="*/ 2 w 7"/>
                <a:gd name="T7" fmla="*/ 6 h 8"/>
                <a:gd name="T8" fmla="*/ 0 w 7"/>
                <a:gd name="T9" fmla="*/ 5 h 8"/>
                <a:gd name="T10" fmla="*/ 0 w 7"/>
                <a:gd name="T11" fmla="*/ 3 h 8"/>
                <a:gd name="T12" fmla="*/ 0 w 7"/>
                <a:gd name="T13" fmla="*/ 1 h 8"/>
                <a:gd name="T14" fmla="*/ 2 w 7"/>
                <a:gd name="T15" fmla="*/ 0 h 8"/>
                <a:gd name="T16" fmla="*/ 5 w 7"/>
                <a:gd name="T17" fmla="*/ 2 h 8"/>
                <a:gd name="T18" fmla="*/ 6 w 7"/>
                <a:gd name="T19" fmla="*/ 4 h 8"/>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7"/>
                <a:gd name="T31" fmla="*/ 0 h 8"/>
                <a:gd name="T32" fmla="*/ 7 w 7"/>
                <a:gd name="T33" fmla="*/ 8 h 8"/>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7" h="8">
                  <a:moveTo>
                    <a:pt x="6" y="4"/>
                  </a:moveTo>
                  <a:lnTo>
                    <a:pt x="6" y="5"/>
                  </a:lnTo>
                  <a:lnTo>
                    <a:pt x="5" y="7"/>
                  </a:lnTo>
                  <a:lnTo>
                    <a:pt x="2" y="6"/>
                  </a:lnTo>
                  <a:lnTo>
                    <a:pt x="0" y="5"/>
                  </a:lnTo>
                  <a:lnTo>
                    <a:pt x="0" y="3"/>
                  </a:lnTo>
                  <a:lnTo>
                    <a:pt x="0" y="1"/>
                  </a:lnTo>
                  <a:lnTo>
                    <a:pt x="2" y="0"/>
                  </a:lnTo>
                  <a:lnTo>
                    <a:pt x="5" y="2"/>
                  </a:lnTo>
                  <a:lnTo>
                    <a:pt x="6" y="4"/>
                  </a:lnTo>
                </a:path>
              </a:pathLst>
            </a:custGeom>
            <a:solidFill>
              <a:srgbClr val="000000"/>
            </a:solidFill>
            <a:ln w="12700" cap="rnd" cmpd="sng">
              <a:solidFill>
                <a:srgbClr val="FFFFFF"/>
              </a:solidFill>
              <a:prstDash val="solid"/>
              <a:round/>
              <a:headEnd type="none" w="med" len="med"/>
              <a:tailEnd type="none" w="med" len="med"/>
            </a:ln>
          </p:spPr>
          <p:txBody>
            <a:bodyPr/>
            <a:lstStyle/>
            <a:p>
              <a:endParaRPr lang="en-US" sz="1477" dirty="0"/>
            </a:p>
          </p:txBody>
        </p:sp>
        <p:sp>
          <p:nvSpPr>
            <p:cNvPr id="38030" name="Freeform 128"/>
            <p:cNvSpPr>
              <a:spLocks/>
            </p:cNvSpPr>
            <p:nvPr/>
          </p:nvSpPr>
          <p:spPr bwMode="auto">
            <a:xfrm>
              <a:off x="785" y="3162"/>
              <a:ext cx="7" cy="8"/>
            </a:xfrm>
            <a:custGeom>
              <a:avLst/>
              <a:gdLst>
                <a:gd name="T0" fmla="*/ 6 w 7"/>
                <a:gd name="T1" fmla="*/ 4 h 8"/>
                <a:gd name="T2" fmla="*/ 6 w 7"/>
                <a:gd name="T3" fmla="*/ 5 h 8"/>
                <a:gd name="T4" fmla="*/ 5 w 7"/>
                <a:gd name="T5" fmla="*/ 7 h 8"/>
                <a:gd name="T6" fmla="*/ 2 w 7"/>
                <a:gd name="T7" fmla="*/ 6 h 8"/>
                <a:gd name="T8" fmla="*/ 0 w 7"/>
                <a:gd name="T9" fmla="*/ 5 h 8"/>
                <a:gd name="T10" fmla="*/ 0 w 7"/>
                <a:gd name="T11" fmla="*/ 3 h 8"/>
                <a:gd name="T12" fmla="*/ 0 w 7"/>
                <a:gd name="T13" fmla="*/ 1 h 8"/>
                <a:gd name="T14" fmla="*/ 2 w 7"/>
                <a:gd name="T15" fmla="*/ 0 h 8"/>
                <a:gd name="T16" fmla="*/ 5 w 7"/>
                <a:gd name="T17" fmla="*/ 2 h 8"/>
                <a:gd name="T18" fmla="*/ 6 w 7"/>
                <a:gd name="T19" fmla="*/ 4 h 8"/>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7"/>
                <a:gd name="T31" fmla="*/ 0 h 8"/>
                <a:gd name="T32" fmla="*/ 7 w 7"/>
                <a:gd name="T33" fmla="*/ 8 h 8"/>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7" h="8">
                  <a:moveTo>
                    <a:pt x="6" y="4"/>
                  </a:moveTo>
                  <a:lnTo>
                    <a:pt x="6" y="5"/>
                  </a:lnTo>
                  <a:lnTo>
                    <a:pt x="5" y="7"/>
                  </a:lnTo>
                  <a:lnTo>
                    <a:pt x="2" y="6"/>
                  </a:lnTo>
                  <a:lnTo>
                    <a:pt x="0" y="5"/>
                  </a:lnTo>
                  <a:lnTo>
                    <a:pt x="0" y="3"/>
                  </a:lnTo>
                  <a:lnTo>
                    <a:pt x="0" y="1"/>
                  </a:lnTo>
                  <a:lnTo>
                    <a:pt x="2" y="0"/>
                  </a:lnTo>
                  <a:lnTo>
                    <a:pt x="5" y="2"/>
                  </a:lnTo>
                  <a:lnTo>
                    <a:pt x="6" y="4"/>
                  </a:lnTo>
                </a:path>
              </a:pathLst>
            </a:custGeom>
            <a:noFill/>
            <a:ln w="12700" cap="rnd" cmpd="sng">
              <a:solidFill>
                <a:srgbClr val="FFFFFF"/>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en-US" sz="1477" dirty="0"/>
            </a:p>
          </p:txBody>
        </p:sp>
        <p:sp>
          <p:nvSpPr>
            <p:cNvPr id="38031" name="Freeform 129"/>
            <p:cNvSpPr>
              <a:spLocks/>
            </p:cNvSpPr>
            <p:nvPr/>
          </p:nvSpPr>
          <p:spPr bwMode="auto">
            <a:xfrm>
              <a:off x="795" y="3148"/>
              <a:ext cx="6" cy="8"/>
            </a:xfrm>
            <a:custGeom>
              <a:avLst/>
              <a:gdLst>
                <a:gd name="T0" fmla="*/ 5 w 6"/>
                <a:gd name="T1" fmla="*/ 3 h 8"/>
                <a:gd name="T2" fmla="*/ 4 w 6"/>
                <a:gd name="T3" fmla="*/ 6 h 8"/>
                <a:gd name="T4" fmla="*/ 1 w 6"/>
                <a:gd name="T5" fmla="*/ 7 h 8"/>
                <a:gd name="T6" fmla="*/ 0 w 6"/>
                <a:gd name="T7" fmla="*/ 6 h 8"/>
                <a:gd name="T8" fmla="*/ 0 w 6"/>
                <a:gd name="T9" fmla="*/ 3 h 8"/>
                <a:gd name="T10" fmla="*/ 0 w 6"/>
                <a:gd name="T11" fmla="*/ 1 h 8"/>
                <a:gd name="T12" fmla="*/ 3 w 6"/>
                <a:gd name="T13" fmla="*/ 0 h 8"/>
                <a:gd name="T14" fmla="*/ 4 w 6"/>
                <a:gd name="T15" fmla="*/ 1 h 8"/>
                <a:gd name="T16" fmla="*/ 5 w 6"/>
                <a:gd name="T17" fmla="*/ 3 h 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
                <a:gd name="T28" fmla="*/ 0 h 8"/>
                <a:gd name="T29" fmla="*/ 6 w 6"/>
                <a:gd name="T30" fmla="*/ 8 h 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 h="8">
                  <a:moveTo>
                    <a:pt x="5" y="3"/>
                  </a:moveTo>
                  <a:lnTo>
                    <a:pt x="4" y="6"/>
                  </a:lnTo>
                  <a:lnTo>
                    <a:pt x="1" y="7"/>
                  </a:lnTo>
                  <a:lnTo>
                    <a:pt x="0" y="6"/>
                  </a:lnTo>
                  <a:lnTo>
                    <a:pt x="0" y="3"/>
                  </a:lnTo>
                  <a:lnTo>
                    <a:pt x="0" y="1"/>
                  </a:lnTo>
                  <a:lnTo>
                    <a:pt x="3" y="0"/>
                  </a:lnTo>
                  <a:lnTo>
                    <a:pt x="4" y="1"/>
                  </a:lnTo>
                  <a:lnTo>
                    <a:pt x="5" y="3"/>
                  </a:lnTo>
                </a:path>
              </a:pathLst>
            </a:custGeom>
            <a:solidFill>
              <a:srgbClr val="000000"/>
            </a:solidFill>
            <a:ln w="12700" cap="rnd" cmpd="sng">
              <a:solidFill>
                <a:srgbClr val="FFFFFF"/>
              </a:solidFill>
              <a:prstDash val="solid"/>
              <a:round/>
              <a:headEnd type="none" w="med" len="med"/>
              <a:tailEnd type="none" w="med" len="med"/>
            </a:ln>
          </p:spPr>
          <p:txBody>
            <a:bodyPr/>
            <a:lstStyle/>
            <a:p>
              <a:endParaRPr lang="en-US" sz="1477" dirty="0"/>
            </a:p>
          </p:txBody>
        </p:sp>
        <p:sp>
          <p:nvSpPr>
            <p:cNvPr id="38032" name="Freeform 130"/>
            <p:cNvSpPr>
              <a:spLocks/>
            </p:cNvSpPr>
            <p:nvPr/>
          </p:nvSpPr>
          <p:spPr bwMode="auto">
            <a:xfrm>
              <a:off x="795" y="3148"/>
              <a:ext cx="6" cy="8"/>
            </a:xfrm>
            <a:custGeom>
              <a:avLst/>
              <a:gdLst>
                <a:gd name="T0" fmla="*/ 5 w 6"/>
                <a:gd name="T1" fmla="*/ 3 h 8"/>
                <a:gd name="T2" fmla="*/ 4 w 6"/>
                <a:gd name="T3" fmla="*/ 6 h 8"/>
                <a:gd name="T4" fmla="*/ 1 w 6"/>
                <a:gd name="T5" fmla="*/ 7 h 8"/>
                <a:gd name="T6" fmla="*/ 0 w 6"/>
                <a:gd name="T7" fmla="*/ 6 h 8"/>
                <a:gd name="T8" fmla="*/ 0 w 6"/>
                <a:gd name="T9" fmla="*/ 3 h 8"/>
                <a:gd name="T10" fmla="*/ 0 w 6"/>
                <a:gd name="T11" fmla="*/ 1 h 8"/>
                <a:gd name="T12" fmla="*/ 3 w 6"/>
                <a:gd name="T13" fmla="*/ 0 h 8"/>
                <a:gd name="T14" fmla="*/ 4 w 6"/>
                <a:gd name="T15" fmla="*/ 1 h 8"/>
                <a:gd name="T16" fmla="*/ 5 w 6"/>
                <a:gd name="T17" fmla="*/ 3 h 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
                <a:gd name="T28" fmla="*/ 0 h 8"/>
                <a:gd name="T29" fmla="*/ 6 w 6"/>
                <a:gd name="T30" fmla="*/ 8 h 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 h="8">
                  <a:moveTo>
                    <a:pt x="5" y="3"/>
                  </a:moveTo>
                  <a:lnTo>
                    <a:pt x="4" y="6"/>
                  </a:lnTo>
                  <a:lnTo>
                    <a:pt x="1" y="7"/>
                  </a:lnTo>
                  <a:lnTo>
                    <a:pt x="0" y="6"/>
                  </a:lnTo>
                  <a:lnTo>
                    <a:pt x="0" y="3"/>
                  </a:lnTo>
                  <a:lnTo>
                    <a:pt x="0" y="1"/>
                  </a:lnTo>
                  <a:lnTo>
                    <a:pt x="3" y="0"/>
                  </a:lnTo>
                  <a:lnTo>
                    <a:pt x="4" y="1"/>
                  </a:lnTo>
                  <a:lnTo>
                    <a:pt x="5" y="3"/>
                  </a:lnTo>
                </a:path>
              </a:pathLst>
            </a:custGeom>
            <a:noFill/>
            <a:ln w="12700" cap="rnd" cmpd="sng">
              <a:solidFill>
                <a:srgbClr val="FFFFFF"/>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en-US" sz="1477" dirty="0"/>
            </a:p>
          </p:txBody>
        </p:sp>
        <p:sp>
          <p:nvSpPr>
            <p:cNvPr id="38033" name="Freeform 131"/>
            <p:cNvSpPr>
              <a:spLocks/>
            </p:cNvSpPr>
            <p:nvPr/>
          </p:nvSpPr>
          <p:spPr bwMode="auto">
            <a:xfrm>
              <a:off x="808" y="3134"/>
              <a:ext cx="5" cy="8"/>
            </a:xfrm>
            <a:custGeom>
              <a:avLst/>
              <a:gdLst>
                <a:gd name="T0" fmla="*/ 4 w 5"/>
                <a:gd name="T1" fmla="*/ 4 h 8"/>
                <a:gd name="T2" fmla="*/ 4 w 5"/>
                <a:gd name="T3" fmla="*/ 7 h 8"/>
                <a:gd name="T4" fmla="*/ 1 w 5"/>
                <a:gd name="T5" fmla="*/ 7 h 8"/>
                <a:gd name="T6" fmla="*/ 0 w 5"/>
                <a:gd name="T7" fmla="*/ 7 h 8"/>
                <a:gd name="T8" fmla="*/ 0 w 5"/>
                <a:gd name="T9" fmla="*/ 4 h 8"/>
                <a:gd name="T10" fmla="*/ 0 w 5"/>
                <a:gd name="T11" fmla="*/ 2 h 8"/>
                <a:gd name="T12" fmla="*/ 2 w 5"/>
                <a:gd name="T13" fmla="*/ 0 h 8"/>
                <a:gd name="T14" fmla="*/ 4 w 5"/>
                <a:gd name="T15" fmla="*/ 2 h 8"/>
                <a:gd name="T16" fmla="*/ 4 w 5"/>
                <a:gd name="T17" fmla="*/ 4 h 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5"/>
                <a:gd name="T28" fmla="*/ 0 h 8"/>
                <a:gd name="T29" fmla="*/ 5 w 5"/>
                <a:gd name="T30" fmla="*/ 8 h 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5" h="8">
                  <a:moveTo>
                    <a:pt x="4" y="4"/>
                  </a:moveTo>
                  <a:lnTo>
                    <a:pt x="4" y="7"/>
                  </a:lnTo>
                  <a:lnTo>
                    <a:pt x="1" y="7"/>
                  </a:lnTo>
                  <a:lnTo>
                    <a:pt x="0" y="7"/>
                  </a:lnTo>
                  <a:lnTo>
                    <a:pt x="0" y="4"/>
                  </a:lnTo>
                  <a:lnTo>
                    <a:pt x="0" y="2"/>
                  </a:lnTo>
                  <a:lnTo>
                    <a:pt x="2" y="0"/>
                  </a:lnTo>
                  <a:lnTo>
                    <a:pt x="4" y="2"/>
                  </a:lnTo>
                  <a:lnTo>
                    <a:pt x="4" y="4"/>
                  </a:lnTo>
                </a:path>
              </a:pathLst>
            </a:custGeom>
            <a:solidFill>
              <a:srgbClr val="000000"/>
            </a:solidFill>
            <a:ln w="12700" cap="rnd" cmpd="sng">
              <a:solidFill>
                <a:srgbClr val="FFFFFF"/>
              </a:solidFill>
              <a:prstDash val="solid"/>
              <a:round/>
              <a:headEnd type="none" w="med" len="med"/>
              <a:tailEnd type="none" w="med" len="med"/>
            </a:ln>
          </p:spPr>
          <p:txBody>
            <a:bodyPr/>
            <a:lstStyle/>
            <a:p>
              <a:endParaRPr lang="en-US" sz="1477" dirty="0"/>
            </a:p>
          </p:txBody>
        </p:sp>
        <p:sp>
          <p:nvSpPr>
            <p:cNvPr id="38034" name="Freeform 132"/>
            <p:cNvSpPr>
              <a:spLocks/>
            </p:cNvSpPr>
            <p:nvPr/>
          </p:nvSpPr>
          <p:spPr bwMode="auto">
            <a:xfrm>
              <a:off x="808" y="3134"/>
              <a:ext cx="5" cy="8"/>
            </a:xfrm>
            <a:custGeom>
              <a:avLst/>
              <a:gdLst>
                <a:gd name="T0" fmla="*/ 4 w 5"/>
                <a:gd name="T1" fmla="*/ 4 h 8"/>
                <a:gd name="T2" fmla="*/ 4 w 5"/>
                <a:gd name="T3" fmla="*/ 7 h 8"/>
                <a:gd name="T4" fmla="*/ 1 w 5"/>
                <a:gd name="T5" fmla="*/ 7 h 8"/>
                <a:gd name="T6" fmla="*/ 0 w 5"/>
                <a:gd name="T7" fmla="*/ 7 h 8"/>
                <a:gd name="T8" fmla="*/ 0 w 5"/>
                <a:gd name="T9" fmla="*/ 4 h 8"/>
                <a:gd name="T10" fmla="*/ 0 w 5"/>
                <a:gd name="T11" fmla="*/ 2 h 8"/>
                <a:gd name="T12" fmla="*/ 2 w 5"/>
                <a:gd name="T13" fmla="*/ 0 h 8"/>
                <a:gd name="T14" fmla="*/ 4 w 5"/>
                <a:gd name="T15" fmla="*/ 2 h 8"/>
                <a:gd name="T16" fmla="*/ 4 w 5"/>
                <a:gd name="T17" fmla="*/ 4 h 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5"/>
                <a:gd name="T28" fmla="*/ 0 h 8"/>
                <a:gd name="T29" fmla="*/ 5 w 5"/>
                <a:gd name="T30" fmla="*/ 8 h 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5" h="8">
                  <a:moveTo>
                    <a:pt x="4" y="4"/>
                  </a:moveTo>
                  <a:lnTo>
                    <a:pt x="4" y="7"/>
                  </a:lnTo>
                  <a:lnTo>
                    <a:pt x="1" y="7"/>
                  </a:lnTo>
                  <a:lnTo>
                    <a:pt x="0" y="7"/>
                  </a:lnTo>
                  <a:lnTo>
                    <a:pt x="0" y="4"/>
                  </a:lnTo>
                  <a:lnTo>
                    <a:pt x="0" y="2"/>
                  </a:lnTo>
                  <a:lnTo>
                    <a:pt x="2" y="0"/>
                  </a:lnTo>
                  <a:lnTo>
                    <a:pt x="4" y="2"/>
                  </a:lnTo>
                  <a:lnTo>
                    <a:pt x="4" y="4"/>
                  </a:lnTo>
                </a:path>
              </a:pathLst>
            </a:custGeom>
            <a:noFill/>
            <a:ln w="12700" cap="rnd" cmpd="sng">
              <a:solidFill>
                <a:srgbClr val="FFFFFF"/>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en-US" sz="1477" dirty="0"/>
            </a:p>
          </p:txBody>
        </p:sp>
        <p:sp>
          <p:nvSpPr>
            <p:cNvPr id="38035" name="Freeform 133"/>
            <p:cNvSpPr>
              <a:spLocks/>
            </p:cNvSpPr>
            <p:nvPr/>
          </p:nvSpPr>
          <p:spPr bwMode="auto">
            <a:xfrm>
              <a:off x="821" y="3123"/>
              <a:ext cx="7" cy="6"/>
            </a:xfrm>
            <a:custGeom>
              <a:avLst/>
              <a:gdLst>
                <a:gd name="T0" fmla="*/ 6 w 7"/>
                <a:gd name="T1" fmla="*/ 2 h 6"/>
                <a:gd name="T2" fmla="*/ 6 w 7"/>
                <a:gd name="T3" fmla="*/ 4 h 6"/>
                <a:gd name="T4" fmla="*/ 4 w 7"/>
                <a:gd name="T5" fmla="*/ 5 h 6"/>
                <a:gd name="T6" fmla="*/ 2 w 7"/>
                <a:gd name="T7" fmla="*/ 4 h 6"/>
                <a:gd name="T8" fmla="*/ 0 w 7"/>
                <a:gd name="T9" fmla="*/ 2 h 6"/>
                <a:gd name="T10" fmla="*/ 1 w 7"/>
                <a:gd name="T11" fmla="*/ 1 h 6"/>
                <a:gd name="T12" fmla="*/ 2 w 7"/>
                <a:gd name="T13" fmla="*/ 0 h 6"/>
                <a:gd name="T14" fmla="*/ 5 w 7"/>
                <a:gd name="T15" fmla="*/ 1 h 6"/>
                <a:gd name="T16" fmla="*/ 6 w 7"/>
                <a:gd name="T17" fmla="*/ 2 h 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7"/>
                <a:gd name="T28" fmla="*/ 0 h 6"/>
                <a:gd name="T29" fmla="*/ 7 w 7"/>
                <a:gd name="T30" fmla="*/ 6 h 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7" h="6">
                  <a:moveTo>
                    <a:pt x="6" y="2"/>
                  </a:moveTo>
                  <a:lnTo>
                    <a:pt x="6" y="4"/>
                  </a:lnTo>
                  <a:lnTo>
                    <a:pt x="4" y="5"/>
                  </a:lnTo>
                  <a:lnTo>
                    <a:pt x="2" y="4"/>
                  </a:lnTo>
                  <a:lnTo>
                    <a:pt x="0" y="2"/>
                  </a:lnTo>
                  <a:lnTo>
                    <a:pt x="1" y="1"/>
                  </a:lnTo>
                  <a:lnTo>
                    <a:pt x="2" y="0"/>
                  </a:lnTo>
                  <a:lnTo>
                    <a:pt x="5" y="1"/>
                  </a:lnTo>
                  <a:lnTo>
                    <a:pt x="6" y="2"/>
                  </a:lnTo>
                </a:path>
              </a:pathLst>
            </a:custGeom>
            <a:solidFill>
              <a:srgbClr val="000000"/>
            </a:solidFill>
            <a:ln w="12700" cap="rnd" cmpd="sng">
              <a:solidFill>
                <a:srgbClr val="FFFFFF"/>
              </a:solidFill>
              <a:prstDash val="solid"/>
              <a:round/>
              <a:headEnd type="none" w="med" len="med"/>
              <a:tailEnd type="none" w="med" len="med"/>
            </a:ln>
          </p:spPr>
          <p:txBody>
            <a:bodyPr/>
            <a:lstStyle/>
            <a:p>
              <a:endParaRPr lang="en-US" sz="1477" dirty="0"/>
            </a:p>
          </p:txBody>
        </p:sp>
        <p:sp>
          <p:nvSpPr>
            <p:cNvPr id="38036" name="Freeform 134"/>
            <p:cNvSpPr>
              <a:spLocks/>
            </p:cNvSpPr>
            <p:nvPr/>
          </p:nvSpPr>
          <p:spPr bwMode="auto">
            <a:xfrm>
              <a:off x="821" y="3123"/>
              <a:ext cx="7" cy="6"/>
            </a:xfrm>
            <a:custGeom>
              <a:avLst/>
              <a:gdLst>
                <a:gd name="T0" fmla="*/ 6 w 7"/>
                <a:gd name="T1" fmla="*/ 2 h 6"/>
                <a:gd name="T2" fmla="*/ 6 w 7"/>
                <a:gd name="T3" fmla="*/ 4 h 6"/>
                <a:gd name="T4" fmla="*/ 4 w 7"/>
                <a:gd name="T5" fmla="*/ 5 h 6"/>
                <a:gd name="T6" fmla="*/ 2 w 7"/>
                <a:gd name="T7" fmla="*/ 4 h 6"/>
                <a:gd name="T8" fmla="*/ 0 w 7"/>
                <a:gd name="T9" fmla="*/ 2 h 6"/>
                <a:gd name="T10" fmla="*/ 1 w 7"/>
                <a:gd name="T11" fmla="*/ 1 h 6"/>
                <a:gd name="T12" fmla="*/ 2 w 7"/>
                <a:gd name="T13" fmla="*/ 0 h 6"/>
                <a:gd name="T14" fmla="*/ 5 w 7"/>
                <a:gd name="T15" fmla="*/ 1 h 6"/>
                <a:gd name="T16" fmla="*/ 6 w 7"/>
                <a:gd name="T17" fmla="*/ 2 h 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7"/>
                <a:gd name="T28" fmla="*/ 0 h 6"/>
                <a:gd name="T29" fmla="*/ 7 w 7"/>
                <a:gd name="T30" fmla="*/ 6 h 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7" h="6">
                  <a:moveTo>
                    <a:pt x="6" y="2"/>
                  </a:moveTo>
                  <a:lnTo>
                    <a:pt x="6" y="4"/>
                  </a:lnTo>
                  <a:lnTo>
                    <a:pt x="4" y="5"/>
                  </a:lnTo>
                  <a:lnTo>
                    <a:pt x="2" y="4"/>
                  </a:lnTo>
                  <a:lnTo>
                    <a:pt x="0" y="2"/>
                  </a:lnTo>
                  <a:lnTo>
                    <a:pt x="1" y="1"/>
                  </a:lnTo>
                  <a:lnTo>
                    <a:pt x="2" y="0"/>
                  </a:lnTo>
                  <a:lnTo>
                    <a:pt x="5" y="1"/>
                  </a:lnTo>
                  <a:lnTo>
                    <a:pt x="6" y="2"/>
                  </a:lnTo>
                </a:path>
              </a:pathLst>
            </a:custGeom>
            <a:noFill/>
            <a:ln w="12700" cap="rnd" cmpd="sng">
              <a:solidFill>
                <a:srgbClr val="FFFFFF"/>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en-US" sz="1477" dirty="0"/>
            </a:p>
          </p:txBody>
        </p:sp>
        <p:sp>
          <p:nvSpPr>
            <p:cNvPr id="38037" name="Freeform 135"/>
            <p:cNvSpPr>
              <a:spLocks/>
            </p:cNvSpPr>
            <p:nvPr/>
          </p:nvSpPr>
          <p:spPr bwMode="auto">
            <a:xfrm>
              <a:off x="959" y="2889"/>
              <a:ext cx="350" cy="313"/>
            </a:xfrm>
            <a:custGeom>
              <a:avLst/>
              <a:gdLst>
                <a:gd name="T0" fmla="*/ 0 w 323"/>
                <a:gd name="T1" fmla="*/ 296 h 313"/>
                <a:gd name="T2" fmla="*/ 72 w 323"/>
                <a:gd name="T3" fmla="*/ 306 h 313"/>
                <a:gd name="T4" fmla="*/ 132 w 323"/>
                <a:gd name="T5" fmla="*/ 312 h 313"/>
                <a:gd name="T6" fmla="*/ 185 w 323"/>
                <a:gd name="T7" fmla="*/ 312 h 313"/>
                <a:gd name="T8" fmla="*/ 234 w 323"/>
                <a:gd name="T9" fmla="*/ 309 h 313"/>
                <a:gd name="T10" fmla="*/ 275 w 323"/>
                <a:gd name="T11" fmla="*/ 302 h 313"/>
                <a:gd name="T12" fmla="*/ 309 w 323"/>
                <a:gd name="T13" fmla="*/ 291 h 313"/>
                <a:gd name="T14" fmla="*/ 340 w 323"/>
                <a:gd name="T15" fmla="*/ 276 h 313"/>
                <a:gd name="T16" fmla="*/ 365 w 323"/>
                <a:gd name="T17" fmla="*/ 257 h 313"/>
                <a:gd name="T18" fmla="*/ 390 w 323"/>
                <a:gd name="T19" fmla="*/ 236 h 313"/>
                <a:gd name="T20" fmla="*/ 409 w 323"/>
                <a:gd name="T21" fmla="*/ 210 h 313"/>
                <a:gd name="T22" fmla="*/ 426 w 323"/>
                <a:gd name="T23" fmla="*/ 181 h 313"/>
                <a:gd name="T24" fmla="*/ 445 w 323"/>
                <a:gd name="T25" fmla="*/ 150 h 313"/>
                <a:gd name="T26" fmla="*/ 462 w 323"/>
                <a:gd name="T27" fmla="*/ 117 h 313"/>
                <a:gd name="T28" fmla="*/ 480 w 323"/>
                <a:gd name="T29" fmla="*/ 80 h 313"/>
                <a:gd name="T30" fmla="*/ 501 w 323"/>
                <a:gd name="T31" fmla="*/ 41 h 313"/>
                <a:gd name="T32" fmla="*/ 521 w 323"/>
                <a:gd name="T33" fmla="*/ 0 h 313"/>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323"/>
                <a:gd name="T52" fmla="*/ 0 h 313"/>
                <a:gd name="T53" fmla="*/ 323 w 323"/>
                <a:gd name="T54" fmla="*/ 313 h 313"/>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323" h="313">
                  <a:moveTo>
                    <a:pt x="0" y="296"/>
                  </a:moveTo>
                  <a:lnTo>
                    <a:pt x="44" y="306"/>
                  </a:lnTo>
                  <a:lnTo>
                    <a:pt x="82" y="312"/>
                  </a:lnTo>
                  <a:lnTo>
                    <a:pt x="115" y="312"/>
                  </a:lnTo>
                  <a:lnTo>
                    <a:pt x="145" y="309"/>
                  </a:lnTo>
                  <a:lnTo>
                    <a:pt x="170" y="302"/>
                  </a:lnTo>
                  <a:lnTo>
                    <a:pt x="191" y="291"/>
                  </a:lnTo>
                  <a:lnTo>
                    <a:pt x="210" y="276"/>
                  </a:lnTo>
                  <a:lnTo>
                    <a:pt x="226" y="257"/>
                  </a:lnTo>
                  <a:lnTo>
                    <a:pt x="240" y="236"/>
                  </a:lnTo>
                  <a:lnTo>
                    <a:pt x="252" y="210"/>
                  </a:lnTo>
                  <a:lnTo>
                    <a:pt x="263" y="181"/>
                  </a:lnTo>
                  <a:lnTo>
                    <a:pt x="275" y="150"/>
                  </a:lnTo>
                  <a:lnTo>
                    <a:pt x="285" y="117"/>
                  </a:lnTo>
                  <a:lnTo>
                    <a:pt x="296" y="80"/>
                  </a:lnTo>
                  <a:lnTo>
                    <a:pt x="309" y="41"/>
                  </a:lnTo>
                  <a:lnTo>
                    <a:pt x="322" y="0"/>
                  </a:lnTo>
                </a:path>
              </a:pathLst>
            </a:custGeom>
            <a:noFill/>
            <a:ln w="50800" cap="rnd" cmpd="sng">
              <a:solidFill>
                <a:srgbClr val="000000"/>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en-US" sz="1477" dirty="0"/>
            </a:p>
          </p:txBody>
        </p:sp>
        <p:sp>
          <p:nvSpPr>
            <p:cNvPr id="38038" name="Freeform 136"/>
            <p:cNvSpPr>
              <a:spLocks/>
            </p:cNvSpPr>
            <p:nvPr/>
          </p:nvSpPr>
          <p:spPr bwMode="auto">
            <a:xfrm>
              <a:off x="946" y="3173"/>
              <a:ext cx="11" cy="19"/>
            </a:xfrm>
            <a:custGeom>
              <a:avLst/>
              <a:gdLst>
                <a:gd name="T0" fmla="*/ 12 w 10"/>
                <a:gd name="T1" fmla="*/ 18 h 19"/>
                <a:gd name="T2" fmla="*/ 4 w 10"/>
                <a:gd name="T3" fmla="*/ 17 h 19"/>
                <a:gd name="T4" fmla="*/ 4 w 10"/>
                <a:gd name="T5" fmla="*/ 17 h 19"/>
                <a:gd name="T6" fmla="*/ 2 w 10"/>
                <a:gd name="T7" fmla="*/ 15 h 19"/>
                <a:gd name="T8" fmla="*/ 1 w 10"/>
                <a:gd name="T9" fmla="*/ 14 h 19"/>
                <a:gd name="T10" fmla="*/ 1 w 10"/>
                <a:gd name="T11" fmla="*/ 13 h 19"/>
                <a:gd name="T12" fmla="*/ 0 w 10"/>
                <a:gd name="T13" fmla="*/ 11 h 19"/>
                <a:gd name="T14" fmla="*/ 0 w 10"/>
                <a:gd name="T15" fmla="*/ 9 h 19"/>
                <a:gd name="T16" fmla="*/ 0 w 10"/>
                <a:gd name="T17" fmla="*/ 8 h 19"/>
                <a:gd name="T18" fmla="*/ 0 w 10"/>
                <a:gd name="T19" fmla="*/ 8 h 19"/>
                <a:gd name="T20" fmla="*/ 1 w 10"/>
                <a:gd name="T21" fmla="*/ 5 h 19"/>
                <a:gd name="T22" fmla="*/ 1 w 10"/>
                <a:gd name="T23" fmla="*/ 4 h 19"/>
                <a:gd name="T24" fmla="*/ 2 w 10"/>
                <a:gd name="T25" fmla="*/ 2 h 19"/>
                <a:gd name="T26" fmla="*/ 4 w 10"/>
                <a:gd name="T27" fmla="*/ 2 h 19"/>
                <a:gd name="T28" fmla="*/ 4 w 10"/>
                <a:gd name="T29" fmla="*/ 1 h 19"/>
                <a:gd name="T30" fmla="*/ 12 w 10"/>
                <a:gd name="T31" fmla="*/ 0 h 19"/>
                <a:gd name="T32" fmla="*/ 13 w 10"/>
                <a:gd name="T33" fmla="*/ 0 h 19"/>
                <a:gd name="T34" fmla="*/ 14 w 10"/>
                <a:gd name="T35" fmla="*/ 0 h 19"/>
                <a:gd name="T36" fmla="*/ 15 w 10"/>
                <a:gd name="T37" fmla="*/ 0 h 19"/>
                <a:gd name="T38" fmla="*/ 12 w 10"/>
                <a:gd name="T39" fmla="*/ 18 h 19"/>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10"/>
                <a:gd name="T61" fmla="*/ 0 h 19"/>
                <a:gd name="T62" fmla="*/ 10 w 10"/>
                <a:gd name="T63" fmla="*/ 19 h 19"/>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10" h="19">
                  <a:moveTo>
                    <a:pt x="6" y="18"/>
                  </a:moveTo>
                  <a:lnTo>
                    <a:pt x="4" y="17"/>
                  </a:lnTo>
                  <a:lnTo>
                    <a:pt x="2" y="15"/>
                  </a:lnTo>
                  <a:lnTo>
                    <a:pt x="1" y="14"/>
                  </a:lnTo>
                  <a:lnTo>
                    <a:pt x="1" y="13"/>
                  </a:lnTo>
                  <a:lnTo>
                    <a:pt x="0" y="11"/>
                  </a:lnTo>
                  <a:lnTo>
                    <a:pt x="0" y="9"/>
                  </a:lnTo>
                  <a:lnTo>
                    <a:pt x="0" y="8"/>
                  </a:lnTo>
                  <a:lnTo>
                    <a:pt x="1" y="5"/>
                  </a:lnTo>
                  <a:lnTo>
                    <a:pt x="1" y="4"/>
                  </a:lnTo>
                  <a:lnTo>
                    <a:pt x="2" y="2"/>
                  </a:lnTo>
                  <a:lnTo>
                    <a:pt x="4" y="2"/>
                  </a:lnTo>
                  <a:lnTo>
                    <a:pt x="4" y="1"/>
                  </a:lnTo>
                  <a:lnTo>
                    <a:pt x="6" y="0"/>
                  </a:lnTo>
                  <a:lnTo>
                    <a:pt x="7" y="0"/>
                  </a:lnTo>
                  <a:lnTo>
                    <a:pt x="8" y="0"/>
                  </a:lnTo>
                  <a:lnTo>
                    <a:pt x="9" y="0"/>
                  </a:lnTo>
                  <a:lnTo>
                    <a:pt x="6" y="18"/>
                  </a:lnTo>
                </a:path>
              </a:pathLst>
            </a:custGeom>
            <a:solidFill>
              <a:srgbClr val="000000"/>
            </a:solidFill>
            <a:ln>
              <a:noFill/>
            </a:ln>
            <a:extLst>
              <a:ext uri="{91240B29-F687-4F45-9708-019B960494DF}">
                <a14:hiddenLine xmlns:a14="http://schemas.microsoft.com/office/drawing/2010/main" w="12700" cap="rnd" cmpd="sng">
                  <a:solidFill>
                    <a:srgbClr val="000000"/>
                  </a:solidFill>
                  <a:prstDash val="solid"/>
                  <a:round/>
                  <a:headEnd type="none" w="med" len="med"/>
                  <a:tailEnd type="none" w="med" len="med"/>
                </a14:hiddenLine>
              </a:ext>
            </a:extLst>
          </p:spPr>
          <p:txBody>
            <a:bodyPr/>
            <a:lstStyle/>
            <a:p>
              <a:endParaRPr lang="en-US" sz="1477" dirty="0"/>
            </a:p>
          </p:txBody>
        </p:sp>
        <p:sp>
          <p:nvSpPr>
            <p:cNvPr id="38039" name="Freeform 137"/>
            <p:cNvSpPr>
              <a:spLocks/>
            </p:cNvSpPr>
            <p:nvPr/>
          </p:nvSpPr>
          <p:spPr bwMode="auto">
            <a:xfrm>
              <a:off x="1295" y="2877"/>
              <a:ext cx="21" cy="11"/>
            </a:xfrm>
            <a:custGeom>
              <a:avLst/>
              <a:gdLst>
                <a:gd name="T0" fmla="*/ 0 w 19"/>
                <a:gd name="T1" fmla="*/ 6 h 11"/>
                <a:gd name="T2" fmla="*/ 1 w 19"/>
                <a:gd name="T3" fmla="*/ 4 h 11"/>
                <a:gd name="T4" fmla="*/ 2 w 19"/>
                <a:gd name="T5" fmla="*/ 3 h 11"/>
                <a:gd name="T6" fmla="*/ 3 w 19"/>
                <a:gd name="T7" fmla="*/ 2 h 11"/>
                <a:gd name="T8" fmla="*/ 11 w 19"/>
                <a:gd name="T9" fmla="*/ 1 h 11"/>
                <a:gd name="T10" fmla="*/ 12 w 19"/>
                <a:gd name="T11" fmla="*/ 1 h 11"/>
                <a:gd name="T12" fmla="*/ 14 w 19"/>
                <a:gd name="T13" fmla="*/ 0 h 11"/>
                <a:gd name="T14" fmla="*/ 15 w 19"/>
                <a:gd name="T15" fmla="*/ 0 h 11"/>
                <a:gd name="T16" fmla="*/ 17 w 19"/>
                <a:gd name="T17" fmla="*/ 0 h 11"/>
                <a:gd name="T18" fmla="*/ 21 w 19"/>
                <a:gd name="T19" fmla="*/ 0 h 11"/>
                <a:gd name="T20" fmla="*/ 25 w 19"/>
                <a:gd name="T21" fmla="*/ 1 h 11"/>
                <a:gd name="T22" fmla="*/ 28 w 19"/>
                <a:gd name="T23" fmla="*/ 2 h 11"/>
                <a:gd name="T24" fmla="*/ 30 w 19"/>
                <a:gd name="T25" fmla="*/ 3 h 11"/>
                <a:gd name="T26" fmla="*/ 31 w 19"/>
                <a:gd name="T27" fmla="*/ 4 h 11"/>
                <a:gd name="T28" fmla="*/ 31 w 19"/>
                <a:gd name="T29" fmla="*/ 5 h 11"/>
                <a:gd name="T30" fmla="*/ 33 w 19"/>
                <a:gd name="T31" fmla="*/ 7 h 11"/>
                <a:gd name="T32" fmla="*/ 33 w 19"/>
                <a:gd name="T33" fmla="*/ 8 h 11"/>
                <a:gd name="T34" fmla="*/ 33 w 19"/>
                <a:gd name="T35" fmla="*/ 9 h 11"/>
                <a:gd name="T36" fmla="*/ 33 w 19"/>
                <a:gd name="T37" fmla="*/ 10 h 11"/>
                <a:gd name="T38" fmla="*/ 0 w 19"/>
                <a:gd name="T39" fmla="*/ 6 h 11"/>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19"/>
                <a:gd name="T61" fmla="*/ 0 h 11"/>
                <a:gd name="T62" fmla="*/ 19 w 19"/>
                <a:gd name="T63" fmla="*/ 11 h 11"/>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19" h="11">
                  <a:moveTo>
                    <a:pt x="0" y="6"/>
                  </a:moveTo>
                  <a:lnTo>
                    <a:pt x="1" y="4"/>
                  </a:lnTo>
                  <a:lnTo>
                    <a:pt x="2" y="3"/>
                  </a:lnTo>
                  <a:lnTo>
                    <a:pt x="3" y="2"/>
                  </a:lnTo>
                  <a:lnTo>
                    <a:pt x="5" y="1"/>
                  </a:lnTo>
                  <a:lnTo>
                    <a:pt x="6" y="1"/>
                  </a:lnTo>
                  <a:lnTo>
                    <a:pt x="8" y="0"/>
                  </a:lnTo>
                  <a:lnTo>
                    <a:pt x="9" y="0"/>
                  </a:lnTo>
                  <a:lnTo>
                    <a:pt x="10" y="0"/>
                  </a:lnTo>
                  <a:lnTo>
                    <a:pt x="12" y="0"/>
                  </a:lnTo>
                  <a:lnTo>
                    <a:pt x="14" y="1"/>
                  </a:lnTo>
                  <a:lnTo>
                    <a:pt x="15" y="2"/>
                  </a:lnTo>
                  <a:lnTo>
                    <a:pt x="16" y="3"/>
                  </a:lnTo>
                  <a:lnTo>
                    <a:pt x="17" y="4"/>
                  </a:lnTo>
                  <a:lnTo>
                    <a:pt x="17" y="5"/>
                  </a:lnTo>
                  <a:lnTo>
                    <a:pt x="18" y="7"/>
                  </a:lnTo>
                  <a:lnTo>
                    <a:pt x="18" y="8"/>
                  </a:lnTo>
                  <a:lnTo>
                    <a:pt x="18" y="9"/>
                  </a:lnTo>
                  <a:lnTo>
                    <a:pt x="18" y="10"/>
                  </a:lnTo>
                  <a:lnTo>
                    <a:pt x="0" y="6"/>
                  </a:lnTo>
                </a:path>
              </a:pathLst>
            </a:custGeom>
            <a:solidFill>
              <a:srgbClr val="000000"/>
            </a:solidFill>
            <a:ln>
              <a:noFill/>
            </a:ln>
            <a:extLst>
              <a:ext uri="{91240B29-F687-4F45-9708-019B960494DF}">
                <a14:hiddenLine xmlns:a14="http://schemas.microsoft.com/office/drawing/2010/main" w="12700" cap="rnd" cmpd="sng">
                  <a:solidFill>
                    <a:srgbClr val="000000"/>
                  </a:solidFill>
                  <a:prstDash val="solid"/>
                  <a:round/>
                  <a:headEnd type="none" w="med" len="med"/>
                  <a:tailEnd type="none" w="med" len="med"/>
                </a14:hiddenLine>
              </a:ext>
            </a:extLst>
          </p:spPr>
          <p:txBody>
            <a:bodyPr/>
            <a:lstStyle/>
            <a:p>
              <a:endParaRPr lang="en-US" sz="1477" dirty="0"/>
            </a:p>
          </p:txBody>
        </p:sp>
        <p:sp>
          <p:nvSpPr>
            <p:cNvPr id="38040" name="Freeform 138"/>
            <p:cNvSpPr>
              <a:spLocks/>
            </p:cNvSpPr>
            <p:nvPr/>
          </p:nvSpPr>
          <p:spPr bwMode="auto">
            <a:xfrm>
              <a:off x="808" y="3051"/>
              <a:ext cx="229" cy="249"/>
            </a:xfrm>
            <a:custGeom>
              <a:avLst/>
              <a:gdLst>
                <a:gd name="T0" fmla="*/ 262 w 212"/>
                <a:gd name="T1" fmla="*/ 0 h 249"/>
                <a:gd name="T2" fmla="*/ 0 w 212"/>
                <a:gd name="T3" fmla="*/ 213 h 249"/>
                <a:gd name="T4" fmla="*/ 73 w 212"/>
                <a:gd name="T5" fmla="*/ 248 h 249"/>
                <a:gd name="T6" fmla="*/ 335 w 212"/>
                <a:gd name="T7" fmla="*/ 35 h 249"/>
                <a:gd name="T8" fmla="*/ 262 w 212"/>
                <a:gd name="T9" fmla="*/ 0 h 249"/>
                <a:gd name="T10" fmla="*/ 0 60000 65536"/>
                <a:gd name="T11" fmla="*/ 0 60000 65536"/>
                <a:gd name="T12" fmla="*/ 0 60000 65536"/>
                <a:gd name="T13" fmla="*/ 0 60000 65536"/>
                <a:gd name="T14" fmla="*/ 0 60000 65536"/>
                <a:gd name="T15" fmla="*/ 0 w 212"/>
                <a:gd name="T16" fmla="*/ 0 h 249"/>
                <a:gd name="T17" fmla="*/ 212 w 212"/>
                <a:gd name="T18" fmla="*/ 249 h 249"/>
              </a:gdLst>
              <a:ahLst/>
              <a:cxnLst>
                <a:cxn ang="T10">
                  <a:pos x="T0" y="T1"/>
                </a:cxn>
                <a:cxn ang="T11">
                  <a:pos x="T2" y="T3"/>
                </a:cxn>
                <a:cxn ang="T12">
                  <a:pos x="T4" y="T5"/>
                </a:cxn>
                <a:cxn ang="T13">
                  <a:pos x="T6" y="T7"/>
                </a:cxn>
                <a:cxn ang="T14">
                  <a:pos x="T8" y="T9"/>
                </a:cxn>
              </a:cxnLst>
              <a:rect l="T15" t="T16" r="T17" b="T18"/>
              <a:pathLst>
                <a:path w="212" h="249">
                  <a:moveTo>
                    <a:pt x="166" y="0"/>
                  </a:moveTo>
                  <a:lnTo>
                    <a:pt x="0" y="213"/>
                  </a:lnTo>
                  <a:lnTo>
                    <a:pt x="46" y="248"/>
                  </a:lnTo>
                  <a:lnTo>
                    <a:pt x="211" y="35"/>
                  </a:lnTo>
                  <a:lnTo>
                    <a:pt x="166" y="0"/>
                  </a:lnTo>
                </a:path>
              </a:pathLst>
            </a:custGeom>
            <a:solidFill>
              <a:srgbClr val="808080"/>
            </a:solidFill>
            <a:ln w="12700" cap="rnd" cmpd="sng">
              <a:solidFill>
                <a:srgbClr val="000000"/>
              </a:solidFill>
              <a:prstDash val="solid"/>
              <a:round/>
              <a:headEnd type="none" w="med" len="med"/>
              <a:tailEnd type="none" w="med" len="med"/>
            </a:ln>
          </p:spPr>
          <p:txBody>
            <a:bodyPr/>
            <a:lstStyle/>
            <a:p>
              <a:endParaRPr lang="en-US" sz="1477" dirty="0"/>
            </a:p>
          </p:txBody>
        </p:sp>
        <p:sp>
          <p:nvSpPr>
            <p:cNvPr id="38041" name="Freeform 139"/>
            <p:cNvSpPr>
              <a:spLocks/>
            </p:cNvSpPr>
            <p:nvPr/>
          </p:nvSpPr>
          <p:spPr bwMode="auto">
            <a:xfrm>
              <a:off x="808" y="3051"/>
              <a:ext cx="229" cy="249"/>
            </a:xfrm>
            <a:custGeom>
              <a:avLst/>
              <a:gdLst>
                <a:gd name="T0" fmla="*/ 262 w 212"/>
                <a:gd name="T1" fmla="*/ 0 h 249"/>
                <a:gd name="T2" fmla="*/ 0 w 212"/>
                <a:gd name="T3" fmla="*/ 213 h 249"/>
                <a:gd name="T4" fmla="*/ 73 w 212"/>
                <a:gd name="T5" fmla="*/ 248 h 249"/>
                <a:gd name="T6" fmla="*/ 335 w 212"/>
                <a:gd name="T7" fmla="*/ 35 h 249"/>
                <a:gd name="T8" fmla="*/ 262 w 212"/>
                <a:gd name="T9" fmla="*/ 0 h 249"/>
                <a:gd name="T10" fmla="*/ 0 60000 65536"/>
                <a:gd name="T11" fmla="*/ 0 60000 65536"/>
                <a:gd name="T12" fmla="*/ 0 60000 65536"/>
                <a:gd name="T13" fmla="*/ 0 60000 65536"/>
                <a:gd name="T14" fmla="*/ 0 60000 65536"/>
                <a:gd name="T15" fmla="*/ 0 w 212"/>
                <a:gd name="T16" fmla="*/ 0 h 249"/>
                <a:gd name="T17" fmla="*/ 212 w 212"/>
                <a:gd name="T18" fmla="*/ 249 h 249"/>
              </a:gdLst>
              <a:ahLst/>
              <a:cxnLst>
                <a:cxn ang="T10">
                  <a:pos x="T0" y="T1"/>
                </a:cxn>
                <a:cxn ang="T11">
                  <a:pos x="T2" y="T3"/>
                </a:cxn>
                <a:cxn ang="T12">
                  <a:pos x="T4" y="T5"/>
                </a:cxn>
                <a:cxn ang="T13">
                  <a:pos x="T6" y="T7"/>
                </a:cxn>
                <a:cxn ang="T14">
                  <a:pos x="T8" y="T9"/>
                </a:cxn>
              </a:cxnLst>
              <a:rect l="T15" t="T16" r="T17" b="T18"/>
              <a:pathLst>
                <a:path w="212" h="249">
                  <a:moveTo>
                    <a:pt x="166" y="0"/>
                  </a:moveTo>
                  <a:lnTo>
                    <a:pt x="0" y="213"/>
                  </a:lnTo>
                  <a:lnTo>
                    <a:pt x="46" y="248"/>
                  </a:lnTo>
                  <a:lnTo>
                    <a:pt x="211" y="35"/>
                  </a:lnTo>
                  <a:lnTo>
                    <a:pt x="166" y="0"/>
                  </a:lnTo>
                </a:path>
              </a:pathLst>
            </a:custGeom>
            <a:noFill/>
            <a:ln w="12700" cap="rnd" cmpd="sng">
              <a:solidFill>
                <a:srgbClr val="000000"/>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en-US" sz="1477" dirty="0"/>
            </a:p>
          </p:txBody>
        </p:sp>
      </p:grpSp>
      <p:sp>
        <p:nvSpPr>
          <p:cNvPr id="304" name="Rectangle 142"/>
          <p:cNvSpPr>
            <a:spLocks noChangeArrowheads="1"/>
          </p:cNvSpPr>
          <p:nvPr/>
        </p:nvSpPr>
        <p:spPr bwMode="auto">
          <a:xfrm>
            <a:off x="5367123" y="3387096"/>
            <a:ext cx="1449581" cy="769326"/>
          </a:xfrm>
          <a:prstGeom prst="rect">
            <a:avLst/>
          </a:prstGeom>
          <a:ln>
            <a:headEnd/>
            <a:tailEnd/>
          </a:ln>
        </p:spPr>
        <p:style>
          <a:lnRef idx="0">
            <a:schemeClr val="accent4"/>
          </a:lnRef>
          <a:fillRef idx="3">
            <a:schemeClr val="accent4"/>
          </a:fillRef>
          <a:effectRef idx="3">
            <a:schemeClr val="accent4"/>
          </a:effectRef>
          <a:fontRef idx="minor">
            <a:schemeClr val="lt1"/>
          </a:fontRef>
        </p:style>
        <p:txBody>
          <a:bodyPr lIns="84396" tIns="42198" rIns="84396" bIns="42198" anchor="ctr"/>
          <a:lstStyle/>
          <a:p>
            <a:pPr algn="ctr">
              <a:defRPr/>
            </a:pPr>
            <a:r>
              <a:rPr lang="en-US" sz="1477" dirty="0">
                <a:ea typeface="+mn-ea"/>
              </a:rPr>
              <a:t>Braking System</a:t>
            </a:r>
          </a:p>
        </p:txBody>
      </p:sp>
      <p:sp>
        <p:nvSpPr>
          <p:cNvPr id="305" name="Right Arrow 304"/>
          <p:cNvSpPr/>
          <p:nvPr/>
        </p:nvSpPr>
        <p:spPr>
          <a:xfrm>
            <a:off x="4474971" y="3678121"/>
            <a:ext cx="883018" cy="193040"/>
          </a:xfrm>
          <a:prstGeom prst="rightArrow">
            <a:avLst>
              <a:gd name="adj1" fmla="val 37854"/>
              <a:gd name="adj2" fmla="val 77792"/>
            </a:avLst>
          </a:prstGeom>
          <a:solidFill>
            <a:schemeClr val="accent2"/>
          </a:solidFill>
          <a:ln>
            <a:solidFill>
              <a:srgbClr val="FC4C02"/>
            </a:solidFill>
          </a:ln>
          <a:scene3d>
            <a:camera prst="orthographicFront">
              <a:rot lat="0" lon="0" rev="0"/>
            </a:camera>
            <a:lightRig rig="threePt" dir="t">
              <a:rot lat="0" lon="0" rev="1200000"/>
            </a:lightRig>
          </a:scene3d>
          <a:sp3d/>
        </p:spPr>
        <p:style>
          <a:lnRef idx="0">
            <a:schemeClr val="accent2"/>
          </a:lnRef>
          <a:fillRef idx="3">
            <a:schemeClr val="accent2"/>
          </a:fillRef>
          <a:effectRef idx="3">
            <a:schemeClr val="accent2"/>
          </a:effectRef>
          <a:fontRef idx="minor">
            <a:schemeClr val="lt1"/>
          </a:fontRef>
        </p:style>
        <p:txBody>
          <a:bodyPr lIns="84396" tIns="42198" rIns="84396" bIns="42198" anchor="ctr"/>
          <a:lstStyle/>
          <a:p>
            <a:pPr algn="ctr">
              <a:defRPr/>
            </a:pPr>
            <a:endParaRPr lang="en-GB" sz="1477" dirty="0"/>
          </a:p>
        </p:txBody>
      </p:sp>
      <p:sp>
        <p:nvSpPr>
          <p:cNvPr id="306" name="Right Arrow 305"/>
          <p:cNvSpPr/>
          <p:nvPr/>
        </p:nvSpPr>
        <p:spPr>
          <a:xfrm>
            <a:off x="6839386" y="3675239"/>
            <a:ext cx="883018" cy="193040"/>
          </a:xfrm>
          <a:prstGeom prst="rightArrow">
            <a:avLst>
              <a:gd name="adj1" fmla="val 37854"/>
              <a:gd name="adj2" fmla="val 77792"/>
            </a:avLst>
          </a:prstGeom>
          <a:solidFill>
            <a:schemeClr val="accent2"/>
          </a:solidFill>
          <a:ln>
            <a:solidFill>
              <a:srgbClr val="FC4C02"/>
            </a:solidFill>
          </a:ln>
          <a:scene3d>
            <a:camera prst="orthographicFront">
              <a:rot lat="0" lon="0" rev="0"/>
            </a:camera>
            <a:lightRig rig="threePt" dir="t">
              <a:rot lat="0" lon="0" rev="1200000"/>
            </a:lightRig>
          </a:scene3d>
          <a:sp3d/>
        </p:spPr>
        <p:style>
          <a:lnRef idx="0">
            <a:schemeClr val="accent2"/>
          </a:lnRef>
          <a:fillRef idx="3">
            <a:schemeClr val="accent2"/>
          </a:fillRef>
          <a:effectRef idx="3">
            <a:schemeClr val="accent2"/>
          </a:effectRef>
          <a:fontRef idx="minor">
            <a:schemeClr val="lt1"/>
          </a:fontRef>
        </p:style>
        <p:txBody>
          <a:bodyPr lIns="84396" tIns="42198" rIns="84396" bIns="42198" anchor="ctr"/>
          <a:lstStyle/>
          <a:p>
            <a:pPr algn="ctr">
              <a:defRPr/>
            </a:pPr>
            <a:endParaRPr lang="en-GB" sz="1477" dirty="0"/>
          </a:p>
        </p:txBody>
      </p:sp>
      <p:sp>
        <p:nvSpPr>
          <p:cNvPr id="307" name="Right Arrow 306"/>
          <p:cNvSpPr/>
          <p:nvPr/>
        </p:nvSpPr>
        <p:spPr>
          <a:xfrm rot="5400000">
            <a:off x="5623111" y="2806313"/>
            <a:ext cx="956603" cy="178191"/>
          </a:xfrm>
          <a:prstGeom prst="rightArrow">
            <a:avLst>
              <a:gd name="adj1" fmla="val 37854"/>
              <a:gd name="adj2" fmla="val 77792"/>
            </a:avLst>
          </a:prstGeom>
          <a:solidFill>
            <a:schemeClr val="bg1">
              <a:lumMod val="50000"/>
            </a:schemeClr>
          </a:solidFill>
          <a:scene3d>
            <a:camera prst="orthographicFront">
              <a:rot lat="0" lon="0" rev="0"/>
            </a:camera>
            <a:lightRig rig="threePt" dir="t">
              <a:rot lat="0" lon="0" rev="1200000"/>
            </a:lightRig>
          </a:scene3d>
          <a:sp3d/>
        </p:spPr>
        <p:style>
          <a:lnRef idx="0">
            <a:schemeClr val="accent2"/>
          </a:lnRef>
          <a:fillRef idx="3">
            <a:schemeClr val="accent2"/>
          </a:fillRef>
          <a:effectRef idx="3">
            <a:schemeClr val="accent2"/>
          </a:effectRef>
          <a:fontRef idx="minor">
            <a:schemeClr val="lt1"/>
          </a:fontRef>
        </p:style>
        <p:txBody>
          <a:bodyPr lIns="84396" tIns="42198" rIns="84396" bIns="42198" anchor="ctr"/>
          <a:lstStyle/>
          <a:p>
            <a:pPr algn="ctr">
              <a:defRPr/>
            </a:pPr>
            <a:endParaRPr lang="en-GB" sz="1477" dirty="0"/>
          </a:p>
        </p:txBody>
      </p:sp>
      <p:sp>
        <p:nvSpPr>
          <p:cNvPr id="308" name="Right Arrow 307"/>
          <p:cNvSpPr/>
          <p:nvPr/>
        </p:nvSpPr>
        <p:spPr>
          <a:xfrm rot="16200000" flipV="1">
            <a:off x="5614994" y="4538398"/>
            <a:ext cx="956603" cy="178191"/>
          </a:xfrm>
          <a:prstGeom prst="rightArrow">
            <a:avLst>
              <a:gd name="adj1" fmla="val 37854"/>
              <a:gd name="adj2" fmla="val 77792"/>
            </a:avLst>
          </a:prstGeom>
          <a:solidFill>
            <a:schemeClr val="accent2"/>
          </a:solidFill>
          <a:ln>
            <a:solidFill>
              <a:srgbClr val="FC4C02"/>
            </a:solidFill>
          </a:ln>
          <a:scene3d>
            <a:camera prst="orthographicFront">
              <a:rot lat="0" lon="0" rev="0"/>
            </a:camera>
            <a:lightRig rig="threePt" dir="t">
              <a:rot lat="0" lon="0" rev="1200000"/>
            </a:lightRig>
          </a:scene3d>
          <a:sp3d/>
        </p:spPr>
        <p:style>
          <a:lnRef idx="0">
            <a:schemeClr val="accent2"/>
          </a:lnRef>
          <a:fillRef idx="3">
            <a:schemeClr val="accent2"/>
          </a:fillRef>
          <a:effectRef idx="3">
            <a:schemeClr val="accent2"/>
          </a:effectRef>
          <a:fontRef idx="minor">
            <a:schemeClr val="lt1"/>
          </a:fontRef>
        </p:style>
        <p:txBody>
          <a:bodyPr lIns="84396" tIns="42198" rIns="84396" bIns="42198" anchor="ctr"/>
          <a:lstStyle/>
          <a:p>
            <a:pPr algn="ctr">
              <a:defRPr/>
            </a:pPr>
            <a:endParaRPr lang="en-GB" sz="1477" dirty="0"/>
          </a:p>
        </p:txBody>
      </p:sp>
      <p:sp>
        <p:nvSpPr>
          <p:cNvPr id="37907" name="TextBox 308"/>
          <p:cNvSpPr txBox="1">
            <a:spLocks noChangeArrowheads="1"/>
          </p:cNvSpPr>
          <p:nvPr/>
        </p:nvSpPr>
        <p:spPr bwMode="auto">
          <a:xfrm>
            <a:off x="6839386" y="3103685"/>
            <a:ext cx="1710927" cy="5398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84396" tIns="42198" rIns="84396" bIns="42198">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algn="ctr" eaLnBrk="1" hangingPunct="1"/>
            <a:r>
              <a:rPr lang="en-GB" sz="1477" b="1" dirty="0"/>
              <a:t>Output Y</a:t>
            </a:r>
          </a:p>
          <a:p>
            <a:pPr algn="ctr" eaLnBrk="1" hangingPunct="1"/>
            <a:r>
              <a:rPr lang="en-GB" sz="1477" dirty="0"/>
              <a:t>Stopping Distance</a:t>
            </a:r>
          </a:p>
        </p:txBody>
      </p:sp>
      <p:sp>
        <p:nvSpPr>
          <p:cNvPr id="37908" name="TextBox 309"/>
          <p:cNvSpPr txBox="1">
            <a:spLocks noChangeArrowheads="1"/>
          </p:cNvSpPr>
          <p:nvPr/>
        </p:nvSpPr>
        <p:spPr bwMode="auto">
          <a:xfrm>
            <a:off x="3820236" y="2875090"/>
            <a:ext cx="1581084" cy="767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84396" tIns="42198" rIns="84396" bIns="42198">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algn="ctr" eaLnBrk="1" hangingPunct="1"/>
            <a:r>
              <a:rPr lang="en-GB" sz="1477" b="1" dirty="0"/>
              <a:t>Signal Factor M</a:t>
            </a:r>
          </a:p>
          <a:p>
            <a:pPr algn="ctr" eaLnBrk="1" hangingPunct="1"/>
            <a:r>
              <a:rPr lang="en-GB" sz="1477" dirty="0"/>
              <a:t>Force on the</a:t>
            </a:r>
          </a:p>
          <a:p>
            <a:pPr algn="ctr" eaLnBrk="1" hangingPunct="1"/>
            <a:r>
              <a:rPr lang="en-GB" sz="1477" dirty="0"/>
              <a:t> break pedal</a:t>
            </a:r>
          </a:p>
        </p:txBody>
      </p:sp>
      <p:sp>
        <p:nvSpPr>
          <p:cNvPr id="37909" name="TextBox 310"/>
          <p:cNvSpPr txBox="1">
            <a:spLocks noChangeArrowheads="1"/>
          </p:cNvSpPr>
          <p:nvPr/>
        </p:nvSpPr>
        <p:spPr bwMode="auto">
          <a:xfrm>
            <a:off x="6228488" y="4290651"/>
            <a:ext cx="1747796" cy="1903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84396" tIns="42198" rIns="84396" bIns="42198">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algn="ctr" eaLnBrk="1" hangingPunct="1"/>
            <a:r>
              <a:rPr lang="en-GB" sz="1477" b="1" dirty="0"/>
              <a:t>Control Factors Z</a:t>
            </a:r>
          </a:p>
          <a:p>
            <a:pPr algn="ctr" eaLnBrk="1" hangingPunct="1"/>
            <a:r>
              <a:rPr lang="en-GB" sz="1292" dirty="0"/>
              <a:t>Pad material</a:t>
            </a:r>
          </a:p>
          <a:p>
            <a:pPr algn="ctr" eaLnBrk="1" hangingPunct="1"/>
            <a:r>
              <a:rPr lang="en-GB" sz="1292" dirty="0"/>
              <a:t>Pad area</a:t>
            </a:r>
          </a:p>
          <a:p>
            <a:pPr algn="ctr" eaLnBrk="1" hangingPunct="1"/>
            <a:r>
              <a:rPr lang="en-GB" sz="1292" dirty="0"/>
              <a:t>Applied pad force</a:t>
            </a:r>
          </a:p>
          <a:p>
            <a:pPr algn="ctr" eaLnBrk="1" hangingPunct="1"/>
            <a:r>
              <a:rPr lang="en-GB" sz="1292" dirty="0"/>
              <a:t>Calliper type</a:t>
            </a:r>
          </a:p>
          <a:p>
            <a:pPr algn="ctr" eaLnBrk="1" hangingPunct="1"/>
            <a:r>
              <a:rPr lang="en-GB" sz="1292" dirty="0"/>
              <a:t>Disk thickness </a:t>
            </a:r>
          </a:p>
          <a:p>
            <a:pPr algn="ctr" eaLnBrk="1" hangingPunct="1"/>
            <a:r>
              <a:rPr lang="en-GB" sz="1292" dirty="0"/>
              <a:t>Disk material</a:t>
            </a:r>
          </a:p>
          <a:p>
            <a:pPr algn="ctr" eaLnBrk="1" hangingPunct="1"/>
            <a:r>
              <a:rPr lang="en-GB" sz="1292" dirty="0"/>
              <a:t>Disk surface finish</a:t>
            </a:r>
          </a:p>
          <a:p>
            <a:pPr algn="ctr" eaLnBrk="1" hangingPunct="1"/>
            <a:r>
              <a:rPr lang="en-GB" sz="1292" dirty="0"/>
              <a:t>etc</a:t>
            </a:r>
            <a:endParaRPr lang="en-GB" sz="1477" dirty="0"/>
          </a:p>
        </p:txBody>
      </p:sp>
      <p:sp>
        <p:nvSpPr>
          <p:cNvPr id="312" name="Rounded Rectangular Callout 311"/>
          <p:cNvSpPr>
            <a:spLocks noChangeArrowheads="1"/>
          </p:cNvSpPr>
          <p:nvPr/>
        </p:nvSpPr>
        <p:spPr bwMode="auto">
          <a:xfrm>
            <a:off x="2223032" y="5367130"/>
            <a:ext cx="3347253" cy="1337640"/>
          </a:xfrm>
          <a:prstGeom prst="wedgeRoundRectCallout">
            <a:avLst>
              <a:gd name="adj1" fmla="val 62308"/>
              <a:gd name="adj2" fmla="val -74216"/>
              <a:gd name="adj3" fmla="val 16667"/>
            </a:avLst>
          </a:prstGeom>
          <a:ln>
            <a:headEnd/>
            <a:tailEnd/>
          </a:ln>
        </p:spPr>
        <p:style>
          <a:lnRef idx="1">
            <a:schemeClr val="accent2"/>
          </a:lnRef>
          <a:fillRef idx="2">
            <a:schemeClr val="accent2"/>
          </a:fillRef>
          <a:effectRef idx="1">
            <a:schemeClr val="accent2"/>
          </a:effectRef>
          <a:fontRef idx="minor">
            <a:schemeClr val="dk1"/>
          </a:fontRef>
        </p:style>
        <p:txBody>
          <a:bodyPr lIns="84396" tIns="42198" rIns="84396" bIns="42198" anchor="ctr"/>
          <a:lstStyle/>
          <a:p>
            <a:pPr algn="ctr">
              <a:defRPr/>
            </a:pPr>
            <a:r>
              <a:rPr lang="en-GB" sz="1100" dirty="0">
                <a:solidFill>
                  <a:srgbClr val="000000"/>
                </a:solidFill>
              </a:rPr>
              <a:t>It is important to understand the scope of the system of interest to determine which design parameters are to included as Control Factors and which are not since this influences the classification of parameters as design parameters or noise parameters, and indeed which type of noise</a:t>
            </a:r>
          </a:p>
        </p:txBody>
      </p:sp>
      <p:sp>
        <p:nvSpPr>
          <p:cNvPr id="314" name="Rounded Rectangular Callout 313"/>
          <p:cNvSpPr>
            <a:spLocks noChangeArrowheads="1"/>
          </p:cNvSpPr>
          <p:nvPr/>
        </p:nvSpPr>
        <p:spPr bwMode="auto">
          <a:xfrm>
            <a:off x="8431953" y="4469424"/>
            <a:ext cx="3459494" cy="1591404"/>
          </a:xfrm>
          <a:prstGeom prst="wedgeRoundRectCallout">
            <a:avLst>
              <a:gd name="adj1" fmla="val -68009"/>
              <a:gd name="adj2" fmla="val 9491"/>
              <a:gd name="adj3" fmla="val 16667"/>
            </a:avLst>
          </a:prstGeom>
          <a:ln>
            <a:headEnd/>
            <a:tailEnd/>
          </a:ln>
        </p:spPr>
        <p:style>
          <a:lnRef idx="1">
            <a:schemeClr val="accent3"/>
          </a:lnRef>
          <a:fillRef idx="2">
            <a:schemeClr val="accent3"/>
          </a:fillRef>
          <a:effectRef idx="1">
            <a:schemeClr val="accent3"/>
          </a:effectRef>
          <a:fontRef idx="minor">
            <a:schemeClr val="dk1"/>
          </a:fontRef>
        </p:style>
        <p:txBody>
          <a:bodyPr lIns="84396" tIns="42198" rIns="84396" bIns="42198" anchor="ctr"/>
          <a:lstStyle/>
          <a:p>
            <a:pPr algn="ctr">
              <a:defRPr/>
            </a:pPr>
            <a:r>
              <a:rPr lang="en-GB" sz="1100" dirty="0">
                <a:solidFill>
                  <a:srgbClr val="000000"/>
                </a:solidFill>
              </a:rPr>
              <a:t>Design Parameters that could be Control Factors but are chosen by the designer not to be become Noise Factors. That is, you may not be able, or wish, to change the nominal value of a design parameter, but you may nevertheless wish to include VARIATION in the parameter in a robustness assessment.</a:t>
            </a:r>
          </a:p>
        </p:txBody>
      </p:sp>
    </p:spTree>
    <p:extLst>
      <p:ext uri="{BB962C8B-B14F-4D97-AF65-F5344CB8AC3E}">
        <p14:creationId xmlns:p14="http://schemas.microsoft.com/office/powerpoint/2010/main" val="3831481554"/>
      </p:ext>
    </p:extLst>
  </p:cSld>
  <p:clrMapOvr>
    <a:masterClrMapping/>
  </p:clrMapOvr>
  <p:transition/>
</p:sld>
</file>

<file path=ppt/slides/slide9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9937" name="Rectangle 179"/>
          <p:cNvSpPr>
            <a:spLocks noGrp="1" noChangeArrowheads="1"/>
          </p:cNvSpPr>
          <p:nvPr>
            <p:ph type="title"/>
          </p:nvPr>
        </p:nvSpPr>
        <p:spPr>
          <a:xfrm>
            <a:off x="0" y="17554"/>
            <a:ext cx="9404723" cy="1400530"/>
          </a:xfrm>
        </p:spPr>
        <p:txBody>
          <a:bodyPr/>
          <a:lstStyle/>
          <a:p>
            <a:r>
              <a:rPr lang="en-GB" sz="3600" dirty="0"/>
              <a:t>Example for Vehicle Braking</a:t>
            </a:r>
            <a:endParaRPr lang="en-US" sz="3600" dirty="0"/>
          </a:p>
        </p:txBody>
      </p:sp>
      <p:sp>
        <p:nvSpPr>
          <p:cNvPr id="3" name="Content Placeholder 2"/>
          <p:cNvSpPr>
            <a:spLocks noGrp="1"/>
          </p:cNvSpPr>
          <p:nvPr>
            <p:ph idx="1"/>
          </p:nvPr>
        </p:nvSpPr>
        <p:spPr>
          <a:xfrm>
            <a:off x="1386176" y="1154711"/>
            <a:ext cx="8281108" cy="1074140"/>
          </a:xfrm>
        </p:spPr>
        <p:txBody>
          <a:bodyPr>
            <a:normAutofit/>
          </a:bodyPr>
          <a:lstStyle/>
          <a:p>
            <a:r>
              <a:rPr lang="en-GB" sz="1800" dirty="0"/>
              <a:t>Step 4: Identify the Noise Factors (N)</a:t>
            </a:r>
          </a:p>
          <a:p>
            <a:pPr lvl="1"/>
            <a:r>
              <a:rPr lang="en-GB" sz="1800" dirty="0"/>
              <a:t>What are the parameters that cannot be, (or chosen not to be), controlled by the designer but will affect the ability of the control factors to achieve the required output.</a:t>
            </a:r>
          </a:p>
        </p:txBody>
      </p:sp>
      <p:sp>
        <p:nvSpPr>
          <p:cNvPr id="39938" name="Rectangle 175"/>
          <p:cNvSpPr>
            <a:spLocks noChangeArrowheads="1"/>
          </p:cNvSpPr>
          <p:nvPr/>
        </p:nvSpPr>
        <p:spPr bwMode="auto">
          <a:xfrm>
            <a:off x="6353898" y="2169869"/>
            <a:ext cx="2952348" cy="2071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square" lIns="83517" tIns="41026" rIns="83517" bIns="41026">
            <a:spAutoFit/>
          </a:bodyPr>
          <a:lstStyle/>
          <a:p>
            <a:pPr algn="ctr" eaLnBrk="0" hangingPunct="0"/>
            <a:r>
              <a:rPr lang="en-GB" sz="1292" b="1" dirty="0"/>
              <a:t>Noise Factors</a:t>
            </a:r>
          </a:p>
          <a:p>
            <a:pPr algn="ctr" eaLnBrk="0" hangingPunct="0"/>
            <a:r>
              <a:rPr lang="en-GB" sz="1292" dirty="0"/>
              <a:t>Manuf. Variation</a:t>
            </a:r>
          </a:p>
          <a:p>
            <a:pPr algn="ctr" eaLnBrk="0" hangingPunct="0"/>
            <a:r>
              <a:rPr lang="en-GB" sz="1292" dirty="0"/>
              <a:t>Assembly Variation</a:t>
            </a:r>
            <a:br>
              <a:rPr lang="en-GB" sz="1292" dirty="0"/>
            </a:br>
            <a:r>
              <a:rPr lang="en-GB" sz="1292" dirty="0"/>
              <a:t>Variation in friction coefficient</a:t>
            </a:r>
            <a:br>
              <a:rPr lang="en-GB" sz="1292" dirty="0"/>
            </a:br>
            <a:r>
              <a:rPr lang="en-GB" sz="1292" dirty="0"/>
              <a:t>Road Surface Condition</a:t>
            </a:r>
            <a:br>
              <a:rPr lang="en-GB" sz="1292" dirty="0"/>
            </a:br>
            <a:r>
              <a:rPr lang="en-GB" sz="1292" dirty="0"/>
              <a:t>Vehicle Loading</a:t>
            </a:r>
            <a:br>
              <a:rPr lang="en-GB" sz="1292" dirty="0"/>
            </a:br>
            <a:r>
              <a:rPr lang="en-GB" sz="1292" dirty="0"/>
              <a:t>Ambient Temperature</a:t>
            </a:r>
            <a:br>
              <a:rPr lang="en-GB" sz="1292" dirty="0"/>
            </a:br>
            <a:r>
              <a:rPr lang="en-GB" sz="1292" dirty="0"/>
              <a:t>Wear of pad over time</a:t>
            </a:r>
            <a:br>
              <a:rPr lang="en-GB" sz="1292" dirty="0"/>
            </a:br>
            <a:r>
              <a:rPr lang="en-GB" sz="1292" dirty="0"/>
              <a:t>Vehicle speed</a:t>
            </a:r>
          </a:p>
          <a:p>
            <a:pPr algn="ctr" eaLnBrk="0" hangingPunct="0"/>
            <a:r>
              <a:rPr lang="en-GB" sz="1292" dirty="0"/>
              <a:t>etc.</a:t>
            </a:r>
            <a:endParaRPr lang="en-US" sz="1292" dirty="0"/>
          </a:p>
        </p:txBody>
      </p:sp>
      <p:grpSp>
        <p:nvGrpSpPr>
          <p:cNvPr id="39940" name="Group 9"/>
          <p:cNvGrpSpPr>
            <a:grpSpLocks/>
          </p:cNvGrpSpPr>
          <p:nvPr/>
        </p:nvGrpSpPr>
        <p:grpSpPr bwMode="auto">
          <a:xfrm>
            <a:off x="2509714" y="3726469"/>
            <a:ext cx="1191696" cy="1821473"/>
            <a:chOff x="436" y="2281"/>
            <a:chExt cx="881" cy="1243"/>
          </a:xfrm>
        </p:grpSpPr>
        <p:sp>
          <p:nvSpPr>
            <p:cNvPr id="39959" name="Line 10"/>
            <p:cNvSpPr>
              <a:spLocks noChangeShapeType="1"/>
            </p:cNvSpPr>
            <p:nvPr/>
          </p:nvSpPr>
          <p:spPr bwMode="auto">
            <a:xfrm flipH="1">
              <a:off x="782" y="2937"/>
              <a:ext cx="2" cy="0"/>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12700">
                  <a:solidFill>
                    <a:srgbClr val="000000"/>
                  </a:solidFill>
                  <a:round/>
                  <a:headEnd/>
                  <a:tailEnd/>
                </a14:hiddenLine>
              </a:ext>
            </a:extLst>
          </p:spPr>
          <p:txBody>
            <a:bodyPr/>
            <a:lstStyle/>
            <a:p>
              <a:endParaRPr lang="en-US" sz="1477" dirty="0"/>
            </a:p>
          </p:txBody>
        </p:sp>
        <p:sp>
          <p:nvSpPr>
            <p:cNvPr id="39960" name="Line 11"/>
            <p:cNvSpPr>
              <a:spLocks noChangeShapeType="1"/>
            </p:cNvSpPr>
            <p:nvPr/>
          </p:nvSpPr>
          <p:spPr bwMode="auto">
            <a:xfrm>
              <a:off x="845" y="2796"/>
              <a:ext cx="2" cy="0"/>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12700">
                  <a:solidFill>
                    <a:srgbClr val="000000"/>
                  </a:solidFill>
                  <a:round/>
                  <a:headEnd/>
                  <a:tailEnd/>
                </a14:hiddenLine>
              </a:ext>
            </a:extLst>
          </p:spPr>
          <p:txBody>
            <a:bodyPr/>
            <a:lstStyle/>
            <a:p>
              <a:endParaRPr lang="en-US" sz="1477" dirty="0"/>
            </a:p>
          </p:txBody>
        </p:sp>
        <p:sp>
          <p:nvSpPr>
            <p:cNvPr id="39961" name="Line 12"/>
            <p:cNvSpPr>
              <a:spLocks noChangeShapeType="1"/>
            </p:cNvSpPr>
            <p:nvPr/>
          </p:nvSpPr>
          <p:spPr bwMode="auto">
            <a:xfrm flipH="1">
              <a:off x="845" y="2796"/>
              <a:ext cx="2" cy="0"/>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12700">
                  <a:solidFill>
                    <a:srgbClr val="000000"/>
                  </a:solidFill>
                  <a:round/>
                  <a:headEnd/>
                  <a:tailEnd/>
                </a14:hiddenLine>
              </a:ext>
            </a:extLst>
          </p:spPr>
          <p:txBody>
            <a:bodyPr/>
            <a:lstStyle/>
            <a:p>
              <a:endParaRPr lang="en-US" sz="1477" dirty="0"/>
            </a:p>
          </p:txBody>
        </p:sp>
        <p:sp>
          <p:nvSpPr>
            <p:cNvPr id="39962" name="Line 13"/>
            <p:cNvSpPr>
              <a:spLocks noChangeShapeType="1"/>
            </p:cNvSpPr>
            <p:nvPr/>
          </p:nvSpPr>
          <p:spPr bwMode="auto">
            <a:xfrm flipV="1">
              <a:off x="554" y="3045"/>
              <a:ext cx="0" cy="1"/>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12700">
                  <a:solidFill>
                    <a:srgbClr val="000000"/>
                  </a:solidFill>
                  <a:round/>
                  <a:headEnd/>
                  <a:tailEnd/>
                </a14:hiddenLine>
              </a:ext>
            </a:extLst>
          </p:spPr>
          <p:txBody>
            <a:bodyPr/>
            <a:lstStyle/>
            <a:p>
              <a:endParaRPr lang="en-US" sz="1477" dirty="0"/>
            </a:p>
          </p:txBody>
        </p:sp>
        <p:sp>
          <p:nvSpPr>
            <p:cNvPr id="39963" name="Line 14"/>
            <p:cNvSpPr>
              <a:spLocks noChangeShapeType="1"/>
            </p:cNvSpPr>
            <p:nvPr/>
          </p:nvSpPr>
          <p:spPr bwMode="auto">
            <a:xfrm>
              <a:off x="598" y="3069"/>
              <a:ext cx="0" cy="1"/>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12700">
                  <a:solidFill>
                    <a:srgbClr val="000000"/>
                  </a:solidFill>
                  <a:round/>
                  <a:headEnd/>
                  <a:tailEnd/>
                </a14:hiddenLine>
              </a:ext>
            </a:extLst>
          </p:spPr>
          <p:txBody>
            <a:bodyPr/>
            <a:lstStyle/>
            <a:p>
              <a:endParaRPr lang="en-US" sz="1477" dirty="0"/>
            </a:p>
          </p:txBody>
        </p:sp>
        <p:sp>
          <p:nvSpPr>
            <p:cNvPr id="39964" name="Line 15"/>
            <p:cNvSpPr>
              <a:spLocks noChangeShapeType="1"/>
            </p:cNvSpPr>
            <p:nvPr/>
          </p:nvSpPr>
          <p:spPr bwMode="auto">
            <a:xfrm flipV="1">
              <a:off x="544" y="3015"/>
              <a:ext cx="0" cy="1"/>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12700">
                  <a:solidFill>
                    <a:srgbClr val="000000"/>
                  </a:solidFill>
                  <a:round/>
                  <a:headEnd/>
                  <a:tailEnd/>
                </a14:hiddenLine>
              </a:ext>
            </a:extLst>
          </p:spPr>
          <p:txBody>
            <a:bodyPr/>
            <a:lstStyle/>
            <a:p>
              <a:endParaRPr lang="en-US" sz="1477" dirty="0"/>
            </a:p>
          </p:txBody>
        </p:sp>
        <p:sp>
          <p:nvSpPr>
            <p:cNvPr id="39965" name="Line 16"/>
            <p:cNvSpPr>
              <a:spLocks noChangeShapeType="1"/>
            </p:cNvSpPr>
            <p:nvPr/>
          </p:nvSpPr>
          <p:spPr bwMode="auto">
            <a:xfrm>
              <a:off x="685" y="2874"/>
              <a:ext cx="2" cy="0"/>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12700">
                  <a:solidFill>
                    <a:srgbClr val="000000"/>
                  </a:solidFill>
                  <a:round/>
                  <a:headEnd/>
                  <a:tailEnd/>
                </a14:hiddenLine>
              </a:ext>
            </a:extLst>
          </p:spPr>
          <p:txBody>
            <a:bodyPr/>
            <a:lstStyle/>
            <a:p>
              <a:endParaRPr lang="en-US" sz="1477" dirty="0"/>
            </a:p>
          </p:txBody>
        </p:sp>
        <p:sp>
          <p:nvSpPr>
            <p:cNvPr id="39966" name="Line 17"/>
            <p:cNvSpPr>
              <a:spLocks noChangeShapeType="1"/>
            </p:cNvSpPr>
            <p:nvPr/>
          </p:nvSpPr>
          <p:spPr bwMode="auto">
            <a:xfrm flipH="1" flipV="1">
              <a:off x="744" y="2978"/>
              <a:ext cx="1" cy="1"/>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12700">
                  <a:solidFill>
                    <a:srgbClr val="000000"/>
                  </a:solidFill>
                  <a:round/>
                  <a:headEnd/>
                  <a:tailEnd/>
                </a14:hiddenLine>
              </a:ext>
            </a:extLst>
          </p:spPr>
          <p:txBody>
            <a:bodyPr/>
            <a:lstStyle/>
            <a:p>
              <a:endParaRPr lang="en-US" sz="1477" dirty="0"/>
            </a:p>
          </p:txBody>
        </p:sp>
        <p:sp>
          <p:nvSpPr>
            <p:cNvPr id="39967" name="Freeform 18"/>
            <p:cNvSpPr>
              <a:spLocks/>
            </p:cNvSpPr>
            <p:nvPr/>
          </p:nvSpPr>
          <p:spPr bwMode="auto">
            <a:xfrm>
              <a:off x="436" y="2281"/>
              <a:ext cx="498" cy="344"/>
            </a:xfrm>
            <a:custGeom>
              <a:avLst/>
              <a:gdLst>
                <a:gd name="T0" fmla="*/ 312 w 460"/>
                <a:gd name="T1" fmla="*/ 267 h 344"/>
                <a:gd name="T2" fmla="*/ 90 w 460"/>
                <a:gd name="T3" fmla="*/ 320 h 344"/>
                <a:gd name="T4" fmla="*/ 62 w 460"/>
                <a:gd name="T5" fmla="*/ 313 h 344"/>
                <a:gd name="T6" fmla="*/ 40 w 460"/>
                <a:gd name="T7" fmla="*/ 302 h 344"/>
                <a:gd name="T8" fmla="*/ 21 w 460"/>
                <a:gd name="T9" fmla="*/ 290 h 344"/>
                <a:gd name="T10" fmla="*/ 13 w 460"/>
                <a:gd name="T11" fmla="*/ 276 h 344"/>
                <a:gd name="T12" fmla="*/ 2 w 460"/>
                <a:gd name="T13" fmla="*/ 258 h 344"/>
                <a:gd name="T14" fmla="*/ 0 w 460"/>
                <a:gd name="T15" fmla="*/ 238 h 344"/>
                <a:gd name="T16" fmla="*/ 2 w 460"/>
                <a:gd name="T17" fmla="*/ 216 h 344"/>
                <a:gd name="T18" fmla="*/ 13 w 460"/>
                <a:gd name="T19" fmla="*/ 191 h 344"/>
                <a:gd name="T20" fmla="*/ 74 w 460"/>
                <a:gd name="T21" fmla="*/ 184 h 344"/>
                <a:gd name="T22" fmla="*/ 126 w 460"/>
                <a:gd name="T23" fmla="*/ 177 h 344"/>
                <a:gd name="T24" fmla="*/ 169 w 460"/>
                <a:gd name="T25" fmla="*/ 167 h 344"/>
                <a:gd name="T26" fmla="*/ 202 w 460"/>
                <a:gd name="T27" fmla="*/ 158 h 344"/>
                <a:gd name="T28" fmla="*/ 230 w 460"/>
                <a:gd name="T29" fmla="*/ 145 h 344"/>
                <a:gd name="T30" fmla="*/ 243 w 460"/>
                <a:gd name="T31" fmla="*/ 130 h 344"/>
                <a:gd name="T32" fmla="*/ 250 w 460"/>
                <a:gd name="T33" fmla="*/ 115 h 344"/>
                <a:gd name="T34" fmla="*/ 249 w 460"/>
                <a:gd name="T35" fmla="*/ 98 h 344"/>
                <a:gd name="T36" fmla="*/ 312 w 460"/>
                <a:gd name="T37" fmla="*/ 91 h 344"/>
                <a:gd name="T38" fmla="*/ 371 w 460"/>
                <a:gd name="T39" fmla="*/ 83 h 344"/>
                <a:gd name="T40" fmla="*/ 427 w 460"/>
                <a:gd name="T41" fmla="*/ 74 h 344"/>
                <a:gd name="T42" fmla="*/ 472 w 460"/>
                <a:gd name="T43" fmla="*/ 65 h 344"/>
                <a:gd name="T44" fmla="*/ 510 w 460"/>
                <a:gd name="T45" fmla="*/ 52 h 344"/>
                <a:gd name="T46" fmla="*/ 542 w 460"/>
                <a:gd name="T47" fmla="*/ 39 h 344"/>
                <a:gd name="T48" fmla="*/ 569 w 460"/>
                <a:gd name="T49" fmla="*/ 25 h 344"/>
                <a:gd name="T50" fmla="*/ 598 w 460"/>
                <a:gd name="T51" fmla="*/ 16 h 344"/>
                <a:gd name="T52" fmla="*/ 625 w 460"/>
                <a:gd name="T53" fmla="*/ 8 h 344"/>
                <a:gd name="T54" fmla="*/ 647 w 460"/>
                <a:gd name="T55" fmla="*/ 3 h 344"/>
                <a:gd name="T56" fmla="*/ 667 w 460"/>
                <a:gd name="T57" fmla="*/ 0 h 344"/>
                <a:gd name="T58" fmla="*/ 687 w 460"/>
                <a:gd name="T59" fmla="*/ 2 h 344"/>
                <a:gd name="T60" fmla="*/ 705 w 460"/>
                <a:gd name="T61" fmla="*/ 5 h 344"/>
                <a:gd name="T62" fmla="*/ 719 w 460"/>
                <a:gd name="T63" fmla="*/ 12 h 344"/>
                <a:gd name="T64" fmla="*/ 728 w 460"/>
                <a:gd name="T65" fmla="*/ 23 h 344"/>
                <a:gd name="T66" fmla="*/ 738 w 460"/>
                <a:gd name="T67" fmla="*/ 36 h 344"/>
                <a:gd name="T68" fmla="*/ 704 w 460"/>
                <a:gd name="T69" fmla="*/ 75 h 344"/>
                <a:gd name="T70" fmla="*/ 664 w 460"/>
                <a:gd name="T71" fmla="*/ 110 h 344"/>
                <a:gd name="T72" fmla="*/ 615 w 460"/>
                <a:gd name="T73" fmla="*/ 141 h 344"/>
                <a:gd name="T74" fmla="*/ 564 w 460"/>
                <a:gd name="T75" fmla="*/ 170 h 344"/>
                <a:gd name="T76" fmla="*/ 504 w 460"/>
                <a:gd name="T77" fmla="*/ 193 h 344"/>
                <a:gd name="T78" fmla="*/ 436 w 460"/>
                <a:gd name="T79" fmla="*/ 213 h 344"/>
                <a:gd name="T80" fmla="*/ 366 w 460"/>
                <a:gd name="T81" fmla="*/ 230 h 344"/>
                <a:gd name="T82" fmla="*/ 289 w 460"/>
                <a:gd name="T83" fmla="*/ 243 h 344"/>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460"/>
                <a:gd name="T127" fmla="*/ 0 h 344"/>
                <a:gd name="T128" fmla="*/ 460 w 460"/>
                <a:gd name="T129" fmla="*/ 344 h 344"/>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460" h="344">
                  <a:moveTo>
                    <a:pt x="180" y="243"/>
                  </a:moveTo>
                  <a:lnTo>
                    <a:pt x="194" y="267"/>
                  </a:lnTo>
                  <a:lnTo>
                    <a:pt x="71" y="343"/>
                  </a:lnTo>
                  <a:lnTo>
                    <a:pt x="56" y="320"/>
                  </a:lnTo>
                  <a:lnTo>
                    <a:pt x="47" y="317"/>
                  </a:lnTo>
                  <a:lnTo>
                    <a:pt x="39" y="313"/>
                  </a:lnTo>
                  <a:lnTo>
                    <a:pt x="31" y="307"/>
                  </a:lnTo>
                  <a:lnTo>
                    <a:pt x="25" y="302"/>
                  </a:lnTo>
                  <a:lnTo>
                    <a:pt x="20" y="297"/>
                  </a:lnTo>
                  <a:lnTo>
                    <a:pt x="14" y="290"/>
                  </a:lnTo>
                  <a:lnTo>
                    <a:pt x="10" y="283"/>
                  </a:lnTo>
                  <a:lnTo>
                    <a:pt x="7" y="276"/>
                  </a:lnTo>
                  <a:lnTo>
                    <a:pt x="4" y="267"/>
                  </a:lnTo>
                  <a:lnTo>
                    <a:pt x="2" y="258"/>
                  </a:lnTo>
                  <a:lnTo>
                    <a:pt x="1" y="248"/>
                  </a:lnTo>
                  <a:lnTo>
                    <a:pt x="0" y="238"/>
                  </a:lnTo>
                  <a:lnTo>
                    <a:pt x="1" y="226"/>
                  </a:lnTo>
                  <a:lnTo>
                    <a:pt x="2" y="216"/>
                  </a:lnTo>
                  <a:lnTo>
                    <a:pt x="4" y="203"/>
                  </a:lnTo>
                  <a:lnTo>
                    <a:pt x="7" y="191"/>
                  </a:lnTo>
                  <a:lnTo>
                    <a:pt x="26" y="187"/>
                  </a:lnTo>
                  <a:lnTo>
                    <a:pt x="46" y="184"/>
                  </a:lnTo>
                  <a:lnTo>
                    <a:pt x="62" y="181"/>
                  </a:lnTo>
                  <a:lnTo>
                    <a:pt x="78" y="177"/>
                  </a:lnTo>
                  <a:lnTo>
                    <a:pt x="92" y="172"/>
                  </a:lnTo>
                  <a:lnTo>
                    <a:pt x="105" y="167"/>
                  </a:lnTo>
                  <a:lnTo>
                    <a:pt x="117" y="163"/>
                  </a:lnTo>
                  <a:lnTo>
                    <a:pt x="127" y="158"/>
                  </a:lnTo>
                  <a:lnTo>
                    <a:pt x="135" y="151"/>
                  </a:lnTo>
                  <a:lnTo>
                    <a:pt x="142" y="145"/>
                  </a:lnTo>
                  <a:lnTo>
                    <a:pt x="148" y="138"/>
                  </a:lnTo>
                  <a:lnTo>
                    <a:pt x="151" y="130"/>
                  </a:lnTo>
                  <a:lnTo>
                    <a:pt x="155" y="123"/>
                  </a:lnTo>
                  <a:lnTo>
                    <a:pt x="155" y="115"/>
                  </a:lnTo>
                  <a:lnTo>
                    <a:pt x="155" y="107"/>
                  </a:lnTo>
                  <a:lnTo>
                    <a:pt x="154" y="98"/>
                  </a:lnTo>
                  <a:lnTo>
                    <a:pt x="174" y="94"/>
                  </a:lnTo>
                  <a:lnTo>
                    <a:pt x="194" y="91"/>
                  </a:lnTo>
                  <a:lnTo>
                    <a:pt x="213" y="87"/>
                  </a:lnTo>
                  <a:lnTo>
                    <a:pt x="231" y="83"/>
                  </a:lnTo>
                  <a:lnTo>
                    <a:pt x="248" y="79"/>
                  </a:lnTo>
                  <a:lnTo>
                    <a:pt x="264" y="74"/>
                  </a:lnTo>
                  <a:lnTo>
                    <a:pt x="280" y="69"/>
                  </a:lnTo>
                  <a:lnTo>
                    <a:pt x="294" y="65"/>
                  </a:lnTo>
                  <a:lnTo>
                    <a:pt x="306" y="58"/>
                  </a:lnTo>
                  <a:lnTo>
                    <a:pt x="317" y="52"/>
                  </a:lnTo>
                  <a:lnTo>
                    <a:pt x="327" y="45"/>
                  </a:lnTo>
                  <a:lnTo>
                    <a:pt x="337" y="39"/>
                  </a:lnTo>
                  <a:lnTo>
                    <a:pt x="345" y="31"/>
                  </a:lnTo>
                  <a:lnTo>
                    <a:pt x="354" y="25"/>
                  </a:lnTo>
                  <a:lnTo>
                    <a:pt x="361" y="20"/>
                  </a:lnTo>
                  <a:lnTo>
                    <a:pt x="371" y="16"/>
                  </a:lnTo>
                  <a:lnTo>
                    <a:pt x="378" y="11"/>
                  </a:lnTo>
                  <a:lnTo>
                    <a:pt x="387" y="8"/>
                  </a:lnTo>
                  <a:lnTo>
                    <a:pt x="394" y="5"/>
                  </a:lnTo>
                  <a:lnTo>
                    <a:pt x="402" y="3"/>
                  </a:lnTo>
                  <a:lnTo>
                    <a:pt x="408" y="1"/>
                  </a:lnTo>
                  <a:lnTo>
                    <a:pt x="415" y="0"/>
                  </a:lnTo>
                  <a:lnTo>
                    <a:pt x="421" y="0"/>
                  </a:lnTo>
                  <a:lnTo>
                    <a:pt x="428" y="2"/>
                  </a:lnTo>
                  <a:lnTo>
                    <a:pt x="433" y="3"/>
                  </a:lnTo>
                  <a:lnTo>
                    <a:pt x="438" y="5"/>
                  </a:lnTo>
                  <a:lnTo>
                    <a:pt x="442" y="8"/>
                  </a:lnTo>
                  <a:lnTo>
                    <a:pt x="446" y="12"/>
                  </a:lnTo>
                  <a:lnTo>
                    <a:pt x="449" y="17"/>
                  </a:lnTo>
                  <a:lnTo>
                    <a:pt x="453" y="23"/>
                  </a:lnTo>
                  <a:lnTo>
                    <a:pt x="456" y="28"/>
                  </a:lnTo>
                  <a:lnTo>
                    <a:pt x="459" y="36"/>
                  </a:lnTo>
                  <a:lnTo>
                    <a:pt x="448" y="56"/>
                  </a:lnTo>
                  <a:lnTo>
                    <a:pt x="437" y="75"/>
                  </a:lnTo>
                  <a:lnTo>
                    <a:pt x="424" y="92"/>
                  </a:lnTo>
                  <a:lnTo>
                    <a:pt x="412" y="110"/>
                  </a:lnTo>
                  <a:lnTo>
                    <a:pt x="398" y="126"/>
                  </a:lnTo>
                  <a:lnTo>
                    <a:pt x="382" y="141"/>
                  </a:lnTo>
                  <a:lnTo>
                    <a:pt x="366" y="156"/>
                  </a:lnTo>
                  <a:lnTo>
                    <a:pt x="350" y="170"/>
                  </a:lnTo>
                  <a:lnTo>
                    <a:pt x="331" y="181"/>
                  </a:lnTo>
                  <a:lnTo>
                    <a:pt x="313" y="193"/>
                  </a:lnTo>
                  <a:lnTo>
                    <a:pt x="293" y="204"/>
                  </a:lnTo>
                  <a:lnTo>
                    <a:pt x="272" y="213"/>
                  </a:lnTo>
                  <a:lnTo>
                    <a:pt x="250" y="222"/>
                  </a:lnTo>
                  <a:lnTo>
                    <a:pt x="227" y="230"/>
                  </a:lnTo>
                  <a:lnTo>
                    <a:pt x="204" y="237"/>
                  </a:lnTo>
                  <a:lnTo>
                    <a:pt x="180" y="243"/>
                  </a:lnTo>
                </a:path>
              </a:pathLst>
            </a:custGeom>
            <a:solidFill>
              <a:srgbClr val="000000"/>
            </a:solidFill>
            <a:ln w="12700" cap="rnd" cmpd="sng">
              <a:solidFill>
                <a:srgbClr val="000000"/>
              </a:solidFill>
              <a:prstDash val="solid"/>
              <a:round/>
              <a:headEnd type="none" w="med" len="med"/>
              <a:tailEnd type="none" w="med" len="med"/>
            </a:ln>
          </p:spPr>
          <p:txBody>
            <a:bodyPr/>
            <a:lstStyle/>
            <a:p>
              <a:endParaRPr lang="en-US" sz="1477" dirty="0"/>
            </a:p>
          </p:txBody>
        </p:sp>
        <p:sp>
          <p:nvSpPr>
            <p:cNvPr id="39968" name="Freeform 19"/>
            <p:cNvSpPr>
              <a:spLocks/>
            </p:cNvSpPr>
            <p:nvPr/>
          </p:nvSpPr>
          <p:spPr bwMode="auto">
            <a:xfrm>
              <a:off x="436" y="2281"/>
              <a:ext cx="498" cy="344"/>
            </a:xfrm>
            <a:custGeom>
              <a:avLst/>
              <a:gdLst>
                <a:gd name="T0" fmla="*/ 312 w 460"/>
                <a:gd name="T1" fmla="*/ 267 h 344"/>
                <a:gd name="T2" fmla="*/ 90 w 460"/>
                <a:gd name="T3" fmla="*/ 320 h 344"/>
                <a:gd name="T4" fmla="*/ 62 w 460"/>
                <a:gd name="T5" fmla="*/ 313 h 344"/>
                <a:gd name="T6" fmla="*/ 40 w 460"/>
                <a:gd name="T7" fmla="*/ 302 h 344"/>
                <a:gd name="T8" fmla="*/ 21 w 460"/>
                <a:gd name="T9" fmla="*/ 290 h 344"/>
                <a:gd name="T10" fmla="*/ 13 w 460"/>
                <a:gd name="T11" fmla="*/ 276 h 344"/>
                <a:gd name="T12" fmla="*/ 2 w 460"/>
                <a:gd name="T13" fmla="*/ 258 h 344"/>
                <a:gd name="T14" fmla="*/ 0 w 460"/>
                <a:gd name="T15" fmla="*/ 238 h 344"/>
                <a:gd name="T16" fmla="*/ 2 w 460"/>
                <a:gd name="T17" fmla="*/ 216 h 344"/>
                <a:gd name="T18" fmla="*/ 13 w 460"/>
                <a:gd name="T19" fmla="*/ 191 h 344"/>
                <a:gd name="T20" fmla="*/ 74 w 460"/>
                <a:gd name="T21" fmla="*/ 184 h 344"/>
                <a:gd name="T22" fmla="*/ 126 w 460"/>
                <a:gd name="T23" fmla="*/ 177 h 344"/>
                <a:gd name="T24" fmla="*/ 169 w 460"/>
                <a:gd name="T25" fmla="*/ 167 h 344"/>
                <a:gd name="T26" fmla="*/ 202 w 460"/>
                <a:gd name="T27" fmla="*/ 158 h 344"/>
                <a:gd name="T28" fmla="*/ 230 w 460"/>
                <a:gd name="T29" fmla="*/ 145 h 344"/>
                <a:gd name="T30" fmla="*/ 243 w 460"/>
                <a:gd name="T31" fmla="*/ 130 h 344"/>
                <a:gd name="T32" fmla="*/ 250 w 460"/>
                <a:gd name="T33" fmla="*/ 115 h 344"/>
                <a:gd name="T34" fmla="*/ 249 w 460"/>
                <a:gd name="T35" fmla="*/ 98 h 344"/>
                <a:gd name="T36" fmla="*/ 312 w 460"/>
                <a:gd name="T37" fmla="*/ 91 h 344"/>
                <a:gd name="T38" fmla="*/ 371 w 460"/>
                <a:gd name="T39" fmla="*/ 83 h 344"/>
                <a:gd name="T40" fmla="*/ 427 w 460"/>
                <a:gd name="T41" fmla="*/ 74 h 344"/>
                <a:gd name="T42" fmla="*/ 472 w 460"/>
                <a:gd name="T43" fmla="*/ 65 h 344"/>
                <a:gd name="T44" fmla="*/ 510 w 460"/>
                <a:gd name="T45" fmla="*/ 52 h 344"/>
                <a:gd name="T46" fmla="*/ 542 w 460"/>
                <a:gd name="T47" fmla="*/ 39 h 344"/>
                <a:gd name="T48" fmla="*/ 569 w 460"/>
                <a:gd name="T49" fmla="*/ 25 h 344"/>
                <a:gd name="T50" fmla="*/ 598 w 460"/>
                <a:gd name="T51" fmla="*/ 16 h 344"/>
                <a:gd name="T52" fmla="*/ 625 w 460"/>
                <a:gd name="T53" fmla="*/ 8 h 344"/>
                <a:gd name="T54" fmla="*/ 647 w 460"/>
                <a:gd name="T55" fmla="*/ 3 h 344"/>
                <a:gd name="T56" fmla="*/ 667 w 460"/>
                <a:gd name="T57" fmla="*/ 0 h 344"/>
                <a:gd name="T58" fmla="*/ 687 w 460"/>
                <a:gd name="T59" fmla="*/ 2 h 344"/>
                <a:gd name="T60" fmla="*/ 705 w 460"/>
                <a:gd name="T61" fmla="*/ 5 h 344"/>
                <a:gd name="T62" fmla="*/ 719 w 460"/>
                <a:gd name="T63" fmla="*/ 12 h 344"/>
                <a:gd name="T64" fmla="*/ 728 w 460"/>
                <a:gd name="T65" fmla="*/ 23 h 344"/>
                <a:gd name="T66" fmla="*/ 738 w 460"/>
                <a:gd name="T67" fmla="*/ 36 h 344"/>
                <a:gd name="T68" fmla="*/ 704 w 460"/>
                <a:gd name="T69" fmla="*/ 75 h 344"/>
                <a:gd name="T70" fmla="*/ 664 w 460"/>
                <a:gd name="T71" fmla="*/ 110 h 344"/>
                <a:gd name="T72" fmla="*/ 615 w 460"/>
                <a:gd name="T73" fmla="*/ 141 h 344"/>
                <a:gd name="T74" fmla="*/ 564 w 460"/>
                <a:gd name="T75" fmla="*/ 170 h 344"/>
                <a:gd name="T76" fmla="*/ 504 w 460"/>
                <a:gd name="T77" fmla="*/ 193 h 344"/>
                <a:gd name="T78" fmla="*/ 436 w 460"/>
                <a:gd name="T79" fmla="*/ 213 h 344"/>
                <a:gd name="T80" fmla="*/ 366 w 460"/>
                <a:gd name="T81" fmla="*/ 230 h 344"/>
                <a:gd name="T82" fmla="*/ 289 w 460"/>
                <a:gd name="T83" fmla="*/ 243 h 344"/>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460"/>
                <a:gd name="T127" fmla="*/ 0 h 344"/>
                <a:gd name="T128" fmla="*/ 460 w 460"/>
                <a:gd name="T129" fmla="*/ 344 h 344"/>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460" h="344">
                  <a:moveTo>
                    <a:pt x="180" y="243"/>
                  </a:moveTo>
                  <a:lnTo>
                    <a:pt x="194" y="267"/>
                  </a:lnTo>
                  <a:lnTo>
                    <a:pt x="71" y="343"/>
                  </a:lnTo>
                  <a:lnTo>
                    <a:pt x="56" y="320"/>
                  </a:lnTo>
                  <a:lnTo>
                    <a:pt x="47" y="317"/>
                  </a:lnTo>
                  <a:lnTo>
                    <a:pt x="39" y="313"/>
                  </a:lnTo>
                  <a:lnTo>
                    <a:pt x="31" y="307"/>
                  </a:lnTo>
                  <a:lnTo>
                    <a:pt x="25" y="302"/>
                  </a:lnTo>
                  <a:lnTo>
                    <a:pt x="20" y="297"/>
                  </a:lnTo>
                  <a:lnTo>
                    <a:pt x="14" y="290"/>
                  </a:lnTo>
                  <a:lnTo>
                    <a:pt x="10" y="283"/>
                  </a:lnTo>
                  <a:lnTo>
                    <a:pt x="7" y="276"/>
                  </a:lnTo>
                  <a:lnTo>
                    <a:pt x="4" y="267"/>
                  </a:lnTo>
                  <a:lnTo>
                    <a:pt x="2" y="258"/>
                  </a:lnTo>
                  <a:lnTo>
                    <a:pt x="1" y="248"/>
                  </a:lnTo>
                  <a:lnTo>
                    <a:pt x="0" y="238"/>
                  </a:lnTo>
                  <a:lnTo>
                    <a:pt x="1" y="226"/>
                  </a:lnTo>
                  <a:lnTo>
                    <a:pt x="2" y="216"/>
                  </a:lnTo>
                  <a:lnTo>
                    <a:pt x="4" y="203"/>
                  </a:lnTo>
                  <a:lnTo>
                    <a:pt x="7" y="191"/>
                  </a:lnTo>
                  <a:lnTo>
                    <a:pt x="26" y="187"/>
                  </a:lnTo>
                  <a:lnTo>
                    <a:pt x="46" y="184"/>
                  </a:lnTo>
                  <a:lnTo>
                    <a:pt x="62" y="181"/>
                  </a:lnTo>
                  <a:lnTo>
                    <a:pt x="78" y="177"/>
                  </a:lnTo>
                  <a:lnTo>
                    <a:pt x="92" y="172"/>
                  </a:lnTo>
                  <a:lnTo>
                    <a:pt x="105" y="167"/>
                  </a:lnTo>
                  <a:lnTo>
                    <a:pt x="117" y="163"/>
                  </a:lnTo>
                  <a:lnTo>
                    <a:pt x="127" y="158"/>
                  </a:lnTo>
                  <a:lnTo>
                    <a:pt x="135" y="151"/>
                  </a:lnTo>
                  <a:lnTo>
                    <a:pt x="142" y="145"/>
                  </a:lnTo>
                  <a:lnTo>
                    <a:pt x="148" y="138"/>
                  </a:lnTo>
                  <a:lnTo>
                    <a:pt x="151" y="130"/>
                  </a:lnTo>
                  <a:lnTo>
                    <a:pt x="155" y="123"/>
                  </a:lnTo>
                  <a:lnTo>
                    <a:pt x="155" y="115"/>
                  </a:lnTo>
                  <a:lnTo>
                    <a:pt x="155" y="107"/>
                  </a:lnTo>
                  <a:lnTo>
                    <a:pt x="154" y="98"/>
                  </a:lnTo>
                  <a:lnTo>
                    <a:pt x="174" y="94"/>
                  </a:lnTo>
                  <a:lnTo>
                    <a:pt x="194" y="91"/>
                  </a:lnTo>
                  <a:lnTo>
                    <a:pt x="213" y="87"/>
                  </a:lnTo>
                  <a:lnTo>
                    <a:pt x="231" y="83"/>
                  </a:lnTo>
                  <a:lnTo>
                    <a:pt x="248" y="79"/>
                  </a:lnTo>
                  <a:lnTo>
                    <a:pt x="264" y="74"/>
                  </a:lnTo>
                  <a:lnTo>
                    <a:pt x="280" y="69"/>
                  </a:lnTo>
                  <a:lnTo>
                    <a:pt x="294" y="65"/>
                  </a:lnTo>
                  <a:lnTo>
                    <a:pt x="306" y="58"/>
                  </a:lnTo>
                  <a:lnTo>
                    <a:pt x="317" y="52"/>
                  </a:lnTo>
                  <a:lnTo>
                    <a:pt x="327" y="45"/>
                  </a:lnTo>
                  <a:lnTo>
                    <a:pt x="337" y="39"/>
                  </a:lnTo>
                  <a:lnTo>
                    <a:pt x="345" y="31"/>
                  </a:lnTo>
                  <a:lnTo>
                    <a:pt x="354" y="25"/>
                  </a:lnTo>
                  <a:lnTo>
                    <a:pt x="361" y="20"/>
                  </a:lnTo>
                  <a:lnTo>
                    <a:pt x="371" y="16"/>
                  </a:lnTo>
                  <a:lnTo>
                    <a:pt x="378" y="11"/>
                  </a:lnTo>
                  <a:lnTo>
                    <a:pt x="387" y="8"/>
                  </a:lnTo>
                  <a:lnTo>
                    <a:pt x="394" y="5"/>
                  </a:lnTo>
                  <a:lnTo>
                    <a:pt x="402" y="3"/>
                  </a:lnTo>
                  <a:lnTo>
                    <a:pt x="408" y="1"/>
                  </a:lnTo>
                  <a:lnTo>
                    <a:pt x="415" y="0"/>
                  </a:lnTo>
                  <a:lnTo>
                    <a:pt x="421" y="0"/>
                  </a:lnTo>
                  <a:lnTo>
                    <a:pt x="428" y="2"/>
                  </a:lnTo>
                  <a:lnTo>
                    <a:pt x="433" y="3"/>
                  </a:lnTo>
                  <a:lnTo>
                    <a:pt x="438" y="5"/>
                  </a:lnTo>
                  <a:lnTo>
                    <a:pt x="442" y="8"/>
                  </a:lnTo>
                  <a:lnTo>
                    <a:pt x="446" y="12"/>
                  </a:lnTo>
                  <a:lnTo>
                    <a:pt x="449" y="17"/>
                  </a:lnTo>
                  <a:lnTo>
                    <a:pt x="453" y="23"/>
                  </a:lnTo>
                  <a:lnTo>
                    <a:pt x="456" y="28"/>
                  </a:lnTo>
                  <a:lnTo>
                    <a:pt x="459" y="36"/>
                  </a:lnTo>
                  <a:lnTo>
                    <a:pt x="448" y="56"/>
                  </a:lnTo>
                  <a:lnTo>
                    <a:pt x="437" y="75"/>
                  </a:lnTo>
                  <a:lnTo>
                    <a:pt x="424" y="92"/>
                  </a:lnTo>
                  <a:lnTo>
                    <a:pt x="412" y="110"/>
                  </a:lnTo>
                  <a:lnTo>
                    <a:pt x="398" y="126"/>
                  </a:lnTo>
                  <a:lnTo>
                    <a:pt x="382" y="141"/>
                  </a:lnTo>
                  <a:lnTo>
                    <a:pt x="366" y="156"/>
                  </a:lnTo>
                  <a:lnTo>
                    <a:pt x="350" y="170"/>
                  </a:lnTo>
                  <a:lnTo>
                    <a:pt x="331" y="181"/>
                  </a:lnTo>
                  <a:lnTo>
                    <a:pt x="313" y="193"/>
                  </a:lnTo>
                  <a:lnTo>
                    <a:pt x="293" y="204"/>
                  </a:lnTo>
                  <a:lnTo>
                    <a:pt x="272" y="213"/>
                  </a:lnTo>
                  <a:lnTo>
                    <a:pt x="250" y="222"/>
                  </a:lnTo>
                  <a:lnTo>
                    <a:pt x="227" y="230"/>
                  </a:lnTo>
                  <a:lnTo>
                    <a:pt x="204" y="237"/>
                  </a:lnTo>
                  <a:lnTo>
                    <a:pt x="180" y="243"/>
                  </a:lnTo>
                </a:path>
              </a:pathLst>
            </a:custGeom>
            <a:noFill/>
            <a:ln w="12700" cap="rnd" cmpd="sng">
              <a:solidFill>
                <a:srgbClr val="000000"/>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en-US" sz="1477" dirty="0"/>
            </a:p>
          </p:txBody>
        </p:sp>
        <p:sp>
          <p:nvSpPr>
            <p:cNvPr id="39969" name="Line 20"/>
            <p:cNvSpPr>
              <a:spLocks noChangeShapeType="1"/>
            </p:cNvSpPr>
            <p:nvPr/>
          </p:nvSpPr>
          <p:spPr bwMode="auto">
            <a:xfrm flipV="1">
              <a:off x="497" y="2524"/>
              <a:ext cx="134" cy="77"/>
            </a:xfrm>
            <a:prstGeom prst="line">
              <a:avLst/>
            </a:prstGeom>
            <a:noFill/>
            <a:ln w="12700">
              <a:solidFill>
                <a:srgbClr val="FFFFFF"/>
              </a:solidFill>
              <a:round/>
              <a:headEnd/>
              <a:tailEnd/>
            </a:ln>
            <a:extLst>
              <a:ext uri="{909E8E84-426E-40DD-AFC4-6F175D3DCCD1}">
                <a14:hiddenFill xmlns:a14="http://schemas.microsoft.com/office/drawing/2010/main">
                  <a:noFill/>
                </a14:hiddenFill>
              </a:ext>
            </a:extLst>
          </p:spPr>
          <p:txBody>
            <a:bodyPr/>
            <a:lstStyle/>
            <a:p>
              <a:endParaRPr lang="en-US" sz="1477" dirty="0"/>
            </a:p>
          </p:txBody>
        </p:sp>
        <p:sp>
          <p:nvSpPr>
            <p:cNvPr id="39970" name="Freeform 21"/>
            <p:cNvSpPr>
              <a:spLocks/>
            </p:cNvSpPr>
            <p:nvPr/>
          </p:nvSpPr>
          <p:spPr bwMode="auto">
            <a:xfrm>
              <a:off x="690" y="2370"/>
              <a:ext cx="117" cy="117"/>
            </a:xfrm>
            <a:custGeom>
              <a:avLst/>
              <a:gdLst>
                <a:gd name="T0" fmla="*/ 14 w 108"/>
                <a:gd name="T1" fmla="*/ 116 h 117"/>
                <a:gd name="T2" fmla="*/ 4 w 108"/>
                <a:gd name="T3" fmla="*/ 108 h 117"/>
                <a:gd name="T4" fmla="*/ 1 w 108"/>
                <a:gd name="T5" fmla="*/ 100 h 117"/>
                <a:gd name="T6" fmla="*/ 0 w 108"/>
                <a:gd name="T7" fmla="*/ 94 h 117"/>
                <a:gd name="T8" fmla="*/ 0 w 108"/>
                <a:gd name="T9" fmla="*/ 86 h 117"/>
                <a:gd name="T10" fmla="*/ 1 w 108"/>
                <a:gd name="T11" fmla="*/ 78 h 117"/>
                <a:gd name="T12" fmla="*/ 4 w 108"/>
                <a:gd name="T13" fmla="*/ 72 h 117"/>
                <a:gd name="T14" fmla="*/ 15 w 108"/>
                <a:gd name="T15" fmla="*/ 65 h 117"/>
                <a:gd name="T16" fmla="*/ 22 w 108"/>
                <a:gd name="T17" fmla="*/ 58 h 117"/>
                <a:gd name="T18" fmla="*/ 34 w 108"/>
                <a:gd name="T19" fmla="*/ 50 h 117"/>
                <a:gd name="T20" fmla="*/ 48 w 108"/>
                <a:gd name="T21" fmla="*/ 43 h 117"/>
                <a:gd name="T22" fmla="*/ 63 w 108"/>
                <a:gd name="T23" fmla="*/ 36 h 117"/>
                <a:gd name="T24" fmla="*/ 81 w 108"/>
                <a:gd name="T25" fmla="*/ 28 h 117"/>
                <a:gd name="T26" fmla="*/ 101 w 108"/>
                <a:gd name="T27" fmla="*/ 21 h 117"/>
                <a:gd name="T28" fmla="*/ 122 w 108"/>
                <a:gd name="T29" fmla="*/ 14 h 117"/>
                <a:gd name="T30" fmla="*/ 146 w 108"/>
                <a:gd name="T31" fmla="*/ 7 h 117"/>
                <a:gd name="T32" fmla="*/ 173 w 108"/>
                <a:gd name="T33" fmla="*/ 0 h 117"/>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108"/>
                <a:gd name="T52" fmla="*/ 0 h 117"/>
                <a:gd name="T53" fmla="*/ 108 w 108"/>
                <a:gd name="T54" fmla="*/ 117 h 117"/>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108" h="117">
                  <a:moveTo>
                    <a:pt x="8" y="116"/>
                  </a:moveTo>
                  <a:lnTo>
                    <a:pt x="4" y="108"/>
                  </a:lnTo>
                  <a:lnTo>
                    <a:pt x="1" y="100"/>
                  </a:lnTo>
                  <a:lnTo>
                    <a:pt x="0" y="94"/>
                  </a:lnTo>
                  <a:lnTo>
                    <a:pt x="0" y="86"/>
                  </a:lnTo>
                  <a:lnTo>
                    <a:pt x="1" y="78"/>
                  </a:lnTo>
                  <a:lnTo>
                    <a:pt x="4" y="72"/>
                  </a:lnTo>
                  <a:lnTo>
                    <a:pt x="9" y="65"/>
                  </a:lnTo>
                  <a:lnTo>
                    <a:pt x="14" y="58"/>
                  </a:lnTo>
                  <a:lnTo>
                    <a:pt x="21" y="50"/>
                  </a:lnTo>
                  <a:lnTo>
                    <a:pt x="30" y="43"/>
                  </a:lnTo>
                  <a:lnTo>
                    <a:pt x="39" y="36"/>
                  </a:lnTo>
                  <a:lnTo>
                    <a:pt x="50" y="28"/>
                  </a:lnTo>
                  <a:lnTo>
                    <a:pt x="62" y="21"/>
                  </a:lnTo>
                  <a:lnTo>
                    <a:pt x="76" y="14"/>
                  </a:lnTo>
                  <a:lnTo>
                    <a:pt x="90" y="7"/>
                  </a:lnTo>
                  <a:lnTo>
                    <a:pt x="107" y="0"/>
                  </a:lnTo>
                </a:path>
              </a:pathLst>
            </a:custGeom>
            <a:noFill/>
            <a:ln w="12700" cap="rnd" cmpd="sng">
              <a:solidFill>
                <a:srgbClr val="FFFFFF"/>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en-US" sz="1477" dirty="0"/>
            </a:p>
          </p:txBody>
        </p:sp>
        <p:sp>
          <p:nvSpPr>
            <p:cNvPr id="39971" name="Line 22"/>
            <p:cNvSpPr>
              <a:spLocks noChangeShapeType="1"/>
            </p:cNvSpPr>
            <p:nvPr/>
          </p:nvSpPr>
          <p:spPr bwMode="auto">
            <a:xfrm flipH="1">
              <a:off x="697" y="2948"/>
              <a:ext cx="2" cy="0"/>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12700">
                  <a:solidFill>
                    <a:srgbClr val="000000"/>
                  </a:solidFill>
                  <a:round/>
                  <a:headEnd/>
                  <a:tailEnd/>
                </a14:hiddenLine>
              </a:ext>
            </a:extLst>
          </p:spPr>
          <p:txBody>
            <a:bodyPr/>
            <a:lstStyle/>
            <a:p>
              <a:endParaRPr lang="en-US" sz="1477" dirty="0"/>
            </a:p>
          </p:txBody>
        </p:sp>
        <p:sp>
          <p:nvSpPr>
            <p:cNvPr id="39972" name="Line 23"/>
            <p:cNvSpPr>
              <a:spLocks noChangeShapeType="1"/>
            </p:cNvSpPr>
            <p:nvPr/>
          </p:nvSpPr>
          <p:spPr bwMode="auto">
            <a:xfrm>
              <a:off x="805" y="2831"/>
              <a:ext cx="0" cy="2"/>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12700">
                  <a:solidFill>
                    <a:srgbClr val="000000"/>
                  </a:solidFill>
                  <a:round/>
                  <a:headEnd/>
                  <a:tailEnd/>
                </a14:hiddenLine>
              </a:ext>
            </a:extLst>
          </p:spPr>
          <p:txBody>
            <a:bodyPr/>
            <a:lstStyle/>
            <a:p>
              <a:endParaRPr lang="en-US" sz="1477" dirty="0"/>
            </a:p>
          </p:txBody>
        </p:sp>
        <p:sp>
          <p:nvSpPr>
            <p:cNvPr id="39973" name="Freeform 24"/>
            <p:cNvSpPr>
              <a:spLocks/>
            </p:cNvSpPr>
            <p:nvPr/>
          </p:nvSpPr>
          <p:spPr bwMode="auto">
            <a:xfrm>
              <a:off x="779" y="2330"/>
              <a:ext cx="28" cy="41"/>
            </a:xfrm>
            <a:custGeom>
              <a:avLst/>
              <a:gdLst>
                <a:gd name="T0" fmla="*/ 48 w 25"/>
                <a:gd name="T1" fmla="*/ 40 h 41"/>
                <a:gd name="T2" fmla="*/ 45 w 25"/>
                <a:gd name="T3" fmla="*/ 35 h 41"/>
                <a:gd name="T4" fmla="*/ 45 w 25"/>
                <a:gd name="T5" fmla="*/ 30 h 41"/>
                <a:gd name="T6" fmla="*/ 45 w 25"/>
                <a:gd name="T7" fmla="*/ 26 h 41"/>
                <a:gd name="T8" fmla="*/ 44 w 25"/>
                <a:gd name="T9" fmla="*/ 23 h 41"/>
                <a:gd name="T10" fmla="*/ 43 w 25"/>
                <a:gd name="T11" fmla="*/ 20 h 41"/>
                <a:gd name="T12" fmla="*/ 39 w 25"/>
                <a:gd name="T13" fmla="*/ 17 h 41"/>
                <a:gd name="T14" fmla="*/ 38 w 25"/>
                <a:gd name="T15" fmla="*/ 14 h 41"/>
                <a:gd name="T16" fmla="*/ 35 w 25"/>
                <a:gd name="T17" fmla="*/ 12 h 41"/>
                <a:gd name="T18" fmla="*/ 31 w 25"/>
                <a:gd name="T19" fmla="*/ 9 h 41"/>
                <a:gd name="T20" fmla="*/ 28 w 25"/>
                <a:gd name="T21" fmla="*/ 7 h 41"/>
                <a:gd name="T22" fmla="*/ 24 w 25"/>
                <a:gd name="T23" fmla="*/ 5 h 41"/>
                <a:gd name="T24" fmla="*/ 19 w 25"/>
                <a:gd name="T25" fmla="*/ 3 h 41"/>
                <a:gd name="T26" fmla="*/ 13 w 25"/>
                <a:gd name="T27" fmla="*/ 3 h 41"/>
                <a:gd name="T28" fmla="*/ 11 w 25"/>
                <a:gd name="T29" fmla="*/ 1 h 41"/>
                <a:gd name="T30" fmla="*/ 3 w 25"/>
                <a:gd name="T31" fmla="*/ 0 h 41"/>
                <a:gd name="T32" fmla="*/ 0 w 25"/>
                <a:gd name="T33" fmla="*/ 0 h 41"/>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25"/>
                <a:gd name="T52" fmla="*/ 0 h 41"/>
                <a:gd name="T53" fmla="*/ 25 w 25"/>
                <a:gd name="T54" fmla="*/ 41 h 41"/>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25" h="41">
                  <a:moveTo>
                    <a:pt x="24" y="40"/>
                  </a:moveTo>
                  <a:lnTo>
                    <a:pt x="23" y="35"/>
                  </a:lnTo>
                  <a:lnTo>
                    <a:pt x="23" y="30"/>
                  </a:lnTo>
                  <a:lnTo>
                    <a:pt x="23" y="26"/>
                  </a:lnTo>
                  <a:lnTo>
                    <a:pt x="22" y="23"/>
                  </a:lnTo>
                  <a:lnTo>
                    <a:pt x="21" y="20"/>
                  </a:lnTo>
                  <a:lnTo>
                    <a:pt x="20" y="17"/>
                  </a:lnTo>
                  <a:lnTo>
                    <a:pt x="19" y="14"/>
                  </a:lnTo>
                  <a:lnTo>
                    <a:pt x="18" y="12"/>
                  </a:lnTo>
                  <a:lnTo>
                    <a:pt x="16" y="9"/>
                  </a:lnTo>
                  <a:lnTo>
                    <a:pt x="14" y="7"/>
                  </a:lnTo>
                  <a:lnTo>
                    <a:pt x="12" y="5"/>
                  </a:lnTo>
                  <a:lnTo>
                    <a:pt x="10" y="3"/>
                  </a:lnTo>
                  <a:lnTo>
                    <a:pt x="7" y="3"/>
                  </a:lnTo>
                  <a:lnTo>
                    <a:pt x="5" y="1"/>
                  </a:lnTo>
                  <a:lnTo>
                    <a:pt x="3" y="0"/>
                  </a:lnTo>
                  <a:lnTo>
                    <a:pt x="0" y="0"/>
                  </a:lnTo>
                </a:path>
              </a:pathLst>
            </a:custGeom>
            <a:noFill/>
            <a:ln w="12700" cap="rnd" cmpd="sng">
              <a:solidFill>
                <a:srgbClr val="FFFFFF"/>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en-US" sz="1477" dirty="0"/>
            </a:p>
          </p:txBody>
        </p:sp>
        <p:sp>
          <p:nvSpPr>
            <p:cNvPr id="39974" name="Line 25"/>
            <p:cNvSpPr>
              <a:spLocks noChangeShapeType="1"/>
            </p:cNvSpPr>
            <p:nvPr/>
          </p:nvSpPr>
          <p:spPr bwMode="auto">
            <a:xfrm flipH="1">
              <a:off x="804" y="2832"/>
              <a:ext cx="4" cy="0"/>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12700">
                  <a:solidFill>
                    <a:srgbClr val="000000"/>
                  </a:solidFill>
                  <a:round/>
                  <a:headEnd/>
                  <a:tailEnd/>
                </a14:hiddenLine>
              </a:ext>
            </a:extLst>
          </p:spPr>
          <p:txBody>
            <a:bodyPr/>
            <a:lstStyle/>
            <a:p>
              <a:endParaRPr lang="en-US" sz="1477" dirty="0"/>
            </a:p>
          </p:txBody>
        </p:sp>
        <p:sp>
          <p:nvSpPr>
            <p:cNvPr id="39975" name="Line 26"/>
            <p:cNvSpPr>
              <a:spLocks noChangeShapeType="1"/>
            </p:cNvSpPr>
            <p:nvPr/>
          </p:nvSpPr>
          <p:spPr bwMode="auto">
            <a:xfrm flipV="1">
              <a:off x="779" y="2792"/>
              <a:ext cx="0" cy="1"/>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12700">
                  <a:solidFill>
                    <a:srgbClr val="000000"/>
                  </a:solidFill>
                  <a:round/>
                  <a:headEnd/>
                  <a:tailEnd/>
                </a14:hiddenLine>
              </a:ext>
            </a:extLst>
          </p:spPr>
          <p:txBody>
            <a:bodyPr/>
            <a:lstStyle/>
            <a:p>
              <a:endParaRPr lang="en-US" sz="1477" dirty="0"/>
            </a:p>
          </p:txBody>
        </p:sp>
        <p:sp>
          <p:nvSpPr>
            <p:cNvPr id="39976" name="Freeform 27"/>
            <p:cNvSpPr>
              <a:spLocks/>
            </p:cNvSpPr>
            <p:nvPr/>
          </p:nvSpPr>
          <p:spPr bwMode="auto">
            <a:xfrm>
              <a:off x="445" y="2524"/>
              <a:ext cx="34" cy="35"/>
            </a:xfrm>
            <a:custGeom>
              <a:avLst/>
              <a:gdLst>
                <a:gd name="T0" fmla="*/ 0 w 32"/>
                <a:gd name="T1" fmla="*/ 0 h 35"/>
                <a:gd name="T2" fmla="*/ 1 w 32"/>
                <a:gd name="T3" fmla="*/ 3 h 35"/>
                <a:gd name="T4" fmla="*/ 3 w 32"/>
                <a:gd name="T5" fmla="*/ 7 h 35"/>
                <a:gd name="T6" fmla="*/ 5 w 32"/>
                <a:gd name="T7" fmla="*/ 10 h 35"/>
                <a:gd name="T8" fmla="*/ 6 w 32"/>
                <a:gd name="T9" fmla="*/ 12 h 35"/>
                <a:gd name="T10" fmla="*/ 15 w 32"/>
                <a:gd name="T11" fmla="*/ 16 h 35"/>
                <a:gd name="T12" fmla="*/ 16 w 32"/>
                <a:gd name="T13" fmla="*/ 19 h 35"/>
                <a:gd name="T14" fmla="*/ 19 w 32"/>
                <a:gd name="T15" fmla="*/ 21 h 35"/>
                <a:gd name="T16" fmla="*/ 21 w 32"/>
                <a:gd name="T17" fmla="*/ 24 h 35"/>
                <a:gd name="T18" fmla="*/ 23 w 32"/>
                <a:gd name="T19" fmla="*/ 25 h 35"/>
                <a:gd name="T20" fmla="*/ 24 w 32"/>
                <a:gd name="T21" fmla="*/ 27 h 35"/>
                <a:gd name="T22" fmla="*/ 30 w 32"/>
                <a:gd name="T23" fmla="*/ 29 h 35"/>
                <a:gd name="T24" fmla="*/ 32 w 32"/>
                <a:gd name="T25" fmla="*/ 30 h 35"/>
                <a:gd name="T26" fmla="*/ 37 w 32"/>
                <a:gd name="T27" fmla="*/ 31 h 35"/>
                <a:gd name="T28" fmla="*/ 38 w 32"/>
                <a:gd name="T29" fmla="*/ 33 h 35"/>
                <a:gd name="T30" fmla="*/ 41 w 32"/>
                <a:gd name="T31" fmla="*/ 33 h 35"/>
                <a:gd name="T32" fmla="*/ 44 w 32"/>
                <a:gd name="T33" fmla="*/ 34 h 35"/>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32"/>
                <a:gd name="T52" fmla="*/ 0 h 35"/>
                <a:gd name="T53" fmla="*/ 32 w 32"/>
                <a:gd name="T54" fmla="*/ 35 h 35"/>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32" h="35">
                  <a:moveTo>
                    <a:pt x="0" y="0"/>
                  </a:moveTo>
                  <a:lnTo>
                    <a:pt x="1" y="3"/>
                  </a:lnTo>
                  <a:lnTo>
                    <a:pt x="3" y="7"/>
                  </a:lnTo>
                  <a:lnTo>
                    <a:pt x="5" y="10"/>
                  </a:lnTo>
                  <a:lnTo>
                    <a:pt x="6" y="12"/>
                  </a:lnTo>
                  <a:lnTo>
                    <a:pt x="9" y="16"/>
                  </a:lnTo>
                  <a:lnTo>
                    <a:pt x="10" y="19"/>
                  </a:lnTo>
                  <a:lnTo>
                    <a:pt x="13" y="21"/>
                  </a:lnTo>
                  <a:lnTo>
                    <a:pt x="15" y="24"/>
                  </a:lnTo>
                  <a:lnTo>
                    <a:pt x="17" y="25"/>
                  </a:lnTo>
                  <a:lnTo>
                    <a:pt x="18" y="27"/>
                  </a:lnTo>
                  <a:lnTo>
                    <a:pt x="21" y="29"/>
                  </a:lnTo>
                  <a:lnTo>
                    <a:pt x="22" y="30"/>
                  </a:lnTo>
                  <a:lnTo>
                    <a:pt x="25" y="31"/>
                  </a:lnTo>
                  <a:lnTo>
                    <a:pt x="26" y="33"/>
                  </a:lnTo>
                  <a:lnTo>
                    <a:pt x="29" y="33"/>
                  </a:lnTo>
                  <a:lnTo>
                    <a:pt x="31" y="34"/>
                  </a:lnTo>
                </a:path>
              </a:pathLst>
            </a:custGeom>
            <a:noFill/>
            <a:ln w="12700" cap="rnd" cmpd="sng">
              <a:solidFill>
                <a:srgbClr val="FFFFFF"/>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en-US" sz="1477" dirty="0"/>
            </a:p>
          </p:txBody>
        </p:sp>
        <p:sp>
          <p:nvSpPr>
            <p:cNvPr id="39977" name="Line 28"/>
            <p:cNvSpPr>
              <a:spLocks noChangeShapeType="1"/>
            </p:cNvSpPr>
            <p:nvPr/>
          </p:nvSpPr>
          <p:spPr bwMode="auto">
            <a:xfrm>
              <a:off x="444" y="2986"/>
              <a:ext cx="2" cy="0"/>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12700">
                  <a:solidFill>
                    <a:srgbClr val="000000"/>
                  </a:solidFill>
                  <a:round/>
                  <a:headEnd/>
                  <a:tailEnd/>
                </a14:hiddenLine>
              </a:ext>
            </a:extLst>
          </p:spPr>
          <p:txBody>
            <a:bodyPr/>
            <a:lstStyle/>
            <a:p>
              <a:endParaRPr lang="en-US" sz="1477" dirty="0"/>
            </a:p>
          </p:txBody>
        </p:sp>
        <p:sp>
          <p:nvSpPr>
            <p:cNvPr id="39978" name="Line 29"/>
            <p:cNvSpPr>
              <a:spLocks noChangeShapeType="1"/>
            </p:cNvSpPr>
            <p:nvPr/>
          </p:nvSpPr>
          <p:spPr bwMode="auto">
            <a:xfrm>
              <a:off x="478" y="3019"/>
              <a:ext cx="0" cy="3"/>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12700">
                  <a:solidFill>
                    <a:srgbClr val="000000"/>
                  </a:solidFill>
                  <a:round/>
                  <a:headEnd/>
                  <a:tailEnd/>
                </a14:hiddenLine>
              </a:ext>
            </a:extLst>
          </p:spPr>
          <p:txBody>
            <a:bodyPr/>
            <a:lstStyle/>
            <a:p>
              <a:endParaRPr lang="en-US" sz="1477" dirty="0"/>
            </a:p>
          </p:txBody>
        </p:sp>
        <p:sp>
          <p:nvSpPr>
            <p:cNvPr id="39979" name="Freeform 30"/>
            <p:cNvSpPr>
              <a:spLocks/>
            </p:cNvSpPr>
            <p:nvPr/>
          </p:nvSpPr>
          <p:spPr bwMode="auto">
            <a:xfrm>
              <a:off x="446" y="2397"/>
              <a:ext cx="182" cy="95"/>
            </a:xfrm>
            <a:custGeom>
              <a:avLst/>
              <a:gdLst>
                <a:gd name="T0" fmla="*/ 0 w 168"/>
                <a:gd name="T1" fmla="*/ 94 h 95"/>
                <a:gd name="T2" fmla="*/ 22 w 168"/>
                <a:gd name="T3" fmla="*/ 93 h 95"/>
                <a:gd name="T4" fmla="*/ 44 w 168"/>
                <a:gd name="T5" fmla="*/ 91 h 95"/>
                <a:gd name="T6" fmla="*/ 65 w 168"/>
                <a:gd name="T7" fmla="*/ 89 h 95"/>
                <a:gd name="T8" fmla="*/ 86 w 168"/>
                <a:gd name="T9" fmla="*/ 87 h 95"/>
                <a:gd name="T10" fmla="*/ 103 w 168"/>
                <a:gd name="T11" fmla="*/ 85 h 95"/>
                <a:gd name="T12" fmla="*/ 121 w 168"/>
                <a:gd name="T13" fmla="*/ 83 h 95"/>
                <a:gd name="T14" fmla="*/ 139 w 168"/>
                <a:gd name="T15" fmla="*/ 79 h 95"/>
                <a:gd name="T16" fmla="*/ 155 w 168"/>
                <a:gd name="T17" fmla="*/ 77 h 95"/>
                <a:gd name="T18" fmla="*/ 168 w 168"/>
                <a:gd name="T19" fmla="*/ 72 h 95"/>
                <a:gd name="T20" fmla="*/ 182 w 168"/>
                <a:gd name="T21" fmla="*/ 69 h 95"/>
                <a:gd name="T22" fmla="*/ 196 w 168"/>
                <a:gd name="T23" fmla="*/ 65 h 95"/>
                <a:gd name="T24" fmla="*/ 209 w 168"/>
                <a:gd name="T25" fmla="*/ 61 h 95"/>
                <a:gd name="T26" fmla="*/ 216 w 168"/>
                <a:gd name="T27" fmla="*/ 56 h 95"/>
                <a:gd name="T28" fmla="*/ 226 w 168"/>
                <a:gd name="T29" fmla="*/ 52 h 95"/>
                <a:gd name="T30" fmla="*/ 235 w 168"/>
                <a:gd name="T31" fmla="*/ 47 h 95"/>
                <a:gd name="T32" fmla="*/ 245 w 168"/>
                <a:gd name="T33" fmla="*/ 43 h 95"/>
                <a:gd name="T34" fmla="*/ 249 w 168"/>
                <a:gd name="T35" fmla="*/ 38 h 95"/>
                <a:gd name="T36" fmla="*/ 255 w 168"/>
                <a:gd name="T37" fmla="*/ 33 h 95"/>
                <a:gd name="T38" fmla="*/ 258 w 168"/>
                <a:gd name="T39" fmla="*/ 28 h 95"/>
                <a:gd name="T40" fmla="*/ 264 w 168"/>
                <a:gd name="T41" fmla="*/ 22 h 95"/>
                <a:gd name="T42" fmla="*/ 267 w 168"/>
                <a:gd name="T43" fmla="*/ 17 h 95"/>
                <a:gd name="T44" fmla="*/ 270 w 168"/>
                <a:gd name="T45" fmla="*/ 12 h 95"/>
                <a:gd name="T46" fmla="*/ 270 w 168"/>
                <a:gd name="T47" fmla="*/ 5 h 95"/>
                <a:gd name="T48" fmla="*/ 270 w 168"/>
                <a:gd name="T49" fmla="*/ 0 h 95"/>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168"/>
                <a:gd name="T76" fmla="*/ 0 h 95"/>
                <a:gd name="T77" fmla="*/ 168 w 168"/>
                <a:gd name="T78" fmla="*/ 95 h 95"/>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168" h="95">
                  <a:moveTo>
                    <a:pt x="0" y="94"/>
                  </a:moveTo>
                  <a:lnTo>
                    <a:pt x="14" y="93"/>
                  </a:lnTo>
                  <a:lnTo>
                    <a:pt x="28" y="91"/>
                  </a:lnTo>
                  <a:lnTo>
                    <a:pt x="40" y="89"/>
                  </a:lnTo>
                  <a:lnTo>
                    <a:pt x="53" y="87"/>
                  </a:lnTo>
                  <a:lnTo>
                    <a:pt x="64" y="85"/>
                  </a:lnTo>
                  <a:lnTo>
                    <a:pt x="75" y="83"/>
                  </a:lnTo>
                  <a:lnTo>
                    <a:pt x="86" y="79"/>
                  </a:lnTo>
                  <a:lnTo>
                    <a:pt x="96" y="77"/>
                  </a:lnTo>
                  <a:lnTo>
                    <a:pt x="104" y="72"/>
                  </a:lnTo>
                  <a:lnTo>
                    <a:pt x="113" y="69"/>
                  </a:lnTo>
                  <a:lnTo>
                    <a:pt x="121" y="65"/>
                  </a:lnTo>
                  <a:lnTo>
                    <a:pt x="128" y="61"/>
                  </a:lnTo>
                  <a:lnTo>
                    <a:pt x="134" y="56"/>
                  </a:lnTo>
                  <a:lnTo>
                    <a:pt x="139" y="52"/>
                  </a:lnTo>
                  <a:lnTo>
                    <a:pt x="146" y="47"/>
                  </a:lnTo>
                  <a:lnTo>
                    <a:pt x="151" y="43"/>
                  </a:lnTo>
                  <a:lnTo>
                    <a:pt x="154" y="38"/>
                  </a:lnTo>
                  <a:lnTo>
                    <a:pt x="158" y="33"/>
                  </a:lnTo>
                  <a:lnTo>
                    <a:pt x="160" y="28"/>
                  </a:lnTo>
                  <a:lnTo>
                    <a:pt x="163" y="22"/>
                  </a:lnTo>
                  <a:lnTo>
                    <a:pt x="165" y="17"/>
                  </a:lnTo>
                  <a:lnTo>
                    <a:pt x="167" y="12"/>
                  </a:lnTo>
                  <a:lnTo>
                    <a:pt x="167" y="5"/>
                  </a:lnTo>
                  <a:lnTo>
                    <a:pt x="167" y="0"/>
                  </a:lnTo>
                </a:path>
              </a:pathLst>
            </a:custGeom>
            <a:noFill/>
            <a:ln w="12700" cap="rnd" cmpd="sng">
              <a:solidFill>
                <a:srgbClr val="FFFFFF"/>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en-US" sz="1477" dirty="0"/>
            </a:p>
          </p:txBody>
        </p:sp>
        <p:sp>
          <p:nvSpPr>
            <p:cNvPr id="39980" name="Line 31"/>
            <p:cNvSpPr>
              <a:spLocks noChangeShapeType="1"/>
            </p:cNvSpPr>
            <p:nvPr/>
          </p:nvSpPr>
          <p:spPr bwMode="auto">
            <a:xfrm flipV="1">
              <a:off x="446" y="2952"/>
              <a:ext cx="0" cy="2"/>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12700">
                  <a:solidFill>
                    <a:srgbClr val="000000"/>
                  </a:solidFill>
                  <a:round/>
                  <a:headEnd/>
                  <a:tailEnd/>
                </a14:hiddenLine>
              </a:ext>
            </a:extLst>
          </p:spPr>
          <p:txBody>
            <a:bodyPr/>
            <a:lstStyle/>
            <a:p>
              <a:endParaRPr lang="en-US" sz="1477" dirty="0"/>
            </a:p>
          </p:txBody>
        </p:sp>
        <p:sp>
          <p:nvSpPr>
            <p:cNvPr id="39981" name="Line 32"/>
            <p:cNvSpPr>
              <a:spLocks noChangeShapeType="1"/>
            </p:cNvSpPr>
            <p:nvPr/>
          </p:nvSpPr>
          <p:spPr bwMode="auto">
            <a:xfrm>
              <a:off x="627" y="2859"/>
              <a:ext cx="1" cy="0"/>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12700">
                  <a:solidFill>
                    <a:srgbClr val="000000"/>
                  </a:solidFill>
                  <a:round/>
                  <a:headEnd/>
                  <a:tailEnd/>
                </a14:hiddenLine>
              </a:ext>
            </a:extLst>
          </p:spPr>
          <p:txBody>
            <a:bodyPr/>
            <a:lstStyle/>
            <a:p>
              <a:endParaRPr lang="en-US" sz="1477" dirty="0"/>
            </a:p>
          </p:txBody>
        </p:sp>
        <p:sp>
          <p:nvSpPr>
            <p:cNvPr id="39982" name="Freeform 33"/>
            <p:cNvSpPr>
              <a:spLocks/>
            </p:cNvSpPr>
            <p:nvPr/>
          </p:nvSpPr>
          <p:spPr bwMode="auto">
            <a:xfrm>
              <a:off x="648" y="2314"/>
              <a:ext cx="273" cy="201"/>
            </a:xfrm>
            <a:custGeom>
              <a:avLst/>
              <a:gdLst>
                <a:gd name="T0" fmla="*/ 407 w 252"/>
                <a:gd name="T1" fmla="*/ 0 h 201"/>
                <a:gd name="T2" fmla="*/ 398 w 252"/>
                <a:gd name="T3" fmla="*/ 10 h 201"/>
                <a:gd name="T4" fmla="*/ 390 w 252"/>
                <a:gd name="T5" fmla="*/ 19 h 201"/>
                <a:gd name="T6" fmla="*/ 380 w 252"/>
                <a:gd name="T7" fmla="*/ 28 h 201"/>
                <a:gd name="T8" fmla="*/ 368 w 252"/>
                <a:gd name="T9" fmla="*/ 37 h 201"/>
                <a:gd name="T10" fmla="*/ 362 w 252"/>
                <a:gd name="T11" fmla="*/ 46 h 201"/>
                <a:gd name="T12" fmla="*/ 348 w 252"/>
                <a:gd name="T13" fmla="*/ 56 h 201"/>
                <a:gd name="T14" fmla="*/ 336 w 252"/>
                <a:gd name="T15" fmla="*/ 65 h 201"/>
                <a:gd name="T16" fmla="*/ 325 w 252"/>
                <a:gd name="T17" fmla="*/ 74 h 201"/>
                <a:gd name="T18" fmla="*/ 311 w 252"/>
                <a:gd name="T19" fmla="*/ 83 h 201"/>
                <a:gd name="T20" fmla="*/ 297 w 252"/>
                <a:gd name="T21" fmla="*/ 92 h 201"/>
                <a:gd name="T22" fmla="*/ 285 w 252"/>
                <a:gd name="T23" fmla="*/ 100 h 201"/>
                <a:gd name="T24" fmla="*/ 271 w 252"/>
                <a:gd name="T25" fmla="*/ 109 h 201"/>
                <a:gd name="T26" fmla="*/ 253 w 252"/>
                <a:gd name="T27" fmla="*/ 117 h 201"/>
                <a:gd name="T28" fmla="*/ 238 w 252"/>
                <a:gd name="T29" fmla="*/ 126 h 201"/>
                <a:gd name="T30" fmla="*/ 219 w 252"/>
                <a:gd name="T31" fmla="*/ 134 h 201"/>
                <a:gd name="T32" fmla="*/ 203 w 252"/>
                <a:gd name="T33" fmla="*/ 143 h 201"/>
                <a:gd name="T34" fmla="*/ 181 w 252"/>
                <a:gd name="T35" fmla="*/ 151 h 201"/>
                <a:gd name="T36" fmla="*/ 158 w 252"/>
                <a:gd name="T37" fmla="*/ 158 h 201"/>
                <a:gd name="T38" fmla="*/ 137 w 252"/>
                <a:gd name="T39" fmla="*/ 166 h 201"/>
                <a:gd name="T40" fmla="*/ 110 w 252"/>
                <a:gd name="T41" fmla="*/ 172 h 201"/>
                <a:gd name="T42" fmla="*/ 85 w 252"/>
                <a:gd name="T43" fmla="*/ 180 h 201"/>
                <a:gd name="T44" fmla="*/ 58 w 252"/>
                <a:gd name="T45" fmla="*/ 187 h 201"/>
                <a:gd name="T46" fmla="*/ 30 w 252"/>
                <a:gd name="T47" fmla="*/ 193 h 201"/>
                <a:gd name="T48" fmla="*/ 0 w 252"/>
                <a:gd name="T49" fmla="*/ 200 h 201"/>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252"/>
                <a:gd name="T76" fmla="*/ 0 h 201"/>
                <a:gd name="T77" fmla="*/ 252 w 252"/>
                <a:gd name="T78" fmla="*/ 201 h 201"/>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252" h="201">
                  <a:moveTo>
                    <a:pt x="251" y="0"/>
                  </a:moveTo>
                  <a:lnTo>
                    <a:pt x="246" y="10"/>
                  </a:lnTo>
                  <a:lnTo>
                    <a:pt x="240" y="19"/>
                  </a:lnTo>
                  <a:lnTo>
                    <a:pt x="235" y="28"/>
                  </a:lnTo>
                  <a:lnTo>
                    <a:pt x="228" y="37"/>
                  </a:lnTo>
                  <a:lnTo>
                    <a:pt x="223" y="46"/>
                  </a:lnTo>
                  <a:lnTo>
                    <a:pt x="215" y="56"/>
                  </a:lnTo>
                  <a:lnTo>
                    <a:pt x="208" y="65"/>
                  </a:lnTo>
                  <a:lnTo>
                    <a:pt x="201" y="74"/>
                  </a:lnTo>
                  <a:lnTo>
                    <a:pt x="193" y="83"/>
                  </a:lnTo>
                  <a:lnTo>
                    <a:pt x="184" y="92"/>
                  </a:lnTo>
                  <a:lnTo>
                    <a:pt x="176" y="100"/>
                  </a:lnTo>
                  <a:lnTo>
                    <a:pt x="168" y="109"/>
                  </a:lnTo>
                  <a:lnTo>
                    <a:pt x="157" y="117"/>
                  </a:lnTo>
                  <a:lnTo>
                    <a:pt x="148" y="126"/>
                  </a:lnTo>
                  <a:lnTo>
                    <a:pt x="136" y="134"/>
                  </a:lnTo>
                  <a:lnTo>
                    <a:pt x="126" y="143"/>
                  </a:lnTo>
                  <a:lnTo>
                    <a:pt x="112" y="151"/>
                  </a:lnTo>
                  <a:lnTo>
                    <a:pt x="98" y="158"/>
                  </a:lnTo>
                  <a:lnTo>
                    <a:pt x="84" y="166"/>
                  </a:lnTo>
                  <a:lnTo>
                    <a:pt x="68" y="172"/>
                  </a:lnTo>
                  <a:lnTo>
                    <a:pt x="52" y="180"/>
                  </a:lnTo>
                  <a:lnTo>
                    <a:pt x="36" y="187"/>
                  </a:lnTo>
                  <a:lnTo>
                    <a:pt x="18" y="193"/>
                  </a:lnTo>
                  <a:lnTo>
                    <a:pt x="0" y="200"/>
                  </a:lnTo>
                </a:path>
              </a:pathLst>
            </a:custGeom>
            <a:noFill/>
            <a:ln w="12700" cap="rnd" cmpd="sng">
              <a:solidFill>
                <a:srgbClr val="FFFFFF"/>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en-US" sz="1477" dirty="0"/>
            </a:p>
          </p:txBody>
        </p:sp>
        <p:sp>
          <p:nvSpPr>
            <p:cNvPr id="39983" name="Line 34"/>
            <p:cNvSpPr>
              <a:spLocks noChangeShapeType="1"/>
            </p:cNvSpPr>
            <p:nvPr/>
          </p:nvSpPr>
          <p:spPr bwMode="auto">
            <a:xfrm>
              <a:off x="919" y="2776"/>
              <a:ext cx="2" cy="0"/>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12700">
                  <a:solidFill>
                    <a:srgbClr val="000000"/>
                  </a:solidFill>
                  <a:round/>
                  <a:headEnd/>
                  <a:tailEnd/>
                </a14:hiddenLine>
              </a:ext>
            </a:extLst>
          </p:spPr>
          <p:txBody>
            <a:bodyPr/>
            <a:lstStyle/>
            <a:p>
              <a:endParaRPr lang="en-US" sz="1477" dirty="0"/>
            </a:p>
          </p:txBody>
        </p:sp>
        <p:sp>
          <p:nvSpPr>
            <p:cNvPr id="39984" name="Line 35"/>
            <p:cNvSpPr>
              <a:spLocks noChangeShapeType="1"/>
            </p:cNvSpPr>
            <p:nvPr/>
          </p:nvSpPr>
          <p:spPr bwMode="auto">
            <a:xfrm flipV="1">
              <a:off x="648" y="2975"/>
              <a:ext cx="0" cy="2"/>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12700">
                  <a:solidFill>
                    <a:srgbClr val="000000"/>
                  </a:solidFill>
                  <a:round/>
                  <a:headEnd/>
                  <a:tailEnd/>
                </a14:hiddenLine>
              </a:ext>
            </a:extLst>
          </p:spPr>
          <p:txBody>
            <a:bodyPr/>
            <a:lstStyle/>
            <a:p>
              <a:endParaRPr lang="en-US" sz="1477" dirty="0"/>
            </a:p>
          </p:txBody>
        </p:sp>
        <p:sp>
          <p:nvSpPr>
            <p:cNvPr id="39985" name="Freeform 36"/>
            <p:cNvSpPr>
              <a:spLocks/>
            </p:cNvSpPr>
            <p:nvPr/>
          </p:nvSpPr>
          <p:spPr bwMode="auto">
            <a:xfrm>
              <a:off x="662" y="2374"/>
              <a:ext cx="15" cy="13"/>
            </a:xfrm>
            <a:custGeom>
              <a:avLst/>
              <a:gdLst>
                <a:gd name="T0" fmla="*/ 28 w 13"/>
                <a:gd name="T1" fmla="*/ 6 h 13"/>
                <a:gd name="T2" fmla="*/ 27 w 13"/>
                <a:gd name="T3" fmla="*/ 10 h 13"/>
                <a:gd name="T4" fmla="*/ 21 w 13"/>
                <a:gd name="T5" fmla="*/ 11 h 13"/>
                <a:gd name="T6" fmla="*/ 14 w 13"/>
                <a:gd name="T7" fmla="*/ 12 h 13"/>
                <a:gd name="T8" fmla="*/ 2 w 13"/>
                <a:gd name="T9" fmla="*/ 11 h 13"/>
                <a:gd name="T10" fmla="*/ 1 w 13"/>
                <a:gd name="T11" fmla="*/ 10 h 13"/>
                <a:gd name="T12" fmla="*/ 0 w 13"/>
                <a:gd name="T13" fmla="*/ 6 h 13"/>
                <a:gd name="T14" fmla="*/ 1 w 13"/>
                <a:gd name="T15" fmla="*/ 3 h 13"/>
                <a:gd name="T16" fmla="*/ 2 w 13"/>
                <a:gd name="T17" fmla="*/ 1 h 13"/>
                <a:gd name="T18" fmla="*/ 14 w 13"/>
                <a:gd name="T19" fmla="*/ 0 h 13"/>
                <a:gd name="T20" fmla="*/ 21 w 13"/>
                <a:gd name="T21" fmla="*/ 1 h 13"/>
                <a:gd name="T22" fmla="*/ 27 w 13"/>
                <a:gd name="T23" fmla="*/ 3 h 13"/>
                <a:gd name="T24" fmla="*/ 28 w 13"/>
                <a:gd name="T25" fmla="*/ 6 h 13"/>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13"/>
                <a:gd name="T40" fmla="*/ 0 h 13"/>
                <a:gd name="T41" fmla="*/ 13 w 13"/>
                <a:gd name="T42" fmla="*/ 13 h 13"/>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13" h="13">
                  <a:moveTo>
                    <a:pt x="12" y="6"/>
                  </a:moveTo>
                  <a:lnTo>
                    <a:pt x="11" y="10"/>
                  </a:lnTo>
                  <a:lnTo>
                    <a:pt x="9" y="11"/>
                  </a:lnTo>
                  <a:lnTo>
                    <a:pt x="6" y="12"/>
                  </a:lnTo>
                  <a:lnTo>
                    <a:pt x="2" y="11"/>
                  </a:lnTo>
                  <a:lnTo>
                    <a:pt x="1" y="10"/>
                  </a:lnTo>
                  <a:lnTo>
                    <a:pt x="0" y="6"/>
                  </a:lnTo>
                  <a:lnTo>
                    <a:pt x="1" y="3"/>
                  </a:lnTo>
                  <a:lnTo>
                    <a:pt x="2" y="1"/>
                  </a:lnTo>
                  <a:lnTo>
                    <a:pt x="6" y="0"/>
                  </a:lnTo>
                  <a:lnTo>
                    <a:pt x="9" y="1"/>
                  </a:lnTo>
                  <a:lnTo>
                    <a:pt x="11" y="3"/>
                  </a:lnTo>
                  <a:lnTo>
                    <a:pt x="12" y="6"/>
                  </a:lnTo>
                </a:path>
              </a:pathLst>
            </a:custGeom>
            <a:solidFill>
              <a:srgbClr val="000000"/>
            </a:solidFill>
            <a:ln w="12700" cap="rnd" cmpd="sng">
              <a:solidFill>
                <a:srgbClr val="FFFFFF"/>
              </a:solidFill>
              <a:prstDash val="solid"/>
              <a:round/>
              <a:headEnd type="none" w="med" len="med"/>
              <a:tailEnd type="none" w="med" len="med"/>
            </a:ln>
          </p:spPr>
          <p:txBody>
            <a:bodyPr/>
            <a:lstStyle/>
            <a:p>
              <a:endParaRPr lang="en-US" sz="1477" dirty="0"/>
            </a:p>
          </p:txBody>
        </p:sp>
        <p:sp>
          <p:nvSpPr>
            <p:cNvPr id="39986" name="Freeform 37"/>
            <p:cNvSpPr>
              <a:spLocks/>
            </p:cNvSpPr>
            <p:nvPr/>
          </p:nvSpPr>
          <p:spPr bwMode="auto">
            <a:xfrm>
              <a:off x="662" y="2374"/>
              <a:ext cx="15" cy="13"/>
            </a:xfrm>
            <a:custGeom>
              <a:avLst/>
              <a:gdLst>
                <a:gd name="T0" fmla="*/ 28 w 13"/>
                <a:gd name="T1" fmla="*/ 6 h 13"/>
                <a:gd name="T2" fmla="*/ 27 w 13"/>
                <a:gd name="T3" fmla="*/ 10 h 13"/>
                <a:gd name="T4" fmla="*/ 21 w 13"/>
                <a:gd name="T5" fmla="*/ 11 h 13"/>
                <a:gd name="T6" fmla="*/ 14 w 13"/>
                <a:gd name="T7" fmla="*/ 12 h 13"/>
                <a:gd name="T8" fmla="*/ 2 w 13"/>
                <a:gd name="T9" fmla="*/ 11 h 13"/>
                <a:gd name="T10" fmla="*/ 1 w 13"/>
                <a:gd name="T11" fmla="*/ 10 h 13"/>
                <a:gd name="T12" fmla="*/ 0 w 13"/>
                <a:gd name="T13" fmla="*/ 6 h 13"/>
                <a:gd name="T14" fmla="*/ 1 w 13"/>
                <a:gd name="T15" fmla="*/ 3 h 13"/>
                <a:gd name="T16" fmla="*/ 2 w 13"/>
                <a:gd name="T17" fmla="*/ 1 h 13"/>
                <a:gd name="T18" fmla="*/ 14 w 13"/>
                <a:gd name="T19" fmla="*/ 0 h 13"/>
                <a:gd name="T20" fmla="*/ 21 w 13"/>
                <a:gd name="T21" fmla="*/ 1 h 13"/>
                <a:gd name="T22" fmla="*/ 27 w 13"/>
                <a:gd name="T23" fmla="*/ 3 h 13"/>
                <a:gd name="T24" fmla="*/ 28 w 13"/>
                <a:gd name="T25" fmla="*/ 6 h 13"/>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13"/>
                <a:gd name="T40" fmla="*/ 0 h 13"/>
                <a:gd name="T41" fmla="*/ 13 w 13"/>
                <a:gd name="T42" fmla="*/ 13 h 13"/>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13" h="13">
                  <a:moveTo>
                    <a:pt x="12" y="6"/>
                  </a:moveTo>
                  <a:lnTo>
                    <a:pt x="11" y="10"/>
                  </a:lnTo>
                  <a:lnTo>
                    <a:pt x="9" y="11"/>
                  </a:lnTo>
                  <a:lnTo>
                    <a:pt x="6" y="12"/>
                  </a:lnTo>
                  <a:lnTo>
                    <a:pt x="2" y="11"/>
                  </a:lnTo>
                  <a:lnTo>
                    <a:pt x="1" y="10"/>
                  </a:lnTo>
                  <a:lnTo>
                    <a:pt x="0" y="6"/>
                  </a:lnTo>
                  <a:lnTo>
                    <a:pt x="1" y="3"/>
                  </a:lnTo>
                  <a:lnTo>
                    <a:pt x="2" y="1"/>
                  </a:lnTo>
                  <a:lnTo>
                    <a:pt x="6" y="0"/>
                  </a:lnTo>
                  <a:lnTo>
                    <a:pt x="9" y="1"/>
                  </a:lnTo>
                  <a:lnTo>
                    <a:pt x="11" y="3"/>
                  </a:lnTo>
                  <a:lnTo>
                    <a:pt x="12" y="6"/>
                  </a:lnTo>
                </a:path>
              </a:pathLst>
            </a:custGeom>
            <a:noFill/>
            <a:ln w="12700" cap="rnd" cmpd="sng">
              <a:solidFill>
                <a:srgbClr val="FFFFFF"/>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en-US" sz="1477" dirty="0"/>
            </a:p>
          </p:txBody>
        </p:sp>
        <p:sp>
          <p:nvSpPr>
            <p:cNvPr id="39987" name="Freeform 38"/>
            <p:cNvSpPr>
              <a:spLocks/>
            </p:cNvSpPr>
            <p:nvPr/>
          </p:nvSpPr>
          <p:spPr bwMode="auto">
            <a:xfrm>
              <a:off x="631" y="2378"/>
              <a:ext cx="14" cy="13"/>
            </a:xfrm>
            <a:custGeom>
              <a:avLst/>
              <a:gdLst>
                <a:gd name="T0" fmla="*/ 18 w 13"/>
                <a:gd name="T1" fmla="*/ 6 h 13"/>
                <a:gd name="T2" fmla="*/ 16 w 13"/>
                <a:gd name="T3" fmla="*/ 10 h 13"/>
                <a:gd name="T4" fmla="*/ 15 w 13"/>
                <a:gd name="T5" fmla="*/ 11 h 13"/>
                <a:gd name="T6" fmla="*/ 5 w 13"/>
                <a:gd name="T7" fmla="*/ 12 h 13"/>
                <a:gd name="T8" fmla="*/ 2 w 13"/>
                <a:gd name="T9" fmla="*/ 11 h 13"/>
                <a:gd name="T10" fmla="*/ 1 w 13"/>
                <a:gd name="T11" fmla="*/ 10 h 13"/>
                <a:gd name="T12" fmla="*/ 0 w 13"/>
                <a:gd name="T13" fmla="*/ 6 h 13"/>
                <a:gd name="T14" fmla="*/ 1 w 13"/>
                <a:gd name="T15" fmla="*/ 3 h 13"/>
                <a:gd name="T16" fmla="*/ 2 w 13"/>
                <a:gd name="T17" fmla="*/ 1 h 13"/>
                <a:gd name="T18" fmla="*/ 5 w 13"/>
                <a:gd name="T19" fmla="*/ 0 h 13"/>
                <a:gd name="T20" fmla="*/ 15 w 13"/>
                <a:gd name="T21" fmla="*/ 1 h 13"/>
                <a:gd name="T22" fmla="*/ 16 w 13"/>
                <a:gd name="T23" fmla="*/ 3 h 13"/>
                <a:gd name="T24" fmla="*/ 18 w 13"/>
                <a:gd name="T25" fmla="*/ 6 h 13"/>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13"/>
                <a:gd name="T40" fmla="*/ 0 h 13"/>
                <a:gd name="T41" fmla="*/ 13 w 13"/>
                <a:gd name="T42" fmla="*/ 13 h 13"/>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13" h="13">
                  <a:moveTo>
                    <a:pt x="12" y="6"/>
                  </a:moveTo>
                  <a:lnTo>
                    <a:pt x="10" y="10"/>
                  </a:lnTo>
                  <a:lnTo>
                    <a:pt x="9" y="11"/>
                  </a:lnTo>
                  <a:lnTo>
                    <a:pt x="5" y="12"/>
                  </a:lnTo>
                  <a:lnTo>
                    <a:pt x="2" y="11"/>
                  </a:lnTo>
                  <a:lnTo>
                    <a:pt x="1" y="10"/>
                  </a:lnTo>
                  <a:lnTo>
                    <a:pt x="0" y="6"/>
                  </a:lnTo>
                  <a:lnTo>
                    <a:pt x="1" y="3"/>
                  </a:lnTo>
                  <a:lnTo>
                    <a:pt x="2" y="1"/>
                  </a:lnTo>
                  <a:lnTo>
                    <a:pt x="5" y="0"/>
                  </a:lnTo>
                  <a:lnTo>
                    <a:pt x="9" y="1"/>
                  </a:lnTo>
                  <a:lnTo>
                    <a:pt x="10" y="3"/>
                  </a:lnTo>
                  <a:lnTo>
                    <a:pt x="12" y="6"/>
                  </a:lnTo>
                </a:path>
              </a:pathLst>
            </a:custGeom>
            <a:solidFill>
              <a:srgbClr val="000000"/>
            </a:solidFill>
            <a:ln w="12700" cap="rnd" cmpd="sng">
              <a:solidFill>
                <a:srgbClr val="FFFFFF"/>
              </a:solidFill>
              <a:prstDash val="solid"/>
              <a:round/>
              <a:headEnd type="none" w="med" len="med"/>
              <a:tailEnd type="none" w="med" len="med"/>
            </a:ln>
          </p:spPr>
          <p:txBody>
            <a:bodyPr/>
            <a:lstStyle/>
            <a:p>
              <a:endParaRPr lang="en-US" sz="1477" dirty="0"/>
            </a:p>
          </p:txBody>
        </p:sp>
        <p:sp>
          <p:nvSpPr>
            <p:cNvPr id="39988" name="Freeform 39"/>
            <p:cNvSpPr>
              <a:spLocks/>
            </p:cNvSpPr>
            <p:nvPr/>
          </p:nvSpPr>
          <p:spPr bwMode="auto">
            <a:xfrm>
              <a:off x="631" y="2378"/>
              <a:ext cx="14" cy="13"/>
            </a:xfrm>
            <a:custGeom>
              <a:avLst/>
              <a:gdLst>
                <a:gd name="T0" fmla="*/ 18 w 13"/>
                <a:gd name="T1" fmla="*/ 6 h 13"/>
                <a:gd name="T2" fmla="*/ 16 w 13"/>
                <a:gd name="T3" fmla="*/ 10 h 13"/>
                <a:gd name="T4" fmla="*/ 15 w 13"/>
                <a:gd name="T5" fmla="*/ 11 h 13"/>
                <a:gd name="T6" fmla="*/ 5 w 13"/>
                <a:gd name="T7" fmla="*/ 12 h 13"/>
                <a:gd name="T8" fmla="*/ 2 w 13"/>
                <a:gd name="T9" fmla="*/ 11 h 13"/>
                <a:gd name="T10" fmla="*/ 1 w 13"/>
                <a:gd name="T11" fmla="*/ 10 h 13"/>
                <a:gd name="T12" fmla="*/ 0 w 13"/>
                <a:gd name="T13" fmla="*/ 6 h 13"/>
                <a:gd name="T14" fmla="*/ 1 w 13"/>
                <a:gd name="T15" fmla="*/ 3 h 13"/>
                <a:gd name="T16" fmla="*/ 2 w 13"/>
                <a:gd name="T17" fmla="*/ 1 h 13"/>
                <a:gd name="T18" fmla="*/ 5 w 13"/>
                <a:gd name="T19" fmla="*/ 0 h 13"/>
                <a:gd name="T20" fmla="*/ 15 w 13"/>
                <a:gd name="T21" fmla="*/ 1 h 13"/>
                <a:gd name="T22" fmla="*/ 16 w 13"/>
                <a:gd name="T23" fmla="*/ 3 h 13"/>
                <a:gd name="T24" fmla="*/ 18 w 13"/>
                <a:gd name="T25" fmla="*/ 6 h 13"/>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13"/>
                <a:gd name="T40" fmla="*/ 0 h 13"/>
                <a:gd name="T41" fmla="*/ 13 w 13"/>
                <a:gd name="T42" fmla="*/ 13 h 13"/>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13" h="13">
                  <a:moveTo>
                    <a:pt x="12" y="6"/>
                  </a:moveTo>
                  <a:lnTo>
                    <a:pt x="10" y="10"/>
                  </a:lnTo>
                  <a:lnTo>
                    <a:pt x="9" y="11"/>
                  </a:lnTo>
                  <a:lnTo>
                    <a:pt x="5" y="12"/>
                  </a:lnTo>
                  <a:lnTo>
                    <a:pt x="2" y="11"/>
                  </a:lnTo>
                  <a:lnTo>
                    <a:pt x="1" y="10"/>
                  </a:lnTo>
                  <a:lnTo>
                    <a:pt x="0" y="6"/>
                  </a:lnTo>
                  <a:lnTo>
                    <a:pt x="1" y="3"/>
                  </a:lnTo>
                  <a:lnTo>
                    <a:pt x="2" y="1"/>
                  </a:lnTo>
                  <a:lnTo>
                    <a:pt x="5" y="0"/>
                  </a:lnTo>
                  <a:lnTo>
                    <a:pt x="9" y="1"/>
                  </a:lnTo>
                  <a:lnTo>
                    <a:pt x="10" y="3"/>
                  </a:lnTo>
                  <a:lnTo>
                    <a:pt x="12" y="6"/>
                  </a:lnTo>
                </a:path>
              </a:pathLst>
            </a:custGeom>
            <a:noFill/>
            <a:ln w="12700" cap="rnd" cmpd="sng">
              <a:solidFill>
                <a:srgbClr val="FFFFFF"/>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en-US" sz="1477" dirty="0"/>
            </a:p>
          </p:txBody>
        </p:sp>
        <p:sp>
          <p:nvSpPr>
            <p:cNvPr id="39989" name="Freeform 40"/>
            <p:cNvSpPr>
              <a:spLocks/>
            </p:cNvSpPr>
            <p:nvPr/>
          </p:nvSpPr>
          <p:spPr bwMode="auto">
            <a:xfrm>
              <a:off x="450" y="2477"/>
              <a:ext cx="4" cy="6"/>
            </a:xfrm>
            <a:custGeom>
              <a:avLst/>
              <a:gdLst>
                <a:gd name="T0" fmla="*/ 3 w 4"/>
                <a:gd name="T1" fmla="*/ 3 h 6"/>
                <a:gd name="T2" fmla="*/ 3 w 4"/>
                <a:gd name="T3" fmla="*/ 4 h 6"/>
                <a:gd name="T4" fmla="*/ 1 w 4"/>
                <a:gd name="T5" fmla="*/ 5 h 6"/>
                <a:gd name="T6" fmla="*/ 1 w 4"/>
                <a:gd name="T7" fmla="*/ 4 h 6"/>
                <a:gd name="T8" fmla="*/ 0 w 4"/>
                <a:gd name="T9" fmla="*/ 3 h 6"/>
                <a:gd name="T10" fmla="*/ 0 w 4"/>
                <a:gd name="T11" fmla="*/ 1 h 6"/>
                <a:gd name="T12" fmla="*/ 1 w 4"/>
                <a:gd name="T13" fmla="*/ 0 h 6"/>
                <a:gd name="T14" fmla="*/ 3 w 4"/>
                <a:gd name="T15" fmla="*/ 1 h 6"/>
                <a:gd name="T16" fmla="*/ 3 w 4"/>
                <a:gd name="T17" fmla="*/ 3 h 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4"/>
                <a:gd name="T28" fmla="*/ 0 h 6"/>
                <a:gd name="T29" fmla="*/ 4 w 4"/>
                <a:gd name="T30" fmla="*/ 6 h 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4" h="6">
                  <a:moveTo>
                    <a:pt x="3" y="3"/>
                  </a:moveTo>
                  <a:lnTo>
                    <a:pt x="3" y="4"/>
                  </a:lnTo>
                  <a:lnTo>
                    <a:pt x="1" y="5"/>
                  </a:lnTo>
                  <a:lnTo>
                    <a:pt x="1" y="4"/>
                  </a:lnTo>
                  <a:lnTo>
                    <a:pt x="0" y="3"/>
                  </a:lnTo>
                  <a:lnTo>
                    <a:pt x="0" y="1"/>
                  </a:lnTo>
                  <a:lnTo>
                    <a:pt x="1" y="0"/>
                  </a:lnTo>
                  <a:lnTo>
                    <a:pt x="3" y="1"/>
                  </a:lnTo>
                  <a:lnTo>
                    <a:pt x="3" y="3"/>
                  </a:lnTo>
                </a:path>
              </a:pathLst>
            </a:custGeom>
            <a:solidFill>
              <a:srgbClr val="000000"/>
            </a:solidFill>
            <a:ln w="12700" cap="rnd" cmpd="sng">
              <a:solidFill>
                <a:srgbClr val="FFFFFF"/>
              </a:solidFill>
              <a:prstDash val="solid"/>
              <a:round/>
              <a:headEnd type="none" w="med" len="med"/>
              <a:tailEnd type="none" w="med" len="med"/>
            </a:ln>
          </p:spPr>
          <p:txBody>
            <a:bodyPr/>
            <a:lstStyle/>
            <a:p>
              <a:endParaRPr lang="en-US" sz="1477" dirty="0"/>
            </a:p>
          </p:txBody>
        </p:sp>
        <p:sp>
          <p:nvSpPr>
            <p:cNvPr id="39990" name="Freeform 41"/>
            <p:cNvSpPr>
              <a:spLocks/>
            </p:cNvSpPr>
            <p:nvPr/>
          </p:nvSpPr>
          <p:spPr bwMode="auto">
            <a:xfrm>
              <a:off x="450" y="2477"/>
              <a:ext cx="4" cy="6"/>
            </a:xfrm>
            <a:custGeom>
              <a:avLst/>
              <a:gdLst>
                <a:gd name="T0" fmla="*/ 3 w 4"/>
                <a:gd name="T1" fmla="*/ 3 h 6"/>
                <a:gd name="T2" fmla="*/ 3 w 4"/>
                <a:gd name="T3" fmla="*/ 4 h 6"/>
                <a:gd name="T4" fmla="*/ 1 w 4"/>
                <a:gd name="T5" fmla="*/ 5 h 6"/>
                <a:gd name="T6" fmla="*/ 1 w 4"/>
                <a:gd name="T7" fmla="*/ 4 h 6"/>
                <a:gd name="T8" fmla="*/ 0 w 4"/>
                <a:gd name="T9" fmla="*/ 3 h 6"/>
                <a:gd name="T10" fmla="*/ 0 w 4"/>
                <a:gd name="T11" fmla="*/ 1 h 6"/>
                <a:gd name="T12" fmla="*/ 1 w 4"/>
                <a:gd name="T13" fmla="*/ 0 h 6"/>
                <a:gd name="T14" fmla="*/ 3 w 4"/>
                <a:gd name="T15" fmla="*/ 1 h 6"/>
                <a:gd name="T16" fmla="*/ 3 w 4"/>
                <a:gd name="T17" fmla="*/ 3 h 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4"/>
                <a:gd name="T28" fmla="*/ 0 h 6"/>
                <a:gd name="T29" fmla="*/ 4 w 4"/>
                <a:gd name="T30" fmla="*/ 6 h 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4" h="6">
                  <a:moveTo>
                    <a:pt x="3" y="3"/>
                  </a:moveTo>
                  <a:lnTo>
                    <a:pt x="3" y="4"/>
                  </a:lnTo>
                  <a:lnTo>
                    <a:pt x="1" y="5"/>
                  </a:lnTo>
                  <a:lnTo>
                    <a:pt x="1" y="4"/>
                  </a:lnTo>
                  <a:lnTo>
                    <a:pt x="0" y="3"/>
                  </a:lnTo>
                  <a:lnTo>
                    <a:pt x="0" y="1"/>
                  </a:lnTo>
                  <a:lnTo>
                    <a:pt x="1" y="0"/>
                  </a:lnTo>
                  <a:lnTo>
                    <a:pt x="3" y="1"/>
                  </a:lnTo>
                  <a:lnTo>
                    <a:pt x="3" y="3"/>
                  </a:lnTo>
                </a:path>
              </a:pathLst>
            </a:custGeom>
            <a:noFill/>
            <a:ln w="12700" cap="rnd" cmpd="sng">
              <a:solidFill>
                <a:srgbClr val="FFFFFF"/>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en-US" sz="1477" dirty="0"/>
            </a:p>
          </p:txBody>
        </p:sp>
        <p:sp>
          <p:nvSpPr>
            <p:cNvPr id="39991" name="Freeform 42"/>
            <p:cNvSpPr>
              <a:spLocks/>
            </p:cNvSpPr>
            <p:nvPr/>
          </p:nvSpPr>
          <p:spPr bwMode="auto">
            <a:xfrm>
              <a:off x="464" y="2476"/>
              <a:ext cx="9" cy="6"/>
            </a:xfrm>
            <a:custGeom>
              <a:avLst/>
              <a:gdLst>
                <a:gd name="T0" fmla="*/ 14 w 8"/>
                <a:gd name="T1" fmla="*/ 2 h 6"/>
                <a:gd name="T2" fmla="*/ 11 w 8"/>
                <a:gd name="T3" fmla="*/ 4 h 6"/>
                <a:gd name="T4" fmla="*/ 3 w 8"/>
                <a:gd name="T5" fmla="*/ 5 h 6"/>
                <a:gd name="T6" fmla="*/ 1 w 8"/>
                <a:gd name="T7" fmla="*/ 4 h 6"/>
                <a:gd name="T8" fmla="*/ 0 w 8"/>
                <a:gd name="T9" fmla="*/ 2 h 6"/>
                <a:gd name="T10" fmla="*/ 2 w 8"/>
                <a:gd name="T11" fmla="*/ 0 h 6"/>
                <a:gd name="T12" fmla="*/ 10 w 8"/>
                <a:gd name="T13" fmla="*/ 0 h 6"/>
                <a:gd name="T14" fmla="*/ 12 w 8"/>
                <a:gd name="T15" fmla="*/ 0 h 6"/>
                <a:gd name="T16" fmla="*/ 14 w 8"/>
                <a:gd name="T17" fmla="*/ 2 h 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8"/>
                <a:gd name="T28" fmla="*/ 0 h 6"/>
                <a:gd name="T29" fmla="*/ 8 w 8"/>
                <a:gd name="T30" fmla="*/ 6 h 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8" h="6">
                  <a:moveTo>
                    <a:pt x="7" y="2"/>
                  </a:moveTo>
                  <a:lnTo>
                    <a:pt x="5" y="4"/>
                  </a:lnTo>
                  <a:lnTo>
                    <a:pt x="3" y="5"/>
                  </a:lnTo>
                  <a:lnTo>
                    <a:pt x="1" y="4"/>
                  </a:lnTo>
                  <a:lnTo>
                    <a:pt x="0" y="2"/>
                  </a:lnTo>
                  <a:lnTo>
                    <a:pt x="2" y="0"/>
                  </a:lnTo>
                  <a:lnTo>
                    <a:pt x="4" y="0"/>
                  </a:lnTo>
                  <a:lnTo>
                    <a:pt x="6" y="0"/>
                  </a:lnTo>
                  <a:lnTo>
                    <a:pt x="7" y="2"/>
                  </a:lnTo>
                </a:path>
              </a:pathLst>
            </a:custGeom>
            <a:solidFill>
              <a:srgbClr val="000000"/>
            </a:solidFill>
            <a:ln w="12700" cap="rnd" cmpd="sng">
              <a:solidFill>
                <a:srgbClr val="FFFFFF"/>
              </a:solidFill>
              <a:prstDash val="solid"/>
              <a:round/>
              <a:headEnd type="none" w="med" len="med"/>
              <a:tailEnd type="none" w="med" len="med"/>
            </a:ln>
          </p:spPr>
          <p:txBody>
            <a:bodyPr/>
            <a:lstStyle/>
            <a:p>
              <a:endParaRPr lang="en-US" sz="1477" dirty="0"/>
            </a:p>
          </p:txBody>
        </p:sp>
        <p:sp>
          <p:nvSpPr>
            <p:cNvPr id="39992" name="Freeform 43"/>
            <p:cNvSpPr>
              <a:spLocks/>
            </p:cNvSpPr>
            <p:nvPr/>
          </p:nvSpPr>
          <p:spPr bwMode="auto">
            <a:xfrm>
              <a:off x="464" y="2476"/>
              <a:ext cx="9" cy="6"/>
            </a:xfrm>
            <a:custGeom>
              <a:avLst/>
              <a:gdLst>
                <a:gd name="T0" fmla="*/ 14 w 8"/>
                <a:gd name="T1" fmla="*/ 2 h 6"/>
                <a:gd name="T2" fmla="*/ 11 w 8"/>
                <a:gd name="T3" fmla="*/ 4 h 6"/>
                <a:gd name="T4" fmla="*/ 3 w 8"/>
                <a:gd name="T5" fmla="*/ 5 h 6"/>
                <a:gd name="T6" fmla="*/ 1 w 8"/>
                <a:gd name="T7" fmla="*/ 4 h 6"/>
                <a:gd name="T8" fmla="*/ 0 w 8"/>
                <a:gd name="T9" fmla="*/ 2 h 6"/>
                <a:gd name="T10" fmla="*/ 2 w 8"/>
                <a:gd name="T11" fmla="*/ 0 h 6"/>
                <a:gd name="T12" fmla="*/ 10 w 8"/>
                <a:gd name="T13" fmla="*/ 0 h 6"/>
                <a:gd name="T14" fmla="*/ 12 w 8"/>
                <a:gd name="T15" fmla="*/ 0 h 6"/>
                <a:gd name="T16" fmla="*/ 14 w 8"/>
                <a:gd name="T17" fmla="*/ 2 h 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8"/>
                <a:gd name="T28" fmla="*/ 0 h 6"/>
                <a:gd name="T29" fmla="*/ 8 w 8"/>
                <a:gd name="T30" fmla="*/ 6 h 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8" h="6">
                  <a:moveTo>
                    <a:pt x="7" y="2"/>
                  </a:moveTo>
                  <a:lnTo>
                    <a:pt x="5" y="4"/>
                  </a:lnTo>
                  <a:lnTo>
                    <a:pt x="3" y="5"/>
                  </a:lnTo>
                  <a:lnTo>
                    <a:pt x="1" y="4"/>
                  </a:lnTo>
                  <a:lnTo>
                    <a:pt x="0" y="2"/>
                  </a:lnTo>
                  <a:lnTo>
                    <a:pt x="2" y="0"/>
                  </a:lnTo>
                  <a:lnTo>
                    <a:pt x="4" y="0"/>
                  </a:lnTo>
                  <a:lnTo>
                    <a:pt x="6" y="0"/>
                  </a:lnTo>
                  <a:lnTo>
                    <a:pt x="7" y="2"/>
                  </a:lnTo>
                </a:path>
              </a:pathLst>
            </a:custGeom>
            <a:noFill/>
            <a:ln w="12700" cap="rnd" cmpd="sng">
              <a:solidFill>
                <a:srgbClr val="FFFFFF"/>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en-US" sz="1477" dirty="0"/>
            </a:p>
          </p:txBody>
        </p:sp>
        <p:sp>
          <p:nvSpPr>
            <p:cNvPr id="39993" name="Freeform 44"/>
            <p:cNvSpPr>
              <a:spLocks/>
            </p:cNvSpPr>
            <p:nvPr/>
          </p:nvSpPr>
          <p:spPr bwMode="auto">
            <a:xfrm>
              <a:off x="480" y="2473"/>
              <a:ext cx="9" cy="8"/>
            </a:xfrm>
            <a:custGeom>
              <a:avLst/>
              <a:gdLst>
                <a:gd name="T0" fmla="*/ 14 w 8"/>
                <a:gd name="T1" fmla="*/ 3 h 8"/>
                <a:gd name="T2" fmla="*/ 12 w 8"/>
                <a:gd name="T3" fmla="*/ 6 h 8"/>
                <a:gd name="T4" fmla="*/ 10 w 8"/>
                <a:gd name="T5" fmla="*/ 7 h 8"/>
                <a:gd name="T6" fmla="*/ 1 w 8"/>
                <a:gd name="T7" fmla="*/ 6 h 8"/>
                <a:gd name="T8" fmla="*/ 0 w 8"/>
                <a:gd name="T9" fmla="*/ 3 h 8"/>
                <a:gd name="T10" fmla="*/ 1 w 8"/>
                <a:gd name="T11" fmla="*/ 1 h 8"/>
                <a:gd name="T12" fmla="*/ 10 w 8"/>
                <a:gd name="T13" fmla="*/ 0 h 8"/>
                <a:gd name="T14" fmla="*/ 12 w 8"/>
                <a:gd name="T15" fmla="*/ 1 h 8"/>
                <a:gd name="T16" fmla="*/ 14 w 8"/>
                <a:gd name="T17" fmla="*/ 3 h 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8"/>
                <a:gd name="T28" fmla="*/ 0 h 8"/>
                <a:gd name="T29" fmla="*/ 8 w 8"/>
                <a:gd name="T30" fmla="*/ 8 h 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8" h="8">
                  <a:moveTo>
                    <a:pt x="7" y="3"/>
                  </a:moveTo>
                  <a:lnTo>
                    <a:pt x="6" y="6"/>
                  </a:lnTo>
                  <a:lnTo>
                    <a:pt x="4" y="7"/>
                  </a:lnTo>
                  <a:lnTo>
                    <a:pt x="1" y="6"/>
                  </a:lnTo>
                  <a:lnTo>
                    <a:pt x="0" y="3"/>
                  </a:lnTo>
                  <a:lnTo>
                    <a:pt x="1" y="1"/>
                  </a:lnTo>
                  <a:lnTo>
                    <a:pt x="4" y="0"/>
                  </a:lnTo>
                  <a:lnTo>
                    <a:pt x="6" y="1"/>
                  </a:lnTo>
                  <a:lnTo>
                    <a:pt x="7" y="3"/>
                  </a:lnTo>
                </a:path>
              </a:pathLst>
            </a:custGeom>
            <a:solidFill>
              <a:srgbClr val="000000"/>
            </a:solidFill>
            <a:ln w="12700" cap="rnd" cmpd="sng">
              <a:solidFill>
                <a:srgbClr val="FFFFFF"/>
              </a:solidFill>
              <a:prstDash val="solid"/>
              <a:round/>
              <a:headEnd type="none" w="med" len="med"/>
              <a:tailEnd type="none" w="med" len="med"/>
            </a:ln>
          </p:spPr>
          <p:txBody>
            <a:bodyPr/>
            <a:lstStyle/>
            <a:p>
              <a:endParaRPr lang="en-US" sz="1477" dirty="0"/>
            </a:p>
          </p:txBody>
        </p:sp>
        <p:sp>
          <p:nvSpPr>
            <p:cNvPr id="39994" name="Freeform 45"/>
            <p:cNvSpPr>
              <a:spLocks/>
            </p:cNvSpPr>
            <p:nvPr/>
          </p:nvSpPr>
          <p:spPr bwMode="auto">
            <a:xfrm>
              <a:off x="480" y="2473"/>
              <a:ext cx="9" cy="8"/>
            </a:xfrm>
            <a:custGeom>
              <a:avLst/>
              <a:gdLst>
                <a:gd name="T0" fmla="*/ 14 w 8"/>
                <a:gd name="T1" fmla="*/ 3 h 8"/>
                <a:gd name="T2" fmla="*/ 12 w 8"/>
                <a:gd name="T3" fmla="*/ 6 h 8"/>
                <a:gd name="T4" fmla="*/ 10 w 8"/>
                <a:gd name="T5" fmla="*/ 7 h 8"/>
                <a:gd name="T6" fmla="*/ 1 w 8"/>
                <a:gd name="T7" fmla="*/ 6 h 8"/>
                <a:gd name="T8" fmla="*/ 0 w 8"/>
                <a:gd name="T9" fmla="*/ 3 h 8"/>
                <a:gd name="T10" fmla="*/ 1 w 8"/>
                <a:gd name="T11" fmla="*/ 1 h 8"/>
                <a:gd name="T12" fmla="*/ 10 w 8"/>
                <a:gd name="T13" fmla="*/ 0 h 8"/>
                <a:gd name="T14" fmla="*/ 12 w 8"/>
                <a:gd name="T15" fmla="*/ 1 h 8"/>
                <a:gd name="T16" fmla="*/ 14 w 8"/>
                <a:gd name="T17" fmla="*/ 3 h 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8"/>
                <a:gd name="T28" fmla="*/ 0 h 8"/>
                <a:gd name="T29" fmla="*/ 8 w 8"/>
                <a:gd name="T30" fmla="*/ 8 h 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8" h="8">
                  <a:moveTo>
                    <a:pt x="7" y="3"/>
                  </a:moveTo>
                  <a:lnTo>
                    <a:pt x="6" y="6"/>
                  </a:lnTo>
                  <a:lnTo>
                    <a:pt x="4" y="7"/>
                  </a:lnTo>
                  <a:lnTo>
                    <a:pt x="1" y="6"/>
                  </a:lnTo>
                  <a:lnTo>
                    <a:pt x="0" y="3"/>
                  </a:lnTo>
                  <a:lnTo>
                    <a:pt x="1" y="1"/>
                  </a:lnTo>
                  <a:lnTo>
                    <a:pt x="4" y="0"/>
                  </a:lnTo>
                  <a:lnTo>
                    <a:pt x="6" y="1"/>
                  </a:lnTo>
                  <a:lnTo>
                    <a:pt x="7" y="3"/>
                  </a:lnTo>
                </a:path>
              </a:pathLst>
            </a:custGeom>
            <a:noFill/>
            <a:ln w="12700" cap="rnd" cmpd="sng">
              <a:solidFill>
                <a:srgbClr val="FFFFFF"/>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en-US" sz="1477" dirty="0"/>
            </a:p>
          </p:txBody>
        </p:sp>
        <p:sp>
          <p:nvSpPr>
            <p:cNvPr id="39995" name="Freeform 46"/>
            <p:cNvSpPr>
              <a:spLocks/>
            </p:cNvSpPr>
            <p:nvPr/>
          </p:nvSpPr>
          <p:spPr bwMode="auto">
            <a:xfrm>
              <a:off x="499" y="2472"/>
              <a:ext cx="9" cy="7"/>
            </a:xfrm>
            <a:custGeom>
              <a:avLst/>
              <a:gdLst>
                <a:gd name="T0" fmla="*/ 14 w 8"/>
                <a:gd name="T1" fmla="*/ 2 h 7"/>
                <a:gd name="T2" fmla="*/ 12 w 8"/>
                <a:gd name="T3" fmla="*/ 5 h 7"/>
                <a:gd name="T4" fmla="*/ 10 w 8"/>
                <a:gd name="T5" fmla="*/ 6 h 7"/>
                <a:gd name="T6" fmla="*/ 1 w 8"/>
                <a:gd name="T7" fmla="*/ 5 h 7"/>
                <a:gd name="T8" fmla="*/ 0 w 8"/>
                <a:gd name="T9" fmla="*/ 2 h 7"/>
                <a:gd name="T10" fmla="*/ 1 w 8"/>
                <a:gd name="T11" fmla="*/ 0 h 7"/>
                <a:gd name="T12" fmla="*/ 10 w 8"/>
                <a:gd name="T13" fmla="*/ 0 h 7"/>
                <a:gd name="T14" fmla="*/ 12 w 8"/>
                <a:gd name="T15" fmla="*/ 0 h 7"/>
                <a:gd name="T16" fmla="*/ 14 w 8"/>
                <a:gd name="T17" fmla="*/ 2 h 7"/>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8"/>
                <a:gd name="T28" fmla="*/ 0 h 7"/>
                <a:gd name="T29" fmla="*/ 8 w 8"/>
                <a:gd name="T30" fmla="*/ 7 h 7"/>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8" h="7">
                  <a:moveTo>
                    <a:pt x="7" y="2"/>
                  </a:moveTo>
                  <a:lnTo>
                    <a:pt x="6" y="5"/>
                  </a:lnTo>
                  <a:lnTo>
                    <a:pt x="4" y="6"/>
                  </a:lnTo>
                  <a:lnTo>
                    <a:pt x="1" y="5"/>
                  </a:lnTo>
                  <a:lnTo>
                    <a:pt x="0" y="2"/>
                  </a:lnTo>
                  <a:lnTo>
                    <a:pt x="1" y="0"/>
                  </a:lnTo>
                  <a:lnTo>
                    <a:pt x="4" y="0"/>
                  </a:lnTo>
                  <a:lnTo>
                    <a:pt x="6" y="0"/>
                  </a:lnTo>
                  <a:lnTo>
                    <a:pt x="7" y="2"/>
                  </a:lnTo>
                </a:path>
              </a:pathLst>
            </a:custGeom>
            <a:solidFill>
              <a:srgbClr val="000000"/>
            </a:solidFill>
            <a:ln w="12700" cap="rnd" cmpd="sng">
              <a:solidFill>
                <a:srgbClr val="FFFFFF"/>
              </a:solidFill>
              <a:prstDash val="solid"/>
              <a:round/>
              <a:headEnd type="none" w="med" len="med"/>
              <a:tailEnd type="none" w="med" len="med"/>
            </a:ln>
          </p:spPr>
          <p:txBody>
            <a:bodyPr/>
            <a:lstStyle/>
            <a:p>
              <a:endParaRPr lang="en-US" sz="1477" dirty="0"/>
            </a:p>
          </p:txBody>
        </p:sp>
        <p:sp>
          <p:nvSpPr>
            <p:cNvPr id="39996" name="Freeform 47"/>
            <p:cNvSpPr>
              <a:spLocks/>
            </p:cNvSpPr>
            <p:nvPr/>
          </p:nvSpPr>
          <p:spPr bwMode="auto">
            <a:xfrm>
              <a:off x="499" y="2472"/>
              <a:ext cx="9" cy="7"/>
            </a:xfrm>
            <a:custGeom>
              <a:avLst/>
              <a:gdLst>
                <a:gd name="T0" fmla="*/ 14 w 8"/>
                <a:gd name="T1" fmla="*/ 2 h 7"/>
                <a:gd name="T2" fmla="*/ 12 w 8"/>
                <a:gd name="T3" fmla="*/ 5 h 7"/>
                <a:gd name="T4" fmla="*/ 10 w 8"/>
                <a:gd name="T5" fmla="*/ 6 h 7"/>
                <a:gd name="T6" fmla="*/ 1 w 8"/>
                <a:gd name="T7" fmla="*/ 5 h 7"/>
                <a:gd name="T8" fmla="*/ 0 w 8"/>
                <a:gd name="T9" fmla="*/ 2 h 7"/>
                <a:gd name="T10" fmla="*/ 1 w 8"/>
                <a:gd name="T11" fmla="*/ 0 h 7"/>
                <a:gd name="T12" fmla="*/ 10 w 8"/>
                <a:gd name="T13" fmla="*/ 0 h 7"/>
                <a:gd name="T14" fmla="*/ 12 w 8"/>
                <a:gd name="T15" fmla="*/ 0 h 7"/>
                <a:gd name="T16" fmla="*/ 14 w 8"/>
                <a:gd name="T17" fmla="*/ 2 h 7"/>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8"/>
                <a:gd name="T28" fmla="*/ 0 h 7"/>
                <a:gd name="T29" fmla="*/ 8 w 8"/>
                <a:gd name="T30" fmla="*/ 7 h 7"/>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8" h="7">
                  <a:moveTo>
                    <a:pt x="7" y="2"/>
                  </a:moveTo>
                  <a:lnTo>
                    <a:pt x="6" y="5"/>
                  </a:lnTo>
                  <a:lnTo>
                    <a:pt x="4" y="6"/>
                  </a:lnTo>
                  <a:lnTo>
                    <a:pt x="1" y="5"/>
                  </a:lnTo>
                  <a:lnTo>
                    <a:pt x="0" y="2"/>
                  </a:lnTo>
                  <a:lnTo>
                    <a:pt x="1" y="0"/>
                  </a:lnTo>
                  <a:lnTo>
                    <a:pt x="4" y="0"/>
                  </a:lnTo>
                  <a:lnTo>
                    <a:pt x="6" y="0"/>
                  </a:lnTo>
                  <a:lnTo>
                    <a:pt x="7" y="2"/>
                  </a:lnTo>
                </a:path>
              </a:pathLst>
            </a:custGeom>
            <a:noFill/>
            <a:ln w="12700" cap="rnd" cmpd="sng">
              <a:solidFill>
                <a:srgbClr val="FFFFFF"/>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en-US" sz="1477" dirty="0"/>
            </a:p>
          </p:txBody>
        </p:sp>
        <p:sp>
          <p:nvSpPr>
            <p:cNvPr id="39997" name="Freeform 48"/>
            <p:cNvSpPr>
              <a:spLocks/>
            </p:cNvSpPr>
            <p:nvPr/>
          </p:nvSpPr>
          <p:spPr bwMode="auto">
            <a:xfrm>
              <a:off x="518" y="2467"/>
              <a:ext cx="7" cy="8"/>
            </a:xfrm>
            <a:custGeom>
              <a:avLst/>
              <a:gdLst>
                <a:gd name="T0" fmla="*/ 13 w 6"/>
                <a:gd name="T1" fmla="*/ 3 h 8"/>
                <a:gd name="T2" fmla="*/ 13 w 6"/>
                <a:gd name="T3" fmla="*/ 6 h 8"/>
                <a:gd name="T4" fmla="*/ 11 w 6"/>
                <a:gd name="T5" fmla="*/ 7 h 8"/>
                <a:gd name="T6" fmla="*/ 1 w 6"/>
                <a:gd name="T7" fmla="*/ 6 h 8"/>
                <a:gd name="T8" fmla="*/ 0 w 6"/>
                <a:gd name="T9" fmla="*/ 3 h 8"/>
                <a:gd name="T10" fmla="*/ 1 w 6"/>
                <a:gd name="T11" fmla="*/ 1 h 8"/>
                <a:gd name="T12" fmla="*/ 2 w 6"/>
                <a:gd name="T13" fmla="*/ 0 h 8"/>
                <a:gd name="T14" fmla="*/ 13 w 6"/>
                <a:gd name="T15" fmla="*/ 1 h 8"/>
                <a:gd name="T16" fmla="*/ 13 w 6"/>
                <a:gd name="T17" fmla="*/ 3 h 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
                <a:gd name="T28" fmla="*/ 0 h 8"/>
                <a:gd name="T29" fmla="*/ 6 w 6"/>
                <a:gd name="T30" fmla="*/ 8 h 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 h="8">
                  <a:moveTo>
                    <a:pt x="5" y="3"/>
                  </a:moveTo>
                  <a:lnTo>
                    <a:pt x="5" y="6"/>
                  </a:lnTo>
                  <a:lnTo>
                    <a:pt x="4" y="7"/>
                  </a:lnTo>
                  <a:lnTo>
                    <a:pt x="1" y="6"/>
                  </a:lnTo>
                  <a:lnTo>
                    <a:pt x="0" y="3"/>
                  </a:lnTo>
                  <a:lnTo>
                    <a:pt x="1" y="1"/>
                  </a:lnTo>
                  <a:lnTo>
                    <a:pt x="2" y="0"/>
                  </a:lnTo>
                  <a:lnTo>
                    <a:pt x="5" y="1"/>
                  </a:lnTo>
                  <a:lnTo>
                    <a:pt x="5" y="3"/>
                  </a:lnTo>
                </a:path>
              </a:pathLst>
            </a:custGeom>
            <a:solidFill>
              <a:srgbClr val="000000"/>
            </a:solidFill>
            <a:ln w="12700" cap="rnd" cmpd="sng">
              <a:solidFill>
                <a:srgbClr val="FFFFFF"/>
              </a:solidFill>
              <a:prstDash val="solid"/>
              <a:round/>
              <a:headEnd type="none" w="med" len="med"/>
              <a:tailEnd type="none" w="med" len="med"/>
            </a:ln>
          </p:spPr>
          <p:txBody>
            <a:bodyPr/>
            <a:lstStyle/>
            <a:p>
              <a:endParaRPr lang="en-US" sz="1477" dirty="0"/>
            </a:p>
          </p:txBody>
        </p:sp>
        <p:sp>
          <p:nvSpPr>
            <p:cNvPr id="39998" name="Freeform 49"/>
            <p:cNvSpPr>
              <a:spLocks/>
            </p:cNvSpPr>
            <p:nvPr/>
          </p:nvSpPr>
          <p:spPr bwMode="auto">
            <a:xfrm>
              <a:off x="518" y="2467"/>
              <a:ext cx="7" cy="8"/>
            </a:xfrm>
            <a:custGeom>
              <a:avLst/>
              <a:gdLst>
                <a:gd name="T0" fmla="*/ 13 w 6"/>
                <a:gd name="T1" fmla="*/ 3 h 8"/>
                <a:gd name="T2" fmla="*/ 13 w 6"/>
                <a:gd name="T3" fmla="*/ 6 h 8"/>
                <a:gd name="T4" fmla="*/ 11 w 6"/>
                <a:gd name="T5" fmla="*/ 7 h 8"/>
                <a:gd name="T6" fmla="*/ 1 w 6"/>
                <a:gd name="T7" fmla="*/ 6 h 8"/>
                <a:gd name="T8" fmla="*/ 0 w 6"/>
                <a:gd name="T9" fmla="*/ 3 h 8"/>
                <a:gd name="T10" fmla="*/ 1 w 6"/>
                <a:gd name="T11" fmla="*/ 1 h 8"/>
                <a:gd name="T12" fmla="*/ 2 w 6"/>
                <a:gd name="T13" fmla="*/ 0 h 8"/>
                <a:gd name="T14" fmla="*/ 13 w 6"/>
                <a:gd name="T15" fmla="*/ 1 h 8"/>
                <a:gd name="T16" fmla="*/ 13 w 6"/>
                <a:gd name="T17" fmla="*/ 3 h 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
                <a:gd name="T28" fmla="*/ 0 h 8"/>
                <a:gd name="T29" fmla="*/ 6 w 6"/>
                <a:gd name="T30" fmla="*/ 8 h 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 h="8">
                  <a:moveTo>
                    <a:pt x="5" y="3"/>
                  </a:moveTo>
                  <a:lnTo>
                    <a:pt x="5" y="6"/>
                  </a:lnTo>
                  <a:lnTo>
                    <a:pt x="4" y="7"/>
                  </a:lnTo>
                  <a:lnTo>
                    <a:pt x="1" y="6"/>
                  </a:lnTo>
                  <a:lnTo>
                    <a:pt x="0" y="3"/>
                  </a:lnTo>
                  <a:lnTo>
                    <a:pt x="1" y="1"/>
                  </a:lnTo>
                  <a:lnTo>
                    <a:pt x="2" y="0"/>
                  </a:lnTo>
                  <a:lnTo>
                    <a:pt x="5" y="1"/>
                  </a:lnTo>
                  <a:lnTo>
                    <a:pt x="5" y="3"/>
                  </a:lnTo>
                </a:path>
              </a:pathLst>
            </a:custGeom>
            <a:noFill/>
            <a:ln w="12700" cap="rnd" cmpd="sng">
              <a:solidFill>
                <a:srgbClr val="FFFFFF"/>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en-US" sz="1477" dirty="0"/>
            </a:p>
          </p:txBody>
        </p:sp>
        <p:sp>
          <p:nvSpPr>
            <p:cNvPr id="39999" name="Freeform 50"/>
            <p:cNvSpPr>
              <a:spLocks/>
            </p:cNvSpPr>
            <p:nvPr/>
          </p:nvSpPr>
          <p:spPr bwMode="auto">
            <a:xfrm>
              <a:off x="539" y="2463"/>
              <a:ext cx="6" cy="6"/>
            </a:xfrm>
            <a:custGeom>
              <a:avLst/>
              <a:gdLst>
                <a:gd name="T0" fmla="*/ 5 w 6"/>
                <a:gd name="T1" fmla="*/ 2 h 6"/>
                <a:gd name="T2" fmla="*/ 3 w 6"/>
                <a:gd name="T3" fmla="*/ 4 h 6"/>
                <a:gd name="T4" fmla="*/ 2 w 6"/>
                <a:gd name="T5" fmla="*/ 5 h 6"/>
                <a:gd name="T6" fmla="*/ 0 w 6"/>
                <a:gd name="T7" fmla="*/ 4 h 6"/>
                <a:gd name="T8" fmla="*/ 0 w 6"/>
                <a:gd name="T9" fmla="*/ 2 h 6"/>
                <a:gd name="T10" fmla="*/ 2 w 6"/>
                <a:gd name="T11" fmla="*/ 1 h 6"/>
                <a:gd name="T12" fmla="*/ 3 w 6"/>
                <a:gd name="T13" fmla="*/ 0 h 6"/>
                <a:gd name="T14" fmla="*/ 5 w 6"/>
                <a:gd name="T15" fmla="*/ 1 h 6"/>
                <a:gd name="T16" fmla="*/ 5 w 6"/>
                <a:gd name="T17" fmla="*/ 2 h 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
                <a:gd name="T28" fmla="*/ 0 h 6"/>
                <a:gd name="T29" fmla="*/ 6 w 6"/>
                <a:gd name="T30" fmla="*/ 6 h 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 h="6">
                  <a:moveTo>
                    <a:pt x="5" y="2"/>
                  </a:moveTo>
                  <a:lnTo>
                    <a:pt x="3" y="4"/>
                  </a:lnTo>
                  <a:lnTo>
                    <a:pt x="2" y="5"/>
                  </a:lnTo>
                  <a:lnTo>
                    <a:pt x="0" y="4"/>
                  </a:lnTo>
                  <a:lnTo>
                    <a:pt x="0" y="2"/>
                  </a:lnTo>
                  <a:lnTo>
                    <a:pt x="2" y="1"/>
                  </a:lnTo>
                  <a:lnTo>
                    <a:pt x="3" y="0"/>
                  </a:lnTo>
                  <a:lnTo>
                    <a:pt x="5" y="1"/>
                  </a:lnTo>
                  <a:lnTo>
                    <a:pt x="5" y="2"/>
                  </a:lnTo>
                </a:path>
              </a:pathLst>
            </a:custGeom>
            <a:solidFill>
              <a:srgbClr val="000000"/>
            </a:solidFill>
            <a:ln w="12700" cap="rnd" cmpd="sng">
              <a:solidFill>
                <a:srgbClr val="FFFFFF"/>
              </a:solidFill>
              <a:prstDash val="solid"/>
              <a:round/>
              <a:headEnd type="none" w="med" len="med"/>
              <a:tailEnd type="none" w="med" len="med"/>
            </a:ln>
          </p:spPr>
          <p:txBody>
            <a:bodyPr/>
            <a:lstStyle/>
            <a:p>
              <a:endParaRPr lang="en-US" sz="1477" dirty="0"/>
            </a:p>
          </p:txBody>
        </p:sp>
        <p:sp>
          <p:nvSpPr>
            <p:cNvPr id="40000" name="Freeform 51"/>
            <p:cNvSpPr>
              <a:spLocks/>
            </p:cNvSpPr>
            <p:nvPr/>
          </p:nvSpPr>
          <p:spPr bwMode="auto">
            <a:xfrm>
              <a:off x="539" y="2463"/>
              <a:ext cx="6" cy="6"/>
            </a:xfrm>
            <a:custGeom>
              <a:avLst/>
              <a:gdLst>
                <a:gd name="T0" fmla="*/ 5 w 6"/>
                <a:gd name="T1" fmla="*/ 2 h 6"/>
                <a:gd name="T2" fmla="*/ 3 w 6"/>
                <a:gd name="T3" fmla="*/ 4 h 6"/>
                <a:gd name="T4" fmla="*/ 2 w 6"/>
                <a:gd name="T5" fmla="*/ 5 h 6"/>
                <a:gd name="T6" fmla="*/ 0 w 6"/>
                <a:gd name="T7" fmla="*/ 4 h 6"/>
                <a:gd name="T8" fmla="*/ 0 w 6"/>
                <a:gd name="T9" fmla="*/ 2 h 6"/>
                <a:gd name="T10" fmla="*/ 2 w 6"/>
                <a:gd name="T11" fmla="*/ 1 h 6"/>
                <a:gd name="T12" fmla="*/ 3 w 6"/>
                <a:gd name="T13" fmla="*/ 0 h 6"/>
                <a:gd name="T14" fmla="*/ 5 w 6"/>
                <a:gd name="T15" fmla="*/ 1 h 6"/>
                <a:gd name="T16" fmla="*/ 5 w 6"/>
                <a:gd name="T17" fmla="*/ 2 h 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
                <a:gd name="T28" fmla="*/ 0 h 6"/>
                <a:gd name="T29" fmla="*/ 6 w 6"/>
                <a:gd name="T30" fmla="*/ 6 h 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 h="6">
                  <a:moveTo>
                    <a:pt x="5" y="2"/>
                  </a:moveTo>
                  <a:lnTo>
                    <a:pt x="3" y="4"/>
                  </a:lnTo>
                  <a:lnTo>
                    <a:pt x="2" y="5"/>
                  </a:lnTo>
                  <a:lnTo>
                    <a:pt x="0" y="4"/>
                  </a:lnTo>
                  <a:lnTo>
                    <a:pt x="0" y="2"/>
                  </a:lnTo>
                  <a:lnTo>
                    <a:pt x="2" y="1"/>
                  </a:lnTo>
                  <a:lnTo>
                    <a:pt x="3" y="0"/>
                  </a:lnTo>
                  <a:lnTo>
                    <a:pt x="5" y="1"/>
                  </a:lnTo>
                  <a:lnTo>
                    <a:pt x="5" y="2"/>
                  </a:lnTo>
                </a:path>
              </a:pathLst>
            </a:custGeom>
            <a:noFill/>
            <a:ln w="12700" cap="rnd" cmpd="sng">
              <a:solidFill>
                <a:srgbClr val="FFFFFF"/>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en-US" sz="1477" dirty="0"/>
            </a:p>
          </p:txBody>
        </p:sp>
        <p:sp>
          <p:nvSpPr>
            <p:cNvPr id="40001" name="Freeform 52"/>
            <p:cNvSpPr>
              <a:spLocks/>
            </p:cNvSpPr>
            <p:nvPr/>
          </p:nvSpPr>
          <p:spPr bwMode="auto">
            <a:xfrm>
              <a:off x="558" y="2455"/>
              <a:ext cx="7" cy="6"/>
            </a:xfrm>
            <a:custGeom>
              <a:avLst/>
              <a:gdLst>
                <a:gd name="T0" fmla="*/ 13 w 6"/>
                <a:gd name="T1" fmla="*/ 2 h 6"/>
                <a:gd name="T2" fmla="*/ 13 w 6"/>
                <a:gd name="T3" fmla="*/ 4 h 6"/>
                <a:gd name="T4" fmla="*/ 13 w 6"/>
                <a:gd name="T5" fmla="*/ 5 h 6"/>
                <a:gd name="T6" fmla="*/ 2 w 6"/>
                <a:gd name="T7" fmla="*/ 5 h 6"/>
                <a:gd name="T8" fmla="*/ 0 w 6"/>
                <a:gd name="T9" fmla="*/ 3 h 6"/>
                <a:gd name="T10" fmla="*/ 0 w 6"/>
                <a:gd name="T11" fmla="*/ 1 h 6"/>
                <a:gd name="T12" fmla="*/ 0 w 6"/>
                <a:gd name="T13" fmla="*/ 0 h 6"/>
                <a:gd name="T14" fmla="*/ 9 w 6"/>
                <a:gd name="T15" fmla="*/ 0 h 6"/>
                <a:gd name="T16" fmla="*/ 13 w 6"/>
                <a:gd name="T17" fmla="*/ 0 h 6"/>
                <a:gd name="T18" fmla="*/ 13 w 6"/>
                <a:gd name="T19" fmla="*/ 2 h 6"/>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6"/>
                <a:gd name="T31" fmla="*/ 0 h 6"/>
                <a:gd name="T32" fmla="*/ 6 w 6"/>
                <a:gd name="T33" fmla="*/ 6 h 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6" h="6">
                  <a:moveTo>
                    <a:pt x="5" y="2"/>
                  </a:moveTo>
                  <a:lnTo>
                    <a:pt x="5" y="4"/>
                  </a:lnTo>
                  <a:lnTo>
                    <a:pt x="5" y="5"/>
                  </a:lnTo>
                  <a:lnTo>
                    <a:pt x="2" y="5"/>
                  </a:lnTo>
                  <a:lnTo>
                    <a:pt x="0" y="3"/>
                  </a:lnTo>
                  <a:lnTo>
                    <a:pt x="0" y="1"/>
                  </a:lnTo>
                  <a:lnTo>
                    <a:pt x="0" y="0"/>
                  </a:lnTo>
                  <a:lnTo>
                    <a:pt x="3" y="0"/>
                  </a:lnTo>
                  <a:lnTo>
                    <a:pt x="5" y="0"/>
                  </a:lnTo>
                  <a:lnTo>
                    <a:pt x="5" y="2"/>
                  </a:lnTo>
                </a:path>
              </a:pathLst>
            </a:custGeom>
            <a:solidFill>
              <a:srgbClr val="000000"/>
            </a:solidFill>
            <a:ln w="12700" cap="rnd" cmpd="sng">
              <a:solidFill>
                <a:srgbClr val="FFFFFF"/>
              </a:solidFill>
              <a:prstDash val="solid"/>
              <a:round/>
              <a:headEnd type="none" w="med" len="med"/>
              <a:tailEnd type="none" w="med" len="med"/>
            </a:ln>
          </p:spPr>
          <p:txBody>
            <a:bodyPr/>
            <a:lstStyle/>
            <a:p>
              <a:endParaRPr lang="en-US" sz="1477" dirty="0"/>
            </a:p>
          </p:txBody>
        </p:sp>
        <p:sp>
          <p:nvSpPr>
            <p:cNvPr id="40002" name="Freeform 53"/>
            <p:cNvSpPr>
              <a:spLocks/>
            </p:cNvSpPr>
            <p:nvPr/>
          </p:nvSpPr>
          <p:spPr bwMode="auto">
            <a:xfrm>
              <a:off x="558" y="2455"/>
              <a:ext cx="7" cy="6"/>
            </a:xfrm>
            <a:custGeom>
              <a:avLst/>
              <a:gdLst>
                <a:gd name="T0" fmla="*/ 13 w 6"/>
                <a:gd name="T1" fmla="*/ 2 h 6"/>
                <a:gd name="T2" fmla="*/ 13 w 6"/>
                <a:gd name="T3" fmla="*/ 4 h 6"/>
                <a:gd name="T4" fmla="*/ 13 w 6"/>
                <a:gd name="T5" fmla="*/ 5 h 6"/>
                <a:gd name="T6" fmla="*/ 2 w 6"/>
                <a:gd name="T7" fmla="*/ 5 h 6"/>
                <a:gd name="T8" fmla="*/ 0 w 6"/>
                <a:gd name="T9" fmla="*/ 3 h 6"/>
                <a:gd name="T10" fmla="*/ 0 w 6"/>
                <a:gd name="T11" fmla="*/ 1 h 6"/>
                <a:gd name="T12" fmla="*/ 0 w 6"/>
                <a:gd name="T13" fmla="*/ 0 h 6"/>
                <a:gd name="T14" fmla="*/ 9 w 6"/>
                <a:gd name="T15" fmla="*/ 0 h 6"/>
                <a:gd name="T16" fmla="*/ 13 w 6"/>
                <a:gd name="T17" fmla="*/ 0 h 6"/>
                <a:gd name="T18" fmla="*/ 13 w 6"/>
                <a:gd name="T19" fmla="*/ 2 h 6"/>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6"/>
                <a:gd name="T31" fmla="*/ 0 h 6"/>
                <a:gd name="T32" fmla="*/ 6 w 6"/>
                <a:gd name="T33" fmla="*/ 6 h 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6" h="6">
                  <a:moveTo>
                    <a:pt x="5" y="2"/>
                  </a:moveTo>
                  <a:lnTo>
                    <a:pt x="5" y="4"/>
                  </a:lnTo>
                  <a:lnTo>
                    <a:pt x="5" y="5"/>
                  </a:lnTo>
                  <a:lnTo>
                    <a:pt x="2" y="5"/>
                  </a:lnTo>
                  <a:lnTo>
                    <a:pt x="0" y="3"/>
                  </a:lnTo>
                  <a:lnTo>
                    <a:pt x="0" y="1"/>
                  </a:lnTo>
                  <a:lnTo>
                    <a:pt x="0" y="0"/>
                  </a:lnTo>
                  <a:lnTo>
                    <a:pt x="3" y="0"/>
                  </a:lnTo>
                  <a:lnTo>
                    <a:pt x="5" y="0"/>
                  </a:lnTo>
                  <a:lnTo>
                    <a:pt x="5" y="2"/>
                  </a:lnTo>
                </a:path>
              </a:pathLst>
            </a:custGeom>
            <a:noFill/>
            <a:ln w="12700" cap="rnd" cmpd="sng">
              <a:solidFill>
                <a:srgbClr val="FFFFFF"/>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en-US" sz="1477" dirty="0"/>
            </a:p>
          </p:txBody>
        </p:sp>
        <p:sp>
          <p:nvSpPr>
            <p:cNvPr id="40003" name="Freeform 54"/>
            <p:cNvSpPr>
              <a:spLocks/>
            </p:cNvSpPr>
            <p:nvPr/>
          </p:nvSpPr>
          <p:spPr bwMode="auto">
            <a:xfrm>
              <a:off x="577" y="2445"/>
              <a:ext cx="7" cy="7"/>
            </a:xfrm>
            <a:custGeom>
              <a:avLst/>
              <a:gdLst>
                <a:gd name="T0" fmla="*/ 6 w 7"/>
                <a:gd name="T1" fmla="*/ 3 h 7"/>
                <a:gd name="T2" fmla="*/ 6 w 7"/>
                <a:gd name="T3" fmla="*/ 4 h 7"/>
                <a:gd name="T4" fmla="*/ 5 w 7"/>
                <a:gd name="T5" fmla="*/ 6 h 7"/>
                <a:gd name="T6" fmla="*/ 3 w 7"/>
                <a:gd name="T7" fmla="*/ 6 h 7"/>
                <a:gd name="T8" fmla="*/ 1 w 7"/>
                <a:gd name="T9" fmla="*/ 3 h 7"/>
                <a:gd name="T10" fmla="*/ 0 w 7"/>
                <a:gd name="T11" fmla="*/ 2 h 7"/>
                <a:gd name="T12" fmla="*/ 1 w 7"/>
                <a:gd name="T13" fmla="*/ 0 h 7"/>
                <a:gd name="T14" fmla="*/ 4 w 7"/>
                <a:gd name="T15" fmla="*/ 0 h 7"/>
                <a:gd name="T16" fmla="*/ 5 w 7"/>
                <a:gd name="T17" fmla="*/ 1 h 7"/>
                <a:gd name="T18" fmla="*/ 6 w 7"/>
                <a:gd name="T19" fmla="*/ 3 h 7"/>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7"/>
                <a:gd name="T31" fmla="*/ 0 h 7"/>
                <a:gd name="T32" fmla="*/ 7 w 7"/>
                <a:gd name="T33" fmla="*/ 7 h 7"/>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7" h="7">
                  <a:moveTo>
                    <a:pt x="6" y="3"/>
                  </a:moveTo>
                  <a:lnTo>
                    <a:pt x="6" y="4"/>
                  </a:lnTo>
                  <a:lnTo>
                    <a:pt x="5" y="6"/>
                  </a:lnTo>
                  <a:lnTo>
                    <a:pt x="3" y="6"/>
                  </a:lnTo>
                  <a:lnTo>
                    <a:pt x="1" y="3"/>
                  </a:lnTo>
                  <a:lnTo>
                    <a:pt x="0" y="2"/>
                  </a:lnTo>
                  <a:lnTo>
                    <a:pt x="1" y="0"/>
                  </a:lnTo>
                  <a:lnTo>
                    <a:pt x="4" y="0"/>
                  </a:lnTo>
                  <a:lnTo>
                    <a:pt x="5" y="1"/>
                  </a:lnTo>
                  <a:lnTo>
                    <a:pt x="6" y="3"/>
                  </a:lnTo>
                </a:path>
              </a:pathLst>
            </a:custGeom>
            <a:solidFill>
              <a:srgbClr val="000000"/>
            </a:solidFill>
            <a:ln w="12700" cap="rnd" cmpd="sng">
              <a:solidFill>
                <a:srgbClr val="FFFFFF"/>
              </a:solidFill>
              <a:prstDash val="solid"/>
              <a:round/>
              <a:headEnd type="none" w="med" len="med"/>
              <a:tailEnd type="none" w="med" len="med"/>
            </a:ln>
          </p:spPr>
          <p:txBody>
            <a:bodyPr/>
            <a:lstStyle/>
            <a:p>
              <a:endParaRPr lang="en-US" sz="1477" dirty="0"/>
            </a:p>
          </p:txBody>
        </p:sp>
        <p:sp>
          <p:nvSpPr>
            <p:cNvPr id="40004" name="Freeform 55"/>
            <p:cNvSpPr>
              <a:spLocks/>
            </p:cNvSpPr>
            <p:nvPr/>
          </p:nvSpPr>
          <p:spPr bwMode="auto">
            <a:xfrm>
              <a:off x="577" y="2445"/>
              <a:ext cx="7" cy="7"/>
            </a:xfrm>
            <a:custGeom>
              <a:avLst/>
              <a:gdLst>
                <a:gd name="T0" fmla="*/ 6 w 7"/>
                <a:gd name="T1" fmla="*/ 3 h 7"/>
                <a:gd name="T2" fmla="*/ 6 w 7"/>
                <a:gd name="T3" fmla="*/ 4 h 7"/>
                <a:gd name="T4" fmla="*/ 5 w 7"/>
                <a:gd name="T5" fmla="*/ 6 h 7"/>
                <a:gd name="T6" fmla="*/ 3 w 7"/>
                <a:gd name="T7" fmla="*/ 6 h 7"/>
                <a:gd name="T8" fmla="*/ 1 w 7"/>
                <a:gd name="T9" fmla="*/ 3 h 7"/>
                <a:gd name="T10" fmla="*/ 0 w 7"/>
                <a:gd name="T11" fmla="*/ 2 h 7"/>
                <a:gd name="T12" fmla="*/ 1 w 7"/>
                <a:gd name="T13" fmla="*/ 0 h 7"/>
                <a:gd name="T14" fmla="*/ 4 w 7"/>
                <a:gd name="T15" fmla="*/ 0 h 7"/>
                <a:gd name="T16" fmla="*/ 5 w 7"/>
                <a:gd name="T17" fmla="*/ 1 h 7"/>
                <a:gd name="T18" fmla="*/ 6 w 7"/>
                <a:gd name="T19" fmla="*/ 3 h 7"/>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7"/>
                <a:gd name="T31" fmla="*/ 0 h 7"/>
                <a:gd name="T32" fmla="*/ 7 w 7"/>
                <a:gd name="T33" fmla="*/ 7 h 7"/>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7" h="7">
                  <a:moveTo>
                    <a:pt x="6" y="3"/>
                  </a:moveTo>
                  <a:lnTo>
                    <a:pt x="6" y="4"/>
                  </a:lnTo>
                  <a:lnTo>
                    <a:pt x="5" y="6"/>
                  </a:lnTo>
                  <a:lnTo>
                    <a:pt x="3" y="6"/>
                  </a:lnTo>
                  <a:lnTo>
                    <a:pt x="1" y="3"/>
                  </a:lnTo>
                  <a:lnTo>
                    <a:pt x="0" y="2"/>
                  </a:lnTo>
                  <a:lnTo>
                    <a:pt x="1" y="0"/>
                  </a:lnTo>
                  <a:lnTo>
                    <a:pt x="4" y="0"/>
                  </a:lnTo>
                  <a:lnTo>
                    <a:pt x="5" y="1"/>
                  </a:lnTo>
                  <a:lnTo>
                    <a:pt x="6" y="3"/>
                  </a:lnTo>
                </a:path>
              </a:pathLst>
            </a:custGeom>
            <a:noFill/>
            <a:ln w="12700" cap="rnd" cmpd="sng">
              <a:solidFill>
                <a:srgbClr val="FFFFFF"/>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en-US" sz="1477" dirty="0"/>
            </a:p>
          </p:txBody>
        </p:sp>
        <p:sp>
          <p:nvSpPr>
            <p:cNvPr id="40005" name="Freeform 56"/>
            <p:cNvSpPr>
              <a:spLocks/>
            </p:cNvSpPr>
            <p:nvPr/>
          </p:nvSpPr>
          <p:spPr bwMode="auto">
            <a:xfrm>
              <a:off x="591" y="2435"/>
              <a:ext cx="9" cy="6"/>
            </a:xfrm>
            <a:custGeom>
              <a:avLst/>
              <a:gdLst>
                <a:gd name="T0" fmla="*/ 14 w 8"/>
                <a:gd name="T1" fmla="*/ 3 h 6"/>
                <a:gd name="T2" fmla="*/ 14 w 8"/>
                <a:gd name="T3" fmla="*/ 4 h 6"/>
                <a:gd name="T4" fmla="*/ 11 w 8"/>
                <a:gd name="T5" fmla="*/ 5 h 6"/>
                <a:gd name="T6" fmla="*/ 3 w 8"/>
                <a:gd name="T7" fmla="*/ 5 h 6"/>
                <a:gd name="T8" fmla="*/ 1 w 8"/>
                <a:gd name="T9" fmla="*/ 4 h 6"/>
                <a:gd name="T10" fmla="*/ 0 w 8"/>
                <a:gd name="T11" fmla="*/ 2 h 6"/>
                <a:gd name="T12" fmla="*/ 1 w 8"/>
                <a:gd name="T13" fmla="*/ 0 h 6"/>
                <a:gd name="T14" fmla="*/ 10 w 8"/>
                <a:gd name="T15" fmla="*/ 0 h 6"/>
                <a:gd name="T16" fmla="*/ 11 w 8"/>
                <a:gd name="T17" fmla="*/ 1 h 6"/>
                <a:gd name="T18" fmla="*/ 14 w 8"/>
                <a:gd name="T19" fmla="*/ 3 h 6"/>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8"/>
                <a:gd name="T31" fmla="*/ 0 h 6"/>
                <a:gd name="T32" fmla="*/ 8 w 8"/>
                <a:gd name="T33" fmla="*/ 6 h 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8" h="6">
                  <a:moveTo>
                    <a:pt x="7" y="3"/>
                  </a:moveTo>
                  <a:lnTo>
                    <a:pt x="7" y="4"/>
                  </a:lnTo>
                  <a:lnTo>
                    <a:pt x="5" y="5"/>
                  </a:lnTo>
                  <a:lnTo>
                    <a:pt x="3" y="5"/>
                  </a:lnTo>
                  <a:lnTo>
                    <a:pt x="1" y="4"/>
                  </a:lnTo>
                  <a:lnTo>
                    <a:pt x="0" y="2"/>
                  </a:lnTo>
                  <a:lnTo>
                    <a:pt x="1" y="0"/>
                  </a:lnTo>
                  <a:lnTo>
                    <a:pt x="4" y="0"/>
                  </a:lnTo>
                  <a:lnTo>
                    <a:pt x="5" y="1"/>
                  </a:lnTo>
                  <a:lnTo>
                    <a:pt x="7" y="3"/>
                  </a:lnTo>
                </a:path>
              </a:pathLst>
            </a:custGeom>
            <a:solidFill>
              <a:srgbClr val="000000"/>
            </a:solidFill>
            <a:ln w="12700" cap="rnd" cmpd="sng">
              <a:solidFill>
                <a:srgbClr val="FFFFFF"/>
              </a:solidFill>
              <a:prstDash val="solid"/>
              <a:round/>
              <a:headEnd type="none" w="med" len="med"/>
              <a:tailEnd type="none" w="med" len="med"/>
            </a:ln>
          </p:spPr>
          <p:txBody>
            <a:bodyPr/>
            <a:lstStyle/>
            <a:p>
              <a:endParaRPr lang="en-US" sz="1477" dirty="0"/>
            </a:p>
          </p:txBody>
        </p:sp>
        <p:sp>
          <p:nvSpPr>
            <p:cNvPr id="40006" name="Freeform 57"/>
            <p:cNvSpPr>
              <a:spLocks/>
            </p:cNvSpPr>
            <p:nvPr/>
          </p:nvSpPr>
          <p:spPr bwMode="auto">
            <a:xfrm>
              <a:off x="591" y="2435"/>
              <a:ext cx="9" cy="6"/>
            </a:xfrm>
            <a:custGeom>
              <a:avLst/>
              <a:gdLst>
                <a:gd name="T0" fmla="*/ 14 w 8"/>
                <a:gd name="T1" fmla="*/ 3 h 6"/>
                <a:gd name="T2" fmla="*/ 14 w 8"/>
                <a:gd name="T3" fmla="*/ 4 h 6"/>
                <a:gd name="T4" fmla="*/ 11 w 8"/>
                <a:gd name="T5" fmla="*/ 5 h 6"/>
                <a:gd name="T6" fmla="*/ 3 w 8"/>
                <a:gd name="T7" fmla="*/ 5 h 6"/>
                <a:gd name="T8" fmla="*/ 1 w 8"/>
                <a:gd name="T9" fmla="*/ 4 h 6"/>
                <a:gd name="T10" fmla="*/ 0 w 8"/>
                <a:gd name="T11" fmla="*/ 2 h 6"/>
                <a:gd name="T12" fmla="*/ 1 w 8"/>
                <a:gd name="T13" fmla="*/ 0 h 6"/>
                <a:gd name="T14" fmla="*/ 10 w 8"/>
                <a:gd name="T15" fmla="*/ 0 h 6"/>
                <a:gd name="T16" fmla="*/ 11 w 8"/>
                <a:gd name="T17" fmla="*/ 1 h 6"/>
                <a:gd name="T18" fmla="*/ 14 w 8"/>
                <a:gd name="T19" fmla="*/ 3 h 6"/>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8"/>
                <a:gd name="T31" fmla="*/ 0 h 6"/>
                <a:gd name="T32" fmla="*/ 8 w 8"/>
                <a:gd name="T33" fmla="*/ 6 h 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8" h="6">
                  <a:moveTo>
                    <a:pt x="7" y="3"/>
                  </a:moveTo>
                  <a:lnTo>
                    <a:pt x="7" y="4"/>
                  </a:lnTo>
                  <a:lnTo>
                    <a:pt x="5" y="5"/>
                  </a:lnTo>
                  <a:lnTo>
                    <a:pt x="3" y="5"/>
                  </a:lnTo>
                  <a:lnTo>
                    <a:pt x="1" y="4"/>
                  </a:lnTo>
                  <a:lnTo>
                    <a:pt x="0" y="2"/>
                  </a:lnTo>
                  <a:lnTo>
                    <a:pt x="1" y="0"/>
                  </a:lnTo>
                  <a:lnTo>
                    <a:pt x="4" y="0"/>
                  </a:lnTo>
                  <a:lnTo>
                    <a:pt x="5" y="1"/>
                  </a:lnTo>
                  <a:lnTo>
                    <a:pt x="7" y="3"/>
                  </a:lnTo>
                </a:path>
              </a:pathLst>
            </a:custGeom>
            <a:noFill/>
            <a:ln w="12700" cap="rnd" cmpd="sng">
              <a:solidFill>
                <a:srgbClr val="FFFFFF"/>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en-US" sz="1477" dirty="0"/>
            </a:p>
          </p:txBody>
        </p:sp>
        <p:sp>
          <p:nvSpPr>
            <p:cNvPr id="40007" name="Freeform 58"/>
            <p:cNvSpPr>
              <a:spLocks/>
            </p:cNvSpPr>
            <p:nvPr/>
          </p:nvSpPr>
          <p:spPr bwMode="auto">
            <a:xfrm>
              <a:off x="604" y="2421"/>
              <a:ext cx="8" cy="6"/>
            </a:xfrm>
            <a:custGeom>
              <a:avLst/>
              <a:gdLst>
                <a:gd name="T0" fmla="*/ 13 w 7"/>
                <a:gd name="T1" fmla="*/ 2 h 6"/>
                <a:gd name="T2" fmla="*/ 11 w 7"/>
                <a:gd name="T3" fmla="*/ 4 h 6"/>
                <a:gd name="T4" fmla="*/ 2 w 7"/>
                <a:gd name="T5" fmla="*/ 5 h 6"/>
                <a:gd name="T6" fmla="*/ 0 w 7"/>
                <a:gd name="T7" fmla="*/ 4 h 6"/>
                <a:gd name="T8" fmla="*/ 0 w 7"/>
                <a:gd name="T9" fmla="*/ 2 h 6"/>
                <a:gd name="T10" fmla="*/ 1 w 7"/>
                <a:gd name="T11" fmla="*/ 1 h 6"/>
                <a:gd name="T12" fmla="*/ 10 w 7"/>
                <a:gd name="T13" fmla="*/ 0 h 6"/>
                <a:gd name="T14" fmla="*/ 11 w 7"/>
                <a:gd name="T15" fmla="*/ 1 h 6"/>
                <a:gd name="T16" fmla="*/ 13 w 7"/>
                <a:gd name="T17" fmla="*/ 2 h 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7"/>
                <a:gd name="T28" fmla="*/ 0 h 6"/>
                <a:gd name="T29" fmla="*/ 7 w 7"/>
                <a:gd name="T30" fmla="*/ 6 h 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7" h="6">
                  <a:moveTo>
                    <a:pt x="6" y="2"/>
                  </a:moveTo>
                  <a:lnTo>
                    <a:pt x="5" y="4"/>
                  </a:lnTo>
                  <a:lnTo>
                    <a:pt x="2" y="5"/>
                  </a:lnTo>
                  <a:lnTo>
                    <a:pt x="0" y="4"/>
                  </a:lnTo>
                  <a:lnTo>
                    <a:pt x="0" y="2"/>
                  </a:lnTo>
                  <a:lnTo>
                    <a:pt x="1" y="1"/>
                  </a:lnTo>
                  <a:lnTo>
                    <a:pt x="4" y="0"/>
                  </a:lnTo>
                  <a:lnTo>
                    <a:pt x="5" y="1"/>
                  </a:lnTo>
                  <a:lnTo>
                    <a:pt x="6" y="2"/>
                  </a:lnTo>
                </a:path>
              </a:pathLst>
            </a:custGeom>
            <a:solidFill>
              <a:srgbClr val="000000"/>
            </a:solidFill>
            <a:ln w="12700" cap="rnd" cmpd="sng">
              <a:solidFill>
                <a:srgbClr val="FFFFFF"/>
              </a:solidFill>
              <a:prstDash val="solid"/>
              <a:round/>
              <a:headEnd type="none" w="med" len="med"/>
              <a:tailEnd type="none" w="med" len="med"/>
            </a:ln>
          </p:spPr>
          <p:txBody>
            <a:bodyPr/>
            <a:lstStyle/>
            <a:p>
              <a:endParaRPr lang="en-US" sz="1477" dirty="0"/>
            </a:p>
          </p:txBody>
        </p:sp>
        <p:sp>
          <p:nvSpPr>
            <p:cNvPr id="40008" name="Freeform 59"/>
            <p:cNvSpPr>
              <a:spLocks/>
            </p:cNvSpPr>
            <p:nvPr/>
          </p:nvSpPr>
          <p:spPr bwMode="auto">
            <a:xfrm>
              <a:off x="604" y="2421"/>
              <a:ext cx="8" cy="6"/>
            </a:xfrm>
            <a:custGeom>
              <a:avLst/>
              <a:gdLst>
                <a:gd name="T0" fmla="*/ 13 w 7"/>
                <a:gd name="T1" fmla="*/ 2 h 6"/>
                <a:gd name="T2" fmla="*/ 11 w 7"/>
                <a:gd name="T3" fmla="*/ 4 h 6"/>
                <a:gd name="T4" fmla="*/ 2 w 7"/>
                <a:gd name="T5" fmla="*/ 5 h 6"/>
                <a:gd name="T6" fmla="*/ 0 w 7"/>
                <a:gd name="T7" fmla="*/ 4 h 6"/>
                <a:gd name="T8" fmla="*/ 0 w 7"/>
                <a:gd name="T9" fmla="*/ 2 h 6"/>
                <a:gd name="T10" fmla="*/ 1 w 7"/>
                <a:gd name="T11" fmla="*/ 1 h 6"/>
                <a:gd name="T12" fmla="*/ 10 w 7"/>
                <a:gd name="T13" fmla="*/ 0 h 6"/>
                <a:gd name="T14" fmla="*/ 11 w 7"/>
                <a:gd name="T15" fmla="*/ 1 h 6"/>
                <a:gd name="T16" fmla="*/ 13 w 7"/>
                <a:gd name="T17" fmla="*/ 2 h 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7"/>
                <a:gd name="T28" fmla="*/ 0 h 6"/>
                <a:gd name="T29" fmla="*/ 7 w 7"/>
                <a:gd name="T30" fmla="*/ 6 h 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7" h="6">
                  <a:moveTo>
                    <a:pt x="6" y="2"/>
                  </a:moveTo>
                  <a:lnTo>
                    <a:pt x="5" y="4"/>
                  </a:lnTo>
                  <a:lnTo>
                    <a:pt x="2" y="5"/>
                  </a:lnTo>
                  <a:lnTo>
                    <a:pt x="0" y="4"/>
                  </a:lnTo>
                  <a:lnTo>
                    <a:pt x="0" y="2"/>
                  </a:lnTo>
                  <a:lnTo>
                    <a:pt x="1" y="1"/>
                  </a:lnTo>
                  <a:lnTo>
                    <a:pt x="4" y="0"/>
                  </a:lnTo>
                  <a:lnTo>
                    <a:pt x="5" y="1"/>
                  </a:lnTo>
                  <a:lnTo>
                    <a:pt x="6" y="2"/>
                  </a:lnTo>
                </a:path>
              </a:pathLst>
            </a:custGeom>
            <a:noFill/>
            <a:ln w="12700" cap="rnd" cmpd="sng">
              <a:solidFill>
                <a:srgbClr val="FFFFFF"/>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en-US" sz="1477" dirty="0"/>
            </a:p>
          </p:txBody>
        </p:sp>
        <p:sp>
          <p:nvSpPr>
            <p:cNvPr id="40009" name="Freeform 60"/>
            <p:cNvSpPr>
              <a:spLocks/>
            </p:cNvSpPr>
            <p:nvPr/>
          </p:nvSpPr>
          <p:spPr bwMode="auto">
            <a:xfrm>
              <a:off x="612" y="2407"/>
              <a:ext cx="7" cy="5"/>
            </a:xfrm>
            <a:custGeom>
              <a:avLst/>
              <a:gdLst>
                <a:gd name="T0" fmla="*/ 6 w 7"/>
                <a:gd name="T1" fmla="*/ 2 h 5"/>
                <a:gd name="T2" fmla="*/ 6 w 7"/>
                <a:gd name="T3" fmla="*/ 4 h 5"/>
                <a:gd name="T4" fmla="*/ 5 w 7"/>
                <a:gd name="T5" fmla="*/ 4 h 5"/>
                <a:gd name="T6" fmla="*/ 2 w 7"/>
                <a:gd name="T7" fmla="*/ 4 h 5"/>
                <a:gd name="T8" fmla="*/ 1 w 7"/>
                <a:gd name="T9" fmla="*/ 3 h 5"/>
                <a:gd name="T10" fmla="*/ 0 w 7"/>
                <a:gd name="T11" fmla="*/ 2 h 5"/>
                <a:gd name="T12" fmla="*/ 1 w 7"/>
                <a:gd name="T13" fmla="*/ 0 h 5"/>
                <a:gd name="T14" fmla="*/ 3 w 7"/>
                <a:gd name="T15" fmla="*/ 0 h 5"/>
                <a:gd name="T16" fmla="*/ 5 w 7"/>
                <a:gd name="T17" fmla="*/ 0 h 5"/>
                <a:gd name="T18" fmla="*/ 6 w 7"/>
                <a:gd name="T19" fmla="*/ 2 h 5"/>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7"/>
                <a:gd name="T31" fmla="*/ 0 h 5"/>
                <a:gd name="T32" fmla="*/ 7 w 7"/>
                <a:gd name="T33" fmla="*/ 5 h 5"/>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7" h="5">
                  <a:moveTo>
                    <a:pt x="6" y="2"/>
                  </a:moveTo>
                  <a:lnTo>
                    <a:pt x="6" y="4"/>
                  </a:lnTo>
                  <a:lnTo>
                    <a:pt x="5" y="4"/>
                  </a:lnTo>
                  <a:lnTo>
                    <a:pt x="2" y="4"/>
                  </a:lnTo>
                  <a:lnTo>
                    <a:pt x="1" y="3"/>
                  </a:lnTo>
                  <a:lnTo>
                    <a:pt x="0" y="2"/>
                  </a:lnTo>
                  <a:lnTo>
                    <a:pt x="1" y="0"/>
                  </a:lnTo>
                  <a:lnTo>
                    <a:pt x="3" y="0"/>
                  </a:lnTo>
                  <a:lnTo>
                    <a:pt x="5" y="0"/>
                  </a:lnTo>
                  <a:lnTo>
                    <a:pt x="6" y="2"/>
                  </a:lnTo>
                </a:path>
              </a:pathLst>
            </a:custGeom>
            <a:solidFill>
              <a:srgbClr val="000000"/>
            </a:solidFill>
            <a:ln w="12700" cap="rnd" cmpd="sng">
              <a:solidFill>
                <a:srgbClr val="FFFFFF"/>
              </a:solidFill>
              <a:prstDash val="solid"/>
              <a:round/>
              <a:headEnd type="none" w="med" len="med"/>
              <a:tailEnd type="none" w="med" len="med"/>
            </a:ln>
          </p:spPr>
          <p:txBody>
            <a:bodyPr/>
            <a:lstStyle/>
            <a:p>
              <a:endParaRPr lang="en-US" sz="1477" dirty="0"/>
            </a:p>
          </p:txBody>
        </p:sp>
        <p:sp>
          <p:nvSpPr>
            <p:cNvPr id="40010" name="Freeform 61"/>
            <p:cNvSpPr>
              <a:spLocks/>
            </p:cNvSpPr>
            <p:nvPr/>
          </p:nvSpPr>
          <p:spPr bwMode="auto">
            <a:xfrm>
              <a:off x="612" y="2407"/>
              <a:ext cx="7" cy="5"/>
            </a:xfrm>
            <a:custGeom>
              <a:avLst/>
              <a:gdLst>
                <a:gd name="T0" fmla="*/ 6 w 7"/>
                <a:gd name="T1" fmla="*/ 2 h 5"/>
                <a:gd name="T2" fmla="*/ 6 w 7"/>
                <a:gd name="T3" fmla="*/ 4 h 5"/>
                <a:gd name="T4" fmla="*/ 5 w 7"/>
                <a:gd name="T5" fmla="*/ 4 h 5"/>
                <a:gd name="T6" fmla="*/ 2 w 7"/>
                <a:gd name="T7" fmla="*/ 4 h 5"/>
                <a:gd name="T8" fmla="*/ 1 w 7"/>
                <a:gd name="T9" fmla="*/ 3 h 5"/>
                <a:gd name="T10" fmla="*/ 0 w 7"/>
                <a:gd name="T11" fmla="*/ 2 h 5"/>
                <a:gd name="T12" fmla="*/ 1 w 7"/>
                <a:gd name="T13" fmla="*/ 0 h 5"/>
                <a:gd name="T14" fmla="*/ 3 w 7"/>
                <a:gd name="T15" fmla="*/ 0 h 5"/>
                <a:gd name="T16" fmla="*/ 5 w 7"/>
                <a:gd name="T17" fmla="*/ 0 h 5"/>
                <a:gd name="T18" fmla="*/ 6 w 7"/>
                <a:gd name="T19" fmla="*/ 2 h 5"/>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7"/>
                <a:gd name="T31" fmla="*/ 0 h 5"/>
                <a:gd name="T32" fmla="*/ 7 w 7"/>
                <a:gd name="T33" fmla="*/ 5 h 5"/>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7" h="5">
                  <a:moveTo>
                    <a:pt x="6" y="2"/>
                  </a:moveTo>
                  <a:lnTo>
                    <a:pt x="6" y="4"/>
                  </a:lnTo>
                  <a:lnTo>
                    <a:pt x="5" y="4"/>
                  </a:lnTo>
                  <a:lnTo>
                    <a:pt x="2" y="4"/>
                  </a:lnTo>
                  <a:lnTo>
                    <a:pt x="1" y="3"/>
                  </a:lnTo>
                  <a:lnTo>
                    <a:pt x="0" y="2"/>
                  </a:lnTo>
                  <a:lnTo>
                    <a:pt x="1" y="0"/>
                  </a:lnTo>
                  <a:lnTo>
                    <a:pt x="3" y="0"/>
                  </a:lnTo>
                  <a:lnTo>
                    <a:pt x="5" y="0"/>
                  </a:lnTo>
                  <a:lnTo>
                    <a:pt x="6" y="2"/>
                  </a:lnTo>
                </a:path>
              </a:pathLst>
            </a:custGeom>
            <a:noFill/>
            <a:ln w="12700" cap="rnd" cmpd="sng">
              <a:solidFill>
                <a:srgbClr val="FFFFFF"/>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en-US" sz="1477" dirty="0"/>
            </a:p>
          </p:txBody>
        </p:sp>
        <p:sp>
          <p:nvSpPr>
            <p:cNvPr id="40011" name="Freeform 62"/>
            <p:cNvSpPr>
              <a:spLocks/>
            </p:cNvSpPr>
            <p:nvPr/>
          </p:nvSpPr>
          <p:spPr bwMode="auto">
            <a:xfrm>
              <a:off x="703" y="2477"/>
              <a:ext cx="7" cy="6"/>
            </a:xfrm>
            <a:custGeom>
              <a:avLst/>
              <a:gdLst>
                <a:gd name="T0" fmla="*/ 6 w 7"/>
                <a:gd name="T1" fmla="*/ 3 h 6"/>
                <a:gd name="T2" fmla="*/ 6 w 7"/>
                <a:gd name="T3" fmla="*/ 4 h 6"/>
                <a:gd name="T4" fmla="*/ 5 w 7"/>
                <a:gd name="T5" fmla="*/ 5 h 6"/>
                <a:gd name="T6" fmla="*/ 2 w 7"/>
                <a:gd name="T7" fmla="*/ 5 h 6"/>
                <a:gd name="T8" fmla="*/ 1 w 7"/>
                <a:gd name="T9" fmla="*/ 4 h 6"/>
                <a:gd name="T10" fmla="*/ 0 w 7"/>
                <a:gd name="T11" fmla="*/ 2 h 6"/>
                <a:gd name="T12" fmla="*/ 1 w 7"/>
                <a:gd name="T13" fmla="*/ 0 h 6"/>
                <a:gd name="T14" fmla="*/ 3 w 7"/>
                <a:gd name="T15" fmla="*/ 0 h 6"/>
                <a:gd name="T16" fmla="*/ 5 w 7"/>
                <a:gd name="T17" fmla="*/ 1 h 6"/>
                <a:gd name="T18" fmla="*/ 6 w 7"/>
                <a:gd name="T19" fmla="*/ 3 h 6"/>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7"/>
                <a:gd name="T31" fmla="*/ 0 h 6"/>
                <a:gd name="T32" fmla="*/ 7 w 7"/>
                <a:gd name="T33" fmla="*/ 6 h 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7" h="6">
                  <a:moveTo>
                    <a:pt x="6" y="3"/>
                  </a:moveTo>
                  <a:lnTo>
                    <a:pt x="6" y="4"/>
                  </a:lnTo>
                  <a:lnTo>
                    <a:pt x="5" y="5"/>
                  </a:lnTo>
                  <a:lnTo>
                    <a:pt x="2" y="5"/>
                  </a:lnTo>
                  <a:lnTo>
                    <a:pt x="1" y="4"/>
                  </a:lnTo>
                  <a:lnTo>
                    <a:pt x="0" y="2"/>
                  </a:lnTo>
                  <a:lnTo>
                    <a:pt x="1" y="0"/>
                  </a:lnTo>
                  <a:lnTo>
                    <a:pt x="3" y="0"/>
                  </a:lnTo>
                  <a:lnTo>
                    <a:pt x="5" y="1"/>
                  </a:lnTo>
                  <a:lnTo>
                    <a:pt x="6" y="3"/>
                  </a:lnTo>
                </a:path>
              </a:pathLst>
            </a:custGeom>
            <a:solidFill>
              <a:srgbClr val="000000"/>
            </a:solidFill>
            <a:ln w="12700" cap="rnd" cmpd="sng">
              <a:solidFill>
                <a:srgbClr val="FFFFFF"/>
              </a:solidFill>
              <a:prstDash val="solid"/>
              <a:round/>
              <a:headEnd type="none" w="med" len="med"/>
              <a:tailEnd type="none" w="med" len="med"/>
            </a:ln>
          </p:spPr>
          <p:txBody>
            <a:bodyPr/>
            <a:lstStyle/>
            <a:p>
              <a:endParaRPr lang="en-US" sz="1477" dirty="0"/>
            </a:p>
          </p:txBody>
        </p:sp>
        <p:sp>
          <p:nvSpPr>
            <p:cNvPr id="40012" name="Freeform 63"/>
            <p:cNvSpPr>
              <a:spLocks/>
            </p:cNvSpPr>
            <p:nvPr/>
          </p:nvSpPr>
          <p:spPr bwMode="auto">
            <a:xfrm>
              <a:off x="703" y="2477"/>
              <a:ext cx="7" cy="6"/>
            </a:xfrm>
            <a:custGeom>
              <a:avLst/>
              <a:gdLst>
                <a:gd name="T0" fmla="*/ 6 w 7"/>
                <a:gd name="T1" fmla="*/ 3 h 6"/>
                <a:gd name="T2" fmla="*/ 6 w 7"/>
                <a:gd name="T3" fmla="*/ 4 h 6"/>
                <a:gd name="T4" fmla="*/ 5 w 7"/>
                <a:gd name="T5" fmla="*/ 5 h 6"/>
                <a:gd name="T6" fmla="*/ 2 w 7"/>
                <a:gd name="T7" fmla="*/ 5 h 6"/>
                <a:gd name="T8" fmla="*/ 1 w 7"/>
                <a:gd name="T9" fmla="*/ 4 h 6"/>
                <a:gd name="T10" fmla="*/ 0 w 7"/>
                <a:gd name="T11" fmla="*/ 2 h 6"/>
                <a:gd name="T12" fmla="*/ 1 w 7"/>
                <a:gd name="T13" fmla="*/ 0 h 6"/>
                <a:gd name="T14" fmla="*/ 3 w 7"/>
                <a:gd name="T15" fmla="*/ 0 h 6"/>
                <a:gd name="T16" fmla="*/ 5 w 7"/>
                <a:gd name="T17" fmla="*/ 1 h 6"/>
                <a:gd name="T18" fmla="*/ 6 w 7"/>
                <a:gd name="T19" fmla="*/ 3 h 6"/>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7"/>
                <a:gd name="T31" fmla="*/ 0 h 6"/>
                <a:gd name="T32" fmla="*/ 7 w 7"/>
                <a:gd name="T33" fmla="*/ 6 h 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7" h="6">
                  <a:moveTo>
                    <a:pt x="6" y="3"/>
                  </a:moveTo>
                  <a:lnTo>
                    <a:pt x="6" y="4"/>
                  </a:lnTo>
                  <a:lnTo>
                    <a:pt x="5" y="5"/>
                  </a:lnTo>
                  <a:lnTo>
                    <a:pt x="2" y="5"/>
                  </a:lnTo>
                  <a:lnTo>
                    <a:pt x="1" y="4"/>
                  </a:lnTo>
                  <a:lnTo>
                    <a:pt x="0" y="2"/>
                  </a:lnTo>
                  <a:lnTo>
                    <a:pt x="1" y="0"/>
                  </a:lnTo>
                  <a:lnTo>
                    <a:pt x="3" y="0"/>
                  </a:lnTo>
                  <a:lnTo>
                    <a:pt x="5" y="1"/>
                  </a:lnTo>
                  <a:lnTo>
                    <a:pt x="6" y="3"/>
                  </a:lnTo>
                </a:path>
              </a:pathLst>
            </a:custGeom>
            <a:noFill/>
            <a:ln w="12700" cap="rnd" cmpd="sng">
              <a:solidFill>
                <a:srgbClr val="FFFFFF"/>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en-US" sz="1477" dirty="0"/>
            </a:p>
          </p:txBody>
        </p:sp>
        <p:sp>
          <p:nvSpPr>
            <p:cNvPr id="40013" name="Freeform 64"/>
            <p:cNvSpPr>
              <a:spLocks/>
            </p:cNvSpPr>
            <p:nvPr/>
          </p:nvSpPr>
          <p:spPr bwMode="auto">
            <a:xfrm>
              <a:off x="697" y="2463"/>
              <a:ext cx="9" cy="6"/>
            </a:xfrm>
            <a:custGeom>
              <a:avLst/>
              <a:gdLst>
                <a:gd name="T0" fmla="*/ 14 w 8"/>
                <a:gd name="T1" fmla="*/ 2 h 6"/>
                <a:gd name="T2" fmla="*/ 11 w 8"/>
                <a:gd name="T3" fmla="*/ 4 h 6"/>
                <a:gd name="T4" fmla="*/ 2 w 8"/>
                <a:gd name="T5" fmla="*/ 5 h 6"/>
                <a:gd name="T6" fmla="*/ 1 w 8"/>
                <a:gd name="T7" fmla="*/ 4 h 6"/>
                <a:gd name="T8" fmla="*/ 0 w 8"/>
                <a:gd name="T9" fmla="*/ 2 h 6"/>
                <a:gd name="T10" fmla="*/ 2 w 8"/>
                <a:gd name="T11" fmla="*/ 1 h 6"/>
                <a:gd name="T12" fmla="*/ 10 w 8"/>
                <a:gd name="T13" fmla="*/ 0 h 6"/>
                <a:gd name="T14" fmla="*/ 12 w 8"/>
                <a:gd name="T15" fmla="*/ 1 h 6"/>
                <a:gd name="T16" fmla="*/ 14 w 8"/>
                <a:gd name="T17" fmla="*/ 2 h 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8"/>
                <a:gd name="T28" fmla="*/ 0 h 6"/>
                <a:gd name="T29" fmla="*/ 8 w 8"/>
                <a:gd name="T30" fmla="*/ 6 h 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8" h="6">
                  <a:moveTo>
                    <a:pt x="7" y="2"/>
                  </a:moveTo>
                  <a:lnTo>
                    <a:pt x="5" y="4"/>
                  </a:lnTo>
                  <a:lnTo>
                    <a:pt x="2" y="5"/>
                  </a:lnTo>
                  <a:lnTo>
                    <a:pt x="1" y="4"/>
                  </a:lnTo>
                  <a:lnTo>
                    <a:pt x="0" y="2"/>
                  </a:lnTo>
                  <a:lnTo>
                    <a:pt x="2" y="1"/>
                  </a:lnTo>
                  <a:lnTo>
                    <a:pt x="4" y="0"/>
                  </a:lnTo>
                  <a:lnTo>
                    <a:pt x="6" y="1"/>
                  </a:lnTo>
                  <a:lnTo>
                    <a:pt x="7" y="2"/>
                  </a:lnTo>
                </a:path>
              </a:pathLst>
            </a:custGeom>
            <a:solidFill>
              <a:srgbClr val="000000"/>
            </a:solidFill>
            <a:ln w="12700" cap="rnd" cmpd="sng">
              <a:solidFill>
                <a:srgbClr val="FFFFFF"/>
              </a:solidFill>
              <a:prstDash val="solid"/>
              <a:round/>
              <a:headEnd type="none" w="med" len="med"/>
              <a:tailEnd type="none" w="med" len="med"/>
            </a:ln>
          </p:spPr>
          <p:txBody>
            <a:bodyPr/>
            <a:lstStyle/>
            <a:p>
              <a:endParaRPr lang="en-US" sz="1477" dirty="0"/>
            </a:p>
          </p:txBody>
        </p:sp>
        <p:sp>
          <p:nvSpPr>
            <p:cNvPr id="40014" name="Freeform 65"/>
            <p:cNvSpPr>
              <a:spLocks/>
            </p:cNvSpPr>
            <p:nvPr/>
          </p:nvSpPr>
          <p:spPr bwMode="auto">
            <a:xfrm>
              <a:off x="697" y="2463"/>
              <a:ext cx="9" cy="6"/>
            </a:xfrm>
            <a:custGeom>
              <a:avLst/>
              <a:gdLst>
                <a:gd name="T0" fmla="*/ 14 w 8"/>
                <a:gd name="T1" fmla="*/ 2 h 6"/>
                <a:gd name="T2" fmla="*/ 11 w 8"/>
                <a:gd name="T3" fmla="*/ 4 h 6"/>
                <a:gd name="T4" fmla="*/ 2 w 8"/>
                <a:gd name="T5" fmla="*/ 5 h 6"/>
                <a:gd name="T6" fmla="*/ 1 w 8"/>
                <a:gd name="T7" fmla="*/ 4 h 6"/>
                <a:gd name="T8" fmla="*/ 0 w 8"/>
                <a:gd name="T9" fmla="*/ 2 h 6"/>
                <a:gd name="T10" fmla="*/ 2 w 8"/>
                <a:gd name="T11" fmla="*/ 1 h 6"/>
                <a:gd name="T12" fmla="*/ 10 w 8"/>
                <a:gd name="T13" fmla="*/ 0 h 6"/>
                <a:gd name="T14" fmla="*/ 12 w 8"/>
                <a:gd name="T15" fmla="*/ 1 h 6"/>
                <a:gd name="T16" fmla="*/ 14 w 8"/>
                <a:gd name="T17" fmla="*/ 2 h 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8"/>
                <a:gd name="T28" fmla="*/ 0 h 6"/>
                <a:gd name="T29" fmla="*/ 8 w 8"/>
                <a:gd name="T30" fmla="*/ 6 h 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8" h="6">
                  <a:moveTo>
                    <a:pt x="7" y="2"/>
                  </a:moveTo>
                  <a:lnTo>
                    <a:pt x="5" y="4"/>
                  </a:lnTo>
                  <a:lnTo>
                    <a:pt x="2" y="5"/>
                  </a:lnTo>
                  <a:lnTo>
                    <a:pt x="1" y="4"/>
                  </a:lnTo>
                  <a:lnTo>
                    <a:pt x="0" y="2"/>
                  </a:lnTo>
                  <a:lnTo>
                    <a:pt x="2" y="1"/>
                  </a:lnTo>
                  <a:lnTo>
                    <a:pt x="4" y="0"/>
                  </a:lnTo>
                  <a:lnTo>
                    <a:pt x="6" y="1"/>
                  </a:lnTo>
                  <a:lnTo>
                    <a:pt x="7" y="2"/>
                  </a:lnTo>
                </a:path>
              </a:pathLst>
            </a:custGeom>
            <a:noFill/>
            <a:ln w="12700" cap="rnd" cmpd="sng">
              <a:solidFill>
                <a:srgbClr val="FFFFFF"/>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en-US" sz="1477" dirty="0"/>
            </a:p>
          </p:txBody>
        </p:sp>
        <p:sp>
          <p:nvSpPr>
            <p:cNvPr id="40015" name="Freeform 66"/>
            <p:cNvSpPr>
              <a:spLocks/>
            </p:cNvSpPr>
            <p:nvPr/>
          </p:nvSpPr>
          <p:spPr bwMode="auto">
            <a:xfrm>
              <a:off x="699" y="2446"/>
              <a:ext cx="7" cy="8"/>
            </a:xfrm>
            <a:custGeom>
              <a:avLst/>
              <a:gdLst>
                <a:gd name="T0" fmla="*/ 13 w 6"/>
                <a:gd name="T1" fmla="*/ 3 h 8"/>
                <a:gd name="T2" fmla="*/ 11 w 6"/>
                <a:gd name="T3" fmla="*/ 6 h 8"/>
                <a:gd name="T4" fmla="*/ 9 w 6"/>
                <a:gd name="T5" fmla="*/ 7 h 8"/>
                <a:gd name="T6" fmla="*/ 0 w 6"/>
                <a:gd name="T7" fmla="*/ 6 h 8"/>
                <a:gd name="T8" fmla="*/ 0 w 6"/>
                <a:gd name="T9" fmla="*/ 3 h 8"/>
                <a:gd name="T10" fmla="*/ 0 w 6"/>
                <a:gd name="T11" fmla="*/ 1 h 8"/>
                <a:gd name="T12" fmla="*/ 1 w 6"/>
                <a:gd name="T13" fmla="*/ 0 h 8"/>
                <a:gd name="T14" fmla="*/ 11 w 6"/>
                <a:gd name="T15" fmla="*/ 1 h 8"/>
                <a:gd name="T16" fmla="*/ 13 w 6"/>
                <a:gd name="T17" fmla="*/ 3 h 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
                <a:gd name="T28" fmla="*/ 0 h 8"/>
                <a:gd name="T29" fmla="*/ 6 w 6"/>
                <a:gd name="T30" fmla="*/ 8 h 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 h="8">
                  <a:moveTo>
                    <a:pt x="5" y="3"/>
                  </a:moveTo>
                  <a:lnTo>
                    <a:pt x="4" y="6"/>
                  </a:lnTo>
                  <a:lnTo>
                    <a:pt x="3" y="7"/>
                  </a:lnTo>
                  <a:lnTo>
                    <a:pt x="0" y="6"/>
                  </a:lnTo>
                  <a:lnTo>
                    <a:pt x="0" y="3"/>
                  </a:lnTo>
                  <a:lnTo>
                    <a:pt x="0" y="1"/>
                  </a:lnTo>
                  <a:lnTo>
                    <a:pt x="1" y="0"/>
                  </a:lnTo>
                  <a:lnTo>
                    <a:pt x="4" y="1"/>
                  </a:lnTo>
                  <a:lnTo>
                    <a:pt x="5" y="3"/>
                  </a:lnTo>
                </a:path>
              </a:pathLst>
            </a:custGeom>
            <a:solidFill>
              <a:srgbClr val="000000"/>
            </a:solidFill>
            <a:ln w="12700" cap="rnd" cmpd="sng">
              <a:solidFill>
                <a:srgbClr val="FFFFFF"/>
              </a:solidFill>
              <a:prstDash val="solid"/>
              <a:round/>
              <a:headEnd type="none" w="med" len="med"/>
              <a:tailEnd type="none" w="med" len="med"/>
            </a:ln>
          </p:spPr>
          <p:txBody>
            <a:bodyPr/>
            <a:lstStyle/>
            <a:p>
              <a:endParaRPr lang="en-US" sz="1477" dirty="0"/>
            </a:p>
          </p:txBody>
        </p:sp>
        <p:sp>
          <p:nvSpPr>
            <p:cNvPr id="40016" name="Freeform 67"/>
            <p:cNvSpPr>
              <a:spLocks/>
            </p:cNvSpPr>
            <p:nvPr/>
          </p:nvSpPr>
          <p:spPr bwMode="auto">
            <a:xfrm>
              <a:off x="699" y="2446"/>
              <a:ext cx="7" cy="8"/>
            </a:xfrm>
            <a:custGeom>
              <a:avLst/>
              <a:gdLst>
                <a:gd name="T0" fmla="*/ 13 w 6"/>
                <a:gd name="T1" fmla="*/ 3 h 8"/>
                <a:gd name="T2" fmla="*/ 11 w 6"/>
                <a:gd name="T3" fmla="*/ 6 h 8"/>
                <a:gd name="T4" fmla="*/ 9 w 6"/>
                <a:gd name="T5" fmla="*/ 7 h 8"/>
                <a:gd name="T6" fmla="*/ 0 w 6"/>
                <a:gd name="T7" fmla="*/ 6 h 8"/>
                <a:gd name="T8" fmla="*/ 0 w 6"/>
                <a:gd name="T9" fmla="*/ 3 h 8"/>
                <a:gd name="T10" fmla="*/ 0 w 6"/>
                <a:gd name="T11" fmla="*/ 1 h 8"/>
                <a:gd name="T12" fmla="*/ 1 w 6"/>
                <a:gd name="T13" fmla="*/ 0 h 8"/>
                <a:gd name="T14" fmla="*/ 11 w 6"/>
                <a:gd name="T15" fmla="*/ 1 h 8"/>
                <a:gd name="T16" fmla="*/ 13 w 6"/>
                <a:gd name="T17" fmla="*/ 3 h 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
                <a:gd name="T28" fmla="*/ 0 h 8"/>
                <a:gd name="T29" fmla="*/ 6 w 6"/>
                <a:gd name="T30" fmla="*/ 8 h 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 h="8">
                  <a:moveTo>
                    <a:pt x="5" y="3"/>
                  </a:moveTo>
                  <a:lnTo>
                    <a:pt x="4" y="6"/>
                  </a:lnTo>
                  <a:lnTo>
                    <a:pt x="3" y="7"/>
                  </a:lnTo>
                  <a:lnTo>
                    <a:pt x="0" y="6"/>
                  </a:lnTo>
                  <a:lnTo>
                    <a:pt x="0" y="3"/>
                  </a:lnTo>
                  <a:lnTo>
                    <a:pt x="0" y="1"/>
                  </a:lnTo>
                  <a:lnTo>
                    <a:pt x="1" y="0"/>
                  </a:lnTo>
                  <a:lnTo>
                    <a:pt x="4" y="1"/>
                  </a:lnTo>
                  <a:lnTo>
                    <a:pt x="5" y="3"/>
                  </a:lnTo>
                </a:path>
              </a:pathLst>
            </a:custGeom>
            <a:noFill/>
            <a:ln w="12700" cap="rnd" cmpd="sng">
              <a:solidFill>
                <a:srgbClr val="FFFFFF"/>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en-US" sz="1477" dirty="0"/>
            </a:p>
          </p:txBody>
        </p:sp>
        <p:sp>
          <p:nvSpPr>
            <p:cNvPr id="40017" name="Freeform 68"/>
            <p:cNvSpPr>
              <a:spLocks/>
            </p:cNvSpPr>
            <p:nvPr/>
          </p:nvSpPr>
          <p:spPr bwMode="auto">
            <a:xfrm>
              <a:off x="708" y="2434"/>
              <a:ext cx="8" cy="6"/>
            </a:xfrm>
            <a:custGeom>
              <a:avLst/>
              <a:gdLst>
                <a:gd name="T0" fmla="*/ 13 w 7"/>
                <a:gd name="T1" fmla="*/ 2 h 6"/>
                <a:gd name="T2" fmla="*/ 13 w 7"/>
                <a:gd name="T3" fmla="*/ 4 h 6"/>
                <a:gd name="T4" fmla="*/ 11 w 7"/>
                <a:gd name="T5" fmla="*/ 5 h 6"/>
                <a:gd name="T6" fmla="*/ 2 w 7"/>
                <a:gd name="T7" fmla="*/ 5 h 6"/>
                <a:gd name="T8" fmla="*/ 1 w 7"/>
                <a:gd name="T9" fmla="*/ 3 h 6"/>
                <a:gd name="T10" fmla="*/ 0 w 7"/>
                <a:gd name="T11" fmla="*/ 1 h 6"/>
                <a:gd name="T12" fmla="*/ 1 w 7"/>
                <a:gd name="T13" fmla="*/ 0 h 6"/>
                <a:gd name="T14" fmla="*/ 10 w 7"/>
                <a:gd name="T15" fmla="*/ 0 h 6"/>
                <a:gd name="T16" fmla="*/ 11 w 7"/>
                <a:gd name="T17" fmla="*/ 1 h 6"/>
                <a:gd name="T18" fmla="*/ 13 w 7"/>
                <a:gd name="T19" fmla="*/ 2 h 6"/>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7"/>
                <a:gd name="T31" fmla="*/ 0 h 6"/>
                <a:gd name="T32" fmla="*/ 7 w 7"/>
                <a:gd name="T33" fmla="*/ 6 h 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7" h="6">
                  <a:moveTo>
                    <a:pt x="6" y="2"/>
                  </a:moveTo>
                  <a:lnTo>
                    <a:pt x="6" y="4"/>
                  </a:lnTo>
                  <a:lnTo>
                    <a:pt x="5" y="5"/>
                  </a:lnTo>
                  <a:lnTo>
                    <a:pt x="2" y="5"/>
                  </a:lnTo>
                  <a:lnTo>
                    <a:pt x="1" y="3"/>
                  </a:lnTo>
                  <a:lnTo>
                    <a:pt x="0" y="1"/>
                  </a:lnTo>
                  <a:lnTo>
                    <a:pt x="1" y="0"/>
                  </a:lnTo>
                  <a:lnTo>
                    <a:pt x="4" y="0"/>
                  </a:lnTo>
                  <a:lnTo>
                    <a:pt x="5" y="1"/>
                  </a:lnTo>
                  <a:lnTo>
                    <a:pt x="6" y="2"/>
                  </a:lnTo>
                </a:path>
              </a:pathLst>
            </a:custGeom>
            <a:solidFill>
              <a:srgbClr val="000000"/>
            </a:solidFill>
            <a:ln w="12700" cap="rnd" cmpd="sng">
              <a:solidFill>
                <a:srgbClr val="FFFFFF"/>
              </a:solidFill>
              <a:prstDash val="solid"/>
              <a:round/>
              <a:headEnd type="none" w="med" len="med"/>
              <a:tailEnd type="none" w="med" len="med"/>
            </a:ln>
          </p:spPr>
          <p:txBody>
            <a:bodyPr/>
            <a:lstStyle/>
            <a:p>
              <a:endParaRPr lang="en-US" sz="1477" dirty="0"/>
            </a:p>
          </p:txBody>
        </p:sp>
        <p:sp>
          <p:nvSpPr>
            <p:cNvPr id="40018" name="Freeform 69"/>
            <p:cNvSpPr>
              <a:spLocks/>
            </p:cNvSpPr>
            <p:nvPr/>
          </p:nvSpPr>
          <p:spPr bwMode="auto">
            <a:xfrm>
              <a:off x="708" y="2434"/>
              <a:ext cx="8" cy="6"/>
            </a:xfrm>
            <a:custGeom>
              <a:avLst/>
              <a:gdLst>
                <a:gd name="T0" fmla="*/ 13 w 7"/>
                <a:gd name="T1" fmla="*/ 2 h 6"/>
                <a:gd name="T2" fmla="*/ 13 w 7"/>
                <a:gd name="T3" fmla="*/ 4 h 6"/>
                <a:gd name="T4" fmla="*/ 11 w 7"/>
                <a:gd name="T5" fmla="*/ 5 h 6"/>
                <a:gd name="T6" fmla="*/ 2 w 7"/>
                <a:gd name="T7" fmla="*/ 5 h 6"/>
                <a:gd name="T8" fmla="*/ 1 w 7"/>
                <a:gd name="T9" fmla="*/ 3 h 6"/>
                <a:gd name="T10" fmla="*/ 0 w 7"/>
                <a:gd name="T11" fmla="*/ 1 h 6"/>
                <a:gd name="T12" fmla="*/ 1 w 7"/>
                <a:gd name="T13" fmla="*/ 0 h 6"/>
                <a:gd name="T14" fmla="*/ 10 w 7"/>
                <a:gd name="T15" fmla="*/ 0 h 6"/>
                <a:gd name="T16" fmla="*/ 11 w 7"/>
                <a:gd name="T17" fmla="*/ 1 h 6"/>
                <a:gd name="T18" fmla="*/ 13 w 7"/>
                <a:gd name="T19" fmla="*/ 2 h 6"/>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7"/>
                <a:gd name="T31" fmla="*/ 0 h 6"/>
                <a:gd name="T32" fmla="*/ 7 w 7"/>
                <a:gd name="T33" fmla="*/ 6 h 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7" h="6">
                  <a:moveTo>
                    <a:pt x="6" y="2"/>
                  </a:moveTo>
                  <a:lnTo>
                    <a:pt x="6" y="4"/>
                  </a:lnTo>
                  <a:lnTo>
                    <a:pt x="5" y="5"/>
                  </a:lnTo>
                  <a:lnTo>
                    <a:pt x="2" y="5"/>
                  </a:lnTo>
                  <a:lnTo>
                    <a:pt x="1" y="3"/>
                  </a:lnTo>
                  <a:lnTo>
                    <a:pt x="0" y="1"/>
                  </a:lnTo>
                  <a:lnTo>
                    <a:pt x="1" y="0"/>
                  </a:lnTo>
                  <a:lnTo>
                    <a:pt x="4" y="0"/>
                  </a:lnTo>
                  <a:lnTo>
                    <a:pt x="5" y="1"/>
                  </a:lnTo>
                  <a:lnTo>
                    <a:pt x="6" y="2"/>
                  </a:lnTo>
                </a:path>
              </a:pathLst>
            </a:custGeom>
            <a:noFill/>
            <a:ln w="12700" cap="rnd" cmpd="sng">
              <a:solidFill>
                <a:srgbClr val="FFFFFF"/>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en-US" sz="1477" dirty="0"/>
            </a:p>
          </p:txBody>
        </p:sp>
        <p:sp>
          <p:nvSpPr>
            <p:cNvPr id="40019" name="Freeform 70"/>
            <p:cNvSpPr>
              <a:spLocks/>
            </p:cNvSpPr>
            <p:nvPr/>
          </p:nvSpPr>
          <p:spPr bwMode="auto">
            <a:xfrm>
              <a:off x="722" y="2420"/>
              <a:ext cx="7" cy="8"/>
            </a:xfrm>
            <a:custGeom>
              <a:avLst/>
              <a:gdLst>
                <a:gd name="T0" fmla="*/ 13 w 6"/>
                <a:gd name="T1" fmla="*/ 3 h 8"/>
                <a:gd name="T2" fmla="*/ 11 w 6"/>
                <a:gd name="T3" fmla="*/ 5 h 8"/>
                <a:gd name="T4" fmla="*/ 2 w 6"/>
                <a:gd name="T5" fmla="*/ 7 h 8"/>
                <a:gd name="T6" fmla="*/ 0 w 6"/>
                <a:gd name="T7" fmla="*/ 6 h 8"/>
                <a:gd name="T8" fmla="*/ 0 w 6"/>
                <a:gd name="T9" fmla="*/ 4 h 8"/>
                <a:gd name="T10" fmla="*/ 0 w 6"/>
                <a:gd name="T11" fmla="*/ 3 h 8"/>
                <a:gd name="T12" fmla="*/ 1 w 6"/>
                <a:gd name="T13" fmla="*/ 1 h 8"/>
                <a:gd name="T14" fmla="*/ 9 w 6"/>
                <a:gd name="T15" fmla="*/ 0 h 8"/>
                <a:gd name="T16" fmla="*/ 13 w 6"/>
                <a:gd name="T17" fmla="*/ 2 h 8"/>
                <a:gd name="T18" fmla="*/ 13 w 6"/>
                <a:gd name="T19" fmla="*/ 3 h 8"/>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6"/>
                <a:gd name="T31" fmla="*/ 0 h 8"/>
                <a:gd name="T32" fmla="*/ 6 w 6"/>
                <a:gd name="T33" fmla="*/ 8 h 8"/>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6" h="8">
                  <a:moveTo>
                    <a:pt x="5" y="3"/>
                  </a:moveTo>
                  <a:lnTo>
                    <a:pt x="4" y="5"/>
                  </a:lnTo>
                  <a:lnTo>
                    <a:pt x="2" y="7"/>
                  </a:lnTo>
                  <a:lnTo>
                    <a:pt x="0" y="6"/>
                  </a:lnTo>
                  <a:lnTo>
                    <a:pt x="0" y="4"/>
                  </a:lnTo>
                  <a:lnTo>
                    <a:pt x="0" y="3"/>
                  </a:lnTo>
                  <a:lnTo>
                    <a:pt x="1" y="1"/>
                  </a:lnTo>
                  <a:lnTo>
                    <a:pt x="3" y="0"/>
                  </a:lnTo>
                  <a:lnTo>
                    <a:pt x="5" y="2"/>
                  </a:lnTo>
                  <a:lnTo>
                    <a:pt x="5" y="3"/>
                  </a:lnTo>
                </a:path>
              </a:pathLst>
            </a:custGeom>
            <a:solidFill>
              <a:srgbClr val="000000"/>
            </a:solidFill>
            <a:ln w="12700" cap="rnd" cmpd="sng">
              <a:solidFill>
                <a:srgbClr val="FFFFFF"/>
              </a:solidFill>
              <a:prstDash val="solid"/>
              <a:round/>
              <a:headEnd type="none" w="med" len="med"/>
              <a:tailEnd type="none" w="med" len="med"/>
            </a:ln>
          </p:spPr>
          <p:txBody>
            <a:bodyPr/>
            <a:lstStyle/>
            <a:p>
              <a:endParaRPr lang="en-US" sz="1477" dirty="0"/>
            </a:p>
          </p:txBody>
        </p:sp>
        <p:sp>
          <p:nvSpPr>
            <p:cNvPr id="40020" name="Freeform 71"/>
            <p:cNvSpPr>
              <a:spLocks/>
            </p:cNvSpPr>
            <p:nvPr/>
          </p:nvSpPr>
          <p:spPr bwMode="auto">
            <a:xfrm>
              <a:off x="722" y="2420"/>
              <a:ext cx="7" cy="8"/>
            </a:xfrm>
            <a:custGeom>
              <a:avLst/>
              <a:gdLst>
                <a:gd name="T0" fmla="*/ 13 w 6"/>
                <a:gd name="T1" fmla="*/ 3 h 8"/>
                <a:gd name="T2" fmla="*/ 11 w 6"/>
                <a:gd name="T3" fmla="*/ 5 h 8"/>
                <a:gd name="T4" fmla="*/ 2 w 6"/>
                <a:gd name="T5" fmla="*/ 7 h 8"/>
                <a:gd name="T6" fmla="*/ 0 w 6"/>
                <a:gd name="T7" fmla="*/ 6 h 8"/>
                <a:gd name="T8" fmla="*/ 0 w 6"/>
                <a:gd name="T9" fmla="*/ 4 h 8"/>
                <a:gd name="T10" fmla="*/ 0 w 6"/>
                <a:gd name="T11" fmla="*/ 3 h 8"/>
                <a:gd name="T12" fmla="*/ 1 w 6"/>
                <a:gd name="T13" fmla="*/ 1 h 8"/>
                <a:gd name="T14" fmla="*/ 9 w 6"/>
                <a:gd name="T15" fmla="*/ 0 h 8"/>
                <a:gd name="T16" fmla="*/ 13 w 6"/>
                <a:gd name="T17" fmla="*/ 2 h 8"/>
                <a:gd name="T18" fmla="*/ 13 w 6"/>
                <a:gd name="T19" fmla="*/ 3 h 8"/>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6"/>
                <a:gd name="T31" fmla="*/ 0 h 8"/>
                <a:gd name="T32" fmla="*/ 6 w 6"/>
                <a:gd name="T33" fmla="*/ 8 h 8"/>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6" h="8">
                  <a:moveTo>
                    <a:pt x="5" y="3"/>
                  </a:moveTo>
                  <a:lnTo>
                    <a:pt x="4" y="5"/>
                  </a:lnTo>
                  <a:lnTo>
                    <a:pt x="2" y="7"/>
                  </a:lnTo>
                  <a:lnTo>
                    <a:pt x="0" y="6"/>
                  </a:lnTo>
                  <a:lnTo>
                    <a:pt x="0" y="4"/>
                  </a:lnTo>
                  <a:lnTo>
                    <a:pt x="0" y="3"/>
                  </a:lnTo>
                  <a:lnTo>
                    <a:pt x="1" y="1"/>
                  </a:lnTo>
                  <a:lnTo>
                    <a:pt x="3" y="0"/>
                  </a:lnTo>
                  <a:lnTo>
                    <a:pt x="5" y="2"/>
                  </a:lnTo>
                  <a:lnTo>
                    <a:pt x="5" y="3"/>
                  </a:lnTo>
                </a:path>
              </a:pathLst>
            </a:custGeom>
            <a:noFill/>
            <a:ln w="12700" cap="rnd" cmpd="sng">
              <a:solidFill>
                <a:srgbClr val="FFFFFF"/>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en-US" sz="1477" dirty="0"/>
            </a:p>
          </p:txBody>
        </p:sp>
        <p:sp>
          <p:nvSpPr>
            <p:cNvPr id="40021" name="Freeform 72"/>
            <p:cNvSpPr>
              <a:spLocks/>
            </p:cNvSpPr>
            <p:nvPr/>
          </p:nvSpPr>
          <p:spPr bwMode="auto">
            <a:xfrm>
              <a:off x="735" y="2411"/>
              <a:ext cx="8" cy="6"/>
            </a:xfrm>
            <a:custGeom>
              <a:avLst/>
              <a:gdLst>
                <a:gd name="T0" fmla="*/ 13 w 7"/>
                <a:gd name="T1" fmla="*/ 3 h 6"/>
                <a:gd name="T2" fmla="*/ 13 w 7"/>
                <a:gd name="T3" fmla="*/ 4 h 6"/>
                <a:gd name="T4" fmla="*/ 11 w 7"/>
                <a:gd name="T5" fmla="*/ 5 h 6"/>
                <a:gd name="T6" fmla="*/ 2 w 7"/>
                <a:gd name="T7" fmla="*/ 5 h 6"/>
                <a:gd name="T8" fmla="*/ 1 w 7"/>
                <a:gd name="T9" fmla="*/ 3 h 6"/>
                <a:gd name="T10" fmla="*/ 0 w 7"/>
                <a:gd name="T11" fmla="*/ 2 h 6"/>
                <a:gd name="T12" fmla="*/ 1 w 7"/>
                <a:gd name="T13" fmla="*/ 0 h 6"/>
                <a:gd name="T14" fmla="*/ 10 w 7"/>
                <a:gd name="T15" fmla="*/ 0 h 6"/>
                <a:gd name="T16" fmla="*/ 11 w 7"/>
                <a:gd name="T17" fmla="*/ 0 h 6"/>
                <a:gd name="T18" fmla="*/ 13 w 7"/>
                <a:gd name="T19" fmla="*/ 3 h 6"/>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7"/>
                <a:gd name="T31" fmla="*/ 0 h 6"/>
                <a:gd name="T32" fmla="*/ 7 w 7"/>
                <a:gd name="T33" fmla="*/ 6 h 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7" h="6">
                  <a:moveTo>
                    <a:pt x="6" y="3"/>
                  </a:moveTo>
                  <a:lnTo>
                    <a:pt x="6" y="4"/>
                  </a:lnTo>
                  <a:lnTo>
                    <a:pt x="5" y="5"/>
                  </a:lnTo>
                  <a:lnTo>
                    <a:pt x="2" y="5"/>
                  </a:lnTo>
                  <a:lnTo>
                    <a:pt x="1" y="3"/>
                  </a:lnTo>
                  <a:lnTo>
                    <a:pt x="0" y="2"/>
                  </a:lnTo>
                  <a:lnTo>
                    <a:pt x="1" y="0"/>
                  </a:lnTo>
                  <a:lnTo>
                    <a:pt x="4" y="0"/>
                  </a:lnTo>
                  <a:lnTo>
                    <a:pt x="5" y="0"/>
                  </a:lnTo>
                  <a:lnTo>
                    <a:pt x="6" y="3"/>
                  </a:lnTo>
                </a:path>
              </a:pathLst>
            </a:custGeom>
            <a:solidFill>
              <a:srgbClr val="000000"/>
            </a:solidFill>
            <a:ln w="12700" cap="rnd" cmpd="sng">
              <a:solidFill>
                <a:srgbClr val="FFFFFF"/>
              </a:solidFill>
              <a:prstDash val="solid"/>
              <a:round/>
              <a:headEnd type="none" w="med" len="med"/>
              <a:tailEnd type="none" w="med" len="med"/>
            </a:ln>
          </p:spPr>
          <p:txBody>
            <a:bodyPr/>
            <a:lstStyle/>
            <a:p>
              <a:endParaRPr lang="en-US" sz="1477" dirty="0"/>
            </a:p>
          </p:txBody>
        </p:sp>
        <p:sp>
          <p:nvSpPr>
            <p:cNvPr id="40022" name="Freeform 73"/>
            <p:cNvSpPr>
              <a:spLocks/>
            </p:cNvSpPr>
            <p:nvPr/>
          </p:nvSpPr>
          <p:spPr bwMode="auto">
            <a:xfrm>
              <a:off x="735" y="2411"/>
              <a:ext cx="8" cy="6"/>
            </a:xfrm>
            <a:custGeom>
              <a:avLst/>
              <a:gdLst>
                <a:gd name="T0" fmla="*/ 13 w 7"/>
                <a:gd name="T1" fmla="*/ 3 h 6"/>
                <a:gd name="T2" fmla="*/ 13 w 7"/>
                <a:gd name="T3" fmla="*/ 4 h 6"/>
                <a:gd name="T4" fmla="*/ 11 w 7"/>
                <a:gd name="T5" fmla="*/ 5 h 6"/>
                <a:gd name="T6" fmla="*/ 2 w 7"/>
                <a:gd name="T7" fmla="*/ 5 h 6"/>
                <a:gd name="T8" fmla="*/ 1 w 7"/>
                <a:gd name="T9" fmla="*/ 3 h 6"/>
                <a:gd name="T10" fmla="*/ 0 w 7"/>
                <a:gd name="T11" fmla="*/ 2 h 6"/>
                <a:gd name="T12" fmla="*/ 1 w 7"/>
                <a:gd name="T13" fmla="*/ 0 h 6"/>
                <a:gd name="T14" fmla="*/ 10 w 7"/>
                <a:gd name="T15" fmla="*/ 0 h 6"/>
                <a:gd name="T16" fmla="*/ 11 w 7"/>
                <a:gd name="T17" fmla="*/ 0 h 6"/>
                <a:gd name="T18" fmla="*/ 13 w 7"/>
                <a:gd name="T19" fmla="*/ 3 h 6"/>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7"/>
                <a:gd name="T31" fmla="*/ 0 h 6"/>
                <a:gd name="T32" fmla="*/ 7 w 7"/>
                <a:gd name="T33" fmla="*/ 6 h 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7" h="6">
                  <a:moveTo>
                    <a:pt x="6" y="3"/>
                  </a:moveTo>
                  <a:lnTo>
                    <a:pt x="6" y="4"/>
                  </a:lnTo>
                  <a:lnTo>
                    <a:pt x="5" y="5"/>
                  </a:lnTo>
                  <a:lnTo>
                    <a:pt x="2" y="5"/>
                  </a:lnTo>
                  <a:lnTo>
                    <a:pt x="1" y="3"/>
                  </a:lnTo>
                  <a:lnTo>
                    <a:pt x="0" y="2"/>
                  </a:lnTo>
                  <a:lnTo>
                    <a:pt x="1" y="0"/>
                  </a:lnTo>
                  <a:lnTo>
                    <a:pt x="4" y="0"/>
                  </a:lnTo>
                  <a:lnTo>
                    <a:pt x="5" y="0"/>
                  </a:lnTo>
                  <a:lnTo>
                    <a:pt x="6" y="3"/>
                  </a:lnTo>
                </a:path>
              </a:pathLst>
            </a:custGeom>
            <a:noFill/>
            <a:ln w="12700" cap="rnd" cmpd="sng">
              <a:solidFill>
                <a:srgbClr val="FFFFFF"/>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en-US" sz="1477" dirty="0"/>
            </a:p>
          </p:txBody>
        </p:sp>
        <p:sp>
          <p:nvSpPr>
            <p:cNvPr id="40023" name="Freeform 74"/>
            <p:cNvSpPr>
              <a:spLocks/>
            </p:cNvSpPr>
            <p:nvPr/>
          </p:nvSpPr>
          <p:spPr bwMode="auto">
            <a:xfrm>
              <a:off x="752" y="2401"/>
              <a:ext cx="5" cy="6"/>
            </a:xfrm>
            <a:custGeom>
              <a:avLst/>
              <a:gdLst>
                <a:gd name="T0" fmla="*/ 13 w 4"/>
                <a:gd name="T1" fmla="*/ 2 h 6"/>
                <a:gd name="T2" fmla="*/ 10 w 4"/>
                <a:gd name="T3" fmla="*/ 4 h 6"/>
                <a:gd name="T4" fmla="*/ 1 w 4"/>
                <a:gd name="T5" fmla="*/ 5 h 6"/>
                <a:gd name="T6" fmla="*/ 0 w 4"/>
                <a:gd name="T7" fmla="*/ 4 h 6"/>
                <a:gd name="T8" fmla="*/ 0 w 4"/>
                <a:gd name="T9" fmla="*/ 2 h 6"/>
                <a:gd name="T10" fmla="*/ 1 w 4"/>
                <a:gd name="T11" fmla="*/ 1 h 6"/>
                <a:gd name="T12" fmla="*/ 10 w 4"/>
                <a:gd name="T13" fmla="*/ 0 h 6"/>
                <a:gd name="T14" fmla="*/ 13 w 4"/>
                <a:gd name="T15" fmla="*/ 1 h 6"/>
                <a:gd name="T16" fmla="*/ 13 w 4"/>
                <a:gd name="T17" fmla="*/ 2 h 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4"/>
                <a:gd name="T28" fmla="*/ 0 h 6"/>
                <a:gd name="T29" fmla="*/ 4 w 4"/>
                <a:gd name="T30" fmla="*/ 6 h 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4" h="6">
                  <a:moveTo>
                    <a:pt x="3" y="2"/>
                  </a:moveTo>
                  <a:lnTo>
                    <a:pt x="2" y="4"/>
                  </a:lnTo>
                  <a:lnTo>
                    <a:pt x="1" y="5"/>
                  </a:lnTo>
                  <a:lnTo>
                    <a:pt x="0" y="4"/>
                  </a:lnTo>
                  <a:lnTo>
                    <a:pt x="0" y="2"/>
                  </a:lnTo>
                  <a:lnTo>
                    <a:pt x="1" y="1"/>
                  </a:lnTo>
                  <a:lnTo>
                    <a:pt x="2" y="0"/>
                  </a:lnTo>
                  <a:lnTo>
                    <a:pt x="3" y="1"/>
                  </a:lnTo>
                  <a:lnTo>
                    <a:pt x="3" y="2"/>
                  </a:lnTo>
                </a:path>
              </a:pathLst>
            </a:custGeom>
            <a:solidFill>
              <a:srgbClr val="000000"/>
            </a:solidFill>
            <a:ln w="12700" cap="rnd" cmpd="sng">
              <a:solidFill>
                <a:srgbClr val="FFFFFF"/>
              </a:solidFill>
              <a:prstDash val="solid"/>
              <a:round/>
              <a:headEnd type="none" w="med" len="med"/>
              <a:tailEnd type="none" w="med" len="med"/>
            </a:ln>
          </p:spPr>
          <p:txBody>
            <a:bodyPr/>
            <a:lstStyle/>
            <a:p>
              <a:endParaRPr lang="en-US" sz="1477" dirty="0"/>
            </a:p>
          </p:txBody>
        </p:sp>
        <p:sp>
          <p:nvSpPr>
            <p:cNvPr id="40024" name="Freeform 75"/>
            <p:cNvSpPr>
              <a:spLocks/>
            </p:cNvSpPr>
            <p:nvPr/>
          </p:nvSpPr>
          <p:spPr bwMode="auto">
            <a:xfrm>
              <a:off x="752" y="2401"/>
              <a:ext cx="5" cy="6"/>
            </a:xfrm>
            <a:custGeom>
              <a:avLst/>
              <a:gdLst>
                <a:gd name="T0" fmla="*/ 13 w 4"/>
                <a:gd name="T1" fmla="*/ 2 h 6"/>
                <a:gd name="T2" fmla="*/ 10 w 4"/>
                <a:gd name="T3" fmla="*/ 4 h 6"/>
                <a:gd name="T4" fmla="*/ 1 w 4"/>
                <a:gd name="T5" fmla="*/ 5 h 6"/>
                <a:gd name="T6" fmla="*/ 0 w 4"/>
                <a:gd name="T7" fmla="*/ 4 h 6"/>
                <a:gd name="T8" fmla="*/ 0 w 4"/>
                <a:gd name="T9" fmla="*/ 2 h 6"/>
                <a:gd name="T10" fmla="*/ 1 w 4"/>
                <a:gd name="T11" fmla="*/ 1 h 6"/>
                <a:gd name="T12" fmla="*/ 10 w 4"/>
                <a:gd name="T13" fmla="*/ 0 h 6"/>
                <a:gd name="T14" fmla="*/ 13 w 4"/>
                <a:gd name="T15" fmla="*/ 1 h 6"/>
                <a:gd name="T16" fmla="*/ 13 w 4"/>
                <a:gd name="T17" fmla="*/ 2 h 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4"/>
                <a:gd name="T28" fmla="*/ 0 h 6"/>
                <a:gd name="T29" fmla="*/ 4 w 4"/>
                <a:gd name="T30" fmla="*/ 6 h 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4" h="6">
                  <a:moveTo>
                    <a:pt x="3" y="2"/>
                  </a:moveTo>
                  <a:lnTo>
                    <a:pt x="2" y="4"/>
                  </a:lnTo>
                  <a:lnTo>
                    <a:pt x="1" y="5"/>
                  </a:lnTo>
                  <a:lnTo>
                    <a:pt x="0" y="4"/>
                  </a:lnTo>
                  <a:lnTo>
                    <a:pt x="0" y="2"/>
                  </a:lnTo>
                  <a:lnTo>
                    <a:pt x="1" y="1"/>
                  </a:lnTo>
                  <a:lnTo>
                    <a:pt x="2" y="0"/>
                  </a:lnTo>
                  <a:lnTo>
                    <a:pt x="3" y="1"/>
                  </a:lnTo>
                  <a:lnTo>
                    <a:pt x="3" y="2"/>
                  </a:lnTo>
                </a:path>
              </a:pathLst>
            </a:custGeom>
            <a:noFill/>
            <a:ln w="12700" cap="rnd" cmpd="sng">
              <a:solidFill>
                <a:srgbClr val="FFFFFF"/>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en-US" sz="1477" dirty="0"/>
            </a:p>
          </p:txBody>
        </p:sp>
        <p:sp>
          <p:nvSpPr>
            <p:cNvPr id="40025" name="Freeform 76"/>
            <p:cNvSpPr>
              <a:spLocks/>
            </p:cNvSpPr>
            <p:nvPr/>
          </p:nvSpPr>
          <p:spPr bwMode="auto">
            <a:xfrm>
              <a:off x="770" y="2393"/>
              <a:ext cx="6" cy="7"/>
            </a:xfrm>
            <a:custGeom>
              <a:avLst/>
              <a:gdLst>
                <a:gd name="T0" fmla="*/ 5 w 6"/>
                <a:gd name="T1" fmla="*/ 3 h 7"/>
                <a:gd name="T2" fmla="*/ 4 w 6"/>
                <a:gd name="T3" fmla="*/ 5 h 7"/>
                <a:gd name="T4" fmla="*/ 3 w 6"/>
                <a:gd name="T5" fmla="*/ 6 h 7"/>
                <a:gd name="T6" fmla="*/ 1 w 6"/>
                <a:gd name="T7" fmla="*/ 5 h 7"/>
                <a:gd name="T8" fmla="*/ 0 w 6"/>
                <a:gd name="T9" fmla="*/ 3 h 7"/>
                <a:gd name="T10" fmla="*/ 1 w 6"/>
                <a:gd name="T11" fmla="*/ 0 h 7"/>
                <a:gd name="T12" fmla="*/ 2 w 6"/>
                <a:gd name="T13" fmla="*/ 0 h 7"/>
                <a:gd name="T14" fmla="*/ 4 w 6"/>
                <a:gd name="T15" fmla="*/ 0 h 7"/>
                <a:gd name="T16" fmla="*/ 5 w 6"/>
                <a:gd name="T17" fmla="*/ 3 h 7"/>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
                <a:gd name="T28" fmla="*/ 0 h 7"/>
                <a:gd name="T29" fmla="*/ 6 w 6"/>
                <a:gd name="T30" fmla="*/ 7 h 7"/>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 h="7">
                  <a:moveTo>
                    <a:pt x="5" y="3"/>
                  </a:moveTo>
                  <a:lnTo>
                    <a:pt x="4" y="5"/>
                  </a:lnTo>
                  <a:lnTo>
                    <a:pt x="3" y="6"/>
                  </a:lnTo>
                  <a:lnTo>
                    <a:pt x="1" y="5"/>
                  </a:lnTo>
                  <a:lnTo>
                    <a:pt x="0" y="3"/>
                  </a:lnTo>
                  <a:lnTo>
                    <a:pt x="1" y="0"/>
                  </a:lnTo>
                  <a:lnTo>
                    <a:pt x="2" y="0"/>
                  </a:lnTo>
                  <a:lnTo>
                    <a:pt x="4" y="0"/>
                  </a:lnTo>
                  <a:lnTo>
                    <a:pt x="5" y="3"/>
                  </a:lnTo>
                </a:path>
              </a:pathLst>
            </a:custGeom>
            <a:solidFill>
              <a:srgbClr val="000000"/>
            </a:solidFill>
            <a:ln w="12700" cap="rnd" cmpd="sng">
              <a:solidFill>
                <a:srgbClr val="FFFFFF"/>
              </a:solidFill>
              <a:prstDash val="solid"/>
              <a:round/>
              <a:headEnd type="none" w="med" len="med"/>
              <a:tailEnd type="none" w="med" len="med"/>
            </a:ln>
          </p:spPr>
          <p:txBody>
            <a:bodyPr/>
            <a:lstStyle/>
            <a:p>
              <a:endParaRPr lang="en-US" sz="1477" dirty="0"/>
            </a:p>
          </p:txBody>
        </p:sp>
        <p:sp>
          <p:nvSpPr>
            <p:cNvPr id="40026" name="Freeform 77"/>
            <p:cNvSpPr>
              <a:spLocks/>
            </p:cNvSpPr>
            <p:nvPr/>
          </p:nvSpPr>
          <p:spPr bwMode="auto">
            <a:xfrm>
              <a:off x="770" y="2393"/>
              <a:ext cx="6" cy="7"/>
            </a:xfrm>
            <a:custGeom>
              <a:avLst/>
              <a:gdLst>
                <a:gd name="T0" fmla="*/ 5 w 6"/>
                <a:gd name="T1" fmla="*/ 3 h 7"/>
                <a:gd name="T2" fmla="*/ 4 w 6"/>
                <a:gd name="T3" fmla="*/ 5 h 7"/>
                <a:gd name="T4" fmla="*/ 3 w 6"/>
                <a:gd name="T5" fmla="*/ 6 h 7"/>
                <a:gd name="T6" fmla="*/ 1 w 6"/>
                <a:gd name="T7" fmla="*/ 5 h 7"/>
                <a:gd name="T8" fmla="*/ 0 w 6"/>
                <a:gd name="T9" fmla="*/ 3 h 7"/>
                <a:gd name="T10" fmla="*/ 1 w 6"/>
                <a:gd name="T11" fmla="*/ 0 h 7"/>
                <a:gd name="T12" fmla="*/ 2 w 6"/>
                <a:gd name="T13" fmla="*/ 0 h 7"/>
                <a:gd name="T14" fmla="*/ 4 w 6"/>
                <a:gd name="T15" fmla="*/ 0 h 7"/>
                <a:gd name="T16" fmla="*/ 5 w 6"/>
                <a:gd name="T17" fmla="*/ 3 h 7"/>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
                <a:gd name="T28" fmla="*/ 0 h 7"/>
                <a:gd name="T29" fmla="*/ 6 w 6"/>
                <a:gd name="T30" fmla="*/ 7 h 7"/>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 h="7">
                  <a:moveTo>
                    <a:pt x="5" y="3"/>
                  </a:moveTo>
                  <a:lnTo>
                    <a:pt x="4" y="5"/>
                  </a:lnTo>
                  <a:lnTo>
                    <a:pt x="3" y="6"/>
                  </a:lnTo>
                  <a:lnTo>
                    <a:pt x="1" y="5"/>
                  </a:lnTo>
                  <a:lnTo>
                    <a:pt x="0" y="3"/>
                  </a:lnTo>
                  <a:lnTo>
                    <a:pt x="1" y="0"/>
                  </a:lnTo>
                  <a:lnTo>
                    <a:pt x="2" y="0"/>
                  </a:lnTo>
                  <a:lnTo>
                    <a:pt x="4" y="0"/>
                  </a:lnTo>
                  <a:lnTo>
                    <a:pt x="5" y="3"/>
                  </a:lnTo>
                </a:path>
              </a:pathLst>
            </a:custGeom>
            <a:noFill/>
            <a:ln w="12700" cap="rnd" cmpd="sng">
              <a:solidFill>
                <a:srgbClr val="FFFFFF"/>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en-US" sz="1477" dirty="0"/>
            </a:p>
          </p:txBody>
        </p:sp>
        <p:sp>
          <p:nvSpPr>
            <p:cNvPr id="40027" name="Freeform 78"/>
            <p:cNvSpPr>
              <a:spLocks/>
            </p:cNvSpPr>
            <p:nvPr/>
          </p:nvSpPr>
          <p:spPr bwMode="auto">
            <a:xfrm>
              <a:off x="714" y="2373"/>
              <a:ext cx="285" cy="190"/>
            </a:xfrm>
            <a:custGeom>
              <a:avLst/>
              <a:gdLst>
                <a:gd name="T0" fmla="*/ 375 w 263"/>
                <a:gd name="T1" fmla="*/ 0 h 190"/>
                <a:gd name="T2" fmla="*/ 0 w 263"/>
                <a:gd name="T3" fmla="*/ 138 h 190"/>
                <a:gd name="T4" fmla="*/ 50 w 263"/>
                <a:gd name="T5" fmla="*/ 189 h 190"/>
                <a:gd name="T6" fmla="*/ 425 w 263"/>
                <a:gd name="T7" fmla="*/ 50 h 190"/>
                <a:gd name="T8" fmla="*/ 375 w 263"/>
                <a:gd name="T9" fmla="*/ 0 h 190"/>
                <a:gd name="T10" fmla="*/ 0 60000 65536"/>
                <a:gd name="T11" fmla="*/ 0 60000 65536"/>
                <a:gd name="T12" fmla="*/ 0 60000 65536"/>
                <a:gd name="T13" fmla="*/ 0 60000 65536"/>
                <a:gd name="T14" fmla="*/ 0 60000 65536"/>
                <a:gd name="T15" fmla="*/ 0 w 263"/>
                <a:gd name="T16" fmla="*/ 0 h 190"/>
                <a:gd name="T17" fmla="*/ 263 w 263"/>
                <a:gd name="T18" fmla="*/ 190 h 190"/>
              </a:gdLst>
              <a:ahLst/>
              <a:cxnLst>
                <a:cxn ang="T10">
                  <a:pos x="T0" y="T1"/>
                </a:cxn>
                <a:cxn ang="T11">
                  <a:pos x="T2" y="T3"/>
                </a:cxn>
                <a:cxn ang="T12">
                  <a:pos x="T4" y="T5"/>
                </a:cxn>
                <a:cxn ang="T13">
                  <a:pos x="T6" y="T7"/>
                </a:cxn>
                <a:cxn ang="T14">
                  <a:pos x="T8" y="T9"/>
                </a:cxn>
              </a:cxnLst>
              <a:rect l="T15" t="T16" r="T17" b="T18"/>
              <a:pathLst>
                <a:path w="263" h="190">
                  <a:moveTo>
                    <a:pt x="231" y="0"/>
                  </a:moveTo>
                  <a:lnTo>
                    <a:pt x="0" y="138"/>
                  </a:lnTo>
                  <a:lnTo>
                    <a:pt x="30" y="189"/>
                  </a:lnTo>
                  <a:lnTo>
                    <a:pt x="262" y="50"/>
                  </a:lnTo>
                  <a:lnTo>
                    <a:pt x="231" y="0"/>
                  </a:lnTo>
                </a:path>
              </a:pathLst>
            </a:custGeom>
            <a:solidFill>
              <a:srgbClr val="808080"/>
            </a:solidFill>
            <a:ln w="12700" cap="rnd" cmpd="sng">
              <a:solidFill>
                <a:srgbClr val="000000"/>
              </a:solidFill>
              <a:prstDash val="solid"/>
              <a:round/>
              <a:headEnd type="none" w="med" len="med"/>
              <a:tailEnd type="none" w="med" len="med"/>
            </a:ln>
          </p:spPr>
          <p:txBody>
            <a:bodyPr/>
            <a:lstStyle/>
            <a:p>
              <a:endParaRPr lang="en-US" sz="1477" dirty="0"/>
            </a:p>
          </p:txBody>
        </p:sp>
        <p:sp>
          <p:nvSpPr>
            <p:cNvPr id="40028" name="Freeform 79"/>
            <p:cNvSpPr>
              <a:spLocks/>
            </p:cNvSpPr>
            <p:nvPr/>
          </p:nvSpPr>
          <p:spPr bwMode="auto">
            <a:xfrm>
              <a:off x="714" y="2373"/>
              <a:ext cx="285" cy="190"/>
            </a:xfrm>
            <a:custGeom>
              <a:avLst/>
              <a:gdLst>
                <a:gd name="T0" fmla="*/ 375 w 263"/>
                <a:gd name="T1" fmla="*/ 0 h 190"/>
                <a:gd name="T2" fmla="*/ 0 w 263"/>
                <a:gd name="T3" fmla="*/ 138 h 190"/>
                <a:gd name="T4" fmla="*/ 50 w 263"/>
                <a:gd name="T5" fmla="*/ 189 h 190"/>
                <a:gd name="T6" fmla="*/ 425 w 263"/>
                <a:gd name="T7" fmla="*/ 50 h 190"/>
                <a:gd name="T8" fmla="*/ 375 w 263"/>
                <a:gd name="T9" fmla="*/ 0 h 190"/>
                <a:gd name="T10" fmla="*/ 0 60000 65536"/>
                <a:gd name="T11" fmla="*/ 0 60000 65536"/>
                <a:gd name="T12" fmla="*/ 0 60000 65536"/>
                <a:gd name="T13" fmla="*/ 0 60000 65536"/>
                <a:gd name="T14" fmla="*/ 0 60000 65536"/>
                <a:gd name="T15" fmla="*/ 0 w 263"/>
                <a:gd name="T16" fmla="*/ 0 h 190"/>
                <a:gd name="T17" fmla="*/ 263 w 263"/>
                <a:gd name="T18" fmla="*/ 190 h 190"/>
              </a:gdLst>
              <a:ahLst/>
              <a:cxnLst>
                <a:cxn ang="T10">
                  <a:pos x="T0" y="T1"/>
                </a:cxn>
                <a:cxn ang="T11">
                  <a:pos x="T2" y="T3"/>
                </a:cxn>
                <a:cxn ang="T12">
                  <a:pos x="T4" y="T5"/>
                </a:cxn>
                <a:cxn ang="T13">
                  <a:pos x="T6" y="T7"/>
                </a:cxn>
                <a:cxn ang="T14">
                  <a:pos x="T8" y="T9"/>
                </a:cxn>
              </a:cxnLst>
              <a:rect l="T15" t="T16" r="T17" b="T18"/>
              <a:pathLst>
                <a:path w="263" h="190">
                  <a:moveTo>
                    <a:pt x="231" y="0"/>
                  </a:moveTo>
                  <a:lnTo>
                    <a:pt x="0" y="138"/>
                  </a:lnTo>
                  <a:lnTo>
                    <a:pt x="30" y="189"/>
                  </a:lnTo>
                  <a:lnTo>
                    <a:pt x="262" y="50"/>
                  </a:lnTo>
                  <a:lnTo>
                    <a:pt x="231" y="0"/>
                  </a:lnTo>
                </a:path>
              </a:pathLst>
            </a:custGeom>
            <a:noFill/>
            <a:ln w="12700" cap="rnd" cmpd="sng">
              <a:solidFill>
                <a:srgbClr val="000000"/>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en-US" sz="1477" dirty="0"/>
            </a:p>
          </p:txBody>
        </p:sp>
        <p:sp>
          <p:nvSpPr>
            <p:cNvPr id="40029" name="Freeform 80"/>
            <p:cNvSpPr>
              <a:spLocks/>
            </p:cNvSpPr>
            <p:nvPr/>
          </p:nvSpPr>
          <p:spPr bwMode="auto">
            <a:xfrm>
              <a:off x="880" y="2326"/>
              <a:ext cx="430" cy="241"/>
            </a:xfrm>
            <a:custGeom>
              <a:avLst/>
              <a:gdLst>
                <a:gd name="T0" fmla="*/ 0 w 397"/>
                <a:gd name="T1" fmla="*/ 182 h 241"/>
                <a:gd name="T2" fmla="*/ 60 w 397"/>
                <a:gd name="T3" fmla="*/ 204 h 241"/>
                <a:gd name="T4" fmla="*/ 116 w 397"/>
                <a:gd name="T5" fmla="*/ 221 h 241"/>
                <a:gd name="T6" fmla="*/ 167 w 397"/>
                <a:gd name="T7" fmla="*/ 233 h 241"/>
                <a:gd name="T8" fmla="*/ 213 w 397"/>
                <a:gd name="T9" fmla="*/ 238 h 241"/>
                <a:gd name="T10" fmla="*/ 255 w 397"/>
                <a:gd name="T11" fmla="*/ 240 h 241"/>
                <a:gd name="T12" fmla="*/ 294 w 397"/>
                <a:gd name="T13" fmla="*/ 236 h 241"/>
                <a:gd name="T14" fmla="*/ 330 w 397"/>
                <a:gd name="T15" fmla="*/ 227 h 241"/>
                <a:gd name="T16" fmla="*/ 365 w 397"/>
                <a:gd name="T17" fmla="*/ 214 h 241"/>
                <a:gd name="T18" fmla="*/ 396 w 397"/>
                <a:gd name="T19" fmla="*/ 198 h 241"/>
                <a:gd name="T20" fmla="*/ 428 w 397"/>
                <a:gd name="T21" fmla="*/ 177 h 241"/>
                <a:gd name="T22" fmla="*/ 461 w 397"/>
                <a:gd name="T23" fmla="*/ 154 h 241"/>
                <a:gd name="T24" fmla="*/ 494 w 397"/>
                <a:gd name="T25" fmla="*/ 128 h 241"/>
                <a:gd name="T26" fmla="*/ 524 w 397"/>
                <a:gd name="T27" fmla="*/ 98 h 241"/>
                <a:gd name="T28" fmla="*/ 562 w 397"/>
                <a:gd name="T29" fmla="*/ 68 h 241"/>
                <a:gd name="T30" fmla="*/ 598 w 397"/>
                <a:gd name="T31" fmla="*/ 34 h 241"/>
                <a:gd name="T32" fmla="*/ 640 w 397"/>
                <a:gd name="T33" fmla="*/ 0 h 241"/>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397"/>
                <a:gd name="T52" fmla="*/ 0 h 241"/>
                <a:gd name="T53" fmla="*/ 397 w 397"/>
                <a:gd name="T54" fmla="*/ 241 h 241"/>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397" h="241">
                  <a:moveTo>
                    <a:pt x="0" y="182"/>
                  </a:moveTo>
                  <a:lnTo>
                    <a:pt x="37" y="204"/>
                  </a:lnTo>
                  <a:lnTo>
                    <a:pt x="72" y="221"/>
                  </a:lnTo>
                  <a:lnTo>
                    <a:pt x="103" y="233"/>
                  </a:lnTo>
                  <a:lnTo>
                    <a:pt x="132" y="238"/>
                  </a:lnTo>
                  <a:lnTo>
                    <a:pt x="158" y="240"/>
                  </a:lnTo>
                  <a:lnTo>
                    <a:pt x="182" y="236"/>
                  </a:lnTo>
                  <a:lnTo>
                    <a:pt x="205" y="227"/>
                  </a:lnTo>
                  <a:lnTo>
                    <a:pt x="226" y="214"/>
                  </a:lnTo>
                  <a:lnTo>
                    <a:pt x="246" y="198"/>
                  </a:lnTo>
                  <a:lnTo>
                    <a:pt x="265" y="177"/>
                  </a:lnTo>
                  <a:lnTo>
                    <a:pt x="285" y="154"/>
                  </a:lnTo>
                  <a:lnTo>
                    <a:pt x="306" y="128"/>
                  </a:lnTo>
                  <a:lnTo>
                    <a:pt x="325" y="98"/>
                  </a:lnTo>
                  <a:lnTo>
                    <a:pt x="348" y="68"/>
                  </a:lnTo>
                  <a:lnTo>
                    <a:pt x="371" y="34"/>
                  </a:lnTo>
                  <a:lnTo>
                    <a:pt x="396" y="0"/>
                  </a:lnTo>
                </a:path>
              </a:pathLst>
            </a:custGeom>
            <a:noFill/>
            <a:ln w="50800" cap="rnd" cmpd="sng">
              <a:solidFill>
                <a:srgbClr val="000000"/>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en-US" sz="1477" dirty="0"/>
            </a:p>
          </p:txBody>
        </p:sp>
        <p:sp>
          <p:nvSpPr>
            <p:cNvPr id="40030" name="Freeform 81"/>
            <p:cNvSpPr>
              <a:spLocks/>
            </p:cNvSpPr>
            <p:nvPr/>
          </p:nvSpPr>
          <p:spPr bwMode="auto">
            <a:xfrm>
              <a:off x="867" y="2490"/>
              <a:ext cx="14" cy="16"/>
            </a:xfrm>
            <a:custGeom>
              <a:avLst/>
              <a:gdLst>
                <a:gd name="T0" fmla="*/ 3 w 13"/>
                <a:gd name="T1" fmla="*/ 15 h 16"/>
                <a:gd name="T2" fmla="*/ 2 w 13"/>
                <a:gd name="T3" fmla="*/ 14 h 16"/>
                <a:gd name="T4" fmla="*/ 1 w 13"/>
                <a:gd name="T5" fmla="*/ 13 h 16"/>
                <a:gd name="T6" fmla="*/ 0 w 13"/>
                <a:gd name="T7" fmla="*/ 11 h 16"/>
                <a:gd name="T8" fmla="*/ 0 w 13"/>
                <a:gd name="T9" fmla="*/ 11 h 16"/>
                <a:gd name="T10" fmla="*/ 0 w 13"/>
                <a:gd name="T11" fmla="*/ 9 h 16"/>
                <a:gd name="T12" fmla="*/ 0 w 13"/>
                <a:gd name="T13" fmla="*/ 6 h 16"/>
                <a:gd name="T14" fmla="*/ 0 w 13"/>
                <a:gd name="T15" fmla="*/ 5 h 16"/>
                <a:gd name="T16" fmla="*/ 1 w 13"/>
                <a:gd name="T17" fmla="*/ 4 h 16"/>
                <a:gd name="T18" fmla="*/ 2 w 13"/>
                <a:gd name="T19" fmla="*/ 2 h 16"/>
                <a:gd name="T20" fmla="*/ 3 w 13"/>
                <a:gd name="T21" fmla="*/ 1 h 16"/>
                <a:gd name="T22" fmla="*/ 4 w 13"/>
                <a:gd name="T23" fmla="*/ 0 h 16"/>
                <a:gd name="T24" fmla="*/ 5 w 13"/>
                <a:gd name="T25" fmla="*/ 0 h 16"/>
                <a:gd name="T26" fmla="*/ 13 w 13"/>
                <a:gd name="T27" fmla="*/ 0 h 16"/>
                <a:gd name="T28" fmla="*/ 14 w 13"/>
                <a:gd name="T29" fmla="*/ 0 h 16"/>
                <a:gd name="T30" fmla="*/ 15 w 13"/>
                <a:gd name="T31" fmla="*/ 0 h 16"/>
                <a:gd name="T32" fmla="*/ 17 w 13"/>
                <a:gd name="T33" fmla="*/ 0 h 16"/>
                <a:gd name="T34" fmla="*/ 18 w 13"/>
                <a:gd name="T35" fmla="*/ 1 h 16"/>
                <a:gd name="T36" fmla="*/ 3 w 13"/>
                <a:gd name="T37" fmla="*/ 15 h 1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13"/>
                <a:gd name="T58" fmla="*/ 0 h 16"/>
                <a:gd name="T59" fmla="*/ 13 w 13"/>
                <a:gd name="T60" fmla="*/ 16 h 1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13" h="16">
                  <a:moveTo>
                    <a:pt x="3" y="15"/>
                  </a:moveTo>
                  <a:lnTo>
                    <a:pt x="2" y="14"/>
                  </a:lnTo>
                  <a:lnTo>
                    <a:pt x="1" y="13"/>
                  </a:lnTo>
                  <a:lnTo>
                    <a:pt x="0" y="11"/>
                  </a:lnTo>
                  <a:lnTo>
                    <a:pt x="0" y="9"/>
                  </a:lnTo>
                  <a:lnTo>
                    <a:pt x="0" y="6"/>
                  </a:lnTo>
                  <a:lnTo>
                    <a:pt x="0" y="5"/>
                  </a:lnTo>
                  <a:lnTo>
                    <a:pt x="1" y="4"/>
                  </a:lnTo>
                  <a:lnTo>
                    <a:pt x="2" y="2"/>
                  </a:lnTo>
                  <a:lnTo>
                    <a:pt x="3" y="1"/>
                  </a:lnTo>
                  <a:lnTo>
                    <a:pt x="4" y="0"/>
                  </a:lnTo>
                  <a:lnTo>
                    <a:pt x="5" y="0"/>
                  </a:lnTo>
                  <a:lnTo>
                    <a:pt x="7" y="0"/>
                  </a:lnTo>
                  <a:lnTo>
                    <a:pt x="8" y="0"/>
                  </a:lnTo>
                  <a:lnTo>
                    <a:pt x="9" y="0"/>
                  </a:lnTo>
                  <a:lnTo>
                    <a:pt x="11" y="0"/>
                  </a:lnTo>
                  <a:lnTo>
                    <a:pt x="12" y="1"/>
                  </a:lnTo>
                  <a:lnTo>
                    <a:pt x="3" y="15"/>
                  </a:lnTo>
                </a:path>
              </a:pathLst>
            </a:custGeom>
            <a:solidFill>
              <a:srgbClr val="000000"/>
            </a:solidFill>
            <a:ln>
              <a:noFill/>
            </a:ln>
            <a:extLst>
              <a:ext uri="{91240B29-F687-4F45-9708-019B960494DF}">
                <a14:hiddenLine xmlns:a14="http://schemas.microsoft.com/office/drawing/2010/main" w="12700" cap="rnd" cmpd="sng">
                  <a:solidFill>
                    <a:srgbClr val="000000"/>
                  </a:solidFill>
                  <a:prstDash val="solid"/>
                  <a:round/>
                  <a:headEnd type="none" w="med" len="med"/>
                  <a:tailEnd type="none" w="med" len="med"/>
                </a14:hiddenLine>
              </a:ext>
            </a:extLst>
          </p:spPr>
          <p:txBody>
            <a:bodyPr/>
            <a:lstStyle/>
            <a:p>
              <a:endParaRPr lang="en-US" sz="1477" dirty="0"/>
            </a:p>
          </p:txBody>
        </p:sp>
        <p:sp>
          <p:nvSpPr>
            <p:cNvPr id="40031" name="Freeform 82"/>
            <p:cNvSpPr>
              <a:spLocks/>
            </p:cNvSpPr>
            <p:nvPr/>
          </p:nvSpPr>
          <p:spPr bwMode="auto">
            <a:xfrm>
              <a:off x="1299" y="2308"/>
              <a:ext cx="18" cy="13"/>
            </a:xfrm>
            <a:custGeom>
              <a:avLst/>
              <a:gdLst>
                <a:gd name="T0" fmla="*/ 0 w 16"/>
                <a:gd name="T1" fmla="*/ 3 h 13"/>
                <a:gd name="T2" fmla="*/ 1 w 16"/>
                <a:gd name="T3" fmla="*/ 3 h 13"/>
                <a:gd name="T4" fmla="*/ 2 w 16"/>
                <a:gd name="T5" fmla="*/ 1 h 13"/>
                <a:gd name="T6" fmla="*/ 10 w 16"/>
                <a:gd name="T7" fmla="*/ 1 h 13"/>
                <a:gd name="T8" fmla="*/ 11 w 16"/>
                <a:gd name="T9" fmla="*/ 0 h 13"/>
                <a:gd name="T10" fmla="*/ 12 w 16"/>
                <a:gd name="T11" fmla="*/ 0 h 13"/>
                <a:gd name="T12" fmla="*/ 16 w 16"/>
                <a:gd name="T13" fmla="*/ 0 h 13"/>
                <a:gd name="T14" fmla="*/ 18 w 16"/>
                <a:gd name="T15" fmla="*/ 0 h 13"/>
                <a:gd name="T16" fmla="*/ 21 w 16"/>
                <a:gd name="T17" fmla="*/ 1 h 13"/>
                <a:gd name="T18" fmla="*/ 21 w 16"/>
                <a:gd name="T19" fmla="*/ 1 h 13"/>
                <a:gd name="T20" fmla="*/ 27 w 16"/>
                <a:gd name="T21" fmla="*/ 3 h 13"/>
                <a:gd name="T22" fmla="*/ 29 w 16"/>
                <a:gd name="T23" fmla="*/ 3 h 13"/>
                <a:gd name="T24" fmla="*/ 30 w 16"/>
                <a:gd name="T25" fmla="*/ 5 h 13"/>
                <a:gd name="T26" fmla="*/ 30 w 16"/>
                <a:gd name="T27" fmla="*/ 6 h 13"/>
                <a:gd name="T28" fmla="*/ 30 w 16"/>
                <a:gd name="T29" fmla="*/ 8 h 13"/>
                <a:gd name="T30" fmla="*/ 30 w 16"/>
                <a:gd name="T31" fmla="*/ 9 h 13"/>
                <a:gd name="T32" fmla="*/ 30 w 16"/>
                <a:gd name="T33" fmla="*/ 10 h 13"/>
                <a:gd name="T34" fmla="*/ 30 w 16"/>
                <a:gd name="T35" fmla="*/ 11 h 13"/>
                <a:gd name="T36" fmla="*/ 29 w 16"/>
                <a:gd name="T37" fmla="*/ 12 h 13"/>
                <a:gd name="T38" fmla="*/ 0 w 16"/>
                <a:gd name="T39" fmla="*/ 3 h 13"/>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16"/>
                <a:gd name="T61" fmla="*/ 0 h 13"/>
                <a:gd name="T62" fmla="*/ 16 w 16"/>
                <a:gd name="T63" fmla="*/ 13 h 13"/>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16" h="13">
                  <a:moveTo>
                    <a:pt x="0" y="3"/>
                  </a:moveTo>
                  <a:lnTo>
                    <a:pt x="1" y="3"/>
                  </a:lnTo>
                  <a:lnTo>
                    <a:pt x="2" y="1"/>
                  </a:lnTo>
                  <a:lnTo>
                    <a:pt x="4" y="1"/>
                  </a:lnTo>
                  <a:lnTo>
                    <a:pt x="5" y="0"/>
                  </a:lnTo>
                  <a:lnTo>
                    <a:pt x="6" y="0"/>
                  </a:lnTo>
                  <a:lnTo>
                    <a:pt x="8" y="0"/>
                  </a:lnTo>
                  <a:lnTo>
                    <a:pt x="9" y="0"/>
                  </a:lnTo>
                  <a:lnTo>
                    <a:pt x="11" y="1"/>
                  </a:lnTo>
                  <a:lnTo>
                    <a:pt x="13" y="3"/>
                  </a:lnTo>
                  <a:lnTo>
                    <a:pt x="14" y="3"/>
                  </a:lnTo>
                  <a:lnTo>
                    <a:pt x="15" y="5"/>
                  </a:lnTo>
                  <a:lnTo>
                    <a:pt x="15" y="6"/>
                  </a:lnTo>
                  <a:lnTo>
                    <a:pt x="15" y="8"/>
                  </a:lnTo>
                  <a:lnTo>
                    <a:pt x="15" y="9"/>
                  </a:lnTo>
                  <a:lnTo>
                    <a:pt x="15" y="10"/>
                  </a:lnTo>
                  <a:lnTo>
                    <a:pt x="15" y="11"/>
                  </a:lnTo>
                  <a:lnTo>
                    <a:pt x="14" y="12"/>
                  </a:lnTo>
                  <a:lnTo>
                    <a:pt x="0" y="3"/>
                  </a:lnTo>
                </a:path>
              </a:pathLst>
            </a:custGeom>
            <a:solidFill>
              <a:srgbClr val="000000"/>
            </a:solidFill>
            <a:ln>
              <a:noFill/>
            </a:ln>
            <a:extLst>
              <a:ext uri="{91240B29-F687-4F45-9708-019B960494DF}">
                <a14:hiddenLine xmlns:a14="http://schemas.microsoft.com/office/drawing/2010/main" w="12700" cap="rnd" cmpd="sng">
                  <a:solidFill>
                    <a:srgbClr val="000000"/>
                  </a:solidFill>
                  <a:prstDash val="solid"/>
                  <a:round/>
                  <a:headEnd type="none" w="med" len="med"/>
                  <a:tailEnd type="none" w="med" len="med"/>
                </a14:hiddenLine>
              </a:ext>
            </a:extLst>
          </p:spPr>
          <p:txBody>
            <a:bodyPr/>
            <a:lstStyle/>
            <a:p>
              <a:endParaRPr lang="en-US" sz="1477" dirty="0"/>
            </a:p>
          </p:txBody>
        </p:sp>
        <p:sp>
          <p:nvSpPr>
            <p:cNvPr id="40032" name="Freeform 83"/>
            <p:cNvSpPr>
              <a:spLocks/>
            </p:cNvSpPr>
            <p:nvPr/>
          </p:nvSpPr>
          <p:spPr bwMode="auto">
            <a:xfrm>
              <a:off x="536" y="2981"/>
              <a:ext cx="416" cy="437"/>
            </a:xfrm>
            <a:custGeom>
              <a:avLst/>
              <a:gdLst>
                <a:gd name="T0" fmla="*/ 326 w 384"/>
                <a:gd name="T1" fmla="*/ 324 h 437"/>
                <a:gd name="T2" fmla="*/ 142 w 384"/>
                <a:gd name="T3" fmla="*/ 417 h 437"/>
                <a:gd name="T4" fmla="*/ 112 w 384"/>
                <a:gd name="T5" fmla="*/ 416 h 437"/>
                <a:gd name="T6" fmla="*/ 87 w 384"/>
                <a:gd name="T7" fmla="*/ 410 h 437"/>
                <a:gd name="T8" fmla="*/ 63 w 384"/>
                <a:gd name="T9" fmla="*/ 402 h 437"/>
                <a:gd name="T10" fmla="*/ 43 w 384"/>
                <a:gd name="T11" fmla="*/ 391 h 437"/>
                <a:gd name="T12" fmla="*/ 28 w 384"/>
                <a:gd name="T13" fmla="*/ 375 h 437"/>
                <a:gd name="T14" fmla="*/ 16 w 384"/>
                <a:gd name="T15" fmla="*/ 357 h 437"/>
                <a:gd name="T16" fmla="*/ 4 w 384"/>
                <a:gd name="T17" fmla="*/ 334 h 437"/>
                <a:gd name="T18" fmla="*/ 0 w 384"/>
                <a:gd name="T19" fmla="*/ 309 h 437"/>
                <a:gd name="T20" fmla="*/ 56 w 384"/>
                <a:gd name="T21" fmla="*/ 292 h 437"/>
                <a:gd name="T22" fmla="*/ 103 w 384"/>
                <a:gd name="T23" fmla="*/ 275 h 437"/>
                <a:gd name="T24" fmla="*/ 140 w 384"/>
                <a:gd name="T25" fmla="*/ 257 h 437"/>
                <a:gd name="T26" fmla="*/ 169 w 384"/>
                <a:gd name="T27" fmla="*/ 241 h 437"/>
                <a:gd name="T28" fmla="*/ 185 w 384"/>
                <a:gd name="T29" fmla="*/ 225 h 437"/>
                <a:gd name="T30" fmla="*/ 194 w 384"/>
                <a:gd name="T31" fmla="*/ 209 h 437"/>
                <a:gd name="T32" fmla="*/ 194 w 384"/>
                <a:gd name="T33" fmla="*/ 192 h 437"/>
                <a:gd name="T34" fmla="*/ 181 w 384"/>
                <a:gd name="T35" fmla="*/ 177 h 437"/>
                <a:gd name="T36" fmla="*/ 238 w 384"/>
                <a:gd name="T37" fmla="*/ 157 h 437"/>
                <a:gd name="T38" fmla="*/ 293 w 384"/>
                <a:gd name="T39" fmla="*/ 138 h 437"/>
                <a:gd name="T40" fmla="*/ 337 w 384"/>
                <a:gd name="T41" fmla="*/ 119 h 437"/>
                <a:gd name="T42" fmla="*/ 380 w 384"/>
                <a:gd name="T43" fmla="*/ 101 h 437"/>
                <a:gd name="T44" fmla="*/ 410 w 384"/>
                <a:gd name="T45" fmla="*/ 81 h 437"/>
                <a:gd name="T46" fmla="*/ 432 w 384"/>
                <a:gd name="T47" fmla="*/ 63 h 437"/>
                <a:gd name="T48" fmla="*/ 452 w 384"/>
                <a:gd name="T49" fmla="*/ 46 h 437"/>
                <a:gd name="T50" fmla="*/ 473 w 384"/>
                <a:gd name="T51" fmla="*/ 31 h 437"/>
                <a:gd name="T52" fmla="*/ 495 w 384"/>
                <a:gd name="T53" fmla="*/ 19 h 437"/>
                <a:gd name="T54" fmla="*/ 516 w 384"/>
                <a:gd name="T55" fmla="*/ 9 h 437"/>
                <a:gd name="T56" fmla="*/ 535 w 384"/>
                <a:gd name="T57" fmla="*/ 3 h 437"/>
                <a:gd name="T58" fmla="*/ 555 w 384"/>
                <a:gd name="T59" fmla="*/ 0 h 437"/>
                <a:gd name="T60" fmla="*/ 569 w 384"/>
                <a:gd name="T61" fmla="*/ 0 h 437"/>
                <a:gd name="T62" fmla="*/ 589 w 384"/>
                <a:gd name="T63" fmla="*/ 5 h 437"/>
                <a:gd name="T64" fmla="*/ 606 w 384"/>
                <a:gd name="T65" fmla="*/ 12 h 437"/>
                <a:gd name="T66" fmla="*/ 620 w 384"/>
                <a:gd name="T67" fmla="*/ 23 h 437"/>
                <a:gd name="T68" fmla="*/ 606 w 384"/>
                <a:gd name="T69" fmla="*/ 67 h 437"/>
                <a:gd name="T70" fmla="*/ 581 w 384"/>
                <a:gd name="T71" fmla="*/ 109 h 437"/>
                <a:gd name="T72" fmla="*/ 555 w 384"/>
                <a:gd name="T73" fmla="*/ 147 h 437"/>
                <a:gd name="T74" fmla="*/ 518 w 384"/>
                <a:gd name="T75" fmla="*/ 184 h 437"/>
                <a:gd name="T76" fmla="*/ 473 w 384"/>
                <a:gd name="T77" fmla="*/ 217 h 437"/>
                <a:gd name="T78" fmla="*/ 422 w 384"/>
                <a:gd name="T79" fmla="*/ 249 h 437"/>
                <a:gd name="T80" fmla="*/ 362 w 384"/>
                <a:gd name="T81" fmla="*/ 278 h 437"/>
                <a:gd name="T82" fmla="*/ 293 w 384"/>
                <a:gd name="T83" fmla="*/ 306 h 437"/>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384"/>
                <a:gd name="T127" fmla="*/ 0 h 437"/>
                <a:gd name="T128" fmla="*/ 384 w 384"/>
                <a:gd name="T129" fmla="*/ 437 h 437"/>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384" h="437">
                  <a:moveTo>
                    <a:pt x="181" y="306"/>
                  </a:moveTo>
                  <a:lnTo>
                    <a:pt x="202" y="324"/>
                  </a:lnTo>
                  <a:lnTo>
                    <a:pt x="109" y="436"/>
                  </a:lnTo>
                  <a:lnTo>
                    <a:pt x="88" y="417"/>
                  </a:lnTo>
                  <a:lnTo>
                    <a:pt x="77" y="417"/>
                  </a:lnTo>
                  <a:lnTo>
                    <a:pt x="69" y="416"/>
                  </a:lnTo>
                  <a:lnTo>
                    <a:pt x="61" y="413"/>
                  </a:lnTo>
                  <a:lnTo>
                    <a:pt x="54" y="410"/>
                  </a:lnTo>
                  <a:lnTo>
                    <a:pt x="46" y="406"/>
                  </a:lnTo>
                  <a:lnTo>
                    <a:pt x="39" y="402"/>
                  </a:lnTo>
                  <a:lnTo>
                    <a:pt x="33" y="396"/>
                  </a:lnTo>
                  <a:lnTo>
                    <a:pt x="27" y="391"/>
                  </a:lnTo>
                  <a:lnTo>
                    <a:pt x="21" y="383"/>
                  </a:lnTo>
                  <a:lnTo>
                    <a:pt x="17" y="375"/>
                  </a:lnTo>
                  <a:lnTo>
                    <a:pt x="13" y="366"/>
                  </a:lnTo>
                  <a:lnTo>
                    <a:pt x="10" y="357"/>
                  </a:lnTo>
                  <a:lnTo>
                    <a:pt x="6" y="345"/>
                  </a:lnTo>
                  <a:lnTo>
                    <a:pt x="4" y="334"/>
                  </a:lnTo>
                  <a:lnTo>
                    <a:pt x="1" y="322"/>
                  </a:lnTo>
                  <a:lnTo>
                    <a:pt x="0" y="309"/>
                  </a:lnTo>
                  <a:lnTo>
                    <a:pt x="18" y="300"/>
                  </a:lnTo>
                  <a:lnTo>
                    <a:pt x="35" y="292"/>
                  </a:lnTo>
                  <a:lnTo>
                    <a:pt x="50" y="283"/>
                  </a:lnTo>
                  <a:lnTo>
                    <a:pt x="64" y="275"/>
                  </a:lnTo>
                  <a:lnTo>
                    <a:pt x="76" y="266"/>
                  </a:lnTo>
                  <a:lnTo>
                    <a:pt x="87" y="257"/>
                  </a:lnTo>
                  <a:lnTo>
                    <a:pt x="96" y="249"/>
                  </a:lnTo>
                  <a:lnTo>
                    <a:pt x="105" y="241"/>
                  </a:lnTo>
                  <a:lnTo>
                    <a:pt x="110" y="233"/>
                  </a:lnTo>
                  <a:lnTo>
                    <a:pt x="115" y="225"/>
                  </a:lnTo>
                  <a:lnTo>
                    <a:pt x="118" y="216"/>
                  </a:lnTo>
                  <a:lnTo>
                    <a:pt x="119" y="209"/>
                  </a:lnTo>
                  <a:lnTo>
                    <a:pt x="121" y="200"/>
                  </a:lnTo>
                  <a:lnTo>
                    <a:pt x="119" y="192"/>
                  </a:lnTo>
                  <a:lnTo>
                    <a:pt x="116" y="185"/>
                  </a:lnTo>
                  <a:lnTo>
                    <a:pt x="112" y="177"/>
                  </a:lnTo>
                  <a:lnTo>
                    <a:pt x="130" y="167"/>
                  </a:lnTo>
                  <a:lnTo>
                    <a:pt x="148" y="157"/>
                  </a:lnTo>
                  <a:lnTo>
                    <a:pt x="165" y="147"/>
                  </a:lnTo>
                  <a:lnTo>
                    <a:pt x="181" y="138"/>
                  </a:lnTo>
                  <a:lnTo>
                    <a:pt x="196" y="128"/>
                  </a:lnTo>
                  <a:lnTo>
                    <a:pt x="209" y="119"/>
                  </a:lnTo>
                  <a:lnTo>
                    <a:pt x="222" y="109"/>
                  </a:lnTo>
                  <a:lnTo>
                    <a:pt x="235" y="101"/>
                  </a:lnTo>
                  <a:lnTo>
                    <a:pt x="244" y="91"/>
                  </a:lnTo>
                  <a:lnTo>
                    <a:pt x="253" y="81"/>
                  </a:lnTo>
                  <a:lnTo>
                    <a:pt x="261" y="72"/>
                  </a:lnTo>
                  <a:lnTo>
                    <a:pt x="268" y="63"/>
                  </a:lnTo>
                  <a:lnTo>
                    <a:pt x="274" y="53"/>
                  </a:lnTo>
                  <a:lnTo>
                    <a:pt x="280" y="46"/>
                  </a:lnTo>
                  <a:lnTo>
                    <a:pt x="286" y="37"/>
                  </a:lnTo>
                  <a:lnTo>
                    <a:pt x="293" y="31"/>
                  </a:lnTo>
                  <a:lnTo>
                    <a:pt x="299" y="23"/>
                  </a:lnTo>
                  <a:lnTo>
                    <a:pt x="306" y="19"/>
                  </a:lnTo>
                  <a:lnTo>
                    <a:pt x="312" y="14"/>
                  </a:lnTo>
                  <a:lnTo>
                    <a:pt x="318" y="9"/>
                  </a:lnTo>
                  <a:lnTo>
                    <a:pt x="325" y="5"/>
                  </a:lnTo>
                  <a:lnTo>
                    <a:pt x="331" y="3"/>
                  </a:lnTo>
                  <a:lnTo>
                    <a:pt x="337" y="1"/>
                  </a:lnTo>
                  <a:lnTo>
                    <a:pt x="343" y="0"/>
                  </a:lnTo>
                  <a:lnTo>
                    <a:pt x="348" y="0"/>
                  </a:lnTo>
                  <a:lnTo>
                    <a:pt x="353" y="0"/>
                  </a:lnTo>
                  <a:lnTo>
                    <a:pt x="358" y="2"/>
                  </a:lnTo>
                  <a:lnTo>
                    <a:pt x="364" y="5"/>
                  </a:lnTo>
                  <a:lnTo>
                    <a:pt x="369" y="8"/>
                  </a:lnTo>
                  <a:lnTo>
                    <a:pt x="374" y="12"/>
                  </a:lnTo>
                  <a:lnTo>
                    <a:pt x="378" y="17"/>
                  </a:lnTo>
                  <a:lnTo>
                    <a:pt x="383" y="23"/>
                  </a:lnTo>
                  <a:lnTo>
                    <a:pt x="378" y="46"/>
                  </a:lnTo>
                  <a:lnTo>
                    <a:pt x="374" y="67"/>
                  </a:lnTo>
                  <a:lnTo>
                    <a:pt x="368" y="88"/>
                  </a:lnTo>
                  <a:lnTo>
                    <a:pt x="360" y="109"/>
                  </a:lnTo>
                  <a:lnTo>
                    <a:pt x="352" y="128"/>
                  </a:lnTo>
                  <a:lnTo>
                    <a:pt x="343" y="147"/>
                  </a:lnTo>
                  <a:lnTo>
                    <a:pt x="332" y="165"/>
                  </a:lnTo>
                  <a:lnTo>
                    <a:pt x="320" y="184"/>
                  </a:lnTo>
                  <a:lnTo>
                    <a:pt x="306" y="200"/>
                  </a:lnTo>
                  <a:lnTo>
                    <a:pt x="293" y="217"/>
                  </a:lnTo>
                  <a:lnTo>
                    <a:pt x="276" y="234"/>
                  </a:lnTo>
                  <a:lnTo>
                    <a:pt x="260" y="249"/>
                  </a:lnTo>
                  <a:lnTo>
                    <a:pt x="242" y="264"/>
                  </a:lnTo>
                  <a:lnTo>
                    <a:pt x="223" y="278"/>
                  </a:lnTo>
                  <a:lnTo>
                    <a:pt x="202" y="292"/>
                  </a:lnTo>
                  <a:lnTo>
                    <a:pt x="181" y="306"/>
                  </a:lnTo>
                </a:path>
              </a:pathLst>
            </a:custGeom>
            <a:solidFill>
              <a:srgbClr val="000000"/>
            </a:solidFill>
            <a:ln w="12700" cap="rnd" cmpd="sng">
              <a:solidFill>
                <a:srgbClr val="000000"/>
              </a:solidFill>
              <a:prstDash val="solid"/>
              <a:round/>
              <a:headEnd type="none" w="med" len="med"/>
              <a:tailEnd type="none" w="med" len="med"/>
            </a:ln>
          </p:spPr>
          <p:txBody>
            <a:bodyPr/>
            <a:lstStyle/>
            <a:p>
              <a:endParaRPr lang="en-US" sz="1477" dirty="0"/>
            </a:p>
          </p:txBody>
        </p:sp>
        <p:sp>
          <p:nvSpPr>
            <p:cNvPr id="40033" name="Freeform 84"/>
            <p:cNvSpPr>
              <a:spLocks/>
            </p:cNvSpPr>
            <p:nvPr/>
          </p:nvSpPr>
          <p:spPr bwMode="auto">
            <a:xfrm>
              <a:off x="536" y="2981"/>
              <a:ext cx="416" cy="437"/>
            </a:xfrm>
            <a:custGeom>
              <a:avLst/>
              <a:gdLst>
                <a:gd name="T0" fmla="*/ 326 w 384"/>
                <a:gd name="T1" fmla="*/ 324 h 437"/>
                <a:gd name="T2" fmla="*/ 142 w 384"/>
                <a:gd name="T3" fmla="*/ 417 h 437"/>
                <a:gd name="T4" fmla="*/ 112 w 384"/>
                <a:gd name="T5" fmla="*/ 416 h 437"/>
                <a:gd name="T6" fmla="*/ 87 w 384"/>
                <a:gd name="T7" fmla="*/ 410 h 437"/>
                <a:gd name="T8" fmla="*/ 63 w 384"/>
                <a:gd name="T9" fmla="*/ 402 h 437"/>
                <a:gd name="T10" fmla="*/ 43 w 384"/>
                <a:gd name="T11" fmla="*/ 391 h 437"/>
                <a:gd name="T12" fmla="*/ 28 w 384"/>
                <a:gd name="T13" fmla="*/ 375 h 437"/>
                <a:gd name="T14" fmla="*/ 16 w 384"/>
                <a:gd name="T15" fmla="*/ 357 h 437"/>
                <a:gd name="T16" fmla="*/ 4 w 384"/>
                <a:gd name="T17" fmla="*/ 334 h 437"/>
                <a:gd name="T18" fmla="*/ 0 w 384"/>
                <a:gd name="T19" fmla="*/ 309 h 437"/>
                <a:gd name="T20" fmla="*/ 56 w 384"/>
                <a:gd name="T21" fmla="*/ 292 h 437"/>
                <a:gd name="T22" fmla="*/ 103 w 384"/>
                <a:gd name="T23" fmla="*/ 275 h 437"/>
                <a:gd name="T24" fmla="*/ 140 w 384"/>
                <a:gd name="T25" fmla="*/ 257 h 437"/>
                <a:gd name="T26" fmla="*/ 169 w 384"/>
                <a:gd name="T27" fmla="*/ 241 h 437"/>
                <a:gd name="T28" fmla="*/ 185 w 384"/>
                <a:gd name="T29" fmla="*/ 225 h 437"/>
                <a:gd name="T30" fmla="*/ 194 w 384"/>
                <a:gd name="T31" fmla="*/ 209 h 437"/>
                <a:gd name="T32" fmla="*/ 194 w 384"/>
                <a:gd name="T33" fmla="*/ 192 h 437"/>
                <a:gd name="T34" fmla="*/ 181 w 384"/>
                <a:gd name="T35" fmla="*/ 177 h 437"/>
                <a:gd name="T36" fmla="*/ 238 w 384"/>
                <a:gd name="T37" fmla="*/ 157 h 437"/>
                <a:gd name="T38" fmla="*/ 293 w 384"/>
                <a:gd name="T39" fmla="*/ 138 h 437"/>
                <a:gd name="T40" fmla="*/ 337 w 384"/>
                <a:gd name="T41" fmla="*/ 119 h 437"/>
                <a:gd name="T42" fmla="*/ 380 w 384"/>
                <a:gd name="T43" fmla="*/ 101 h 437"/>
                <a:gd name="T44" fmla="*/ 410 w 384"/>
                <a:gd name="T45" fmla="*/ 81 h 437"/>
                <a:gd name="T46" fmla="*/ 432 w 384"/>
                <a:gd name="T47" fmla="*/ 63 h 437"/>
                <a:gd name="T48" fmla="*/ 452 w 384"/>
                <a:gd name="T49" fmla="*/ 46 h 437"/>
                <a:gd name="T50" fmla="*/ 473 w 384"/>
                <a:gd name="T51" fmla="*/ 31 h 437"/>
                <a:gd name="T52" fmla="*/ 495 w 384"/>
                <a:gd name="T53" fmla="*/ 19 h 437"/>
                <a:gd name="T54" fmla="*/ 516 w 384"/>
                <a:gd name="T55" fmla="*/ 9 h 437"/>
                <a:gd name="T56" fmla="*/ 535 w 384"/>
                <a:gd name="T57" fmla="*/ 3 h 437"/>
                <a:gd name="T58" fmla="*/ 555 w 384"/>
                <a:gd name="T59" fmla="*/ 0 h 437"/>
                <a:gd name="T60" fmla="*/ 569 w 384"/>
                <a:gd name="T61" fmla="*/ 0 h 437"/>
                <a:gd name="T62" fmla="*/ 589 w 384"/>
                <a:gd name="T63" fmla="*/ 5 h 437"/>
                <a:gd name="T64" fmla="*/ 606 w 384"/>
                <a:gd name="T65" fmla="*/ 12 h 437"/>
                <a:gd name="T66" fmla="*/ 620 w 384"/>
                <a:gd name="T67" fmla="*/ 23 h 437"/>
                <a:gd name="T68" fmla="*/ 606 w 384"/>
                <a:gd name="T69" fmla="*/ 67 h 437"/>
                <a:gd name="T70" fmla="*/ 581 w 384"/>
                <a:gd name="T71" fmla="*/ 109 h 437"/>
                <a:gd name="T72" fmla="*/ 555 w 384"/>
                <a:gd name="T73" fmla="*/ 147 h 437"/>
                <a:gd name="T74" fmla="*/ 518 w 384"/>
                <a:gd name="T75" fmla="*/ 184 h 437"/>
                <a:gd name="T76" fmla="*/ 473 w 384"/>
                <a:gd name="T77" fmla="*/ 217 h 437"/>
                <a:gd name="T78" fmla="*/ 422 w 384"/>
                <a:gd name="T79" fmla="*/ 249 h 437"/>
                <a:gd name="T80" fmla="*/ 362 w 384"/>
                <a:gd name="T81" fmla="*/ 278 h 437"/>
                <a:gd name="T82" fmla="*/ 293 w 384"/>
                <a:gd name="T83" fmla="*/ 306 h 437"/>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384"/>
                <a:gd name="T127" fmla="*/ 0 h 437"/>
                <a:gd name="T128" fmla="*/ 384 w 384"/>
                <a:gd name="T129" fmla="*/ 437 h 437"/>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384" h="437">
                  <a:moveTo>
                    <a:pt x="181" y="306"/>
                  </a:moveTo>
                  <a:lnTo>
                    <a:pt x="202" y="324"/>
                  </a:lnTo>
                  <a:lnTo>
                    <a:pt x="109" y="436"/>
                  </a:lnTo>
                  <a:lnTo>
                    <a:pt x="88" y="417"/>
                  </a:lnTo>
                  <a:lnTo>
                    <a:pt x="77" y="417"/>
                  </a:lnTo>
                  <a:lnTo>
                    <a:pt x="69" y="416"/>
                  </a:lnTo>
                  <a:lnTo>
                    <a:pt x="61" y="413"/>
                  </a:lnTo>
                  <a:lnTo>
                    <a:pt x="54" y="410"/>
                  </a:lnTo>
                  <a:lnTo>
                    <a:pt x="46" y="406"/>
                  </a:lnTo>
                  <a:lnTo>
                    <a:pt x="39" y="402"/>
                  </a:lnTo>
                  <a:lnTo>
                    <a:pt x="33" y="396"/>
                  </a:lnTo>
                  <a:lnTo>
                    <a:pt x="27" y="391"/>
                  </a:lnTo>
                  <a:lnTo>
                    <a:pt x="21" y="383"/>
                  </a:lnTo>
                  <a:lnTo>
                    <a:pt x="17" y="375"/>
                  </a:lnTo>
                  <a:lnTo>
                    <a:pt x="13" y="366"/>
                  </a:lnTo>
                  <a:lnTo>
                    <a:pt x="10" y="357"/>
                  </a:lnTo>
                  <a:lnTo>
                    <a:pt x="6" y="345"/>
                  </a:lnTo>
                  <a:lnTo>
                    <a:pt x="4" y="334"/>
                  </a:lnTo>
                  <a:lnTo>
                    <a:pt x="1" y="322"/>
                  </a:lnTo>
                  <a:lnTo>
                    <a:pt x="0" y="309"/>
                  </a:lnTo>
                  <a:lnTo>
                    <a:pt x="18" y="300"/>
                  </a:lnTo>
                  <a:lnTo>
                    <a:pt x="35" y="292"/>
                  </a:lnTo>
                  <a:lnTo>
                    <a:pt x="50" y="283"/>
                  </a:lnTo>
                  <a:lnTo>
                    <a:pt x="64" y="275"/>
                  </a:lnTo>
                  <a:lnTo>
                    <a:pt x="76" y="266"/>
                  </a:lnTo>
                  <a:lnTo>
                    <a:pt x="87" y="257"/>
                  </a:lnTo>
                  <a:lnTo>
                    <a:pt x="96" y="249"/>
                  </a:lnTo>
                  <a:lnTo>
                    <a:pt x="105" y="241"/>
                  </a:lnTo>
                  <a:lnTo>
                    <a:pt x="110" y="233"/>
                  </a:lnTo>
                  <a:lnTo>
                    <a:pt x="115" y="225"/>
                  </a:lnTo>
                  <a:lnTo>
                    <a:pt x="118" y="216"/>
                  </a:lnTo>
                  <a:lnTo>
                    <a:pt x="119" y="209"/>
                  </a:lnTo>
                  <a:lnTo>
                    <a:pt x="121" y="200"/>
                  </a:lnTo>
                  <a:lnTo>
                    <a:pt x="119" y="192"/>
                  </a:lnTo>
                  <a:lnTo>
                    <a:pt x="116" y="185"/>
                  </a:lnTo>
                  <a:lnTo>
                    <a:pt x="112" y="177"/>
                  </a:lnTo>
                  <a:lnTo>
                    <a:pt x="130" y="167"/>
                  </a:lnTo>
                  <a:lnTo>
                    <a:pt x="148" y="157"/>
                  </a:lnTo>
                  <a:lnTo>
                    <a:pt x="165" y="147"/>
                  </a:lnTo>
                  <a:lnTo>
                    <a:pt x="181" y="138"/>
                  </a:lnTo>
                  <a:lnTo>
                    <a:pt x="196" y="128"/>
                  </a:lnTo>
                  <a:lnTo>
                    <a:pt x="209" y="119"/>
                  </a:lnTo>
                  <a:lnTo>
                    <a:pt x="222" y="109"/>
                  </a:lnTo>
                  <a:lnTo>
                    <a:pt x="235" y="101"/>
                  </a:lnTo>
                  <a:lnTo>
                    <a:pt x="244" y="91"/>
                  </a:lnTo>
                  <a:lnTo>
                    <a:pt x="253" y="81"/>
                  </a:lnTo>
                  <a:lnTo>
                    <a:pt x="261" y="72"/>
                  </a:lnTo>
                  <a:lnTo>
                    <a:pt x="268" y="63"/>
                  </a:lnTo>
                  <a:lnTo>
                    <a:pt x="274" y="53"/>
                  </a:lnTo>
                  <a:lnTo>
                    <a:pt x="280" y="46"/>
                  </a:lnTo>
                  <a:lnTo>
                    <a:pt x="286" y="37"/>
                  </a:lnTo>
                  <a:lnTo>
                    <a:pt x="293" y="31"/>
                  </a:lnTo>
                  <a:lnTo>
                    <a:pt x="299" y="23"/>
                  </a:lnTo>
                  <a:lnTo>
                    <a:pt x="306" y="19"/>
                  </a:lnTo>
                  <a:lnTo>
                    <a:pt x="312" y="14"/>
                  </a:lnTo>
                  <a:lnTo>
                    <a:pt x="318" y="9"/>
                  </a:lnTo>
                  <a:lnTo>
                    <a:pt x="325" y="5"/>
                  </a:lnTo>
                  <a:lnTo>
                    <a:pt x="331" y="3"/>
                  </a:lnTo>
                  <a:lnTo>
                    <a:pt x="337" y="1"/>
                  </a:lnTo>
                  <a:lnTo>
                    <a:pt x="343" y="0"/>
                  </a:lnTo>
                  <a:lnTo>
                    <a:pt x="348" y="0"/>
                  </a:lnTo>
                  <a:lnTo>
                    <a:pt x="353" y="0"/>
                  </a:lnTo>
                  <a:lnTo>
                    <a:pt x="358" y="2"/>
                  </a:lnTo>
                  <a:lnTo>
                    <a:pt x="364" y="5"/>
                  </a:lnTo>
                  <a:lnTo>
                    <a:pt x="369" y="8"/>
                  </a:lnTo>
                  <a:lnTo>
                    <a:pt x="374" y="12"/>
                  </a:lnTo>
                  <a:lnTo>
                    <a:pt x="378" y="17"/>
                  </a:lnTo>
                  <a:lnTo>
                    <a:pt x="383" y="23"/>
                  </a:lnTo>
                  <a:lnTo>
                    <a:pt x="378" y="46"/>
                  </a:lnTo>
                  <a:lnTo>
                    <a:pt x="374" y="67"/>
                  </a:lnTo>
                  <a:lnTo>
                    <a:pt x="368" y="88"/>
                  </a:lnTo>
                  <a:lnTo>
                    <a:pt x="360" y="109"/>
                  </a:lnTo>
                  <a:lnTo>
                    <a:pt x="352" y="128"/>
                  </a:lnTo>
                  <a:lnTo>
                    <a:pt x="343" y="147"/>
                  </a:lnTo>
                  <a:lnTo>
                    <a:pt x="332" y="165"/>
                  </a:lnTo>
                  <a:lnTo>
                    <a:pt x="320" y="184"/>
                  </a:lnTo>
                  <a:lnTo>
                    <a:pt x="306" y="200"/>
                  </a:lnTo>
                  <a:lnTo>
                    <a:pt x="293" y="217"/>
                  </a:lnTo>
                  <a:lnTo>
                    <a:pt x="276" y="234"/>
                  </a:lnTo>
                  <a:lnTo>
                    <a:pt x="260" y="249"/>
                  </a:lnTo>
                  <a:lnTo>
                    <a:pt x="242" y="264"/>
                  </a:lnTo>
                  <a:lnTo>
                    <a:pt x="223" y="278"/>
                  </a:lnTo>
                  <a:lnTo>
                    <a:pt x="202" y="292"/>
                  </a:lnTo>
                  <a:lnTo>
                    <a:pt x="181" y="306"/>
                  </a:lnTo>
                </a:path>
              </a:pathLst>
            </a:custGeom>
            <a:noFill/>
            <a:ln w="12700" cap="rnd" cmpd="sng">
              <a:solidFill>
                <a:srgbClr val="000000"/>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en-US" sz="1477" dirty="0"/>
            </a:p>
          </p:txBody>
        </p:sp>
        <p:sp>
          <p:nvSpPr>
            <p:cNvPr id="40034" name="Line 85"/>
            <p:cNvSpPr>
              <a:spLocks noChangeShapeType="1"/>
            </p:cNvSpPr>
            <p:nvPr/>
          </p:nvSpPr>
          <p:spPr bwMode="auto">
            <a:xfrm flipV="1">
              <a:off x="631" y="3287"/>
              <a:ext cx="101" cy="111"/>
            </a:xfrm>
            <a:prstGeom prst="line">
              <a:avLst/>
            </a:prstGeom>
            <a:noFill/>
            <a:ln w="12700">
              <a:solidFill>
                <a:srgbClr val="FFFFFF"/>
              </a:solidFill>
              <a:round/>
              <a:headEnd/>
              <a:tailEnd/>
            </a:ln>
            <a:extLst>
              <a:ext uri="{909E8E84-426E-40DD-AFC4-6F175D3DCCD1}">
                <a14:hiddenFill xmlns:a14="http://schemas.microsoft.com/office/drawing/2010/main">
                  <a:noFill/>
                </a14:hiddenFill>
              </a:ext>
            </a:extLst>
          </p:spPr>
          <p:txBody>
            <a:bodyPr/>
            <a:lstStyle/>
            <a:p>
              <a:endParaRPr lang="en-US" sz="1477" dirty="0"/>
            </a:p>
          </p:txBody>
        </p:sp>
        <p:sp>
          <p:nvSpPr>
            <p:cNvPr id="40035" name="Freeform 86"/>
            <p:cNvSpPr>
              <a:spLocks/>
            </p:cNvSpPr>
            <p:nvPr/>
          </p:nvSpPr>
          <p:spPr bwMode="auto">
            <a:xfrm>
              <a:off x="764" y="3090"/>
              <a:ext cx="84" cy="142"/>
            </a:xfrm>
            <a:custGeom>
              <a:avLst/>
              <a:gdLst>
                <a:gd name="T0" fmla="*/ 29 w 77"/>
                <a:gd name="T1" fmla="*/ 141 h 142"/>
                <a:gd name="T2" fmla="*/ 17 w 77"/>
                <a:gd name="T3" fmla="*/ 135 h 142"/>
                <a:gd name="T4" fmla="*/ 13 w 77"/>
                <a:gd name="T5" fmla="*/ 129 h 142"/>
                <a:gd name="T6" fmla="*/ 3 w 77"/>
                <a:gd name="T7" fmla="*/ 123 h 142"/>
                <a:gd name="T8" fmla="*/ 0 w 77"/>
                <a:gd name="T9" fmla="*/ 116 h 142"/>
                <a:gd name="T10" fmla="*/ 0 w 77"/>
                <a:gd name="T11" fmla="*/ 109 h 142"/>
                <a:gd name="T12" fmla="*/ 0 w 77"/>
                <a:gd name="T13" fmla="*/ 101 h 142"/>
                <a:gd name="T14" fmla="*/ 3 w 77"/>
                <a:gd name="T15" fmla="*/ 93 h 142"/>
                <a:gd name="T16" fmla="*/ 12 w 77"/>
                <a:gd name="T17" fmla="*/ 85 h 142"/>
                <a:gd name="T18" fmla="*/ 16 w 77"/>
                <a:gd name="T19" fmla="*/ 76 h 142"/>
                <a:gd name="T20" fmla="*/ 25 w 77"/>
                <a:gd name="T21" fmla="*/ 65 h 142"/>
                <a:gd name="T22" fmla="*/ 38 w 77"/>
                <a:gd name="T23" fmla="*/ 56 h 142"/>
                <a:gd name="T24" fmla="*/ 51 w 77"/>
                <a:gd name="T25" fmla="*/ 46 h 142"/>
                <a:gd name="T26" fmla="*/ 68 w 77"/>
                <a:gd name="T27" fmla="*/ 35 h 142"/>
                <a:gd name="T28" fmla="*/ 84 w 77"/>
                <a:gd name="T29" fmla="*/ 23 h 142"/>
                <a:gd name="T30" fmla="*/ 106 w 77"/>
                <a:gd name="T31" fmla="*/ 12 h 142"/>
                <a:gd name="T32" fmla="*/ 129 w 77"/>
                <a:gd name="T33" fmla="*/ 0 h 14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77"/>
                <a:gd name="T52" fmla="*/ 0 h 142"/>
                <a:gd name="T53" fmla="*/ 77 w 77"/>
                <a:gd name="T54" fmla="*/ 142 h 142"/>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77" h="142">
                  <a:moveTo>
                    <a:pt x="17" y="141"/>
                  </a:moveTo>
                  <a:lnTo>
                    <a:pt x="11" y="135"/>
                  </a:lnTo>
                  <a:lnTo>
                    <a:pt x="7" y="129"/>
                  </a:lnTo>
                  <a:lnTo>
                    <a:pt x="3" y="123"/>
                  </a:lnTo>
                  <a:lnTo>
                    <a:pt x="0" y="116"/>
                  </a:lnTo>
                  <a:lnTo>
                    <a:pt x="0" y="109"/>
                  </a:lnTo>
                  <a:lnTo>
                    <a:pt x="0" y="101"/>
                  </a:lnTo>
                  <a:lnTo>
                    <a:pt x="3" y="93"/>
                  </a:lnTo>
                  <a:lnTo>
                    <a:pt x="6" y="85"/>
                  </a:lnTo>
                  <a:lnTo>
                    <a:pt x="10" y="76"/>
                  </a:lnTo>
                  <a:lnTo>
                    <a:pt x="15" y="65"/>
                  </a:lnTo>
                  <a:lnTo>
                    <a:pt x="23" y="56"/>
                  </a:lnTo>
                  <a:lnTo>
                    <a:pt x="30" y="46"/>
                  </a:lnTo>
                  <a:lnTo>
                    <a:pt x="40" y="35"/>
                  </a:lnTo>
                  <a:lnTo>
                    <a:pt x="50" y="23"/>
                  </a:lnTo>
                  <a:lnTo>
                    <a:pt x="63" y="12"/>
                  </a:lnTo>
                  <a:lnTo>
                    <a:pt x="76" y="0"/>
                  </a:lnTo>
                </a:path>
              </a:pathLst>
            </a:custGeom>
            <a:noFill/>
            <a:ln w="12700" cap="rnd" cmpd="sng">
              <a:solidFill>
                <a:srgbClr val="FFFFFF"/>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en-US" sz="1477" dirty="0"/>
            </a:p>
          </p:txBody>
        </p:sp>
        <p:sp>
          <p:nvSpPr>
            <p:cNvPr id="40036" name="Freeform 87"/>
            <p:cNvSpPr>
              <a:spLocks/>
            </p:cNvSpPr>
            <p:nvPr/>
          </p:nvSpPr>
          <p:spPr bwMode="auto">
            <a:xfrm>
              <a:off x="809" y="3060"/>
              <a:ext cx="39" cy="31"/>
            </a:xfrm>
            <a:custGeom>
              <a:avLst/>
              <a:gdLst>
                <a:gd name="T0" fmla="*/ 56 w 36"/>
                <a:gd name="T1" fmla="*/ 30 h 31"/>
                <a:gd name="T2" fmla="*/ 55 w 36"/>
                <a:gd name="T3" fmla="*/ 26 h 31"/>
                <a:gd name="T4" fmla="*/ 52 w 36"/>
                <a:gd name="T5" fmla="*/ 22 h 31"/>
                <a:gd name="T6" fmla="*/ 47 w 36"/>
                <a:gd name="T7" fmla="*/ 18 h 31"/>
                <a:gd name="T8" fmla="*/ 44 w 36"/>
                <a:gd name="T9" fmla="*/ 15 h 31"/>
                <a:gd name="T10" fmla="*/ 42 w 36"/>
                <a:gd name="T11" fmla="*/ 13 h 31"/>
                <a:gd name="T12" fmla="*/ 39 w 36"/>
                <a:gd name="T13" fmla="*/ 10 h 31"/>
                <a:gd name="T14" fmla="*/ 36 w 36"/>
                <a:gd name="T15" fmla="*/ 7 h 31"/>
                <a:gd name="T16" fmla="*/ 33 w 36"/>
                <a:gd name="T17" fmla="*/ 6 h 31"/>
                <a:gd name="T18" fmla="*/ 28 w 36"/>
                <a:gd name="T19" fmla="*/ 3 h 31"/>
                <a:gd name="T20" fmla="*/ 24 w 36"/>
                <a:gd name="T21" fmla="*/ 2 h 31"/>
                <a:gd name="T22" fmla="*/ 20 w 36"/>
                <a:gd name="T23" fmla="*/ 2 h 31"/>
                <a:gd name="T24" fmla="*/ 16 w 36"/>
                <a:gd name="T25" fmla="*/ 1 h 31"/>
                <a:gd name="T26" fmla="*/ 14 w 36"/>
                <a:gd name="T27" fmla="*/ 0 h 31"/>
                <a:gd name="T28" fmla="*/ 5 w 36"/>
                <a:gd name="T29" fmla="*/ 0 h 31"/>
                <a:gd name="T30" fmla="*/ 3 w 36"/>
                <a:gd name="T31" fmla="*/ 0 h 31"/>
                <a:gd name="T32" fmla="*/ 0 w 36"/>
                <a:gd name="T33" fmla="*/ 1 h 31"/>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36"/>
                <a:gd name="T52" fmla="*/ 0 h 31"/>
                <a:gd name="T53" fmla="*/ 36 w 36"/>
                <a:gd name="T54" fmla="*/ 31 h 31"/>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36" h="31">
                  <a:moveTo>
                    <a:pt x="35" y="30"/>
                  </a:moveTo>
                  <a:lnTo>
                    <a:pt x="34" y="26"/>
                  </a:lnTo>
                  <a:lnTo>
                    <a:pt x="32" y="22"/>
                  </a:lnTo>
                  <a:lnTo>
                    <a:pt x="29" y="18"/>
                  </a:lnTo>
                  <a:lnTo>
                    <a:pt x="28" y="15"/>
                  </a:lnTo>
                  <a:lnTo>
                    <a:pt x="26" y="13"/>
                  </a:lnTo>
                  <a:lnTo>
                    <a:pt x="24" y="10"/>
                  </a:lnTo>
                  <a:lnTo>
                    <a:pt x="22" y="7"/>
                  </a:lnTo>
                  <a:lnTo>
                    <a:pt x="20" y="6"/>
                  </a:lnTo>
                  <a:lnTo>
                    <a:pt x="17" y="3"/>
                  </a:lnTo>
                  <a:lnTo>
                    <a:pt x="15" y="2"/>
                  </a:lnTo>
                  <a:lnTo>
                    <a:pt x="13" y="2"/>
                  </a:lnTo>
                  <a:lnTo>
                    <a:pt x="10" y="1"/>
                  </a:lnTo>
                  <a:lnTo>
                    <a:pt x="8" y="0"/>
                  </a:lnTo>
                  <a:lnTo>
                    <a:pt x="5" y="0"/>
                  </a:lnTo>
                  <a:lnTo>
                    <a:pt x="3" y="0"/>
                  </a:lnTo>
                  <a:lnTo>
                    <a:pt x="0" y="1"/>
                  </a:lnTo>
                </a:path>
              </a:pathLst>
            </a:custGeom>
            <a:noFill/>
            <a:ln w="12700" cap="rnd" cmpd="sng">
              <a:solidFill>
                <a:srgbClr val="FFFFFF"/>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en-US" sz="1477" dirty="0"/>
            </a:p>
          </p:txBody>
        </p:sp>
        <p:sp>
          <p:nvSpPr>
            <p:cNvPr id="40037" name="Line 88"/>
            <p:cNvSpPr>
              <a:spLocks noChangeShapeType="1"/>
            </p:cNvSpPr>
            <p:nvPr/>
          </p:nvSpPr>
          <p:spPr bwMode="auto">
            <a:xfrm flipV="1">
              <a:off x="809" y="3522"/>
              <a:ext cx="0" cy="2"/>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12700">
                  <a:solidFill>
                    <a:srgbClr val="000000"/>
                  </a:solidFill>
                  <a:round/>
                  <a:headEnd/>
                  <a:tailEnd/>
                </a14:hiddenLine>
              </a:ext>
            </a:extLst>
          </p:spPr>
          <p:txBody>
            <a:bodyPr/>
            <a:lstStyle/>
            <a:p>
              <a:endParaRPr lang="en-US" sz="1477" dirty="0"/>
            </a:p>
          </p:txBody>
        </p:sp>
        <p:sp>
          <p:nvSpPr>
            <p:cNvPr id="40038" name="Freeform 89"/>
            <p:cNvSpPr>
              <a:spLocks/>
            </p:cNvSpPr>
            <p:nvPr/>
          </p:nvSpPr>
          <p:spPr bwMode="auto">
            <a:xfrm>
              <a:off x="554" y="3340"/>
              <a:ext cx="46" cy="24"/>
            </a:xfrm>
            <a:custGeom>
              <a:avLst/>
              <a:gdLst>
                <a:gd name="T0" fmla="*/ 0 w 42"/>
                <a:gd name="T1" fmla="*/ 0 h 24"/>
                <a:gd name="T2" fmla="*/ 3 w 42"/>
                <a:gd name="T3" fmla="*/ 3 h 24"/>
                <a:gd name="T4" fmla="*/ 5 w 42"/>
                <a:gd name="T5" fmla="*/ 6 h 24"/>
                <a:gd name="T6" fmla="*/ 15 w 42"/>
                <a:gd name="T7" fmla="*/ 8 h 24"/>
                <a:gd name="T8" fmla="*/ 18 w 42"/>
                <a:gd name="T9" fmla="*/ 11 h 24"/>
                <a:gd name="T10" fmla="*/ 24 w 42"/>
                <a:gd name="T11" fmla="*/ 12 h 24"/>
                <a:gd name="T12" fmla="*/ 28 w 42"/>
                <a:gd name="T13" fmla="*/ 15 h 24"/>
                <a:gd name="T14" fmla="*/ 31 w 42"/>
                <a:gd name="T15" fmla="*/ 16 h 24"/>
                <a:gd name="T16" fmla="*/ 37 w 42"/>
                <a:gd name="T17" fmla="*/ 19 h 24"/>
                <a:gd name="T18" fmla="*/ 43 w 42"/>
                <a:gd name="T19" fmla="*/ 19 h 24"/>
                <a:gd name="T20" fmla="*/ 47 w 42"/>
                <a:gd name="T21" fmla="*/ 21 h 24"/>
                <a:gd name="T22" fmla="*/ 50 w 42"/>
                <a:gd name="T23" fmla="*/ 21 h 24"/>
                <a:gd name="T24" fmla="*/ 54 w 42"/>
                <a:gd name="T25" fmla="*/ 23 h 24"/>
                <a:gd name="T26" fmla="*/ 59 w 42"/>
                <a:gd name="T27" fmla="*/ 23 h 24"/>
                <a:gd name="T28" fmla="*/ 65 w 42"/>
                <a:gd name="T29" fmla="*/ 23 h 24"/>
                <a:gd name="T30" fmla="*/ 67 w 42"/>
                <a:gd name="T31" fmla="*/ 23 h 24"/>
                <a:gd name="T32" fmla="*/ 71 w 42"/>
                <a:gd name="T33" fmla="*/ 23 h 24"/>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42"/>
                <a:gd name="T52" fmla="*/ 0 h 24"/>
                <a:gd name="T53" fmla="*/ 42 w 42"/>
                <a:gd name="T54" fmla="*/ 24 h 24"/>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42" h="24">
                  <a:moveTo>
                    <a:pt x="0" y="0"/>
                  </a:moveTo>
                  <a:lnTo>
                    <a:pt x="3" y="3"/>
                  </a:lnTo>
                  <a:lnTo>
                    <a:pt x="5" y="6"/>
                  </a:lnTo>
                  <a:lnTo>
                    <a:pt x="9" y="8"/>
                  </a:lnTo>
                  <a:lnTo>
                    <a:pt x="11" y="11"/>
                  </a:lnTo>
                  <a:lnTo>
                    <a:pt x="14" y="12"/>
                  </a:lnTo>
                  <a:lnTo>
                    <a:pt x="16" y="15"/>
                  </a:lnTo>
                  <a:lnTo>
                    <a:pt x="18" y="16"/>
                  </a:lnTo>
                  <a:lnTo>
                    <a:pt x="22" y="19"/>
                  </a:lnTo>
                  <a:lnTo>
                    <a:pt x="25" y="19"/>
                  </a:lnTo>
                  <a:lnTo>
                    <a:pt x="27" y="21"/>
                  </a:lnTo>
                  <a:lnTo>
                    <a:pt x="29" y="21"/>
                  </a:lnTo>
                  <a:lnTo>
                    <a:pt x="31" y="23"/>
                  </a:lnTo>
                  <a:lnTo>
                    <a:pt x="34" y="23"/>
                  </a:lnTo>
                  <a:lnTo>
                    <a:pt x="37" y="23"/>
                  </a:lnTo>
                  <a:lnTo>
                    <a:pt x="39" y="23"/>
                  </a:lnTo>
                  <a:lnTo>
                    <a:pt x="41" y="23"/>
                  </a:lnTo>
                </a:path>
              </a:pathLst>
            </a:custGeom>
            <a:noFill/>
            <a:ln w="12700" cap="rnd" cmpd="sng">
              <a:solidFill>
                <a:srgbClr val="FFFFFF"/>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en-US" sz="1477" dirty="0"/>
            </a:p>
          </p:txBody>
        </p:sp>
        <p:sp>
          <p:nvSpPr>
            <p:cNvPr id="40039" name="Freeform 90"/>
            <p:cNvSpPr>
              <a:spLocks/>
            </p:cNvSpPr>
            <p:nvPr/>
          </p:nvSpPr>
          <p:spPr bwMode="auto">
            <a:xfrm>
              <a:off x="544" y="3168"/>
              <a:ext cx="147" cy="143"/>
            </a:xfrm>
            <a:custGeom>
              <a:avLst/>
              <a:gdLst>
                <a:gd name="T0" fmla="*/ 0 w 135"/>
                <a:gd name="T1" fmla="*/ 142 h 143"/>
                <a:gd name="T2" fmla="*/ 21 w 135"/>
                <a:gd name="T3" fmla="*/ 136 h 143"/>
                <a:gd name="T4" fmla="*/ 41 w 135"/>
                <a:gd name="T5" fmla="*/ 130 h 143"/>
                <a:gd name="T6" fmla="*/ 62 w 135"/>
                <a:gd name="T7" fmla="*/ 124 h 143"/>
                <a:gd name="T8" fmla="*/ 81 w 135"/>
                <a:gd name="T9" fmla="*/ 118 h 143"/>
                <a:gd name="T10" fmla="*/ 98 w 135"/>
                <a:gd name="T11" fmla="*/ 112 h 143"/>
                <a:gd name="T12" fmla="*/ 115 w 135"/>
                <a:gd name="T13" fmla="*/ 107 h 143"/>
                <a:gd name="T14" fmla="*/ 131 w 135"/>
                <a:gd name="T15" fmla="*/ 100 h 143"/>
                <a:gd name="T16" fmla="*/ 144 w 135"/>
                <a:gd name="T17" fmla="*/ 95 h 143"/>
                <a:gd name="T18" fmla="*/ 156 w 135"/>
                <a:gd name="T19" fmla="*/ 88 h 143"/>
                <a:gd name="T20" fmla="*/ 169 w 135"/>
                <a:gd name="T21" fmla="*/ 82 h 143"/>
                <a:gd name="T22" fmla="*/ 175 w 135"/>
                <a:gd name="T23" fmla="*/ 75 h 143"/>
                <a:gd name="T24" fmla="*/ 186 w 135"/>
                <a:gd name="T25" fmla="*/ 70 h 143"/>
                <a:gd name="T26" fmla="*/ 191 w 135"/>
                <a:gd name="T27" fmla="*/ 63 h 143"/>
                <a:gd name="T28" fmla="*/ 201 w 135"/>
                <a:gd name="T29" fmla="*/ 58 h 143"/>
                <a:gd name="T30" fmla="*/ 206 w 135"/>
                <a:gd name="T31" fmla="*/ 52 h 143"/>
                <a:gd name="T32" fmla="*/ 210 w 135"/>
                <a:gd name="T33" fmla="*/ 46 h 143"/>
                <a:gd name="T34" fmla="*/ 215 w 135"/>
                <a:gd name="T35" fmla="*/ 40 h 143"/>
                <a:gd name="T36" fmla="*/ 221 w 135"/>
                <a:gd name="T37" fmla="*/ 33 h 143"/>
                <a:gd name="T38" fmla="*/ 221 w 135"/>
                <a:gd name="T39" fmla="*/ 29 h 143"/>
                <a:gd name="T40" fmla="*/ 223 w 135"/>
                <a:gd name="T41" fmla="*/ 23 h 143"/>
                <a:gd name="T42" fmla="*/ 223 w 135"/>
                <a:gd name="T43" fmla="*/ 17 h 143"/>
                <a:gd name="T44" fmla="*/ 223 w 135"/>
                <a:gd name="T45" fmla="*/ 11 h 143"/>
                <a:gd name="T46" fmla="*/ 221 w 135"/>
                <a:gd name="T47" fmla="*/ 5 h 143"/>
                <a:gd name="T48" fmla="*/ 219 w 135"/>
                <a:gd name="T49" fmla="*/ 0 h 143"/>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135"/>
                <a:gd name="T76" fmla="*/ 0 h 143"/>
                <a:gd name="T77" fmla="*/ 135 w 135"/>
                <a:gd name="T78" fmla="*/ 143 h 143"/>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135" h="143">
                  <a:moveTo>
                    <a:pt x="0" y="142"/>
                  </a:moveTo>
                  <a:lnTo>
                    <a:pt x="13" y="136"/>
                  </a:lnTo>
                  <a:lnTo>
                    <a:pt x="25" y="130"/>
                  </a:lnTo>
                  <a:lnTo>
                    <a:pt x="37" y="124"/>
                  </a:lnTo>
                  <a:lnTo>
                    <a:pt x="48" y="118"/>
                  </a:lnTo>
                  <a:lnTo>
                    <a:pt x="59" y="112"/>
                  </a:lnTo>
                  <a:lnTo>
                    <a:pt x="69" y="107"/>
                  </a:lnTo>
                  <a:lnTo>
                    <a:pt x="78" y="100"/>
                  </a:lnTo>
                  <a:lnTo>
                    <a:pt x="86" y="95"/>
                  </a:lnTo>
                  <a:lnTo>
                    <a:pt x="93" y="88"/>
                  </a:lnTo>
                  <a:lnTo>
                    <a:pt x="100" y="82"/>
                  </a:lnTo>
                  <a:lnTo>
                    <a:pt x="106" y="75"/>
                  </a:lnTo>
                  <a:lnTo>
                    <a:pt x="111" y="70"/>
                  </a:lnTo>
                  <a:lnTo>
                    <a:pt x="115" y="63"/>
                  </a:lnTo>
                  <a:lnTo>
                    <a:pt x="120" y="58"/>
                  </a:lnTo>
                  <a:lnTo>
                    <a:pt x="124" y="52"/>
                  </a:lnTo>
                  <a:lnTo>
                    <a:pt x="127" y="46"/>
                  </a:lnTo>
                  <a:lnTo>
                    <a:pt x="129" y="40"/>
                  </a:lnTo>
                  <a:lnTo>
                    <a:pt x="132" y="33"/>
                  </a:lnTo>
                  <a:lnTo>
                    <a:pt x="132" y="29"/>
                  </a:lnTo>
                  <a:lnTo>
                    <a:pt x="134" y="23"/>
                  </a:lnTo>
                  <a:lnTo>
                    <a:pt x="134" y="17"/>
                  </a:lnTo>
                  <a:lnTo>
                    <a:pt x="134" y="11"/>
                  </a:lnTo>
                  <a:lnTo>
                    <a:pt x="132" y="5"/>
                  </a:lnTo>
                  <a:lnTo>
                    <a:pt x="131" y="0"/>
                  </a:lnTo>
                </a:path>
              </a:pathLst>
            </a:custGeom>
            <a:noFill/>
            <a:ln w="12700" cap="rnd" cmpd="sng">
              <a:solidFill>
                <a:srgbClr val="FFFFFF"/>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en-US" sz="1477" dirty="0"/>
            </a:p>
          </p:txBody>
        </p:sp>
        <p:sp>
          <p:nvSpPr>
            <p:cNvPr id="40040" name="Freeform 91"/>
            <p:cNvSpPr>
              <a:spLocks/>
            </p:cNvSpPr>
            <p:nvPr/>
          </p:nvSpPr>
          <p:spPr bwMode="auto">
            <a:xfrm>
              <a:off x="745" y="3006"/>
              <a:ext cx="194" cy="268"/>
            </a:xfrm>
            <a:custGeom>
              <a:avLst/>
              <a:gdLst>
                <a:gd name="T0" fmla="*/ 289 w 179"/>
                <a:gd name="T1" fmla="*/ 0 h 268"/>
                <a:gd name="T2" fmla="*/ 285 w 179"/>
                <a:gd name="T3" fmla="*/ 10 h 268"/>
                <a:gd name="T4" fmla="*/ 283 w 179"/>
                <a:gd name="T5" fmla="*/ 21 h 268"/>
                <a:gd name="T6" fmla="*/ 277 w 179"/>
                <a:gd name="T7" fmla="*/ 31 h 268"/>
                <a:gd name="T8" fmla="*/ 272 w 179"/>
                <a:gd name="T9" fmla="*/ 42 h 268"/>
                <a:gd name="T10" fmla="*/ 267 w 179"/>
                <a:gd name="T11" fmla="*/ 52 h 268"/>
                <a:gd name="T12" fmla="*/ 261 w 179"/>
                <a:gd name="T13" fmla="*/ 63 h 268"/>
                <a:gd name="T14" fmla="*/ 254 w 179"/>
                <a:gd name="T15" fmla="*/ 73 h 268"/>
                <a:gd name="T16" fmla="*/ 248 w 179"/>
                <a:gd name="T17" fmla="*/ 85 h 268"/>
                <a:gd name="T18" fmla="*/ 238 w 179"/>
                <a:gd name="T19" fmla="*/ 96 h 268"/>
                <a:gd name="T20" fmla="*/ 230 w 179"/>
                <a:gd name="T21" fmla="*/ 107 h 268"/>
                <a:gd name="T22" fmla="*/ 225 w 179"/>
                <a:gd name="T23" fmla="*/ 118 h 268"/>
                <a:gd name="T24" fmla="*/ 214 w 179"/>
                <a:gd name="T25" fmla="*/ 128 h 268"/>
                <a:gd name="T26" fmla="*/ 201 w 179"/>
                <a:gd name="T27" fmla="*/ 140 h 268"/>
                <a:gd name="T28" fmla="*/ 193 w 179"/>
                <a:gd name="T29" fmla="*/ 151 h 268"/>
                <a:gd name="T30" fmla="*/ 179 w 179"/>
                <a:gd name="T31" fmla="*/ 163 h 268"/>
                <a:gd name="T32" fmla="*/ 166 w 179"/>
                <a:gd name="T33" fmla="*/ 174 h 268"/>
                <a:gd name="T34" fmla="*/ 151 w 179"/>
                <a:gd name="T35" fmla="*/ 186 h 268"/>
                <a:gd name="T36" fmla="*/ 131 w 179"/>
                <a:gd name="T37" fmla="*/ 198 h 268"/>
                <a:gd name="T38" fmla="*/ 113 w 179"/>
                <a:gd name="T39" fmla="*/ 208 h 268"/>
                <a:gd name="T40" fmla="*/ 94 w 179"/>
                <a:gd name="T41" fmla="*/ 220 h 268"/>
                <a:gd name="T42" fmla="*/ 73 w 179"/>
                <a:gd name="T43" fmla="*/ 232 h 268"/>
                <a:gd name="T44" fmla="*/ 50 w 179"/>
                <a:gd name="T45" fmla="*/ 244 h 268"/>
                <a:gd name="T46" fmla="*/ 26 w 179"/>
                <a:gd name="T47" fmla="*/ 255 h 268"/>
                <a:gd name="T48" fmla="*/ 0 w 179"/>
                <a:gd name="T49" fmla="*/ 267 h 268"/>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179"/>
                <a:gd name="T76" fmla="*/ 0 h 268"/>
                <a:gd name="T77" fmla="*/ 179 w 179"/>
                <a:gd name="T78" fmla="*/ 268 h 268"/>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179" h="268">
                  <a:moveTo>
                    <a:pt x="178" y="0"/>
                  </a:moveTo>
                  <a:lnTo>
                    <a:pt x="176" y="10"/>
                  </a:lnTo>
                  <a:lnTo>
                    <a:pt x="174" y="21"/>
                  </a:lnTo>
                  <a:lnTo>
                    <a:pt x="171" y="31"/>
                  </a:lnTo>
                  <a:lnTo>
                    <a:pt x="168" y="42"/>
                  </a:lnTo>
                  <a:lnTo>
                    <a:pt x="164" y="52"/>
                  </a:lnTo>
                  <a:lnTo>
                    <a:pt x="161" y="63"/>
                  </a:lnTo>
                  <a:lnTo>
                    <a:pt x="157" y="73"/>
                  </a:lnTo>
                  <a:lnTo>
                    <a:pt x="153" y="85"/>
                  </a:lnTo>
                  <a:lnTo>
                    <a:pt x="148" y="96"/>
                  </a:lnTo>
                  <a:lnTo>
                    <a:pt x="142" y="107"/>
                  </a:lnTo>
                  <a:lnTo>
                    <a:pt x="138" y="118"/>
                  </a:lnTo>
                  <a:lnTo>
                    <a:pt x="132" y="128"/>
                  </a:lnTo>
                  <a:lnTo>
                    <a:pt x="125" y="140"/>
                  </a:lnTo>
                  <a:lnTo>
                    <a:pt x="118" y="151"/>
                  </a:lnTo>
                  <a:lnTo>
                    <a:pt x="110" y="163"/>
                  </a:lnTo>
                  <a:lnTo>
                    <a:pt x="102" y="174"/>
                  </a:lnTo>
                  <a:lnTo>
                    <a:pt x="93" y="186"/>
                  </a:lnTo>
                  <a:lnTo>
                    <a:pt x="81" y="198"/>
                  </a:lnTo>
                  <a:lnTo>
                    <a:pt x="70" y="208"/>
                  </a:lnTo>
                  <a:lnTo>
                    <a:pt x="58" y="220"/>
                  </a:lnTo>
                  <a:lnTo>
                    <a:pt x="45" y="232"/>
                  </a:lnTo>
                  <a:lnTo>
                    <a:pt x="30" y="244"/>
                  </a:lnTo>
                  <a:lnTo>
                    <a:pt x="16" y="255"/>
                  </a:lnTo>
                  <a:lnTo>
                    <a:pt x="0" y="267"/>
                  </a:lnTo>
                </a:path>
              </a:pathLst>
            </a:custGeom>
            <a:noFill/>
            <a:ln w="12700" cap="rnd" cmpd="sng">
              <a:solidFill>
                <a:srgbClr val="FFFFFF"/>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en-US" sz="1477" dirty="0"/>
            </a:p>
          </p:txBody>
        </p:sp>
        <p:sp>
          <p:nvSpPr>
            <p:cNvPr id="40041" name="Line 92"/>
            <p:cNvSpPr>
              <a:spLocks noChangeShapeType="1"/>
            </p:cNvSpPr>
            <p:nvPr/>
          </p:nvSpPr>
          <p:spPr bwMode="auto">
            <a:xfrm>
              <a:off x="937" y="3468"/>
              <a:ext cx="2" cy="0"/>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12700">
                  <a:solidFill>
                    <a:srgbClr val="000000"/>
                  </a:solidFill>
                  <a:round/>
                  <a:headEnd/>
                  <a:tailEnd/>
                </a14:hiddenLine>
              </a:ext>
            </a:extLst>
          </p:spPr>
          <p:txBody>
            <a:bodyPr/>
            <a:lstStyle/>
            <a:p>
              <a:endParaRPr lang="en-US" sz="1477" dirty="0"/>
            </a:p>
          </p:txBody>
        </p:sp>
        <p:sp>
          <p:nvSpPr>
            <p:cNvPr id="40042" name="Freeform 93"/>
            <p:cNvSpPr>
              <a:spLocks/>
            </p:cNvSpPr>
            <p:nvPr/>
          </p:nvSpPr>
          <p:spPr bwMode="auto">
            <a:xfrm>
              <a:off x="713" y="3134"/>
              <a:ext cx="14" cy="13"/>
            </a:xfrm>
            <a:custGeom>
              <a:avLst/>
              <a:gdLst>
                <a:gd name="T0" fmla="*/ 18 w 13"/>
                <a:gd name="T1" fmla="*/ 6 h 13"/>
                <a:gd name="T2" fmla="*/ 17 w 13"/>
                <a:gd name="T3" fmla="*/ 9 h 13"/>
                <a:gd name="T4" fmla="*/ 15 w 13"/>
                <a:gd name="T5" fmla="*/ 11 h 13"/>
                <a:gd name="T6" fmla="*/ 6 w 13"/>
                <a:gd name="T7" fmla="*/ 12 h 13"/>
                <a:gd name="T8" fmla="*/ 3 w 13"/>
                <a:gd name="T9" fmla="*/ 11 h 13"/>
                <a:gd name="T10" fmla="*/ 1 w 13"/>
                <a:gd name="T11" fmla="*/ 9 h 13"/>
                <a:gd name="T12" fmla="*/ 0 w 13"/>
                <a:gd name="T13" fmla="*/ 6 h 13"/>
                <a:gd name="T14" fmla="*/ 1 w 13"/>
                <a:gd name="T15" fmla="*/ 2 h 13"/>
                <a:gd name="T16" fmla="*/ 3 w 13"/>
                <a:gd name="T17" fmla="*/ 0 h 13"/>
                <a:gd name="T18" fmla="*/ 6 w 13"/>
                <a:gd name="T19" fmla="*/ 0 h 13"/>
                <a:gd name="T20" fmla="*/ 15 w 13"/>
                <a:gd name="T21" fmla="*/ 0 h 13"/>
                <a:gd name="T22" fmla="*/ 17 w 13"/>
                <a:gd name="T23" fmla="*/ 2 h 13"/>
                <a:gd name="T24" fmla="*/ 18 w 13"/>
                <a:gd name="T25" fmla="*/ 6 h 13"/>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13"/>
                <a:gd name="T40" fmla="*/ 0 h 13"/>
                <a:gd name="T41" fmla="*/ 13 w 13"/>
                <a:gd name="T42" fmla="*/ 13 h 13"/>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13" h="13">
                  <a:moveTo>
                    <a:pt x="12" y="6"/>
                  </a:moveTo>
                  <a:lnTo>
                    <a:pt x="11" y="9"/>
                  </a:lnTo>
                  <a:lnTo>
                    <a:pt x="9" y="11"/>
                  </a:lnTo>
                  <a:lnTo>
                    <a:pt x="6" y="12"/>
                  </a:lnTo>
                  <a:lnTo>
                    <a:pt x="3" y="11"/>
                  </a:lnTo>
                  <a:lnTo>
                    <a:pt x="1" y="9"/>
                  </a:lnTo>
                  <a:lnTo>
                    <a:pt x="0" y="6"/>
                  </a:lnTo>
                  <a:lnTo>
                    <a:pt x="1" y="2"/>
                  </a:lnTo>
                  <a:lnTo>
                    <a:pt x="3" y="0"/>
                  </a:lnTo>
                  <a:lnTo>
                    <a:pt x="6" y="0"/>
                  </a:lnTo>
                  <a:lnTo>
                    <a:pt x="9" y="0"/>
                  </a:lnTo>
                  <a:lnTo>
                    <a:pt x="11" y="2"/>
                  </a:lnTo>
                  <a:lnTo>
                    <a:pt x="12" y="6"/>
                  </a:lnTo>
                </a:path>
              </a:pathLst>
            </a:custGeom>
            <a:solidFill>
              <a:srgbClr val="000000"/>
            </a:solidFill>
            <a:ln w="12700" cap="rnd" cmpd="sng">
              <a:solidFill>
                <a:srgbClr val="FFFFFF"/>
              </a:solidFill>
              <a:prstDash val="solid"/>
              <a:round/>
              <a:headEnd type="none" w="med" len="med"/>
              <a:tailEnd type="none" w="med" len="med"/>
            </a:ln>
          </p:spPr>
          <p:txBody>
            <a:bodyPr/>
            <a:lstStyle/>
            <a:p>
              <a:endParaRPr lang="en-US" sz="1477" dirty="0"/>
            </a:p>
          </p:txBody>
        </p:sp>
        <p:sp>
          <p:nvSpPr>
            <p:cNvPr id="40043" name="Freeform 94"/>
            <p:cNvSpPr>
              <a:spLocks/>
            </p:cNvSpPr>
            <p:nvPr/>
          </p:nvSpPr>
          <p:spPr bwMode="auto">
            <a:xfrm>
              <a:off x="713" y="3134"/>
              <a:ext cx="14" cy="13"/>
            </a:xfrm>
            <a:custGeom>
              <a:avLst/>
              <a:gdLst>
                <a:gd name="T0" fmla="*/ 18 w 13"/>
                <a:gd name="T1" fmla="*/ 6 h 13"/>
                <a:gd name="T2" fmla="*/ 17 w 13"/>
                <a:gd name="T3" fmla="*/ 9 h 13"/>
                <a:gd name="T4" fmla="*/ 15 w 13"/>
                <a:gd name="T5" fmla="*/ 11 h 13"/>
                <a:gd name="T6" fmla="*/ 6 w 13"/>
                <a:gd name="T7" fmla="*/ 12 h 13"/>
                <a:gd name="T8" fmla="*/ 3 w 13"/>
                <a:gd name="T9" fmla="*/ 11 h 13"/>
                <a:gd name="T10" fmla="*/ 1 w 13"/>
                <a:gd name="T11" fmla="*/ 9 h 13"/>
                <a:gd name="T12" fmla="*/ 0 w 13"/>
                <a:gd name="T13" fmla="*/ 6 h 13"/>
                <a:gd name="T14" fmla="*/ 1 w 13"/>
                <a:gd name="T15" fmla="*/ 2 h 13"/>
                <a:gd name="T16" fmla="*/ 3 w 13"/>
                <a:gd name="T17" fmla="*/ 0 h 13"/>
                <a:gd name="T18" fmla="*/ 6 w 13"/>
                <a:gd name="T19" fmla="*/ 0 h 13"/>
                <a:gd name="T20" fmla="*/ 15 w 13"/>
                <a:gd name="T21" fmla="*/ 0 h 13"/>
                <a:gd name="T22" fmla="*/ 17 w 13"/>
                <a:gd name="T23" fmla="*/ 2 h 13"/>
                <a:gd name="T24" fmla="*/ 18 w 13"/>
                <a:gd name="T25" fmla="*/ 6 h 13"/>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13"/>
                <a:gd name="T40" fmla="*/ 0 h 13"/>
                <a:gd name="T41" fmla="*/ 13 w 13"/>
                <a:gd name="T42" fmla="*/ 13 h 13"/>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13" h="13">
                  <a:moveTo>
                    <a:pt x="12" y="6"/>
                  </a:moveTo>
                  <a:lnTo>
                    <a:pt x="11" y="9"/>
                  </a:lnTo>
                  <a:lnTo>
                    <a:pt x="9" y="11"/>
                  </a:lnTo>
                  <a:lnTo>
                    <a:pt x="6" y="12"/>
                  </a:lnTo>
                  <a:lnTo>
                    <a:pt x="3" y="11"/>
                  </a:lnTo>
                  <a:lnTo>
                    <a:pt x="1" y="9"/>
                  </a:lnTo>
                  <a:lnTo>
                    <a:pt x="0" y="6"/>
                  </a:lnTo>
                  <a:lnTo>
                    <a:pt x="1" y="2"/>
                  </a:lnTo>
                  <a:lnTo>
                    <a:pt x="3" y="0"/>
                  </a:lnTo>
                  <a:lnTo>
                    <a:pt x="6" y="0"/>
                  </a:lnTo>
                  <a:lnTo>
                    <a:pt x="9" y="0"/>
                  </a:lnTo>
                  <a:lnTo>
                    <a:pt x="11" y="2"/>
                  </a:lnTo>
                  <a:lnTo>
                    <a:pt x="12" y="6"/>
                  </a:lnTo>
                </a:path>
              </a:pathLst>
            </a:custGeom>
            <a:noFill/>
            <a:ln w="12700" cap="rnd" cmpd="sng">
              <a:solidFill>
                <a:srgbClr val="FFFFFF"/>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en-US" sz="1477" dirty="0"/>
            </a:p>
          </p:txBody>
        </p:sp>
        <p:sp>
          <p:nvSpPr>
            <p:cNvPr id="40044" name="Freeform 95"/>
            <p:cNvSpPr>
              <a:spLocks/>
            </p:cNvSpPr>
            <p:nvPr/>
          </p:nvSpPr>
          <p:spPr bwMode="auto">
            <a:xfrm>
              <a:off x="684" y="3146"/>
              <a:ext cx="16" cy="13"/>
            </a:xfrm>
            <a:custGeom>
              <a:avLst/>
              <a:gdLst>
                <a:gd name="T0" fmla="*/ 20 w 15"/>
                <a:gd name="T1" fmla="*/ 7 h 13"/>
                <a:gd name="T2" fmla="*/ 18 w 15"/>
                <a:gd name="T3" fmla="*/ 9 h 13"/>
                <a:gd name="T4" fmla="*/ 16 w 15"/>
                <a:gd name="T5" fmla="*/ 11 h 13"/>
                <a:gd name="T6" fmla="*/ 7 w 15"/>
                <a:gd name="T7" fmla="*/ 12 h 13"/>
                <a:gd name="T8" fmla="*/ 3 w 15"/>
                <a:gd name="T9" fmla="*/ 12 h 13"/>
                <a:gd name="T10" fmla="*/ 2 w 15"/>
                <a:gd name="T11" fmla="*/ 11 h 13"/>
                <a:gd name="T12" fmla="*/ 0 w 15"/>
                <a:gd name="T13" fmla="*/ 8 h 13"/>
                <a:gd name="T14" fmla="*/ 1 w 15"/>
                <a:gd name="T15" fmla="*/ 4 h 13"/>
                <a:gd name="T16" fmla="*/ 3 w 15"/>
                <a:gd name="T17" fmla="*/ 2 h 13"/>
                <a:gd name="T18" fmla="*/ 5 w 15"/>
                <a:gd name="T19" fmla="*/ 0 h 13"/>
                <a:gd name="T20" fmla="*/ 15 w 15"/>
                <a:gd name="T21" fmla="*/ 0 h 13"/>
                <a:gd name="T22" fmla="*/ 17 w 15"/>
                <a:gd name="T23" fmla="*/ 1 h 13"/>
                <a:gd name="T24" fmla="*/ 19 w 15"/>
                <a:gd name="T25" fmla="*/ 4 h 13"/>
                <a:gd name="T26" fmla="*/ 20 w 15"/>
                <a:gd name="T27" fmla="*/ 7 h 13"/>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15"/>
                <a:gd name="T43" fmla="*/ 0 h 13"/>
                <a:gd name="T44" fmla="*/ 15 w 15"/>
                <a:gd name="T45" fmla="*/ 13 h 13"/>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15" h="13">
                  <a:moveTo>
                    <a:pt x="14" y="7"/>
                  </a:moveTo>
                  <a:lnTo>
                    <a:pt x="12" y="9"/>
                  </a:lnTo>
                  <a:lnTo>
                    <a:pt x="10" y="11"/>
                  </a:lnTo>
                  <a:lnTo>
                    <a:pt x="7" y="12"/>
                  </a:lnTo>
                  <a:lnTo>
                    <a:pt x="3" y="12"/>
                  </a:lnTo>
                  <a:lnTo>
                    <a:pt x="2" y="11"/>
                  </a:lnTo>
                  <a:lnTo>
                    <a:pt x="0" y="8"/>
                  </a:lnTo>
                  <a:lnTo>
                    <a:pt x="1" y="4"/>
                  </a:lnTo>
                  <a:lnTo>
                    <a:pt x="3" y="2"/>
                  </a:lnTo>
                  <a:lnTo>
                    <a:pt x="5" y="0"/>
                  </a:lnTo>
                  <a:lnTo>
                    <a:pt x="9" y="0"/>
                  </a:lnTo>
                  <a:lnTo>
                    <a:pt x="11" y="1"/>
                  </a:lnTo>
                  <a:lnTo>
                    <a:pt x="13" y="4"/>
                  </a:lnTo>
                  <a:lnTo>
                    <a:pt x="14" y="7"/>
                  </a:lnTo>
                </a:path>
              </a:pathLst>
            </a:custGeom>
            <a:solidFill>
              <a:srgbClr val="000000"/>
            </a:solidFill>
            <a:ln w="12700" cap="rnd" cmpd="sng">
              <a:solidFill>
                <a:srgbClr val="FFFFFF"/>
              </a:solidFill>
              <a:prstDash val="solid"/>
              <a:round/>
              <a:headEnd type="none" w="med" len="med"/>
              <a:tailEnd type="none" w="med" len="med"/>
            </a:ln>
          </p:spPr>
          <p:txBody>
            <a:bodyPr/>
            <a:lstStyle/>
            <a:p>
              <a:endParaRPr lang="en-US" sz="1477" dirty="0"/>
            </a:p>
          </p:txBody>
        </p:sp>
        <p:sp>
          <p:nvSpPr>
            <p:cNvPr id="40045" name="Freeform 96"/>
            <p:cNvSpPr>
              <a:spLocks/>
            </p:cNvSpPr>
            <p:nvPr/>
          </p:nvSpPr>
          <p:spPr bwMode="auto">
            <a:xfrm>
              <a:off x="684" y="3146"/>
              <a:ext cx="16" cy="13"/>
            </a:xfrm>
            <a:custGeom>
              <a:avLst/>
              <a:gdLst>
                <a:gd name="T0" fmla="*/ 20 w 15"/>
                <a:gd name="T1" fmla="*/ 7 h 13"/>
                <a:gd name="T2" fmla="*/ 18 w 15"/>
                <a:gd name="T3" fmla="*/ 9 h 13"/>
                <a:gd name="T4" fmla="*/ 16 w 15"/>
                <a:gd name="T5" fmla="*/ 11 h 13"/>
                <a:gd name="T6" fmla="*/ 7 w 15"/>
                <a:gd name="T7" fmla="*/ 12 h 13"/>
                <a:gd name="T8" fmla="*/ 3 w 15"/>
                <a:gd name="T9" fmla="*/ 12 h 13"/>
                <a:gd name="T10" fmla="*/ 2 w 15"/>
                <a:gd name="T11" fmla="*/ 11 h 13"/>
                <a:gd name="T12" fmla="*/ 0 w 15"/>
                <a:gd name="T13" fmla="*/ 8 h 13"/>
                <a:gd name="T14" fmla="*/ 1 w 15"/>
                <a:gd name="T15" fmla="*/ 4 h 13"/>
                <a:gd name="T16" fmla="*/ 3 w 15"/>
                <a:gd name="T17" fmla="*/ 2 h 13"/>
                <a:gd name="T18" fmla="*/ 5 w 15"/>
                <a:gd name="T19" fmla="*/ 0 h 13"/>
                <a:gd name="T20" fmla="*/ 15 w 15"/>
                <a:gd name="T21" fmla="*/ 0 h 13"/>
                <a:gd name="T22" fmla="*/ 17 w 15"/>
                <a:gd name="T23" fmla="*/ 1 h 13"/>
                <a:gd name="T24" fmla="*/ 19 w 15"/>
                <a:gd name="T25" fmla="*/ 4 h 13"/>
                <a:gd name="T26" fmla="*/ 20 w 15"/>
                <a:gd name="T27" fmla="*/ 7 h 13"/>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15"/>
                <a:gd name="T43" fmla="*/ 0 h 13"/>
                <a:gd name="T44" fmla="*/ 15 w 15"/>
                <a:gd name="T45" fmla="*/ 13 h 13"/>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15" h="13">
                  <a:moveTo>
                    <a:pt x="14" y="7"/>
                  </a:moveTo>
                  <a:lnTo>
                    <a:pt x="12" y="9"/>
                  </a:lnTo>
                  <a:lnTo>
                    <a:pt x="10" y="11"/>
                  </a:lnTo>
                  <a:lnTo>
                    <a:pt x="7" y="12"/>
                  </a:lnTo>
                  <a:lnTo>
                    <a:pt x="3" y="12"/>
                  </a:lnTo>
                  <a:lnTo>
                    <a:pt x="2" y="11"/>
                  </a:lnTo>
                  <a:lnTo>
                    <a:pt x="0" y="8"/>
                  </a:lnTo>
                  <a:lnTo>
                    <a:pt x="1" y="4"/>
                  </a:lnTo>
                  <a:lnTo>
                    <a:pt x="3" y="2"/>
                  </a:lnTo>
                  <a:lnTo>
                    <a:pt x="5" y="0"/>
                  </a:lnTo>
                  <a:lnTo>
                    <a:pt x="9" y="0"/>
                  </a:lnTo>
                  <a:lnTo>
                    <a:pt x="11" y="1"/>
                  </a:lnTo>
                  <a:lnTo>
                    <a:pt x="13" y="4"/>
                  </a:lnTo>
                  <a:lnTo>
                    <a:pt x="14" y="7"/>
                  </a:lnTo>
                </a:path>
              </a:pathLst>
            </a:custGeom>
            <a:noFill/>
            <a:ln w="12700" cap="rnd" cmpd="sng">
              <a:solidFill>
                <a:srgbClr val="FFFFFF"/>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en-US" sz="1477" dirty="0"/>
            </a:p>
          </p:txBody>
        </p:sp>
        <p:sp>
          <p:nvSpPr>
            <p:cNvPr id="40046" name="Freeform 97"/>
            <p:cNvSpPr>
              <a:spLocks/>
            </p:cNvSpPr>
            <p:nvPr/>
          </p:nvSpPr>
          <p:spPr bwMode="auto">
            <a:xfrm>
              <a:off x="544" y="3293"/>
              <a:ext cx="7" cy="6"/>
            </a:xfrm>
            <a:custGeom>
              <a:avLst/>
              <a:gdLst>
                <a:gd name="T0" fmla="*/ 13 w 6"/>
                <a:gd name="T1" fmla="*/ 3 h 6"/>
                <a:gd name="T2" fmla="*/ 11 w 6"/>
                <a:gd name="T3" fmla="*/ 4 h 6"/>
                <a:gd name="T4" fmla="*/ 2 w 6"/>
                <a:gd name="T5" fmla="*/ 5 h 6"/>
                <a:gd name="T6" fmla="*/ 0 w 6"/>
                <a:gd name="T7" fmla="*/ 4 h 6"/>
                <a:gd name="T8" fmla="*/ 0 w 6"/>
                <a:gd name="T9" fmla="*/ 3 h 6"/>
                <a:gd name="T10" fmla="*/ 2 w 6"/>
                <a:gd name="T11" fmla="*/ 1 h 6"/>
                <a:gd name="T12" fmla="*/ 11 w 6"/>
                <a:gd name="T13" fmla="*/ 0 h 6"/>
                <a:gd name="T14" fmla="*/ 13 w 6"/>
                <a:gd name="T15" fmla="*/ 1 h 6"/>
                <a:gd name="T16" fmla="*/ 13 w 6"/>
                <a:gd name="T17" fmla="*/ 3 h 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
                <a:gd name="T28" fmla="*/ 0 h 6"/>
                <a:gd name="T29" fmla="*/ 6 w 6"/>
                <a:gd name="T30" fmla="*/ 6 h 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 h="6">
                  <a:moveTo>
                    <a:pt x="5" y="3"/>
                  </a:moveTo>
                  <a:lnTo>
                    <a:pt x="4" y="4"/>
                  </a:lnTo>
                  <a:lnTo>
                    <a:pt x="2" y="5"/>
                  </a:lnTo>
                  <a:lnTo>
                    <a:pt x="0" y="4"/>
                  </a:lnTo>
                  <a:lnTo>
                    <a:pt x="0" y="3"/>
                  </a:lnTo>
                  <a:lnTo>
                    <a:pt x="2" y="1"/>
                  </a:lnTo>
                  <a:lnTo>
                    <a:pt x="4" y="0"/>
                  </a:lnTo>
                  <a:lnTo>
                    <a:pt x="5" y="1"/>
                  </a:lnTo>
                  <a:lnTo>
                    <a:pt x="5" y="3"/>
                  </a:lnTo>
                </a:path>
              </a:pathLst>
            </a:custGeom>
            <a:solidFill>
              <a:srgbClr val="000000"/>
            </a:solidFill>
            <a:ln w="12700" cap="rnd" cmpd="sng">
              <a:solidFill>
                <a:srgbClr val="FFFFFF"/>
              </a:solidFill>
              <a:prstDash val="solid"/>
              <a:round/>
              <a:headEnd type="none" w="med" len="med"/>
              <a:tailEnd type="none" w="med" len="med"/>
            </a:ln>
          </p:spPr>
          <p:txBody>
            <a:bodyPr/>
            <a:lstStyle/>
            <a:p>
              <a:endParaRPr lang="en-US" sz="1477" dirty="0"/>
            </a:p>
          </p:txBody>
        </p:sp>
        <p:sp>
          <p:nvSpPr>
            <p:cNvPr id="40047" name="Freeform 98"/>
            <p:cNvSpPr>
              <a:spLocks/>
            </p:cNvSpPr>
            <p:nvPr/>
          </p:nvSpPr>
          <p:spPr bwMode="auto">
            <a:xfrm>
              <a:off x="544" y="3293"/>
              <a:ext cx="7" cy="6"/>
            </a:xfrm>
            <a:custGeom>
              <a:avLst/>
              <a:gdLst>
                <a:gd name="T0" fmla="*/ 13 w 6"/>
                <a:gd name="T1" fmla="*/ 3 h 6"/>
                <a:gd name="T2" fmla="*/ 11 w 6"/>
                <a:gd name="T3" fmla="*/ 4 h 6"/>
                <a:gd name="T4" fmla="*/ 2 w 6"/>
                <a:gd name="T5" fmla="*/ 5 h 6"/>
                <a:gd name="T6" fmla="*/ 0 w 6"/>
                <a:gd name="T7" fmla="*/ 4 h 6"/>
                <a:gd name="T8" fmla="*/ 0 w 6"/>
                <a:gd name="T9" fmla="*/ 3 h 6"/>
                <a:gd name="T10" fmla="*/ 2 w 6"/>
                <a:gd name="T11" fmla="*/ 1 h 6"/>
                <a:gd name="T12" fmla="*/ 11 w 6"/>
                <a:gd name="T13" fmla="*/ 0 h 6"/>
                <a:gd name="T14" fmla="*/ 13 w 6"/>
                <a:gd name="T15" fmla="*/ 1 h 6"/>
                <a:gd name="T16" fmla="*/ 13 w 6"/>
                <a:gd name="T17" fmla="*/ 3 h 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
                <a:gd name="T28" fmla="*/ 0 h 6"/>
                <a:gd name="T29" fmla="*/ 6 w 6"/>
                <a:gd name="T30" fmla="*/ 6 h 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 h="6">
                  <a:moveTo>
                    <a:pt x="5" y="3"/>
                  </a:moveTo>
                  <a:lnTo>
                    <a:pt x="4" y="4"/>
                  </a:lnTo>
                  <a:lnTo>
                    <a:pt x="2" y="5"/>
                  </a:lnTo>
                  <a:lnTo>
                    <a:pt x="0" y="4"/>
                  </a:lnTo>
                  <a:lnTo>
                    <a:pt x="0" y="3"/>
                  </a:lnTo>
                  <a:lnTo>
                    <a:pt x="2" y="1"/>
                  </a:lnTo>
                  <a:lnTo>
                    <a:pt x="4" y="0"/>
                  </a:lnTo>
                  <a:lnTo>
                    <a:pt x="5" y="1"/>
                  </a:lnTo>
                  <a:lnTo>
                    <a:pt x="5" y="3"/>
                  </a:lnTo>
                </a:path>
              </a:pathLst>
            </a:custGeom>
            <a:noFill/>
            <a:ln w="12700" cap="rnd" cmpd="sng">
              <a:solidFill>
                <a:srgbClr val="FFFFFF"/>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en-US" sz="1477" dirty="0"/>
            </a:p>
          </p:txBody>
        </p:sp>
        <p:sp>
          <p:nvSpPr>
            <p:cNvPr id="40048" name="Freeform 99"/>
            <p:cNvSpPr>
              <a:spLocks/>
            </p:cNvSpPr>
            <p:nvPr/>
          </p:nvSpPr>
          <p:spPr bwMode="auto">
            <a:xfrm>
              <a:off x="558" y="3287"/>
              <a:ext cx="7" cy="8"/>
            </a:xfrm>
            <a:custGeom>
              <a:avLst/>
              <a:gdLst>
                <a:gd name="T0" fmla="*/ 13 w 6"/>
                <a:gd name="T1" fmla="*/ 3 h 8"/>
                <a:gd name="T2" fmla="*/ 13 w 6"/>
                <a:gd name="T3" fmla="*/ 6 h 8"/>
                <a:gd name="T4" fmla="*/ 2 w 6"/>
                <a:gd name="T5" fmla="*/ 7 h 8"/>
                <a:gd name="T6" fmla="*/ 1 w 6"/>
                <a:gd name="T7" fmla="*/ 6 h 8"/>
                <a:gd name="T8" fmla="*/ 0 w 6"/>
                <a:gd name="T9" fmla="*/ 3 h 8"/>
                <a:gd name="T10" fmla="*/ 1 w 6"/>
                <a:gd name="T11" fmla="*/ 1 h 8"/>
                <a:gd name="T12" fmla="*/ 11 w 6"/>
                <a:gd name="T13" fmla="*/ 0 h 8"/>
                <a:gd name="T14" fmla="*/ 13 w 6"/>
                <a:gd name="T15" fmla="*/ 1 h 8"/>
                <a:gd name="T16" fmla="*/ 13 w 6"/>
                <a:gd name="T17" fmla="*/ 3 h 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
                <a:gd name="T28" fmla="*/ 0 h 8"/>
                <a:gd name="T29" fmla="*/ 6 w 6"/>
                <a:gd name="T30" fmla="*/ 8 h 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 h="8">
                  <a:moveTo>
                    <a:pt x="5" y="3"/>
                  </a:moveTo>
                  <a:lnTo>
                    <a:pt x="5" y="6"/>
                  </a:lnTo>
                  <a:lnTo>
                    <a:pt x="2" y="7"/>
                  </a:lnTo>
                  <a:lnTo>
                    <a:pt x="1" y="6"/>
                  </a:lnTo>
                  <a:lnTo>
                    <a:pt x="0" y="3"/>
                  </a:lnTo>
                  <a:lnTo>
                    <a:pt x="1" y="1"/>
                  </a:lnTo>
                  <a:lnTo>
                    <a:pt x="4" y="0"/>
                  </a:lnTo>
                  <a:lnTo>
                    <a:pt x="5" y="1"/>
                  </a:lnTo>
                  <a:lnTo>
                    <a:pt x="5" y="3"/>
                  </a:lnTo>
                </a:path>
              </a:pathLst>
            </a:custGeom>
            <a:solidFill>
              <a:srgbClr val="000000"/>
            </a:solidFill>
            <a:ln w="12700" cap="rnd" cmpd="sng">
              <a:solidFill>
                <a:srgbClr val="FFFFFF"/>
              </a:solidFill>
              <a:prstDash val="solid"/>
              <a:round/>
              <a:headEnd type="none" w="med" len="med"/>
              <a:tailEnd type="none" w="med" len="med"/>
            </a:ln>
          </p:spPr>
          <p:txBody>
            <a:bodyPr/>
            <a:lstStyle/>
            <a:p>
              <a:endParaRPr lang="en-US" sz="1477" dirty="0"/>
            </a:p>
          </p:txBody>
        </p:sp>
        <p:sp>
          <p:nvSpPr>
            <p:cNvPr id="40049" name="Freeform 100"/>
            <p:cNvSpPr>
              <a:spLocks/>
            </p:cNvSpPr>
            <p:nvPr/>
          </p:nvSpPr>
          <p:spPr bwMode="auto">
            <a:xfrm>
              <a:off x="558" y="3287"/>
              <a:ext cx="7" cy="8"/>
            </a:xfrm>
            <a:custGeom>
              <a:avLst/>
              <a:gdLst>
                <a:gd name="T0" fmla="*/ 13 w 6"/>
                <a:gd name="T1" fmla="*/ 3 h 8"/>
                <a:gd name="T2" fmla="*/ 13 w 6"/>
                <a:gd name="T3" fmla="*/ 6 h 8"/>
                <a:gd name="T4" fmla="*/ 2 w 6"/>
                <a:gd name="T5" fmla="*/ 7 h 8"/>
                <a:gd name="T6" fmla="*/ 1 w 6"/>
                <a:gd name="T7" fmla="*/ 6 h 8"/>
                <a:gd name="T8" fmla="*/ 0 w 6"/>
                <a:gd name="T9" fmla="*/ 3 h 8"/>
                <a:gd name="T10" fmla="*/ 1 w 6"/>
                <a:gd name="T11" fmla="*/ 1 h 8"/>
                <a:gd name="T12" fmla="*/ 11 w 6"/>
                <a:gd name="T13" fmla="*/ 0 h 8"/>
                <a:gd name="T14" fmla="*/ 13 w 6"/>
                <a:gd name="T15" fmla="*/ 1 h 8"/>
                <a:gd name="T16" fmla="*/ 13 w 6"/>
                <a:gd name="T17" fmla="*/ 3 h 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
                <a:gd name="T28" fmla="*/ 0 h 8"/>
                <a:gd name="T29" fmla="*/ 6 w 6"/>
                <a:gd name="T30" fmla="*/ 8 h 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 h="8">
                  <a:moveTo>
                    <a:pt x="5" y="3"/>
                  </a:moveTo>
                  <a:lnTo>
                    <a:pt x="5" y="6"/>
                  </a:lnTo>
                  <a:lnTo>
                    <a:pt x="2" y="7"/>
                  </a:lnTo>
                  <a:lnTo>
                    <a:pt x="1" y="6"/>
                  </a:lnTo>
                  <a:lnTo>
                    <a:pt x="0" y="3"/>
                  </a:lnTo>
                  <a:lnTo>
                    <a:pt x="1" y="1"/>
                  </a:lnTo>
                  <a:lnTo>
                    <a:pt x="4" y="0"/>
                  </a:lnTo>
                  <a:lnTo>
                    <a:pt x="5" y="1"/>
                  </a:lnTo>
                  <a:lnTo>
                    <a:pt x="5" y="3"/>
                  </a:lnTo>
                </a:path>
              </a:pathLst>
            </a:custGeom>
            <a:noFill/>
            <a:ln w="12700" cap="rnd" cmpd="sng">
              <a:solidFill>
                <a:srgbClr val="FFFFFF"/>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en-US" sz="1477" dirty="0"/>
            </a:p>
          </p:txBody>
        </p:sp>
        <p:sp>
          <p:nvSpPr>
            <p:cNvPr id="40050" name="Freeform 101"/>
            <p:cNvSpPr>
              <a:spLocks/>
            </p:cNvSpPr>
            <p:nvPr/>
          </p:nvSpPr>
          <p:spPr bwMode="auto">
            <a:xfrm>
              <a:off x="574" y="3281"/>
              <a:ext cx="6" cy="6"/>
            </a:xfrm>
            <a:custGeom>
              <a:avLst/>
              <a:gdLst>
                <a:gd name="T0" fmla="*/ 5 w 6"/>
                <a:gd name="T1" fmla="*/ 3 h 6"/>
                <a:gd name="T2" fmla="*/ 4 w 6"/>
                <a:gd name="T3" fmla="*/ 4 h 6"/>
                <a:gd name="T4" fmla="*/ 2 w 6"/>
                <a:gd name="T5" fmla="*/ 5 h 6"/>
                <a:gd name="T6" fmla="*/ 0 w 6"/>
                <a:gd name="T7" fmla="*/ 4 h 6"/>
                <a:gd name="T8" fmla="*/ 0 w 6"/>
                <a:gd name="T9" fmla="*/ 2 h 6"/>
                <a:gd name="T10" fmla="*/ 2 w 6"/>
                <a:gd name="T11" fmla="*/ 0 h 6"/>
                <a:gd name="T12" fmla="*/ 4 w 6"/>
                <a:gd name="T13" fmla="*/ 1 h 6"/>
                <a:gd name="T14" fmla="*/ 5 w 6"/>
                <a:gd name="T15" fmla="*/ 3 h 6"/>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6"/>
                <a:gd name="T26" fmla="*/ 6 w 6"/>
                <a:gd name="T27" fmla="*/ 6 h 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6">
                  <a:moveTo>
                    <a:pt x="5" y="3"/>
                  </a:moveTo>
                  <a:lnTo>
                    <a:pt x="4" y="4"/>
                  </a:lnTo>
                  <a:lnTo>
                    <a:pt x="2" y="5"/>
                  </a:lnTo>
                  <a:lnTo>
                    <a:pt x="0" y="4"/>
                  </a:lnTo>
                  <a:lnTo>
                    <a:pt x="0" y="2"/>
                  </a:lnTo>
                  <a:lnTo>
                    <a:pt x="2" y="0"/>
                  </a:lnTo>
                  <a:lnTo>
                    <a:pt x="4" y="1"/>
                  </a:lnTo>
                  <a:lnTo>
                    <a:pt x="5" y="3"/>
                  </a:lnTo>
                </a:path>
              </a:pathLst>
            </a:custGeom>
            <a:solidFill>
              <a:srgbClr val="000000"/>
            </a:solidFill>
            <a:ln w="12700" cap="rnd" cmpd="sng">
              <a:solidFill>
                <a:srgbClr val="FFFFFF"/>
              </a:solidFill>
              <a:prstDash val="solid"/>
              <a:round/>
              <a:headEnd type="none" w="med" len="med"/>
              <a:tailEnd type="none" w="med" len="med"/>
            </a:ln>
          </p:spPr>
          <p:txBody>
            <a:bodyPr/>
            <a:lstStyle/>
            <a:p>
              <a:endParaRPr lang="en-US" sz="1477" dirty="0"/>
            </a:p>
          </p:txBody>
        </p:sp>
        <p:sp>
          <p:nvSpPr>
            <p:cNvPr id="40051" name="Freeform 102"/>
            <p:cNvSpPr>
              <a:spLocks/>
            </p:cNvSpPr>
            <p:nvPr/>
          </p:nvSpPr>
          <p:spPr bwMode="auto">
            <a:xfrm>
              <a:off x="574" y="3281"/>
              <a:ext cx="6" cy="6"/>
            </a:xfrm>
            <a:custGeom>
              <a:avLst/>
              <a:gdLst>
                <a:gd name="T0" fmla="*/ 5 w 6"/>
                <a:gd name="T1" fmla="*/ 3 h 6"/>
                <a:gd name="T2" fmla="*/ 4 w 6"/>
                <a:gd name="T3" fmla="*/ 4 h 6"/>
                <a:gd name="T4" fmla="*/ 2 w 6"/>
                <a:gd name="T5" fmla="*/ 5 h 6"/>
                <a:gd name="T6" fmla="*/ 0 w 6"/>
                <a:gd name="T7" fmla="*/ 4 h 6"/>
                <a:gd name="T8" fmla="*/ 0 w 6"/>
                <a:gd name="T9" fmla="*/ 2 h 6"/>
                <a:gd name="T10" fmla="*/ 2 w 6"/>
                <a:gd name="T11" fmla="*/ 0 h 6"/>
                <a:gd name="T12" fmla="*/ 4 w 6"/>
                <a:gd name="T13" fmla="*/ 1 h 6"/>
                <a:gd name="T14" fmla="*/ 5 w 6"/>
                <a:gd name="T15" fmla="*/ 3 h 6"/>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6"/>
                <a:gd name="T26" fmla="*/ 6 w 6"/>
                <a:gd name="T27" fmla="*/ 6 h 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6">
                  <a:moveTo>
                    <a:pt x="5" y="3"/>
                  </a:moveTo>
                  <a:lnTo>
                    <a:pt x="4" y="4"/>
                  </a:lnTo>
                  <a:lnTo>
                    <a:pt x="2" y="5"/>
                  </a:lnTo>
                  <a:lnTo>
                    <a:pt x="0" y="4"/>
                  </a:lnTo>
                  <a:lnTo>
                    <a:pt x="0" y="2"/>
                  </a:lnTo>
                  <a:lnTo>
                    <a:pt x="2" y="0"/>
                  </a:lnTo>
                  <a:lnTo>
                    <a:pt x="4" y="1"/>
                  </a:lnTo>
                  <a:lnTo>
                    <a:pt x="5" y="3"/>
                  </a:lnTo>
                </a:path>
              </a:pathLst>
            </a:custGeom>
            <a:noFill/>
            <a:ln w="12700" cap="rnd" cmpd="sng">
              <a:solidFill>
                <a:srgbClr val="FFFFFF"/>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en-US" sz="1477" dirty="0"/>
            </a:p>
          </p:txBody>
        </p:sp>
        <p:sp>
          <p:nvSpPr>
            <p:cNvPr id="40052" name="Freeform 103"/>
            <p:cNvSpPr>
              <a:spLocks/>
            </p:cNvSpPr>
            <p:nvPr/>
          </p:nvSpPr>
          <p:spPr bwMode="auto">
            <a:xfrm>
              <a:off x="590" y="3275"/>
              <a:ext cx="7" cy="6"/>
            </a:xfrm>
            <a:custGeom>
              <a:avLst/>
              <a:gdLst>
                <a:gd name="T0" fmla="*/ 6 w 7"/>
                <a:gd name="T1" fmla="*/ 2 h 6"/>
                <a:gd name="T2" fmla="*/ 6 w 7"/>
                <a:gd name="T3" fmla="*/ 4 h 6"/>
                <a:gd name="T4" fmla="*/ 4 w 7"/>
                <a:gd name="T5" fmla="*/ 5 h 6"/>
                <a:gd name="T6" fmla="*/ 1 w 7"/>
                <a:gd name="T7" fmla="*/ 4 h 6"/>
                <a:gd name="T8" fmla="*/ 0 w 7"/>
                <a:gd name="T9" fmla="*/ 2 h 6"/>
                <a:gd name="T10" fmla="*/ 1 w 7"/>
                <a:gd name="T11" fmla="*/ 0 h 6"/>
                <a:gd name="T12" fmla="*/ 2 w 7"/>
                <a:gd name="T13" fmla="*/ 0 h 6"/>
                <a:gd name="T14" fmla="*/ 5 w 7"/>
                <a:gd name="T15" fmla="*/ 0 h 6"/>
                <a:gd name="T16" fmla="*/ 6 w 7"/>
                <a:gd name="T17" fmla="*/ 2 h 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7"/>
                <a:gd name="T28" fmla="*/ 0 h 6"/>
                <a:gd name="T29" fmla="*/ 7 w 7"/>
                <a:gd name="T30" fmla="*/ 6 h 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7" h="6">
                  <a:moveTo>
                    <a:pt x="6" y="2"/>
                  </a:moveTo>
                  <a:lnTo>
                    <a:pt x="6" y="4"/>
                  </a:lnTo>
                  <a:lnTo>
                    <a:pt x="4" y="5"/>
                  </a:lnTo>
                  <a:lnTo>
                    <a:pt x="1" y="4"/>
                  </a:lnTo>
                  <a:lnTo>
                    <a:pt x="0" y="2"/>
                  </a:lnTo>
                  <a:lnTo>
                    <a:pt x="1" y="0"/>
                  </a:lnTo>
                  <a:lnTo>
                    <a:pt x="2" y="0"/>
                  </a:lnTo>
                  <a:lnTo>
                    <a:pt x="5" y="0"/>
                  </a:lnTo>
                  <a:lnTo>
                    <a:pt x="6" y="2"/>
                  </a:lnTo>
                </a:path>
              </a:pathLst>
            </a:custGeom>
            <a:solidFill>
              <a:srgbClr val="000000"/>
            </a:solidFill>
            <a:ln w="12700" cap="rnd" cmpd="sng">
              <a:solidFill>
                <a:srgbClr val="FFFFFF"/>
              </a:solidFill>
              <a:prstDash val="solid"/>
              <a:round/>
              <a:headEnd type="none" w="med" len="med"/>
              <a:tailEnd type="none" w="med" len="med"/>
            </a:ln>
          </p:spPr>
          <p:txBody>
            <a:bodyPr/>
            <a:lstStyle/>
            <a:p>
              <a:endParaRPr lang="en-US" sz="1477" dirty="0"/>
            </a:p>
          </p:txBody>
        </p:sp>
        <p:sp>
          <p:nvSpPr>
            <p:cNvPr id="40053" name="Freeform 104"/>
            <p:cNvSpPr>
              <a:spLocks/>
            </p:cNvSpPr>
            <p:nvPr/>
          </p:nvSpPr>
          <p:spPr bwMode="auto">
            <a:xfrm>
              <a:off x="590" y="3275"/>
              <a:ext cx="7" cy="6"/>
            </a:xfrm>
            <a:custGeom>
              <a:avLst/>
              <a:gdLst>
                <a:gd name="T0" fmla="*/ 6 w 7"/>
                <a:gd name="T1" fmla="*/ 2 h 6"/>
                <a:gd name="T2" fmla="*/ 6 w 7"/>
                <a:gd name="T3" fmla="*/ 4 h 6"/>
                <a:gd name="T4" fmla="*/ 4 w 7"/>
                <a:gd name="T5" fmla="*/ 5 h 6"/>
                <a:gd name="T6" fmla="*/ 1 w 7"/>
                <a:gd name="T7" fmla="*/ 4 h 6"/>
                <a:gd name="T8" fmla="*/ 0 w 7"/>
                <a:gd name="T9" fmla="*/ 2 h 6"/>
                <a:gd name="T10" fmla="*/ 1 w 7"/>
                <a:gd name="T11" fmla="*/ 0 h 6"/>
                <a:gd name="T12" fmla="*/ 2 w 7"/>
                <a:gd name="T13" fmla="*/ 0 h 6"/>
                <a:gd name="T14" fmla="*/ 5 w 7"/>
                <a:gd name="T15" fmla="*/ 0 h 6"/>
                <a:gd name="T16" fmla="*/ 6 w 7"/>
                <a:gd name="T17" fmla="*/ 2 h 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7"/>
                <a:gd name="T28" fmla="*/ 0 h 6"/>
                <a:gd name="T29" fmla="*/ 7 w 7"/>
                <a:gd name="T30" fmla="*/ 6 h 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7" h="6">
                  <a:moveTo>
                    <a:pt x="6" y="2"/>
                  </a:moveTo>
                  <a:lnTo>
                    <a:pt x="6" y="4"/>
                  </a:lnTo>
                  <a:lnTo>
                    <a:pt x="4" y="5"/>
                  </a:lnTo>
                  <a:lnTo>
                    <a:pt x="1" y="4"/>
                  </a:lnTo>
                  <a:lnTo>
                    <a:pt x="0" y="2"/>
                  </a:lnTo>
                  <a:lnTo>
                    <a:pt x="1" y="0"/>
                  </a:lnTo>
                  <a:lnTo>
                    <a:pt x="2" y="0"/>
                  </a:lnTo>
                  <a:lnTo>
                    <a:pt x="5" y="0"/>
                  </a:lnTo>
                  <a:lnTo>
                    <a:pt x="6" y="2"/>
                  </a:lnTo>
                </a:path>
              </a:pathLst>
            </a:custGeom>
            <a:noFill/>
            <a:ln w="12700" cap="rnd" cmpd="sng">
              <a:solidFill>
                <a:srgbClr val="FFFFFF"/>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en-US" sz="1477" dirty="0"/>
            </a:p>
          </p:txBody>
        </p:sp>
        <p:sp>
          <p:nvSpPr>
            <p:cNvPr id="40054" name="Freeform 105"/>
            <p:cNvSpPr>
              <a:spLocks/>
            </p:cNvSpPr>
            <p:nvPr/>
          </p:nvSpPr>
          <p:spPr bwMode="auto">
            <a:xfrm>
              <a:off x="607" y="3264"/>
              <a:ext cx="8" cy="8"/>
            </a:xfrm>
            <a:custGeom>
              <a:avLst/>
              <a:gdLst>
                <a:gd name="T0" fmla="*/ 13 w 7"/>
                <a:gd name="T1" fmla="*/ 4 h 8"/>
                <a:gd name="T2" fmla="*/ 13 w 7"/>
                <a:gd name="T3" fmla="*/ 5 h 8"/>
                <a:gd name="T4" fmla="*/ 11 w 7"/>
                <a:gd name="T5" fmla="*/ 7 h 8"/>
                <a:gd name="T6" fmla="*/ 3 w 7"/>
                <a:gd name="T7" fmla="*/ 7 h 8"/>
                <a:gd name="T8" fmla="*/ 1 w 7"/>
                <a:gd name="T9" fmla="*/ 4 h 8"/>
                <a:gd name="T10" fmla="*/ 0 w 7"/>
                <a:gd name="T11" fmla="*/ 3 h 8"/>
                <a:gd name="T12" fmla="*/ 1 w 7"/>
                <a:gd name="T13" fmla="*/ 1 h 8"/>
                <a:gd name="T14" fmla="*/ 2 w 7"/>
                <a:gd name="T15" fmla="*/ 0 h 8"/>
                <a:gd name="T16" fmla="*/ 11 w 7"/>
                <a:gd name="T17" fmla="*/ 2 h 8"/>
                <a:gd name="T18" fmla="*/ 13 w 7"/>
                <a:gd name="T19" fmla="*/ 4 h 8"/>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7"/>
                <a:gd name="T31" fmla="*/ 0 h 8"/>
                <a:gd name="T32" fmla="*/ 7 w 7"/>
                <a:gd name="T33" fmla="*/ 8 h 8"/>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7" h="8">
                  <a:moveTo>
                    <a:pt x="6" y="4"/>
                  </a:moveTo>
                  <a:lnTo>
                    <a:pt x="6" y="5"/>
                  </a:lnTo>
                  <a:lnTo>
                    <a:pt x="5" y="7"/>
                  </a:lnTo>
                  <a:lnTo>
                    <a:pt x="3" y="7"/>
                  </a:lnTo>
                  <a:lnTo>
                    <a:pt x="1" y="4"/>
                  </a:lnTo>
                  <a:lnTo>
                    <a:pt x="0" y="3"/>
                  </a:lnTo>
                  <a:lnTo>
                    <a:pt x="1" y="1"/>
                  </a:lnTo>
                  <a:lnTo>
                    <a:pt x="2" y="0"/>
                  </a:lnTo>
                  <a:lnTo>
                    <a:pt x="5" y="2"/>
                  </a:lnTo>
                  <a:lnTo>
                    <a:pt x="6" y="4"/>
                  </a:lnTo>
                </a:path>
              </a:pathLst>
            </a:custGeom>
            <a:solidFill>
              <a:srgbClr val="000000"/>
            </a:solidFill>
            <a:ln w="12700" cap="rnd" cmpd="sng">
              <a:solidFill>
                <a:srgbClr val="FFFFFF"/>
              </a:solidFill>
              <a:prstDash val="solid"/>
              <a:round/>
              <a:headEnd type="none" w="med" len="med"/>
              <a:tailEnd type="none" w="med" len="med"/>
            </a:ln>
          </p:spPr>
          <p:txBody>
            <a:bodyPr/>
            <a:lstStyle/>
            <a:p>
              <a:endParaRPr lang="en-US" sz="1477" dirty="0"/>
            </a:p>
          </p:txBody>
        </p:sp>
        <p:sp>
          <p:nvSpPr>
            <p:cNvPr id="40055" name="Freeform 106"/>
            <p:cNvSpPr>
              <a:spLocks/>
            </p:cNvSpPr>
            <p:nvPr/>
          </p:nvSpPr>
          <p:spPr bwMode="auto">
            <a:xfrm>
              <a:off x="607" y="3264"/>
              <a:ext cx="8" cy="8"/>
            </a:xfrm>
            <a:custGeom>
              <a:avLst/>
              <a:gdLst>
                <a:gd name="T0" fmla="*/ 13 w 7"/>
                <a:gd name="T1" fmla="*/ 4 h 8"/>
                <a:gd name="T2" fmla="*/ 13 w 7"/>
                <a:gd name="T3" fmla="*/ 5 h 8"/>
                <a:gd name="T4" fmla="*/ 11 w 7"/>
                <a:gd name="T5" fmla="*/ 7 h 8"/>
                <a:gd name="T6" fmla="*/ 3 w 7"/>
                <a:gd name="T7" fmla="*/ 7 h 8"/>
                <a:gd name="T8" fmla="*/ 1 w 7"/>
                <a:gd name="T9" fmla="*/ 4 h 8"/>
                <a:gd name="T10" fmla="*/ 0 w 7"/>
                <a:gd name="T11" fmla="*/ 3 h 8"/>
                <a:gd name="T12" fmla="*/ 1 w 7"/>
                <a:gd name="T13" fmla="*/ 1 h 8"/>
                <a:gd name="T14" fmla="*/ 2 w 7"/>
                <a:gd name="T15" fmla="*/ 0 h 8"/>
                <a:gd name="T16" fmla="*/ 11 w 7"/>
                <a:gd name="T17" fmla="*/ 2 h 8"/>
                <a:gd name="T18" fmla="*/ 13 w 7"/>
                <a:gd name="T19" fmla="*/ 4 h 8"/>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7"/>
                <a:gd name="T31" fmla="*/ 0 h 8"/>
                <a:gd name="T32" fmla="*/ 7 w 7"/>
                <a:gd name="T33" fmla="*/ 8 h 8"/>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7" h="8">
                  <a:moveTo>
                    <a:pt x="6" y="4"/>
                  </a:moveTo>
                  <a:lnTo>
                    <a:pt x="6" y="5"/>
                  </a:lnTo>
                  <a:lnTo>
                    <a:pt x="5" y="7"/>
                  </a:lnTo>
                  <a:lnTo>
                    <a:pt x="3" y="7"/>
                  </a:lnTo>
                  <a:lnTo>
                    <a:pt x="1" y="4"/>
                  </a:lnTo>
                  <a:lnTo>
                    <a:pt x="0" y="3"/>
                  </a:lnTo>
                  <a:lnTo>
                    <a:pt x="1" y="1"/>
                  </a:lnTo>
                  <a:lnTo>
                    <a:pt x="2" y="0"/>
                  </a:lnTo>
                  <a:lnTo>
                    <a:pt x="5" y="2"/>
                  </a:lnTo>
                  <a:lnTo>
                    <a:pt x="6" y="4"/>
                  </a:lnTo>
                </a:path>
              </a:pathLst>
            </a:custGeom>
            <a:noFill/>
            <a:ln w="12700" cap="rnd" cmpd="sng">
              <a:solidFill>
                <a:srgbClr val="FFFFFF"/>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en-US" sz="1477" dirty="0"/>
            </a:p>
          </p:txBody>
        </p:sp>
        <p:sp>
          <p:nvSpPr>
            <p:cNvPr id="40056" name="Freeform 107"/>
            <p:cNvSpPr>
              <a:spLocks/>
            </p:cNvSpPr>
            <p:nvPr/>
          </p:nvSpPr>
          <p:spPr bwMode="auto">
            <a:xfrm>
              <a:off x="625" y="3254"/>
              <a:ext cx="6" cy="7"/>
            </a:xfrm>
            <a:custGeom>
              <a:avLst/>
              <a:gdLst>
                <a:gd name="T0" fmla="*/ 5 w 6"/>
                <a:gd name="T1" fmla="*/ 3 h 7"/>
                <a:gd name="T2" fmla="*/ 4 w 6"/>
                <a:gd name="T3" fmla="*/ 5 h 7"/>
                <a:gd name="T4" fmla="*/ 2 w 6"/>
                <a:gd name="T5" fmla="*/ 6 h 7"/>
                <a:gd name="T6" fmla="*/ 1 w 6"/>
                <a:gd name="T7" fmla="*/ 5 h 7"/>
                <a:gd name="T8" fmla="*/ 0 w 6"/>
                <a:gd name="T9" fmla="*/ 3 h 7"/>
                <a:gd name="T10" fmla="*/ 1 w 6"/>
                <a:gd name="T11" fmla="*/ 1 h 7"/>
                <a:gd name="T12" fmla="*/ 3 w 6"/>
                <a:gd name="T13" fmla="*/ 0 h 7"/>
                <a:gd name="T14" fmla="*/ 4 w 6"/>
                <a:gd name="T15" fmla="*/ 1 h 7"/>
                <a:gd name="T16" fmla="*/ 5 w 6"/>
                <a:gd name="T17" fmla="*/ 3 h 7"/>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
                <a:gd name="T28" fmla="*/ 0 h 7"/>
                <a:gd name="T29" fmla="*/ 6 w 6"/>
                <a:gd name="T30" fmla="*/ 7 h 7"/>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 h="7">
                  <a:moveTo>
                    <a:pt x="5" y="3"/>
                  </a:moveTo>
                  <a:lnTo>
                    <a:pt x="4" y="5"/>
                  </a:lnTo>
                  <a:lnTo>
                    <a:pt x="2" y="6"/>
                  </a:lnTo>
                  <a:lnTo>
                    <a:pt x="1" y="5"/>
                  </a:lnTo>
                  <a:lnTo>
                    <a:pt x="0" y="3"/>
                  </a:lnTo>
                  <a:lnTo>
                    <a:pt x="1" y="1"/>
                  </a:lnTo>
                  <a:lnTo>
                    <a:pt x="3" y="0"/>
                  </a:lnTo>
                  <a:lnTo>
                    <a:pt x="4" y="1"/>
                  </a:lnTo>
                  <a:lnTo>
                    <a:pt x="5" y="3"/>
                  </a:lnTo>
                </a:path>
              </a:pathLst>
            </a:custGeom>
            <a:solidFill>
              <a:srgbClr val="000000"/>
            </a:solidFill>
            <a:ln w="12700" cap="rnd" cmpd="sng">
              <a:solidFill>
                <a:srgbClr val="FFFFFF"/>
              </a:solidFill>
              <a:prstDash val="solid"/>
              <a:round/>
              <a:headEnd type="none" w="med" len="med"/>
              <a:tailEnd type="none" w="med" len="med"/>
            </a:ln>
          </p:spPr>
          <p:txBody>
            <a:bodyPr/>
            <a:lstStyle/>
            <a:p>
              <a:endParaRPr lang="en-US" sz="1477" dirty="0"/>
            </a:p>
          </p:txBody>
        </p:sp>
        <p:sp>
          <p:nvSpPr>
            <p:cNvPr id="40057" name="Freeform 108"/>
            <p:cNvSpPr>
              <a:spLocks/>
            </p:cNvSpPr>
            <p:nvPr/>
          </p:nvSpPr>
          <p:spPr bwMode="auto">
            <a:xfrm>
              <a:off x="625" y="3254"/>
              <a:ext cx="6" cy="7"/>
            </a:xfrm>
            <a:custGeom>
              <a:avLst/>
              <a:gdLst>
                <a:gd name="T0" fmla="*/ 5 w 6"/>
                <a:gd name="T1" fmla="*/ 3 h 7"/>
                <a:gd name="T2" fmla="*/ 4 w 6"/>
                <a:gd name="T3" fmla="*/ 5 h 7"/>
                <a:gd name="T4" fmla="*/ 2 w 6"/>
                <a:gd name="T5" fmla="*/ 6 h 7"/>
                <a:gd name="T6" fmla="*/ 1 w 6"/>
                <a:gd name="T7" fmla="*/ 5 h 7"/>
                <a:gd name="T8" fmla="*/ 0 w 6"/>
                <a:gd name="T9" fmla="*/ 3 h 7"/>
                <a:gd name="T10" fmla="*/ 1 w 6"/>
                <a:gd name="T11" fmla="*/ 1 h 7"/>
                <a:gd name="T12" fmla="*/ 3 w 6"/>
                <a:gd name="T13" fmla="*/ 0 h 7"/>
                <a:gd name="T14" fmla="*/ 4 w 6"/>
                <a:gd name="T15" fmla="*/ 1 h 7"/>
                <a:gd name="T16" fmla="*/ 5 w 6"/>
                <a:gd name="T17" fmla="*/ 3 h 7"/>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
                <a:gd name="T28" fmla="*/ 0 h 7"/>
                <a:gd name="T29" fmla="*/ 6 w 6"/>
                <a:gd name="T30" fmla="*/ 7 h 7"/>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 h="7">
                  <a:moveTo>
                    <a:pt x="5" y="3"/>
                  </a:moveTo>
                  <a:lnTo>
                    <a:pt x="4" y="5"/>
                  </a:lnTo>
                  <a:lnTo>
                    <a:pt x="2" y="6"/>
                  </a:lnTo>
                  <a:lnTo>
                    <a:pt x="1" y="5"/>
                  </a:lnTo>
                  <a:lnTo>
                    <a:pt x="0" y="3"/>
                  </a:lnTo>
                  <a:lnTo>
                    <a:pt x="1" y="1"/>
                  </a:lnTo>
                  <a:lnTo>
                    <a:pt x="3" y="0"/>
                  </a:lnTo>
                  <a:lnTo>
                    <a:pt x="4" y="1"/>
                  </a:lnTo>
                  <a:lnTo>
                    <a:pt x="5" y="3"/>
                  </a:lnTo>
                </a:path>
              </a:pathLst>
            </a:custGeom>
            <a:noFill/>
            <a:ln w="12700" cap="rnd" cmpd="sng">
              <a:solidFill>
                <a:srgbClr val="FFFFFF"/>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en-US" sz="1477" dirty="0"/>
            </a:p>
          </p:txBody>
        </p:sp>
        <p:sp>
          <p:nvSpPr>
            <p:cNvPr id="40058" name="Freeform 109"/>
            <p:cNvSpPr>
              <a:spLocks/>
            </p:cNvSpPr>
            <p:nvPr/>
          </p:nvSpPr>
          <p:spPr bwMode="auto">
            <a:xfrm>
              <a:off x="641" y="3240"/>
              <a:ext cx="6" cy="8"/>
            </a:xfrm>
            <a:custGeom>
              <a:avLst/>
              <a:gdLst>
                <a:gd name="T0" fmla="*/ 5 w 6"/>
                <a:gd name="T1" fmla="*/ 3 h 8"/>
                <a:gd name="T2" fmla="*/ 4 w 6"/>
                <a:gd name="T3" fmla="*/ 6 h 8"/>
                <a:gd name="T4" fmla="*/ 1 w 6"/>
                <a:gd name="T5" fmla="*/ 7 h 8"/>
                <a:gd name="T6" fmla="*/ 1 w 6"/>
                <a:gd name="T7" fmla="*/ 6 h 8"/>
                <a:gd name="T8" fmla="*/ 0 w 6"/>
                <a:gd name="T9" fmla="*/ 3 h 8"/>
                <a:gd name="T10" fmla="*/ 1 w 6"/>
                <a:gd name="T11" fmla="*/ 1 h 8"/>
                <a:gd name="T12" fmla="*/ 3 w 6"/>
                <a:gd name="T13" fmla="*/ 0 h 8"/>
                <a:gd name="T14" fmla="*/ 4 w 6"/>
                <a:gd name="T15" fmla="*/ 1 h 8"/>
                <a:gd name="T16" fmla="*/ 5 w 6"/>
                <a:gd name="T17" fmla="*/ 3 h 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
                <a:gd name="T28" fmla="*/ 0 h 8"/>
                <a:gd name="T29" fmla="*/ 6 w 6"/>
                <a:gd name="T30" fmla="*/ 8 h 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 h="8">
                  <a:moveTo>
                    <a:pt x="5" y="3"/>
                  </a:moveTo>
                  <a:lnTo>
                    <a:pt x="4" y="6"/>
                  </a:lnTo>
                  <a:lnTo>
                    <a:pt x="1" y="7"/>
                  </a:lnTo>
                  <a:lnTo>
                    <a:pt x="1" y="6"/>
                  </a:lnTo>
                  <a:lnTo>
                    <a:pt x="0" y="3"/>
                  </a:lnTo>
                  <a:lnTo>
                    <a:pt x="1" y="1"/>
                  </a:lnTo>
                  <a:lnTo>
                    <a:pt x="3" y="0"/>
                  </a:lnTo>
                  <a:lnTo>
                    <a:pt x="4" y="1"/>
                  </a:lnTo>
                  <a:lnTo>
                    <a:pt x="5" y="3"/>
                  </a:lnTo>
                </a:path>
              </a:pathLst>
            </a:custGeom>
            <a:solidFill>
              <a:srgbClr val="000000"/>
            </a:solidFill>
            <a:ln w="12700" cap="rnd" cmpd="sng">
              <a:solidFill>
                <a:srgbClr val="FFFFFF"/>
              </a:solidFill>
              <a:prstDash val="solid"/>
              <a:round/>
              <a:headEnd type="none" w="med" len="med"/>
              <a:tailEnd type="none" w="med" len="med"/>
            </a:ln>
          </p:spPr>
          <p:txBody>
            <a:bodyPr/>
            <a:lstStyle/>
            <a:p>
              <a:endParaRPr lang="en-US" sz="1477" dirty="0"/>
            </a:p>
          </p:txBody>
        </p:sp>
        <p:sp>
          <p:nvSpPr>
            <p:cNvPr id="40059" name="Freeform 110"/>
            <p:cNvSpPr>
              <a:spLocks/>
            </p:cNvSpPr>
            <p:nvPr/>
          </p:nvSpPr>
          <p:spPr bwMode="auto">
            <a:xfrm>
              <a:off x="641" y="3240"/>
              <a:ext cx="6" cy="8"/>
            </a:xfrm>
            <a:custGeom>
              <a:avLst/>
              <a:gdLst>
                <a:gd name="T0" fmla="*/ 5 w 6"/>
                <a:gd name="T1" fmla="*/ 3 h 8"/>
                <a:gd name="T2" fmla="*/ 4 w 6"/>
                <a:gd name="T3" fmla="*/ 6 h 8"/>
                <a:gd name="T4" fmla="*/ 1 w 6"/>
                <a:gd name="T5" fmla="*/ 7 h 8"/>
                <a:gd name="T6" fmla="*/ 1 w 6"/>
                <a:gd name="T7" fmla="*/ 6 h 8"/>
                <a:gd name="T8" fmla="*/ 0 w 6"/>
                <a:gd name="T9" fmla="*/ 3 h 8"/>
                <a:gd name="T10" fmla="*/ 1 w 6"/>
                <a:gd name="T11" fmla="*/ 1 h 8"/>
                <a:gd name="T12" fmla="*/ 3 w 6"/>
                <a:gd name="T13" fmla="*/ 0 h 8"/>
                <a:gd name="T14" fmla="*/ 4 w 6"/>
                <a:gd name="T15" fmla="*/ 1 h 8"/>
                <a:gd name="T16" fmla="*/ 5 w 6"/>
                <a:gd name="T17" fmla="*/ 3 h 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
                <a:gd name="T28" fmla="*/ 0 h 8"/>
                <a:gd name="T29" fmla="*/ 6 w 6"/>
                <a:gd name="T30" fmla="*/ 8 h 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 h="8">
                  <a:moveTo>
                    <a:pt x="5" y="3"/>
                  </a:moveTo>
                  <a:lnTo>
                    <a:pt x="4" y="6"/>
                  </a:lnTo>
                  <a:lnTo>
                    <a:pt x="1" y="7"/>
                  </a:lnTo>
                  <a:lnTo>
                    <a:pt x="1" y="6"/>
                  </a:lnTo>
                  <a:lnTo>
                    <a:pt x="0" y="3"/>
                  </a:lnTo>
                  <a:lnTo>
                    <a:pt x="1" y="1"/>
                  </a:lnTo>
                  <a:lnTo>
                    <a:pt x="3" y="0"/>
                  </a:lnTo>
                  <a:lnTo>
                    <a:pt x="4" y="1"/>
                  </a:lnTo>
                  <a:lnTo>
                    <a:pt x="5" y="3"/>
                  </a:lnTo>
                </a:path>
              </a:pathLst>
            </a:custGeom>
            <a:noFill/>
            <a:ln w="12700" cap="rnd" cmpd="sng">
              <a:solidFill>
                <a:srgbClr val="FFFFFF"/>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en-US" sz="1477" dirty="0"/>
            </a:p>
          </p:txBody>
        </p:sp>
        <p:sp>
          <p:nvSpPr>
            <p:cNvPr id="40060" name="Freeform 111"/>
            <p:cNvSpPr>
              <a:spLocks/>
            </p:cNvSpPr>
            <p:nvPr/>
          </p:nvSpPr>
          <p:spPr bwMode="auto">
            <a:xfrm>
              <a:off x="656" y="3227"/>
              <a:ext cx="6" cy="5"/>
            </a:xfrm>
            <a:custGeom>
              <a:avLst/>
              <a:gdLst>
                <a:gd name="T0" fmla="*/ 5 w 6"/>
                <a:gd name="T1" fmla="*/ 2 h 5"/>
                <a:gd name="T2" fmla="*/ 4 w 6"/>
                <a:gd name="T3" fmla="*/ 4 h 5"/>
                <a:gd name="T4" fmla="*/ 2 w 6"/>
                <a:gd name="T5" fmla="*/ 4 h 5"/>
                <a:gd name="T6" fmla="*/ 0 w 6"/>
                <a:gd name="T7" fmla="*/ 3 h 5"/>
                <a:gd name="T8" fmla="*/ 0 w 6"/>
                <a:gd name="T9" fmla="*/ 2 h 5"/>
                <a:gd name="T10" fmla="*/ 2 w 6"/>
                <a:gd name="T11" fmla="*/ 0 h 5"/>
                <a:gd name="T12" fmla="*/ 4 w 6"/>
                <a:gd name="T13" fmla="*/ 0 h 5"/>
                <a:gd name="T14" fmla="*/ 5 w 6"/>
                <a:gd name="T15" fmla="*/ 2 h 5"/>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5"/>
                <a:gd name="T26" fmla="*/ 6 w 6"/>
                <a:gd name="T27" fmla="*/ 5 h 5"/>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5">
                  <a:moveTo>
                    <a:pt x="5" y="2"/>
                  </a:moveTo>
                  <a:lnTo>
                    <a:pt x="4" y="4"/>
                  </a:lnTo>
                  <a:lnTo>
                    <a:pt x="2" y="4"/>
                  </a:lnTo>
                  <a:lnTo>
                    <a:pt x="0" y="3"/>
                  </a:lnTo>
                  <a:lnTo>
                    <a:pt x="0" y="2"/>
                  </a:lnTo>
                  <a:lnTo>
                    <a:pt x="2" y="0"/>
                  </a:lnTo>
                  <a:lnTo>
                    <a:pt x="4" y="0"/>
                  </a:lnTo>
                  <a:lnTo>
                    <a:pt x="5" y="2"/>
                  </a:lnTo>
                </a:path>
              </a:pathLst>
            </a:custGeom>
            <a:solidFill>
              <a:srgbClr val="000000"/>
            </a:solidFill>
            <a:ln w="12700" cap="rnd" cmpd="sng">
              <a:solidFill>
                <a:srgbClr val="FFFFFF"/>
              </a:solidFill>
              <a:prstDash val="solid"/>
              <a:round/>
              <a:headEnd type="none" w="med" len="med"/>
              <a:tailEnd type="none" w="med" len="med"/>
            </a:ln>
          </p:spPr>
          <p:txBody>
            <a:bodyPr/>
            <a:lstStyle/>
            <a:p>
              <a:endParaRPr lang="en-US" sz="1477" dirty="0"/>
            </a:p>
          </p:txBody>
        </p:sp>
        <p:sp>
          <p:nvSpPr>
            <p:cNvPr id="40061" name="Freeform 112"/>
            <p:cNvSpPr>
              <a:spLocks/>
            </p:cNvSpPr>
            <p:nvPr/>
          </p:nvSpPr>
          <p:spPr bwMode="auto">
            <a:xfrm>
              <a:off x="656" y="3227"/>
              <a:ext cx="6" cy="5"/>
            </a:xfrm>
            <a:custGeom>
              <a:avLst/>
              <a:gdLst>
                <a:gd name="T0" fmla="*/ 5 w 6"/>
                <a:gd name="T1" fmla="*/ 2 h 5"/>
                <a:gd name="T2" fmla="*/ 4 w 6"/>
                <a:gd name="T3" fmla="*/ 4 h 5"/>
                <a:gd name="T4" fmla="*/ 2 w 6"/>
                <a:gd name="T5" fmla="*/ 4 h 5"/>
                <a:gd name="T6" fmla="*/ 0 w 6"/>
                <a:gd name="T7" fmla="*/ 3 h 5"/>
                <a:gd name="T8" fmla="*/ 0 w 6"/>
                <a:gd name="T9" fmla="*/ 2 h 5"/>
                <a:gd name="T10" fmla="*/ 2 w 6"/>
                <a:gd name="T11" fmla="*/ 0 h 5"/>
                <a:gd name="T12" fmla="*/ 4 w 6"/>
                <a:gd name="T13" fmla="*/ 0 h 5"/>
                <a:gd name="T14" fmla="*/ 5 w 6"/>
                <a:gd name="T15" fmla="*/ 2 h 5"/>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5"/>
                <a:gd name="T26" fmla="*/ 6 w 6"/>
                <a:gd name="T27" fmla="*/ 5 h 5"/>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5">
                  <a:moveTo>
                    <a:pt x="5" y="2"/>
                  </a:moveTo>
                  <a:lnTo>
                    <a:pt x="4" y="4"/>
                  </a:lnTo>
                  <a:lnTo>
                    <a:pt x="2" y="4"/>
                  </a:lnTo>
                  <a:lnTo>
                    <a:pt x="0" y="3"/>
                  </a:lnTo>
                  <a:lnTo>
                    <a:pt x="0" y="2"/>
                  </a:lnTo>
                  <a:lnTo>
                    <a:pt x="2" y="0"/>
                  </a:lnTo>
                  <a:lnTo>
                    <a:pt x="4" y="0"/>
                  </a:lnTo>
                  <a:lnTo>
                    <a:pt x="5" y="2"/>
                  </a:lnTo>
                </a:path>
              </a:pathLst>
            </a:custGeom>
            <a:noFill/>
            <a:ln w="12700" cap="rnd" cmpd="sng">
              <a:solidFill>
                <a:srgbClr val="FFFFFF"/>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en-US" sz="1477" dirty="0"/>
            </a:p>
          </p:txBody>
        </p:sp>
        <p:sp>
          <p:nvSpPr>
            <p:cNvPr id="40062" name="Freeform 113"/>
            <p:cNvSpPr>
              <a:spLocks/>
            </p:cNvSpPr>
            <p:nvPr/>
          </p:nvSpPr>
          <p:spPr bwMode="auto">
            <a:xfrm>
              <a:off x="667" y="3212"/>
              <a:ext cx="6" cy="7"/>
            </a:xfrm>
            <a:custGeom>
              <a:avLst/>
              <a:gdLst>
                <a:gd name="T0" fmla="*/ 5 w 6"/>
                <a:gd name="T1" fmla="*/ 3 h 7"/>
                <a:gd name="T2" fmla="*/ 4 w 6"/>
                <a:gd name="T3" fmla="*/ 5 h 7"/>
                <a:gd name="T4" fmla="*/ 1 w 6"/>
                <a:gd name="T5" fmla="*/ 6 h 7"/>
                <a:gd name="T6" fmla="*/ 0 w 6"/>
                <a:gd name="T7" fmla="*/ 5 h 7"/>
                <a:gd name="T8" fmla="*/ 0 w 6"/>
                <a:gd name="T9" fmla="*/ 3 h 7"/>
                <a:gd name="T10" fmla="*/ 0 w 6"/>
                <a:gd name="T11" fmla="*/ 1 h 7"/>
                <a:gd name="T12" fmla="*/ 2 w 6"/>
                <a:gd name="T13" fmla="*/ 0 h 7"/>
                <a:gd name="T14" fmla="*/ 4 w 6"/>
                <a:gd name="T15" fmla="*/ 1 h 7"/>
                <a:gd name="T16" fmla="*/ 5 w 6"/>
                <a:gd name="T17" fmla="*/ 3 h 7"/>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
                <a:gd name="T28" fmla="*/ 0 h 7"/>
                <a:gd name="T29" fmla="*/ 6 w 6"/>
                <a:gd name="T30" fmla="*/ 7 h 7"/>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 h="7">
                  <a:moveTo>
                    <a:pt x="5" y="3"/>
                  </a:moveTo>
                  <a:lnTo>
                    <a:pt x="4" y="5"/>
                  </a:lnTo>
                  <a:lnTo>
                    <a:pt x="1" y="6"/>
                  </a:lnTo>
                  <a:lnTo>
                    <a:pt x="0" y="5"/>
                  </a:lnTo>
                  <a:lnTo>
                    <a:pt x="0" y="3"/>
                  </a:lnTo>
                  <a:lnTo>
                    <a:pt x="0" y="1"/>
                  </a:lnTo>
                  <a:lnTo>
                    <a:pt x="2" y="0"/>
                  </a:lnTo>
                  <a:lnTo>
                    <a:pt x="4" y="1"/>
                  </a:lnTo>
                  <a:lnTo>
                    <a:pt x="5" y="3"/>
                  </a:lnTo>
                </a:path>
              </a:pathLst>
            </a:custGeom>
            <a:solidFill>
              <a:srgbClr val="000000"/>
            </a:solidFill>
            <a:ln w="12700" cap="rnd" cmpd="sng">
              <a:solidFill>
                <a:srgbClr val="FFFFFF"/>
              </a:solidFill>
              <a:prstDash val="solid"/>
              <a:round/>
              <a:headEnd type="none" w="med" len="med"/>
              <a:tailEnd type="none" w="med" len="med"/>
            </a:ln>
          </p:spPr>
          <p:txBody>
            <a:bodyPr/>
            <a:lstStyle/>
            <a:p>
              <a:endParaRPr lang="en-US" sz="1477" dirty="0"/>
            </a:p>
          </p:txBody>
        </p:sp>
        <p:sp>
          <p:nvSpPr>
            <p:cNvPr id="40063" name="Freeform 114"/>
            <p:cNvSpPr>
              <a:spLocks/>
            </p:cNvSpPr>
            <p:nvPr/>
          </p:nvSpPr>
          <p:spPr bwMode="auto">
            <a:xfrm>
              <a:off x="667" y="3212"/>
              <a:ext cx="6" cy="7"/>
            </a:xfrm>
            <a:custGeom>
              <a:avLst/>
              <a:gdLst>
                <a:gd name="T0" fmla="*/ 5 w 6"/>
                <a:gd name="T1" fmla="*/ 3 h 7"/>
                <a:gd name="T2" fmla="*/ 4 w 6"/>
                <a:gd name="T3" fmla="*/ 5 h 7"/>
                <a:gd name="T4" fmla="*/ 1 w 6"/>
                <a:gd name="T5" fmla="*/ 6 h 7"/>
                <a:gd name="T6" fmla="*/ 0 w 6"/>
                <a:gd name="T7" fmla="*/ 5 h 7"/>
                <a:gd name="T8" fmla="*/ 0 w 6"/>
                <a:gd name="T9" fmla="*/ 3 h 7"/>
                <a:gd name="T10" fmla="*/ 0 w 6"/>
                <a:gd name="T11" fmla="*/ 1 h 7"/>
                <a:gd name="T12" fmla="*/ 2 w 6"/>
                <a:gd name="T13" fmla="*/ 0 h 7"/>
                <a:gd name="T14" fmla="*/ 4 w 6"/>
                <a:gd name="T15" fmla="*/ 1 h 7"/>
                <a:gd name="T16" fmla="*/ 5 w 6"/>
                <a:gd name="T17" fmla="*/ 3 h 7"/>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
                <a:gd name="T28" fmla="*/ 0 h 7"/>
                <a:gd name="T29" fmla="*/ 6 w 6"/>
                <a:gd name="T30" fmla="*/ 7 h 7"/>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 h="7">
                  <a:moveTo>
                    <a:pt x="5" y="3"/>
                  </a:moveTo>
                  <a:lnTo>
                    <a:pt x="4" y="5"/>
                  </a:lnTo>
                  <a:lnTo>
                    <a:pt x="1" y="6"/>
                  </a:lnTo>
                  <a:lnTo>
                    <a:pt x="0" y="5"/>
                  </a:lnTo>
                  <a:lnTo>
                    <a:pt x="0" y="3"/>
                  </a:lnTo>
                  <a:lnTo>
                    <a:pt x="0" y="1"/>
                  </a:lnTo>
                  <a:lnTo>
                    <a:pt x="2" y="0"/>
                  </a:lnTo>
                  <a:lnTo>
                    <a:pt x="4" y="1"/>
                  </a:lnTo>
                  <a:lnTo>
                    <a:pt x="5" y="3"/>
                  </a:lnTo>
                </a:path>
              </a:pathLst>
            </a:custGeom>
            <a:noFill/>
            <a:ln w="12700" cap="rnd" cmpd="sng">
              <a:solidFill>
                <a:srgbClr val="FFFFFF"/>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en-US" sz="1477" dirty="0"/>
            </a:p>
          </p:txBody>
        </p:sp>
        <p:sp>
          <p:nvSpPr>
            <p:cNvPr id="40064" name="Freeform 115"/>
            <p:cNvSpPr>
              <a:spLocks/>
            </p:cNvSpPr>
            <p:nvPr/>
          </p:nvSpPr>
          <p:spPr bwMode="auto">
            <a:xfrm>
              <a:off x="673" y="3196"/>
              <a:ext cx="7" cy="6"/>
            </a:xfrm>
            <a:custGeom>
              <a:avLst/>
              <a:gdLst>
                <a:gd name="T0" fmla="*/ 13 w 6"/>
                <a:gd name="T1" fmla="*/ 2 h 6"/>
                <a:gd name="T2" fmla="*/ 9 w 6"/>
                <a:gd name="T3" fmla="*/ 4 h 6"/>
                <a:gd name="T4" fmla="*/ 2 w 6"/>
                <a:gd name="T5" fmla="*/ 5 h 6"/>
                <a:gd name="T6" fmla="*/ 0 w 6"/>
                <a:gd name="T7" fmla="*/ 4 h 6"/>
                <a:gd name="T8" fmla="*/ 0 w 6"/>
                <a:gd name="T9" fmla="*/ 2 h 6"/>
                <a:gd name="T10" fmla="*/ 2 w 6"/>
                <a:gd name="T11" fmla="*/ 1 h 6"/>
                <a:gd name="T12" fmla="*/ 9 w 6"/>
                <a:gd name="T13" fmla="*/ 0 h 6"/>
                <a:gd name="T14" fmla="*/ 13 w 6"/>
                <a:gd name="T15" fmla="*/ 1 h 6"/>
                <a:gd name="T16" fmla="*/ 13 w 6"/>
                <a:gd name="T17" fmla="*/ 2 h 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
                <a:gd name="T28" fmla="*/ 0 h 6"/>
                <a:gd name="T29" fmla="*/ 6 w 6"/>
                <a:gd name="T30" fmla="*/ 6 h 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 h="6">
                  <a:moveTo>
                    <a:pt x="5" y="2"/>
                  </a:moveTo>
                  <a:lnTo>
                    <a:pt x="3" y="4"/>
                  </a:lnTo>
                  <a:lnTo>
                    <a:pt x="2" y="5"/>
                  </a:lnTo>
                  <a:lnTo>
                    <a:pt x="0" y="4"/>
                  </a:lnTo>
                  <a:lnTo>
                    <a:pt x="0" y="2"/>
                  </a:lnTo>
                  <a:lnTo>
                    <a:pt x="2" y="1"/>
                  </a:lnTo>
                  <a:lnTo>
                    <a:pt x="3" y="0"/>
                  </a:lnTo>
                  <a:lnTo>
                    <a:pt x="5" y="1"/>
                  </a:lnTo>
                  <a:lnTo>
                    <a:pt x="5" y="2"/>
                  </a:lnTo>
                </a:path>
              </a:pathLst>
            </a:custGeom>
            <a:solidFill>
              <a:srgbClr val="000000"/>
            </a:solidFill>
            <a:ln w="12700" cap="rnd" cmpd="sng">
              <a:solidFill>
                <a:srgbClr val="FFFFFF"/>
              </a:solidFill>
              <a:prstDash val="solid"/>
              <a:round/>
              <a:headEnd type="none" w="med" len="med"/>
              <a:tailEnd type="none" w="med" len="med"/>
            </a:ln>
          </p:spPr>
          <p:txBody>
            <a:bodyPr/>
            <a:lstStyle/>
            <a:p>
              <a:endParaRPr lang="en-US" sz="1477" dirty="0"/>
            </a:p>
          </p:txBody>
        </p:sp>
        <p:sp>
          <p:nvSpPr>
            <p:cNvPr id="40065" name="Freeform 116"/>
            <p:cNvSpPr>
              <a:spLocks/>
            </p:cNvSpPr>
            <p:nvPr/>
          </p:nvSpPr>
          <p:spPr bwMode="auto">
            <a:xfrm>
              <a:off x="673" y="3196"/>
              <a:ext cx="7" cy="6"/>
            </a:xfrm>
            <a:custGeom>
              <a:avLst/>
              <a:gdLst>
                <a:gd name="T0" fmla="*/ 13 w 6"/>
                <a:gd name="T1" fmla="*/ 2 h 6"/>
                <a:gd name="T2" fmla="*/ 9 w 6"/>
                <a:gd name="T3" fmla="*/ 4 h 6"/>
                <a:gd name="T4" fmla="*/ 2 w 6"/>
                <a:gd name="T5" fmla="*/ 5 h 6"/>
                <a:gd name="T6" fmla="*/ 0 w 6"/>
                <a:gd name="T7" fmla="*/ 4 h 6"/>
                <a:gd name="T8" fmla="*/ 0 w 6"/>
                <a:gd name="T9" fmla="*/ 2 h 6"/>
                <a:gd name="T10" fmla="*/ 2 w 6"/>
                <a:gd name="T11" fmla="*/ 1 h 6"/>
                <a:gd name="T12" fmla="*/ 9 w 6"/>
                <a:gd name="T13" fmla="*/ 0 h 6"/>
                <a:gd name="T14" fmla="*/ 13 w 6"/>
                <a:gd name="T15" fmla="*/ 1 h 6"/>
                <a:gd name="T16" fmla="*/ 13 w 6"/>
                <a:gd name="T17" fmla="*/ 2 h 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
                <a:gd name="T28" fmla="*/ 0 h 6"/>
                <a:gd name="T29" fmla="*/ 6 w 6"/>
                <a:gd name="T30" fmla="*/ 6 h 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 h="6">
                  <a:moveTo>
                    <a:pt x="5" y="2"/>
                  </a:moveTo>
                  <a:lnTo>
                    <a:pt x="3" y="4"/>
                  </a:lnTo>
                  <a:lnTo>
                    <a:pt x="2" y="5"/>
                  </a:lnTo>
                  <a:lnTo>
                    <a:pt x="0" y="4"/>
                  </a:lnTo>
                  <a:lnTo>
                    <a:pt x="0" y="2"/>
                  </a:lnTo>
                  <a:lnTo>
                    <a:pt x="2" y="1"/>
                  </a:lnTo>
                  <a:lnTo>
                    <a:pt x="3" y="0"/>
                  </a:lnTo>
                  <a:lnTo>
                    <a:pt x="5" y="1"/>
                  </a:lnTo>
                  <a:lnTo>
                    <a:pt x="5" y="2"/>
                  </a:lnTo>
                </a:path>
              </a:pathLst>
            </a:custGeom>
            <a:noFill/>
            <a:ln w="12700" cap="rnd" cmpd="sng">
              <a:solidFill>
                <a:srgbClr val="FFFFFF"/>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en-US" sz="1477" dirty="0"/>
            </a:p>
          </p:txBody>
        </p:sp>
        <p:sp>
          <p:nvSpPr>
            <p:cNvPr id="40066" name="Freeform 117"/>
            <p:cNvSpPr>
              <a:spLocks/>
            </p:cNvSpPr>
            <p:nvPr/>
          </p:nvSpPr>
          <p:spPr bwMode="auto">
            <a:xfrm>
              <a:off x="677" y="3179"/>
              <a:ext cx="6" cy="7"/>
            </a:xfrm>
            <a:custGeom>
              <a:avLst/>
              <a:gdLst>
                <a:gd name="T0" fmla="*/ 5 w 6"/>
                <a:gd name="T1" fmla="*/ 4 h 7"/>
                <a:gd name="T2" fmla="*/ 4 w 6"/>
                <a:gd name="T3" fmla="*/ 6 h 7"/>
                <a:gd name="T4" fmla="*/ 1 w 6"/>
                <a:gd name="T5" fmla="*/ 6 h 7"/>
                <a:gd name="T6" fmla="*/ 0 w 6"/>
                <a:gd name="T7" fmla="*/ 6 h 7"/>
                <a:gd name="T8" fmla="*/ 0 w 6"/>
                <a:gd name="T9" fmla="*/ 4 h 7"/>
                <a:gd name="T10" fmla="*/ 0 w 6"/>
                <a:gd name="T11" fmla="*/ 1 h 7"/>
                <a:gd name="T12" fmla="*/ 3 w 6"/>
                <a:gd name="T13" fmla="*/ 0 h 7"/>
                <a:gd name="T14" fmla="*/ 4 w 6"/>
                <a:gd name="T15" fmla="*/ 1 h 7"/>
                <a:gd name="T16" fmla="*/ 5 w 6"/>
                <a:gd name="T17" fmla="*/ 4 h 7"/>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
                <a:gd name="T28" fmla="*/ 0 h 7"/>
                <a:gd name="T29" fmla="*/ 6 w 6"/>
                <a:gd name="T30" fmla="*/ 7 h 7"/>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 h="7">
                  <a:moveTo>
                    <a:pt x="5" y="4"/>
                  </a:moveTo>
                  <a:lnTo>
                    <a:pt x="4" y="6"/>
                  </a:lnTo>
                  <a:lnTo>
                    <a:pt x="1" y="6"/>
                  </a:lnTo>
                  <a:lnTo>
                    <a:pt x="0" y="6"/>
                  </a:lnTo>
                  <a:lnTo>
                    <a:pt x="0" y="4"/>
                  </a:lnTo>
                  <a:lnTo>
                    <a:pt x="0" y="1"/>
                  </a:lnTo>
                  <a:lnTo>
                    <a:pt x="3" y="0"/>
                  </a:lnTo>
                  <a:lnTo>
                    <a:pt x="4" y="1"/>
                  </a:lnTo>
                  <a:lnTo>
                    <a:pt x="5" y="4"/>
                  </a:lnTo>
                </a:path>
              </a:pathLst>
            </a:custGeom>
            <a:solidFill>
              <a:srgbClr val="000000"/>
            </a:solidFill>
            <a:ln w="12700" cap="rnd" cmpd="sng">
              <a:solidFill>
                <a:srgbClr val="FFFFFF"/>
              </a:solidFill>
              <a:prstDash val="solid"/>
              <a:round/>
              <a:headEnd type="none" w="med" len="med"/>
              <a:tailEnd type="none" w="med" len="med"/>
            </a:ln>
          </p:spPr>
          <p:txBody>
            <a:bodyPr/>
            <a:lstStyle/>
            <a:p>
              <a:endParaRPr lang="en-US" sz="1477" dirty="0"/>
            </a:p>
          </p:txBody>
        </p:sp>
        <p:sp>
          <p:nvSpPr>
            <p:cNvPr id="40067" name="Freeform 118"/>
            <p:cNvSpPr>
              <a:spLocks/>
            </p:cNvSpPr>
            <p:nvPr/>
          </p:nvSpPr>
          <p:spPr bwMode="auto">
            <a:xfrm>
              <a:off x="677" y="3179"/>
              <a:ext cx="6" cy="7"/>
            </a:xfrm>
            <a:custGeom>
              <a:avLst/>
              <a:gdLst>
                <a:gd name="T0" fmla="*/ 5 w 6"/>
                <a:gd name="T1" fmla="*/ 4 h 7"/>
                <a:gd name="T2" fmla="*/ 4 w 6"/>
                <a:gd name="T3" fmla="*/ 6 h 7"/>
                <a:gd name="T4" fmla="*/ 1 w 6"/>
                <a:gd name="T5" fmla="*/ 6 h 7"/>
                <a:gd name="T6" fmla="*/ 0 w 6"/>
                <a:gd name="T7" fmla="*/ 6 h 7"/>
                <a:gd name="T8" fmla="*/ 0 w 6"/>
                <a:gd name="T9" fmla="*/ 4 h 7"/>
                <a:gd name="T10" fmla="*/ 0 w 6"/>
                <a:gd name="T11" fmla="*/ 1 h 7"/>
                <a:gd name="T12" fmla="*/ 3 w 6"/>
                <a:gd name="T13" fmla="*/ 0 h 7"/>
                <a:gd name="T14" fmla="*/ 4 w 6"/>
                <a:gd name="T15" fmla="*/ 1 h 7"/>
                <a:gd name="T16" fmla="*/ 5 w 6"/>
                <a:gd name="T17" fmla="*/ 4 h 7"/>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
                <a:gd name="T28" fmla="*/ 0 h 7"/>
                <a:gd name="T29" fmla="*/ 6 w 6"/>
                <a:gd name="T30" fmla="*/ 7 h 7"/>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 h="7">
                  <a:moveTo>
                    <a:pt x="5" y="4"/>
                  </a:moveTo>
                  <a:lnTo>
                    <a:pt x="4" y="6"/>
                  </a:lnTo>
                  <a:lnTo>
                    <a:pt x="1" y="6"/>
                  </a:lnTo>
                  <a:lnTo>
                    <a:pt x="0" y="6"/>
                  </a:lnTo>
                  <a:lnTo>
                    <a:pt x="0" y="4"/>
                  </a:lnTo>
                  <a:lnTo>
                    <a:pt x="0" y="1"/>
                  </a:lnTo>
                  <a:lnTo>
                    <a:pt x="3" y="0"/>
                  </a:lnTo>
                  <a:lnTo>
                    <a:pt x="4" y="1"/>
                  </a:lnTo>
                  <a:lnTo>
                    <a:pt x="5" y="4"/>
                  </a:lnTo>
                </a:path>
              </a:pathLst>
            </a:custGeom>
            <a:noFill/>
            <a:ln w="12700" cap="rnd" cmpd="sng">
              <a:solidFill>
                <a:srgbClr val="FFFFFF"/>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en-US" sz="1477" dirty="0"/>
            </a:p>
          </p:txBody>
        </p:sp>
        <p:sp>
          <p:nvSpPr>
            <p:cNvPr id="40068" name="Freeform 119"/>
            <p:cNvSpPr>
              <a:spLocks/>
            </p:cNvSpPr>
            <p:nvPr/>
          </p:nvSpPr>
          <p:spPr bwMode="auto">
            <a:xfrm>
              <a:off x="786" y="3220"/>
              <a:ext cx="6" cy="8"/>
            </a:xfrm>
            <a:custGeom>
              <a:avLst/>
              <a:gdLst>
                <a:gd name="T0" fmla="*/ 5 w 6"/>
                <a:gd name="T1" fmla="*/ 3 h 8"/>
                <a:gd name="T2" fmla="*/ 4 w 6"/>
                <a:gd name="T3" fmla="*/ 6 h 8"/>
                <a:gd name="T4" fmla="*/ 1 w 6"/>
                <a:gd name="T5" fmla="*/ 7 h 8"/>
                <a:gd name="T6" fmla="*/ 1 w 6"/>
                <a:gd name="T7" fmla="*/ 6 h 8"/>
                <a:gd name="T8" fmla="*/ 0 w 6"/>
                <a:gd name="T9" fmla="*/ 3 h 8"/>
                <a:gd name="T10" fmla="*/ 1 w 6"/>
                <a:gd name="T11" fmla="*/ 1 h 8"/>
                <a:gd name="T12" fmla="*/ 4 w 6"/>
                <a:gd name="T13" fmla="*/ 0 h 8"/>
                <a:gd name="T14" fmla="*/ 4 w 6"/>
                <a:gd name="T15" fmla="*/ 1 h 8"/>
                <a:gd name="T16" fmla="*/ 5 w 6"/>
                <a:gd name="T17" fmla="*/ 3 h 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
                <a:gd name="T28" fmla="*/ 0 h 8"/>
                <a:gd name="T29" fmla="*/ 6 w 6"/>
                <a:gd name="T30" fmla="*/ 8 h 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 h="8">
                  <a:moveTo>
                    <a:pt x="5" y="3"/>
                  </a:moveTo>
                  <a:lnTo>
                    <a:pt x="4" y="6"/>
                  </a:lnTo>
                  <a:lnTo>
                    <a:pt x="1" y="7"/>
                  </a:lnTo>
                  <a:lnTo>
                    <a:pt x="1" y="6"/>
                  </a:lnTo>
                  <a:lnTo>
                    <a:pt x="0" y="3"/>
                  </a:lnTo>
                  <a:lnTo>
                    <a:pt x="1" y="1"/>
                  </a:lnTo>
                  <a:lnTo>
                    <a:pt x="4" y="0"/>
                  </a:lnTo>
                  <a:lnTo>
                    <a:pt x="4" y="1"/>
                  </a:lnTo>
                  <a:lnTo>
                    <a:pt x="5" y="3"/>
                  </a:lnTo>
                </a:path>
              </a:pathLst>
            </a:custGeom>
            <a:solidFill>
              <a:srgbClr val="000000"/>
            </a:solidFill>
            <a:ln w="12700" cap="rnd" cmpd="sng">
              <a:solidFill>
                <a:srgbClr val="FFFFFF"/>
              </a:solidFill>
              <a:prstDash val="solid"/>
              <a:round/>
              <a:headEnd type="none" w="med" len="med"/>
              <a:tailEnd type="none" w="med" len="med"/>
            </a:ln>
          </p:spPr>
          <p:txBody>
            <a:bodyPr/>
            <a:lstStyle/>
            <a:p>
              <a:endParaRPr lang="en-US" sz="1477" dirty="0"/>
            </a:p>
          </p:txBody>
        </p:sp>
        <p:sp>
          <p:nvSpPr>
            <p:cNvPr id="40069" name="Freeform 120"/>
            <p:cNvSpPr>
              <a:spLocks/>
            </p:cNvSpPr>
            <p:nvPr/>
          </p:nvSpPr>
          <p:spPr bwMode="auto">
            <a:xfrm>
              <a:off x="786" y="3220"/>
              <a:ext cx="6" cy="8"/>
            </a:xfrm>
            <a:custGeom>
              <a:avLst/>
              <a:gdLst>
                <a:gd name="T0" fmla="*/ 5 w 6"/>
                <a:gd name="T1" fmla="*/ 3 h 8"/>
                <a:gd name="T2" fmla="*/ 4 w 6"/>
                <a:gd name="T3" fmla="*/ 6 h 8"/>
                <a:gd name="T4" fmla="*/ 1 w 6"/>
                <a:gd name="T5" fmla="*/ 7 h 8"/>
                <a:gd name="T6" fmla="*/ 1 w 6"/>
                <a:gd name="T7" fmla="*/ 6 h 8"/>
                <a:gd name="T8" fmla="*/ 0 w 6"/>
                <a:gd name="T9" fmla="*/ 3 h 8"/>
                <a:gd name="T10" fmla="*/ 1 w 6"/>
                <a:gd name="T11" fmla="*/ 1 h 8"/>
                <a:gd name="T12" fmla="*/ 4 w 6"/>
                <a:gd name="T13" fmla="*/ 0 h 8"/>
                <a:gd name="T14" fmla="*/ 4 w 6"/>
                <a:gd name="T15" fmla="*/ 1 h 8"/>
                <a:gd name="T16" fmla="*/ 5 w 6"/>
                <a:gd name="T17" fmla="*/ 3 h 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
                <a:gd name="T28" fmla="*/ 0 h 8"/>
                <a:gd name="T29" fmla="*/ 6 w 6"/>
                <a:gd name="T30" fmla="*/ 8 h 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 h="8">
                  <a:moveTo>
                    <a:pt x="5" y="3"/>
                  </a:moveTo>
                  <a:lnTo>
                    <a:pt x="4" y="6"/>
                  </a:lnTo>
                  <a:lnTo>
                    <a:pt x="1" y="7"/>
                  </a:lnTo>
                  <a:lnTo>
                    <a:pt x="1" y="6"/>
                  </a:lnTo>
                  <a:lnTo>
                    <a:pt x="0" y="3"/>
                  </a:lnTo>
                  <a:lnTo>
                    <a:pt x="1" y="1"/>
                  </a:lnTo>
                  <a:lnTo>
                    <a:pt x="4" y="0"/>
                  </a:lnTo>
                  <a:lnTo>
                    <a:pt x="4" y="1"/>
                  </a:lnTo>
                  <a:lnTo>
                    <a:pt x="5" y="3"/>
                  </a:lnTo>
                </a:path>
              </a:pathLst>
            </a:custGeom>
            <a:noFill/>
            <a:ln w="12700" cap="rnd" cmpd="sng">
              <a:solidFill>
                <a:srgbClr val="FFFFFF"/>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en-US" sz="1477" dirty="0"/>
            </a:p>
          </p:txBody>
        </p:sp>
        <p:sp>
          <p:nvSpPr>
            <p:cNvPr id="40070" name="Freeform 121"/>
            <p:cNvSpPr>
              <a:spLocks/>
            </p:cNvSpPr>
            <p:nvPr/>
          </p:nvSpPr>
          <p:spPr bwMode="auto">
            <a:xfrm>
              <a:off x="776" y="3210"/>
              <a:ext cx="7" cy="6"/>
            </a:xfrm>
            <a:custGeom>
              <a:avLst/>
              <a:gdLst>
                <a:gd name="T0" fmla="*/ 13 w 6"/>
                <a:gd name="T1" fmla="*/ 3 h 6"/>
                <a:gd name="T2" fmla="*/ 11 w 6"/>
                <a:gd name="T3" fmla="*/ 4 h 6"/>
                <a:gd name="T4" fmla="*/ 1 w 6"/>
                <a:gd name="T5" fmla="*/ 5 h 6"/>
                <a:gd name="T6" fmla="*/ 0 w 6"/>
                <a:gd name="T7" fmla="*/ 3 h 6"/>
                <a:gd name="T8" fmla="*/ 0 w 6"/>
                <a:gd name="T9" fmla="*/ 2 h 6"/>
                <a:gd name="T10" fmla="*/ 1 w 6"/>
                <a:gd name="T11" fmla="*/ 0 h 6"/>
                <a:gd name="T12" fmla="*/ 11 w 6"/>
                <a:gd name="T13" fmla="*/ 1 h 6"/>
                <a:gd name="T14" fmla="*/ 13 w 6"/>
                <a:gd name="T15" fmla="*/ 3 h 6"/>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6"/>
                <a:gd name="T26" fmla="*/ 6 w 6"/>
                <a:gd name="T27" fmla="*/ 6 h 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6">
                  <a:moveTo>
                    <a:pt x="5" y="3"/>
                  </a:moveTo>
                  <a:lnTo>
                    <a:pt x="4" y="4"/>
                  </a:lnTo>
                  <a:lnTo>
                    <a:pt x="1" y="5"/>
                  </a:lnTo>
                  <a:lnTo>
                    <a:pt x="0" y="3"/>
                  </a:lnTo>
                  <a:lnTo>
                    <a:pt x="0" y="2"/>
                  </a:lnTo>
                  <a:lnTo>
                    <a:pt x="1" y="0"/>
                  </a:lnTo>
                  <a:lnTo>
                    <a:pt x="4" y="1"/>
                  </a:lnTo>
                  <a:lnTo>
                    <a:pt x="5" y="3"/>
                  </a:lnTo>
                </a:path>
              </a:pathLst>
            </a:custGeom>
            <a:solidFill>
              <a:srgbClr val="000000"/>
            </a:solidFill>
            <a:ln w="12700" cap="rnd" cmpd="sng">
              <a:solidFill>
                <a:srgbClr val="FFFFFF"/>
              </a:solidFill>
              <a:prstDash val="solid"/>
              <a:round/>
              <a:headEnd type="none" w="med" len="med"/>
              <a:tailEnd type="none" w="med" len="med"/>
            </a:ln>
          </p:spPr>
          <p:txBody>
            <a:bodyPr/>
            <a:lstStyle/>
            <a:p>
              <a:endParaRPr lang="en-US" sz="1477" dirty="0"/>
            </a:p>
          </p:txBody>
        </p:sp>
        <p:sp>
          <p:nvSpPr>
            <p:cNvPr id="40071" name="Freeform 122"/>
            <p:cNvSpPr>
              <a:spLocks/>
            </p:cNvSpPr>
            <p:nvPr/>
          </p:nvSpPr>
          <p:spPr bwMode="auto">
            <a:xfrm>
              <a:off x="776" y="3210"/>
              <a:ext cx="7" cy="6"/>
            </a:xfrm>
            <a:custGeom>
              <a:avLst/>
              <a:gdLst>
                <a:gd name="T0" fmla="*/ 13 w 6"/>
                <a:gd name="T1" fmla="*/ 3 h 6"/>
                <a:gd name="T2" fmla="*/ 11 w 6"/>
                <a:gd name="T3" fmla="*/ 4 h 6"/>
                <a:gd name="T4" fmla="*/ 1 w 6"/>
                <a:gd name="T5" fmla="*/ 5 h 6"/>
                <a:gd name="T6" fmla="*/ 0 w 6"/>
                <a:gd name="T7" fmla="*/ 3 h 6"/>
                <a:gd name="T8" fmla="*/ 0 w 6"/>
                <a:gd name="T9" fmla="*/ 2 h 6"/>
                <a:gd name="T10" fmla="*/ 1 w 6"/>
                <a:gd name="T11" fmla="*/ 0 h 6"/>
                <a:gd name="T12" fmla="*/ 11 w 6"/>
                <a:gd name="T13" fmla="*/ 1 h 6"/>
                <a:gd name="T14" fmla="*/ 13 w 6"/>
                <a:gd name="T15" fmla="*/ 3 h 6"/>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6"/>
                <a:gd name="T26" fmla="*/ 6 w 6"/>
                <a:gd name="T27" fmla="*/ 6 h 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6">
                  <a:moveTo>
                    <a:pt x="5" y="3"/>
                  </a:moveTo>
                  <a:lnTo>
                    <a:pt x="4" y="4"/>
                  </a:lnTo>
                  <a:lnTo>
                    <a:pt x="1" y="5"/>
                  </a:lnTo>
                  <a:lnTo>
                    <a:pt x="0" y="3"/>
                  </a:lnTo>
                  <a:lnTo>
                    <a:pt x="0" y="2"/>
                  </a:lnTo>
                  <a:lnTo>
                    <a:pt x="1" y="0"/>
                  </a:lnTo>
                  <a:lnTo>
                    <a:pt x="4" y="1"/>
                  </a:lnTo>
                  <a:lnTo>
                    <a:pt x="5" y="3"/>
                  </a:lnTo>
                </a:path>
              </a:pathLst>
            </a:custGeom>
            <a:noFill/>
            <a:ln w="12700" cap="rnd" cmpd="sng">
              <a:solidFill>
                <a:srgbClr val="FFFFFF"/>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en-US" sz="1477" dirty="0"/>
            </a:p>
          </p:txBody>
        </p:sp>
        <p:sp>
          <p:nvSpPr>
            <p:cNvPr id="40072" name="Freeform 123"/>
            <p:cNvSpPr>
              <a:spLocks/>
            </p:cNvSpPr>
            <p:nvPr/>
          </p:nvSpPr>
          <p:spPr bwMode="auto">
            <a:xfrm>
              <a:off x="772" y="3193"/>
              <a:ext cx="5" cy="8"/>
            </a:xfrm>
            <a:custGeom>
              <a:avLst/>
              <a:gdLst>
                <a:gd name="T0" fmla="*/ 4 w 5"/>
                <a:gd name="T1" fmla="*/ 4 h 8"/>
                <a:gd name="T2" fmla="*/ 4 w 5"/>
                <a:gd name="T3" fmla="*/ 5 h 8"/>
                <a:gd name="T4" fmla="*/ 3 w 5"/>
                <a:gd name="T5" fmla="*/ 7 h 8"/>
                <a:gd name="T6" fmla="*/ 2 w 5"/>
                <a:gd name="T7" fmla="*/ 6 h 8"/>
                <a:gd name="T8" fmla="*/ 1 w 5"/>
                <a:gd name="T9" fmla="*/ 4 h 8"/>
                <a:gd name="T10" fmla="*/ 0 w 5"/>
                <a:gd name="T11" fmla="*/ 3 h 8"/>
                <a:gd name="T12" fmla="*/ 0 w 5"/>
                <a:gd name="T13" fmla="*/ 1 h 8"/>
                <a:gd name="T14" fmla="*/ 1 w 5"/>
                <a:gd name="T15" fmla="*/ 0 h 8"/>
                <a:gd name="T16" fmla="*/ 3 w 5"/>
                <a:gd name="T17" fmla="*/ 2 h 8"/>
                <a:gd name="T18" fmla="*/ 4 w 5"/>
                <a:gd name="T19" fmla="*/ 4 h 8"/>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5"/>
                <a:gd name="T31" fmla="*/ 0 h 8"/>
                <a:gd name="T32" fmla="*/ 5 w 5"/>
                <a:gd name="T33" fmla="*/ 8 h 8"/>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5" h="8">
                  <a:moveTo>
                    <a:pt x="4" y="4"/>
                  </a:moveTo>
                  <a:lnTo>
                    <a:pt x="4" y="5"/>
                  </a:lnTo>
                  <a:lnTo>
                    <a:pt x="3" y="7"/>
                  </a:lnTo>
                  <a:lnTo>
                    <a:pt x="2" y="6"/>
                  </a:lnTo>
                  <a:lnTo>
                    <a:pt x="1" y="4"/>
                  </a:lnTo>
                  <a:lnTo>
                    <a:pt x="0" y="3"/>
                  </a:lnTo>
                  <a:lnTo>
                    <a:pt x="0" y="1"/>
                  </a:lnTo>
                  <a:lnTo>
                    <a:pt x="1" y="0"/>
                  </a:lnTo>
                  <a:lnTo>
                    <a:pt x="3" y="2"/>
                  </a:lnTo>
                  <a:lnTo>
                    <a:pt x="4" y="4"/>
                  </a:lnTo>
                </a:path>
              </a:pathLst>
            </a:custGeom>
            <a:solidFill>
              <a:srgbClr val="000000"/>
            </a:solidFill>
            <a:ln w="12700" cap="rnd" cmpd="sng">
              <a:solidFill>
                <a:srgbClr val="FFFFFF"/>
              </a:solidFill>
              <a:prstDash val="solid"/>
              <a:round/>
              <a:headEnd type="none" w="med" len="med"/>
              <a:tailEnd type="none" w="med" len="med"/>
            </a:ln>
          </p:spPr>
          <p:txBody>
            <a:bodyPr/>
            <a:lstStyle/>
            <a:p>
              <a:endParaRPr lang="en-US" sz="1477" dirty="0"/>
            </a:p>
          </p:txBody>
        </p:sp>
        <p:sp>
          <p:nvSpPr>
            <p:cNvPr id="40073" name="Freeform 124"/>
            <p:cNvSpPr>
              <a:spLocks/>
            </p:cNvSpPr>
            <p:nvPr/>
          </p:nvSpPr>
          <p:spPr bwMode="auto">
            <a:xfrm>
              <a:off x="772" y="3193"/>
              <a:ext cx="5" cy="8"/>
            </a:xfrm>
            <a:custGeom>
              <a:avLst/>
              <a:gdLst>
                <a:gd name="T0" fmla="*/ 4 w 5"/>
                <a:gd name="T1" fmla="*/ 4 h 8"/>
                <a:gd name="T2" fmla="*/ 4 w 5"/>
                <a:gd name="T3" fmla="*/ 5 h 8"/>
                <a:gd name="T4" fmla="*/ 3 w 5"/>
                <a:gd name="T5" fmla="*/ 7 h 8"/>
                <a:gd name="T6" fmla="*/ 2 w 5"/>
                <a:gd name="T7" fmla="*/ 6 h 8"/>
                <a:gd name="T8" fmla="*/ 1 w 5"/>
                <a:gd name="T9" fmla="*/ 4 h 8"/>
                <a:gd name="T10" fmla="*/ 0 w 5"/>
                <a:gd name="T11" fmla="*/ 3 h 8"/>
                <a:gd name="T12" fmla="*/ 0 w 5"/>
                <a:gd name="T13" fmla="*/ 1 h 8"/>
                <a:gd name="T14" fmla="*/ 1 w 5"/>
                <a:gd name="T15" fmla="*/ 0 h 8"/>
                <a:gd name="T16" fmla="*/ 3 w 5"/>
                <a:gd name="T17" fmla="*/ 2 h 8"/>
                <a:gd name="T18" fmla="*/ 4 w 5"/>
                <a:gd name="T19" fmla="*/ 4 h 8"/>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5"/>
                <a:gd name="T31" fmla="*/ 0 h 8"/>
                <a:gd name="T32" fmla="*/ 5 w 5"/>
                <a:gd name="T33" fmla="*/ 8 h 8"/>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5" h="8">
                  <a:moveTo>
                    <a:pt x="4" y="4"/>
                  </a:moveTo>
                  <a:lnTo>
                    <a:pt x="4" y="5"/>
                  </a:lnTo>
                  <a:lnTo>
                    <a:pt x="3" y="7"/>
                  </a:lnTo>
                  <a:lnTo>
                    <a:pt x="2" y="6"/>
                  </a:lnTo>
                  <a:lnTo>
                    <a:pt x="1" y="4"/>
                  </a:lnTo>
                  <a:lnTo>
                    <a:pt x="0" y="3"/>
                  </a:lnTo>
                  <a:lnTo>
                    <a:pt x="0" y="1"/>
                  </a:lnTo>
                  <a:lnTo>
                    <a:pt x="1" y="0"/>
                  </a:lnTo>
                  <a:lnTo>
                    <a:pt x="3" y="2"/>
                  </a:lnTo>
                  <a:lnTo>
                    <a:pt x="4" y="4"/>
                  </a:lnTo>
                </a:path>
              </a:pathLst>
            </a:custGeom>
            <a:noFill/>
            <a:ln w="12700" cap="rnd" cmpd="sng">
              <a:solidFill>
                <a:srgbClr val="FFFFFF"/>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en-US" sz="1477" dirty="0"/>
            </a:p>
          </p:txBody>
        </p:sp>
        <p:sp>
          <p:nvSpPr>
            <p:cNvPr id="40074" name="Freeform 125"/>
            <p:cNvSpPr>
              <a:spLocks/>
            </p:cNvSpPr>
            <p:nvPr/>
          </p:nvSpPr>
          <p:spPr bwMode="auto">
            <a:xfrm>
              <a:off x="776" y="3177"/>
              <a:ext cx="8" cy="7"/>
            </a:xfrm>
            <a:custGeom>
              <a:avLst/>
              <a:gdLst>
                <a:gd name="T0" fmla="*/ 13 w 7"/>
                <a:gd name="T1" fmla="*/ 3 h 7"/>
                <a:gd name="T2" fmla="*/ 11 w 7"/>
                <a:gd name="T3" fmla="*/ 4 h 7"/>
                <a:gd name="T4" fmla="*/ 3 w 7"/>
                <a:gd name="T5" fmla="*/ 6 h 7"/>
                <a:gd name="T6" fmla="*/ 1 w 7"/>
                <a:gd name="T7" fmla="*/ 6 h 7"/>
                <a:gd name="T8" fmla="*/ 0 w 7"/>
                <a:gd name="T9" fmla="*/ 3 h 7"/>
                <a:gd name="T10" fmla="*/ 1 w 7"/>
                <a:gd name="T11" fmla="*/ 2 h 7"/>
                <a:gd name="T12" fmla="*/ 2 w 7"/>
                <a:gd name="T13" fmla="*/ 0 h 7"/>
                <a:gd name="T14" fmla="*/ 11 w 7"/>
                <a:gd name="T15" fmla="*/ 0 h 7"/>
                <a:gd name="T16" fmla="*/ 13 w 7"/>
                <a:gd name="T17" fmla="*/ 1 h 7"/>
                <a:gd name="T18" fmla="*/ 13 w 7"/>
                <a:gd name="T19" fmla="*/ 3 h 7"/>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7"/>
                <a:gd name="T31" fmla="*/ 0 h 7"/>
                <a:gd name="T32" fmla="*/ 7 w 7"/>
                <a:gd name="T33" fmla="*/ 7 h 7"/>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7" h="7">
                  <a:moveTo>
                    <a:pt x="6" y="3"/>
                  </a:moveTo>
                  <a:lnTo>
                    <a:pt x="5" y="4"/>
                  </a:lnTo>
                  <a:lnTo>
                    <a:pt x="3" y="6"/>
                  </a:lnTo>
                  <a:lnTo>
                    <a:pt x="1" y="6"/>
                  </a:lnTo>
                  <a:lnTo>
                    <a:pt x="0" y="3"/>
                  </a:lnTo>
                  <a:lnTo>
                    <a:pt x="1" y="2"/>
                  </a:lnTo>
                  <a:lnTo>
                    <a:pt x="2" y="0"/>
                  </a:lnTo>
                  <a:lnTo>
                    <a:pt x="5" y="0"/>
                  </a:lnTo>
                  <a:lnTo>
                    <a:pt x="6" y="1"/>
                  </a:lnTo>
                  <a:lnTo>
                    <a:pt x="6" y="3"/>
                  </a:lnTo>
                </a:path>
              </a:pathLst>
            </a:custGeom>
            <a:solidFill>
              <a:srgbClr val="000000"/>
            </a:solidFill>
            <a:ln w="12700" cap="rnd" cmpd="sng">
              <a:solidFill>
                <a:srgbClr val="FFFFFF"/>
              </a:solidFill>
              <a:prstDash val="solid"/>
              <a:round/>
              <a:headEnd type="none" w="med" len="med"/>
              <a:tailEnd type="none" w="med" len="med"/>
            </a:ln>
          </p:spPr>
          <p:txBody>
            <a:bodyPr/>
            <a:lstStyle/>
            <a:p>
              <a:endParaRPr lang="en-US" sz="1477" dirty="0"/>
            </a:p>
          </p:txBody>
        </p:sp>
        <p:sp>
          <p:nvSpPr>
            <p:cNvPr id="40075" name="Freeform 126"/>
            <p:cNvSpPr>
              <a:spLocks/>
            </p:cNvSpPr>
            <p:nvPr/>
          </p:nvSpPr>
          <p:spPr bwMode="auto">
            <a:xfrm>
              <a:off x="776" y="3177"/>
              <a:ext cx="8" cy="7"/>
            </a:xfrm>
            <a:custGeom>
              <a:avLst/>
              <a:gdLst>
                <a:gd name="T0" fmla="*/ 13 w 7"/>
                <a:gd name="T1" fmla="*/ 3 h 7"/>
                <a:gd name="T2" fmla="*/ 11 w 7"/>
                <a:gd name="T3" fmla="*/ 4 h 7"/>
                <a:gd name="T4" fmla="*/ 3 w 7"/>
                <a:gd name="T5" fmla="*/ 6 h 7"/>
                <a:gd name="T6" fmla="*/ 1 w 7"/>
                <a:gd name="T7" fmla="*/ 6 h 7"/>
                <a:gd name="T8" fmla="*/ 0 w 7"/>
                <a:gd name="T9" fmla="*/ 3 h 7"/>
                <a:gd name="T10" fmla="*/ 1 w 7"/>
                <a:gd name="T11" fmla="*/ 2 h 7"/>
                <a:gd name="T12" fmla="*/ 2 w 7"/>
                <a:gd name="T13" fmla="*/ 0 h 7"/>
                <a:gd name="T14" fmla="*/ 11 w 7"/>
                <a:gd name="T15" fmla="*/ 0 h 7"/>
                <a:gd name="T16" fmla="*/ 13 w 7"/>
                <a:gd name="T17" fmla="*/ 1 h 7"/>
                <a:gd name="T18" fmla="*/ 13 w 7"/>
                <a:gd name="T19" fmla="*/ 3 h 7"/>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7"/>
                <a:gd name="T31" fmla="*/ 0 h 7"/>
                <a:gd name="T32" fmla="*/ 7 w 7"/>
                <a:gd name="T33" fmla="*/ 7 h 7"/>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7" h="7">
                  <a:moveTo>
                    <a:pt x="6" y="3"/>
                  </a:moveTo>
                  <a:lnTo>
                    <a:pt x="5" y="4"/>
                  </a:lnTo>
                  <a:lnTo>
                    <a:pt x="3" y="6"/>
                  </a:lnTo>
                  <a:lnTo>
                    <a:pt x="1" y="6"/>
                  </a:lnTo>
                  <a:lnTo>
                    <a:pt x="0" y="3"/>
                  </a:lnTo>
                  <a:lnTo>
                    <a:pt x="1" y="2"/>
                  </a:lnTo>
                  <a:lnTo>
                    <a:pt x="2" y="0"/>
                  </a:lnTo>
                  <a:lnTo>
                    <a:pt x="5" y="0"/>
                  </a:lnTo>
                  <a:lnTo>
                    <a:pt x="6" y="1"/>
                  </a:lnTo>
                  <a:lnTo>
                    <a:pt x="6" y="3"/>
                  </a:lnTo>
                </a:path>
              </a:pathLst>
            </a:custGeom>
            <a:noFill/>
            <a:ln w="12700" cap="rnd" cmpd="sng">
              <a:solidFill>
                <a:srgbClr val="FFFFFF"/>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en-US" sz="1477" dirty="0"/>
            </a:p>
          </p:txBody>
        </p:sp>
        <p:sp>
          <p:nvSpPr>
            <p:cNvPr id="40076" name="Freeform 127"/>
            <p:cNvSpPr>
              <a:spLocks/>
            </p:cNvSpPr>
            <p:nvPr/>
          </p:nvSpPr>
          <p:spPr bwMode="auto">
            <a:xfrm>
              <a:off x="785" y="3162"/>
              <a:ext cx="7" cy="8"/>
            </a:xfrm>
            <a:custGeom>
              <a:avLst/>
              <a:gdLst>
                <a:gd name="T0" fmla="*/ 6 w 7"/>
                <a:gd name="T1" fmla="*/ 4 h 8"/>
                <a:gd name="T2" fmla="*/ 6 w 7"/>
                <a:gd name="T3" fmla="*/ 5 h 8"/>
                <a:gd name="T4" fmla="*/ 5 w 7"/>
                <a:gd name="T5" fmla="*/ 7 h 8"/>
                <a:gd name="T6" fmla="*/ 2 w 7"/>
                <a:gd name="T7" fmla="*/ 6 h 8"/>
                <a:gd name="T8" fmla="*/ 0 w 7"/>
                <a:gd name="T9" fmla="*/ 5 h 8"/>
                <a:gd name="T10" fmla="*/ 0 w 7"/>
                <a:gd name="T11" fmla="*/ 3 h 8"/>
                <a:gd name="T12" fmla="*/ 0 w 7"/>
                <a:gd name="T13" fmla="*/ 1 h 8"/>
                <a:gd name="T14" fmla="*/ 2 w 7"/>
                <a:gd name="T15" fmla="*/ 0 h 8"/>
                <a:gd name="T16" fmla="*/ 5 w 7"/>
                <a:gd name="T17" fmla="*/ 2 h 8"/>
                <a:gd name="T18" fmla="*/ 6 w 7"/>
                <a:gd name="T19" fmla="*/ 4 h 8"/>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7"/>
                <a:gd name="T31" fmla="*/ 0 h 8"/>
                <a:gd name="T32" fmla="*/ 7 w 7"/>
                <a:gd name="T33" fmla="*/ 8 h 8"/>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7" h="8">
                  <a:moveTo>
                    <a:pt x="6" y="4"/>
                  </a:moveTo>
                  <a:lnTo>
                    <a:pt x="6" y="5"/>
                  </a:lnTo>
                  <a:lnTo>
                    <a:pt x="5" y="7"/>
                  </a:lnTo>
                  <a:lnTo>
                    <a:pt x="2" y="6"/>
                  </a:lnTo>
                  <a:lnTo>
                    <a:pt x="0" y="5"/>
                  </a:lnTo>
                  <a:lnTo>
                    <a:pt x="0" y="3"/>
                  </a:lnTo>
                  <a:lnTo>
                    <a:pt x="0" y="1"/>
                  </a:lnTo>
                  <a:lnTo>
                    <a:pt x="2" y="0"/>
                  </a:lnTo>
                  <a:lnTo>
                    <a:pt x="5" y="2"/>
                  </a:lnTo>
                  <a:lnTo>
                    <a:pt x="6" y="4"/>
                  </a:lnTo>
                </a:path>
              </a:pathLst>
            </a:custGeom>
            <a:solidFill>
              <a:srgbClr val="000000"/>
            </a:solidFill>
            <a:ln w="12700" cap="rnd" cmpd="sng">
              <a:solidFill>
                <a:srgbClr val="FFFFFF"/>
              </a:solidFill>
              <a:prstDash val="solid"/>
              <a:round/>
              <a:headEnd type="none" w="med" len="med"/>
              <a:tailEnd type="none" w="med" len="med"/>
            </a:ln>
          </p:spPr>
          <p:txBody>
            <a:bodyPr/>
            <a:lstStyle/>
            <a:p>
              <a:endParaRPr lang="en-US" sz="1477" dirty="0"/>
            </a:p>
          </p:txBody>
        </p:sp>
        <p:sp>
          <p:nvSpPr>
            <p:cNvPr id="40077" name="Freeform 128"/>
            <p:cNvSpPr>
              <a:spLocks/>
            </p:cNvSpPr>
            <p:nvPr/>
          </p:nvSpPr>
          <p:spPr bwMode="auto">
            <a:xfrm>
              <a:off x="785" y="3162"/>
              <a:ext cx="7" cy="8"/>
            </a:xfrm>
            <a:custGeom>
              <a:avLst/>
              <a:gdLst>
                <a:gd name="T0" fmla="*/ 6 w 7"/>
                <a:gd name="T1" fmla="*/ 4 h 8"/>
                <a:gd name="T2" fmla="*/ 6 w 7"/>
                <a:gd name="T3" fmla="*/ 5 h 8"/>
                <a:gd name="T4" fmla="*/ 5 w 7"/>
                <a:gd name="T5" fmla="*/ 7 h 8"/>
                <a:gd name="T6" fmla="*/ 2 w 7"/>
                <a:gd name="T7" fmla="*/ 6 h 8"/>
                <a:gd name="T8" fmla="*/ 0 w 7"/>
                <a:gd name="T9" fmla="*/ 5 h 8"/>
                <a:gd name="T10" fmla="*/ 0 w 7"/>
                <a:gd name="T11" fmla="*/ 3 h 8"/>
                <a:gd name="T12" fmla="*/ 0 w 7"/>
                <a:gd name="T13" fmla="*/ 1 h 8"/>
                <a:gd name="T14" fmla="*/ 2 w 7"/>
                <a:gd name="T15" fmla="*/ 0 h 8"/>
                <a:gd name="T16" fmla="*/ 5 w 7"/>
                <a:gd name="T17" fmla="*/ 2 h 8"/>
                <a:gd name="T18" fmla="*/ 6 w 7"/>
                <a:gd name="T19" fmla="*/ 4 h 8"/>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7"/>
                <a:gd name="T31" fmla="*/ 0 h 8"/>
                <a:gd name="T32" fmla="*/ 7 w 7"/>
                <a:gd name="T33" fmla="*/ 8 h 8"/>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7" h="8">
                  <a:moveTo>
                    <a:pt x="6" y="4"/>
                  </a:moveTo>
                  <a:lnTo>
                    <a:pt x="6" y="5"/>
                  </a:lnTo>
                  <a:lnTo>
                    <a:pt x="5" y="7"/>
                  </a:lnTo>
                  <a:lnTo>
                    <a:pt x="2" y="6"/>
                  </a:lnTo>
                  <a:lnTo>
                    <a:pt x="0" y="5"/>
                  </a:lnTo>
                  <a:lnTo>
                    <a:pt x="0" y="3"/>
                  </a:lnTo>
                  <a:lnTo>
                    <a:pt x="0" y="1"/>
                  </a:lnTo>
                  <a:lnTo>
                    <a:pt x="2" y="0"/>
                  </a:lnTo>
                  <a:lnTo>
                    <a:pt x="5" y="2"/>
                  </a:lnTo>
                  <a:lnTo>
                    <a:pt x="6" y="4"/>
                  </a:lnTo>
                </a:path>
              </a:pathLst>
            </a:custGeom>
            <a:noFill/>
            <a:ln w="12700" cap="rnd" cmpd="sng">
              <a:solidFill>
                <a:srgbClr val="FFFFFF"/>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en-US" sz="1477" dirty="0"/>
            </a:p>
          </p:txBody>
        </p:sp>
        <p:sp>
          <p:nvSpPr>
            <p:cNvPr id="40078" name="Freeform 129"/>
            <p:cNvSpPr>
              <a:spLocks/>
            </p:cNvSpPr>
            <p:nvPr/>
          </p:nvSpPr>
          <p:spPr bwMode="auto">
            <a:xfrm>
              <a:off x="795" y="3148"/>
              <a:ext cx="6" cy="8"/>
            </a:xfrm>
            <a:custGeom>
              <a:avLst/>
              <a:gdLst>
                <a:gd name="T0" fmla="*/ 5 w 6"/>
                <a:gd name="T1" fmla="*/ 3 h 8"/>
                <a:gd name="T2" fmla="*/ 4 w 6"/>
                <a:gd name="T3" fmla="*/ 6 h 8"/>
                <a:gd name="T4" fmla="*/ 1 w 6"/>
                <a:gd name="T5" fmla="*/ 7 h 8"/>
                <a:gd name="T6" fmla="*/ 0 w 6"/>
                <a:gd name="T7" fmla="*/ 6 h 8"/>
                <a:gd name="T8" fmla="*/ 0 w 6"/>
                <a:gd name="T9" fmla="*/ 3 h 8"/>
                <a:gd name="T10" fmla="*/ 0 w 6"/>
                <a:gd name="T11" fmla="*/ 1 h 8"/>
                <a:gd name="T12" fmla="*/ 3 w 6"/>
                <a:gd name="T13" fmla="*/ 0 h 8"/>
                <a:gd name="T14" fmla="*/ 4 w 6"/>
                <a:gd name="T15" fmla="*/ 1 h 8"/>
                <a:gd name="T16" fmla="*/ 5 w 6"/>
                <a:gd name="T17" fmla="*/ 3 h 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
                <a:gd name="T28" fmla="*/ 0 h 8"/>
                <a:gd name="T29" fmla="*/ 6 w 6"/>
                <a:gd name="T30" fmla="*/ 8 h 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 h="8">
                  <a:moveTo>
                    <a:pt x="5" y="3"/>
                  </a:moveTo>
                  <a:lnTo>
                    <a:pt x="4" y="6"/>
                  </a:lnTo>
                  <a:lnTo>
                    <a:pt x="1" y="7"/>
                  </a:lnTo>
                  <a:lnTo>
                    <a:pt x="0" y="6"/>
                  </a:lnTo>
                  <a:lnTo>
                    <a:pt x="0" y="3"/>
                  </a:lnTo>
                  <a:lnTo>
                    <a:pt x="0" y="1"/>
                  </a:lnTo>
                  <a:lnTo>
                    <a:pt x="3" y="0"/>
                  </a:lnTo>
                  <a:lnTo>
                    <a:pt x="4" y="1"/>
                  </a:lnTo>
                  <a:lnTo>
                    <a:pt x="5" y="3"/>
                  </a:lnTo>
                </a:path>
              </a:pathLst>
            </a:custGeom>
            <a:solidFill>
              <a:srgbClr val="000000"/>
            </a:solidFill>
            <a:ln w="12700" cap="rnd" cmpd="sng">
              <a:solidFill>
                <a:srgbClr val="FFFFFF"/>
              </a:solidFill>
              <a:prstDash val="solid"/>
              <a:round/>
              <a:headEnd type="none" w="med" len="med"/>
              <a:tailEnd type="none" w="med" len="med"/>
            </a:ln>
          </p:spPr>
          <p:txBody>
            <a:bodyPr/>
            <a:lstStyle/>
            <a:p>
              <a:endParaRPr lang="en-US" sz="1477" dirty="0"/>
            </a:p>
          </p:txBody>
        </p:sp>
        <p:sp>
          <p:nvSpPr>
            <p:cNvPr id="40079" name="Freeform 130"/>
            <p:cNvSpPr>
              <a:spLocks/>
            </p:cNvSpPr>
            <p:nvPr/>
          </p:nvSpPr>
          <p:spPr bwMode="auto">
            <a:xfrm>
              <a:off x="795" y="3148"/>
              <a:ext cx="6" cy="8"/>
            </a:xfrm>
            <a:custGeom>
              <a:avLst/>
              <a:gdLst>
                <a:gd name="T0" fmla="*/ 5 w 6"/>
                <a:gd name="T1" fmla="*/ 3 h 8"/>
                <a:gd name="T2" fmla="*/ 4 w 6"/>
                <a:gd name="T3" fmla="*/ 6 h 8"/>
                <a:gd name="T4" fmla="*/ 1 w 6"/>
                <a:gd name="T5" fmla="*/ 7 h 8"/>
                <a:gd name="T6" fmla="*/ 0 w 6"/>
                <a:gd name="T7" fmla="*/ 6 h 8"/>
                <a:gd name="T8" fmla="*/ 0 w 6"/>
                <a:gd name="T9" fmla="*/ 3 h 8"/>
                <a:gd name="T10" fmla="*/ 0 w 6"/>
                <a:gd name="T11" fmla="*/ 1 h 8"/>
                <a:gd name="T12" fmla="*/ 3 w 6"/>
                <a:gd name="T13" fmla="*/ 0 h 8"/>
                <a:gd name="T14" fmla="*/ 4 w 6"/>
                <a:gd name="T15" fmla="*/ 1 h 8"/>
                <a:gd name="T16" fmla="*/ 5 w 6"/>
                <a:gd name="T17" fmla="*/ 3 h 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
                <a:gd name="T28" fmla="*/ 0 h 8"/>
                <a:gd name="T29" fmla="*/ 6 w 6"/>
                <a:gd name="T30" fmla="*/ 8 h 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 h="8">
                  <a:moveTo>
                    <a:pt x="5" y="3"/>
                  </a:moveTo>
                  <a:lnTo>
                    <a:pt x="4" y="6"/>
                  </a:lnTo>
                  <a:lnTo>
                    <a:pt x="1" y="7"/>
                  </a:lnTo>
                  <a:lnTo>
                    <a:pt x="0" y="6"/>
                  </a:lnTo>
                  <a:lnTo>
                    <a:pt x="0" y="3"/>
                  </a:lnTo>
                  <a:lnTo>
                    <a:pt x="0" y="1"/>
                  </a:lnTo>
                  <a:lnTo>
                    <a:pt x="3" y="0"/>
                  </a:lnTo>
                  <a:lnTo>
                    <a:pt x="4" y="1"/>
                  </a:lnTo>
                  <a:lnTo>
                    <a:pt x="5" y="3"/>
                  </a:lnTo>
                </a:path>
              </a:pathLst>
            </a:custGeom>
            <a:noFill/>
            <a:ln w="12700" cap="rnd" cmpd="sng">
              <a:solidFill>
                <a:srgbClr val="FFFFFF"/>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en-US" sz="1477" dirty="0"/>
            </a:p>
          </p:txBody>
        </p:sp>
        <p:sp>
          <p:nvSpPr>
            <p:cNvPr id="40080" name="Freeform 131"/>
            <p:cNvSpPr>
              <a:spLocks/>
            </p:cNvSpPr>
            <p:nvPr/>
          </p:nvSpPr>
          <p:spPr bwMode="auto">
            <a:xfrm>
              <a:off x="808" y="3134"/>
              <a:ext cx="5" cy="8"/>
            </a:xfrm>
            <a:custGeom>
              <a:avLst/>
              <a:gdLst>
                <a:gd name="T0" fmla="*/ 4 w 5"/>
                <a:gd name="T1" fmla="*/ 4 h 8"/>
                <a:gd name="T2" fmla="*/ 4 w 5"/>
                <a:gd name="T3" fmla="*/ 7 h 8"/>
                <a:gd name="T4" fmla="*/ 1 w 5"/>
                <a:gd name="T5" fmla="*/ 7 h 8"/>
                <a:gd name="T6" fmla="*/ 0 w 5"/>
                <a:gd name="T7" fmla="*/ 7 h 8"/>
                <a:gd name="T8" fmla="*/ 0 w 5"/>
                <a:gd name="T9" fmla="*/ 4 h 8"/>
                <a:gd name="T10" fmla="*/ 0 w 5"/>
                <a:gd name="T11" fmla="*/ 2 h 8"/>
                <a:gd name="T12" fmla="*/ 2 w 5"/>
                <a:gd name="T13" fmla="*/ 0 h 8"/>
                <a:gd name="T14" fmla="*/ 4 w 5"/>
                <a:gd name="T15" fmla="*/ 2 h 8"/>
                <a:gd name="T16" fmla="*/ 4 w 5"/>
                <a:gd name="T17" fmla="*/ 4 h 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5"/>
                <a:gd name="T28" fmla="*/ 0 h 8"/>
                <a:gd name="T29" fmla="*/ 5 w 5"/>
                <a:gd name="T30" fmla="*/ 8 h 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5" h="8">
                  <a:moveTo>
                    <a:pt x="4" y="4"/>
                  </a:moveTo>
                  <a:lnTo>
                    <a:pt x="4" y="7"/>
                  </a:lnTo>
                  <a:lnTo>
                    <a:pt x="1" y="7"/>
                  </a:lnTo>
                  <a:lnTo>
                    <a:pt x="0" y="7"/>
                  </a:lnTo>
                  <a:lnTo>
                    <a:pt x="0" y="4"/>
                  </a:lnTo>
                  <a:lnTo>
                    <a:pt x="0" y="2"/>
                  </a:lnTo>
                  <a:lnTo>
                    <a:pt x="2" y="0"/>
                  </a:lnTo>
                  <a:lnTo>
                    <a:pt x="4" y="2"/>
                  </a:lnTo>
                  <a:lnTo>
                    <a:pt x="4" y="4"/>
                  </a:lnTo>
                </a:path>
              </a:pathLst>
            </a:custGeom>
            <a:solidFill>
              <a:srgbClr val="000000"/>
            </a:solidFill>
            <a:ln w="12700" cap="rnd" cmpd="sng">
              <a:solidFill>
                <a:srgbClr val="FFFFFF"/>
              </a:solidFill>
              <a:prstDash val="solid"/>
              <a:round/>
              <a:headEnd type="none" w="med" len="med"/>
              <a:tailEnd type="none" w="med" len="med"/>
            </a:ln>
          </p:spPr>
          <p:txBody>
            <a:bodyPr/>
            <a:lstStyle/>
            <a:p>
              <a:endParaRPr lang="en-US" sz="1477" dirty="0"/>
            </a:p>
          </p:txBody>
        </p:sp>
        <p:sp>
          <p:nvSpPr>
            <p:cNvPr id="40081" name="Freeform 132"/>
            <p:cNvSpPr>
              <a:spLocks/>
            </p:cNvSpPr>
            <p:nvPr/>
          </p:nvSpPr>
          <p:spPr bwMode="auto">
            <a:xfrm>
              <a:off x="808" y="3134"/>
              <a:ext cx="5" cy="8"/>
            </a:xfrm>
            <a:custGeom>
              <a:avLst/>
              <a:gdLst>
                <a:gd name="T0" fmla="*/ 4 w 5"/>
                <a:gd name="T1" fmla="*/ 4 h 8"/>
                <a:gd name="T2" fmla="*/ 4 w 5"/>
                <a:gd name="T3" fmla="*/ 7 h 8"/>
                <a:gd name="T4" fmla="*/ 1 w 5"/>
                <a:gd name="T5" fmla="*/ 7 h 8"/>
                <a:gd name="T6" fmla="*/ 0 w 5"/>
                <a:gd name="T7" fmla="*/ 7 h 8"/>
                <a:gd name="T8" fmla="*/ 0 w 5"/>
                <a:gd name="T9" fmla="*/ 4 h 8"/>
                <a:gd name="T10" fmla="*/ 0 w 5"/>
                <a:gd name="T11" fmla="*/ 2 h 8"/>
                <a:gd name="T12" fmla="*/ 2 w 5"/>
                <a:gd name="T13" fmla="*/ 0 h 8"/>
                <a:gd name="T14" fmla="*/ 4 w 5"/>
                <a:gd name="T15" fmla="*/ 2 h 8"/>
                <a:gd name="T16" fmla="*/ 4 w 5"/>
                <a:gd name="T17" fmla="*/ 4 h 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5"/>
                <a:gd name="T28" fmla="*/ 0 h 8"/>
                <a:gd name="T29" fmla="*/ 5 w 5"/>
                <a:gd name="T30" fmla="*/ 8 h 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5" h="8">
                  <a:moveTo>
                    <a:pt x="4" y="4"/>
                  </a:moveTo>
                  <a:lnTo>
                    <a:pt x="4" y="7"/>
                  </a:lnTo>
                  <a:lnTo>
                    <a:pt x="1" y="7"/>
                  </a:lnTo>
                  <a:lnTo>
                    <a:pt x="0" y="7"/>
                  </a:lnTo>
                  <a:lnTo>
                    <a:pt x="0" y="4"/>
                  </a:lnTo>
                  <a:lnTo>
                    <a:pt x="0" y="2"/>
                  </a:lnTo>
                  <a:lnTo>
                    <a:pt x="2" y="0"/>
                  </a:lnTo>
                  <a:lnTo>
                    <a:pt x="4" y="2"/>
                  </a:lnTo>
                  <a:lnTo>
                    <a:pt x="4" y="4"/>
                  </a:lnTo>
                </a:path>
              </a:pathLst>
            </a:custGeom>
            <a:noFill/>
            <a:ln w="12700" cap="rnd" cmpd="sng">
              <a:solidFill>
                <a:srgbClr val="FFFFFF"/>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en-US" sz="1477" dirty="0"/>
            </a:p>
          </p:txBody>
        </p:sp>
        <p:sp>
          <p:nvSpPr>
            <p:cNvPr id="40082" name="Freeform 133"/>
            <p:cNvSpPr>
              <a:spLocks/>
            </p:cNvSpPr>
            <p:nvPr/>
          </p:nvSpPr>
          <p:spPr bwMode="auto">
            <a:xfrm>
              <a:off x="821" y="3123"/>
              <a:ext cx="7" cy="6"/>
            </a:xfrm>
            <a:custGeom>
              <a:avLst/>
              <a:gdLst>
                <a:gd name="T0" fmla="*/ 6 w 7"/>
                <a:gd name="T1" fmla="*/ 2 h 6"/>
                <a:gd name="T2" fmla="*/ 6 w 7"/>
                <a:gd name="T3" fmla="*/ 4 h 6"/>
                <a:gd name="T4" fmla="*/ 4 w 7"/>
                <a:gd name="T5" fmla="*/ 5 h 6"/>
                <a:gd name="T6" fmla="*/ 2 w 7"/>
                <a:gd name="T7" fmla="*/ 4 h 6"/>
                <a:gd name="T8" fmla="*/ 0 w 7"/>
                <a:gd name="T9" fmla="*/ 2 h 6"/>
                <a:gd name="T10" fmla="*/ 1 w 7"/>
                <a:gd name="T11" fmla="*/ 1 h 6"/>
                <a:gd name="T12" fmla="*/ 2 w 7"/>
                <a:gd name="T13" fmla="*/ 0 h 6"/>
                <a:gd name="T14" fmla="*/ 5 w 7"/>
                <a:gd name="T15" fmla="*/ 1 h 6"/>
                <a:gd name="T16" fmla="*/ 6 w 7"/>
                <a:gd name="T17" fmla="*/ 2 h 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7"/>
                <a:gd name="T28" fmla="*/ 0 h 6"/>
                <a:gd name="T29" fmla="*/ 7 w 7"/>
                <a:gd name="T30" fmla="*/ 6 h 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7" h="6">
                  <a:moveTo>
                    <a:pt x="6" y="2"/>
                  </a:moveTo>
                  <a:lnTo>
                    <a:pt x="6" y="4"/>
                  </a:lnTo>
                  <a:lnTo>
                    <a:pt x="4" y="5"/>
                  </a:lnTo>
                  <a:lnTo>
                    <a:pt x="2" y="4"/>
                  </a:lnTo>
                  <a:lnTo>
                    <a:pt x="0" y="2"/>
                  </a:lnTo>
                  <a:lnTo>
                    <a:pt x="1" y="1"/>
                  </a:lnTo>
                  <a:lnTo>
                    <a:pt x="2" y="0"/>
                  </a:lnTo>
                  <a:lnTo>
                    <a:pt x="5" y="1"/>
                  </a:lnTo>
                  <a:lnTo>
                    <a:pt x="6" y="2"/>
                  </a:lnTo>
                </a:path>
              </a:pathLst>
            </a:custGeom>
            <a:solidFill>
              <a:srgbClr val="000000"/>
            </a:solidFill>
            <a:ln w="12700" cap="rnd" cmpd="sng">
              <a:solidFill>
                <a:srgbClr val="FFFFFF"/>
              </a:solidFill>
              <a:prstDash val="solid"/>
              <a:round/>
              <a:headEnd type="none" w="med" len="med"/>
              <a:tailEnd type="none" w="med" len="med"/>
            </a:ln>
          </p:spPr>
          <p:txBody>
            <a:bodyPr/>
            <a:lstStyle/>
            <a:p>
              <a:endParaRPr lang="en-US" sz="1477" dirty="0"/>
            </a:p>
          </p:txBody>
        </p:sp>
        <p:sp>
          <p:nvSpPr>
            <p:cNvPr id="40083" name="Freeform 134"/>
            <p:cNvSpPr>
              <a:spLocks/>
            </p:cNvSpPr>
            <p:nvPr/>
          </p:nvSpPr>
          <p:spPr bwMode="auto">
            <a:xfrm>
              <a:off x="821" y="3123"/>
              <a:ext cx="7" cy="6"/>
            </a:xfrm>
            <a:custGeom>
              <a:avLst/>
              <a:gdLst>
                <a:gd name="T0" fmla="*/ 6 w 7"/>
                <a:gd name="T1" fmla="*/ 2 h 6"/>
                <a:gd name="T2" fmla="*/ 6 w 7"/>
                <a:gd name="T3" fmla="*/ 4 h 6"/>
                <a:gd name="T4" fmla="*/ 4 w 7"/>
                <a:gd name="T5" fmla="*/ 5 h 6"/>
                <a:gd name="T6" fmla="*/ 2 w 7"/>
                <a:gd name="T7" fmla="*/ 4 h 6"/>
                <a:gd name="T8" fmla="*/ 0 w 7"/>
                <a:gd name="T9" fmla="*/ 2 h 6"/>
                <a:gd name="T10" fmla="*/ 1 w 7"/>
                <a:gd name="T11" fmla="*/ 1 h 6"/>
                <a:gd name="T12" fmla="*/ 2 w 7"/>
                <a:gd name="T13" fmla="*/ 0 h 6"/>
                <a:gd name="T14" fmla="*/ 5 w 7"/>
                <a:gd name="T15" fmla="*/ 1 h 6"/>
                <a:gd name="T16" fmla="*/ 6 w 7"/>
                <a:gd name="T17" fmla="*/ 2 h 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7"/>
                <a:gd name="T28" fmla="*/ 0 h 6"/>
                <a:gd name="T29" fmla="*/ 7 w 7"/>
                <a:gd name="T30" fmla="*/ 6 h 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7" h="6">
                  <a:moveTo>
                    <a:pt x="6" y="2"/>
                  </a:moveTo>
                  <a:lnTo>
                    <a:pt x="6" y="4"/>
                  </a:lnTo>
                  <a:lnTo>
                    <a:pt x="4" y="5"/>
                  </a:lnTo>
                  <a:lnTo>
                    <a:pt x="2" y="4"/>
                  </a:lnTo>
                  <a:lnTo>
                    <a:pt x="0" y="2"/>
                  </a:lnTo>
                  <a:lnTo>
                    <a:pt x="1" y="1"/>
                  </a:lnTo>
                  <a:lnTo>
                    <a:pt x="2" y="0"/>
                  </a:lnTo>
                  <a:lnTo>
                    <a:pt x="5" y="1"/>
                  </a:lnTo>
                  <a:lnTo>
                    <a:pt x="6" y="2"/>
                  </a:lnTo>
                </a:path>
              </a:pathLst>
            </a:custGeom>
            <a:noFill/>
            <a:ln w="12700" cap="rnd" cmpd="sng">
              <a:solidFill>
                <a:srgbClr val="FFFFFF"/>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en-US" sz="1477" dirty="0"/>
            </a:p>
          </p:txBody>
        </p:sp>
        <p:sp>
          <p:nvSpPr>
            <p:cNvPr id="40084" name="Freeform 135"/>
            <p:cNvSpPr>
              <a:spLocks/>
            </p:cNvSpPr>
            <p:nvPr/>
          </p:nvSpPr>
          <p:spPr bwMode="auto">
            <a:xfrm>
              <a:off x="959" y="2889"/>
              <a:ext cx="350" cy="313"/>
            </a:xfrm>
            <a:custGeom>
              <a:avLst/>
              <a:gdLst>
                <a:gd name="T0" fmla="*/ 0 w 323"/>
                <a:gd name="T1" fmla="*/ 296 h 313"/>
                <a:gd name="T2" fmla="*/ 72 w 323"/>
                <a:gd name="T3" fmla="*/ 306 h 313"/>
                <a:gd name="T4" fmla="*/ 132 w 323"/>
                <a:gd name="T5" fmla="*/ 312 h 313"/>
                <a:gd name="T6" fmla="*/ 185 w 323"/>
                <a:gd name="T7" fmla="*/ 312 h 313"/>
                <a:gd name="T8" fmla="*/ 234 w 323"/>
                <a:gd name="T9" fmla="*/ 309 h 313"/>
                <a:gd name="T10" fmla="*/ 275 w 323"/>
                <a:gd name="T11" fmla="*/ 302 h 313"/>
                <a:gd name="T12" fmla="*/ 309 w 323"/>
                <a:gd name="T13" fmla="*/ 291 h 313"/>
                <a:gd name="T14" fmla="*/ 340 w 323"/>
                <a:gd name="T15" fmla="*/ 276 h 313"/>
                <a:gd name="T16" fmla="*/ 365 w 323"/>
                <a:gd name="T17" fmla="*/ 257 h 313"/>
                <a:gd name="T18" fmla="*/ 390 w 323"/>
                <a:gd name="T19" fmla="*/ 236 h 313"/>
                <a:gd name="T20" fmla="*/ 409 w 323"/>
                <a:gd name="T21" fmla="*/ 210 h 313"/>
                <a:gd name="T22" fmla="*/ 426 w 323"/>
                <a:gd name="T23" fmla="*/ 181 h 313"/>
                <a:gd name="T24" fmla="*/ 445 w 323"/>
                <a:gd name="T25" fmla="*/ 150 h 313"/>
                <a:gd name="T26" fmla="*/ 462 w 323"/>
                <a:gd name="T27" fmla="*/ 117 h 313"/>
                <a:gd name="T28" fmla="*/ 480 w 323"/>
                <a:gd name="T29" fmla="*/ 80 h 313"/>
                <a:gd name="T30" fmla="*/ 501 w 323"/>
                <a:gd name="T31" fmla="*/ 41 h 313"/>
                <a:gd name="T32" fmla="*/ 521 w 323"/>
                <a:gd name="T33" fmla="*/ 0 h 313"/>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323"/>
                <a:gd name="T52" fmla="*/ 0 h 313"/>
                <a:gd name="T53" fmla="*/ 323 w 323"/>
                <a:gd name="T54" fmla="*/ 313 h 313"/>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323" h="313">
                  <a:moveTo>
                    <a:pt x="0" y="296"/>
                  </a:moveTo>
                  <a:lnTo>
                    <a:pt x="44" y="306"/>
                  </a:lnTo>
                  <a:lnTo>
                    <a:pt x="82" y="312"/>
                  </a:lnTo>
                  <a:lnTo>
                    <a:pt x="115" y="312"/>
                  </a:lnTo>
                  <a:lnTo>
                    <a:pt x="145" y="309"/>
                  </a:lnTo>
                  <a:lnTo>
                    <a:pt x="170" y="302"/>
                  </a:lnTo>
                  <a:lnTo>
                    <a:pt x="191" y="291"/>
                  </a:lnTo>
                  <a:lnTo>
                    <a:pt x="210" y="276"/>
                  </a:lnTo>
                  <a:lnTo>
                    <a:pt x="226" y="257"/>
                  </a:lnTo>
                  <a:lnTo>
                    <a:pt x="240" y="236"/>
                  </a:lnTo>
                  <a:lnTo>
                    <a:pt x="252" y="210"/>
                  </a:lnTo>
                  <a:lnTo>
                    <a:pt x="263" y="181"/>
                  </a:lnTo>
                  <a:lnTo>
                    <a:pt x="275" y="150"/>
                  </a:lnTo>
                  <a:lnTo>
                    <a:pt x="285" y="117"/>
                  </a:lnTo>
                  <a:lnTo>
                    <a:pt x="296" y="80"/>
                  </a:lnTo>
                  <a:lnTo>
                    <a:pt x="309" y="41"/>
                  </a:lnTo>
                  <a:lnTo>
                    <a:pt x="322" y="0"/>
                  </a:lnTo>
                </a:path>
              </a:pathLst>
            </a:custGeom>
            <a:noFill/>
            <a:ln w="50800" cap="rnd" cmpd="sng">
              <a:solidFill>
                <a:srgbClr val="000000"/>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en-US" sz="1477" dirty="0"/>
            </a:p>
          </p:txBody>
        </p:sp>
        <p:sp>
          <p:nvSpPr>
            <p:cNvPr id="40085" name="Freeform 136"/>
            <p:cNvSpPr>
              <a:spLocks/>
            </p:cNvSpPr>
            <p:nvPr/>
          </p:nvSpPr>
          <p:spPr bwMode="auto">
            <a:xfrm>
              <a:off x="946" y="3173"/>
              <a:ext cx="11" cy="19"/>
            </a:xfrm>
            <a:custGeom>
              <a:avLst/>
              <a:gdLst>
                <a:gd name="T0" fmla="*/ 12 w 10"/>
                <a:gd name="T1" fmla="*/ 18 h 19"/>
                <a:gd name="T2" fmla="*/ 4 w 10"/>
                <a:gd name="T3" fmla="*/ 17 h 19"/>
                <a:gd name="T4" fmla="*/ 4 w 10"/>
                <a:gd name="T5" fmla="*/ 17 h 19"/>
                <a:gd name="T6" fmla="*/ 2 w 10"/>
                <a:gd name="T7" fmla="*/ 15 h 19"/>
                <a:gd name="T8" fmla="*/ 1 w 10"/>
                <a:gd name="T9" fmla="*/ 14 h 19"/>
                <a:gd name="T10" fmla="*/ 1 w 10"/>
                <a:gd name="T11" fmla="*/ 13 h 19"/>
                <a:gd name="T12" fmla="*/ 0 w 10"/>
                <a:gd name="T13" fmla="*/ 11 h 19"/>
                <a:gd name="T14" fmla="*/ 0 w 10"/>
                <a:gd name="T15" fmla="*/ 9 h 19"/>
                <a:gd name="T16" fmla="*/ 0 w 10"/>
                <a:gd name="T17" fmla="*/ 8 h 19"/>
                <a:gd name="T18" fmla="*/ 0 w 10"/>
                <a:gd name="T19" fmla="*/ 8 h 19"/>
                <a:gd name="T20" fmla="*/ 1 w 10"/>
                <a:gd name="T21" fmla="*/ 5 h 19"/>
                <a:gd name="T22" fmla="*/ 1 w 10"/>
                <a:gd name="T23" fmla="*/ 4 h 19"/>
                <a:gd name="T24" fmla="*/ 2 w 10"/>
                <a:gd name="T25" fmla="*/ 2 h 19"/>
                <a:gd name="T26" fmla="*/ 4 w 10"/>
                <a:gd name="T27" fmla="*/ 2 h 19"/>
                <a:gd name="T28" fmla="*/ 4 w 10"/>
                <a:gd name="T29" fmla="*/ 1 h 19"/>
                <a:gd name="T30" fmla="*/ 12 w 10"/>
                <a:gd name="T31" fmla="*/ 0 h 19"/>
                <a:gd name="T32" fmla="*/ 13 w 10"/>
                <a:gd name="T33" fmla="*/ 0 h 19"/>
                <a:gd name="T34" fmla="*/ 14 w 10"/>
                <a:gd name="T35" fmla="*/ 0 h 19"/>
                <a:gd name="T36" fmla="*/ 15 w 10"/>
                <a:gd name="T37" fmla="*/ 0 h 19"/>
                <a:gd name="T38" fmla="*/ 12 w 10"/>
                <a:gd name="T39" fmla="*/ 18 h 19"/>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10"/>
                <a:gd name="T61" fmla="*/ 0 h 19"/>
                <a:gd name="T62" fmla="*/ 10 w 10"/>
                <a:gd name="T63" fmla="*/ 19 h 19"/>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10" h="19">
                  <a:moveTo>
                    <a:pt x="6" y="18"/>
                  </a:moveTo>
                  <a:lnTo>
                    <a:pt x="4" y="17"/>
                  </a:lnTo>
                  <a:lnTo>
                    <a:pt x="2" y="15"/>
                  </a:lnTo>
                  <a:lnTo>
                    <a:pt x="1" y="14"/>
                  </a:lnTo>
                  <a:lnTo>
                    <a:pt x="1" y="13"/>
                  </a:lnTo>
                  <a:lnTo>
                    <a:pt x="0" y="11"/>
                  </a:lnTo>
                  <a:lnTo>
                    <a:pt x="0" y="9"/>
                  </a:lnTo>
                  <a:lnTo>
                    <a:pt x="0" y="8"/>
                  </a:lnTo>
                  <a:lnTo>
                    <a:pt x="1" y="5"/>
                  </a:lnTo>
                  <a:lnTo>
                    <a:pt x="1" y="4"/>
                  </a:lnTo>
                  <a:lnTo>
                    <a:pt x="2" y="2"/>
                  </a:lnTo>
                  <a:lnTo>
                    <a:pt x="4" y="2"/>
                  </a:lnTo>
                  <a:lnTo>
                    <a:pt x="4" y="1"/>
                  </a:lnTo>
                  <a:lnTo>
                    <a:pt x="6" y="0"/>
                  </a:lnTo>
                  <a:lnTo>
                    <a:pt x="7" y="0"/>
                  </a:lnTo>
                  <a:lnTo>
                    <a:pt x="8" y="0"/>
                  </a:lnTo>
                  <a:lnTo>
                    <a:pt x="9" y="0"/>
                  </a:lnTo>
                  <a:lnTo>
                    <a:pt x="6" y="18"/>
                  </a:lnTo>
                </a:path>
              </a:pathLst>
            </a:custGeom>
            <a:solidFill>
              <a:srgbClr val="000000"/>
            </a:solidFill>
            <a:ln>
              <a:noFill/>
            </a:ln>
            <a:extLst>
              <a:ext uri="{91240B29-F687-4F45-9708-019B960494DF}">
                <a14:hiddenLine xmlns:a14="http://schemas.microsoft.com/office/drawing/2010/main" w="12700" cap="rnd" cmpd="sng">
                  <a:solidFill>
                    <a:srgbClr val="000000"/>
                  </a:solidFill>
                  <a:prstDash val="solid"/>
                  <a:round/>
                  <a:headEnd type="none" w="med" len="med"/>
                  <a:tailEnd type="none" w="med" len="med"/>
                </a14:hiddenLine>
              </a:ext>
            </a:extLst>
          </p:spPr>
          <p:txBody>
            <a:bodyPr/>
            <a:lstStyle/>
            <a:p>
              <a:endParaRPr lang="en-US" sz="1477" dirty="0"/>
            </a:p>
          </p:txBody>
        </p:sp>
        <p:sp>
          <p:nvSpPr>
            <p:cNvPr id="40086" name="Freeform 137"/>
            <p:cNvSpPr>
              <a:spLocks/>
            </p:cNvSpPr>
            <p:nvPr/>
          </p:nvSpPr>
          <p:spPr bwMode="auto">
            <a:xfrm>
              <a:off x="1295" y="2877"/>
              <a:ext cx="21" cy="11"/>
            </a:xfrm>
            <a:custGeom>
              <a:avLst/>
              <a:gdLst>
                <a:gd name="T0" fmla="*/ 0 w 19"/>
                <a:gd name="T1" fmla="*/ 6 h 11"/>
                <a:gd name="T2" fmla="*/ 1 w 19"/>
                <a:gd name="T3" fmla="*/ 4 h 11"/>
                <a:gd name="T4" fmla="*/ 2 w 19"/>
                <a:gd name="T5" fmla="*/ 3 h 11"/>
                <a:gd name="T6" fmla="*/ 3 w 19"/>
                <a:gd name="T7" fmla="*/ 2 h 11"/>
                <a:gd name="T8" fmla="*/ 11 w 19"/>
                <a:gd name="T9" fmla="*/ 1 h 11"/>
                <a:gd name="T10" fmla="*/ 12 w 19"/>
                <a:gd name="T11" fmla="*/ 1 h 11"/>
                <a:gd name="T12" fmla="*/ 14 w 19"/>
                <a:gd name="T13" fmla="*/ 0 h 11"/>
                <a:gd name="T14" fmla="*/ 15 w 19"/>
                <a:gd name="T15" fmla="*/ 0 h 11"/>
                <a:gd name="T16" fmla="*/ 17 w 19"/>
                <a:gd name="T17" fmla="*/ 0 h 11"/>
                <a:gd name="T18" fmla="*/ 21 w 19"/>
                <a:gd name="T19" fmla="*/ 0 h 11"/>
                <a:gd name="T20" fmla="*/ 25 w 19"/>
                <a:gd name="T21" fmla="*/ 1 h 11"/>
                <a:gd name="T22" fmla="*/ 28 w 19"/>
                <a:gd name="T23" fmla="*/ 2 h 11"/>
                <a:gd name="T24" fmla="*/ 30 w 19"/>
                <a:gd name="T25" fmla="*/ 3 h 11"/>
                <a:gd name="T26" fmla="*/ 31 w 19"/>
                <a:gd name="T27" fmla="*/ 4 h 11"/>
                <a:gd name="T28" fmla="*/ 31 w 19"/>
                <a:gd name="T29" fmla="*/ 5 h 11"/>
                <a:gd name="T30" fmla="*/ 33 w 19"/>
                <a:gd name="T31" fmla="*/ 7 h 11"/>
                <a:gd name="T32" fmla="*/ 33 w 19"/>
                <a:gd name="T33" fmla="*/ 8 h 11"/>
                <a:gd name="T34" fmla="*/ 33 w 19"/>
                <a:gd name="T35" fmla="*/ 9 h 11"/>
                <a:gd name="T36" fmla="*/ 33 w 19"/>
                <a:gd name="T37" fmla="*/ 10 h 11"/>
                <a:gd name="T38" fmla="*/ 0 w 19"/>
                <a:gd name="T39" fmla="*/ 6 h 11"/>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19"/>
                <a:gd name="T61" fmla="*/ 0 h 11"/>
                <a:gd name="T62" fmla="*/ 19 w 19"/>
                <a:gd name="T63" fmla="*/ 11 h 11"/>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19" h="11">
                  <a:moveTo>
                    <a:pt x="0" y="6"/>
                  </a:moveTo>
                  <a:lnTo>
                    <a:pt x="1" y="4"/>
                  </a:lnTo>
                  <a:lnTo>
                    <a:pt x="2" y="3"/>
                  </a:lnTo>
                  <a:lnTo>
                    <a:pt x="3" y="2"/>
                  </a:lnTo>
                  <a:lnTo>
                    <a:pt x="5" y="1"/>
                  </a:lnTo>
                  <a:lnTo>
                    <a:pt x="6" y="1"/>
                  </a:lnTo>
                  <a:lnTo>
                    <a:pt x="8" y="0"/>
                  </a:lnTo>
                  <a:lnTo>
                    <a:pt x="9" y="0"/>
                  </a:lnTo>
                  <a:lnTo>
                    <a:pt x="10" y="0"/>
                  </a:lnTo>
                  <a:lnTo>
                    <a:pt x="12" y="0"/>
                  </a:lnTo>
                  <a:lnTo>
                    <a:pt x="14" y="1"/>
                  </a:lnTo>
                  <a:lnTo>
                    <a:pt x="15" y="2"/>
                  </a:lnTo>
                  <a:lnTo>
                    <a:pt x="16" y="3"/>
                  </a:lnTo>
                  <a:lnTo>
                    <a:pt x="17" y="4"/>
                  </a:lnTo>
                  <a:lnTo>
                    <a:pt x="17" y="5"/>
                  </a:lnTo>
                  <a:lnTo>
                    <a:pt x="18" y="7"/>
                  </a:lnTo>
                  <a:lnTo>
                    <a:pt x="18" y="8"/>
                  </a:lnTo>
                  <a:lnTo>
                    <a:pt x="18" y="9"/>
                  </a:lnTo>
                  <a:lnTo>
                    <a:pt x="18" y="10"/>
                  </a:lnTo>
                  <a:lnTo>
                    <a:pt x="0" y="6"/>
                  </a:lnTo>
                </a:path>
              </a:pathLst>
            </a:custGeom>
            <a:solidFill>
              <a:srgbClr val="000000"/>
            </a:solidFill>
            <a:ln>
              <a:noFill/>
            </a:ln>
            <a:extLst>
              <a:ext uri="{91240B29-F687-4F45-9708-019B960494DF}">
                <a14:hiddenLine xmlns:a14="http://schemas.microsoft.com/office/drawing/2010/main" w="12700" cap="rnd" cmpd="sng">
                  <a:solidFill>
                    <a:srgbClr val="000000"/>
                  </a:solidFill>
                  <a:prstDash val="solid"/>
                  <a:round/>
                  <a:headEnd type="none" w="med" len="med"/>
                  <a:tailEnd type="none" w="med" len="med"/>
                </a14:hiddenLine>
              </a:ext>
            </a:extLst>
          </p:spPr>
          <p:txBody>
            <a:bodyPr/>
            <a:lstStyle/>
            <a:p>
              <a:endParaRPr lang="en-US" sz="1477" dirty="0"/>
            </a:p>
          </p:txBody>
        </p:sp>
        <p:sp>
          <p:nvSpPr>
            <p:cNvPr id="40087" name="Freeform 138"/>
            <p:cNvSpPr>
              <a:spLocks/>
            </p:cNvSpPr>
            <p:nvPr/>
          </p:nvSpPr>
          <p:spPr bwMode="auto">
            <a:xfrm>
              <a:off x="808" y="3051"/>
              <a:ext cx="229" cy="249"/>
            </a:xfrm>
            <a:custGeom>
              <a:avLst/>
              <a:gdLst>
                <a:gd name="T0" fmla="*/ 262 w 212"/>
                <a:gd name="T1" fmla="*/ 0 h 249"/>
                <a:gd name="T2" fmla="*/ 0 w 212"/>
                <a:gd name="T3" fmla="*/ 213 h 249"/>
                <a:gd name="T4" fmla="*/ 73 w 212"/>
                <a:gd name="T5" fmla="*/ 248 h 249"/>
                <a:gd name="T6" fmla="*/ 335 w 212"/>
                <a:gd name="T7" fmla="*/ 35 h 249"/>
                <a:gd name="T8" fmla="*/ 262 w 212"/>
                <a:gd name="T9" fmla="*/ 0 h 249"/>
                <a:gd name="T10" fmla="*/ 0 60000 65536"/>
                <a:gd name="T11" fmla="*/ 0 60000 65536"/>
                <a:gd name="T12" fmla="*/ 0 60000 65536"/>
                <a:gd name="T13" fmla="*/ 0 60000 65536"/>
                <a:gd name="T14" fmla="*/ 0 60000 65536"/>
                <a:gd name="T15" fmla="*/ 0 w 212"/>
                <a:gd name="T16" fmla="*/ 0 h 249"/>
                <a:gd name="T17" fmla="*/ 212 w 212"/>
                <a:gd name="T18" fmla="*/ 249 h 249"/>
              </a:gdLst>
              <a:ahLst/>
              <a:cxnLst>
                <a:cxn ang="T10">
                  <a:pos x="T0" y="T1"/>
                </a:cxn>
                <a:cxn ang="T11">
                  <a:pos x="T2" y="T3"/>
                </a:cxn>
                <a:cxn ang="T12">
                  <a:pos x="T4" y="T5"/>
                </a:cxn>
                <a:cxn ang="T13">
                  <a:pos x="T6" y="T7"/>
                </a:cxn>
                <a:cxn ang="T14">
                  <a:pos x="T8" y="T9"/>
                </a:cxn>
              </a:cxnLst>
              <a:rect l="T15" t="T16" r="T17" b="T18"/>
              <a:pathLst>
                <a:path w="212" h="249">
                  <a:moveTo>
                    <a:pt x="166" y="0"/>
                  </a:moveTo>
                  <a:lnTo>
                    <a:pt x="0" y="213"/>
                  </a:lnTo>
                  <a:lnTo>
                    <a:pt x="46" y="248"/>
                  </a:lnTo>
                  <a:lnTo>
                    <a:pt x="211" y="35"/>
                  </a:lnTo>
                  <a:lnTo>
                    <a:pt x="166" y="0"/>
                  </a:lnTo>
                </a:path>
              </a:pathLst>
            </a:custGeom>
            <a:solidFill>
              <a:srgbClr val="808080"/>
            </a:solidFill>
            <a:ln w="12700" cap="rnd" cmpd="sng">
              <a:solidFill>
                <a:srgbClr val="000000"/>
              </a:solidFill>
              <a:prstDash val="solid"/>
              <a:round/>
              <a:headEnd type="none" w="med" len="med"/>
              <a:tailEnd type="none" w="med" len="med"/>
            </a:ln>
          </p:spPr>
          <p:txBody>
            <a:bodyPr/>
            <a:lstStyle/>
            <a:p>
              <a:endParaRPr lang="en-US" sz="1477" dirty="0"/>
            </a:p>
          </p:txBody>
        </p:sp>
        <p:sp>
          <p:nvSpPr>
            <p:cNvPr id="40088" name="Freeform 139"/>
            <p:cNvSpPr>
              <a:spLocks/>
            </p:cNvSpPr>
            <p:nvPr/>
          </p:nvSpPr>
          <p:spPr bwMode="auto">
            <a:xfrm>
              <a:off x="808" y="3051"/>
              <a:ext cx="229" cy="249"/>
            </a:xfrm>
            <a:custGeom>
              <a:avLst/>
              <a:gdLst>
                <a:gd name="T0" fmla="*/ 262 w 212"/>
                <a:gd name="T1" fmla="*/ 0 h 249"/>
                <a:gd name="T2" fmla="*/ 0 w 212"/>
                <a:gd name="T3" fmla="*/ 213 h 249"/>
                <a:gd name="T4" fmla="*/ 73 w 212"/>
                <a:gd name="T5" fmla="*/ 248 h 249"/>
                <a:gd name="T6" fmla="*/ 335 w 212"/>
                <a:gd name="T7" fmla="*/ 35 h 249"/>
                <a:gd name="T8" fmla="*/ 262 w 212"/>
                <a:gd name="T9" fmla="*/ 0 h 249"/>
                <a:gd name="T10" fmla="*/ 0 60000 65536"/>
                <a:gd name="T11" fmla="*/ 0 60000 65536"/>
                <a:gd name="T12" fmla="*/ 0 60000 65536"/>
                <a:gd name="T13" fmla="*/ 0 60000 65536"/>
                <a:gd name="T14" fmla="*/ 0 60000 65536"/>
                <a:gd name="T15" fmla="*/ 0 w 212"/>
                <a:gd name="T16" fmla="*/ 0 h 249"/>
                <a:gd name="T17" fmla="*/ 212 w 212"/>
                <a:gd name="T18" fmla="*/ 249 h 249"/>
              </a:gdLst>
              <a:ahLst/>
              <a:cxnLst>
                <a:cxn ang="T10">
                  <a:pos x="T0" y="T1"/>
                </a:cxn>
                <a:cxn ang="T11">
                  <a:pos x="T2" y="T3"/>
                </a:cxn>
                <a:cxn ang="T12">
                  <a:pos x="T4" y="T5"/>
                </a:cxn>
                <a:cxn ang="T13">
                  <a:pos x="T6" y="T7"/>
                </a:cxn>
                <a:cxn ang="T14">
                  <a:pos x="T8" y="T9"/>
                </a:cxn>
              </a:cxnLst>
              <a:rect l="T15" t="T16" r="T17" b="T18"/>
              <a:pathLst>
                <a:path w="212" h="249">
                  <a:moveTo>
                    <a:pt x="166" y="0"/>
                  </a:moveTo>
                  <a:lnTo>
                    <a:pt x="0" y="213"/>
                  </a:lnTo>
                  <a:lnTo>
                    <a:pt x="46" y="248"/>
                  </a:lnTo>
                  <a:lnTo>
                    <a:pt x="211" y="35"/>
                  </a:lnTo>
                  <a:lnTo>
                    <a:pt x="166" y="0"/>
                  </a:lnTo>
                </a:path>
              </a:pathLst>
            </a:custGeom>
            <a:noFill/>
            <a:ln w="12700" cap="rnd" cmpd="sng">
              <a:solidFill>
                <a:srgbClr val="000000"/>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en-US" sz="1477" dirty="0"/>
            </a:p>
          </p:txBody>
        </p:sp>
      </p:grpSp>
      <p:sp>
        <p:nvSpPr>
          <p:cNvPr id="312" name="Rectangle 142"/>
          <p:cNvSpPr>
            <a:spLocks noChangeArrowheads="1"/>
          </p:cNvSpPr>
          <p:nvPr/>
        </p:nvSpPr>
        <p:spPr bwMode="auto">
          <a:xfrm>
            <a:off x="5322108" y="4175464"/>
            <a:ext cx="1449581" cy="769326"/>
          </a:xfrm>
          <a:prstGeom prst="rect">
            <a:avLst/>
          </a:prstGeom>
          <a:ln>
            <a:headEnd/>
            <a:tailEnd/>
          </a:ln>
        </p:spPr>
        <p:style>
          <a:lnRef idx="0">
            <a:schemeClr val="accent4"/>
          </a:lnRef>
          <a:fillRef idx="3">
            <a:schemeClr val="accent4"/>
          </a:fillRef>
          <a:effectRef idx="3">
            <a:schemeClr val="accent4"/>
          </a:effectRef>
          <a:fontRef idx="minor">
            <a:schemeClr val="lt1"/>
          </a:fontRef>
        </p:style>
        <p:txBody>
          <a:bodyPr lIns="84396" tIns="42198" rIns="84396" bIns="42198" anchor="ctr"/>
          <a:lstStyle/>
          <a:p>
            <a:pPr algn="ctr">
              <a:defRPr/>
            </a:pPr>
            <a:r>
              <a:rPr lang="en-US" sz="1477" dirty="0">
                <a:ea typeface="+mn-ea"/>
              </a:rPr>
              <a:t>Braking System</a:t>
            </a:r>
          </a:p>
        </p:txBody>
      </p:sp>
      <p:sp>
        <p:nvSpPr>
          <p:cNvPr id="313" name="Right Arrow 312"/>
          <p:cNvSpPr/>
          <p:nvPr/>
        </p:nvSpPr>
        <p:spPr>
          <a:xfrm>
            <a:off x="4429956" y="4466492"/>
            <a:ext cx="883018" cy="193040"/>
          </a:xfrm>
          <a:prstGeom prst="rightArrow">
            <a:avLst>
              <a:gd name="adj1" fmla="val 37854"/>
              <a:gd name="adj2" fmla="val 77792"/>
            </a:avLst>
          </a:prstGeom>
          <a:solidFill>
            <a:schemeClr val="accent2"/>
          </a:solidFill>
          <a:ln>
            <a:solidFill>
              <a:srgbClr val="FC4C02"/>
            </a:solidFill>
          </a:ln>
          <a:scene3d>
            <a:camera prst="orthographicFront">
              <a:rot lat="0" lon="0" rev="0"/>
            </a:camera>
            <a:lightRig rig="threePt" dir="t">
              <a:rot lat="0" lon="0" rev="1200000"/>
            </a:lightRig>
          </a:scene3d>
          <a:sp3d/>
        </p:spPr>
        <p:style>
          <a:lnRef idx="0">
            <a:schemeClr val="accent2"/>
          </a:lnRef>
          <a:fillRef idx="3">
            <a:schemeClr val="accent2"/>
          </a:fillRef>
          <a:effectRef idx="3">
            <a:schemeClr val="accent2"/>
          </a:effectRef>
          <a:fontRef idx="minor">
            <a:schemeClr val="lt1"/>
          </a:fontRef>
        </p:style>
        <p:txBody>
          <a:bodyPr lIns="84396" tIns="42198" rIns="84396" bIns="42198" anchor="ctr"/>
          <a:lstStyle/>
          <a:p>
            <a:pPr algn="ctr">
              <a:defRPr/>
            </a:pPr>
            <a:endParaRPr lang="en-GB" sz="1477" dirty="0"/>
          </a:p>
        </p:txBody>
      </p:sp>
      <p:sp>
        <p:nvSpPr>
          <p:cNvPr id="314" name="Right Arrow 313"/>
          <p:cNvSpPr/>
          <p:nvPr/>
        </p:nvSpPr>
        <p:spPr>
          <a:xfrm>
            <a:off x="6859861" y="4469082"/>
            <a:ext cx="883018" cy="193040"/>
          </a:xfrm>
          <a:prstGeom prst="rightArrow">
            <a:avLst>
              <a:gd name="adj1" fmla="val 37854"/>
              <a:gd name="adj2" fmla="val 77792"/>
            </a:avLst>
          </a:prstGeom>
          <a:solidFill>
            <a:schemeClr val="accent2"/>
          </a:solidFill>
          <a:ln>
            <a:solidFill>
              <a:srgbClr val="FC4C02"/>
            </a:solidFill>
          </a:ln>
          <a:scene3d>
            <a:camera prst="orthographicFront">
              <a:rot lat="0" lon="0" rev="0"/>
            </a:camera>
            <a:lightRig rig="threePt" dir="t">
              <a:rot lat="0" lon="0" rev="1200000"/>
            </a:lightRig>
          </a:scene3d>
          <a:sp3d/>
        </p:spPr>
        <p:style>
          <a:lnRef idx="0">
            <a:schemeClr val="accent2"/>
          </a:lnRef>
          <a:fillRef idx="3">
            <a:schemeClr val="accent2"/>
          </a:fillRef>
          <a:effectRef idx="3">
            <a:schemeClr val="accent2"/>
          </a:effectRef>
          <a:fontRef idx="minor">
            <a:schemeClr val="lt1"/>
          </a:fontRef>
        </p:style>
        <p:txBody>
          <a:bodyPr lIns="84396" tIns="42198" rIns="84396" bIns="42198" anchor="ctr"/>
          <a:lstStyle/>
          <a:p>
            <a:pPr algn="ctr">
              <a:defRPr/>
            </a:pPr>
            <a:endParaRPr lang="en-GB" sz="1477" dirty="0"/>
          </a:p>
        </p:txBody>
      </p:sp>
      <p:sp>
        <p:nvSpPr>
          <p:cNvPr id="315" name="Right Arrow 314"/>
          <p:cNvSpPr/>
          <p:nvPr/>
        </p:nvSpPr>
        <p:spPr>
          <a:xfrm rot="5400000">
            <a:off x="5578096" y="3594684"/>
            <a:ext cx="956603" cy="178191"/>
          </a:xfrm>
          <a:prstGeom prst="rightArrow">
            <a:avLst>
              <a:gd name="adj1" fmla="val 37854"/>
              <a:gd name="adj2" fmla="val 77792"/>
            </a:avLst>
          </a:prstGeom>
          <a:solidFill>
            <a:schemeClr val="accent2"/>
          </a:solidFill>
          <a:ln>
            <a:solidFill>
              <a:srgbClr val="FC4C02"/>
            </a:solidFill>
          </a:ln>
          <a:scene3d>
            <a:camera prst="orthographicFront">
              <a:rot lat="0" lon="0" rev="0"/>
            </a:camera>
            <a:lightRig rig="threePt" dir="t">
              <a:rot lat="0" lon="0" rev="1200000"/>
            </a:lightRig>
          </a:scene3d>
          <a:sp3d/>
        </p:spPr>
        <p:style>
          <a:lnRef idx="0">
            <a:schemeClr val="accent2"/>
          </a:lnRef>
          <a:fillRef idx="3">
            <a:schemeClr val="accent2"/>
          </a:fillRef>
          <a:effectRef idx="3">
            <a:schemeClr val="accent2"/>
          </a:effectRef>
          <a:fontRef idx="minor">
            <a:schemeClr val="lt1"/>
          </a:fontRef>
        </p:style>
        <p:txBody>
          <a:bodyPr lIns="84396" tIns="42198" rIns="84396" bIns="42198" anchor="ctr"/>
          <a:lstStyle/>
          <a:p>
            <a:pPr algn="ctr">
              <a:defRPr/>
            </a:pPr>
            <a:endParaRPr lang="en-GB" sz="1477" dirty="0"/>
          </a:p>
        </p:txBody>
      </p:sp>
      <p:sp>
        <p:nvSpPr>
          <p:cNvPr id="316" name="Right Arrow 315"/>
          <p:cNvSpPr/>
          <p:nvPr/>
        </p:nvSpPr>
        <p:spPr>
          <a:xfrm rot="16200000" flipV="1">
            <a:off x="5569979" y="5326770"/>
            <a:ext cx="956603" cy="178191"/>
          </a:xfrm>
          <a:prstGeom prst="rightArrow">
            <a:avLst>
              <a:gd name="adj1" fmla="val 37854"/>
              <a:gd name="adj2" fmla="val 77792"/>
            </a:avLst>
          </a:prstGeom>
          <a:solidFill>
            <a:schemeClr val="accent2"/>
          </a:solidFill>
          <a:ln>
            <a:solidFill>
              <a:srgbClr val="FC4C02"/>
            </a:solidFill>
          </a:ln>
          <a:scene3d>
            <a:camera prst="orthographicFront">
              <a:rot lat="0" lon="0" rev="0"/>
            </a:camera>
            <a:lightRig rig="threePt" dir="t">
              <a:rot lat="0" lon="0" rev="1200000"/>
            </a:lightRig>
          </a:scene3d>
          <a:sp3d/>
        </p:spPr>
        <p:style>
          <a:lnRef idx="0">
            <a:schemeClr val="accent2"/>
          </a:lnRef>
          <a:fillRef idx="3">
            <a:schemeClr val="accent2"/>
          </a:fillRef>
          <a:effectRef idx="3">
            <a:schemeClr val="accent2"/>
          </a:effectRef>
          <a:fontRef idx="minor">
            <a:schemeClr val="lt1"/>
          </a:fontRef>
        </p:style>
        <p:txBody>
          <a:bodyPr lIns="84396" tIns="42198" rIns="84396" bIns="42198" anchor="ctr"/>
          <a:lstStyle/>
          <a:p>
            <a:pPr algn="ctr">
              <a:defRPr/>
            </a:pPr>
            <a:endParaRPr lang="en-GB" sz="1477" dirty="0"/>
          </a:p>
        </p:txBody>
      </p:sp>
      <p:sp>
        <p:nvSpPr>
          <p:cNvPr id="39956" name="TextBox 316"/>
          <p:cNvSpPr txBox="1">
            <a:spLocks noChangeArrowheads="1"/>
          </p:cNvSpPr>
          <p:nvPr/>
        </p:nvSpPr>
        <p:spPr bwMode="auto">
          <a:xfrm>
            <a:off x="8117275" y="4190995"/>
            <a:ext cx="1710927" cy="5398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84396" tIns="42198" rIns="84396" bIns="42198">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algn="ctr" eaLnBrk="1" hangingPunct="1"/>
            <a:r>
              <a:rPr lang="en-GB" sz="1477" b="1" dirty="0"/>
              <a:t>Output Y</a:t>
            </a:r>
          </a:p>
          <a:p>
            <a:pPr algn="ctr" eaLnBrk="1" hangingPunct="1"/>
            <a:r>
              <a:rPr lang="en-GB" sz="1477" dirty="0"/>
              <a:t>Stopping Distance</a:t>
            </a:r>
          </a:p>
        </p:txBody>
      </p:sp>
      <p:sp>
        <p:nvSpPr>
          <p:cNvPr id="39957" name="TextBox 317"/>
          <p:cNvSpPr txBox="1">
            <a:spLocks noChangeArrowheads="1"/>
          </p:cNvSpPr>
          <p:nvPr/>
        </p:nvSpPr>
        <p:spPr bwMode="auto">
          <a:xfrm>
            <a:off x="3775221" y="3663461"/>
            <a:ext cx="1581084" cy="767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84396" tIns="42198" rIns="84396" bIns="42198">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algn="ctr" eaLnBrk="1" hangingPunct="1"/>
            <a:r>
              <a:rPr lang="en-GB" sz="1477" b="1" dirty="0"/>
              <a:t>Signal Factor M</a:t>
            </a:r>
          </a:p>
          <a:p>
            <a:pPr algn="ctr" eaLnBrk="1" hangingPunct="1"/>
            <a:r>
              <a:rPr lang="en-GB" sz="1477" dirty="0"/>
              <a:t>Force on the</a:t>
            </a:r>
          </a:p>
          <a:p>
            <a:pPr algn="ctr" eaLnBrk="1" hangingPunct="1"/>
            <a:r>
              <a:rPr lang="en-GB" sz="1477" dirty="0"/>
              <a:t> break pedal</a:t>
            </a:r>
          </a:p>
        </p:txBody>
      </p:sp>
      <p:sp>
        <p:nvSpPr>
          <p:cNvPr id="39958" name="TextBox 318"/>
          <p:cNvSpPr txBox="1">
            <a:spLocks noChangeArrowheads="1"/>
          </p:cNvSpPr>
          <p:nvPr/>
        </p:nvSpPr>
        <p:spPr bwMode="auto">
          <a:xfrm>
            <a:off x="6326852" y="4967679"/>
            <a:ext cx="1747796" cy="1903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84396" tIns="42198" rIns="84396" bIns="42198">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algn="ctr" eaLnBrk="1" hangingPunct="1"/>
            <a:r>
              <a:rPr lang="en-GB" sz="1477" b="1" dirty="0"/>
              <a:t>Control Factors Z</a:t>
            </a:r>
          </a:p>
          <a:p>
            <a:pPr algn="ctr" eaLnBrk="1" hangingPunct="1"/>
            <a:r>
              <a:rPr lang="en-GB" sz="1292" dirty="0"/>
              <a:t>Pad material</a:t>
            </a:r>
          </a:p>
          <a:p>
            <a:pPr algn="ctr" eaLnBrk="1" hangingPunct="1"/>
            <a:r>
              <a:rPr lang="en-GB" sz="1292" dirty="0"/>
              <a:t>Pad area</a:t>
            </a:r>
          </a:p>
          <a:p>
            <a:pPr algn="ctr" eaLnBrk="1" hangingPunct="1"/>
            <a:r>
              <a:rPr lang="en-GB" sz="1292" dirty="0"/>
              <a:t>Applied pad force</a:t>
            </a:r>
          </a:p>
          <a:p>
            <a:pPr algn="ctr" eaLnBrk="1" hangingPunct="1"/>
            <a:r>
              <a:rPr lang="en-GB" sz="1292" dirty="0"/>
              <a:t>Calliper type</a:t>
            </a:r>
          </a:p>
          <a:p>
            <a:pPr algn="ctr" eaLnBrk="1" hangingPunct="1"/>
            <a:r>
              <a:rPr lang="en-GB" sz="1292" dirty="0"/>
              <a:t>Disk thickness </a:t>
            </a:r>
          </a:p>
          <a:p>
            <a:pPr algn="ctr" eaLnBrk="1" hangingPunct="1"/>
            <a:r>
              <a:rPr lang="en-GB" sz="1292" dirty="0"/>
              <a:t>Disk material</a:t>
            </a:r>
          </a:p>
          <a:p>
            <a:pPr algn="ctr" eaLnBrk="1" hangingPunct="1"/>
            <a:r>
              <a:rPr lang="en-GB" sz="1292" dirty="0"/>
              <a:t>Disk surface finish</a:t>
            </a:r>
          </a:p>
          <a:p>
            <a:pPr algn="ctr" eaLnBrk="1" hangingPunct="1"/>
            <a:r>
              <a:rPr lang="en-GB" sz="1292" dirty="0"/>
              <a:t>Etc.</a:t>
            </a:r>
            <a:endParaRPr lang="en-GB" sz="1477" dirty="0"/>
          </a:p>
        </p:txBody>
      </p:sp>
    </p:spTree>
    <p:extLst>
      <p:ext uri="{BB962C8B-B14F-4D97-AF65-F5344CB8AC3E}">
        <p14:creationId xmlns:p14="http://schemas.microsoft.com/office/powerpoint/2010/main" val="2020012945"/>
      </p:ext>
    </p:extLst>
  </p:cSld>
  <p:clrMapOvr>
    <a:masterClrMapping/>
  </p:clrMapOvr>
  <p:transition/>
</p:sld>
</file>

<file path=ppt/slides/slide9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44" name="Right Arrow 143"/>
          <p:cNvSpPr/>
          <p:nvPr/>
        </p:nvSpPr>
        <p:spPr>
          <a:xfrm rot="2641473">
            <a:off x="6648491" y="4812361"/>
            <a:ext cx="883018" cy="193040"/>
          </a:xfrm>
          <a:prstGeom prst="rightArrow">
            <a:avLst>
              <a:gd name="adj1" fmla="val 37854"/>
              <a:gd name="adj2" fmla="val 77792"/>
            </a:avLst>
          </a:prstGeom>
          <a:solidFill>
            <a:schemeClr val="accent2"/>
          </a:solidFill>
          <a:scene3d>
            <a:camera prst="orthographicFront">
              <a:rot lat="0" lon="0" rev="0"/>
            </a:camera>
            <a:lightRig rig="threePt" dir="t">
              <a:rot lat="0" lon="0" rev="1200000"/>
            </a:lightRig>
          </a:scene3d>
          <a:sp3d/>
        </p:spPr>
        <p:style>
          <a:lnRef idx="0">
            <a:schemeClr val="accent2"/>
          </a:lnRef>
          <a:fillRef idx="3">
            <a:schemeClr val="accent2"/>
          </a:fillRef>
          <a:effectRef idx="3">
            <a:schemeClr val="accent2"/>
          </a:effectRef>
          <a:fontRef idx="minor">
            <a:schemeClr val="lt1"/>
          </a:fontRef>
        </p:style>
        <p:txBody>
          <a:bodyPr lIns="84396" tIns="42198" rIns="84396" bIns="42198" anchor="ctr"/>
          <a:lstStyle/>
          <a:p>
            <a:pPr algn="ctr">
              <a:defRPr/>
            </a:pPr>
            <a:endParaRPr lang="en-GB" sz="1477" dirty="0"/>
          </a:p>
        </p:txBody>
      </p:sp>
      <p:sp>
        <p:nvSpPr>
          <p:cNvPr id="41988" name="Rectangle 179"/>
          <p:cNvSpPr>
            <a:spLocks noGrp="1" noChangeArrowheads="1"/>
          </p:cNvSpPr>
          <p:nvPr>
            <p:ph type="title"/>
          </p:nvPr>
        </p:nvSpPr>
        <p:spPr>
          <a:xfrm>
            <a:off x="38336" y="63179"/>
            <a:ext cx="9404723" cy="1400530"/>
          </a:xfrm>
        </p:spPr>
        <p:txBody>
          <a:bodyPr/>
          <a:lstStyle/>
          <a:p>
            <a:r>
              <a:rPr lang="en-GB" sz="3200" dirty="0"/>
              <a:t>Example for Vehicle Braking</a:t>
            </a:r>
            <a:endParaRPr lang="en-US" sz="3200" dirty="0"/>
          </a:p>
        </p:txBody>
      </p:sp>
      <p:sp>
        <p:nvSpPr>
          <p:cNvPr id="3" name="Content Placeholder 2"/>
          <p:cNvSpPr>
            <a:spLocks noGrp="1"/>
          </p:cNvSpPr>
          <p:nvPr>
            <p:ph idx="1"/>
          </p:nvPr>
        </p:nvSpPr>
        <p:spPr>
          <a:xfrm>
            <a:off x="1112672" y="974627"/>
            <a:ext cx="8281108" cy="1477328"/>
          </a:xfrm>
        </p:spPr>
        <p:txBody>
          <a:bodyPr>
            <a:normAutofit/>
          </a:bodyPr>
          <a:lstStyle/>
          <a:p>
            <a:r>
              <a:rPr lang="en-GB" sz="1800" dirty="0"/>
              <a:t>Step 5: Identify side effects</a:t>
            </a:r>
          </a:p>
          <a:p>
            <a:pPr lvl="1"/>
            <a:r>
              <a:rPr lang="en-GB" sz="1800" dirty="0"/>
              <a:t>What are the </a:t>
            </a:r>
            <a:r>
              <a:rPr lang="ja-JP" altLang="en-GB" sz="1800" dirty="0"/>
              <a:t>“</a:t>
            </a:r>
            <a:r>
              <a:rPr lang="en-GB" altLang="ja-JP" sz="1800" dirty="0"/>
              <a:t>side effects</a:t>
            </a:r>
            <a:r>
              <a:rPr lang="ja-JP" altLang="en-GB" sz="1800" dirty="0"/>
              <a:t>”</a:t>
            </a:r>
            <a:r>
              <a:rPr lang="en-GB" altLang="ja-JP" sz="1800" dirty="0"/>
              <a:t> that might be experienced by the user?. These are often undesirable emergent behaviour, that relates to the specific technology chosen to fulfil the function of the system.</a:t>
            </a:r>
          </a:p>
          <a:p>
            <a:endParaRPr lang="en-GB" sz="1800" dirty="0"/>
          </a:p>
        </p:txBody>
      </p:sp>
      <p:sp>
        <p:nvSpPr>
          <p:cNvPr id="41989" name="Rectangle 175"/>
          <p:cNvSpPr>
            <a:spLocks noChangeArrowheads="1"/>
          </p:cNvSpPr>
          <p:nvPr/>
        </p:nvSpPr>
        <p:spPr bwMode="auto">
          <a:xfrm>
            <a:off x="6351779" y="2247356"/>
            <a:ext cx="2345543" cy="2071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square" lIns="83517" tIns="41026" rIns="83517" bIns="41026">
            <a:spAutoFit/>
          </a:bodyPr>
          <a:lstStyle/>
          <a:p>
            <a:pPr algn="ctr" eaLnBrk="0" hangingPunct="0"/>
            <a:r>
              <a:rPr lang="en-GB" sz="1292" b="1" dirty="0">
                <a:solidFill>
                  <a:srgbClr val="000000"/>
                </a:solidFill>
              </a:rPr>
              <a:t>Noise Factors</a:t>
            </a:r>
          </a:p>
          <a:p>
            <a:pPr algn="ctr" eaLnBrk="0" hangingPunct="0"/>
            <a:r>
              <a:rPr lang="en-GB" sz="1292" dirty="0">
                <a:solidFill>
                  <a:srgbClr val="000000"/>
                </a:solidFill>
              </a:rPr>
              <a:t>Manuf. Variation</a:t>
            </a:r>
          </a:p>
          <a:p>
            <a:pPr algn="ctr" eaLnBrk="0" hangingPunct="0"/>
            <a:r>
              <a:rPr lang="en-GB" sz="1292" dirty="0">
                <a:solidFill>
                  <a:srgbClr val="000000"/>
                </a:solidFill>
              </a:rPr>
              <a:t>Assembly Variation</a:t>
            </a:r>
            <a:br>
              <a:rPr lang="en-GB" sz="1292" dirty="0">
                <a:solidFill>
                  <a:srgbClr val="000000"/>
                </a:solidFill>
              </a:rPr>
            </a:br>
            <a:r>
              <a:rPr lang="en-GB" sz="1292" dirty="0">
                <a:solidFill>
                  <a:srgbClr val="000000"/>
                </a:solidFill>
              </a:rPr>
              <a:t>Variation in friction coefficient</a:t>
            </a:r>
            <a:br>
              <a:rPr lang="en-GB" sz="1292" dirty="0">
                <a:solidFill>
                  <a:srgbClr val="000000"/>
                </a:solidFill>
              </a:rPr>
            </a:br>
            <a:r>
              <a:rPr lang="en-GB" sz="1292" dirty="0">
                <a:solidFill>
                  <a:srgbClr val="000000"/>
                </a:solidFill>
              </a:rPr>
              <a:t>Road Surface Condition</a:t>
            </a:r>
            <a:br>
              <a:rPr lang="en-GB" sz="1292" dirty="0">
                <a:solidFill>
                  <a:srgbClr val="000000"/>
                </a:solidFill>
              </a:rPr>
            </a:br>
            <a:r>
              <a:rPr lang="en-GB" sz="1292" dirty="0">
                <a:solidFill>
                  <a:srgbClr val="000000"/>
                </a:solidFill>
              </a:rPr>
              <a:t>Vehicle Loading</a:t>
            </a:r>
            <a:br>
              <a:rPr lang="en-GB" sz="1292" dirty="0">
                <a:solidFill>
                  <a:srgbClr val="000000"/>
                </a:solidFill>
              </a:rPr>
            </a:br>
            <a:r>
              <a:rPr lang="en-GB" sz="1292" dirty="0">
                <a:solidFill>
                  <a:srgbClr val="000000"/>
                </a:solidFill>
              </a:rPr>
              <a:t>Ambient Temperature</a:t>
            </a:r>
            <a:br>
              <a:rPr lang="en-GB" sz="1292" dirty="0">
                <a:solidFill>
                  <a:srgbClr val="000000"/>
                </a:solidFill>
              </a:rPr>
            </a:br>
            <a:r>
              <a:rPr lang="en-GB" sz="1292" dirty="0">
                <a:solidFill>
                  <a:srgbClr val="000000"/>
                </a:solidFill>
              </a:rPr>
              <a:t>Wear of pad over time</a:t>
            </a:r>
            <a:br>
              <a:rPr lang="en-GB" sz="1292" dirty="0">
                <a:solidFill>
                  <a:srgbClr val="000000"/>
                </a:solidFill>
              </a:rPr>
            </a:br>
            <a:r>
              <a:rPr lang="en-GB" sz="1292" dirty="0">
                <a:solidFill>
                  <a:srgbClr val="000000"/>
                </a:solidFill>
              </a:rPr>
              <a:t>Vehicle speed</a:t>
            </a:r>
          </a:p>
          <a:p>
            <a:pPr algn="ctr" eaLnBrk="0" hangingPunct="0"/>
            <a:r>
              <a:rPr lang="en-GB" sz="1292" dirty="0">
                <a:solidFill>
                  <a:srgbClr val="000000"/>
                </a:solidFill>
              </a:rPr>
              <a:t>etc.</a:t>
            </a:r>
            <a:endParaRPr lang="en-US" sz="1292" dirty="0">
              <a:solidFill>
                <a:srgbClr val="000000"/>
              </a:solidFill>
            </a:endParaRPr>
          </a:p>
        </p:txBody>
      </p:sp>
      <p:grpSp>
        <p:nvGrpSpPr>
          <p:cNvPr id="41991" name="Group 9"/>
          <p:cNvGrpSpPr>
            <a:grpSpLocks/>
          </p:cNvGrpSpPr>
          <p:nvPr/>
        </p:nvGrpSpPr>
        <p:grpSpPr bwMode="auto">
          <a:xfrm>
            <a:off x="2521607" y="3719669"/>
            <a:ext cx="1191696" cy="1821473"/>
            <a:chOff x="436" y="2281"/>
            <a:chExt cx="881" cy="1243"/>
          </a:xfrm>
        </p:grpSpPr>
        <p:sp>
          <p:nvSpPr>
            <p:cNvPr id="42011" name="Line 10"/>
            <p:cNvSpPr>
              <a:spLocks noChangeShapeType="1"/>
            </p:cNvSpPr>
            <p:nvPr/>
          </p:nvSpPr>
          <p:spPr bwMode="auto">
            <a:xfrm flipH="1">
              <a:off x="782" y="2937"/>
              <a:ext cx="2" cy="0"/>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12700">
                  <a:solidFill>
                    <a:srgbClr val="000000"/>
                  </a:solidFill>
                  <a:round/>
                  <a:headEnd/>
                  <a:tailEnd/>
                </a14:hiddenLine>
              </a:ext>
            </a:extLst>
          </p:spPr>
          <p:txBody>
            <a:bodyPr/>
            <a:lstStyle/>
            <a:p>
              <a:endParaRPr lang="en-US" sz="1477" dirty="0"/>
            </a:p>
          </p:txBody>
        </p:sp>
        <p:sp>
          <p:nvSpPr>
            <p:cNvPr id="42012" name="Line 11"/>
            <p:cNvSpPr>
              <a:spLocks noChangeShapeType="1"/>
            </p:cNvSpPr>
            <p:nvPr/>
          </p:nvSpPr>
          <p:spPr bwMode="auto">
            <a:xfrm>
              <a:off x="845" y="2796"/>
              <a:ext cx="2" cy="0"/>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12700">
                  <a:solidFill>
                    <a:srgbClr val="000000"/>
                  </a:solidFill>
                  <a:round/>
                  <a:headEnd/>
                  <a:tailEnd/>
                </a14:hiddenLine>
              </a:ext>
            </a:extLst>
          </p:spPr>
          <p:txBody>
            <a:bodyPr/>
            <a:lstStyle/>
            <a:p>
              <a:endParaRPr lang="en-US" sz="1477" dirty="0"/>
            </a:p>
          </p:txBody>
        </p:sp>
        <p:sp>
          <p:nvSpPr>
            <p:cNvPr id="42013" name="Line 12"/>
            <p:cNvSpPr>
              <a:spLocks noChangeShapeType="1"/>
            </p:cNvSpPr>
            <p:nvPr/>
          </p:nvSpPr>
          <p:spPr bwMode="auto">
            <a:xfrm flipH="1">
              <a:off x="845" y="2796"/>
              <a:ext cx="2" cy="0"/>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12700">
                  <a:solidFill>
                    <a:srgbClr val="000000"/>
                  </a:solidFill>
                  <a:round/>
                  <a:headEnd/>
                  <a:tailEnd/>
                </a14:hiddenLine>
              </a:ext>
            </a:extLst>
          </p:spPr>
          <p:txBody>
            <a:bodyPr/>
            <a:lstStyle/>
            <a:p>
              <a:endParaRPr lang="en-US" sz="1477" dirty="0"/>
            </a:p>
          </p:txBody>
        </p:sp>
        <p:sp>
          <p:nvSpPr>
            <p:cNvPr id="42014" name="Line 13"/>
            <p:cNvSpPr>
              <a:spLocks noChangeShapeType="1"/>
            </p:cNvSpPr>
            <p:nvPr/>
          </p:nvSpPr>
          <p:spPr bwMode="auto">
            <a:xfrm flipV="1">
              <a:off x="554" y="3045"/>
              <a:ext cx="0" cy="1"/>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12700">
                  <a:solidFill>
                    <a:srgbClr val="000000"/>
                  </a:solidFill>
                  <a:round/>
                  <a:headEnd/>
                  <a:tailEnd/>
                </a14:hiddenLine>
              </a:ext>
            </a:extLst>
          </p:spPr>
          <p:txBody>
            <a:bodyPr/>
            <a:lstStyle/>
            <a:p>
              <a:endParaRPr lang="en-US" sz="1477" dirty="0"/>
            </a:p>
          </p:txBody>
        </p:sp>
        <p:sp>
          <p:nvSpPr>
            <p:cNvPr id="42015" name="Line 14"/>
            <p:cNvSpPr>
              <a:spLocks noChangeShapeType="1"/>
            </p:cNvSpPr>
            <p:nvPr/>
          </p:nvSpPr>
          <p:spPr bwMode="auto">
            <a:xfrm>
              <a:off x="598" y="3069"/>
              <a:ext cx="0" cy="1"/>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12700">
                  <a:solidFill>
                    <a:srgbClr val="000000"/>
                  </a:solidFill>
                  <a:round/>
                  <a:headEnd/>
                  <a:tailEnd/>
                </a14:hiddenLine>
              </a:ext>
            </a:extLst>
          </p:spPr>
          <p:txBody>
            <a:bodyPr/>
            <a:lstStyle/>
            <a:p>
              <a:endParaRPr lang="en-US" sz="1477" dirty="0"/>
            </a:p>
          </p:txBody>
        </p:sp>
        <p:sp>
          <p:nvSpPr>
            <p:cNvPr id="42016" name="Line 15"/>
            <p:cNvSpPr>
              <a:spLocks noChangeShapeType="1"/>
            </p:cNvSpPr>
            <p:nvPr/>
          </p:nvSpPr>
          <p:spPr bwMode="auto">
            <a:xfrm flipV="1">
              <a:off x="544" y="3015"/>
              <a:ext cx="0" cy="1"/>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12700">
                  <a:solidFill>
                    <a:srgbClr val="000000"/>
                  </a:solidFill>
                  <a:round/>
                  <a:headEnd/>
                  <a:tailEnd/>
                </a14:hiddenLine>
              </a:ext>
            </a:extLst>
          </p:spPr>
          <p:txBody>
            <a:bodyPr/>
            <a:lstStyle/>
            <a:p>
              <a:endParaRPr lang="en-US" sz="1477" dirty="0"/>
            </a:p>
          </p:txBody>
        </p:sp>
        <p:sp>
          <p:nvSpPr>
            <p:cNvPr id="42017" name="Line 16"/>
            <p:cNvSpPr>
              <a:spLocks noChangeShapeType="1"/>
            </p:cNvSpPr>
            <p:nvPr/>
          </p:nvSpPr>
          <p:spPr bwMode="auto">
            <a:xfrm>
              <a:off x="685" y="2874"/>
              <a:ext cx="2" cy="0"/>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12700">
                  <a:solidFill>
                    <a:srgbClr val="000000"/>
                  </a:solidFill>
                  <a:round/>
                  <a:headEnd/>
                  <a:tailEnd/>
                </a14:hiddenLine>
              </a:ext>
            </a:extLst>
          </p:spPr>
          <p:txBody>
            <a:bodyPr/>
            <a:lstStyle/>
            <a:p>
              <a:endParaRPr lang="en-US" sz="1477" dirty="0"/>
            </a:p>
          </p:txBody>
        </p:sp>
        <p:sp>
          <p:nvSpPr>
            <p:cNvPr id="42018" name="Line 17"/>
            <p:cNvSpPr>
              <a:spLocks noChangeShapeType="1"/>
            </p:cNvSpPr>
            <p:nvPr/>
          </p:nvSpPr>
          <p:spPr bwMode="auto">
            <a:xfrm flipH="1" flipV="1">
              <a:off x="744" y="2978"/>
              <a:ext cx="1" cy="1"/>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12700">
                  <a:solidFill>
                    <a:srgbClr val="000000"/>
                  </a:solidFill>
                  <a:round/>
                  <a:headEnd/>
                  <a:tailEnd/>
                </a14:hiddenLine>
              </a:ext>
            </a:extLst>
          </p:spPr>
          <p:txBody>
            <a:bodyPr/>
            <a:lstStyle/>
            <a:p>
              <a:endParaRPr lang="en-US" sz="1477" dirty="0"/>
            </a:p>
          </p:txBody>
        </p:sp>
        <p:sp>
          <p:nvSpPr>
            <p:cNvPr id="42019" name="Freeform 18"/>
            <p:cNvSpPr>
              <a:spLocks/>
            </p:cNvSpPr>
            <p:nvPr/>
          </p:nvSpPr>
          <p:spPr bwMode="auto">
            <a:xfrm>
              <a:off x="436" y="2281"/>
              <a:ext cx="498" cy="344"/>
            </a:xfrm>
            <a:custGeom>
              <a:avLst/>
              <a:gdLst>
                <a:gd name="T0" fmla="*/ 312 w 460"/>
                <a:gd name="T1" fmla="*/ 267 h 344"/>
                <a:gd name="T2" fmla="*/ 90 w 460"/>
                <a:gd name="T3" fmla="*/ 320 h 344"/>
                <a:gd name="T4" fmla="*/ 62 w 460"/>
                <a:gd name="T5" fmla="*/ 313 h 344"/>
                <a:gd name="T6" fmla="*/ 40 w 460"/>
                <a:gd name="T7" fmla="*/ 302 h 344"/>
                <a:gd name="T8" fmla="*/ 21 w 460"/>
                <a:gd name="T9" fmla="*/ 290 h 344"/>
                <a:gd name="T10" fmla="*/ 13 w 460"/>
                <a:gd name="T11" fmla="*/ 276 h 344"/>
                <a:gd name="T12" fmla="*/ 2 w 460"/>
                <a:gd name="T13" fmla="*/ 258 h 344"/>
                <a:gd name="T14" fmla="*/ 0 w 460"/>
                <a:gd name="T15" fmla="*/ 238 h 344"/>
                <a:gd name="T16" fmla="*/ 2 w 460"/>
                <a:gd name="T17" fmla="*/ 216 h 344"/>
                <a:gd name="T18" fmla="*/ 13 w 460"/>
                <a:gd name="T19" fmla="*/ 191 h 344"/>
                <a:gd name="T20" fmla="*/ 74 w 460"/>
                <a:gd name="T21" fmla="*/ 184 h 344"/>
                <a:gd name="T22" fmla="*/ 126 w 460"/>
                <a:gd name="T23" fmla="*/ 177 h 344"/>
                <a:gd name="T24" fmla="*/ 169 w 460"/>
                <a:gd name="T25" fmla="*/ 167 h 344"/>
                <a:gd name="T26" fmla="*/ 202 w 460"/>
                <a:gd name="T27" fmla="*/ 158 h 344"/>
                <a:gd name="T28" fmla="*/ 230 w 460"/>
                <a:gd name="T29" fmla="*/ 145 h 344"/>
                <a:gd name="T30" fmla="*/ 243 w 460"/>
                <a:gd name="T31" fmla="*/ 130 h 344"/>
                <a:gd name="T32" fmla="*/ 250 w 460"/>
                <a:gd name="T33" fmla="*/ 115 h 344"/>
                <a:gd name="T34" fmla="*/ 249 w 460"/>
                <a:gd name="T35" fmla="*/ 98 h 344"/>
                <a:gd name="T36" fmla="*/ 312 w 460"/>
                <a:gd name="T37" fmla="*/ 91 h 344"/>
                <a:gd name="T38" fmla="*/ 371 w 460"/>
                <a:gd name="T39" fmla="*/ 83 h 344"/>
                <a:gd name="T40" fmla="*/ 427 w 460"/>
                <a:gd name="T41" fmla="*/ 74 h 344"/>
                <a:gd name="T42" fmla="*/ 472 w 460"/>
                <a:gd name="T43" fmla="*/ 65 h 344"/>
                <a:gd name="T44" fmla="*/ 510 w 460"/>
                <a:gd name="T45" fmla="*/ 52 h 344"/>
                <a:gd name="T46" fmla="*/ 542 w 460"/>
                <a:gd name="T47" fmla="*/ 39 h 344"/>
                <a:gd name="T48" fmla="*/ 569 w 460"/>
                <a:gd name="T49" fmla="*/ 25 h 344"/>
                <a:gd name="T50" fmla="*/ 598 w 460"/>
                <a:gd name="T51" fmla="*/ 16 h 344"/>
                <a:gd name="T52" fmla="*/ 625 w 460"/>
                <a:gd name="T53" fmla="*/ 8 h 344"/>
                <a:gd name="T54" fmla="*/ 647 w 460"/>
                <a:gd name="T55" fmla="*/ 3 h 344"/>
                <a:gd name="T56" fmla="*/ 667 w 460"/>
                <a:gd name="T57" fmla="*/ 0 h 344"/>
                <a:gd name="T58" fmla="*/ 687 w 460"/>
                <a:gd name="T59" fmla="*/ 2 h 344"/>
                <a:gd name="T60" fmla="*/ 705 w 460"/>
                <a:gd name="T61" fmla="*/ 5 h 344"/>
                <a:gd name="T62" fmla="*/ 719 w 460"/>
                <a:gd name="T63" fmla="*/ 12 h 344"/>
                <a:gd name="T64" fmla="*/ 728 w 460"/>
                <a:gd name="T65" fmla="*/ 23 h 344"/>
                <a:gd name="T66" fmla="*/ 738 w 460"/>
                <a:gd name="T67" fmla="*/ 36 h 344"/>
                <a:gd name="T68" fmla="*/ 704 w 460"/>
                <a:gd name="T69" fmla="*/ 75 h 344"/>
                <a:gd name="T70" fmla="*/ 664 w 460"/>
                <a:gd name="T71" fmla="*/ 110 h 344"/>
                <a:gd name="T72" fmla="*/ 615 w 460"/>
                <a:gd name="T73" fmla="*/ 141 h 344"/>
                <a:gd name="T74" fmla="*/ 564 w 460"/>
                <a:gd name="T75" fmla="*/ 170 h 344"/>
                <a:gd name="T76" fmla="*/ 504 w 460"/>
                <a:gd name="T77" fmla="*/ 193 h 344"/>
                <a:gd name="T78" fmla="*/ 436 w 460"/>
                <a:gd name="T79" fmla="*/ 213 h 344"/>
                <a:gd name="T80" fmla="*/ 366 w 460"/>
                <a:gd name="T81" fmla="*/ 230 h 344"/>
                <a:gd name="T82" fmla="*/ 289 w 460"/>
                <a:gd name="T83" fmla="*/ 243 h 344"/>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460"/>
                <a:gd name="T127" fmla="*/ 0 h 344"/>
                <a:gd name="T128" fmla="*/ 460 w 460"/>
                <a:gd name="T129" fmla="*/ 344 h 344"/>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460" h="344">
                  <a:moveTo>
                    <a:pt x="180" y="243"/>
                  </a:moveTo>
                  <a:lnTo>
                    <a:pt x="194" y="267"/>
                  </a:lnTo>
                  <a:lnTo>
                    <a:pt x="71" y="343"/>
                  </a:lnTo>
                  <a:lnTo>
                    <a:pt x="56" y="320"/>
                  </a:lnTo>
                  <a:lnTo>
                    <a:pt x="47" y="317"/>
                  </a:lnTo>
                  <a:lnTo>
                    <a:pt x="39" y="313"/>
                  </a:lnTo>
                  <a:lnTo>
                    <a:pt x="31" y="307"/>
                  </a:lnTo>
                  <a:lnTo>
                    <a:pt x="25" y="302"/>
                  </a:lnTo>
                  <a:lnTo>
                    <a:pt x="20" y="297"/>
                  </a:lnTo>
                  <a:lnTo>
                    <a:pt x="14" y="290"/>
                  </a:lnTo>
                  <a:lnTo>
                    <a:pt x="10" y="283"/>
                  </a:lnTo>
                  <a:lnTo>
                    <a:pt x="7" y="276"/>
                  </a:lnTo>
                  <a:lnTo>
                    <a:pt x="4" y="267"/>
                  </a:lnTo>
                  <a:lnTo>
                    <a:pt x="2" y="258"/>
                  </a:lnTo>
                  <a:lnTo>
                    <a:pt x="1" y="248"/>
                  </a:lnTo>
                  <a:lnTo>
                    <a:pt x="0" y="238"/>
                  </a:lnTo>
                  <a:lnTo>
                    <a:pt x="1" y="226"/>
                  </a:lnTo>
                  <a:lnTo>
                    <a:pt x="2" y="216"/>
                  </a:lnTo>
                  <a:lnTo>
                    <a:pt x="4" y="203"/>
                  </a:lnTo>
                  <a:lnTo>
                    <a:pt x="7" y="191"/>
                  </a:lnTo>
                  <a:lnTo>
                    <a:pt x="26" y="187"/>
                  </a:lnTo>
                  <a:lnTo>
                    <a:pt x="46" y="184"/>
                  </a:lnTo>
                  <a:lnTo>
                    <a:pt x="62" y="181"/>
                  </a:lnTo>
                  <a:lnTo>
                    <a:pt x="78" y="177"/>
                  </a:lnTo>
                  <a:lnTo>
                    <a:pt x="92" y="172"/>
                  </a:lnTo>
                  <a:lnTo>
                    <a:pt x="105" y="167"/>
                  </a:lnTo>
                  <a:lnTo>
                    <a:pt x="117" y="163"/>
                  </a:lnTo>
                  <a:lnTo>
                    <a:pt x="127" y="158"/>
                  </a:lnTo>
                  <a:lnTo>
                    <a:pt x="135" y="151"/>
                  </a:lnTo>
                  <a:lnTo>
                    <a:pt x="142" y="145"/>
                  </a:lnTo>
                  <a:lnTo>
                    <a:pt x="148" y="138"/>
                  </a:lnTo>
                  <a:lnTo>
                    <a:pt x="151" y="130"/>
                  </a:lnTo>
                  <a:lnTo>
                    <a:pt x="155" y="123"/>
                  </a:lnTo>
                  <a:lnTo>
                    <a:pt x="155" y="115"/>
                  </a:lnTo>
                  <a:lnTo>
                    <a:pt x="155" y="107"/>
                  </a:lnTo>
                  <a:lnTo>
                    <a:pt x="154" y="98"/>
                  </a:lnTo>
                  <a:lnTo>
                    <a:pt x="174" y="94"/>
                  </a:lnTo>
                  <a:lnTo>
                    <a:pt x="194" y="91"/>
                  </a:lnTo>
                  <a:lnTo>
                    <a:pt x="213" y="87"/>
                  </a:lnTo>
                  <a:lnTo>
                    <a:pt x="231" y="83"/>
                  </a:lnTo>
                  <a:lnTo>
                    <a:pt x="248" y="79"/>
                  </a:lnTo>
                  <a:lnTo>
                    <a:pt x="264" y="74"/>
                  </a:lnTo>
                  <a:lnTo>
                    <a:pt x="280" y="69"/>
                  </a:lnTo>
                  <a:lnTo>
                    <a:pt x="294" y="65"/>
                  </a:lnTo>
                  <a:lnTo>
                    <a:pt x="306" y="58"/>
                  </a:lnTo>
                  <a:lnTo>
                    <a:pt x="317" y="52"/>
                  </a:lnTo>
                  <a:lnTo>
                    <a:pt x="327" y="45"/>
                  </a:lnTo>
                  <a:lnTo>
                    <a:pt x="337" y="39"/>
                  </a:lnTo>
                  <a:lnTo>
                    <a:pt x="345" y="31"/>
                  </a:lnTo>
                  <a:lnTo>
                    <a:pt x="354" y="25"/>
                  </a:lnTo>
                  <a:lnTo>
                    <a:pt x="361" y="20"/>
                  </a:lnTo>
                  <a:lnTo>
                    <a:pt x="371" y="16"/>
                  </a:lnTo>
                  <a:lnTo>
                    <a:pt x="378" y="11"/>
                  </a:lnTo>
                  <a:lnTo>
                    <a:pt x="387" y="8"/>
                  </a:lnTo>
                  <a:lnTo>
                    <a:pt x="394" y="5"/>
                  </a:lnTo>
                  <a:lnTo>
                    <a:pt x="402" y="3"/>
                  </a:lnTo>
                  <a:lnTo>
                    <a:pt x="408" y="1"/>
                  </a:lnTo>
                  <a:lnTo>
                    <a:pt x="415" y="0"/>
                  </a:lnTo>
                  <a:lnTo>
                    <a:pt x="421" y="0"/>
                  </a:lnTo>
                  <a:lnTo>
                    <a:pt x="428" y="2"/>
                  </a:lnTo>
                  <a:lnTo>
                    <a:pt x="433" y="3"/>
                  </a:lnTo>
                  <a:lnTo>
                    <a:pt x="438" y="5"/>
                  </a:lnTo>
                  <a:lnTo>
                    <a:pt x="442" y="8"/>
                  </a:lnTo>
                  <a:lnTo>
                    <a:pt x="446" y="12"/>
                  </a:lnTo>
                  <a:lnTo>
                    <a:pt x="449" y="17"/>
                  </a:lnTo>
                  <a:lnTo>
                    <a:pt x="453" y="23"/>
                  </a:lnTo>
                  <a:lnTo>
                    <a:pt x="456" y="28"/>
                  </a:lnTo>
                  <a:lnTo>
                    <a:pt x="459" y="36"/>
                  </a:lnTo>
                  <a:lnTo>
                    <a:pt x="448" y="56"/>
                  </a:lnTo>
                  <a:lnTo>
                    <a:pt x="437" y="75"/>
                  </a:lnTo>
                  <a:lnTo>
                    <a:pt x="424" y="92"/>
                  </a:lnTo>
                  <a:lnTo>
                    <a:pt x="412" y="110"/>
                  </a:lnTo>
                  <a:lnTo>
                    <a:pt x="398" y="126"/>
                  </a:lnTo>
                  <a:lnTo>
                    <a:pt x="382" y="141"/>
                  </a:lnTo>
                  <a:lnTo>
                    <a:pt x="366" y="156"/>
                  </a:lnTo>
                  <a:lnTo>
                    <a:pt x="350" y="170"/>
                  </a:lnTo>
                  <a:lnTo>
                    <a:pt x="331" y="181"/>
                  </a:lnTo>
                  <a:lnTo>
                    <a:pt x="313" y="193"/>
                  </a:lnTo>
                  <a:lnTo>
                    <a:pt x="293" y="204"/>
                  </a:lnTo>
                  <a:lnTo>
                    <a:pt x="272" y="213"/>
                  </a:lnTo>
                  <a:lnTo>
                    <a:pt x="250" y="222"/>
                  </a:lnTo>
                  <a:lnTo>
                    <a:pt x="227" y="230"/>
                  </a:lnTo>
                  <a:lnTo>
                    <a:pt x="204" y="237"/>
                  </a:lnTo>
                  <a:lnTo>
                    <a:pt x="180" y="243"/>
                  </a:lnTo>
                </a:path>
              </a:pathLst>
            </a:custGeom>
            <a:solidFill>
              <a:srgbClr val="000000"/>
            </a:solidFill>
            <a:ln w="12700" cap="rnd" cmpd="sng">
              <a:solidFill>
                <a:srgbClr val="000000"/>
              </a:solidFill>
              <a:prstDash val="solid"/>
              <a:round/>
              <a:headEnd type="none" w="med" len="med"/>
              <a:tailEnd type="none" w="med" len="med"/>
            </a:ln>
          </p:spPr>
          <p:txBody>
            <a:bodyPr/>
            <a:lstStyle/>
            <a:p>
              <a:endParaRPr lang="en-US" sz="1477" dirty="0"/>
            </a:p>
          </p:txBody>
        </p:sp>
        <p:sp>
          <p:nvSpPr>
            <p:cNvPr id="42020" name="Freeform 19"/>
            <p:cNvSpPr>
              <a:spLocks/>
            </p:cNvSpPr>
            <p:nvPr/>
          </p:nvSpPr>
          <p:spPr bwMode="auto">
            <a:xfrm>
              <a:off x="436" y="2281"/>
              <a:ext cx="498" cy="344"/>
            </a:xfrm>
            <a:custGeom>
              <a:avLst/>
              <a:gdLst>
                <a:gd name="T0" fmla="*/ 312 w 460"/>
                <a:gd name="T1" fmla="*/ 267 h 344"/>
                <a:gd name="T2" fmla="*/ 90 w 460"/>
                <a:gd name="T3" fmla="*/ 320 h 344"/>
                <a:gd name="T4" fmla="*/ 62 w 460"/>
                <a:gd name="T5" fmla="*/ 313 h 344"/>
                <a:gd name="T6" fmla="*/ 40 w 460"/>
                <a:gd name="T7" fmla="*/ 302 h 344"/>
                <a:gd name="T8" fmla="*/ 21 w 460"/>
                <a:gd name="T9" fmla="*/ 290 h 344"/>
                <a:gd name="T10" fmla="*/ 13 w 460"/>
                <a:gd name="T11" fmla="*/ 276 h 344"/>
                <a:gd name="T12" fmla="*/ 2 w 460"/>
                <a:gd name="T13" fmla="*/ 258 h 344"/>
                <a:gd name="T14" fmla="*/ 0 w 460"/>
                <a:gd name="T15" fmla="*/ 238 h 344"/>
                <a:gd name="T16" fmla="*/ 2 w 460"/>
                <a:gd name="T17" fmla="*/ 216 h 344"/>
                <a:gd name="T18" fmla="*/ 13 w 460"/>
                <a:gd name="T19" fmla="*/ 191 h 344"/>
                <a:gd name="T20" fmla="*/ 74 w 460"/>
                <a:gd name="T21" fmla="*/ 184 h 344"/>
                <a:gd name="T22" fmla="*/ 126 w 460"/>
                <a:gd name="T23" fmla="*/ 177 h 344"/>
                <a:gd name="T24" fmla="*/ 169 w 460"/>
                <a:gd name="T25" fmla="*/ 167 h 344"/>
                <a:gd name="T26" fmla="*/ 202 w 460"/>
                <a:gd name="T27" fmla="*/ 158 h 344"/>
                <a:gd name="T28" fmla="*/ 230 w 460"/>
                <a:gd name="T29" fmla="*/ 145 h 344"/>
                <a:gd name="T30" fmla="*/ 243 w 460"/>
                <a:gd name="T31" fmla="*/ 130 h 344"/>
                <a:gd name="T32" fmla="*/ 250 w 460"/>
                <a:gd name="T33" fmla="*/ 115 h 344"/>
                <a:gd name="T34" fmla="*/ 249 w 460"/>
                <a:gd name="T35" fmla="*/ 98 h 344"/>
                <a:gd name="T36" fmla="*/ 312 w 460"/>
                <a:gd name="T37" fmla="*/ 91 h 344"/>
                <a:gd name="T38" fmla="*/ 371 w 460"/>
                <a:gd name="T39" fmla="*/ 83 h 344"/>
                <a:gd name="T40" fmla="*/ 427 w 460"/>
                <a:gd name="T41" fmla="*/ 74 h 344"/>
                <a:gd name="T42" fmla="*/ 472 w 460"/>
                <a:gd name="T43" fmla="*/ 65 h 344"/>
                <a:gd name="T44" fmla="*/ 510 w 460"/>
                <a:gd name="T45" fmla="*/ 52 h 344"/>
                <a:gd name="T46" fmla="*/ 542 w 460"/>
                <a:gd name="T47" fmla="*/ 39 h 344"/>
                <a:gd name="T48" fmla="*/ 569 w 460"/>
                <a:gd name="T49" fmla="*/ 25 h 344"/>
                <a:gd name="T50" fmla="*/ 598 w 460"/>
                <a:gd name="T51" fmla="*/ 16 h 344"/>
                <a:gd name="T52" fmla="*/ 625 w 460"/>
                <a:gd name="T53" fmla="*/ 8 h 344"/>
                <a:gd name="T54" fmla="*/ 647 w 460"/>
                <a:gd name="T55" fmla="*/ 3 h 344"/>
                <a:gd name="T56" fmla="*/ 667 w 460"/>
                <a:gd name="T57" fmla="*/ 0 h 344"/>
                <a:gd name="T58" fmla="*/ 687 w 460"/>
                <a:gd name="T59" fmla="*/ 2 h 344"/>
                <a:gd name="T60" fmla="*/ 705 w 460"/>
                <a:gd name="T61" fmla="*/ 5 h 344"/>
                <a:gd name="T62" fmla="*/ 719 w 460"/>
                <a:gd name="T63" fmla="*/ 12 h 344"/>
                <a:gd name="T64" fmla="*/ 728 w 460"/>
                <a:gd name="T65" fmla="*/ 23 h 344"/>
                <a:gd name="T66" fmla="*/ 738 w 460"/>
                <a:gd name="T67" fmla="*/ 36 h 344"/>
                <a:gd name="T68" fmla="*/ 704 w 460"/>
                <a:gd name="T69" fmla="*/ 75 h 344"/>
                <a:gd name="T70" fmla="*/ 664 w 460"/>
                <a:gd name="T71" fmla="*/ 110 h 344"/>
                <a:gd name="T72" fmla="*/ 615 w 460"/>
                <a:gd name="T73" fmla="*/ 141 h 344"/>
                <a:gd name="T74" fmla="*/ 564 w 460"/>
                <a:gd name="T75" fmla="*/ 170 h 344"/>
                <a:gd name="T76" fmla="*/ 504 w 460"/>
                <a:gd name="T77" fmla="*/ 193 h 344"/>
                <a:gd name="T78" fmla="*/ 436 w 460"/>
                <a:gd name="T79" fmla="*/ 213 h 344"/>
                <a:gd name="T80" fmla="*/ 366 w 460"/>
                <a:gd name="T81" fmla="*/ 230 h 344"/>
                <a:gd name="T82" fmla="*/ 289 w 460"/>
                <a:gd name="T83" fmla="*/ 243 h 344"/>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460"/>
                <a:gd name="T127" fmla="*/ 0 h 344"/>
                <a:gd name="T128" fmla="*/ 460 w 460"/>
                <a:gd name="T129" fmla="*/ 344 h 344"/>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460" h="344">
                  <a:moveTo>
                    <a:pt x="180" y="243"/>
                  </a:moveTo>
                  <a:lnTo>
                    <a:pt x="194" y="267"/>
                  </a:lnTo>
                  <a:lnTo>
                    <a:pt x="71" y="343"/>
                  </a:lnTo>
                  <a:lnTo>
                    <a:pt x="56" y="320"/>
                  </a:lnTo>
                  <a:lnTo>
                    <a:pt x="47" y="317"/>
                  </a:lnTo>
                  <a:lnTo>
                    <a:pt x="39" y="313"/>
                  </a:lnTo>
                  <a:lnTo>
                    <a:pt x="31" y="307"/>
                  </a:lnTo>
                  <a:lnTo>
                    <a:pt x="25" y="302"/>
                  </a:lnTo>
                  <a:lnTo>
                    <a:pt x="20" y="297"/>
                  </a:lnTo>
                  <a:lnTo>
                    <a:pt x="14" y="290"/>
                  </a:lnTo>
                  <a:lnTo>
                    <a:pt x="10" y="283"/>
                  </a:lnTo>
                  <a:lnTo>
                    <a:pt x="7" y="276"/>
                  </a:lnTo>
                  <a:lnTo>
                    <a:pt x="4" y="267"/>
                  </a:lnTo>
                  <a:lnTo>
                    <a:pt x="2" y="258"/>
                  </a:lnTo>
                  <a:lnTo>
                    <a:pt x="1" y="248"/>
                  </a:lnTo>
                  <a:lnTo>
                    <a:pt x="0" y="238"/>
                  </a:lnTo>
                  <a:lnTo>
                    <a:pt x="1" y="226"/>
                  </a:lnTo>
                  <a:lnTo>
                    <a:pt x="2" y="216"/>
                  </a:lnTo>
                  <a:lnTo>
                    <a:pt x="4" y="203"/>
                  </a:lnTo>
                  <a:lnTo>
                    <a:pt x="7" y="191"/>
                  </a:lnTo>
                  <a:lnTo>
                    <a:pt x="26" y="187"/>
                  </a:lnTo>
                  <a:lnTo>
                    <a:pt x="46" y="184"/>
                  </a:lnTo>
                  <a:lnTo>
                    <a:pt x="62" y="181"/>
                  </a:lnTo>
                  <a:lnTo>
                    <a:pt x="78" y="177"/>
                  </a:lnTo>
                  <a:lnTo>
                    <a:pt x="92" y="172"/>
                  </a:lnTo>
                  <a:lnTo>
                    <a:pt x="105" y="167"/>
                  </a:lnTo>
                  <a:lnTo>
                    <a:pt x="117" y="163"/>
                  </a:lnTo>
                  <a:lnTo>
                    <a:pt x="127" y="158"/>
                  </a:lnTo>
                  <a:lnTo>
                    <a:pt x="135" y="151"/>
                  </a:lnTo>
                  <a:lnTo>
                    <a:pt x="142" y="145"/>
                  </a:lnTo>
                  <a:lnTo>
                    <a:pt x="148" y="138"/>
                  </a:lnTo>
                  <a:lnTo>
                    <a:pt x="151" y="130"/>
                  </a:lnTo>
                  <a:lnTo>
                    <a:pt x="155" y="123"/>
                  </a:lnTo>
                  <a:lnTo>
                    <a:pt x="155" y="115"/>
                  </a:lnTo>
                  <a:lnTo>
                    <a:pt x="155" y="107"/>
                  </a:lnTo>
                  <a:lnTo>
                    <a:pt x="154" y="98"/>
                  </a:lnTo>
                  <a:lnTo>
                    <a:pt x="174" y="94"/>
                  </a:lnTo>
                  <a:lnTo>
                    <a:pt x="194" y="91"/>
                  </a:lnTo>
                  <a:lnTo>
                    <a:pt x="213" y="87"/>
                  </a:lnTo>
                  <a:lnTo>
                    <a:pt x="231" y="83"/>
                  </a:lnTo>
                  <a:lnTo>
                    <a:pt x="248" y="79"/>
                  </a:lnTo>
                  <a:lnTo>
                    <a:pt x="264" y="74"/>
                  </a:lnTo>
                  <a:lnTo>
                    <a:pt x="280" y="69"/>
                  </a:lnTo>
                  <a:lnTo>
                    <a:pt x="294" y="65"/>
                  </a:lnTo>
                  <a:lnTo>
                    <a:pt x="306" y="58"/>
                  </a:lnTo>
                  <a:lnTo>
                    <a:pt x="317" y="52"/>
                  </a:lnTo>
                  <a:lnTo>
                    <a:pt x="327" y="45"/>
                  </a:lnTo>
                  <a:lnTo>
                    <a:pt x="337" y="39"/>
                  </a:lnTo>
                  <a:lnTo>
                    <a:pt x="345" y="31"/>
                  </a:lnTo>
                  <a:lnTo>
                    <a:pt x="354" y="25"/>
                  </a:lnTo>
                  <a:lnTo>
                    <a:pt x="361" y="20"/>
                  </a:lnTo>
                  <a:lnTo>
                    <a:pt x="371" y="16"/>
                  </a:lnTo>
                  <a:lnTo>
                    <a:pt x="378" y="11"/>
                  </a:lnTo>
                  <a:lnTo>
                    <a:pt x="387" y="8"/>
                  </a:lnTo>
                  <a:lnTo>
                    <a:pt x="394" y="5"/>
                  </a:lnTo>
                  <a:lnTo>
                    <a:pt x="402" y="3"/>
                  </a:lnTo>
                  <a:lnTo>
                    <a:pt x="408" y="1"/>
                  </a:lnTo>
                  <a:lnTo>
                    <a:pt x="415" y="0"/>
                  </a:lnTo>
                  <a:lnTo>
                    <a:pt x="421" y="0"/>
                  </a:lnTo>
                  <a:lnTo>
                    <a:pt x="428" y="2"/>
                  </a:lnTo>
                  <a:lnTo>
                    <a:pt x="433" y="3"/>
                  </a:lnTo>
                  <a:lnTo>
                    <a:pt x="438" y="5"/>
                  </a:lnTo>
                  <a:lnTo>
                    <a:pt x="442" y="8"/>
                  </a:lnTo>
                  <a:lnTo>
                    <a:pt x="446" y="12"/>
                  </a:lnTo>
                  <a:lnTo>
                    <a:pt x="449" y="17"/>
                  </a:lnTo>
                  <a:lnTo>
                    <a:pt x="453" y="23"/>
                  </a:lnTo>
                  <a:lnTo>
                    <a:pt x="456" y="28"/>
                  </a:lnTo>
                  <a:lnTo>
                    <a:pt x="459" y="36"/>
                  </a:lnTo>
                  <a:lnTo>
                    <a:pt x="448" y="56"/>
                  </a:lnTo>
                  <a:lnTo>
                    <a:pt x="437" y="75"/>
                  </a:lnTo>
                  <a:lnTo>
                    <a:pt x="424" y="92"/>
                  </a:lnTo>
                  <a:lnTo>
                    <a:pt x="412" y="110"/>
                  </a:lnTo>
                  <a:lnTo>
                    <a:pt x="398" y="126"/>
                  </a:lnTo>
                  <a:lnTo>
                    <a:pt x="382" y="141"/>
                  </a:lnTo>
                  <a:lnTo>
                    <a:pt x="366" y="156"/>
                  </a:lnTo>
                  <a:lnTo>
                    <a:pt x="350" y="170"/>
                  </a:lnTo>
                  <a:lnTo>
                    <a:pt x="331" y="181"/>
                  </a:lnTo>
                  <a:lnTo>
                    <a:pt x="313" y="193"/>
                  </a:lnTo>
                  <a:lnTo>
                    <a:pt x="293" y="204"/>
                  </a:lnTo>
                  <a:lnTo>
                    <a:pt x="272" y="213"/>
                  </a:lnTo>
                  <a:lnTo>
                    <a:pt x="250" y="222"/>
                  </a:lnTo>
                  <a:lnTo>
                    <a:pt x="227" y="230"/>
                  </a:lnTo>
                  <a:lnTo>
                    <a:pt x="204" y="237"/>
                  </a:lnTo>
                  <a:lnTo>
                    <a:pt x="180" y="243"/>
                  </a:lnTo>
                </a:path>
              </a:pathLst>
            </a:custGeom>
            <a:noFill/>
            <a:ln w="12700" cap="rnd" cmpd="sng">
              <a:solidFill>
                <a:srgbClr val="000000"/>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en-US" sz="1477" dirty="0"/>
            </a:p>
          </p:txBody>
        </p:sp>
        <p:sp>
          <p:nvSpPr>
            <p:cNvPr id="42021" name="Line 20"/>
            <p:cNvSpPr>
              <a:spLocks noChangeShapeType="1"/>
            </p:cNvSpPr>
            <p:nvPr/>
          </p:nvSpPr>
          <p:spPr bwMode="auto">
            <a:xfrm flipV="1">
              <a:off x="497" y="2524"/>
              <a:ext cx="134" cy="77"/>
            </a:xfrm>
            <a:prstGeom prst="line">
              <a:avLst/>
            </a:prstGeom>
            <a:noFill/>
            <a:ln w="12700">
              <a:solidFill>
                <a:srgbClr val="FFFFFF"/>
              </a:solidFill>
              <a:round/>
              <a:headEnd/>
              <a:tailEnd/>
            </a:ln>
            <a:extLst>
              <a:ext uri="{909E8E84-426E-40DD-AFC4-6F175D3DCCD1}">
                <a14:hiddenFill xmlns:a14="http://schemas.microsoft.com/office/drawing/2010/main">
                  <a:noFill/>
                </a14:hiddenFill>
              </a:ext>
            </a:extLst>
          </p:spPr>
          <p:txBody>
            <a:bodyPr/>
            <a:lstStyle/>
            <a:p>
              <a:endParaRPr lang="en-US" sz="1477" dirty="0"/>
            </a:p>
          </p:txBody>
        </p:sp>
        <p:sp>
          <p:nvSpPr>
            <p:cNvPr id="42022" name="Freeform 21"/>
            <p:cNvSpPr>
              <a:spLocks/>
            </p:cNvSpPr>
            <p:nvPr/>
          </p:nvSpPr>
          <p:spPr bwMode="auto">
            <a:xfrm>
              <a:off x="690" y="2370"/>
              <a:ext cx="117" cy="117"/>
            </a:xfrm>
            <a:custGeom>
              <a:avLst/>
              <a:gdLst>
                <a:gd name="T0" fmla="*/ 14 w 108"/>
                <a:gd name="T1" fmla="*/ 116 h 117"/>
                <a:gd name="T2" fmla="*/ 4 w 108"/>
                <a:gd name="T3" fmla="*/ 108 h 117"/>
                <a:gd name="T4" fmla="*/ 1 w 108"/>
                <a:gd name="T5" fmla="*/ 100 h 117"/>
                <a:gd name="T6" fmla="*/ 0 w 108"/>
                <a:gd name="T7" fmla="*/ 94 h 117"/>
                <a:gd name="T8" fmla="*/ 0 w 108"/>
                <a:gd name="T9" fmla="*/ 86 h 117"/>
                <a:gd name="T10" fmla="*/ 1 w 108"/>
                <a:gd name="T11" fmla="*/ 78 h 117"/>
                <a:gd name="T12" fmla="*/ 4 w 108"/>
                <a:gd name="T13" fmla="*/ 72 h 117"/>
                <a:gd name="T14" fmla="*/ 15 w 108"/>
                <a:gd name="T15" fmla="*/ 65 h 117"/>
                <a:gd name="T16" fmla="*/ 22 w 108"/>
                <a:gd name="T17" fmla="*/ 58 h 117"/>
                <a:gd name="T18" fmla="*/ 34 w 108"/>
                <a:gd name="T19" fmla="*/ 50 h 117"/>
                <a:gd name="T20" fmla="*/ 48 w 108"/>
                <a:gd name="T21" fmla="*/ 43 h 117"/>
                <a:gd name="T22" fmla="*/ 63 w 108"/>
                <a:gd name="T23" fmla="*/ 36 h 117"/>
                <a:gd name="T24" fmla="*/ 81 w 108"/>
                <a:gd name="T25" fmla="*/ 28 h 117"/>
                <a:gd name="T26" fmla="*/ 101 w 108"/>
                <a:gd name="T27" fmla="*/ 21 h 117"/>
                <a:gd name="T28" fmla="*/ 122 w 108"/>
                <a:gd name="T29" fmla="*/ 14 h 117"/>
                <a:gd name="T30" fmla="*/ 146 w 108"/>
                <a:gd name="T31" fmla="*/ 7 h 117"/>
                <a:gd name="T32" fmla="*/ 173 w 108"/>
                <a:gd name="T33" fmla="*/ 0 h 117"/>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108"/>
                <a:gd name="T52" fmla="*/ 0 h 117"/>
                <a:gd name="T53" fmla="*/ 108 w 108"/>
                <a:gd name="T54" fmla="*/ 117 h 117"/>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108" h="117">
                  <a:moveTo>
                    <a:pt x="8" y="116"/>
                  </a:moveTo>
                  <a:lnTo>
                    <a:pt x="4" y="108"/>
                  </a:lnTo>
                  <a:lnTo>
                    <a:pt x="1" y="100"/>
                  </a:lnTo>
                  <a:lnTo>
                    <a:pt x="0" y="94"/>
                  </a:lnTo>
                  <a:lnTo>
                    <a:pt x="0" y="86"/>
                  </a:lnTo>
                  <a:lnTo>
                    <a:pt x="1" y="78"/>
                  </a:lnTo>
                  <a:lnTo>
                    <a:pt x="4" y="72"/>
                  </a:lnTo>
                  <a:lnTo>
                    <a:pt x="9" y="65"/>
                  </a:lnTo>
                  <a:lnTo>
                    <a:pt x="14" y="58"/>
                  </a:lnTo>
                  <a:lnTo>
                    <a:pt x="21" y="50"/>
                  </a:lnTo>
                  <a:lnTo>
                    <a:pt x="30" y="43"/>
                  </a:lnTo>
                  <a:lnTo>
                    <a:pt x="39" y="36"/>
                  </a:lnTo>
                  <a:lnTo>
                    <a:pt x="50" y="28"/>
                  </a:lnTo>
                  <a:lnTo>
                    <a:pt x="62" y="21"/>
                  </a:lnTo>
                  <a:lnTo>
                    <a:pt x="76" y="14"/>
                  </a:lnTo>
                  <a:lnTo>
                    <a:pt x="90" y="7"/>
                  </a:lnTo>
                  <a:lnTo>
                    <a:pt x="107" y="0"/>
                  </a:lnTo>
                </a:path>
              </a:pathLst>
            </a:custGeom>
            <a:noFill/>
            <a:ln w="12700" cap="rnd" cmpd="sng">
              <a:solidFill>
                <a:srgbClr val="FFFFFF"/>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en-US" sz="1477" dirty="0"/>
            </a:p>
          </p:txBody>
        </p:sp>
        <p:sp>
          <p:nvSpPr>
            <p:cNvPr id="42023" name="Line 22"/>
            <p:cNvSpPr>
              <a:spLocks noChangeShapeType="1"/>
            </p:cNvSpPr>
            <p:nvPr/>
          </p:nvSpPr>
          <p:spPr bwMode="auto">
            <a:xfrm flipH="1">
              <a:off x="697" y="2948"/>
              <a:ext cx="2" cy="0"/>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12700">
                  <a:solidFill>
                    <a:srgbClr val="000000"/>
                  </a:solidFill>
                  <a:round/>
                  <a:headEnd/>
                  <a:tailEnd/>
                </a14:hiddenLine>
              </a:ext>
            </a:extLst>
          </p:spPr>
          <p:txBody>
            <a:bodyPr/>
            <a:lstStyle/>
            <a:p>
              <a:endParaRPr lang="en-US" sz="1477" dirty="0"/>
            </a:p>
          </p:txBody>
        </p:sp>
        <p:sp>
          <p:nvSpPr>
            <p:cNvPr id="42024" name="Line 23"/>
            <p:cNvSpPr>
              <a:spLocks noChangeShapeType="1"/>
            </p:cNvSpPr>
            <p:nvPr/>
          </p:nvSpPr>
          <p:spPr bwMode="auto">
            <a:xfrm>
              <a:off x="805" y="2831"/>
              <a:ext cx="0" cy="2"/>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12700">
                  <a:solidFill>
                    <a:srgbClr val="000000"/>
                  </a:solidFill>
                  <a:round/>
                  <a:headEnd/>
                  <a:tailEnd/>
                </a14:hiddenLine>
              </a:ext>
            </a:extLst>
          </p:spPr>
          <p:txBody>
            <a:bodyPr/>
            <a:lstStyle/>
            <a:p>
              <a:endParaRPr lang="en-US" sz="1477" dirty="0"/>
            </a:p>
          </p:txBody>
        </p:sp>
        <p:sp>
          <p:nvSpPr>
            <p:cNvPr id="42025" name="Freeform 24"/>
            <p:cNvSpPr>
              <a:spLocks/>
            </p:cNvSpPr>
            <p:nvPr/>
          </p:nvSpPr>
          <p:spPr bwMode="auto">
            <a:xfrm>
              <a:off x="779" y="2330"/>
              <a:ext cx="28" cy="41"/>
            </a:xfrm>
            <a:custGeom>
              <a:avLst/>
              <a:gdLst>
                <a:gd name="T0" fmla="*/ 48 w 25"/>
                <a:gd name="T1" fmla="*/ 40 h 41"/>
                <a:gd name="T2" fmla="*/ 45 w 25"/>
                <a:gd name="T3" fmla="*/ 35 h 41"/>
                <a:gd name="T4" fmla="*/ 45 w 25"/>
                <a:gd name="T5" fmla="*/ 30 h 41"/>
                <a:gd name="T6" fmla="*/ 45 w 25"/>
                <a:gd name="T7" fmla="*/ 26 h 41"/>
                <a:gd name="T8" fmla="*/ 44 w 25"/>
                <a:gd name="T9" fmla="*/ 23 h 41"/>
                <a:gd name="T10" fmla="*/ 43 w 25"/>
                <a:gd name="T11" fmla="*/ 20 h 41"/>
                <a:gd name="T12" fmla="*/ 39 w 25"/>
                <a:gd name="T13" fmla="*/ 17 h 41"/>
                <a:gd name="T14" fmla="*/ 38 w 25"/>
                <a:gd name="T15" fmla="*/ 14 h 41"/>
                <a:gd name="T16" fmla="*/ 35 w 25"/>
                <a:gd name="T17" fmla="*/ 12 h 41"/>
                <a:gd name="T18" fmla="*/ 31 w 25"/>
                <a:gd name="T19" fmla="*/ 9 h 41"/>
                <a:gd name="T20" fmla="*/ 28 w 25"/>
                <a:gd name="T21" fmla="*/ 7 h 41"/>
                <a:gd name="T22" fmla="*/ 24 w 25"/>
                <a:gd name="T23" fmla="*/ 5 h 41"/>
                <a:gd name="T24" fmla="*/ 19 w 25"/>
                <a:gd name="T25" fmla="*/ 3 h 41"/>
                <a:gd name="T26" fmla="*/ 13 w 25"/>
                <a:gd name="T27" fmla="*/ 3 h 41"/>
                <a:gd name="T28" fmla="*/ 11 w 25"/>
                <a:gd name="T29" fmla="*/ 1 h 41"/>
                <a:gd name="T30" fmla="*/ 3 w 25"/>
                <a:gd name="T31" fmla="*/ 0 h 41"/>
                <a:gd name="T32" fmla="*/ 0 w 25"/>
                <a:gd name="T33" fmla="*/ 0 h 41"/>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25"/>
                <a:gd name="T52" fmla="*/ 0 h 41"/>
                <a:gd name="T53" fmla="*/ 25 w 25"/>
                <a:gd name="T54" fmla="*/ 41 h 41"/>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25" h="41">
                  <a:moveTo>
                    <a:pt x="24" y="40"/>
                  </a:moveTo>
                  <a:lnTo>
                    <a:pt x="23" y="35"/>
                  </a:lnTo>
                  <a:lnTo>
                    <a:pt x="23" y="30"/>
                  </a:lnTo>
                  <a:lnTo>
                    <a:pt x="23" y="26"/>
                  </a:lnTo>
                  <a:lnTo>
                    <a:pt x="22" y="23"/>
                  </a:lnTo>
                  <a:lnTo>
                    <a:pt x="21" y="20"/>
                  </a:lnTo>
                  <a:lnTo>
                    <a:pt x="20" y="17"/>
                  </a:lnTo>
                  <a:lnTo>
                    <a:pt x="19" y="14"/>
                  </a:lnTo>
                  <a:lnTo>
                    <a:pt x="18" y="12"/>
                  </a:lnTo>
                  <a:lnTo>
                    <a:pt x="16" y="9"/>
                  </a:lnTo>
                  <a:lnTo>
                    <a:pt x="14" y="7"/>
                  </a:lnTo>
                  <a:lnTo>
                    <a:pt x="12" y="5"/>
                  </a:lnTo>
                  <a:lnTo>
                    <a:pt x="10" y="3"/>
                  </a:lnTo>
                  <a:lnTo>
                    <a:pt x="7" y="3"/>
                  </a:lnTo>
                  <a:lnTo>
                    <a:pt x="5" y="1"/>
                  </a:lnTo>
                  <a:lnTo>
                    <a:pt x="3" y="0"/>
                  </a:lnTo>
                  <a:lnTo>
                    <a:pt x="0" y="0"/>
                  </a:lnTo>
                </a:path>
              </a:pathLst>
            </a:custGeom>
            <a:noFill/>
            <a:ln w="12700" cap="rnd" cmpd="sng">
              <a:solidFill>
                <a:srgbClr val="FFFFFF"/>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en-US" sz="1477" dirty="0"/>
            </a:p>
          </p:txBody>
        </p:sp>
        <p:sp>
          <p:nvSpPr>
            <p:cNvPr id="42026" name="Line 25"/>
            <p:cNvSpPr>
              <a:spLocks noChangeShapeType="1"/>
            </p:cNvSpPr>
            <p:nvPr/>
          </p:nvSpPr>
          <p:spPr bwMode="auto">
            <a:xfrm flipH="1">
              <a:off x="804" y="2832"/>
              <a:ext cx="4" cy="0"/>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12700">
                  <a:solidFill>
                    <a:srgbClr val="000000"/>
                  </a:solidFill>
                  <a:round/>
                  <a:headEnd/>
                  <a:tailEnd/>
                </a14:hiddenLine>
              </a:ext>
            </a:extLst>
          </p:spPr>
          <p:txBody>
            <a:bodyPr/>
            <a:lstStyle/>
            <a:p>
              <a:endParaRPr lang="en-US" sz="1477" dirty="0"/>
            </a:p>
          </p:txBody>
        </p:sp>
        <p:sp>
          <p:nvSpPr>
            <p:cNvPr id="42027" name="Line 26"/>
            <p:cNvSpPr>
              <a:spLocks noChangeShapeType="1"/>
            </p:cNvSpPr>
            <p:nvPr/>
          </p:nvSpPr>
          <p:spPr bwMode="auto">
            <a:xfrm flipV="1">
              <a:off x="779" y="2792"/>
              <a:ext cx="0" cy="1"/>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12700">
                  <a:solidFill>
                    <a:srgbClr val="000000"/>
                  </a:solidFill>
                  <a:round/>
                  <a:headEnd/>
                  <a:tailEnd/>
                </a14:hiddenLine>
              </a:ext>
            </a:extLst>
          </p:spPr>
          <p:txBody>
            <a:bodyPr/>
            <a:lstStyle/>
            <a:p>
              <a:endParaRPr lang="en-US" sz="1477" dirty="0"/>
            </a:p>
          </p:txBody>
        </p:sp>
        <p:sp>
          <p:nvSpPr>
            <p:cNvPr id="42028" name="Freeform 27"/>
            <p:cNvSpPr>
              <a:spLocks/>
            </p:cNvSpPr>
            <p:nvPr/>
          </p:nvSpPr>
          <p:spPr bwMode="auto">
            <a:xfrm>
              <a:off x="445" y="2524"/>
              <a:ext cx="34" cy="35"/>
            </a:xfrm>
            <a:custGeom>
              <a:avLst/>
              <a:gdLst>
                <a:gd name="T0" fmla="*/ 0 w 32"/>
                <a:gd name="T1" fmla="*/ 0 h 35"/>
                <a:gd name="T2" fmla="*/ 1 w 32"/>
                <a:gd name="T3" fmla="*/ 3 h 35"/>
                <a:gd name="T4" fmla="*/ 3 w 32"/>
                <a:gd name="T5" fmla="*/ 7 h 35"/>
                <a:gd name="T6" fmla="*/ 5 w 32"/>
                <a:gd name="T7" fmla="*/ 10 h 35"/>
                <a:gd name="T8" fmla="*/ 6 w 32"/>
                <a:gd name="T9" fmla="*/ 12 h 35"/>
                <a:gd name="T10" fmla="*/ 15 w 32"/>
                <a:gd name="T11" fmla="*/ 16 h 35"/>
                <a:gd name="T12" fmla="*/ 16 w 32"/>
                <a:gd name="T13" fmla="*/ 19 h 35"/>
                <a:gd name="T14" fmla="*/ 19 w 32"/>
                <a:gd name="T15" fmla="*/ 21 h 35"/>
                <a:gd name="T16" fmla="*/ 21 w 32"/>
                <a:gd name="T17" fmla="*/ 24 h 35"/>
                <a:gd name="T18" fmla="*/ 23 w 32"/>
                <a:gd name="T19" fmla="*/ 25 h 35"/>
                <a:gd name="T20" fmla="*/ 24 w 32"/>
                <a:gd name="T21" fmla="*/ 27 h 35"/>
                <a:gd name="T22" fmla="*/ 30 w 32"/>
                <a:gd name="T23" fmla="*/ 29 h 35"/>
                <a:gd name="T24" fmla="*/ 32 w 32"/>
                <a:gd name="T25" fmla="*/ 30 h 35"/>
                <a:gd name="T26" fmla="*/ 37 w 32"/>
                <a:gd name="T27" fmla="*/ 31 h 35"/>
                <a:gd name="T28" fmla="*/ 38 w 32"/>
                <a:gd name="T29" fmla="*/ 33 h 35"/>
                <a:gd name="T30" fmla="*/ 41 w 32"/>
                <a:gd name="T31" fmla="*/ 33 h 35"/>
                <a:gd name="T32" fmla="*/ 44 w 32"/>
                <a:gd name="T33" fmla="*/ 34 h 35"/>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32"/>
                <a:gd name="T52" fmla="*/ 0 h 35"/>
                <a:gd name="T53" fmla="*/ 32 w 32"/>
                <a:gd name="T54" fmla="*/ 35 h 35"/>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32" h="35">
                  <a:moveTo>
                    <a:pt x="0" y="0"/>
                  </a:moveTo>
                  <a:lnTo>
                    <a:pt x="1" y="3"/>
                  </a:lnTo>
                  <a:lnTo>
                    <a:pt x="3" y="7"/>
                  </a:lnTo>
                  <a:lnTo>
                    <a:pt x="5" y="10"/>
                  </a:lnTo>
                  <a:lnTo>
                    <a:pt x="6" y="12"/>
                  </a:lnTo>
                  <a:lnTo>
                    <a:pt x="9" y="16"/>
                  </a:lnTo>
                  <a:lnTo>
                    <a:pt x="10" y="19"/>
                  </a:lnTo>
                  <a:lnTo>
                    <a:pt x="13" y="21"/>
                  </a:lnTo>
                  <a:lnTo>
                    <a:pt x="15" y="24"/>
                  </a:lnTo>
                  <a:lnTo>
                    <a:pt x="17" y="25"/>
                  </a:lnTo>
                  <a:lnTo>
                    <a:pt x="18" y="27"/>
                  </a:lnTo>
                  <a:lnTo>
                    <a:pt x="21" y="29"/>
                  </a:lnTo>
                  <a:lnTo>
                    <a:pt x="22" y="30"/>
                  </a:lnTo>
                  <a:lnTo>
                    <a:pt x="25" y="31"/>
                  </a:lnTo>
                  <a:lnTo>
                    <a:pt x="26" y="33"/>
                  </a:lnTo>
                  <a:lnTo>
                    <a:pt x="29" y="33"/>
                  </a:lnTo>
                  <a:lnTo>
                    <a:pt x="31" y="34"/>
                  </a:lnTo>
                </a:path>
              </a:pathLst>
            </a:custGeom>
            <a:noFill/>
            <a:ln w="12700" cap="rnd" cmpd="sng">
              <a:solidFill>
                <a:srgbClr val="FFFFFF"/>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en-US" sz="1477" dirty="0"/>
            </a:p>
          </p:txBody>
        </p:sp>
        <p:sp>
          <p:nvSpPr>
            <p:cNvPr id="42029" name="Line 28"/>
            <p:cNvSpPr>
              <a:spLocks noChangeShapeType="1"/>
            </p:cNvSpPr>
            <p:nvPr/>
          </p:nvSpPr>
          <p:spPr bwMode="auto">
            <a:xfrm>
              <a:off x="444" y="2986"/>
              <a:ext cx="2" cy="0"/>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12700">
                  <a:solidFill>
                    <a:srgbClr val="000000"/>
                  </a:solidFill>
                  <a:round/>
                  <a:headEnd/>
                  <a:tailEnd/>
                </a14:hiddenLine>
              </a:ext>
            </a:extLst>
          </p:spPr>
          <p:txBody>
            <a:bodyPr/>
            <a:lstStyle/>
            <a:p>
              <a:endParaRPr lang="en-US" sz="1477" dirty="0"/>
            </a:p>
          </p:txBody>
        </p:sp>
        <p:sp>
          <p:nvSpPr>
            <p:cNvPr id="42030" name="Line 29"/>
            <p:cNvSpPr>
              <a:spLocks noChangeShapeType="1"/>
            </p:cNvSpPr>
            <p:nvPr/>
          </p:nvSpPr>
          <p:spPr bwMode="auto">
            <a:xfrm>
              <a:off x="478" y="3019"/>
              <a:ext cx="0" cy="3"/>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12700">
                  <a:solidFill>
                    <a:srgbClr val="000000"/>
                  </a:solidFill>
                  <a:round/>
                  <a:headEnd/>
                  <a:tailEnd/>
                </a14:hiddenLine>
              </a:ext>
            </a:extLst>
          </p:spPr>
          <p:txBody>
            <a:bodyPr/>
            <a:lstStyle/>
            <a:p>
              <a:endParaRPr lang="en-US" sz="1477" dirty="0"/>
            </a:p>
          </p:txBody>
        </p:sp>
        <p:sp>
          <p:nvSpPr>
            <p:cNvPr id="42031" name="Freeform 30"/>
            <p:cNvSpPr>
              <a:spLocks/>
            </p:cNvSpPr>
            <p:nvPr/>
          </p:nvSpPr>
          <p:spPr bwMode="auto">
            <a:xfrm>
              <a:off x="446" y="2397"/>
              <a:ext cx="182" cy="95"/>
            </a:xfrm>
            <a:custGeom>
              <a:avLst/>
              <a:gdLst>
                <a:gd name="T0" fmla="*/ 0 w 168"/>
                <a:gd name="T1" fmla="*/ 94 h 95"/>
                <a:gd name="T2" fmla="*/ 22 w 168"/>
                <a:gd name="T3" fmla="*/ 93 h 95"/>
                <a:gd name="T4" fmla="*/ 44 w 168"/>
                <a:gd name="T5" fmla="*/ 91 h 95"/>
                <a:gd name="T6" fmla="*/ 65 w 168"/>
                <a:gd name="T7" fmla="*/ 89 h 95"/>
                <a:gd name="T8" fmla="*/ 86 w 168"/>
                <a:gd name="T9" fmla="*/ 87 h 95"/>
                <a:gd name="T10" fmla="*/ 103 w 168"/>
                <a:gd name="T11" fmla="*/ 85 h 95"/>
                <a:gd name="T12" fmla="*/ 121 w 168"/>
                <a:gd name="T13" fmla="*/ 83 h 95"/>
                <a:gd name="T14" fmla="*/ 139 w 168"/>
                <a:gd name="T15" fmla="*/ 79 h 95"/>
                <a:gd name="T16" fmla="*/ 155 w 168"/>
                <a:gd name="T17" fmla="*/ 77 h 95"/>
                <a:gd name="T18" fmla="*/ 168 w 168"/>
                <a:gd name="T19" fmla="*/ 72 h 95"/>
                <a:gd name="T20" fmla="*/ 182 w 168"/>
                <a:gd name="T21" fmla="*/ 69 h 95"/>
                <a:gd name="T22" fmla="*/ 196 w 168"/>
                <a:gd name="T23" fmla="*/ 65 h 95"/>
                <a:gd name="T24" fmla="*/ 209 w 168"/>
                <a:gd name="T25" fmla="*/ 61 h 95"/>
                <a:gd name="T26" fmla="*/ 216 w 168"/>
                <a:gd name="T27" fmla="*/ 56 h 95"/>
                <a:gd name="T28" fmla="*/ 226 w 168"/>
                <a:gd name="T29" fmla="*/ 52 h 95"/>
                <a:gd name="T30" fmla="*/ 235 w 168"/>
                <a:gd name="T31" fmla="*/ 47 h 95"/>
                <a:gd name="T32" fmla="*/ 245 w 168"/>
                <a:gd name="T33" fmla="*/ 43 h 95"/>
                <a:gd name="T34" fmla="*/ 249 w 168"/>
                <a:gd name="T35" fmla="*/ 38 h 95"/>
                <a:gd name="T36" fmla="*/ 255 w 168"/>
                <a:gd name="T37" fmla="*/ 33 h 95"/>
                <a:gd name="T38" fmla="*/ 258 w 168"/>
                <a:gd name="T39" fmla="*/ 28 h 95"/>
                <a:gd name="T40" fmla="*/ 264 w 168"/>
                <a:gd name="T41" fmla="*/ 22 h 95"/>
                <a:gd name="T42" fmla="*/ 267 w 168"/>
                <a:gd name="T43" fmla="*/ 17 h 95"/>
                <a:gd name="T44" fmla="*/ 270 w 168"/>
                <a:gd name="T45" fmla="*/ 12 h 95"/>
                <a:gd name="T46" fmla="*/ 270 w 168"/>
                <a:gd name="T47" fmla="*/ 5 h 95"/>
                <a:gd name="T48" fmla="*/ 270 w 168"/>
                <a:gd name="T49" fmla="*/ 0 h 95"/>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168"/>
                <a:gd name="T76" fmla="*/ 0 h 95"/>
                <a:gd name="T77" fmla="*/ 168 w 168"/>
                <a:gd name="T78" fmla="*/ 95 h 95"/>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168" h="95">
                  <a:moveTo>
                    <a:pt x="0" y="94"/>
                  </a:moveTo>
                  <a:lnTo>
                    <a:pt x="14" y="93"/>
                  </a:lnTo>
                  <a:lnTo>
                    <a:pt x="28" y="91"/>
                  </a:lnTo>
                  <a:lnTo>
                    <a:pt x="40" y="89"/>
                  </a:lnTo>
                  <a:lnTo>
                    <a:pt x="53" y="87"/>
                  </a:lnTo>
                  <a:lnTo>
                    <a:pt x="64" y="85"/>
                  </a:lnTo>
                  <a:lnTo>
                    <a:pt x="75" y="83"/>
                  </a:lnTo>
                  <a:lnTo>
                    <a:pt x="86" y="79"/>
                  </a:lnTo>
                  <a:lnTo>
                    <a:pt x="96" y="77"/>
                  </a:lnTo>
                  <a:lnTo>
                    <a:pt x="104" y="72"/>
                  </a:lnTo>
                  <a:lnTo>
                    <a:pt x="113" y="69"/>
                  </a:lnTo>
                  <a:lnTo>
                    <a:pt x="121" y="65"/>
                  </a:lnTo>
                  <a:lnTo>
                    <a:pt x="128" y="61"/>
                  </a:lnTo>
                  <a:lnTo>
                    <a:pt x="134" y="56"/>
                  </a:lnTo>
                  <a:lnTo>
                    <a:pt x="139" y="52"/>
                  </a:lnTo>
                  <a:lnTo>
                    <a:pt x="146" y="47"/>
                  </a:lnTo>
                  <a:lnTo>
                    <a:pt x="151" y="43"/>
                  </a:lnTo>
                  <a:lnTo>
                    <a:pt x="154" y="38"/>
                  </a:lnTo>
                  <a:lnTo>
                    <a:pt x="158" y="33"/>
                  </a:lnTo>
                  <a:lnTo>
                    <a:pt x="160" y="28"/>
                  </a:lnTo>
                  <a:lnTo>
                    <a:pt x="163" y="22"/>
                  </a:lnTo>
                  <a:lnTo>
                    <a:pt x="165" y="17"/>
                  </a:lnTo>
                  <a:lnTo>
                    <a:pt x="167" y="12"/>
                  </a:lnTo>
                  <a:lnTo>
                    <a:pt x="167" y="5"/>
                  </a:lnTo>
                  <a:lnTo>
                    <a:pt x="167" y="0"/>
                  </a:lnTo>
                </a:path>
              </a:pathLst>
            </a:custGeom>
            <a:noFill/>
            <a:ln w="12700" cap="rnd" cmpd="sng">
              <a:solidFill>
                <a:srgbClr val="FFFFFF"/>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en-US" sz="1477" dirty="0"/>
            </a:p>
          </p:txBody>
        </p:sp>
        <p:sp>
          <p:nvSpPr>
            <p:cNvPr id="42032" name="Line 31"/>
            <p:cNvSpPr>
              <a:spLocks noChangeShapeType="1"/>
            </p:cNvSpPr>
            <p:nvPr/>
          </p:nvSpPr>
          <p:spPr bwMode="auto">
            <a:xfrm flipV="1">
              <a:off x="446" y="2952"/>
              <a:ext cx="0" cy="2"/>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12700">
                  <a:solidFill>
                    <a:srgbClr val="000000"/>
                  </a:solidFill>
                  <a:round/>
                  <a:headEnd/>
                  <a:tailEnd/>
                </a14:hiddenLine>
              </a:ext>
            </a:extLst>
          </p:spPr>
          <p:txBody>
            <a:bodyPr/>
            <a:lstStyle/>
            <a:p>
              <a:endParaRPr lang="en-US" sz="1477" dirty="0"/>
            </a:p>
          </p:txBody>
        </p:sp>
        <p:sp>
          <p:nvSpPr>
            <p:cNvPr id="42033" name="Line 32"/>
            <p:cNvSpPr>
              <a:spLocks noChangeShapeType="1"/>
            </p:cNvSpPr>
            <p:nvPr/>
          </p:nvSpPr>
          <p:spPr bwMode="auto">
            <a:xfrm>
              <a:off x="627" y="2859"/>
              <a:ext cx="1" cy="0"/>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12700">
                  <a:solidFill>
                    <a:srgbClr val="000000"/>
                  </a:solidFill>
                  <a:round/>
                  <a:headEnd/>
                  <a:tailEnd/>
                </a14:hiddenLine>
              </a:ext>
            </a:extLst>
          </p:spPr>
          <p:txBody>
            <a:bodyPr/>
            <a:lstStyle/>
            <a:p>
              <a:endParaRPr lang="en-US" sz="1477" dirty="0"/>
            </a:p>
          </p:txBody>
        </p:sp>
        <p:sp>
          <p:nvSpPr>
            <p:cNvPr id="42034" name="Freeform 33"/>
            <p:cNvSpPr>
              <a:spLocks/>
            </p:cNvSpPr>
            <p:nvPr/>
          </p:nvSpPr>
          <p:spPr bwMode="auto">
            <a:xfrm>
              <a:off x="648" y="2314"/>
              <a:ext cx="273" cy="201"/>
            </a:xfrm>
            <a:custGeom>
              <a:avLst/>
              <a:gdLst>
                <a:gd name="T0" fmla="*/ 407 w 252"/>
                <a:gd name="T1" fmla="*/ 0 h 201"/>
                <a:gd name="T2" fmla="*/ 398 w 252"/>
                <a:gd name="T3" fmla="*/ 10 h 201"/>
                <a:gd name="T4" fmla="*/ 390 w 252"/>
                <a:gd name="T5" fmla="*/ 19 h 201"/>
                <a:gd name="T6" fmla="*/ 380 w 252"/>
                <a:gd name="T7" fmla="*/ 28 h 201"/>
                <a:gd name="T8" fmla="*/ 368 w 252"/>
                <a:gd name="T9" fmla="*/ 37 h 201"/>
                <a:gd name="T10" fmla="*/ 362 w 252"/>
                <a:gd name="T11" fmla="*/ 46 h 201"/>
                <a:gd name="T12" fmla="*/ 348 w 252"/>
                <a:gd name="T13" fmla="*/ 56 h 201"/>
                <a:gd name="T14" fmla="*/ 336 w 252"/>
                <a:gd name="T15" fmla="*/ 65 h 201"/>
                <a:gd name="T16" fmla="*/ 325 w 252"/>
                <a:gd name="T17" fmla="*/ 74 h 201"/>
                <a:gd name="T18" fmla="*/ 311 w 252"/>
                <a:gd name="T19" fmla="*/ 83 h 201"/>
                <a:gd name="T20" fmla="*/ 297 w 252"/>
                <a:gd name="T21" fmla="*/ 92 h 201"/>
                <a:gd name="T22" fmla="*/ 285 w 252"/>
                <a:gd name="T23" fmla="*/ 100 h 201"/>
                <a:gd name="T24" fmla="*/ 271 w 252"/>
                <a:gd name="T25" fmla="*/ 109 h 201"/>
                <a:gd name="T26" fmla="*/ 253 w 252"/>
                <a:gd name="T27" fmla="*/ 117 h 201"/>
                <a:gd name="T28" fmla="*/ 238 w 252"/>
                <a:gd name="T29" fmla="*/ 126 h 201"/>
                <a:gd name="T30" fmla="*/ 219 w 252"/>
                <a:gd name="T31" fmla="*/ 134 h 201"/>
                <a:gd name="T32" fmla="*/ 203 w 252"/>
                <a:gd name="T33" fmla="*/ 143 h 201"/>
                <a:gd name="T34" fmla="*/ 181 w 252"/>
                <a:gd name="T35" fmla="*/ 151 h 201"/>
                <a:gd name="T36" fmla="*/ 158 w 252"/>
                <a:gd name="T37" fmla="*/ 158 h 201"/>
                <a:gd name="T38" fmla="*/ 137 w 252"/>
                <a:gd name="T39" fmla="*/ 166 h 201"/>
                <a:gd name="T40" fmla="*/ 110 w 252"/>
                <a:gd name="T41" fmla="*/ 172 h 201"/>
                <a:gd name="T42" fmla="*/ 85 w 252"/>
                <a:gd name="T43" fmla="*/ 180 h 201"/>
                <a:gd name="T44" fmla="*/ 58 w 252"/>
                <a:gd name="T45" fmla="*/ 187 h 201"/>
                <a:gd name="T46" fmla="*/ 30 w 252"/>
                <a:gd name="T47" fmla="*/ 193 h 201"/>
                <a:gd name="T48" fmla="*/ 0 w 252"/>
                <a:gd name="T49" fmla="*/ 200 h 201"/>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252"/>
                <a:gd name="T76" fmla="*/ 0 h 201"/>
                <a:gd name="T77" fmla="*/ 252 w 252"/>
                <a:gd name="T78" fmla="*/ 201 h 201"/>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252" h="201">
                  <a:moveTo>
                    <a:pt x="251" y="0"/>
                  </a:moveTo>
                  <a:lnTo>
                    <a:pt x="246" y="10"/>
                  </a:lnTo>
                  <a:lnTo>
                    <a:pt x="240" y="19"/>
                  </a:lnTo>
                  <a:lnTo>
                    <a:pt x="235" y="28"/>
                  </a:lnTo>
                  <a:lnTo>
                    <a:pt x="228" y="37"/>
                  </a:lnTo>
                  <a:lnTo>
                    <a:pt x="223" y="46"/>
                  </a:lnTo>
                  <a:lnTo>
                    <a:pt x="215" y="56"/>
                  </a:lnTo>
                  <a:lnTo>
                    <a:pt x="208" y="65"/>
                  </a:lnTo>
                  <a:lnTo>
                    <a:pt x="201" y="74"/>
                  </a:lnTo>
                  <a:lnTo>
                    <a:pt x="193" y="83"/>
                  </a:lnTo>
                  <a:lnTo>
                    <a:pt x="184" y="92"/>
                  </a:lnTo>
                  <a:lnTo>
                    <a:pt x="176" y="100"/>
                  </a:lnTo>
                  <a:lnTo>
                    <a:pt x="168" y="109"/>
                  </a:lnTo>
                  <a:lnTo>
                    <a:pt x="157" y="117"/>
                  </a:lnTo>
                  <a:lnTo>
                    <a:pt x="148" y="126"/>
                  </a:lnTo>
                  <a:lnTo>
                    <a:pt x="136" y="134"/>
                  </a:lnTo>
                  <a:lnTo>
                    <a:pt x="126" y="143"/>
                  </a:lnTo>
                  <a:lnTo>
                    <a:pt x="112" y="151"/>
                  </a:lnTo>
                  <a:lnTo>
                    <a:pt x="98" y="158"/>
                  </a:lnTo>
                  <a:lnTo>
                    <a:pt x="84" y="166"/>
                  </a:lnTo>
                  <a:lnTo>
                    <a:pt x="68" y="172"/>
                  </a:lnTo>
                  <a:lnTo>
                    <a:pt x="52" y="180"/>
                  </a:lnTo>
                  <a:lnTo>
                    <a:pt x="36" y="187"/>
                  </a:lnTo>
                  <a:lnTo>
                    <a:pt x="18" y="193"/>
                  </a:lnTo>
                  <a:lnTo>
                    <a:pt x="0" y="200"/>
                  </a:lnTo>
                </a:path>
              </a:pathLst>
            </a:custGeom>
            <a:noFill/>
            <a:ln w="12700" cap="rnd" cmpd="sng">
              <a:solidFill>
                <a:srgbClr val="FFFFFF"/>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en-US" sz="1477" dirty="0"/>
            </a:p>
          </p:txBody>
        </p:sp>
        <p:sp>
          <p:nvSpPr>
            <p:cNvPr id="42035" name="Line 34"/>
            <p:cNvSpPr>
              <a:spLocks noChangeShapeType="1"/>
            </p:cNvSpPr>
            <p:nvPr/>
          </p:nvSpPr>
          <p:spPr bwMode="auto">
            <a:xfrm>
              <a:off x="919" y="2776"/>
              <a:ext cx="2" cy="0"/>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12700">
                  <a:solidFill>
                    <a:srgbClr val="000000"/>
                  </a:solidFill>
                  <a:round/>
                  <a:headEnd/>
                  <a:tailEnd/>
                </a14:hiddenLine>
              </a:ext>
            </a:extLst>
          </p:spPr>
          <p:txBody>
            <a:bodyPr/>
            <a:lstStyle/>
            <a:p>
              <a:endParaRPr lang="en-US" sz="1477" dirty="0"/>
            </a:p>
          </p:txBody>
        </p:sp>
        <p:sp>
          <p:nvSpPr>
            <p:cNvPr id="42036" name="Line 35"/>
            <p:cNvSpPr>
              <a:spLocks noChangeShapeType="1"/>
            </p:cNvSpPr>
            <p:nvPr/>
          </p:nvSpPr>
          <p:spPr bwMode="auto">
            <a:xfrm flipV="1">
              <a:off x="648" y="2975"/>
              <a:ext cx="0" cy="2"/>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12700">
                  <a:solidFill>
                    <a:srgbClr val="000000"/>
                  </a:solidFill>
                  <a:round/>
                  <a:headEnd/>
                  <a:tailEnd/>
                </a14:hiddenLine>
              </a:ext>
            </a:extLst>
          </p:spPr>
          <p:txBody>
            <a:bodyPr/>
            <a:lstStyle/>
            <a:p>
              <a:endParaRPr lang="en-US" sz="1477" dirty="0"/>
            </a:p>
          </p:txBody>
        </p:sp>
        <p:sp>
          <p:nvSpPr>
            <p:cNvPr id="42037" name="Freeform 36"/>
            <p:cNvSpPr>
              <a:spLocks/>
            </p:cNvSpPr>
            <p:nvPr/>
          </p:nvSpPr>
          <p:spPr bwMode="auto">
            <a:xfrm>
              <a:off x="662" y="2374"/>
              <a:ext cx="15" cy="13"/>
            </a:xfrm>
            <a:custGeom>
              <a:avLst/>
              <a:gdLst>
                <a:gd name="T0" fmla="*/ 28 w 13"/>
                <a:gd name="T1" fmla="*/ 6 h 13"/>
                <a:gd name="T2" fmla="*/ 27 w 13"/>
                <a:gd name="T3" fmla="*/ 10 h 13"/>
                <a:gd name="T4" fmla="*/ 21 w 13"/>
                <a:gd name="T5" fmla="*/ 11 h 13"/>
                <a:gd name="T6" fmla="*/ 14 w 13"/>
                <a:gd name="T7" fmla="*/ 12 h 13"/>
                <a:gd name="T8" fmla="*/ 2 w 13"/>
                <a:gd name="T9" fmla="*/ 11 h 13"/>
                <a:gd name="T10" fmla="*/ 1 w 13"/>
                <a:gd name="T11" fmla="*/ 10 h 13"/>
                <a:gd name="T12" fmla="*/ 0 w 13"/>
                <a:gd name="T13" fmla="*/ 6 h 13"/>
                <a:gd name="T14" fmla="*/ 1 w 13"/>
                <a:gd name="T15" fmla="*/ 3 h 13"/>
                <a:gd name="T16" fmla="*/ 2 w 13"/>
                <a:gd name="T17" fmla="*/ 1 h 13"/>
                <a:gd name="T18" fmla="*/ 14 w 13"/>
                <a:gd name="T19" fmla="*/ 0 h 13"/>
                <a:gd name="T20" fmla="*/ 21 w 13"/>
                <a:gd name="T21" fmla="*/ 1 h 13"/>
                <a:gd name="T22" fmla="*/ 27 w 13"/>
                <a:gd name="T23" fmla="*/ 3 h 13"/>
                <a:gd name="T24" fmla="*/ 28 w 13"/>
                <a:gd name="T25" fmla="*/ 6 h 13"/>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13"/>
                <a:gd name="T40" fmla="*/ 0 h 13"/>
                <a:gd name="T41" fmla="*/ 13 w 13"/>
                <a:gd name="T42" fmla="*/ 13 h 13"/>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13" h="13">
                  <a:moveTo>
                    <a:pt x="12" y="6"/>
                  </a:moveTo>
                  <a:lnTo>
                    <a:pt x="11" y="10"/>
                  </a:lnTo>
                  <a:lnTo>
                    <a:pt x="9" y="11"/>
                  </a:lnTo>
                  <a:lnTo>
                    <a:pt x="6" y="12"/>
                  </a:lnTo>
                  <a:lnTo>
                    <a:pt x="2" y="11"/>
                  </a:lnTo>
                  <a:lnTo>
                    <a:pt x="1" y="10"/>
                  </a:lnTo>
                  <a:lnTo>
                    <a:pt x="0" y="6"/>
                  </a:lnTo>
                  <a:lnTo>
                    <a:pt x="1" y="3"/>
                  </a:lnTo>
                  <a:lnTo>
                    <a:pt x="2" y="1"/>
                  </a:lnTo>
                  <a:lnTo>
                    <a:pt x="6" y="0"/>
                  </a:lnTo>
                  <a:lnTo>
                    <a:pt x="9" y="1"/>
                  </a:lnTo>
                  <a:lnTo>
                    <a:pt x="11" y="3"/>
                  </a:lnTo>
                  <a:lnTo>
                    <a:pt x="12" y="6"/>
                  </a:lnTo>
                </a:path>
              </a:pathLst>
            </a:custGeom>
            <a:solidFill>
              <a:srgbClr val="000000"/>
            </a:solidFill>
            <a:ln w="12700" cap="rnd" cmpd="sng">
              <a:solidFill>
                <a:srgbClr val="FFFFFF"/>
              </a:solidFill>
              <a:prstDash val="solid"/>
              <a:round/>
              <a:headEnd type="none" w="med" len="med"/>
              <a:tailEnd type="none" w="med" len="med"/>
            </a:ln>
          </p:spPr>
          <p:txBody>
            <a:bodyPr/>
            <a:lstStyle/>
            <a:p>
              <a:endParaRPr lang="en-US" sz="1477" dirty="0"/>
            </a:p>
          </p:txBody>
        </p:sp>
        <p:sp>
          <p:nvSpPr>
            <p:cNvPr id="42038" name="Freeform 37"/>
            <p:cNvSpPr>
              <a:spLocks/>
            </p:cNvSpPr>
            <p:nvPr/>
          </p:nvSpPr>
          <p:spPr bwMode="auto">
            <a:xfrm>
              <a:off x="662" y="2374"/>
              <a:ext cx="15" cy="13"/>
            </a:xfrm>
            <a:custGeom>
              <a:avLst/>
              <a:gdLst>
                <a:gd name="T0" fmla="*/ 28 w 13"/>
                <a:gd name="T1" fmla="*/ 6 h 13"/>
                <a:gd name="T2" fmla="*/ 27 w 13"/>
                <a:gd name="T3" fmla="*/ 10 h 13"/>
                <a:gd name="T4" fmla="*/ 21 w 13"/>
                <a:gd name="T5" fmla="*/ 11 h 13"/>
                <a:gd name="T6" fmla="*/ 14 w 13"/>
                <a:gd name="T7" fmla="*/ 12 h 13"/>
                <a:gd name="T8" fmla="*/ 2 w 13"/>
                <a:gd name="T9" fmla="*/ 11 h 13"/>
                <a:gd name="T10" fmla="*/ 1 w 13"/>
                <a:gd name="T11" fmla="*/ 10 h 13"/>
                <a:gd name="T12" fmla="*/ 0 w 13"/>
                <a:gd name="T13" fmla="*/ 6 h 13"/>
                <a:gd name="T14" fmla="*/ 1 w 13"/>
                <a:gd name="T15" fmla="*/ 3 h 13"/>
                <a:gd name="T16" fmla="*/ 2 w 13"/>
                <a:gd name="T17" fmla="*/ 1 h 13"/>
                <a:gd name="T18" fmla="*/ 14 w 13"/>
                <a:gd name="T19" fmla="*/ 0 h 13"/>
                <a:gd name="T20" fmla="*/ 21 w 13"/>
                <a:gd name="T21" fmla="*/ 1 h 13"/>
                <a:gd name="T22" fmla="*/ 27 w 13"/>
                <a:gd name="T23" fmla="*/ 3 h 13"/>
                <a:gd name="T24" fmla="*/ 28 w 13"/>
                <a:gd name="T25" fmla="*/ 6 h 13"/>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13"/>
                <a:gd name="T40" fmla="*/ 0 h 13"/>
                <a:gd name="T41" fmla="*/ 13 w 13"/>
                <a:gd name="T42" fmla="*/ 13 h 13"/>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13" h="13">
                  <a:moveTo>
                    <a:pt x="12" y="6"/>
                  </a:moveTo>
                  <a:lnTo>
                    <a:pt x="11" y="10"/>
                  </a:lnTo>
                  <a:lnTo>
                    <a:pt x="9" y="11"/>
                  </a:lnTo>
                  <a:lnTo>
                    <a:pt x="6" y="12"/>
                  </a:lnTo>
                  <a:lnTo>
                    <a:pt x="2" y="11"/>
                  </a:lnTo>
                  <a:lnTo>
                    <a:pt x="1" y="10"/>
                  </a:lnTo>
                  <a:lnTo>
                    <a:pt x="0" y="6"/>
                  </a:lnTo>
                  <a:lnTo>
                    <a:pt x="1" y="3"/>
                  </a:lnTo>
                  <a:lnTo>
                    <a:pt x="2" y="1"/>
                  </a:lnTo>
                  <a:lnTo>
                    <a:pt x="6" y="0"/>
                  </a:lnTo>
                  <a:lnTo>
                    <a:pt x="9" y="1"/>
                  </a:lnTo>
                  <a:lnTo>
                    <a:pt x="11" y="3"/>
                  </a:lnTo>
                  <a:lnTo>
                    <a:pt x="12" y="6"/>
                  </a:lnTo>
                </a:path>
              </a:pathLst>
            </a:custGeom>
            <a:noFill/>
            <a:ln w="12700" cap="rnd" cmpd="sng">
              <a:solidFill>
                <a:srgbClr val="FFFFFF"/>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en-US" sz="1477" dirty="0"/>
            </a:p>
          </p:txBody>
        </p:sp>
        <p:sp>
          <p:nvSpPr>
            <p:cNvPr id="42039" name="Freeform 38"/>
            <p:cNvSpPr>
              <a:spLocks/>
            </p:cNvSpPr>
            <p:nvPr/>
          </p:nvSpPr>
          <p:spPr bwMode="auto">
            <a:xfrm>
              <a:off x="631" y="2378"/>
              <a:ext cx="14" cy="13"/>
            </a:xfrm>
            <a:custGeom>
              <a:avLst/>
              <a:gdLst>
                <a:gd name="T0" fmla="*/ 18 w 13"/>
                <a:gd name="T1" fmla="*/ 6 h 13"/>
                <a:gd name="T2" fmla="*/ 16 w 13"/>
                <a:gd name="T3" fmla="*/ 10 h 13"/>
                <a:gd name="T4" fmla="*/ 15 w 13"/>
                <a:gd name="T5" fmla="*/ 11 h 13"/>
                <a:gd name="T6" fmla="*/ 5 w 13"/>
                <a:gd name="T7" fmla="*/ 12 h 13"/>
                <a:gd name="T8" fmla="*/ 2 w 13"/>
                <a:gd name="T9" fmla="*/ 11 h 13"/>
                <a:gd name="T10" fmla="*/ 1 w 13"/>
                <a:gd name="T11" fmla="*/ 10 h 13"/>
                <a:gd name="T12" fmla="*/ 0 w 13"/>
                <a:gd name="T13" fmla="*/ 6 h 13"/>
                <a:gd name="T14" fmla="*/ 1 w 13"/>
                <a:gd name="T15" fmla="*/ 3 h 13"/>
                <a:gd name="T16" fmla="*/ 2 w 13"/>
                <a:gd name="T17" fmla="*/ 1 h 13"/>
                <a:gd name="T18" fmla="*/ 5 w 13"/>
                <a:gd name="T19" fmla="*/ 0 h 13"/>
                <a:gd name="T20" fmla="*/ 15 w 13"/>
                <a:gd name="T21" fmla="*/ 1 h 13"/>
                <a:gd name="T22" fmla="*/ 16 w 13"/>
                <a:gd name="T23" fmla="*/ 3 h 13"/>
                <a:gd name="T24" fmla="*/ 18 w 13"/>
                <a:gd name="T25" fmla="*/ 6 h 13"/>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13"/>
                <a:gd name="T40" fmla="*/ 0 h 13"/>
                <a:gd name="T41" fmla="*/ 13 w 13"/>
                <a:gd name="T42" fmla="*/ 13 h 13"/>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13" h="13">
                  <a:moveTo>
                    <a:pt x="12" y="6"/>
                  </a:moveTo>
                  <a:lnTo>
                    <a:pt x="10" y="10"/>
                  </a:lnTo>
                  <a:lnTo>
                    <a:pt x="9" y="11"/>
                  </a:lnTo>
                  <a:lnTo>
                    <a:pt x="5" y="12"/>
                  </a:lnTo>
                  <a:lnTo>
                    <a:pt x="2" y="11"/>
                  </a:lnTo>
                  <a:lnTo>
                    <a:pt x="1" y="10"/>
                  </a:lnTo>
                  <a:lnTo>
                    <a:pt x="0" y="6"/>
                  </a:lnTo>
                  <a:lnTo>
                    <a:pt x="1" y="3"/>
                  </a:lnTo>
                  <a:lnTo>
                    <a:pt x="2" y="1"/>
                  </a:lnTo>
                  <a:lnTo>
                    <a:pt x="5" y="0"/>
                  </a:lnTo>
                  <a:lnTo>
                    <a:pt x="9" y="1"/>
                  </a:lnTo>
                  <a:lnTo>
                    <a:pt x="10" y="3"/>
                  </a:lnTo>
                  <a:lnTo>
                    <a:pt x="12" y="6"/>
                  </a:lnTo>
                </a:path>
              </a:pathLst>
            </a:custGeom>
            <a:solidFill>
              <a:srgbClr val="000000"/>
            </a:solidFill>
            <a:ln w="12700" cap="rnd" cmpd="sng">
              <a:solidFill>
                <a:srgbClr val="FFFFFF"/>
              </a:solidFill>
              <a:prstDash val="solid"/>
              <a:round/>
              <a:headEnd type="none" w="med" len="med"/>
              <a:tailEnd type="none" w="med" len="med"/>
            </a:ln>
          </p:spPr>
          <p:txBody>
            <a:bodyPr/>
            <a:lstStyle/>
            <a:p>
              <a:endParaRPr lang="en-US" sz="1477" dirty="0"/>
            </a:p>
          </p:txBody>
        </p:sp>
        <p:sp>
          <p:nvSpPr>
            <p:cNvPr id="42040" name="Freeform 39"/>
            <p:cNvSpPr>
              <a:spLocks/>
            </p:cNvSpPr>
            <p:nvPr/>
          </p:nvSpPr>
          <p:spPr bwMode="auto">
            <a:xfrm>
              <a:off x="631" y="2378"/>
              <a:ext cx="14" cy="13"/>
            </a:xfrm>
            <a:custGeom>
              <a:avLst/>
              <a:gdLst>
                <a:gd name="T0" fmla="*/ 18 w 13"/>
                <a:gd name="T1" fmla="*/ 6 h 13"/>
                <a:gd name="T2" fmla="*/ 16 w 13"/>
                <a:gd name="T3" fmla="*/ 10 h 13"/>
                <a:gd name="T4" fmla="*/ 15 w 13"/>
                <a:gd name="T5" fmla="*/ 11 h 13"/>
                <a:gd name="T6" fmla="*/ 5 w 13"/>
                <a:gd name="T7" fmla="*/ 12 h 13"/>
                <a:gd name="T8" fmla="*/ 2 w 13"/>
                <a:gd name="T9" fmla="*/ 11 h 13"/>
                <a:gd name="T10" fmla="*/ 1 w 13"/>
                <a:gd name="T11" fmla="*/ 10 h 13"/>
                <a:gd name="T12" fmla="*/ 0 w 13"/>
                <a:gd name="T13" fmla="*/ 6 h 13"/>
                <a:gd name="T14" fmla="*/ 1 w 13"/>
                <a:gd name="T15" fmla="*/ 3 h 13"/>
                <a:gd name="T16" fmla="*/ 2 w 13"/>
                <a:gd name="T17" fmla="*/ 1 h 13"/>
                <a:gd name="T18" fmla="*/ 5 w 13"/>
                <a:gd name="T19" fmla="*/ 0 h 13"/>
                <a:gd name="T20" fmla="*/ 15 w 13"/>
                <a:gd name="T21" fmla="*/ 1 h 13"/>
                <a:gd name="T22" fmla="*/ 16 w 13"/>
                <a:gd name="T23" fmla="*/ 3 h 13"/>
                <a:gd name="T24" fmla="*/ 18 w 13"/>
                <a:gd name="T25" fmla="*/ 6 h 13"/>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13"/>
                <a:gd name="T40" fmla="*/ 0 h 13"/>
                <a:gd name="T41" fmla="*/ 13 w 13"/>
                <a:gd name="T42" fmla="*/ 13 h 13"/>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13" h="13">
                  <a:moveTo>
                    <a:pt x="12" y="6"/>
                  </a:moveTo>
                  <a:lnTo>
                    <a:pt x="10" y="10"/>
                  </a:lnTo>
                  <a:lnTo>
                    <a:pt x="9" y="11"/>
                  </a:lnTo>
                  <a:lnTo>
                    <a:pt x="5" y="12"/>
                  </a:lnTo>
                  <a:lnTo>
                    <a:pt x="2" y="11"/>
                  </a:lnTo>
                  <a:lnTo>
                    <a:pt x="1" y="10"/>
                  </a:lnTo>
                  <a:lnTo>
                    <a:pt x="0" y="6"/>
                  </a:lnTo>
                  <a:lnTo>
                    <a:pt x="1" y="3"/>
                  </a:lnTo>
                  <a:lnTo>
                    <a:pt x="2" y="1"/>
                  </a:lnTo>
                  <a:lnTo>
                    <a:pt x="5" y="0"/>
                  </a:lnTo>
                  <a:lnTo>
                    <a:pt x="9" y="1"/>
                  </a:lnTo>
                  <a:lnTo>
                    <a:pt x="10" y="3"/>
                  </a:lnTo>
                  <a:lnTo>
                    <a:pt x="12" y="6"/>
                  </a:lnTo>
                </a:path>
              </a:pathLst>
            </a:custGeom>
            <a:noFill/>
            <a:ln w="12700" cap="rnd" cmpd="sng">
              <a:solidFill>
                <a:srgbClr val="FFFFFF"/>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en-US" sz="1477" dirty="0"/>
            </a:p>
          </p:txBody>
        </p:sp>
        <p:sp>
          <p:nvSpPr>
            <p:cNvPr id="42041" name="Freeform 40"/>
            <p:cNvSpPr>
              <a:spLocks/>
            </p:cNvSpPr>
            <p:nvPr/>
          </p:nvSpPr>
          <p:spPr bwMode="auto">
            <a:xfrm>
              <a:off x="450" y="2477"/>
              <a:ext cx="4" cy="6"/>
            </a:xfrm>
            <a:custGeom>
              <a:avLst/>
              <a:gdLst>
                <a:gd name="T0" fmla="*/ 3 w 4"/>
                <a:gd name="T1" fmla="*/ 3 h 6"/>
                <a:gd name="T2" fmla="*/ 3 w 4"/>
                <a:gd name="T3" fmla="*/ 4 h 6"/>
                <a:gd name="T4" fmla="*/ 1 w 4"/>
                <a:gd name="T5" fmla="*/ 5 h 6"/>
                <a:gd name="T6" fmla="*/ 1 w 4"/>
                <a:gd name="T7" fmla="*/ 4 h 6"/>
                <a:gd name="T8" fmla="*/ 0 w 4"/>
                <a:gd name="T9" fmla="*/ 3 h 6"/>
                <a:gd name="T10" fmla="*/ 0 w 4"/>
                <a:gd name="T11" fmla="*/ 1 h 6"/>
                <a:gd name="T12" fmla="*/ 1 w 4"/>
                <a:gd name="T13" fmla="*/ 0 h 6"/>
                <a:gd name="T14" fmla="*/ 3 w 4"/>
                <a:gd name="T15" fmla="*/ 1 h 6"/>
                <a:gd name="T16" fmla="*/ 3 w 4"/>
                <a:gd name="T17" fmla="*/ 3 h 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4"/>
                <a:gd name="T28" fmla="*/ 0 h 6"/>
                <a:gd name="T29" fmla="*/ 4 w 4"/>
                <a:gd name="T30" fmla="*/ 6 h 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4" h="6">
                  <a:moveTo>
                    <a:pt x="3" y="3"/>
                  </a:moveTo>
                  <a:lnTo>
                    <a:pt x="3" y="4"/>
                  </a:lnTo>
                  <a:lnTo>
                    <a:pt x="1" y="5"/>
                  </a:lnTo>
                  <a:lnTo>
                    <a:pt x="1" y="4"/>
                  </a:lnTo>
                  <a:lnTo>
                    <a:pt x="0" y="3"/>
                  </a:lnTo>
                  <a:lnTo>
                    <a:pt x="0" y="1"/>
                  </a:lnTo>
                  <a:lnTo>
                    <a:pt x="1" y="0"/>
                  </a:lnTo>
                  <a:lnTo>
                    <a:pt x="3" y="1"/>
                  </a:lnTo>
                  <a:lnTo>
                    <a:pt x="3" y="3"/>
                  </a:lnTo>
                </a:path>
              </a:pathLst>
            </a:custGeom>
            <a:solidFill>
              <a:srgbClr val="000000"/>
            </a:solidFill>
            <a:ln w="12700" cap="rnd" cmpd="sng">
              <a:solidFill>
                <a:srgbClr val="FFFFFF"/>
              </a:solidFill>
              <a:prstDash val="solid"/>
              <a:round/>
              <a:headEnd type="none" w="med" len="med"/>
              <a:tailEnd type="none" w="med" len="med"/>
            </a:ln>
          </p:spPr>
          <p:txBody>
            <a:bodyPr/>
            <a:lstStyle/>
            <a:p>
              <a:endParaRPr lang="en-US" sz="1477" dirty="0"/>
            </a:p>
          </p:txBody>
        </p:sp>
        <p:sp>
          <p:nvSpPr>
            <p:cNvPr id="42042" name="Freeform 41"/>
            <p:cNvSpPr>
              <a:spLocks/>
            </p:cNvSpPr>
            <p:nvPr/>
          </p:nvSpPr>
          <p:spPr bwMode="auto">
            <a:xfrm>
              <a:off x="450" y="2477"/>
              <a:ext cx="4" cy="6"/>
            </a:xfrm>
            <a:custGeom>
              <a:avLst/>
              <a:gdLst>
                <a:gd name="T0" fmla="*/ 3 w 4"/>
                <a:gd name="T1" fmla="*/ 3 h 6"/>
                <a:gd name="T2" fmla="*/ 3 w 4"/>
                <a:gd name="T3" fmla="*/ 4 h 6"/>
                <a:gd name="T4" fmla="*/ 1 w 4"/>
                <a:gd name="T5" fmla="*/ 5 h 6"/>
                <a:gd name="T6" fmla="*/ 1 w 4"/>
                <a:gd name="T7" fmla="*/ 4 h 6"/>
                <a:gd name="T8" fmla="*/ 0 w 4"/>
                <a:gd name="T9" fmla="*/ 3 h 6"/>
                <a:gd name="T10" fmla="*/ 0 w 4"/>
                <a:gd name="T11" fmla="*/ 1 h 6"/>
                <a:gd name="T12" fmla="*/ 1 w 4"/>
                <a:gd name="T13" fmla="*/ 0 h 6"/>
                <a:gd name="T14" fmla="*/ 3 w 4"/>
                <a:gd name="T15" fmla="*/ 1 h 6"/>
                <a:gd name="T16" fmla="*/ 3 w 4"/>
                <a:gd name="T17" fmla="*/ 3 h 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4"/>
                <a:gd name="T28" fmla="*/ 0 h 6"/>
                <a:gd name="T29" fmla="*/ 4 w 4"/>
                <a:gd name="T30" fmla="*/ 6 h 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4" h="6">
                  <a:moveTo>
                    <a:pt x="3" y="3"/>
                  </a:moveTo>
                  <a:lnTo>
                    <a:pt x="3" y="4"/>
                  </a:lnTo>
                  <a:lnTo>
                    <a:pt x="1" y="5"/>
                  </a:lnTo>
                  <a:lnTo>
                    <a:pt x="1" y="4"/>
                  </a:lnTo>
                  <a:lnTo>
                    <a:pt x="0" y="3"/>
                  </a:lnTo>
                  <a:lnTo>
                    <a:pt x="0" y="1"/>
                  </a:lnTo>
                  <a:lnTo>
                    <a:pt x="1" y="0"/>
                  </a:lnTo>
                  <a:lnTo>
                    <a:pt x="3" y="1"/>
                  </a:lnTo>
                  <a:lnTo>
                    <a:pt x="3" y="3"/>
                  </a:lnTo>
                </a:path>
              </a:pathLst>
            </a:custGeom>
            <a:noFill/>
            <a:ln w="12700" cap="rnd" cmpd="sng">
              <a:solidFill>
                <a:srgbClr val="FFFFFF"/>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en-US" sz="1477" dirty="0"/>
            </a:p>
          </p:txBody>
        </p:sp>
        <p:sp>
          <p:nvSpPr>
            <p:cNvPr id="42043" name="Freeform 42"/>
            <p:cNvSpPr>
              <a:spLocks/>
            </p:cNvSpPr>
            <p:nvPr/>
          </p:nvSpPr>
          <p:spPr bwMode="auto">
            <a:xfrm>
              <a:off x="464" y="2476"/>
              <a:ext cx="9" cy="6"/>
            </a:xfrm>
            <a:custGeom>
              <a:avLst/>
              <a:gdLst>
                <a:gd name="T0" fmla="*/ 14 w 8"/>
                <a:gd name="T1" fmla="*/ 2 h 6"/>
                <a:gd name="T2" fmla="*/ 11 w 8"/>
                <a:gd name="T3" fmla="*/ 4 h 6"/>
                <a:gd name="T4" fmla="*/ 3 w 8"/>
                <a:gd name="T5" fmla="*/ 5 h 6"/>
                <a:gd name="T6" fmla="*/ 1 w 8"/>
                <a:gd name="T7" fmla="*/ 4 h 6"/>
                <a:gd name="T8" fmla="*/ 0 w 8"/>
                <a:gd name="T9" fmla="*/ 2 h 6"/>
                <a:gd name="T10" fmla="*/ 2 w 8"/>
                <a:gd name="T11" fmla="*/ 0 h 6"/>
                <a:gd name="T12" fmla="*/ 10 w 8"/>
                <a:gd name="T13" fmla="*/ 0 h 6"/>
                <a:gd name="T14" fmla="*/ 12 w 8"/>
                <a:gd name="T15" fmla="*/ 0 h 6"/>
                <a:gd name="T16" fmla="*/ 14 w 8"/>
                <a:gd name="T17" fmla="*/ 2 h 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8"/>
                <a:gd name="T28" fmla="*/ 0 h 6"/>
                <a:gd name="T29" fmla="*/ 8 w 8"/>
                <a:gd name="T30" fmla="*/ 6 h 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8" h="6">
                  <a:moveTo>
                    <a:pt x="7" y="2"/>
                  </a:moveTo>
                  <a:lnTo>
                    <a:pt x="5" y="4"/>
                  </a:lnTo>
                  <a:lnTo>
                    <a:pt x="3" y="5"/>
                  </a:lnTo>
                  <a:lnTo>
                    <a:pt x="1" y="4"/>
                  </a:lnTo>
                  <a:lnTo>
                    <a:pt x="0" y="2"/>
                  </a:lnTo>
                  <a:lnTo>
                    <a:pt x="2" y="0"/>
                  </a:lnTo>
                  <a:lnTo>
                    <a:pt x="4" y="0"/>
                  </a:lnTo>
                  <a:lnTo>
                    <a:pt x="6" y="0"/>
                  </a:lnTo>
                  <a:lnTo>
                    <a:pt x="7" y="2"/>
                  </a:lnTo>
                </a:path>
              </a:pathLst>
            </a:custGeom>
            <a:solidFill>
              <a:srgbClr val="000000"/>
            </a:solidFill>
            <a:ln w="12700" cap="rnd" cmpd="sng">
              <a:solidFill>
                <a:srgbClr val="FFFFFF"/>
              </a:solidFill>
              <a:prstDash val="solid"/>
              <a:round/>
              <a:headEnd type="none" w="med" len="med"/>
              <a:tailEnd type="none" w="med" len="med"/>
            </a:ln>
          </p:spPr>
          <p:txBody>
            <a:bodyPr/>
            <a:lstStyle/>
            <a:p>
              <a:endParaRPr lang="en-US" sz="1477" dirty="0"/>
            </a:p>
          </p:txBody>
        </p:sp>
        <p:sp>
          <p:nvSpPr>
            <p:cNvPr id="42044" name="Freeform 43"/>
            <p:cNvSpPr>
              <a:spLocks/>
            </p:cNvSpPr>
            <p:nvPr/>
          </p:nvSpPr>
          <p:spPr bwMode="auto">
            <a:xfrm>
              <a:off x="464" y="2476"/>
              <a:ext cx="9" cy="6"/>
            </a:xfrm>
            <a:custGeom>
              <a:avLst/>
              <a:gdLst>
                <a:gd name="T0" fmla="*/ 14 w 8"/>
                <a:gd name="T1" fmla="*/ 2 h 6"/>
                <a:gd name="T2" fmla="*/ 11 w 8"/>
                <a:gd name="T3" fmla="*/ 4 h 6"/>
                <a:gd name="T4" fmla="*/ 3 w 8"/>
                <a:gd name="T5" fmla="*/ 5 h 6"/>
                <a:gd name="T6" fmla="*/ 1 w 8"/>
                <a:gd name="T7" fmla="*/ 4 h 6"/>
                <a:gd name="T8" fmla="*/ 0 w 8"/>
                <a:gd name="T9" fmla="*/ 2 h 6"/>
                <a:gd name="T10" fmla="*/ 2 w 8"/>
                <a:gd name="T11" fmla="*/ 0 h 6"/>
                <a:gd name="T12" fmla="*/ 10 w 8"/>
                <a:gd name="T13" fmla="*/ 0 h 6"/>
                <a:gd name="T14" fmla="*/ 12 w 8"/>
                <a:gd name="T15" fmla="*/ 0 h 6"/>
                <a:gd name="T16" fmla="*/ 14 w 8"/>
                <a:gd name="T17" fmla="*/ 2 h 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8"/>
                <a:gd name="T28" fmla="*/ 0 h 6"/>
                <a:gd name="T29" fmla="*/ 8 w 8"/>
                <a:gd name="T30" fmla="*/ 6 h 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8" h="6">
                  <a:moveTo>
                    <a:pt x="7" y="2"/>
                  </a:moveTo>
                  <a:lnTo>
                    <a:pt x="5" y="4"/>
                  </a:lnTo>
                  <a:lnTo>
                    <a:pt x="3" y="5"/>
                  </a:lnTo>
                  <a:lnTo>
                    <a:pt x="1" y="4"/>
                  </a:lnTo>
                  <a:lnTo>
                    <a:pt x="0" y="2"/>
                  </a:lnTo>
                  <a:lnTo>
                    <a:pt x="2" y="0"/>
                  </a:lnTo>
                  <a:lnTo>
                    <a:pt x="4" y="0"/>
                  </a:lnTo>
                  <a:lnTo>
                    <a:pt x="6" y="0"/>
                  </a:lnTo>
                  <a:lnTo>
                    <a:pt x="7" y="2"/>
                  </a:lnTo>
                </a:path>
              </a:pathLst>
            </a:custGeom>
            <a:noFill/>
            <a:ln w="12700" cap="rnd" cmpd="sng">
              <a:solidFill>
                <a:srgbClr val="FFFFFF"/>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en-US" sz="1477" dirty="0"/>
            </a:p>
          </p:txBody>
        </p:sp>
        <p:sp>
          <p:nvSpPr>
            <p:cNvPr id="42045" name="Freeform 44"/>
            <p:cNvSpPr>
              <a:spLocks/>
            </p:cNvSpPr>
            <p:nvPr/>
          </p:nvSpPr>
          <p:spPr bwMode="auto">
            <a:xfrm>
              <a:off x="480" y="2473"/>
              <a:ext cx="9" cy="8"/>
            </a:xfrm>
            <a:custGeom>
              <a:avLst/>
              <a:gdLst>
                <a:gd name="T0" fmla="*/ 14 w 8"/>
                <a:gd name="T1" fmla="*/ 3 h 8"/>
                <a:gd name="T2" fmla="*/ 12 w 8"/>
                <a:gd name="T3" fmla="*/ 6 h 8"/>
                <a:gd name="T4" fmla="*/ 10 w 8"/>
                <a:gd name="T5" fmla="*/ 7 h 8"/>
                <a:gd name="T6" fmla="*/ 1 w 8"/>
                <a:gd name="T7" fmla="*/ 6 h 8"/>
                <a:gd name="T8" fmla="*/ 0 w 8"/>
                <a:gd name="T9" fmla="*/ 3 h 8"/>
                <a:gd name="T10" fmla="*/ 1 w 8"/>
                <a:gd name="T11" fmla="*/ 1 h 8"/>
                <a:gd name="T12" fmla="*/ 10 w 8"/>
                <a:gd name="T13" fmla="*/ 0 h 8"/>
                <a:gd name="T14" fmla="*/ 12 w 8"/>
                <a:gd name="T15" fmla="*/ 1 h 8"/>
                <a:gd name="T16" fmla="*/ 14 w 8"/>
                <a:gd name="T17" fmla="*/ 3 h 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8"/>
                <a:gd name="T28" fmla="*/ 0 h 8"/>
                <a:gd name="T29" fmla="*/ 8 w 8"/>
                <a:gd name="T30" fmla="*/ 8 h 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8" h="8">
                  <a:moveTo>
                    <a:pt x="7" y="3"/>
                  </a:moveTo>
                  <a:lnTo>
                    <a:pt x="6" y="6"/>
                  </a:lnTo>
                  <a:lnTo>
                    <a:pt x="4" y="7"/>
                  </a:lnTo>
                  <a:lnTo>
                    <a:pt x="1" y="6"/>
                  </a:lnTo>
                  <a:lnTo>
                    <a:pt x="0" y="3"/>
                  </a:lnTo>
                  <a:lnTo>
                    <a:pt x="1" y="1"/>
                  </a:lnTo>
                  <a:lnTo>
                    <a:pt x="4" y="0"/>
                  </a:lnTo>
                  <a:lnTo>
                    <a:pt x="6" y="1"/>
                  </a:lnTo>
                  <a:lnTo>
                    <a:pt x="7" y="3"/>
                  </a:lnTo>
                </a:path>
              </a:pathLst>
            </a:custGeom>
            <a:solidFill>
              <a:srgbClr val="000000"/>
            </a:solidFill>
            <a:ln w="12700" cap="rnd" cmpd="sng">
              <a:solidFill>
                <a:srgbClr val="FFFFFF"/>
              </a:solidFill>
              <a:prstDash val="solid"/>
              <a:round/>
              <a:headEnd type="none" w="med" len="med"/>
              <a:tailEnd type="none" w="med" len="med"/>
            </a:ln>
          </p:spPr>
          <p:txBody>
            <a:bodyPr/>
            <a:lstStyle/>
            <a:p>
              <a:endParaRPr lang="en-US" sz="1477" dirty="0"/>
            </a:p>
          </p:txBody>
        </p:sp>
        <p:sp>
          <p:nvSpPr>
            <p:cNvPr id="42046" name="Freeform 45"/>
            <p:cNvSpPr>
              <a:spLocks/>
            </p:cNvSpPr>
            <p:nvPr/>
          </p:nvSpPr>
          <p:spPr bwMode="auto">
            <a:xfrm>
              <a:off x="480" y="2473"/>
              <a:ext cx="9" cy="8"/>
            </a:xfrm>
            <a:custGeom>
              <a:avLst/>
              <a:gdLst>
                <a:gd name="T0" fmla="*/ 14 w 8"/>
                <a:gd name="T1" fmla="*/ 3 h 8"/>
                <a:gd name="T2" fmla="*/ 12 w 8"/>
                <a:gd name="T3" fmla="*/ 6 h 8"/>
                <a:gd name="T4" fmla="*/ 10 w 8"/>
                <a:gd name="T5" fmla="*/ 7 h 8"/>
                <a:gd name="T6" fmla="*/ 1 w 8"/>
                <a:gd name="T7" fmla="*/ 6 h 8"/>
                <a:gd name="T8" fmla="*/ 0 w 8"/>
                <a:gd name="T9" fmla="*/ 3 h 8"/>
                <a:gd name="T10" fmla="*/ 1 w 8"/>
                <a:gd name="T11" fmla="*/ 1 h 8"/>
                <a:gd name="T12" fmla="*/ 10 w 8"/>
                <a:gd name="T13" fmla="*/ 0 h 8"/>
                <a:gd name="T14" fmla="*/ 12 w 8"/>
                <a:gd name="T15" fmla="*/ 1 h 8"/>
                <a:gd name="T16" fmla="*/ 14 w 8"/>
                <a:gd name="T17" fmla="*/ 3 h 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8"/>
                <a:gd name="T28" fmla="*/ 0 h 8"/>
                <a:gd name="T29" fmla="*/ 8 w 8"/>
                <a:gd name="T30" fmla="*/ 8 h 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8" h="8">
                  <a:moveTo>
                    <a:pt x="7" y="3"/>
                  </a:moveTo>
                  <a:lnTo>
                    <a:pt x="6" y="6"/>
                  </a:lnTo>
                  <a:lnTo>
                    <a:pt x="4" y="7"/>
                  </a:lnTo>
                  <a:lnTo>
                    <a:pt x="1" y="6"/>
                  </a:lnTo>
                  <a:lnTo>
                    <a:pt x="0" y="3"/>
                  </a:lnTo>
                  <a:lnTo>
                    <a:pt x="1" y="1"/>
                  </a:lnTo>
                  <a:lnTo>
                    <a:pt x="4" y="0"/>
                  </a:lnTo>
                  <a:lnTo>
                    <a:pt x="6" y="1"/>
                  </a:lnTo>
                  <a:lnTo>
                    <a:pt x="7" y="3"/>
                  </a:lnTo>
                </a:path>
              </a:pathLst>
            </a:custGeom>
            <a:noFill/>
            <a:ln w="12700" cap="rnd" cmpd="sng">
              <a:solidFill>
                <a:srgbClr val="FFFFFF"/>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en-US" sz="1477" dirty="0"/>
            </a:p>
          </p:txBody>
        </p:sp>
        <p:sp>
          <p:nvSpPr>
            <p:cNvPr id="42047" name="Freeform 46"/>
            <p:cNvSpPr>
              <a:spLocks/>
            </p:cNvSpPr>
            <p:nvPr/>
          </p:nvSpPr>
          <p:spPr bwMode="auto">
            <a:xfrm>
              <a:off x="499" y="2472"/>
              <a:ext cx="9" cy="7"/>
            </a:xfrm>
            <a:custGeom>
              <a:avLst/>
              <a:gdLst>
                <a:gd name="T0" fmla="*/ 14 w 8"/>
                <a:gd name="T1" fmla="*/ 2 h 7"/>
                <a:gd name="T2" fmla="*/ 12 w 8"/>
                <a:gd name="T3" fmla="*/ 5 h 7"/>
                <a:gd name="T4" fmla="*/ 10 w 8"/>
                <a:gd name="T5" fmla="*/ 6 h 7"/>
                <a:gd name="T6" fmla="*/ 1 w 8"/>
                <a:gd name="T7" fmla="*/ 5 h 7"/>
                <a:gd name="T8" fmla="*/ 0 w 8"/>
                <a:gd name="T9" fmla="*/ 2 h 7"/>
                <a:gd name="T10" fmla="*/ 1 w 8"/>
                <a:gd name="T11" fmla="*/ 0 h 7"/>
                <a:gd name="T12" fmla="*/ 10 w 8"/>
                <a:gd name="T13" fmla="*/ 0 h 7"/>
                <a:gd name="T14" fmla="*/ 12 w 8"/>
                <a:gd name="T15" fmla="*/ 0 h 7"/>
                <a:gd name="T16" fmla="*/ 14 w 8"/>
                <a:gd name="T17" fmla="*/ 2 h 7"/>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8"/>
                <a:gd name="T28" fmla="*/ 0 h 7"/>
                <a:gd name="T29" fmla="*/ 8 w 8"/>
                <a:gd name="T30" fmla="*/ 7 h 7"/>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8" h="7">
                  <a:moveTo>
                    <a:pt x="7" y="2"/>
                  </a:moveTo>
                  <a:lnTo>
                    <a:pt x="6" y="5"/>
                  </a:lnTo>
                  <a:lnTo>
                    <a:pt x="4" y="6"/>
                  </a:lnTo>
                  <a:lnTo>
                    <a:pt x="1" y="5"/>
                  </a:lnTo>
                  <a:lnTo>
                    <a:pt x="0" y="2"/>
                  </a:lnTo>
                  <a:lnTo>
                    <a:pt x="1" y="0"/>
                  </a:lnTo>
                  <a:lnTo>
                    <a:pt x="4" y="0"/>
                  </a:lnTo>
                  <a:lnTo>
                    <a:pt x="6" y="0"/>
                  </a:lnTo>
                  <a:lnTo>
                    <a:pt x="7" y="2"/>
                  </a:lnTo>
                </a:path>
              </a:pathLst>
            </a:custGeom>
            <a:solidFill>
              <a:srgbClr val="000000"/>
            </a:solidFill>
            <a:ln w="12700" cap="rnd" cmpd="sng">
              <a:solidFill>
                <a:srgbClr val="FFFFFF"/>
              </a:solidFill>
              <a:prstDash val="solid"/>
              <a:round/>
              <a:headEnd type="none" w="med" len="med"/>
              <a:tailEnd type="none" w="med" len="med"/>
            </a:ln>
          </p:spPr>
          <p:txBody>
            <a:bodyPr/>
            <a:lstStyle/>
            <a:p>
              <a:endParaRPr lang="en-US" sz="1477" dirty="0"/>
            </a:p>
          </p:txBody>
        </p:sp>
        <p:sp>
          <p:nvSpPr>
            <p:cNvPr id="42048" name="Freeform 47"/>
            <p:cNvSpPr>
              <a:spLocks/>
            </p:cNvSpPr>
            <p:nvPr/>
          </p:nvSpPr>
          <p:spPr bwMode="auto">
            <a:xfrm>
              <a:off x="499" y="2472"/>
              <a:ext cx="9" cy="7"/>
            </a:xfrm>
            <a:custGeom>
              <a:avLst/>
              <a:gdLst>
                <a:gd name="T0" fmla="*/ 14 w 8"/>
                <a:gd name="T1" fmla="*/ 2 h 7"/>
                <a:gd name="T2" fmla="*/ 12 w 8"/>
                <a:gd name="T3" fmla="*/ 5 h 7"/>
                <a:gd name="T4" fmla="*/ 10 w 8"/>
                <a:gd name="T5" fmla="*/ 6 h 7"/>
                <a:gd name="T6" fmla="*/ 1 w 8"/>
                <a:gd name="T7" fmla="*/ 5 h 7"/>
                <a:gd name="T8" fmla="*/ 0 w 8"/>
                <a:gd name="T9" fmla="*/ 2 h 7"/>
                <a:gd name="T10" fmla="*/ 1 w 8"/>
                <a:gd name="T11" fmla="*/ 0 h 7"/>
                <a:gd name="T12" fmla="*/ 10 w 8"/>
                <a:gd name="T13" fmla="*/ 0 h 7"/>
                <a:gd name="T14" fmla="*/ 12 w 8"/>
                <a:gd name="T15" fmla="*/ 0 h 7"/>
                <a:gd name="T16" fmla="*/ 14 w 8"/>
                <a:gd name="T17" fmla="*/ 2 h 7"/>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8"/>
                <a:gd name="T28" fmla="*/ 0 h 7"/>
                <a:gd name="T29" fmla="*/ 8 w 8"/>
                <a:gd name="T30" fmla="*/ 7 h 7"/>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8" h="7">
                  <a:moveTo>
                    <a:pt x="7" y="2"/>
                  </a:moveTo>
                  <a:lnTo>
                    <a:pt x="6" y="5"/>
                  </a:lnTo>
                  <a:lnTo>
                    <a:pt x="4" y="6"/>
                  </a:lnTo>
                  <a:lnTo>
                    <a:pt x="1" y="5"/>
                  </a:lnTo>
                  <a:lnTo>
                    <a:pt x="0" y="2"/>
                  </a:lnTo>
                  <a:lnTo>
                    <a:pt x="1" y="0"/>
                  </a:lnTo>
                  <a:lnTo>
                    <a:pt x="4" y="0"/>
                  </a:lnTo>
                  <a:lnTo>
                    <a:pt x="6" y="0"/>
                  </a:lnTo>
                  <a:lnTo>
                    <a:pt x="7" y="2"/>
                  </a:lnTo>
                </a:path>
              </a:pathLst>
            </a:custGeom>
            <a:noFill/>
            <a:ln w="12700" cap="rnd" cmpd="sng">
              <a:solidFill>
                <a:srgbClr val="FFFFFF"/>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en-US" sz="1477" dirty="0"/>
            </a:p>
          </p:txBody>
        </p:sp>
        <p:sp>
          <p:nvSpPr>
            <p:cNvPr id="42049" name="Freeform 48"/>
            <p:cNvSpPr>
              <a:spLocks/>
            </p:cNvSpPr>
            <p:nvPr/>
          </p:nvSpPr>
          <p:spPr bwMode="auto">
            <a:xfrm>
              <a:off x="518" y="2467"/>
              <a:ext cx="7" cy="8"/>
            </a:xfrm>
            <a:custGeom>
              <a:avLst/>
              <a:gdLst>
                <a:gd name="T0" fmla="*/ 13 w 6"/>
                <a:gd name="T1" fmla="*/ 3 h 8"/>
                <a:gd name="T2" fmla="*/ 13 w 6"/>
                <a:gd name="T3" fmla="*/ 6 h 8"/>
                <a:gd name="T4" fmla="*/ 11 w 6"/>
                <a:gd name="T5" fmla="*/ 7 h 8"/>
                <a:gd name="T6" fmla="*/ 1 w 6"/>
                <a:gd name="T7" fmla="*/ 6 h 8"/>
                <a:gd name="T8" fmla="*/ 0 w 6"/>
                <a:gd name="T9" fmla="*/ 3 h 8"/>
                <a:gd name="T10" fmla="*/ 1 w 6"/>
                <a:gd name="T11" fmla="*/ 1 h 8"/>
                <a:gd name="T12" fmla="*/ 2 w 6"/>
                <a:gd name="T13" fmla="*/ 0 h 8"/>
                <a:gd name="T14" fmla="*/ 13 w 6"/>
                <a:gd name="T15" fmla="*/ 1 h 8"/>
                <a:gd name="T16" fmla="*/ 13 w 6"/>
                <a:gd name="T17" fmla="*/ 3 h 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
                <a:gd name="T28" fmla="*/ 0 h 8"/>
                <a:gd name="T29" fmla="*/ 6 w 6"/>
                <a:gd name="T30" fmla="*/ 8 h 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 h="8">
                  <a:moveTo>
                    <a:pt x="5" y="3"/>
                  </a:moveTo>
                  <a:lnTo>
                    <a:pt x="5" y="6"/>
                  </a:lnTo>
                  <a:lnTo>
                    <a:pt x="4" y="7"/>
                  </a:lnTo>
                  <a:lnTo>
                    <a:pt x="1" y="6"/>
                  </a:lnTo>
                  <a:lnTo>
                    <a:pt x="0" y="3"/>
                  </a:lnTo>
                  <a:lnTo>
                    <a:pt x="1" y="1"/>
                  </a:lnTo>
                  <a:lnTo>
                    <a:pt x="2" y="0"/>
                  </a:lnTo>
                  <a:lnTo>
                    <a:pt x="5" y="1"/>
                  </a:lnTo>
                  <a:lnTo>
                    <a:pt x="5" y="3"/>
                  </a:lnTo>
                </a:path>
              </a:pathLst>
            </a:custGeom>
            <a:solidFill>
              <a:srgbClr val="000000"/>
            </a:solidFill>
            <a:ln w="12700" cap="rnd" cmpd="sng">
              <a:solidFill>
                <a:srgbClr val="FFFFFF"/>
              </a:solidFill>
              <a:prstDash val="solid"/>
              <a:round/>
              <a:headEnd type="none" w="med" len="med"/>
              <a:tailEnd type="none" w="med" len="med"/>
            </a:ln>
          </p:spPr>
          <p:txBody>
            <a:bodyPr/>
            <a:lstStyle/>
            <a:p>
              <a:endParaRPr lang="en-US" sz="1477" dirty="0"/>
            </a:p>
          </p:txBody>
        </p:sp>
        <p:sp>
          <p:nvSpPr>
            <p:cNvPr id="42050" name="Freeform 49"/>
            <p:cNvSpPr>
              <a:spLocks/>
            </p:cNvSpPr>
            <p:nvPr/>
          </p:nvSpPr>
          <p:spPr bwMode="auto">
            <a:xfrm>
              <a:off x="518" y="2467"/>
              <a:ext cx="7" cy="8"/>
            </a:xfrm>
            <a:custGeom>
              <a:avLst/>
              <a:gdLst>
                <a:gd name="T0" fmla="*/ 13 w 6"/>
                <a:gd name="T1" fmla="*/ 3 h 8"/>
                <a:gd name="T2" fmla="*/ 13 w 6"/>
                <a:gd name="T3" fmla="*/ 6 h 8"/>
                <a:gd name="T4" fmla="*/ 11 w 6"/>
                <a:gd name="T5" fmla="*/ 7 h 8"/>
                <a:gd name="T6" fmla="*/ 1 w 6"/>
                <a:gd name="T7" fmla="*/ 6 h 8"/>
                <a:gd name="T8" fmla="*/ 0 w 6"/>
                <a:gd name="T9" fmla="*/ 3 h 8"/>
                <a:gd name="T10" fmla="*/ 1 w 6"/>
                <a:gd name="T11" fmla="*/ 1 h 8"/>
                <a:gd name="T12" fmla="*/ 2 w 6"/>
                <a:gd name="T13" fmla="*/ 0 h 8"/>
                <a:gd name="T14" fmla="*/ 13 w 6"/>
                <a:gd name="T15" fmla="*/ 1 h 8"/>
                <a:gd name="T16" fmla="*/ 13 w 6"/>
                <a:gd name="T17" fmla="*/ 3 h 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
                <a:gd name="T28" fmla="*/ 0 h 8"/>
                <a:gd name="T29" fmla="*/ 6 w 6"/>
                <a:gd name="T30" fmla="*/ 8 h 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 h="8">
                  <a:moveTo>
                    <a:pt x="5" y="3"/>
                  </a:moveTo>
                  <a:lnTo>
                    <a:pt x="5" y="6"/>
                  </a:lnTo>
                  <a:lnTo>
                    <a:pt x="4" y="7"/>
                  </a:lnTo>
                  <a:lnTo>
                    <a:pt x="1" y="6"/>
                  </a:lnTo>
                  <a:lnTo>
                    <a:pt x="0" y="3"/>
                  </a:lnTo>
                  <a:lnTo>
                    <a:pt x="1" y="1"/>
                  </a:lnTo>
                  <a:lnTo>
                    <a:pt x="2" y="0"/>
                  </a:lnTo>
                  <a:lnTo>
                    <a:pt x="5" y="1"/>
                  </a:lnTo>
                  <a:lnTo>
                    <a:pt x="5" y="3"/>
                  </a:lnTo>
                </a:path>
              </a:pathLst>
            </a:custGeom>
            <a:noFill/>
            <a:ln w="12700" cap="rnd" cmpd="sng">
              <a:solidFill>
                <a:srgbClr val="FFFFFF"/>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en-US" sz="1477" dirty="0"/>
            </a:p>
          </p:txBody>
        </p:sp>
        <p:sp>
          <p:nvSpPr>
            <p:cNvPr id="42051" name="Freeform 50"/>
            <p:cNvSpPr>
              <a:spLocks/>
            </p:cNvSpPr>
            <p:nvPr/>
          </p:nvSpPr>
          <p:spPr bwMode="auto">
            <a:xfrm>
              <a:off x="539" y="2463"/>
              <a:ext cx="6" cy="6"/>
            </a:xfrm>
            <a:custGeom>
              <a:avLst/>
              <a:gdLst>
                <a:gd name="T0" fmla="*/ 5 w 6"/>
                <a:gd name="T1" fmla="*/ 2 h 6"/>
                <a:gd name="T2" fmla="*/ 3 w 6"/>
                <a:gd name="T3" fmla="*/ 4 h 6"/>
                <a:gd name="T4" fmla="*/ 2 w 6"/>
                <a:gd name="T5" fmla="*/ 5 h 6"/>
                <a:gd name="T6" fmla="*/ 0 w 6"/>
                <a:gd name="T7" fmla="*/ 4 h 6"/>
                <a:gd name="T8" fmla="*/ 0 w 6"/>
                <a:gd name="T9" fmla="*/ 2 h 6"/>
                <a:gd name="T10" fmla="*/ 2 w 6"/>
                <a:gd name="T11" fmla="*/ 1 h 6"/>
                <a:gd name="T12" fmla="*/ 3 w 6"/>
                <a:gd name="T13" fmla="*/ 0 h 6"/>
                <a:gd name="T14" fmla="*/ 5 w 6"/>
                <a:gd name="T15" fmla="*/ 1 h 6"/>
                <a:gd name="T16" fmla="*/ 5 w 6"/>
                <a:gd name="T17" fmla="*/ 2 h 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
                <a:gd name="T28" fmla="*/ 0 h 6"/>
                <a:gd name="T29" fmla="*/ 6 w 6"/>
                <a:gd name="T30" fmla="*/ 6 h 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 h="6">
                  <a:moveTo>
                    <a:pt x="5" y="2"/>
                  </a:moveTo>
                  <a:lnTo>
                    <a:pt x="3" y="4"/>
                  </a:lnTo>
                  <a:lnTo>
                    <a:pt x="2" y="5"/>
                  </a:lnTo>
                  <a:lnTo>
                    <a:pt x="0" y="4"/>
                  </a:lnTo>
                  <a:lnTo>
                    <a:pt x="0" y="2"/>
                  </a:lnTo>
                  <a:lnTo>
                    <a:pt x="2" y="1"/>
                  </a:lnTo>
                  <a:lnTo>
                    <a:pt x="3" y="0"/>
                  </a:lnTo>
                  <a:lnTo>
                    <a:pt x="5" y="1"/>
                  </a:lnTo>
                  <a:lnTo>
                    <a:pt x="5" y="2"/>
                  </a:lnTo>
                </a:path>
              </a:pathLst>
            </a:custGeom>
            <a:solidFill>
              <a:srgbClr val="000000"/>
            </a:solidFill>
            <a:ln w="12700" cap="rnd" cmpd="sng">
              <a:solidFill>
                <a:srgbClr val="FFFFFF"/>
              </a:solidFill>
              <a:prstDash val="solid"/>
              <a:round/>
              <a:headEnd type="none" w="med" len="med"/>
              <a:tailEnd type="none" w="med" len="med"/>
            </a:ln>
          </p:spPr>
          <p:txBody>
            <a:bodyPr/>
            <a:lstStyle/>
            <a:p>
              <a:endParaRPr lang="en-US" sz="1477" dirty="0"/>
            </a:p>
          </p:txBody>
        </p:sp>
        <p:sp>
          <p:nvSpPr>
            <p:cNvPr id="42052" name="Freeform 51"/>
            <p:cNvSpPr>
              <a:spLocks/>
            </p:cNvSpPr>
            <p:nvPr/>
          </p:nvSpPr>
          <p:spPr bwMode="auto">
            <a:xfrm>
              <a:off x="539" y="2463"/>
              <a:ext cx="6" cy="6"/>
            </a:xfrm>
            <a:custGeom>
              <a:avLst/>
              <a:gdLst>
                <a:gd name="T0" fmla="*/ 5 w 6"/>
                <a:gd name="T1" fmla="*/ 2 h 6"/>
                <a:gd name="T2" fmla="*/ 3 w 6"/>
                <a:gd name="T3" fmla="*/ 4 h 6"/>
                <a:gd name="T4" fmla="*/ 2 w 6"/>
                <a:gd name="T5" fmla="*/ 5 h 6"/>
                <a:gd name="T6" fmla="*/ 0 w 6"/>
                <a:gd name="T7" fmla="*/ 4 h 6"/>
                <a:gd name="T8" fmla="*/ 0 w 6"/>
                <a:gd name="T9" fmla="*/ 2 h 6"/>
                <a:gd name="T10" fmla="*/ 2 w 6"/>
                <a:gd name="T11" fmla="*/ 1 h 6"/>
                <a:gd name="T12" fmla="*/ 3 w 6"/>
                <a:gd name="T13" fmla="*/ 0 h 6"/>
                <a:gd name="T14" fmla="*/ 5 w 6"/>
                <a:gd name="T15" fmla="*/ 1 h 6"/>
                <a:gd name="T16" fmla="*/ 5 w 6"/>
                <a:gd name="T17" fmla="*/ 2 h 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
                <a:gd name="T28" fmla="*/ 0 h 6"/>
                <a:gd name="T29" fmla="*/ 6 w 6"/>
                <a:gd name="T30" fmla="*/ 6 h 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 h="6">
                  <a:moveTo>
                    <a:pt x="5" y="2"/>
                  </a:moveTo>
                  <a:lnTo>
                    <a:pt x="3" y="4"/>
                  </a:lnTo>
                  <a:lnTo>
                    <a:pt x="2" y="5"/>
                  </a:lnTo>
                  <a:lnTo>
                    <a:pt x="0" y="4"/>
                  </a:lnTo>
                  <a:lnTo>
                    <a:pt x="0" y="2"/>
                  </a:lnTo>
                  <a:lnTo>
                    <a:pt x="2" y="1"/>
                  </a:lnTo>
                  <a:lnTo>
                    <a:pt x="3" y="0"/>
                  </a:lnTo>
                  <a:lnTo>
                    <a:pt x="5" y="1"/>
                  </a:lnTo>
                  <a:lnTo>
                    <a:pt x="5" y="2"/>
                  </a:lnTo>
                </a:path>
              </a:pathLst>
            </a:custGeom>
            <a:noFill/>
            <a:ln w="12700" cap="rnd" cmpd="sng">
              <a:solidFill>
                <a:srgbClr val="FFFFFF"/>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en-US" sz="1477" dirty="0"/>
            </a:p>
          </p:txBody>
        </p:sp>
        <p:sp>
          <p:nvSpPr>
            <p:cNvPr id="42053" name="Freeform 52"/>
            <p:cNvSpPr>
              <a:spLocks/>
            </p:cNvSpPr>
            <p:nvPr/>
          </p:nvSpPr>
          <p:spPr bwMode="auto">
            <a:xfrm>
              <a:off x="558" y="2455"/>
              <a:ext cx="7" cy="6"/>
            </a:xfrm>
            <a:custGeom>
              <a:avLst/>
              <a:gdLst>
                <a:gd name="T0" fmla="*/ 13 w 6"/>
                <a:gd name="T1" fmla="*/ 2 h 6"/>
                <a:gd name="T2" fmla="*/ 13 w 6"/>
                <a:gd name="T3" fmla="*/ 4 h 6"/>
                <a:gd name="T4" fmla="*/ 13 w 6"/>
                <a:gd name="T5" fmla="*/ 5 h 6"/>
                <a:gd name="T6" fmla="*/ 2 w 6"/>
                <a:gd name="T7" fmla="*/ 5 h 6"/>
                <a:gd name="T8" fmla="*/ 0 w 6"/>
                <a:gd name="T9" fmla="*/ 3 h 6"/>
                <a:gd name="T10" fmla="*/ 0 w 6"/>
                <a:gd name="T11" fmla="*/ 1 h 6"/>
                <a:gd name="T12" fmla="*/ 0 w 6"/>
                <a:gd name="T13" fmla="*/ 0 h 6"/>
                <a:gd name="T14" fmla="*/ 9 w 6"/>
                <a:gd name="T15" fmla="*/ 0 h 6"/>
                <a:gd name="T16" fmla="*/ 13 w 6"/>
                <a:gd name="T17" fmla="*/ 0 h 6"/>
                <a:gd name="T18" fmla="*/ 13 w 6"/>
                <a:gd name="T19" fmla="*/ 2 h 6"/>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6"/>
                <a:gd name="T31" fmla="*/ 0 h 6"/>
                <a:gd name="T32" fmla="*/ 6 w 6"/>
                <a:gd name="T33" fmla="*/ 6 h 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6" h="6">
                  <a:moveTo>
                    <a:pt x="5" y="2"/>
                  </a:moveTo>
                  <a:lnTo>
                    <a:pt x="5" y="4"/>
                  </a:lnTo>
                  <a:lnTo>
                    <a:pt x="5" y="5"/>
                  </a:lnTo>
                  <a:lnTo>
                    <a:pt x="2" y="5"/>
                  </a:lnTo>
                  <a:lnTo>
                    <a:pt x="0" y="3"/>
                  </a:lnTo>
                  <a:lnTo>
                    <a:pt x="0" y="1"/>
                  </a:lnTo>
                  <a:lnTo>
                    <a:pt x="0" y="0"/>
                  </a:lnTo>
                  <a:lnTo>
                    <a:pt x="3" y="0"/>
                  </a:lnTo>
                  <a:lnTo>
                    <a:pt x="5" y="0"/>
                  </a:lnTo>
                  <a:lnTo>
                    <a:pt x="5" y="2"/>
                  </a:lnTo>
                </a:path>
              </a:pathLst>
            </a:custGeom>
            <a:solidFill>
              <a:srgbClr val="000000"/>
            </a:solidFill>
            <a:ln w="12700" cap="rnd" cmpd="sng">
              <a:solidFill>
                <a:srgbClr val="FFFFFF"/>
              </a:solidFill>
              <a:prstDash val="solid"/>
              <a:round/>
              <a:headEnd type="none" w="med" len="med"/>
              <a:tailEnd type="none" w="med" len="med"/>
            </a:ln>
          </p:spPr>
          <p:txBody>
            <a:bodyPr/>
            <a:lstStyle/>
            <a:p>
              <a:endParaRPr lang="en-US" sz="1477" dirty="0"/>
            </a:p>
          </p:txBody>
        </p:sp>
        <p:sp>
          <p:nvSpPr>
            <p:cNvPr id="42054" name="Freeform 53"/>
            <p:cNvSpPr>
              <a:spLocks/>
            </p:cNvSpPr>
            <p:nvPr/>
          </p:nvSpPr>
          <p:spPr bwMode="auto">
            <a:xfrm>
              <a:off x="558" y="2455"/>
              <a:ext cx="7" cy="6"/>
            </a:xfrm>
            <a:custGeom>
              <a:avLst/>
              <a:gdLst>
                <a:gd name="T0" fmla="*/ 13 w 6"/>
                <a:gd name="T1" fmla="*/ 2 h 6"/>
                <a:gd name="T2" fmla="*/ 13 w 6"/>
                <a:gd name="T3" fmla="*/ 4 h 6"/>
                <a:gd name="T4" fmla="*/ 13 w 6"/>
                <a:gd name="T5" fmla="*/ 5 h 6"/>
                <a:gd name="T6" fmla="*/ 2 w 6"/>
                <a:gd name="T7" fmla="*/ 5 h 6"/>
                <a:gd name="T8" fmla="*/ 0 w 6"/>
                <a:gd name="T9" fmla="*/ 3 h 6"/>
                <a:gd name="T10" fmla="*/ 0 w 6"/>
                <a:gd name="T11" fmla="*/ 1 h 6"/>
                <a:gd name="T12" fmla="*/ 0 w 6"/>
                <a:gd name="T13" fmla="*/ 0 h 6"/>
                <a:gd name="T14" fmla="*/ 9 w 6"/>
                <a:gd name="T15" fmla="*/ 0 h 6"/>
                <a:gd name="T16" fmla="*/ 13 w 6"/>
                <a:gd name="T17" fmla="*/ 0 h 6"/>
                <a:gd name="T18" fmla="*/ 13 w 6"/>
                <a:gd name="T19" fmla="*/ 2 h 6"/>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6"/>
                <a:gd name="T31" fmla="*/ 0 h 6"/>
                <a:gd name="T32" fmla="*/ 6 w 6"/>
                <a:gd name="T33" fmla="*/ 6 h 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6" h="6">
                  <a:moveTo>
                    <a:pt x="5" y="2"/>
                  </a:moveTo>
                  <a:lnTo>
                    <a:pt x="5" y="4"/>
                  </a:lnTo>
                  <a:lnTo>
                    <a:pt x="5" y="5"/>
                  </a:lnTo>
                  <a:lnTo>
                    <a:pt x="2" y="5"/>
                  </a:lnTo>
                  <a:lnTo>
                    <a:pt x="0" y="3"/>
                  </a:lnTo>
                  <a:lnTo>
                    <a:pt x="0" y="1"/>
                  </a:lnTo>
                  <a:lnTo>
                    <a:pt x="0" y="0"/>
                  </a:lnTo>
                  <a:lnTo>
                    <a:pt x="3" y="0"/>
                  </a:lnTo>
                  <a:lnTo>
                    <a:pt x="5" y="0"/>
                  </a:lnTo>
                  <a:lnTo>
                    <a:pt x="5" y="2"/>
                  </a:lnTo>
                </a:path>
              </a:pathLst>
            </a:custGeom>
            <a:noFill/>
            <a:ln w="12700" cap="rnd" cmpd="sng">
              <a:solidFill>
                <a:srgbClr val="FFFFFF"/>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en-US" sz="1477" dirty="0"/>
            </a:p>
          </p:txBody>
        </p:sp>
        <p:sp>
          <p:nvSpPr>
            <p:cNvPr id="42055" name="Freeform 54"/>
            <p:cNvSpPr>
              <a:spLocks/>
            </p:cNvSpPr>
            <p:nvPr/>
          </p:nvSpPr>
          <p:spPr bwMode="auto">
            <a:xfrm>
              <a:off x="577" y="2445"/>
              <a:ext cx="7" cy="7"/>
            </a:xfrm>
            <a:custGeom>
              <a:avLst/>
              <a:gdLst>
                <a:gd name="T0" fmla="*/ 6 w 7"/>
                <a:gd name="T1" fmla="*/ 3 h 7"/>
                <a:gd name="T2" fmla="*/ 6 w 7"/>
                <a:gd name="T3" fmla="*/ 4 h 7"/>
                <a:gd name="T4" fmla="*/ 5 w 7"/>
                <a:gd name="T5" fmla="*/ 6 h 7"/>
                <a:gd name="T6" fmla="*/ 3 w 7"/>
                <a:gd name="T7" fmla="*/ 6 h 7"/>
                <a:gd name="T8" fmla="*/ 1 w 7"/>
                <a:gd name="T9" fmla="*/ 3 h 7"/>
                <a:gd name="T10" fmla="*/ 0 w 7"/>
                <a:gd name="T11" fmla="*/ 2 h 7"/>
                <a:gd name="T12" fmla="*/ 1 w 7"/>
                <a:gd name="T13" fmla="*/ 0 h 7"/>
                <a:gd name="T14" fmla="*/ 4 w 7"/>
                <a:gd name="T15" fmla="*/ 0 h 7"/>
                <a:gd name="T16" fmla="*/ 5 w 7"/>
                <a:gd name="T17" fmla="*/ 1 h 7"/>
                <a:gd name="T18" fmla="*/ 6 w 7"/>
                <a:gd name="T19" fmla="*/ 3 h 7"/>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7"/>
                <a:gd name="T31" fmla="*/ 0 h 7"/>
                <a:gd name="T32" fmla="*/ 7 w 7"/>
                <a:gd name="T33" fmla="*/ 7 h 7"/>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7" h="7">
                  <a:moveTo>
                    <a:pt x="6" y="3"/>
                  </a:moveTo>
                  <a:lnTo>
                    <a:pt x="6" y="4"/>
                  </a:lnTo>
                  <a:lnTo>
                    <a:pt x="5" y="6"/>
                  </a:lnTo>
                  <a:lnTo>
                    <a:pt x="3" y="6"/>
                  </a:lnTo>
                  <a:lnTo>
                    <a:pt x="1" y="3"/>
                  </a:lnTo>
                  <a:lnTo>
                    <a:pt x="0" y="2"/>
                  </a:lnTo>
                  <a:lnTo>
                    <a:pt x="1" y="0"/>
                  </a:lnTo>
                  <a:lnTo>
                    <a:pt x="4" y="0"/>
                  </a:lnTo>
                  <a:lnTo>
                    <a:pt x="5" y="1"/>
                  </a:lnTo>
                  <a:lnTo>
                    <a:pt x="6" y="3"/>
                  </a:lnTo>
                </a:path>
              </a:pathLst>
            </a:custGeom>
            <a:solidFill>
              <a:srgbClr val="000000"/>
            </a:solidFill>
            <a:ln w="12700" cap="rnd" cmpd="sng">
              <a:solidFill>
                <a:srgbClr val="FFFFFF"/>
              </a:solidFill>
              <a:prstDash val="solid"/>
              <a:round/>
              <a:headEnd type="none" w="med" len="med"/>
              <a:tailEnd type="none" w="med" len="med"/>
            </a:ln>
          </p:spPr>
          <p:txBody>
            <a:bodyPr/>
            <a:lstStyle/>
            <a:p>
              <a:endParaRPr lang="en-US" sz="1477" dirty="0"/>
            </a:p>
          </p:txBody>
        </p:sp>
        <p:sp>
          <p:nvSpPr>
            <p:cNvPr id="42056" name="Freeform 55"/>
            <p:cNvSpPr>
              <a:spLocks/>
            </p:cNvSpPr>
            <p:nvPr/>
          </p:nvSpPr>
          <p:spPr bwMode="auto">
            <a:xfrm>
              <a:off x="577" y="2445"/>
              <a:ext cx="7" cy="7"/>
            </a:xfrm>
            <a:custGeom>
              <a:avLst/>
              <a:gdLst>
                <a:gd name="T0" fmla="*/ 6 w 7"/>
                <a:gd name="T1" fmla="*/ 3 h 7"/>
                <a:gd name="T2" fmla="*/ 6 w 7"/>
                <a:gd name="T3" fmla="*/ 4 h 7"/>
                <a:gd name="T4" fmla="*/ 5 w 7"/>
                <a:gd name="T5" fmla="*/ 6 h 7"/>
                <a:gd name="T6" fmla="*/ 3 w 7"/>
                <a:gd name="T7" fmla="*/ 6 h 7"/>
                <a:gd name="T8" fmla="*/ 1 w 7"/>
                <a:gd name="T9" fmla="*/ 3 h 7"/>
                <a:gd name="T10" fmla="*/ 0 w 7"/>
                <a:gd name="T11" fmla="*/ 2 h 7"/>
                <a:gd name="T12" fmla="*/ 1 w 7"/>
                <a:gd name="T13" fmla="*/ 0 h 7"/>
                <a:gd name="T14" fmla="*/ 4 w 7"/>
                <a:gd name="T15" fmla="*/ 0 h 7"/>
                <a:gd name="T16" fmla="*/ 5 w 7"/>
                <a:gd name="T17" fmla="*/ 1 h 7"/>
                <a:gd name="T18" fmla="*/ 6 w 7"/>
                <a:gd name="T19" fmla="*/ 3 h 7"/>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7"/>
                <a:gd name="T31" fmla="*/ 0 h 7"/>
                <a:gd name="T32" fmla="*/ 7 w 7"/>
                <a:gd name="T33" fmla="*/ 7 h 7"/>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7" h="7">
                  <a:moveTo>
                    <a:pt x="6" y="3"/>
                  </a:moveTo>
                  <a:lnTo>
                    <a:pt x="6" y="4"/>
                  </a:lnTo>
                  <a:lnTo>
                    <a:pt x="5" y="6"/>
                  </a:lnTo>
                  <a:lnTo>
                    <a:pt x="3" y="6"/>
                  </a:lnTo>
                  <a:lnTo>
                    <a:pt x="1" y="3"/>
                  </a:lnTo>
                  <a:lnTo>
                    <a:pt x="0" y="2"/>
                  </a:lnTo>
                  <a:lnTo>
                    <a:pt x="1" y="0"/>
                  </a:lnTo>
                  <a:lnTo>
                    <a:pt x="4" y="0"/>
                  </a:lnTo>
                  <a:lnTo>
                    <a:pt x="5" y="1"/>
                  </a:lnTo>
                  <a:lnTo>
                    <a:pt x="6" y="3"/>
                  </a:lnTo>
                </a:path>
              </a:pathLst>
            </a:custGeom>
            <a:noFill/>
            <a:ln w="12700" cap="rnd" cmpd="sng">
              <a:solidFill>
                <a:srgbClr val="FFFFFF"/>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en-US" sz="1477" dirty="0"/>
            </a:p>
          </p:txBody>
        </p:sp>
        <p:sp>
          <p:nvSpPr>
            <p:cNvPr id="42057" name="Freeform 56"/>
            <p:cNvSpPr>
              <a:spLocks/>
            </p:cNvSpPr>
            <p:nvPr/>
          </p:nvSpPr>
          <p:spPr bwMode="auto">
            <a:xfrm>
              <a:off x="591" y="2435"/>
              <a:ext cx="9" cy="6"/>
            </a:xfrm>
            <a:custGeom>
              <a:avLst/>
              <a:gdLst>
                <a:gd name="T0" fmla="*/ 14 w 8"/>
                <a:gd name="T1" fmla="*/ 3 h 6"/>
                <a:gd name="T2" fmla="*/ 14 w 8"/>
                <a:gd name="T3" fmla="*/ 4 h 6"/>
                <a:gd name="T4" fmla="*/ 11 w 8"/>
                <a:gd name="T5" fmla="*/ 5 h 6"/>
                <a:gd name="T6" fmla="*/ 3 w 8"/>
                <a:gd name="T7" fmla="*/ 5 h 6"/>
                <a:gd name="T8" fmla="*/ 1 w 8"/>
                <a:gd name="T9" fmla="*/ 4 h 6"/>
                <a:gd name="T10" fmla="*/ 0 w 8"/>
                <a:gd name="T11" fmla="*/ 2 h 6"/>
                <a:gd name="T12" fmla="*/ 1 w 8"/>
                <a:gd name="T13" fmla="*/ 0 h 6"/>
                <a:gd name="T14" fmla="*/ 10 w 8"/>
                <a:gd name="T15" fmla="*/ 0 h 6"/>
                <a:gd name="T16" fmla="*/ 11 w 8"/>
                <a:gd name="T17" fmla="*/ 1 h 6"/>
                <a:gd name="T18" fmla="*/ 14 w 8"/>
                <a:gd name="T19" fmla="*/ 3 h 6"/>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8"/>
                <a:gd name="T31" fmla="*/ 0 h 6"/>
                <a:gd name="T32" fmla="*/ 8 w 8"/>
                <a:gd name="T33" fmla="*/ 6 h 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8" h="6">
                  <a:moveTo>
                    <a:pt x="7" y="3"/>
                  </a:moveTo>
                  <a:lnTo>
                    <a:pt x="7" y="4"/>
                  </a:lnTo>
                  <a:lnTo>
                    <a:pt x="5" y="5"/>
                  </a:lnTo>
                  <a:lnTo>
                    <a:pt x="3" y="5"/>
                  </a:lnTo>
                  <a:lnTo>
                    <a:pt x="1" y="4"/>
                  </a:lnTo>
                  <a:lnTo>
                    <a:pt x="0" y="2"/>
                  </a:lnTo>
                  <a:lnTo>
                    <a:pt x="1" y="0"/>
                  </a:lnTo>
                  <a:lnTo>
                    <a:pt x="4" y="0"/>
                  </a:lnTo>
                  <a:lnTo>
                    <a:pt x="5" y="1"/>
                  </a:lnTo>
                  <a:lnTo>
                    <a:pt x="7" y="3"/>
                  </a:lnTo>
                </a:path>
              </a:pathLst>
            </a:custGeom>
            <a:solidFill>
              <a:srgbClr val="000000"/>
            </a:solidFill>
            <a:ln w="12700" cap="rnd" cmpd="sng">
              <a:solidFill>
                <a:srgbClr val="FFFFFF"/>
              </a:solidFill>
              <a:prstDash val="solid"/>
              <a:round/>
              <a:headEnd type="none" w="med" len="med"/>
              <a:tailEnd type="none" w="med" len="med"/>
            </a:ln>
          </p:spPr>
          <p:txBody>
            <a:bodyPr/>
            <a:lstStyle/>
            <a:p>
              <a:endParaRPr lang="en-US" sz="1477" dirty="0"/>
            </a:p>
          </p:txBody>
        </p:sp>
        <p:sp>
          <p:nvSpPr>
            <p:cNvPr id="42058" name="Freeform 57"/>
            <p:cNvSpPr>
              <a:spLocks/>
            </p:cNvSpPr>
            <p:nvPr/>
          </p:nvSpPr>
          <p:spPr bwMode="auto">
            <a:xfrm>
              <a:off x="591" y="2435"/>
              <a:ext cx="9" cy="6"/>
            </a:xfrm>
            <a:custGeom>
              <a:avLst/>
              <a:gdLst>
                <a:gd name="T0" fmla="*/ 14 w 8"/>
                <a:gd name="T1" fmla="*/ 3 h 6"/>
                <a:gd name="T2" fmla="*/ 14 w 8"/>
                <a:gd name="T3" fmla="*/ 4 h 6"/>
                <a:gd name="T4" fmla="*/ 11 w 8"/>
                <a:gd name="T5" fmla="*/ 5 h 6"/>
                <a:gd name="T6" fmla="*/ 3 w 8"/>
                <a:gd name="T7" fmla="*/ 5 h 6"/>
                <a:gd name="T8" fmla="*/ 1 w 8"/>
                <a:gd name="T9" fmla="*/ 4 h 6"/>
                <a:gd name="T10" fmla="*/ 0 w 8"/>
                <a:gd name="T11" fmla="*/ 2 h 6"/>
                <a:gd name="T12" fmla="*/ 1 w 8"/>
                <a:gd name="T13" fmla="*/ 0 h 6"/>
                <a:gd name="T14" fmla="*/ 10 w 8"/>
                <a:gd name="T15" fmla="*/ 0 h 6"/>
                <a:gd name="T16" fmla="*/ 11 w 8"/>
                <a:gd name="T17" fmla="*/ 1 h 6"/>
                <a:gd name="T18" fmla="*/ 14 w 8"/>
                <a:gd name="T19" fmla="*/ 3 h 6"/>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8"/>
                <a:gd name="T31" fmla="*/ 0 h 6"/>
                <a:gd name="T32" fmla="*/ 8 w 8"/>
                <a:gd name="T33" fmla="*/ 6 h 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8" h="6">
                  <a:moveTo>
                    <a:pt x="7" y="3"/>
                  </a:moveTo>
                  <a:lnTo>
                    <a:pt x="7" y="4"/>
                  </a:lnTo>
                  <a:lnTo>
                    <a:pt x="5" y="5"/>
                  </a:lnTo>
                  <a:lnTo>
                    <a:pt x="3" y="5"/>
                  </a:lnTo>
                  <a:lnTo>
                    <a:pt x="1" y="4"/>
                  </a:lnTo>
                  <a:lnTo>
                    <a:pt x="0" y="2"/>
                  </a:lnTo>
                  <a:lnTo>
                    <a:pt x="1" y="0"/>
                  </a:lnTo>
                  <a:lnTo>
                    <a:pt x="4" y="0"/>
                  </a:lnTo>
                  <a:lnTo>
                    <a:pt x="5" y="1"/>
                  </a:lnTo>
                  <a:lnTo>
                    <a:pt x="7" y="3"/>
                  </a:lnTo>
                </a:path>
              </a:pathLst>
            </a:custGeom>
            <a:noFill/>
            <a:ln w="12700" cap="rnd" cmpd="sng">
              <a:solidFill>
                <a:srgbClr val="FFFFFF"/>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en-US" sz="1477" dirty="0"/>
            </a:p>
          </p:txBody>
        </p:sp>
        <p:sp>
          <p:nvSpPr>
            <p:cNvPr id="42059" name="Freeform 58"/>
            <p:cNvSpPr>
              <a:spLocks/>
            </p:cNvSpPr>
            <p:nvPr/>
          </p:nvSpPr>
          <p:spPr bwMode="auto">
            <a:xfrm>
              <a:off x="604" y="2421"/>
              <a:ext cx="8" cy="6"/>
            </a:xfrm>
            <a:custGeom>
              <a:avLst/>
              <a:gdLst>
                <a:gd name="T0" fmla="*/ 13 w 7"/>
                <a:gd name="T1" fmla="*/ 2 h 6"/>
                <a:gd name="T2" fmla="*/ 11 w 7"/>
                <a:gd name="T3" fmla="*/ 4 h 6"/>
                <a:gd name="T4" fmla="*/ 2 w 7"/>
                <a:gd name="T5" fmla="*/ 5 h 6"/>
                <a:gd name="T6" fmla="*/ 0 w 7"/>
                <a:gd name="T7" fmla="*/ 4 h 6"/>
                <a:gd name="T8" fmla="*/ 0 w 7"/>
                <a:gd name="T9" fmla="*/ 2 h 6"/>
                <a:gd name="T10" fmla="*/ 1 w 7"/>
                <a:gd name="T11" fmla="*/ 1 h 6"/>
                <a:gd name="T12" fmla="*/ 10 w 7"/>
                <a:gd name="T13" fmla="*/ 0 h 6"/>
                <a:gd name="T14" fmla="*/ 11 w 7"/>
                <a:gd name="T15" fmla="*/ 1 h 6"/>
                <a:gd name="T16" fmla="*/ 13 w 7"/>
                <a:gd name="T17" fmla="*/ 2 h 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7"/>
                <a:gd name="T28" fmla="*/ 0 h 6"/>
                <a:gd name="T29" fmla="*/ 7 w 7"/>
                <a:gd name="T30" fmla="*/ 6 h 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7" h="6">
                  <a:moveTo>
                    <a:pt x="6" y="2"/>
                  </a:moveTo>
                  <a:lnTo>
                    <a:pt x="5" y="4"/>
                  </a:lnTo>
                  <a:lnTo>
                    <a:pt x="2" y="5"/>
                  </a:lnTo>
                  <a:lnTo>
                    <a:pt x="0" y="4"/>
                  </a:lnTo>
                  <a:lnTo>
                    <a:pt x="0" y="2"/>
                  </a:lnTo>
                  <a:lnTo>
                    <a:pt x="1" y="1"/>
                  </a:lnTo>
                  <a:lnTo>
                    <a:pt x="4" y="0"/>
                  </a:lnTo>
                  <a:lnTo>
                    <a:pt x="5" y="1"/>
                  </a:lnTo>
                  <a:lnTo>
                    <a:pt x="6" y="2"/>
                  </a:lnTo>
                </a:path>
              </a:pathLst>
            </a:custGeom>
            <a:solidFill>
              <a:srgbClr val="000000"/>
            </a:solidFill>
            <a:ln w="12700" cap="rnd" cmpd="sng">
              <a:solidFill>
                <a:srgbClr val="FFFFFF"/>
              </a:solidFill>
              <a:prstDash val="solid"/>
              <a:round/>
              <a:headEnd type="none" w="med" len="med"/>
              <a:tailEnd type="none" w="med" len="med"/>
            </a:ln>
          </p:spPr>
          <p:txBody>
            <a:bodyPr/>
            <a:lstStyle/>
            <a:p>
              <a:endParaRPr lang="en-US" sz="1477" dirty="0"/>
            </a:p>
          </p:txBody>
        </p:sp>
        <p:sp>
          <p:nvSpPr>
            <p:cNvPr id="42060" name="Freeform 59"/>
            <p:cNvSpPr>
              <a:spLocks/>
            </p:cNvSpPr>
            <p:nvPr/>
          </p:nvSpPr>
          <p:spPr bwMode="auto">
            <a:xfrm>
              <a:off x="604" y="2421"/>
              <a:ext cx="8" cy="6"/>
            </a:xfrm>
            <a:custGeom>
              <a:avLst/>
              <a:gdLst>
                <a:gd name="T0" fmla="*/ 13 w 7"/>
                <a:gd name="T1" fmla="*/ 2 h 6"/>
                <a:gd name="T2" fmla="*/ 11 w 7"/>
                <a:gd name="T3" fmla="*/ 4 h 6"/>
                <a:gd name="T4" fmla="*/ 2 w 7"/>
                <a:gd name="T5" fmla="*/ 5 h 6"/>
                <a:gd name="T6" fmla="*/ 0 w 7"/>
                <a:gd name="T7" fmla="*/ 4 h 6"/>
                <a:gd name="T8" fmla="*/ 0 w 7"/>
                <a:gd name="T9" fmla="*/ 2 h 6"/>
                <a:gd name="T10" fmla="*/ 1 w 7"/>
                <a:gd name="T11" fmla="*/ 1 h 6"/>
                <a:gd name="T12" fmla="*/ 10 w 7"/>
                <a:gd name="T13" fmla="*/ 0 h 6"/>
                <a:gd name="T14" fmla="*/ 11 w 7"/>
                <a:gd name="T15" fmla="*/ 1 h 6"/>
                <a:gd name="T16" fmla="*/ 13 w 7"/>
                <a:gd name="T17" fmla="*/ 2 h 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7"/>
                <a:gd name="T28" fmla="*/ 0 h 6"/>
                <a:gd name="T29" fmla="*/ 7 w 7"/>
                <a:gd name="T30" fmla="*/ 6 h 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7" h="6">
                  <a:moveTo>
                    <a:pt x="6" y="2"/>
                  </a:moveTo>
                  <a:lnTo>
                    <a:pt x="5" y="4"/>
                  </a:lnTo>
                  <a:lnTo>
                    <a:pt x="2" y="5"/>
                  </a:lnTo>
                  <a:lnTo>
                    <a:pt x="0" y="4"/>
                  </a:lnTo>
                  <a:lnTo>
                    <a:pt x="0" y="2"/>
                  </a:lnTo>
                  <a:lnTo>
                    <a:pt x="1" y="1"/>
                  </a:lnTo>
                  <a:lnTo>
                    <a:pt x="4" y="0"/>
                  </a:lnTo>
                  <a:lnTo>
                    <a:pt x="5" y="1"/>
                  </a:lnTo>
                  <a:lnTo>
                    <a:pt x="6" y="2"/>
                  </a:lnTo>
                </a:path>
              </a:pathLst>
            </a:custGeom>
            <a:noFill/>
            <a:ln w="12700" cap="rnd" cmpd="sng">
              <a:solidFill>
                <a:srgbClr val="FFFFFF"/>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en-US" sz="1477" dirty="0"/>
            </a:p>
          </p:txBody>
        </p:sp>
        <p:sp>
          <p:nvSpPr>
            <p:cNvPr id="42061" name="Freeform 60"/>
            <p:cNvSpPr>
              <a:spLocks/>
            </p:cNvSpPr>
            <p:nvPr/>
          </p:nvSpPr>
          <p:spPr bwMode="auto">
            <a:xfrm>
              <a:off x="612" y="2407"/>
              <a:ext cx="7" cy="5"/>
            </a:xfrm>
            <a:custGeom>
              <a:avLst/>
              <a:gdLst>
                <a:gd name="T0" fmla="*/ 6 w 7"/>
                <a:gd name="T1" fmla="*/ 2 h 5"/>
                <a:gd name="T2" fmla="*/ 6 w 7"/>
                <a:gd name="T3" fmla="*/ 4 h 5"/>
                <a:gd name="T4" fmla="*/ 5 w 7"/>
                <a:gd name="T5" fmla="*/ 4 h 5"/>
                <a:gd name="T6" fmla="*/ 2 w 7"/>
                <a:gd name="T7" fmla="*/ 4 h 5"/>
                <a:gd name="T8" fmla="*/ 1 w 7"/>
                <a:gd name="T9" fmla="*/ 3 h 5"/>
                <a:gd name="T10" fmla="*/ 0 w 7"/>
                <a:gd name="T11" fmla="*/ 2 h 5"/>
                <a:gd name="T12" fmla="*/ 1 w 7"/>
                <a:gd name="T13" fmla="*/ 0 h 5"/>
                <a:gd name="T14" fmla="*/ 3 w 7"/>
                <a:gd name="T15" fmla="*/ 0 h 5"/>
                <a:gd name="T16" fmla="*/ 5 w 7"/>
                <a:gd name="T17" fmla="*/ 0 h 5"/>
                <a:gd name="T18" fmla="*/ 6 w 7"/>
                <a:gd name="T19" fmla="*/ 2 h 5"/>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7"/>
                <a:gd name="T31" fmla="*/ 0 h 5"/>
                <a:gd name="T32" fmla="*/ 7 w 7"/>
                <a:gd name="T33" fmla="*/ 5 h 5"/>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7" h="5">
                  <a:moveTo>
                    <a:pt x="6" y="2"/>
                  </a:moveTo>
                  <a:lnTo>
                    <a:pt x="6" y="4"/>
                  </a:lnTo>
                  <a:lnTo>
                    <a:pt x="5" y="4"/>
                  </a:lnTo>
                  <a:lnTo>
                    <a:pt x="2" y="4"/>
                  </a:lnTo>
                  <a:lnTo>
                    <a:pt x="1" y="3"/>
                  </a:lnTo>
                  <a:lnTo>
                    <a:pt x="0" y="2"/>
                  </a:lnTo>
                  <a:lnTo>
                    <a:pt x="1" y="0"/>
                  </a:lnTo>
                  <a:lnTo>
                    <a:pt x="3" y="0"/>
                  </a:lnTo>
                  <a:lnTo>
                    <a:pt x="5" y="0"/>
                  </a:lnTo>
                  <a:lnTo>
                    <a:pt x="6" y="2"/>
                  </a:lnTo>
                </a:path>
              </a:pathLst>
            </a:custGeom>
            <a:solidFill>
              <a:srgbClr val="000000"/>
            </a:solidFill>
            <a:ln w="12700" cap="rnd" cmpd="sng">
              <a:solidFill>
                <a:srgbClr val="FFFFFF"/>
              </a:solidFill>
              <a:prstDash val="solid"/>
              <a:round/>
              <a:headEnd type="none" w="med" len="med"/>
              <a:tailEnd type="none" w="med" len="med"/>
            </a:ln>
          </p:spPr>
          <p:txBody>
            <a:bodyPr/>
            <a:lstStyle/>
            <a:p>
              <a:endParaRPr lang="en-US" sz="1477" dirty="0"/>
            </a:p>
          </p:txBody>
        </p:sp>
        <p:sp>
          <p:nvSpPr>
            <p:cNvPr id="42062" name="Freeform 61"/>
            <p:cNvSpPr>
              <a:spLocks/>
            </p:cNvSpPr>
            <p:nvPr/>
          </p:nvSpPr>
          <p:spPr bwMode="auto">
            <a:xfrm>
              <a:off x="612" y="2407"/>
              <a:ext cx="7" cy="5"/>
            </a:xfrm>
            <a:custGeom>
              <a:avLst/>
              <a:gdLst>
                <a:gd name="T0" fmla="*/ 6 w 7"/>
                <a:gd name="T1" fmla="*/ 2 h 5"/>
                <a:gd name="T2" fmla="*/ 6 w 7"/>
                <a:gd name="T3" fmla="*/ 4 h 5"/>
                <a:gd name="T4" fmla="*/ 5 w 7"/>
                <a:gd name="T5" fmla="*/ 4 h 5"/>
                <a:gd name="T6" fmla="*/ 2 w 7"/>
                <a:gd name="T7" fmla="*/ 4 h 5"/>
                <a:gd name="T8" fmla="*/ 1 w 7"/>
                <a:gd name="T9" fmla="*/ 3 h 5"/>
                <a:gd name="T10" fmla="*/ 0 w 7"/>
                <a:gd name="T11" fmla="*/ 2 h 5"/>
                <a:gd name="T12" fmla="*/ 1 w 7"/>
                <a:gd name="T13" fmla="*/ 0 h 5"/>
                <a:gd name="T14" fmla="*/ 3 w 7"/>
                <a:gd name="T15" fmla="*/ 0 h 5"/>
                <a:gd name="T16" fmla="*/ 5 w 7"/>
                <a:gd name="T17" fmla="*/ 0 h 5"/>
                <a:gd name="T18" fmla="*/ 6 w 7"/>
                <a:gd name="T19" fmla="*/ 2 h 5"/>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7"/>
                <a:gd name="T31" fmla="*/ 0 h 5"/>
                <a:gd name="T32" fmla="*/ 7 w 7"/>
                <a:gd name="T33" fmla="*/ 5 h 5"/>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7" h="5">
                  <a:moveTo>
                    <a:pt x="6" y="2"/>
                  </a:moveTo>
                  <a:lnTo>
                    <a:pt x="6" y="4"/>
                  </a:lnTo>
                  <a:lnTo>
                    <a:pt x="5" y="4"/>
                  </a:lnTo>
                  <a:lnTo>
                    <a:pt x="2" y="4"/>
                  </a:lnTo>
                  <a:lnTo>
                    <a:pt x="1" y="3"/>
                  </a:lnTo>
                  <a:lnTo>
                    <a:pt x="0" y="2"/>
                  </a:lnTo>
                  <a:lnTo>
                    <a:pt x="1" y="0"/>
                  </a:lnTo>
                  <a:lnTo>
                    <a:pt x="3" y="0"/>
                  </a:lnTo>
                  <a:lnTo>
                    <a:pt x="5" y="0"/>
                  </a:lnTo>
                  <a:lnTo>
                    <a:pt x="6" y="2"/>
                  </a:lnTo>
                </a:path>
              </a:pathLst>
            </a:custGeom>
            <a:noFill/>
            <a:ln w="12700" cap="rnd" cmpd="sng">
              <a:solidFill>
                <a:srgbClr val="FFFFFF"/>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en-US" sz="1477" dirty="0"/>
            </a:p>
          </p:txBody>
        </p:sp>
        <p:sp>
          <p:nvSpPr>
            <p:cNvPr id="42063" name="Freeform 62"/>
            <p:cNvSpPr>
              <a:spLocks/>
            </p:cNvSpPr>
            <p:nvPr/>
          </p:nvSpPr>
          <p:spPr bwMode="auto">
            <a:xfrm>
              <a:off x="703" y="2477"/>
              <a:ext cx="7" cy="6"/>
            </a:xfrm>
            <a:custGeom>
              <a:avLst/>
              <a:gdLst>
                <a:gd name="T0" fmla="*/ 6 w 7"/>
                <a:gd name="T1" fmla="*/ 3 h 6"/>
                <a:gd name="T2" fmla="*/ 6 w 7"/>
                <a:gd name="T3" fmla="*/ 4 h 6"/>
                <a:gd name="T4" fmla="*/ 5 w 7"/>
                <a:gd name="T5" fmla="*/ 5 h 6"/>
                <a:gd name="T6" fmla="*/ 2 w 7"/>
                <a:gd name="T7" fmla="*/ 5 h 6"/>
                <a:gd name="T8" fmla="*/ 1 w 7"/>
                <a:gd name="T9" fmla="*/ 4 h 6"/>
                <a:gd name="T10" fmla="*/ 0 w 7"/>
                <a:gd name="T11" fmla="*/ 2 h 6"/>
                <a:gd name="T12" fmla="*/ 1 w 7"/>
                <a:gd name="T13" fmla="*/ 0 h 6"/>
                <a:gd name="T14" fmla="*/ 3 w 7"/>
                <a:gd name="T15" fmla="*/ 0 h 6"/>
                <a:gd name="T16" fmla="*/ 5 w 7"/>
                <a:gd name="T17" fmla="*/ 1 h 6"/>
                <a:gd name="T18" fmla="*/ 6 w 7"/>
                <a:gd name="T19" fmla="*/ 3 h 6"/>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7"/>
                <a:gd name="T31" fmla="*/ 0 h 6"/>
                <a:gd name="T32" fmla="*/ 7 w 7"/>
                <a:gd name="T33" fmla="*/ 6 h 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7" h="6">
                  <a:moveTo>
                    <a:pt x="6" y="3"/>
                  </a:moveTo>
                  <a:lnTo>
                    <a:pt x="6" y="4"/>
                  </a:lnTo>
                  <a:lnTo>
                    <a:pt x="5" y="5"/>
                  </a:lnTo>
                  <a:lnTo>
                    <a:pt x="2" y="5"/>
                  </a:lnTo>
                  <a:lnTo>
                    <a:pt x="1" y="4"/>
                  </a:lnTo>
                  <a:lnTo>
                    <a:pt x="0" y="2"/>
                  </a:lnTo>
                  <a:lnTo>
                    <a:pt x="1" y="0"/>
                  </a:lnTo>
                  <a:lnTo>
                    <a:pt x="3" y="0"/>
                  </a:lnTo>
                  <a:lnTo>
                    <a:pt x="5" y="1"/>
                  </a:lnTo>
                  <a:lnTo>
                    <a:pt x="6" y="3"/>
                  </a:lnTo>
                </a:path>
              </a:pathLst>
            </a:custGeom>
            <a:solidFill>
              <a:srgbClr val="000000"/>
            </a:solidFill>
            <a:ln w="12700" cap="rnd" cmpd="sng">
              <a:solidFill>
                <a:srgbClr val="FFFFFF"/>
              </a:solidFill>
              <a:prstDash val="solid"/>
              <a:round/>
              <a:headEnd type="none" w="med" len="med"/>
              <a:tailEnd type="none" w="med" len="med"/>
            </a:ln>
          </p:spPr>
          <p:txBody>
            <a:bodyPr/>
            <a:lstStyle/>
            <a:p>
              <a:endParaRPr lang="en-US" sz="1477" dirty="0"/>
            </a:p>
          </p:txBody>
        </p:sp>
        <p:sp>
          <p:nvSpPr>
            <p:cNvPr id="42064" name="Freeform 63"/>
            <p:cNvSpPr>
              <a:spLocks/>
            </p:cNvSpPr>
            <p:nvPr/>
          </p:nvSpPr>
          <p:spPr bwMode="auto">
            <a:xfrm>
              <a:off x="703" y="2477"/>
              <a:ext cx="7" cy="6"/>
            </a:xfrm>
            <a:custGeom>
              <a:avLst/>
              <a:gdLst>
                <a:gd name="T0" fmla="*/ 6 w 7"/>
                <a:gd name="T1" fmla="*/ 3 h 6"/>
                <a:gd name="T2" fmla="*/ 6 w 7"/>
                <a:gd name="T3" fmla="*/ 4 h 6"/>
                <a:gd name="T4" fmla="*/ 5 w 7"/>
                <a:gd name="T5" fmla="*/ 5 h 6"/>
                <a:gd name="T6" fmla="*/ 2 w 7"/>
                <a:gd name="T7" fmla="*/ 5 h 6"/>
                <a:gd name="T8" fmla="*/ 1 w 7"/>
                <a:gd name="T9" fmla="*/ 4 h 6"/>
                <a:gd name="T10" fmla="*/ 0 w 7"/>
                <a:gd name="T11" fmla="*/ 2 h 6"/>
                <a:gd name="T12" fmla="*/ 1 w 7"/>
                <a:gd name="T13" fmla="*/ 0 h 6"/>
                <a:gd name="T14" fmla="*/ 3 w 7"/>
                <a:gd name="T15" fmla="*/ 0 h 6"/>
                <a:gd name="T16" fmla="*/ 5 w 7"/>
                <a:gd name="T17" fmla="*/ 1 h 6"/>
                <a:gd name="T18" fmla="*/ 6 w 7"/>
                <a:gd name="T19" fmla="*/ 3 h 6"/>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7"/>
                <a:gd name="T31" fmla="*/ 0 h 6"/>
                <a:gd name="T32" fmla="*/ 7 w 7"/>
                <a:gd name="T33" fmla="*/ 6 h 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7" h="6">
                  <a:moveTo>
                    <a:pt x="6" y="3"/>
                  </a:moveTo>
                  <a:lnTo>
                    <a:pt x="6" y="4"/>
                  </a:lnTo>
                  <a:lnTo>
                    <a:pt x="5" y="5"/>
                  </a:lnTo>
                  <a:lnTo>
                    <a:pt x="2" y="5"/>
                  </a:lnTo>
                  <a:lnTo>
                    <a:pt x="1" y="4"/>
                  </a:lnTo>
                  <a:lnTo>
                    <a:pt x="0" y="2"/>
                  </a:lnTo>
                  <a:lnTo>
                    <a:pt x="1" y="0"/>
                  </a:lnTo>
                  <a:lnTo>
                    <a:pt x="3" y="0"/>
                  </a:lnTo>
                  <a:lnTo>
                    <a:pt x="5" y="1"/>
                  </a:lnTo>
                  <a:lnTo>
                    <a:pt x="6" y="3"/>
                  </a:lnTo>
                </a:path>
              </a:pathLst>
            </a:custGeom>
            <a:noFill/>
            <a:ln w="12700" cap="rnd" cmpd="sng">
              <a:solidFill>
                <a:srgbClr val="FFFFFF"/>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en-US" sz="1477" dirty="0"/>
            </a:p>
          </p:txBody>
        </p:sp>
        <p:sp>
          <p:nvSpPr>
            <p:cNvPr id="42065" name="Freeform 64"/>
            <p:cNvSpPr>
              <a:spLocks/>
            </p:cNvSpPr>
            <p:nvPr/>
          </p:nvSpPr>
          <p:spPr bwMode="auto">
            <a:xfrm>
              <a:off x="697" y="2463"/>
              <a:ext cx="9" cy="6"/>
            </a:xfrm>
            <a:custGeom>
              <a:avLst/>
              <a:gdLst>
                <a:gd name="T0" fmla="*/ 14 w 8"/>
                <a:gd name="T1" fmla="*/ 2 h 6"/>
                <a:gd name="T2" fmla="*/ 11 w 8"/>
                <a:gd name="T3" fmla="*/ 4 h 6"/>
                <a:gd name="T4" fmla="*/ 2 w 8"/>
                <a:gd name="T5" fmla="*/ 5 h 6"/>
                <a:gd name="T6" fmla="*/ 1 w 8"/>
                <a:gd name="T7" fmla="*/ 4 h 6"/>
                <a:gd name="T8" fmla="*/ 0 w 8"/>
                <a:gd name="T9" fmla="*/ 2 h 6"/>
                <a:gd name="T10" fmla="*/ 2 w 8"/>
                <a:gd name="T11" fmla="*/ 1 h 6"/>
                <a:gd name="T12" fmla="*/ 10 w 8"/>
                <a:gd name="T13" fmla="*/ 0 h 6"/>
                <a:gd name="T14" fmla="*/ 12 w 8"/>
                <a:gd name="T15" fmla="*/ 1 h 6"/>
                <a:gd name="T16" fmla="*/ 14 w 8"/>
                <a:gd name="T17" fmla="*/ 2 h 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8"/>
                <a:gd name="T28" fmla="*/ 0 h 6"/>
                <a:gd name="T29" fmla="*/ 8 w 8"/>
                <a:gd name="T30" fmla="*/ 6 h 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8" h="6">
                  <a:moveTo>
                    <a:pt x="7" y="2"/>
                  </a:moveTo>
                  <a:lnTo>
                    <a:pt x="5" y="4"/>
                  </a:lnTo>
                  <a:lnTo>
                    <a:pt x="2" y="5"/>
                  </a:lnTo>
                  <a:lnTo>
                    <a:pt x="1" y="4"/>
                  </a:lnTo>
                  <a:lnTo>
                    <a:pt x="0" y="2"/>
                  </a:lnTo>
                  <a:lnTo>
                    <a:pt x="2" y="1"/>
                  </a:lnTo>
                  <a:lnTo>
                    <a:pt x="4" y="0"/>
                  </a:lnTo>
                  <a:lnTo>
                    <a:pt x="6" y="1"/>
                  </a:lnTo>
                  <a:lnTo>
                    <a:pt x="7" y="2"/>
                  </a:lnTo>
                </a:path>
              </a:pathLst>
            </a:custGeom>
            <a:solidFill>
              <a:srgbClr val="000000"/>
            </a:solidFill>
            <a:ln w="12700" cap="rnd" cmpd="sng">
              <a:solidFill>
                <a:srgbClr val="FFFFFF"/>
              </a:solidFill>
              <a:prstDash val="solid"/>
              <a:round/>
              <a:headEnd type="none" w="med" len="med"/>
              <a:tailEnd type="none" w="med" len="med"/>
            </a:ln>
          </p:spPr>
          <p:txBody>
            <a:bodyPr/>
            <a:lstStyle/>
            <a:p>
              <a:endParaRPr lang="en-US" sz="1477" dirty="0"/>
            </a:p>
          </p:txBody>
        </p:sp>
        <p:sp>
          <p:nvSpPr>
            <p:cNvPr id="42066" name="Freeform 65"/>
            <p:cNvSpPr>
              <a:spLocks/>
            </p:cNvSpPr>
            <p:nvPr/>
          </p:nvSpPr>
          <p:spPr bwMode="auto">
            <a:xfrm>
              <a:off x="697" y="2463"/>
              <a:ext cx="9" cy="6"/>
            </a:xfrm>
            <a:custGeom>
              <a:avLst/>
              <a:gdLst>
                <a:gd name="T0" fmla="*/ 14 w 8"/>
                <a:gd name="T1" fmla="*/ 2 h 6"/>
                <a:gd name="T2" fmla="*/ 11 w 8"/>
                <a:gd name="T3" fmla="*/ 4 h 6"/>
                <a:gd name="T4" fmla="*/ 2 w 8"/>
                <a:gd name="T5" fmla="*/ 5 h 6"/>
                <a:gd name="T6" fmla="*/ 1 w 8"/>
                <a:gd name="T7" fmla="*/ 4 h 6"/>
                <a:gd name="T8" fmla="*/ 0 w 8"/>
                <a:gd name="T9" fmla="*/ 2 h 6"/>
                <a:gd name="T10" fmla="*/ 2 w 8"/>
                <a:gd name="T11" fmla="*/ 1 h 6"/>
                <a:gd name="T12" fmla="*/ 10 w 8"/>
                <a:gd name="T13" fmla="*/ 0 h 6"/>
                <a:gd name="T14" fmla="*/ 12 w 8"/>
                <a:gd name="T15" fmla="*/ 1 h 6"/>
                <a:gd name="T16" fmla="*/ 14 w 8"/>
                <a:gd name="T17" fmla="*/ 2 h 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8"/>
                <a:gd name="T28" fmla="*/ 0 h 6"/>
                <a:gd name="T29" fmla="*/ 8 w 8"/>
                <a:gd name="T30" fmla="*/ 6 h 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8" h="6">
                  <a:moveTo>
                    <a:pt x="7" y="2"/>
                  </a:moveTo>
                  <a:lnTo>
                    <a:pt x="5" y="4"/>
                  </a:lnTo>
                  <a:lnTo>
                    <a:pt x="2" y="5"/>
                  </a:lnTo>
                  <a:lnTo>
                    <a:pt x="1" y="4"/>
                  </a:lnTo>
                  <a:lnTo>
                    <a:pt x="0" y="2"/>
                  </a:lnTo>
                  <a:lnTo>
                    <a:pt x="2" y="1"/>
                  </a:lnTo>
                  <a:lnTo>
                    <a:pt x="4" y="0"/>
                  </a:lnTo>
                  <a:lnTo>
                    <a:pt x="6" y="1"/>
                  </a:lnTo>
                  <a:lnTo>
                    <a:pt x="7" y="2"/>
                  </a:lnTo>
                </a:path>
              </a:pathLst>
            </a:custGeom>
            <a:noFill/>
            <a:ln w="12700" cap="rnd" cmpd="sng">
              <a:solidFill>
                <a:srgbClr val="FFFFFF"/>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en-US" sz="1477" dirty="0"/>
            </a:p>
          </p:txBody>
        </p:sp>
        <p:sp>
          <p:nvSpPr>
            <p:cNvPr id="42067" name="Freeform 66"/>
            <p:cNvSpPr>
              <a:spLocks/>
            </p:cNvSpPr>
            <p:nvPr/>
          </p:nvSpPr>
          <p:spPr bwMode="auto">
            <a:xfrm>
              <a:off x="699" y="2446"/>
              <a:ext cx="7" cy="8"/>
            </a:xfrm>
            <a:custGeom>
              <a:avLst/>
              <a:gdLst>
                <a:gd name="T0" fmla="*/ 13 w 6"/>
                <a:gd name="T1" fmla="*/ 3 h 8"/>
                <a:gd name="T2" fmla="*/ 11 w 6"/>
                <a:gd name="T3" fmla="*/ 6 h 8"/>
                <a:gd name="T4" fmla="*/ 9 w 6"/>
                <a:gd name="T5" fmla="*/ 7 h 8"/>
                <a:gd name="T6" fmla="*/ 0 w 6"/>
                <a:gd name="T7" fmla="*/ 6 h 8"/>
                <a:gd name="T8" fmla="*/ 0 w 6"/>
                <a:gd name="T9" fmla="*/ 3 h 8"/>
                <a:gd name="T10" fmla="*/ 0 w 6"/>
                <a:gd name="T11" fmla="*/ 1 h 8"/>
                <a:gd name="T12" fmla="*/ 1 w 6"/>
                <a:gd name="T13" fmla="*/ 0 h 8"/>
                <a:gd name="T14" fmla="*/ 11 w 6"/>
                <a:gd name="T15" fmla="*/ 1 h 8"/>
                <a:gd name="T16" fmla="*/ 13 w 6"/>
                <a:gd name="T17" fmla="*/ 3 h 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
                <a:gd name="T28" fmla="*/ 0 h 8"/>
                <a:gd name="T29" fmla="*/ 6 w 6"/>
                <a:gd name="T30" fmla="*/ 8 h 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 h="8">
                  <a:moveTo>
                    <a:pt x="5" y="3"/>
                  </a:moveTo>
                  <a:lnTo>
                    <a:pt x="4" y="6"/>
                  </a:lnTo>
                  <a:lnTo>
                    <a:pt x="3" y="7"/>
                  </a:lnTo>
                  <a:lnTo>
                    <a:pt x="0" y="6"/>
                  </a:lnTo>
                  <a:lnTo>
                    <a:pt x="0" y="3"/>
                  </a:lnTo>
                  <a:lnTo>
                    <a:pt x="0" y="1"/>
                  </a:lnTo>
                  <a:lnTo>
                    <a:pt x="1" y="0"/>
                  </a:lnTo>
                  <a:lnTo>
                    <a:pt x="4" y="1"/>
                  </a:lnTo>
                  <a:lnTo>
                    <a:pt x="5" y="3"/>
                  </a:lnTo>
                </a:path>
              </a:pathLst>
            </a:custGeom>
            <a:solidFill>
              <a:srgbClr val="000000"/>
            </a:solidFill>
            <a:ln w="12700" cap="rnd" cmpd="sng">
              <a:solidFill>
                <a:srgbClr val="FFFFFF"/>
              </a:solidFill>
              <a:prstDash val="solid"/>
              <a:round/>
              <a:headEnd type="none" w="med" len="med"/>
              <a:tailEnd type="none" w="med" len="med"/>
            </a:ln>
          </p:spPr>
          <p:txBody>
            <a:bodyPr/>
            <a:lstStyle/>
            <a:p>
              <a:endParaRPr lang="en-US" sz="1477" dirty="0"/>
            </a:p>
          </p:txBody>
        </p:sp>
        <p:sp>
          <p:nvSpPr>
            <p:cNvPr id="42068" name="Freeform 67"/>
            <p:cNvSpPr>
              <a:spLocks/>
            </p:cNvSpPr>
            <p:nvPr/>
          </p:nvSpPr>
          <p:spPr bwMode="auto">
            <a:xfrm>
              <a:off x="699" y="2446"/>
              <a:ext cx="7" cy="8"/>
            </a:xfrm>
            <a:custGeom>
              <a:avLst/>
              <a:gdLst>
                <a:gd name="T0" fmla="*/ 13 w 6"/>
                <a:gd name="T1" fmla="*/ 3 h 8"/>
                <a:gd name="T2" fmla="*/ 11 w 6"/>
                <a:gd name="T3" fmla="*/ 6 h 8"/>
                <a:gd name="T4" fmla="*/ 9 w 6"/>
                <a:gd name="T5" fmla="*/ 7 h 8"/>
                <a:gd name="T6" fmla="*/ 0 w 6"/>
                <a:gd name="T7" fmla="*/ 6 h 8"/>
                <a:gd name="T8" fmla="*/ 0 w 6"/>
                <a:gd name="T9" fmla="*/ 3 h 8"/>
                <a:gd name="T10" fmla="*/ 0 w 6"/>
                <a:gd name="T11" fmla="*/ 1 h 8"/>
                <a:gd name="T12" fmla="*/ 1 w 6"/>
                <a:gd name="T13" fmla="*/ 0 h 8"/>
                <a:gd name="T14" fmla="*/ 11 w 6"/>
                <a:gd name="T15" fmla="*/ 1 h 8"/>
                <a:gd name="T16" fmla="*/ 13 w 6"/>
                <a:gd name="T17" fmla="*/ 3 h 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
                <a:gd name="T28" fmla="*/ 0 h 8"/>
                <a:gd name="T29" fmla="*/ 6 w 6"/>
                <a:gd name="T30" fmla="*/ 8 h 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 h="8">
                  <a:moveTo>
                    <a:pt x="5" y="3"/>
                  </a:moveTo>
                  <a:lnTo>
                    <a:pt x="4" y="6"/>
                  </a:lnTo>
                  <a:lnTo>
                    <a:pt x="3" y="7"/>
                  </a:lnTo>
                  <a:lnTo>
                    <a:pt x="0" y="6"/>
                  </a:lnTo>
                  <a:lnTo>
                    <a:pt x="0" y="3"/>
                  </a:lnTo>
                  <a:lnTo>
                    <a:pt x="0" y="1"/>
                  </a:lnTo>
                  <a:lnTo>
                    <a:pt x="1" y="0"/>
                  </a:lnTo>
                  <a:lnTo>
                    <a:pt x="4" y="1"/>
                  </a:lnTo>
                  <a:lnTo>
                    <a:pt x="5" y="3"/>
                  </a:lnTo>
                </a:path>
              </a:pathLst>
            </a:custGeom>
            <a:noFill/>
            <a:ln w="12700" cap="rnd" cmpd="sng">
              <a:solidFill>
                <a:srgbClr val="FFFFFF"/>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en-US" sz="1477" dirty="0"/>
            </a:p>
          </p:txBody>
        </p:sp>
        <p:sp>
          <p:nvSpPr>
            <p:cNvPr id="42069" name="Freeform 68"/>
            <p:cNvSpPr>
              <a:spLocks/>
            </p:cNvSpPr>
            <p:nvPr/>
          </p:nvSpPr>
          <p:spPr bwMode="auto">
            <a:xfrm>
              <a:off x="708" y="2434"/>
              <a:ext cx="8" cy="6"/>
            </a:xfrm>
            <a:custGeom>
              <a:avLst/>
              <a:gdLst>
                <a:gd name="T0" fmla="*/ 13 w 7"/>
                <a:gd name="T1" fmla="*/ 2 h 6"/>
                <a:gd name="T2" fmla="*/ 13 w 7"/>
                <a:gd name="T3" fmla="*/ 4 h 6"/>
                <a:gd name="T4" fmla="*/ 11 w 7"/>
                <a:gd name="T5" fmla="*/ 5 h 6"/>
                <a:gd name="T6" fmla="*/ 2 w 7"/>
                <a:gd name="T7" fmla="*/ 5 h 6"/>
                <a:gd name="T8" fmla="*/ 1 w 7"/>
                <a:gd name="T9" fmla="*/ 3 h 6"/>
                <a:gd name="T10" fmla="*/ 0 w 7"/>
                <a:gd name="T11" fmla="*/ 1 h 6"/>
                <a:gd name="T12" fmla="*/ 1 w 7"/>
                <a:gd name="T13" fmla="*/ 0 h 6"/>
                <a:gd name="T14" fmla="*/ 10 w 7"/>
                <a:gd name="T15" fmla="*/ 0 h 6"/>
                <a:gd name="T16" fmla="*/ 11 w 7"/>
                <a:gd name="T17" fmla="*/ 1 h 6"/>
                <a:gd name="T18" fmla="*/ 13 w 7"/>
                <a:gd name="T19" fmla="*/ 2 h 6"/>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7"/>
                <a:gd name="T31" fmla="*/ 0 h 6"/>
                <a:gd name="T32" fmla="*/ 7 w 7"/>
                <a:gd name="T33" fmla="*/ 6 h 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7" h="6">
                  <a:moveTo>
                    <a:pt x="6" y="2"/>
                  </a:moveTo>
                  <a:lnTo>
                    <a:pt x="6" y="4"/>
                  </a:lnTo>
                  <a:lnTo>
                    <a:pt x="5" y="5"/>
                  </a:lnTo>
                  <a:lnTo>
                    <a:pt x="2" y="5"/>
                  </a:lnTo>
                  <a:lnTo>
                    <a:pt x="1" y="3"/>
                  </a:lnTo>
                  <a:lnTo>
                    <a:pt x="0" y="1"/>
                  </a:lnTo>
                  <a:lnTo>
                    <a:pt x="1" y="0"/>
                  </a:lnTo>
                  <a:lnTo>
                    <a:pt x="4" y="0"/>
                  </a:lnTo>
                  <a:lnTo>
                    <a:pt x="5" y="1"/>
                  </a:lnTo>
                  <a:lnTo>
                    <a:pt x="6" y="2"/>
                  </a:lnTo>
                </a:path>
              </a:pathLst>
            </a:custGeom>
            <a:solidFill>
              <a:srgbClr val="000000"/>
            </a:solidFill>
            <a:ln w="12700" cap="rnd" cmpd="sng">
              <a:solidFill>
                <a:srgbClr val="FFFFFF"/>
              </a:solidFill>
              <a:prstDash val="solid"/>
              <a:round/>
              <a:headEnd type="none" w="med" len="med"/>
              <a:tailEnd type="none" w="med" len="med"/>
            </a:ln>
          </p:spPr>
          <p:txBody>
            <a:bodyPr/>
            <a:lstStyle/>
            <a:p>
              <a:endParaRPr lang="en-US" sz="1477" dirty="0"/>
            </a:p>
          </p:txBody>
        </p:sp>
        <p:sp>
          <p:nvSpPr>
            <p:cNvPr id="42070" name="Freeform 69"/>
            <p:cNvSpPr>
              <a:spLocks/>
            </p:cNvSpPr>
            <p:nvPr/>
          </p:nvSpPr>
          <p:spPr bwMode="auto">
            <a:xfrm>
              <a:off x="708" y="2434"/>
              <a:ext cx="8" cy="6"/>
            </a:xfrm>
            <a:custGeom>
              <a:avLst/>
              <a:gdLst>
                <a:gd name="T0" fmla="*/ 13 w 7"/>
                <a:gd name="T1" fmla="*/ 2 h 6"/>
                <a:gd name="T2" fmla="*/ 13 w 7"/>
                <a:gd name="T3" fmla="*/ 4 h 6"/>
                <a:gd name="T4" fmla="*/ 11 w 7"/>
                <a:gd name="T5" fmla="*/ 5 h 6"/>
                <a:gd name="T6" fmla="*/ 2 w 7"/>
                <a:gd name="T7" fmla="*/ 5 h 6"/>
                <a:gd name="T8" fmla="*/ 1 w 7"/>
                <a:gd name="T9" fmla="*/ 3 h 6"/>
                <a:gd name="T10" fmla="*/ 0 w 7"/>
                <a:gd name="T11" fmla="*/ 1 h 6"/>
                <a:gd name="T12" fmla="*/ 1 w 7"/>
                <a:gd name="T13" fmla="*/ 0 h 6"/>
                <a:gd name="T14" fmla="*/ 10 w 7"/>
                <a:gd name="T15" fmla="*/ 0 h 6"/>
                <a:gd name="T16" fmla="*/ 11 w 7"/>
                <a:gd name="T17" fmla="*/ 1 h 6"/>
                <a:gd name="T18" fmla="*/ 13 w 7"/>
                <a:gd name="T19" fmla="*/ 2 h 6"/>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7"/>
                <a:gd name="T31" fmla="*/ 0 h 6"/>
                <a:gd name="T32" fmla="*/ 7 w 7"/>
                <a:gd name="T33" fmla="*/ 6 h 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7" h="6">
                  <a:moveTo>
                    <a:pt x="6" y="2"/>
                  </a:moveTo>
                  <a:lnTo>
                    <a:pt x="6" y="4"/>
                  </a:lnTo>
                  <a:lnTo>
                    <a:pt x="5" y="5"/>
                  </a:lnTo>
                  <a:lnTo>
                    <a:pt x="2" y="5"/>
                  </a:lnTo>
                  <a:lnTo>
                    <a:pt x="1" y="3"/>
                  </a:lnTo>
                  <a:lnTo>
                    <a:pt x="0" y="1"/>
                  </a:lnTo>
                  <a:lnTo>
                    <a:pt x="1" y="0"/>
                  </a:lnTo>
                  <a:lnTo>
                    <a:pt x="4" y="0"/>
                  </a:lnTo>
                  <a:lnTo>
                    <a:pt x="5" y="1"/>
                  </a:lnTo>
                  <a:lnTo>
                    <a:pt x="6" y="2"/>
                  </a:lnTo>
                </a:path>
              </a:pathLst>
            </a:custGeom>
            <a:noFill/>
            <a:ln w="12700" cap="rnd" cmpd="sng">
              <a:solidFill>
                <a:srgbClr val="FFFFFF"/>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en-US" sz="1477" dirty="0"/>
            </a:p>
          </p:txBody>
        </p:sp>
        <p:sp>
          <p:nvSpPr>
            <p:cNvPr id="42071" name="Freeform 70"/>
            <p:cNvSpPr>
              <a:spLocks/>
            </p:cNvSpPr>
            <p:nvPr/>
          </p:nvSpPr>
          <p:spPr bwMode="auto">
            <a:xfrm>
              <a:off x="722" y="2420"/>
              <a:ext cx="7" cy="8"/>
            </a:xfrm>
            <a:custGeom>
              <a:avLst/>
              <a:gdLst>
                <a:gd name="T0" fmla="*/ 13 w 6"/>
                <a:gd name="T1" fmla="*/ 3 h 8"/>
                <a:gd name="T2" fmla="*/ 11 w 6"/>
                <a:gd name="T3" fmla="*/ 5 h 8"/>
                <a:gd name="T4" fmla="*/ 2 w 6"/>
                <a:gd name="T5" fmla="*/ 7 h 8"/>
                <a:gd name="T6" fmla="*/ 0 w 6"/>
                <a:gd name="T7" fmla="*/ 6 h 8"/>
                <a:gd name="T8" fmla="*/ 0 w 6"/>
                <a:gd name="T9" fmla="*/ 4 h 8"/>
                <a:gd name="T10" fmla="*/ 0 w 6"/>
                <a:gd name="T11" fmla="*/ 3 h 8"/>
                <a:gd name="T12" fmla="*/ 1 w 6"/>
                <a:gd name="T13" fmla="*/ 1 h 8"/>
                <a:gd name="T14" fmla="*/ 9 w 6"/>
                <a:gd name="T15" fmla="*/ 0 h 8"/>
                <a:gd name="T16" fmla="*/ 13 w 6"/>
                <a:gd name="T17" fmla="*/ 2 h 8"/>
                <a:gd name="T18" fmla="*/ 13 w 6"/>
                <a:gd name="T19" fmla="*/ 3 h 8"/>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6"/>
                <a:gd name="T31" fmla="*/ 0 h 8"/>
                <a:gd name="T32" fmla="*/ 6 w 6"/>
                <a:gd name="T33" fmla="*/ 8 h 8"/>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6" h="8">
                  <a:moveTo>
                    <a:pt x="5" y="3"/>
                  </a:moveTo>
                  <a:lnTo>
                    <a:pt x="4" y="5"/>
                  </a:lnTo>
                  <a:lnTo>
                    <a:pt x="2" y="7"/>
                  </a:lnTo>
                  <a:lnTo>
                    <a:pt x="0" y="6"/>
                  </a:lnTo>
                  <a:lnTo>
                    <a:pt x="0" y="4"/>
                  </a:lnTo>
                  <a:lnTo>
                    <a:pt x="0" y="3"/>
                  </a:lnTo>
                  <a:lnTo>
                    <a:pt x="1" y="1"/>
                  </a:lnTo>
                  <a:lnTo>
                    <a:pt x="3" y="0"/>
                  </a:lnTo>
                  <a:lnTo>
                    <a:pt x="5" y="2"/>
                  </a:lnTo>
                  <a:lnTo>
                    <a:pt x="5" y="3"/>
                  </a:lnTo>
                </a:path>
              </a:pathLst>
            </a:custGeom>
            <a:solidFill>
              <a:srgbClr val="000000"/>
            </a:solidFill>
            <a:ln w="12700" cap="rnd" cmpd="sng">
              <a:solidFill>
                <a:srgbClr val="FFFFFF"/>
              </a:solidFill>
              <a:prstDash val="solid"/>
              <a:round/>
              <a:headEnd type="none" w="med" len="med"/>
              <a:tailEnd type="none" w="med" len="med"/>
            </a:ln>
          </p:spPr>
          <p:txBody>
            <a:bodyPr/>
            <a:lstStyle/>
            <a:p>
              <a:endParaRPr lang="en-US" sz="1477" dirty="0"/>
            </a:p>
          </p:txBody>
        </p:sp>
        <p:sp>
          <p:nvSpPr>
            <p:cNvPr id="42072" name="Freeform 71"/>
            <p:cNvSpPr>
              <a:spLocks/>
            </p:cNvSpPr>
            <p:nvPr/>
          </p:nvSpPr>
          <p:spPr bwMode="auto">
            <a:xfrm>
              <a:off x="722" y="2420"/>
              <a:ext cx="7" cy="8"/>
            </a:xfrm>
            <a:custGeom>
              <a:avLst/>
              <a:gdLst>
                <a:gd name="T0" fmla="*/ 13 w 6"/>
                <a:gd name="T1" fmla="*/ 3 h 8"/>
                <a:gd name="T2" fmla="*/ 11 w 6"/>
                <a:gd name="T3" fmla="*/ 5 h 8"/>
                <a:gd name="T4" fmla="*/ 2 w 6"/>
                <a:gd name="T5" fmla="*/ 7 h 8"/>
                <a:gd name="T6" fmla="*/ 0 w 6"/>
                <a:gd name="T7" fmla="*/ 6 h 8"/>
                <a:gd name="T8" fmla="*/ 0 w 6"/>
                <a:gd name="T9" fmla="*/ 4 h 8"/>
                <a:gd name="T10" fmla="*/ 0 w 6"/>
                <a:gd name="T11" fmla="*/ 3 h 8"/>
                <a:gd name="T12" fmla="*/ 1 w 6"/>
                <a:gd name="T13" fmla="*/ 1 h 8"/>
                <a:gd name="T14" fmla="*/ 9 w 6"/>
                <a:gd name="T15" fmla="*/ 0 h 8"/>
                <a:gd name="T16" fmla="*/ 13 w 6"/>
                <a:gd name="T17" fmla="*/ 2 h 8"/>
                <a:gd name="T18" fmla="*/ 13 w 6"/>
                <a:gd name="T19" fmla="*/ 3 h 8"/>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6"/>
                <a:gd name="T31" fmla="*/ 0 h 8"/>
                <a:gd name="T32" fmla="*/ 6 w 6"/>
                <a:gd name="T33" fmla="*/ 8 h 8"/>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6" h="8">
                  <a:moveTo>
                    <a:pt x="5" y="3"/>
                  </a:moveTo>
                  <a:lnTo>
                    <a:pt x="4" y="5"/>
                  </a:lnTo>
                  <a:lnTo>
                    <a:pt x="2" y="7"/>
                  </a:lnTo>
                  <a:lnTo>
                    <a:pt x="0" y="6"/>
                  </a:lnTo>
                  <a:lnTo>
                    <a:pt x="0" y="4"/>
                  </a:lnTo>
                  <a:lnTo>
                    <a:pt x="0" y="3"/>
                  </a:lnTo>
                  <a:lnTo>
                    <a:pt x="1" y="1"/>
                  </a:lnTo>
                  <a:lnTo>
                    <a:pt x="3" y="0"/>
                  </a:lnTo>
                  <a:lnTo>
                    <a:pt x="5" y="2"/>
                  </a:lnTo>
                  <a:lnTo>
                    <a:pt x="5" y="3"/>
                  </a:lnTo>
                </a:path>
              </a:pathLst>
            </a:custGeom>
            <a:noFill/>
            <a:ln w="12700" cap="rnd" cmpd="sng">
              <a:solidFill>
                <a:srgbClr val="FFFFFF"/>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en-US" sz="1477" dirty="0"/>
            </a:p>
          </p:txBody>
        </p:sp>
        <p:sp>
          <p:nvSpPr>
            <p:cNvPr id="42073" name="Freeform 72"/>
            <p:cNvSpPr>
              <a:spLocks/>
            </p:cNvSpPr>
            <p:nvPr/>
          </p:nvSpPr>
          <p:spPr bwMode="auto">
            <a:xfrm>
              <a:off x="735" y="2411"/>
              <a:ext cx="8" cy="6"/>
            </a:xfrm>
            <a:custGeom>
              <a:avLst/>
              <a:gdLst>
                <a:gd name="T0" fmla="*/ 13 w 7"/>
                <a:gd name="T1" fmla="*/ 3 h 6"/>
                <a:gd name="T2" fmla="*/ 13 w 7"/>
                <a:gd name="T3" fmla="*/ 4 h 6"/>
                <a:gd name="T4" fmla="*/ 11 w 7"/>
                <a:gd name="T5" fmla="*/ 5 h 6"/>
                <a:gd name="T6" fmla="*/ 2 w 7"/>
                <a:gd name="T7" fmla="*/ 5 h 6"/>
                <a:gd name="T8" fmla="*/ 1 w 7"/>
                <a:gd name="T9" fmla="*/ 3 h 6"/>
                <a:gd name="T10" fmla="*/ 0 w 7"/>
                <a:gd name="T11" fmla="*/ 2 h 6"/>
                <a:gd name="T12" fmla="*/ 1 w 7"/>
                <a:gd name="T13" fmla="*/ 0 h 6"/>
                <a:gd name="T14" fmla="*/ 10 w 7"/>
                <a:gd name="T15" fmla="*/ 0 h 6"/>
                <a:gd name="T16" fmla="*/ 11 w 7"/>
                <a:gd name="T17" fmla="*/ 0 h 6"/>
                <a:gd name="T18" fmla="*/ 13 w 7"/>
                <a:gd name="T19" fmla="*/ 3 h 6"/>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7"/>
                <a:gd name="T31" fmla="*/ 0 h 6"/>
                <a:gd name="T32" fmla="*/ 7 w 7"/>
                <a:gd name="T33" fmla="*/ 6 h 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7" h="6">
                  <a:moveTo>
                    <a:pt x="6" y="3"/>
                  </a:moveTo>
                  <a:lnTo>
                    <a:pt x="6" y="4"/>
                  </a:lnTo>
                  <a:lnTo>
                    <a:pt x="5" y="5"/>
                  </a:lnTo>
                  <a:lnTo>
                    <a:pt x="2" y="5"/>
                  </a:lnTo>
                  <a:lnTo>
                    <a:pt x="1" y="3"/>
                  </a:lnTo>
                  <a:lnTo>
                    <a:pt x="0" y="2"/>
                  </a:lnTo>
                  <a:lnTo>
                    <a:pt x="1" y="0"/>
                  </a:lnTo>
                  <a:lnTo>
                    <a:pt x="4" y="0"/>
                  </a:lnTo>
                  <a:lnTo>
                    <a:pt x="5" y="0"/>
                  </a:lnTo>
                  <a:lnTo>
                    <a:pt x="6" y="3"/>
                  </a:lnTo>
                </a:path>
              </a:pathLst>
            </a:custGeom>
            <a:solidFill>
              <a:srgbClr val="000000"/>
            </a:solidFill>
            <a:ln w="12700" cap="rnd" cmpd="sng">
              <a:solidFill>
                <a:srgbClr val="FFFFFF"/>
              </a:solidFill>
              <a:prstDash val="solid"/>
              <a:round/>
              <a:headEnd type="none" w="med" len="med"/>
              <a:tailEnd type="none" w="med" len="med"/>
            </a:ln>
          </p:spPr>
          <p:txBody>
            <a:bodyPr/>
            <a:lstStyle/>
            <a:p>
              <a:endParaRPr lang="en-US" sz="1477" dirty="0"/>
            </a:p>
          </p:txBody>
        </p:sp>
        <p:sp>
          <p:nvSpPr>
            <p:cNvPr id="42074" name="Freeform 73"/>
            <p:cNvSpPr>
              <a:spLocks/>
            </p:cNvSpPr>
            <p:nvPr/>
          </p:nvSpPr>
          <p:spPr bwMode="auto">
            <a:xfrm>
              <a:off x="735" y="2411"/>
              <a:ext cx="8" cy="6"/>
            </a:xfrm>
            <a:custGeom>
              <a:avLst/>
              <a:gdLst>
                <a:gd name="T0" fmla="*/ 13 w 7"/>
                <a:gd name="T1" fmla="*/ 3 h 6"/>
                <a:gd name="T2" fmla="*/ 13 w 7"/>
                <a:gd name="T3" fmla="*/ 4 h 6"/>
                <a:gd name="T4" fmla="*/ 11 w 7"/>
                <a:gd name="T5" fmla="*/ 5 h 6"/>
                <a:gd name="T6" fmla="*/ 2 w 7"/>
                <a:gd name="T7" fmla="*/ 5 h 6"/>
                <a:gd name="T8" fmla="*/ 1 w 7"/>
                <a:gd name="T9" fmla="*/ 3 h 6"/>
                <a:gd name="T10" fmla="*/ 0 w 7"/>
                <a:gd name="T11" fmla="*/ 2 h 6"/>
                <a:gd name="T12" fmla="*/ 1 w 7"/>
                <a:gd name="T13" fmla="*/ 0 h 6"/>
                <a:gd name="T14" fmla="*/ 10 w 7"/>
                <a:gd name="T15" fmla="*/ 0 h 6"/>
                <a:gd name="T16" fmla="*/ 11 w 7"/>
                <a:gd name="T17" fmla="*/ 0 h 6"/>
                <a:gd name="T18" fmla="*/ 13 w 7"/>
                <a:gd name="T19" fmla="*/ 3 h 6"/>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7"/>
                <a:gd name="T31" fmla="*/ 0 h 6"/>
                <a:gd name="T32" fmla="*/ 7 w 7"/>
                <a:gd name="T33" fmla="*/ 6 h 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7" h="6">
                  <a:moveTo>
                    <a:pt x="6" y="3"/>
                  </a:moveTo>
                  <a:lnTo>
                    <a:pt x="6" y="4"/>
                  </a:lnTo>
                  <a:lnTo>
                    <a:pt x="5" y="5"/>
                  </a:lnTo>
                  <a:lnTo>
                    <a:pt x="2" y="5"/>
                  </a:lnTo>
                  <a:lnTo>
                    <a:pt x="1" y="3"/>
                  </a:lnTo>
                  <a:lnTo>
                    <a:pt x="0" y="2"/>
                  </a:lnTo>
                  <a:lnTo>
                    <a:pt x="1" y="0"/>
                  </a:lnTo>
                  <a:lnTo>
                    <a:pt x="4" y="0"/>
                  </a:lnTo>
                  <a:lnTo>
                    <a:pt x="5" y="0"/>
                  </a:lnTo>
                  <a:lnTo>
                    <a:pt x="6" y="3"/>
                  </a:lnTo>
                </a:path>
              </a:pathLst>
            </a:custGeom>
            <a:noFill/>
            <a:ln w="12700" cap="rnd" cmpd="sng">
              <a:solidFill>
                <a:srgbClr val="FFFFFF"/>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en-US" sz="1477" dirty="0"/>
            </a:p>
          </p:txBody>
        </p:sp>
        <p:sp>
          <p:nvSpPr>
            <p:cNvPr id="42075" name="Freeform 74"/>
            <p:cNvSpPr>
              <a:spLocks/>
            </p:cNvSpPr>
            <p:nvPr/>
          </p:nvSpPr>
          <p:spPr bwMode="auto">
            <a:xfrm>
              <a:off x="752" y="2401"/>
              <a:ext cx="5" cy="6"/>
            </a:xfrm>
            <a:custGeom>
              <a:avLst/>
              <a:gdLst>
                <a:gd name="T0" fmla="*/ 13 w 4"/>
                <a:gd name="T1" fmla="*/ 2 h 6"/>
                <a:gd name="T2" fmla="*/ 10 w 4"/>
                <a:gd name="T3" fmla="*/ 4 h 6"/>
                <a:gd name="T4" fmla="*/ 1 w 4"/>
                <a:gd name="T5" fmla="*/ 5 h 6"/>
                <a:gd name="T6" fmla="*/ 0 w 4"/>
                <a:gd name="T7" fmla="*/ 4 h 6"/>
                <a:gd name="T8" fmla="*/ 0 w 4"/>
                <a:gd name="T9" fmla="*/ 2 h 6"/>
                <a:gd name="T10" fmla="*/ 1 w 4"/>
                <a:gd name="T11" fmla="*/ 1 h 6"/>
                <a:gd name="T12" fmla="*/ 10 w 4"/>
                <a:gd name="T13" fmla="*/ 0 h 6"/>
                <a:gd name="T14" fmla="*/ 13 w 4"/>
                <a:gd name="T15" fmla="*/ 1 h 6"/>
                <a:gd name="T16" fmla="*/ 13 w 4"/>
                <a:gd name="T17" fmla="*/ 2 h 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4"/>
                <a:gd name="T28" fmla="*/ 0 h 6"/>
                <a:gd name="T29" fmla="*/ 4 w 4"/>
                <a:gd name="T30" fmla="*/ 6 h 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4" h="6">
                  <a:moveTo>
                    <a:pt x="3" y="2"/>
                  </a:moveTo>
                  <a:lnTo>
                    <a:pt x="2" y="4"/>
                  </a:lnTo>
                  <a:lnTo>
                    <a:pt x="1" y="5"/>
                  </a:lnTo>
                  <a:lnTo>
                    <a:pt x="0" y="4"/>
                  </a:lnTo>
                  <a:lnTo>
                    <a:pt x="0" y="2"/>
                  </a:lnTo>
                  <a:lnTo>
                    <a:pt x="1" y="1"/>
                  </a:lnTo>
                  <a:lnTo>
                    <a:pt x="2" y="0"/>
                  </a:lnTo>
                  <a:lnTo>
                    <a:pt x="3" y="1"/>
                  </a:lnTo>
                  <a:lnTo>
                    <a:pt x="3" y="2"/>
                  </a:lnTo>
                </a:path>
              </a:pathLst>
            </a:custGeom>
            <a:solidFill>
              <a:srgbClr val="000000"/>
            </a:solidFill>
            <a:ln w="12700" cap="rnd" cmpd="sng">
              <a:solidFill>
                <a:srgbClr val="FFFFFF"/>
              </a:solidFill>
              <a:prstDash val="solid"/>
              <a:round/>
              <a:headEnd type="none" w="med" len="med"/>
              <a:tailEnd type="none" w="med" len="med"/>
            </a:ln>
          </p:spPr>
          <p:txBody>
            <a:bodyPr/>
            <a:lstStyle/>
            <a:p>
              <a:endParaRPr lang="en-US" sz="1477" dirty="0"/>
            </a:p>
          </p:txBody>
        </p:sp>
        <p:sp>
          <p:nvSpPr>
            <p:cNvPr id="42076" name="Freeform 75"/>
            <p:cNvSpPr>
              <a:spLocks/>
            </p:cNvSpPr>
            <p:nvPr/>
          </p:nvSpPr>
          <p:spPr bwMode="auto">
            <a:xfrm>
              <a:off x="752" y="2401"/>
              <a:ext cx="5" cy="6"/>
            </a:xfrm>
            <a:custGeom>
              <a:avLst/>
              <a:gdLst>
                <a:gd name="T0" fmla="*/ 13 w 4"/>
                <a:gd name="T1" fmla="*/ 2 h 6"/>
                <a:gd name="T2" fmla="*/ 10 w 4"/>
                <a:gd name="T3" fmla="*/ 4 h 6"/>
                <a:gd name="T4" fmla="*/ 1 w 4"/>
                <a:gd name="T5" fmla="*/ 5 h 6"/>
                <a:gd name="T6" fmla="*/ 0 w 4"/>
                <a:gd name="T7" fmla="*/ 4 h 6"/>
                <a:gd name="T8" fmla="*/ 0 w 4"/>
                <a:gd name="T9" fmla="*/ 2 h 6"/>
                <a:gd name="T10" fmla="*/ 1 w 4"/>
                <a:gd name="T11" fmla="*/ 1 h 6"/>
                <a:gd name="T12" fmla="*/ 10 w 4"/>
                <a:gd name="T13" fmla="*/ 0 h 6"/>
                <a:gd name="T14" fmla="*/ 13 w 4"/>
                <a:gd name="T15" fmla="*/ 1 h 6"/>
                <a:gd name="T16" fmla="*/ 13 w 4"/>
                <a:gd name="T17" fmla="*/ 2 h 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4"/>
                <a:gd name="T28" fmla="*/ 0 h 6"/>
                <a:gd name="T29" fmla="*/ 4 w 4"/>
                <a:gd name="T30" fmla="*/ 6 h 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4" h="6">
                  <a:moveTo>
                    <a:pt x="3" y="2"/>
                  </a:moveTo>
                  <a:lnTo>
                    <a:pt x="2" y="4"/>
                  </a:lnTo>
                  <a:lnTo>
                    <a:pt x="1" y="5"/>
                  </a:lnTo>
                  <a:lnTo>
                    <a:pt x="0" y="4"/>
                  </a:lnTo>
                  <a:lnTo>
                    <a:pt x="0" y="2"/>
                  </a:lnTo>
                  <a:lnTo>
                    <a:pt x="1" y="1"/>
                  </a:lnTo>
                  <a:lnTo>
                    <a:pt x="2" y="0"/>
                  </a:lnTo>
                  <a:lnTo>
                    <a:pt x="3" y="1"/>
                  </a:lnTo>
                  <a:lnTo>
                    <a:pt x="3" y="2"/>
                  </a:lnTo>
                </a:path>
              </a:pathLst>
            </a:custGeom>
            <a:noFill/>
            <a:ln w="12700" cap="rnd" cmpd="sng">
              <a:solidFill>
                <a:srgbClr val="FFFFFF"/>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en-US" sz="1477" dirty="0"/>
            </a:p>
          </p:txBody>
        </p:sp>
        <p:sp>
          <p:nvSpPr>
            <p:cNvPr id="42077" name="Freeform 76"/>
            <p:cNvSpPr>
              <a:spLocks/>
            </p:cNvSpPr>
            <p:nvPr/>
          </p:nvSpPr>
          <p:spPr bwMode="auto">
            <a:xfrm>
              <a:off x="770" y="2393"/>
              <a:ext cx="6" cy="7"/>
            </a:xfrm>
            <a:custGeom>
              <a:avLst/>
              <a:gdLst>
                <a:gd name="T0" fmla="*/ 5 w 6"/>
                <a:gd name="T1" fmla="*/ 3 h 7"/>
                <a:gd name="T2" fmla="*/ 4 w 6"/>
                <a:gd name="T3" fmla="*/ 5 h 7"/>
                <a:gd name="T4" fmla="*/ 3 w 6"/>
                <a:gd name="T5" fmla="*/ 6 h 7"/>
                <a:gd name="T6" fmla="*/ 1 w 6"/>
                <a:gd name="T7" fmla="*/ 5 h 7"/>
                <a:gd name="T8" fmla="*/ 0 w 6"/>
                <a:gd name="T9" fmla="*/ 3 h 7"/>
                <a:gd name="T10" fmla="*/ 1 w 6"/>
                <a:gd name="T11" fmla="*/ 0 h 7"/>
                <a:gd name="T12" fmla="*/ 2 w 6"/>
                <a:gd name="T13" fmla="*/ 0 h 7"/>
                <a:gd name="T14" fmla="*/ 4 w 6"/>
                <a:gd name="T15" fmla="*/ 0 h 7"/>
                <a:gd name="T16" fmla="*/ 5 w 6"/>
                <a:gd name="T17" fmla="*/ 3 h 7"/>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
                <a:gd name="T28" fmla="*/ 0 h 7"/>
                <a:gd name="T29" fmla="*/ 6 w 6"/>
                <a:gd name="T30" fmla="*/ 7 h 7"/>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 h="7">
                  <a:moveTo>
                    <a:pt x="5" y="3"/>
                  </a:moveTo>
                  <a:lnTo>
                    <a:pt x="4" y="5"/>
                  </a:lnTo>
                  <a:lnTo>
                    <a:pt x="3" y="6"/>
                  </a:lnTo>
                  <a:lnTo>
                    <a:pt x="1" y="5"/>
                  </a:lnTo>
                  <a:lnTo>
                    <a:pt x="0" y="3"/>
                  </a:lnTo>
                  <a:lnTo>
                    <a:pt x="1" y="0"/>
                  </a:lnTo>
                  <a:lnTo>
                    <a:pt x="2" y="0"/>
                  </a:lnTo>
                  <a:lnTo>
                    <a:pt x="4" y="0"/>
                  </a:lnTo>
                  <a:lnTo>
                    <a:pt x="5" y="3"/>
                  </a:lnTo>
                </a:path>
              </a:pathLst>
            </a:custGeom>
            <a:solidFill>
              <a:srgbClr val="000000"/>
            </a:solidFill>
            <a:ln w="12700" cap="rnd" cmpd="sng">
              <a:solidFill>
                <a:srgbClr val="FFFFFF"/>
              </a:solidFill>
              <a:prstDash val="solid"/>
              <a:round/>
              <a:headEnd type="none" w="med" len="med"/>
              <a:tailEnd type="none" w="med" len="med"/>
            </a:ln>
          </p:spPr>
          <p:txBody>
            <a:bodyPr/>
            <a:lstStyle/>
            <a:p>
              <a:endParaRPr lang="en-US" sz="1477" dirty="0"/>
            </a:p>
          </p:txBody>
        </p:sp>
        <p:sp>
          <p:nvSpPr>
            <p:cNvPr id="42078" name="Freeform 77"/>
            <p:cNvSpPr>
              <a:spLocks/>
            </p:cNvSpPr>
            <p:nvPr/>
          </p:nvSpPr>
          <p:spPr bwMode="auto">
            <a:xfrm>
              <a:off x="770" y="2393"/>
              <a:ext cx="6" cy="7"/>
            </a:xfrm>
            <a:custGeom>
              <a:avLst/>
              <a:gdLst>
                <a:gd name="T0" fmla="*/ 5 w 6"/>
                <a:gd name="T1" fmla="*/ 3 h 7"/>
                <a:gd name="T2" fmla="*/ 4 w 6"/>
                <a:gd name="T3" fmla="*/ 5 h 7"/>
                <a:gd name="T4" fmla="*/ 3 w 6"/>
                <a:gd name="T5" fmla="*/ 6 h 7"/>
                <a:gd name="T6" fmla="*/ 1 w 6"/>
                <a:gd name="T7" fmla="*/ 5 h 7"/>
                <a:gd name="T8" fmla="*/ 0 w 6"/>
                <a:gd name="T9" fmla="*/ 3 h 7"/>
                <a:gd name="T10" fmla="*/ 1 w 6"/>
                <a:gd name="T11" fmla="*/ 0 h 7"/>
                <a:gd name="T12" fmla="*/ 2 w 6"/>
                <a:gd name="T13" fmla="*/ 0 h 7"/>
                <a:gd name="T14" fmla="*/ 4 w 6"/>
                <a:gd name="T15" fmla="*/ 0 h 7"/>
                <a:gd name="T16" fmla="*/ 5 w 6"/>
                <a:gd name="T17" fmla="*/ 3 h 7"/>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
                <a:gd name="T28" fmla="*/ 0 h 7"/>
                <a:gd name="T29" fmla="*/ 6 w 6"/>
                <a:gd name="T30" fmla="*/ 7 h 7"/>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 h="7">
                  <a:moveTo>
                    <a:pt x="5" y="3"/>
                  </a:moveTo>
                  <a:lnTo>
                    <a:pt x="4" y="5"/>
                  </a:lnTo>
                  <a:lnTo>
                    <a:pt x="3" y="6"/>
                  </a:lnTo>
                  <a:lnTo>
                    <a:pt x="1" y="5"/>
                  </a:lnTo>
                  <a:lnTo>
                    <a:pt x="0" y="3"/>
                  </a:lnTo>
                  <a:lnTo>
                    <a:pt x="1" y="0"/>
                  </a:lnTo>
                  <a:lnTo>
                    <a:pt x="2" y="0"/>
                  </a:lnTo>
                  <a:lnTo>
                    <a:pt x="4" y="0"/>
                  </a:lnTo>
                  <a:lnTo>
                    <a:pt x="5" y="3"/>
                  </a:lnTo>
                </a:path>
              </a:pathLst>
            </a:custGeom>
            <a:noFill/>
            <a:ln w="12700" cap="rnd" cmpd="sng">
              <a:solidFill>
                <a:srgbClr val="FFFFFF"/>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en-US" sz="1477" dirty="0"/>
            </a:p>
          </p:txBody>
        </p:sp>
        <p:sp>
          <p:nvSpPr>
            <p:cNvPr id="42079" name="Freeform 78"/>
            <p:cNvSpPr>
              <a:spLocks/>
            </p:cNvSpPr>
            <p:nvPr/>
          </p:nvSpPr>
          <p:spPr bwMode="auto">
            <a:xfrm>
              <a:off x="714" y="2373"/>
              <a:ext cx="285" cy="190"/>
            </a:xfrm>
            <a:custGeom>
              <a:avLst/>
              <a:gdLst>
                <a:gd name="T0" fmla="*/ 375 w 263"/>
                <a:gd name="T1" fmla="*/ 0 h 190"/>
                <a:gd name="T2" fmla="*/ 0 w 263"/>
                <a:gd name="T3" fmla="*/ 138 h 190"/>
                <a:gd name="T4" fmla="*/ 50 w 263"/>
                <a:gd name="T5" fmla="*/ 189 h 190"/>
                <a:gd name="T6" fmla="*/ 425 w 263"/>
                <a:gd name="T7" fmla="*/ 50 h 190"/>
                <a:gd name="T8" fmla="*/ 375 w 263"/>
                <a:gd name="T9" fmla="*/ 0 h 190"/>
                <a:gd name="T10" fmla="*/ 0 60000 65536"/>
                <a:gd name="T11" fmla="*/ 0 60000 65536"/>
                <a:gd name="T12" fmla="*/ 0 60000 65536"/>
                <a:gd name="T13" fmla="*/ 0 60000 65536"/>
                <a:gd name="T14" fmla="*/ 0 60000 65536"/>
                <a:gd name="T15" fmla="*/ 0 w 263"/>
                <a:gd name="T16" fmla="*/ 0 h 190"/>
                <a:gd name="T17" fmla="*/ 263 w 263"/>
                <a:gd name="T18" fmla="*/ 190 h 190"/>
              </a:gdLst>
              <a:ahLst/>
              <a:cxnLst>
                <a:cxn ang="T10">
                  <a:pos x="T0" y="T1"/>
                </a:cxn>
                <a:cxn ang="T11">
                  <a:pos x="T2" y="T3"/>
                </a:cxn>
                <a:cxn ang="T12">
                  <a:pos x="T4" y="T5"/>
                </a:cxn>
                <a:cxn ang="T13">
                  <a:pos x="T6" y="T7"/>
                </a:cxn>
                <a:cxn ang="T14">
                  <a:pos x="T8" y="T9"/>
                </a:cxn>
              </a:cxnLst>
              <a:rect l="T15" t="T16" r="T17" b="T18"/>
              <a:pathLst>
                <a:path w="263" h="190">
                  <a:moveTo>
                    <a:pt x="231" y="0"/>
                  </a:moveTo>
                  <a:lnTo>
                    <a:pt x="0" y="138"/>
                  </a:lnTo>
                  <a:lnTo>
                    <a:pt x="30" y="189"/>
                  </a:lnTo>
                  <a:lnTo>
                    <a:pt x="262" y="50"/>
                  </a:lnTo>
                  <a:lnTo>
                    <a:pt x="231" y="0"/>
                  </a:lnTo>
                </a:path>
              </a:pathLst>
            </a:custGeom>
            <a:solidFill>
              <a:srgbClr val="808080"/>
            </a:solidFill>
            <a:ln w="12700" cap="rnd" cmpd="sng">
              <a:solidFill>
                <a:srgbClr val="000000"/>
              </a:solidFill>
              <a:prstDash val="solid"/>
              <a:round/>
              <a:headEnd type="none" w="med" len="med"/>
              <a:tailEnd type="none" w="med" len="med"/>
            </a:ln>
          </p:spPr>
          <p:txBody>
            <a:bodyPr/>
            <a:lstStyle/>
            <a:p>
              <a:endParaRPr lang="en-US" sz="1477" dirty="0"/>
            </a:p>
          </p:txBody>
        </p:sp>
        <p:sp>
          <p:nvSpPr>
            <p:cNvPr id="42080" name="Freeform 79"/>
            <p:cNvSpPr>
              <a:spLocks/>
            </p:cNvSpPr>
            <p:nvPr/>
          </p:nvSpPr>
          <p:spPr bwMode="auto">
            <a:xfrm>
              <a:off x="714" y="2373"/>
              <a:ext cx="285" cy="190"/>
            </a:xfrm>
            <a:custGeom>
              <a:avLst/>
              <a:gdLst>
                <a:gd name="T0" fmla="*/ 375 w 263"/>
                <a:gd name="T1" fmla="*/ 0 h 190"/>
                <a:gd name="T2" fmla="*/ 0 w 263"/>
                <a:gd name="T3" fmla="*/ 138 h 190"/>
                <a:gd name="T4" fmla="*/ 50 w 263"/>
                <a:gd name="T5" fmla="*/ 189 h 190"/>
                <a:gd name="T6" fmla="*/ 425 w 263"/>
                <a:gd name="T7" fmla="*/ 50 h 190"/>
                <a:gd name="T8" fmla="*/ 375 w 263"/>
                <a:gd name="T9" fmla="*/ 0 h 190"/>
                <a:gd name="T10" fmla="*/ 0 60000 65536"/>
                <a:gd name="T11" fmla="*/ 0 60000 65536"/>
                <a:gd name="T12" fmla="*/ 0 60000 65536"/>
                <a:gd name="T13" fmla="*/ 0 60000 65536"/>
                <a:gd name="T14" fmla="*/ 0 60000 65536"/>
                <a:gd name="T15" fmla="*/ 0 w 263"/>
                <a:gd name="T16" fmla="*/ 0 h 190"/>
                <a:gd name="T17" fmla="*/ 263 w 263"/>
                <a:gd name="T18" fmla="*/ 190 h 190"/>
              </a:gdLst>
              <a:ahLst/>
              <a:cxnLst>
                <a:cxn ang="T10">
                  <a:pos x="T0" y="T1"/>
                </a:cxn>
                <a:cxn ang="T11">
                  <a:pos x="T2" y="T3"/>
                </a:cxn>
                <a:cxn ang="T12">
                  <a:pos x="T4" y="T5"/>
                </a:cxn>
                <a:cxn ang="T13">
                  <a:pos x="T6" y="T7"/>
                </a:cxn>
                <a:cxn ang="T14">
                  <a:pos x="T8" y="T9"/>
                </a:cxn>
              </a:cxnLst>
              <a:rect l="T15" t="T16" r="T17" b="T18"/>
              <a:pathLst>
                <a:path w="263" h="190">
                  <a:moveTo>
                    <a:pt x="231" y="0"/>
                  </a:moveTo>
                  <a:lnTo>
                    <a:pt x="0" y="138"/>
                  </a:lnTo>
                  <a:lnTo>
                    <a:pt x="30" y="189"/>
                  </a:lnTo>
                  <a:lnTo>
                    <a:pt x="262" y="50"/>
                  </a:lnTo>
                  <a:lnTo>
                    <a:pt x="231" y="0"/>
                  </a:lnTo>
                </a:path>
              </a:pathLst>
            </a:custGeom>
            <a:noFill/>
            <a:ln w="12700" cap="rnd" cmpd="sng">
              <a:solidFill>
                <a:srgbClr val="000000"/>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en-US" sz="1477" dirty="0"/>
            </a:p>
          </p:txBody>
        </p:sp>
        <p:sp>
          <p:nvSpPr>
            <p:cNvPr id="42081" name="Freeform 80"/>
            <p:cNvSpPr>
              <a:spLocks/>
            </p:cNvSpPr>
            <p:nvPr/>
          </p:nvSpPr>
          <p:spPr bwMode="auto">
            <a:xfrm>
              <a:off x="880" y="2326"/>
              <a:ext cx="430" cy="241"/>
            </a:xfrm>
            <a:custGeom>
              <a:avLst/>
              <a:gdLst>
                <a:gd name="T0" fmla="*/ 0 w 397"/>
                <a:gd name="T1" fmla="*/ 182 h 241"/>
                <a:gd name="T2" fmla="*/ 60 w 397"/>
                <a:gd name="T3" fmla="*/ 204 h 241"/>
                <a:gd name="T4" fmla="*/ 116 w 397"/>
                <a:gd name="T5" fmla="*/ 221 h 241"/>
                <a:gd name="T6" fmla="*/ 167 w 397"/>
                <a:gd name="T7" fmla="*/ 233 h 241"/>
                <a:gd name="T8" fmla="*/ 213 w 397"/>
                <a:gd name="T9" fmla="*/ 238 h 241"/>
                <a:gd name="T10" fmla="*/ 255 w 397"/>
                <a:gd name="T11" fmla="*/ 240 h 241"/>
                <a:gd name="T12" fmla="*/ 294 w 397"/>
                <a:gd name="T13" fmla="*/ 236 h 241"/>
                <a:gd name="T14" fmla="*/ 330 w 397"/>
                <a:gd name="T15" fmla="*/ 227 h 241"/>
                <a:gd name="T16" fmla="*/ 365 w 397"/>
                <a:gd name="T17" fmla="*/ 214 h 241"/>
                <a:gd name="T18" fmla="*/ 396 w 397"/>
                <a:gd name="T19" fmla="*/ 198 h 241"/>
                <a:gd name="T20" fmla="*/ 428 w 397"/>
                <a:gd name="T21" fmla="*/ 177 h 241"/>
                <a:gd name="T22" fmla="*/ 461 w 397"/>
                <a:gd name="T23" fmla="*/ 154 h 241"/>
                <a:gd name="T24" fmla="*/ 494 w 397"/>
                <a:gd name="T25" fmla="*/ 128 h 241"/>
                <a:gd name="T26" fmla="*/ 524 w 397"/>
                <a:gd name="T27" fmla="*/ 98 h 241"/>
                <a:gd name="T28" fmla="*/ 562 w 397"/>
                <a:gd name="T29" fmla="*/ 68 h 241"/>
                <a:gd name="T30" fmla="*/ 598 w 397"/>
                <a:gd name="T31" fmla="*/ 34 h 241"/>
                <a:gd name="T32" fmla="*/ 640 w 397"/>
                <a:gd name="T33" fmla="*/ 0 h 241"/>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397"/>
                <a:gd name="T52" fmla="*/ 0 h 241"/>
                <a:gd name="T53" fmla="*/ 397 w 397"/>
                <a:gd name="T54" fmla="*/ 241 h 241"/>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397" h="241">
                  <a:moveTo>
                    <a:pt x="0" y="182"/>
                  </a:moveTo>
                  <a:lnTo>
                    <a:pt x="37" y="204"/>
                  </a:lnTo>
                  <a:lnTo>
                    <a:pt x="72" y="221"/>
                  </a:lnTo>
                  <a:lnTo>
                    <a:pt x="103" y="233"/>
                  </a:lnTo>
                  <a:lnTo>
                    <a:pt x="132" y="238"/>
                  </a:lnTo>
                  <a:lnTo>
                    <a:pt x="158" y="240"/>
                  </a:lnTo>
                  <a:lnTo>
                    <a:pt x="182" y="236"/>
                  </a:lnTo>
                  <a:lnTo>
                    <a:pt x="205" y="227"/>
                  </a:lnTo>
                  <a:lnTo>
                    <a:pt x="226" y="214"/>
                  </a:lnTo>
                  <a:lnTo>
                    <a:pt x="246" y="198"/>
                  </a:lnTo>
                  <a:lnTo>
                    <a:pt x="265" y="177"/>
                  </a:lnTo>
                  <a:lnTo>
                    <a:pt x="285" y="154"/>
                  </a:lnTo>
                  <a:lnTo>
                    <a:pt x="306" y="128"/>
                  </a:lnTo>
                  <a:lnTo>
                    <a:pt x="325" y="98"/>
                  </a:lnTo>
                  <a:lnTo>
                    <a:pt x="348" y="68"/>
                  </a:lnTo>
                  <a:lnTo>
                    <a:pt x="371" y="34"/>
                  </a:lnTo>
                  <a:lnTo>
                    <a:pt x="396" y="0"/>
                  </a:lnTo>
                </a:path>
              </a:pathLst>
            </a:custGeom>
            <a:noFill/>
            <a:ln w="50800" cap="rnd" cmpd="sng">
              <a:solidFill>
                <a:srgbClr val="000000"/>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en-US" sz="1477" dirty="0"/>
            </a:p>
          </p:txBody>
        </p:sp>
        <p:sp>
          <p:nvSpPr>
            <p:cNvPr id="42082" name="Freeform 81"/>
            <p:cNvSpPr>
              <a:spLocks/>
            </p:cNvSpPr>
            <p:nvPr/>
          </p:nvSpPr>
          <p:spPr bwMode="auto">
            <a:xfrm>
              <a:off x="867" y="2490"/>
              <a:ext cx="14" cy="16"/>
            </a:xfrm>
            <a:custGeom>
              <a:avLst/>
              <a:gdLst>
                <a:gd name="T0" fmla="*/ 3 w 13"/>
                <a:gd name="T1" fmla="*/ 15 h 16"/>
                <a:gd name="T2" fmla="*/ 2 w 13"/>
                <a:gd name="T3" fmla="*/ 14 h 16"/>
                <a:gd name="T4" fmla="*/ 1 w 13"/>
                <a:gd name="T5" fmla="*/ 13 h 16"/>
                <a:gd name="T6" fmla="*/ 0 w 13"/>
                <a:gd name="T7" fmla="*/ 11 h 16"/>
                <a:gd name="T8" fmla="*/ 0 w 13"/>
                <a:gd name="T9" fmla="*/ 11 h 16"/>
                <a:gd name="T10" fmla="*/ 0 w 13"/>
                <a:gd name="T11" fmla="*/ 9 h 16"/>
                <a:gd name="T12" fmla="*/ 0 w 13"/>
                <a:gd name="T13" fmla="*/ 6 h 16"/>
                <a:gd name="T14" fmla="*/ 0 w 13"/>
                <a:gd name="T15" fmla="*/ 5 h 16"/>
                <a:gd name="T16" fmla="*/ 1 w 13"/>
                <a:gd name="T17" fmla="*/ 4 h 16"/>
                <a:gd name="T18" fmla="*/ 2 w 13"/>
                <a:gd name="T19" fmla="*/ 2 h 16"/>
                <a:gd name="T20" fmla="*/ 3 w 13"/>
                <a:gd name="T21" fmla="*/ 1 h 16"/>
                <a:gd name="T22" fmla="*/ 4 w 13"/>
                <a:gd name="T23" fmla="*/ 0 h 16"/>
                <a:gd name="T24" fmla="*/ 5 w 13"/>
                <a:gd name="T25" fmla="*/ 0 h 16"/>
                <a:gd name="T26" fmla="*/ 13 w 13"/>
                <a:gd name="T27" fmla="*/ 0 h 16"/>
                <a:gd name="T28" fmla="*/ 14 w 13"/>
                <a:gd name="T29" fmla="*/ 0 h 16"/>
                <a:gd name="T30" fmla="*/ 15 w 13"/>
                <a:gd name="T31" fmla="*/ 0 h 16"/>
                <a:gd name="T32" fmla="*/ 17 w 13"/>
                <a:gd name="T33" fmla="*/ 0 h 16"/>
                <a:gd name="T34" fmla="*/ 18 w 13"/>
                <a:gd name="T35" fmla="*/ 1 h 16"/>
                <a:gd name="T36" fmla="*/ 3 w 13"/>
                <a:gd name="T37" fmla="*/ 15 h 1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13"/>
                <a:gd name="T58" fmla="*/ 0 h 16"/>
                <a:gd name="T59" fmla="*/ 13 w 13"/>
                <a:gd name="T60" fmla="*/ 16 h 1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13" h="16">
                  <a:moveTo>
                    <a:pt x="3" y="15"/>
                  </a:moveTo>
                  <a:lnTo>
                    <a:pt x="2" y="14"/>
                  </a:lnTo>
                  <a:lnTo>
                    <a:pt x="1" y="13"/>
                  </a:lnTo>
                  <a:lnTo>
                    <a:pt x="0" y="11"/>
                  </a:lnTo>
                  <a:lnTo>
                    <a:pt x="0" y="9"/>
                  </a:lnTo>
                  <a:lnTo>
                    <a:pt x="0" y="6"/>
                  </a:lnTo>
                  <a:lnTo>
                    <a:pt x="0" y="5"/>
                  </a:lnTo>
                  <a:lnTo>
                    <a:pt x="1" y="4"/>
                  </a:lnTo>
                  <a:lnTo>
                    <a:pt x="2" y="2"/>
                  </a:lnTo>
                  <a:lnTo>
                    <a:pt x="3" y="1"/>
                  </a:lnTo>
                  <a:lnTo>
                    <a:pt x="4" y="0"/>
                  </a:lnTo>
                  <a:lnTo>
                    <a:pt x="5" y="0"/>
                  </a:lnTo>
                  <a:lnTo>
                    <a:pt x="7" y="0"/>
                  </a:lnTo>
                  <a:lnTo>
                    <a:pt x="8" y="0"/>
                  </a:lnTo>
                  <a:lnTo>
                    <a:pt x="9" y="0"/>
                  </a:lnTo>
                  <a:lnTo>
                    <a:pt x="11" y="0"/>
                  </a:lnTo>
                  <a:lnTo>
                    <a:pt x="12" y="1"/>
                  </a:lnTo>
                  <a:lnTo>
                    <a:pt x="3" y="15"/>
                  </a:lnTo>
                </a:path>
              </a:pathLst>
            </a:custGeom>
            <a:solidFill>
              <a:srgbClr val="000000"/>
            </a:solidFill>
            <a:ln>
              <a:noFill/>
            </a:ln>
            <a:extLst>
              <a:ext uri="{91240B29-F687-4F45-9708-019B960494DF}">
                <a14:hiddenLine xmlns:a14="http://schemas.microsoft.com/office/drawing/2010/main" w="12700" cap="rnd" cmpd="sng">
                  <a:solidFill>
                    <a:srgbClr val="000000"/>
                  </a:solidFill>
                  <a:prstDash val="solid"/>
                  <a:round/>
                  <a:headEnd type="none" w="med" len="med"/>
                  <a:tailEnd type="none" w="med" len="med"/>
                </a14:hiddenLine>
              </a:ext>
            </a:extLst>
          </p:spPr>
          <p:txBody>
            <a:bodyPr/>
            <a:lstStyle/>
            <a:p>
              <a:endParaRPr lang="en-US" sz="1477" dirty="0"/>
            </a:p>
          </p:txBody>
        </p:sp>
        <p:sp>
          <p:nvSpPr>
            <p:cNvPr id="42083" name="Freeform 82"/>
            <p:cNvSpPr>
              <a:spLocks/>
            </p:cNvSpPr>
            <p:nvPr/>
          </p:nvSpPr>
          <p:spPr bwMode="auto">
            <a:xfrm>
              <a:off x="1299" y="2308"/>
              <a:ext cx="18" cy="13"/>
            </a:xfrm>
            <a:custGeom>
              <a:avLst/>
              <a:gdLst>
                <a:gd name="T0" fmla="*/ 0 w 16"/>
                <a:gd name="T1" fmla="*/ 3 h 13"/>
                <a:gd name="T2" fmla="*/ 1 w 16"/>
                <a:gd name="T3" fmla="*/ 3 h 13"/>
                <a:gd name="T4" fmla="*/ 2 w 16"/>
                <a:gd name="T5" fmla="*/ 1 h 13"/>
                <a:gd name="T6" fmla="*/ 10 w 16"/>
                <a:gd name="T7" fmla="*/ 1 h 13"/>
                <a:gd name="T8" fmla="*/ 11 w 16"/>
                <a:gd name="T9" fmla="*/ 0 h 13"/>
                <a:gd name="T10" fmla="*/ 12 w 16"/>
                <a:gd name="T11" fmla="*/ 0 h 13"/>
                <a:gd name="T12" fmla="*/ 16 w 16"/>
                <a:gd name="T13" fmla="*/ 0 h 13"/>
                <a:gd name="T14" fmla="*/ 18 w 16"/>
                <a:gd name="T15" fmla="*/ 0 h 13"/>
                <a:gd name="T16" fmla="*/ 21 w 16"/>
                <a:gd name="T17" fmla="*/ 1 h 13"/>
                <a:gd name="T18" fmla="*/ 21 w 16"/>
                <a:gd name="T19" fmla="*/ 1 h 13"/>
                <a:gd name="T20" fmla="*/ 27 w 16"/>
                <a:gd name="T21" fmla="*/ 3 h 13"/>
                <a:gd name="T22" fmla="*/ 29 w 16"/>
                <a:gd name="T23" fmla="*/ 3 h 13"/>
                <a:gd name="T24" fmla="*/ 30 w 16"/>
                <a:gd name="T25" fmla="*/ 5 h 13"/>
                <a:gd name="T26" fmla="*/ 30 w 16"/>
                <a:gd name="T27" fmla="*/ 6 h 13"/>
                <a:gd name="T28" fmla="*/ 30 w 16"/>
                <a:gd name="T29" fmla="*/ 8 h 13"/>
                <a:gd name="T30" fmla="*/ 30 w 16"/>
                <a:gd name="T31" fmla="*/ 9 h 13"/>
                <a:gd name="T32" fmla="*/ 30 w 16"/>
                <a:gd name="T33" fmla="*/ 10 h 13"/>
                <a:gd name="T34" fmla="*/ 30 w 16"/>
                <a:gd name="T35" fmla="*/ 11 h 13"/>
                <a:gd name="T36" fmla="*/ 29 w 16"/>
                <a:gd name="T37" fmla="*/ 12 h 13"/>
                <a:gd name="T38" fmla="*/ 0 w 16"/>
                <a:gd name="T39" fmla="*/ 3 h 13"/>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16"/>
                <a:gd name="T61" fmla="*/ 0 h 13"/>
                <a:gd name="T62" fmla="*/ 16 w 16"/>
                <a:gd name="T63" fmla="*/ 13 h 13"/>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16" h="13">
                  <a:moveTo>
                    <a:pt x="0" y="3"/>
                  </a:moveTo>
                  <a:lnTo>
                    <a:pt x="1" y="3"/>
                  </a:lnTo>
                  <a:lnTo>
                    <a:pt x="2" y="1"/>
                  </a:lnTo>
                  <a:lnTo>
                    <a:pt x="4" y="1"/>
                  </a:lnTo>
                  <a:lnTo>
                    <a:pt x="5" y="0"/>
                  </a:lnTo>
                  <a:lnTo>
                    <a:pt x="6" y="0"/>
                  </a:lnTo>
                  <a:lnTo>
                    <a:pt x="8" y="0"/>
                  </a:lnTo>
                  <a:lnTo>
                    <a:pt x="9" y="0"/>
                  </a:lnTo>
                  <a:lnTo>
                    <a:pt x="11" y="1"/>
                  </a:lnTo>
                  <a:lnTo>
                    <a:pt x="13" y="3"/>
                  </a:lnTo>
                  <a:lnTo>
                    <a:pt x="14" y="3"/>
                  </a:lnTo>
                  <a:lnTo>
                    <a:pt x="15" y="5"/>
                  </a:lnTo>
                  <a:lnTo>
                    <a:pt x="15" y="6"/>
                  </a:lnTo>
                  <a:lnTo>
                    <a:pt x="15" y="8"/>
                  </a:lnTo>
                  <a:lnTo>
                    <a:pt x="15" y="9"/>
                  </a:lnTo>
                  <a:lnTo>
                    <a:pt x="15" y="10"/>
                  </a:lnTo>
                  <a:lnTo>
                    <a:pt x="15" y="11"/>
                  </a:lnTo>
                  <a:lnTo>
                    <a:pt x="14" y="12"/>
                  </a:lnTo>
                  <a:lnTo>
                    <a:pt x="0" y="3"/>
                  </a:lnTo>
                </a:path>
              </a:pathLst>
            </a:custGeom>
            <a:solidFill>
              <a:srgbClr val="000000"/>
            </a:solidFill>
            <a:ln>
              <a:noFill/>
            </a:ln>
            <a:extLst>
              <a:ext uri="{91240B29-F687-4F45-9708-019B960494DF}">
                <a14:hiddenLine xmlns:a14="http://schemas.microsoft.com/office/drawing/2010/main" w="12700" cap="rnd" cmpd="sng">
                  <a:solidFill>
                    <a:srgbClr val="000000"/>
                  </a:solidFill>
                  <a:prstDash val="solid"/>
                  <a:round/>
                  <a:headEnd type="none" w="med" len="med"/>
                  <a:tailEnd type="none" w="med" len="med"/>
                </a14:hiddenLine>
              </a:ext>
            </a:extLst>
          </p:spPr>
          <p:txBody>
            <a:bodyPr/>
            <a:lstStyle/>
            <a:p>
              <a:endParaRPr lang="en-US" sz="1477" dirty="0"/>
            </a:p>
          </p:txBody>
        </p:sp>
        <p:sp>
          <p:nvSpPr>
            <p:cNvPr id="42084" name="Freeform 83"/>
            <p:cNvSpPr>
              <a:spLocks/>
            </p:cNvSpPr>
            <p:nvPr/>
          </p:nvSpPr>
          <p:spPr bwMode="auto">
            <a:xfrm>
              <a:off x="536" y="2981"/>
              <a:ext cx="416" cy="437"/>
            </a:xfrm>
            <a:custGeom>
              <a:avLst/>
              <a:gdLst>
                <a:gd name="T0" fmla="*/ 326 w 384"/>
                <a:gd name="T1" fmla="*/ 324 h 437"/>
                <a:gd name="T2" fmla="*/ 142 w 384"/>
                <a:gd name="T3" fmla="*/ 417 h 437"/>
                <a:gd name="T4" fmla="*/ 112 w 384"/>
                <a:gd name="T5" fmla="*/ 416 h 437"/>
                <a:gd name="T6" fmla="*/ 87 w 384"/>
                <a:gd name="T7" fmla="*/ 410 h 437"/>
                <a:gd name="T8" fmla="*/ 63 w 384"/>
                <a:gd name="T9" fmla="*/ 402 h 437"/>
                <a:gd name="T10" fmla="*/ 43 w 384"/>
                <a:gd name="T11" fmla="*/ 391 h 437"/>
                <a:gd name="T12" fmla="*/ 28 w 384"/>
                <a:gd name="T13" fmla="*/ 375 h 437"/>
                <a:gd name="T14" fmla="*/ 16 w 384"/>
                <a:gd name="T15" fmla="*/ 357 h 437"/>
                <a:gd name="T16" fmla="*/ 4 w 384"/>
                <a:gd name="T17" fmla="*/ 334 h 437"/>
                <a:gd name="T18" fmla="*/ 0 w 384"/>
                <a:gd name="T19" fmla="*/ 309 h 437"/>
                <a:gd name="T20" fmla="*/ 56 w 384"/>
                <a:gd name="T21" fmla="*/ 292 h 437"/>
                <a:gd name="T22" fmla="*/ 103 w 384"/>
                <a:gd name="T23" fmla="*/ 275 h 437"/>
                <a:gd name="T24" fmla="*/ 140 w 384"/>
                <a:gd name="T25" fmla="*/ 257 h 437"/>
                <a:gd name="T26" fmla="*/ 169 w 384"/>
                <a:gd name="T27" fmla="*/ 241 h 437"/>
                <a:gd name="T28" fmla="*/ 185 w 384"/>
                <a:gd name="T29" fmla="*/ 225 h 437"/>
                <a:gd name="T30" fmla="*/ 194 w 384"/>
                <a:gd name="T31" fmla="*/ 209 h 437"/>
                <a:gd name="T32" fmla="*/ 194 w 384"/>
                <a:gd name="T33" fmla="*/ 192 h 437"/>
                <a:gd name="T34" fmla="*/ 181 w 384"/>
                <a:gd name="T35" fmla="*/ 177 h 437"/>
                <a:gd name="T36" fmla="*/ 238 w 384"/>
                <a:gd name="T37" fmla="*/ 157 h 437"/>
                <a:gd name="T38" fmla="*/ 293 w 384"/>
                <a:gd name="T39" fmla="*/ 138 h 437"/>
                <a:gd name="T40" fmla="*/ 337 w 384"/>
                <a:gd name="T41" fmla="*/ 119 h 437"/>
                <a:gd name="T42" fmla="*/ 380 w 384"/>
                <a:gd name="T43" fmla="*/ 101 h 437"/>
                <a:gd name="T44" fmla="*/ 410 w 384"/>
                <a:gd name="T45" fmla="*/ 81 h 437"/>
                <a:gd name="T46" fmla="*/ 432 w 384"/>
                <a:gd name="T47" fmla="*/ 63 h 437"/>
                <a:gd name="T48" fmla="*/ 452 w 384"/>
                <a:gd name="T49" fmla="*/ 46 h 437"/>
                <a:gd name="T50" fmla="*/ 473 w 384"/>
                <a:gd name="T51" fmla="*/ 31 h 437"/>
                <a:gd name="T52" fmla="*/ 495 w 384"/>
                <a:gd name="T53" fmla="*/ 19 h 437"/>
                <a:gd name="T54" fmla="*/ 516 w 384"/>
                <a:gd name="T55" fmla="*/ 9 h 437"/>
                <a:gd name="T56" fmla="*/ 535 w 384"/>
                <a:gd name="T57" fmla="*/ 3 h 437"/>
                <a:gd name="T58" fmla="*/ 555 w 384"/>
                <a:gd name="T59" fmla="*/ 0 h 437"/>
                <a:gd name="T60" fmla="*/ 569 w 384"/>
                <a:gd name="T61" fmla="*/ 0 h 437"/>
                <a:gd name="T62" fmla="*/ 589 w 384"/>
                <a:gd name="T63" fmla="*/ 5 h 437"/>
                <a:gd name="T64" fmla="*/ 606 w 384"/>
                <a:gd name="T65" fmla="*/ 12 h 437"/>
                <a:gd name="T66" fmla="*/ 620 w 384"/>
                <a:gd name="T67" fmla="*/ 23 h 437"/>
                <a:gd name="T68" fmla="*/ 606 w 384"/>
                <a:gd name="T69" fmla="*/ 67 h 437"/>
                <a:gd name="T70" fmla="*/ 581 w 384"/>
                <a:gd name="T71" fmla="*/ 109 h 437"/>
                <a:gd name="T72" fmla="*/ 555 w 384"/>
                <a:gd name="T73" fmla="*/ 147 h 437"/>
                <a:gd name="T74" fmla="*/ 518 w 384"/>
                <a:gd name="T75" fmla="*/ 184 h 437"/>
                <a:gd name="T76" fmla="*/ 473 w 384"/>
                <a:gd name="T77" fmla="*/ 217 h 437"/>
                <a:gd name="T78" fmla="*/ 422 w 384"/>
                <a:gd name="T79" fmla="*/ 249 h 437"/>
                <a:gd name="T80" fmla="*/ 362 w 384"/>
                <a:gd name="T81" fmla="*/ 278 h 437"/>
                <a:gd name="T82" fmla="*/ 293 w 384"/>
                <a:gd name="T83" fmla="*/ 306 h 437"/>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384"/>
                <a:gd name="T127" fmla="*/ 0 h 437"/>
                <a:gd name="T128" fmla="*/ 384 w 384"/>
                <a:gd name="T129" fmla="*/ 437 h 437"/>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384" h="437">
                  <a:moveTo>
                    <a:pt x="181" y="306"/>
                  </a:moveTo>
                  <a:lnTo>
                    <a:pt x="202" y="324"/>
                  </a:lnTo>
                  <a:lnTo>
                    <a:pt x="109" y="436"/>
                  </a:lnTo>
                  <a:lnTo>
                    <a:pt x="88" y="417"/>
                  </a:lnTo>
                  <a:lnTo>
                    <a:pt x="77" y="417"/>
                  </a:lnTo>
                  <a:lnTo>
                    <a:pt x="69" y="416"/>
                  </a:lnTo>
                  <a:lnTo>
                    <a:pt x="61" y="413"/>
                  </a:lnTo>
                  <a:lnTo>
                    <a:pt x="54" y="410"/>
                  </a:lnTo>
                  <a:lnTo>
                    <a:pt x="46" y="406"/>
                  </a:lnTo>
                  <a:lnTo>
                    <a:pt x="39" y="402"/>
                  </a:lnTo>
                  <a:lnTo>
                    <a:pt x="33" y="396"/>
                  </a:lnTo>
                  <a:lnTo>
                    <a:pt x="27" y="391"/>
                  </a:lnTo>
                  <a:lnTo>
                    <a:pt x="21" y="383"/>
                  </a:lnTo>
                  <a:lnTo>
                    <a:pt x="17" y="375"/>
                  </a:lnTo>
                  <a:lnTo>
                    <a:pt x="13" y="366"/>
                  </a:lnTo>
                  <a:lnTo>
                    <a:pt x="10" y="357"/>
                  </a:lnTo>
                  <a:lnTo>
                    <a:pt x="6" y="345"/>
                  </a:lnTo>
                  <a:lnTo>
                    <a:pt x="4" y="334"/>
                  </a:lnTo>
                  <a:lnTo>
                    <a:pt x="1" y="322"/>
                  </a:lnTo>
                  <a:lnTo>
                    <a:pt x="0" y="309"/>
                  </a:lnTo>
                  <a:lnTo>
                    <a:pt x="18" y="300"/>
                  </a:lnTo>
                  <a:lnTo>
                    <a:pt x="35" y="292"/>
                  </a:lnTo>
                  <a:lnTo>
                    <a:pt x="50" y="283"/>
                  </a:lnTo>
                  <a:lnTo>
                    <a:pt x="64" y="275"/>
                  </a:lnTo>
                  <a:lnTo>
                    <a:pt x="76" y="266"/>
                  </a:lnTo>
                  <a:lnTo>
                    <a:pt x="87" y="257"/>
                  </a:lnTo>
                  <a:lnTo>
                    <a:pt x="96" y="249"/>
                  </a:lnTo>
                  <a:lnTo>
                    <a:pt x="105" y="241"/>
                  </a:lnTo>
                  <a:lnTo>
                    <a:pt x="110" y="233"/>
                  </a:lnTo>
                  <a:lnTo>
                    <a:pt x="115" y="225"/>
                  </a:lnTo>
                  <a:lnTo>
                    <a:pt x="118" y="216"/>
                  </a:lnTo>
                  <a:lnTo>
                    <a:pt x="119" y="209"/>
                  </a:lnTo>
                  <a:lnTo>
                    <a:pt x="121" y="200"/>
                  </a:lnTo>
                  <a:lnTo>
                    <a:pt x="119" y="192"/>
                  </a:lnTo>
                  <a:lnTo>
                    <a:pt x="116" y="185"/>
                  </a:lnTo>
                  <a:lnTo>
                    <a:pt x="112" y="177"/>
                  </a:lnTo>
                  <a:lnTo>
                    <a:pt x="130" y="167"/>
                  </a:lnTo>
                  <a:lnTo>
                    <a:pt x="148" y="157"/>
                  </a:lnTo>
                  <a:lnTo>
                    <a:pt x="165" y="147"/>
                  </a:lnTo>
                  <a:lnTo>
                    <a:pt x="181" y="138"/>
                  </a:lnTo>
                  <a:lnTo>
                    <a:pt x="196" y="128"/>
                  </a:lnTo>
                  <a:lnTo>
                    <a:pt x="209" y="119"/>
                  </a:lnTo>
                  <a:lnTo>
                    <a:pt x="222" y="109"/>
                  </a:lnTo>
                  <a:lnTo>
                    <a:pt x="235" y="101"/>
                  </a:lnTo>
                  <a:lnTo>
                    <a:pt x="244" y="91"/>
                  </a:lnTo>
                  <a:lnTo>
                    <a:pt x="253" y="81"/>
                  </a:lnTo>
                  <a:lnTo>
                    <a:pt x="261" y="72"/>
                  </a:lnTo>
                  <a:lnTo>
                    <a:pt x="268" y="63"/>
                  </a:lnTo>
                  <a:lnTo>
                    <a:pt x="274" y="53"/>
                  </a:lnTo>
                  <a:lnTo>
                    <a:pt x="280" y="46"/>
                  </a:lnTo>
                  <a:lnTo>
                    <a:pt x="286" y="37"/>
                  </a:lnTo>
                  <a:lnTo>
                    <a:pt x="293" y="31"/>
                  </a:lnTo>
                  <a:lnTo>
                    <a:pt x="299" y="23"/>
                  </a:lnTo>
                  <a:lnTo>
                    <a:pt x="306" y="19"/>
                  </a:lnTo>
                  <a:lnTo>
                    <a:pt x="312" y="14"/>
                  </a:lnTo>
                  <a:lnTo>
                    <a:pt x="318" y="9"/>
                  </a:lnTo>
                  <a:lnTo>
                    <a:pt x="325" y="5"/>
                  </a:lnTo>
                  <a:lnTo>
                    <a:pt x="331" y="3"/>
                  </a:lnTo>
                  <a:lnTo>
                    <a:pt x="337" y="1"/>
                  </a:lnTo>
                  <a:lnTo>
                    <a:pt x="343" y="0"/>
                  </a:lnTo>
                  <a:lnTo>
                    <a:pt x="348" y="0"/>
                  </a:lnTo>
                  <a:lnTo>
                    <a:pt x="353" y="0"/>
                  </a:lnTo>
                  <a:lnTo>
                    <a:pt x="358" y="2"/>
                  </a:lnTo>
                  <a:lnTo>
                    <a:pt x="364" y="5"/>
                  </a:lnTo>
                  <a:lnTo>
                    <a:pt x="369" y="8"/>
                  </a:lnTo>
                  <a:lnTo>
                    <a:pt x="374" y="12"/>
                  </a:lnTo>
                  <a:lnTo>
                    <a:pt x="378" y="17"/>
                  </a:lnTo>
                  <a:lnTo>
                    <a:pt x="383" y="23"/>
                  </a:lnTo>
                  <a:lnTo>
                    <a:pt x="378" y="46"/>
                  </a:lnTo>
                  <a:lnTo>
                    <a:pt x="374" y="67"/>
                  </a:lnTo>
                  <a:lnTo>
                    <a:pt x="368" y="88"/>
                  </a:lnTo>
                  <a:lnTo>
                    <a:pt x="360" y="109"/>
                  </a:lnTo>
                  <a:lnTo>
                    <a:pt x="352" y="128"/>
                  </a:lnTo>
                  <a:lnTo>
                    <a:pt x="343" y="147"/>
                  </a:lnTo>
                  <a:lnTo>
                    <a:pt x="332" y="165"/>
                  </a:lnTo>
                  <a:lnTo>
                    <a:pt x="320" y="184"/>
                  </a:lnTo>
                  <a:lnTo>
                    <a:pt x="306" y="200"/>
                  </a:lnTo>
                  <a:lnTo>
                    <a:pt x="293" y="217"/>
                  </a:lnTo>
                  <a:lnTo>
                    <a:pt x="276" y="234"/>
                  </a:lnTo>
                  <a:lnTo>
                    <a:pt x="260" y="249"/>
                  </a:lnTo>
                  <a:lnTo>
                    <a:pt x="242" y="264"/>
                  </a:lnTo>
                  <a:lnTo>
                    <a:pt x="223" y="278"/>
                  </a:lnTo>
                  <a:lnTo>
                    <a:pt x="202" y="292"/>
                  </a:lnTo>
                  <a:lnTo>
                    <a:pt x="181" y="306"/>
                  </a:lnTo>
                </a:path>
              </a:pathLst>
            </a:custGeom>
            <a:solidFill>
              <a:srgbClr val="000000"/>
            </a:solidFill>
            <a:ln w="12700" cap="rnd" cmpd="sng">
              <a:solidFill>
                <a:srgbClr val="000000"/>
              </a:solidFill>
              <a:prstDash val="solid"/>
              <a:round/>
              <a:headEnd type="none" w="med" len="med"/>
              <a:tailEnd type="none" w="med" len="med"/>
            </a:ln>
          </p:spPr>
          <p:txBody>
            <a:bodyPr/>
            <a:lstStyle/>
            <a:p>
              <a:endParaRPr lang="en-US" sz="1477" dirty="0"/>
            </a:p>
          </p:txBody>
        </p:sp>
        <p:sp>
          <p:nvSpPr>
            <p:cNvPr id="42085" name="Freeform 84"/>
            <p:cNvSpPr>
              <a:spLocks/>
            </p:cNvSpPr>
            <p:nvPr/>
          </p:nvSpPr>
          <p:spPr bwMode="auto">
            <a:xfrm>
              <a:off x="536" y="2981"/>
              <a:ext cx="416" cy="437"/>
            </a:xfrm>
            <a:custGeom>
              <a:avLst/>
              <a:gdLst>
                <a:gd name="T0" fmla="*/ 326 w 384"/>
                <a:gd name="T1" fmla="*/ 324 h 437"/>
                <a:gd name="T2" fmla="*/ 142 w 384"/>
                <a:gd name="T3" fmla="*/ 417 h 437"/>
                <a:gd name="T4" fmla="*/ 112 w 384"/>
                <a:gd name="T5" fmla="*/ 416 h 437"/>
                <a:gd name="T6" fmla="*/ 87 w 384"/>
                <a:gd name="T7" fmla="*/ 410 h 437"/>
                <a:gd name="T8" fmla="*/ 63 w 384"/>
                <a:gd name="T9" fmla="*/ 402 h 437"/>
                <a:gd name="T10" fmla="*/ 43 w 384"/>
                <a:gd name="T11" fmla="*/ 391 h 437"/>
                <a:gd name="T12" fmla="*/ 28 w 384"/>
                <a:gd name="T13" fmla="*/ 375 h 437"/>
                <a:gd name="T14" fmla="*/ 16 w 384"/>
                <a:gd name="T15" fmla="*/ 357 h 437"/>
                <a:gd name="T16" fmla="*/ 4 w 384"/>
                <a:gd name="T17" fmla="*/ 334 h 437"/>
                <a:gd name="T18" fmla="*/ 0 w 384"/>
                <a:gd name="T19" fmla="*/ 309 h 437"/>
                <a:gd name="T20" fmla="*/ 56 w 384"/>
                <a:gd name="T21" fmla="*/ 292 h 437"/>
                <a:gd name="T22" fmla="*/ 103 w 384"/>
                <a:gd name="T23" fmla="*/ 275 h 437"/>
                <a:gd name="T24" fmla="*/ 140 w 384"/>
                <a:gd name="T25" fmla="*/ 257 h 437"/>
                <a:gd name="T26" fmla="*/ 169 w 384"/>
                <a:gd name="T27" fmla="*/ 241 h 437"/>
                <a:gd name="T28" fmla="*/ 185 w 384"/>
                <a:gd name="T29" fmla="*/ 225 h 437"/>
                <a:gd name="T30" fmla="*/ 194 w 384"/>
                <a:gd name="T31" fmla="*/ 209 h 437"/>
                <a:gd name="T32" fmla="*/ 194 w 384"/>
                <a:gd name="T33" fmla="*/ 192 h 437"/>
                <a:gd name="T34" fmla="*/ 181 w 384"/>
                <a:gd name="T35" fmla="*/ 177 h 437"/>
                <a:gd name="T36" fmla="*/ 238 w 384"/>
                <a:gd name="T37" fmla="*/ 157 h 437"/>
                <a:gd name="T38" fmla="*/ 293 w 384"/>
                <a:gd name="T39" fmla="*/ 138 h 437"/>
                <a:gd name="T40" fmla="*/ 337 w 384"/>
                <a:gd name="T41" fmla="*/ 119 h 437"/>
                <a:gd name="T42" fmla="*/ 380 w 384"/>
                <a:gd name="T43" fmla="*/ 101 h 437"/>
                <a:gd name="T44" fmla="*/ 410 w 384"/>
                <a:gd name="T45" fmla="*/ 81 h 437"/>
                <a:gd name="T46" fmla="*/ 432 w 384"/>
                <a:gd name="T47" fmla="*/ 63 h 437"/>
                <a:gd name="T48" fmla="*/ 452 w 384"/>
                <a:gd name="T49" fmla="*/ 46 h 437"/>
                <a:gd name="T50" fmla="*/ 473 w 384"/>
                <a:gd name="T51" fmla="*/ 31 h 437"/>
                <a:gd name="T52" fmla="*/ 495 w 384"/>
                <a:gd name="T53" fmla="*/ 19 h 437"/>
                <a:gd name="T54" fmla="*/ 516 w 384"/>
                <a:gd name="T55" fmla="*/ 9 h 437"/>
                <a:gd name="T56" fmla="*/ 535 w 384"/>
                <a:gd name="T57" fmla="*/ 3 h 437"/>
                <a:gd name="T58" fmla="*/ 555 w 384"/>
                <a:gd name="T59" fmla="*/ 0 h 437"/>
                <a:gd name="T60" fmla="*/ 569 w 384"/>
                <a:gd name="T61" fmla="*/ 0 h 437"/>
                <a:gd name="T62" fmla="*/ 589 w 384"/>
                <a:gd name="T63" fmla="*/ 5 h 437"/>
                <a:gd name="T64" fmla="*/ 606 w 384"/>
                <a:gd name="T65" fmla="*/ 12 h 437"/>
                <a:gd name="T66" fmla="*/ 620 w 384"/>
                <a:gd name="T67" fmla="*/ 23 h 437"/>
                <a:gd name="T68" fmla="*/ 606 w 384"/>
                <a:gd name="T69" fmla="*/ 67 h 437"/>
                <a:gd name="T70" fmla="*/ 581 w 384"/>
                <a:gd name="T71" fmla="*/ 109 h 437"/>
                <a:gd name="T72" fmla="*/ 555 w 384"/>
                <a:gd name="T73" fmla="*/ 147 h 437"/>
                <a:gd name="T74" fmla="*/ 518 w 384"/>
                <a:gd name="T75" fmla="*/ 184 h 437"/>
                <a:gd name="T76" fmla="*/ 473 w 384"/>
                <a:gd name="T77" fmla="*/ 217 h 437"/>
                <a:gd name="T78" fmla="*/ 422 w 384"/>
                <a:gd name="T79" fmla="*/ 249 h 437"/>
                <a:gd name="T80" fmla="*/ 362 w 384"/>
                <a:gd name="T81" fmla="*/ 278 h 437"/>
                <a:gd name="T82" fmla="*/ 293 w 384"/>
                <a:gd name="T83" fmla="*/ 306 h 437"/>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384"/>
                <a:gd name="T127" fmla="*/ 0 h 437"/>
                <a:gd name="T128" fmla="*/ 384 w 384"/>
                <a:gd name="T129" fmla="*/ 437 h 437"/>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384" h="437">
                  <a:moveTo>
                    <a:pt x="181" y="306"/>
                  </a:moveTo>
                  <a:lnTo>
                    <a:pt x="202" y="324"/>
                  </a:lnTo>
                  <a:lnTo>
                    <a:pt x="109" y="436"/>
                  </a:lnTo>
                  <a:lnTo>
                    <a:pt x="88" y="417"/>
                  </a:lnTo>
                  <a:lnTo>
                    <a:pt x="77" y="417"/>
                  </a:lnTo>
                  <a:lnTo>
                    <a:pt x="69" y="416"/>
                  </a:lnTo>
                  <a:lnTo>
                    <a:pt x="61" y="413"/>
                  </a:lnTo>
                  <a:lnTo>
                    <a:pt x="54" y="410"/>
                  </a:lnTo>
                  <a:lnTo>
                    <a:pt x="46" y="406"/>
                  </a:lnTo>
                  <a:lnTo>
                    <a:pt x="39" y="402"/>
                  </a:lnTo>
                  <a:lnTo>
                    <a:pt x="33" y="396"/>
                  </a:lnTo>
                  <a:lnTo>
                    <a:pt x="27" y="391"/>
                  </a:lnTo>
                  <a:lnTo>
                    <a:pt x="21" y="383"/>
                  </a:lnTo>
                  <a:lnTo>
                    <a:pt x="17" y="375"/>
                  </a:lnTo>
                  <a:lnTo>
                    <a:pt x="13" y="366"/>
                  </a:lnTo>
                  <a:lnTo>
                    <a:pt x="10" y="357"/>
                  </a:lnTo>
                  <a:lnTo>
                    <a:pt x="6" y="345"/>
                  </a:lnTo>
                  <a:lnTo>
                    <a:pt x="4" y="334"/>
                  </a:lnTo>
                  <a:lnTo>
                    <a:pt x="1" y="322"/>
                  </a:lnTo>
                  <a:lnTo>
                    <a:pt x="0" y="309"/>
                  </a:lnTo>
                  <a:lnTo>
                    <a:pt x="18" y="300"/>
                  </a:lnTo>
                  <a:lnTo>
                    <a:pt x="35" y="292"/>
                  </a:lnTo>
                  <a:lnTo>
                    <a:pt x="50" y="283"/>
                  </a:lnTo>
                  <a:lnTo>
                    <a:pt x="64" y="275"/>
                  </a:lnTo>
                  <a:lnTo>
                    <a:pt x="76" y="266"/>
                  </a:lnTo>
                  <a:lnTo>
                    <a:pt x="87" y="257"/>
                  </a:lnTo>
                  <a:lnTo>
                    <a:pt x="96" y="249"/>
                  </a:lnTo>
                  <a:lnTo>
                    <a:pt x="105" y="241"/>
                  </a:lnTo>
                  <a:lnTo>
                    <a:pt x="110" y="233"/>
                  </a:lnTo>
                  <a:lnTo>
                    <a:pt x="115" y="225"/>
                  </a:lnTo>
                  <a:lnTo>
                    <a:pt x="118" y="216"/>
                  </a:lnTo>
                  <a:lnTo>
                    <a:pt x="119" y="209"/>
                  </a:lnTo>
                  <a:lnTo>
                    <a:pt x="121" y="200"/>
                  </a:lnTo>
                  <a:lnTo>
                    <a:pt x="119" y="192"/>
                  </a:lnTo>
                  <a:lnTo>
                    <a:pt x="116" y="185"/>
                  </a:lnTo>
                  <a:lnTo>
                    <a:pt x="112" y="177"/>
                  </a:lnTo>
                  <a:lnTo>
                    <a:pt x="130" y="167"/>
                  </a:lnTo>
                  <a:lnTo>
                    <a:pt x="148" y="157"/>
                  </a:lnTo>
                  <a:lnTo>
                    <a:pt x="165" y="147"/>
                  </a:lnTo>
                  <a:lnTo>
                    <a:pt x="181" y="138"/>
                  </a:lnTo>
                  <a:lnTo>
                    <a:pt x="196" y="128"/>
                  </a:lnTo>
                  <a:lnTo>
                    <a:pt x="209" y="119"/>
                  </a:lnTo>
                  <a:lnTo>
                    <a:pt x="222" y="109"/>
                  </a:lnTo>
                  <a:lnTo>
                    <a:pt x="235" y="101"/>
                  </a:lnTo>
                  <a:lnTo>
                    <a:pt x="244" y="91"/>
                  </a:lnTo>
                  <a:lnTo>
                    <a:pt x="253" y="81"/>
                  </a:lnTo>
                  <a:lnTo>
                    <a:pt x="261" y="72"/>
                  </a:lnTo>
                  <a:lnTo>
                    <a:pt x="268" y="63"/>
                  </a:lnTo>
                  <a:lnTo>
                    <a:pt x="274" y="53"/>
                  </a:lnTo>
                  <a:lnTo>
                    <a:pt x="280" y="46"/>
                  </a:lnTo>
                  <a:lnTo>
                    <a:pt x="286" y="37"/>
                  </a:lnTo>
                  <a:lnTo>
                    <a:pt x="293" y="31"/>
                  </a:lnTo>
                  <a:lnTo>
                    <a:pt x="299" y="23"/>
                  </a:lnTo>
                  <a:lnTo>
                    <a:pt x="306" y="19"/>
                  </a:lnTo>
                  <a:lnTo>
                    <a:pt x="312" y="14"/>
                  </a:lnTo>
                  <a:lnTo>
                    <a:pt x="318" y="9"/>
                  </a:lnTo>
                  <a:lnTo>
                    <a:pt x="325" y="5"/>
                  </a:lnTo>
                  <a:lnTo>
                    <a:pt x="331" y="3"/>
                  </a:lnTo>
                  <a:lnTo>
                    <a:pt x="337" y="1"/>
                  </a:lnTo>
                  <a:lnTo>
                    <a:pt x="343" y="0"/>
                  </a:lnTo>
                  <a:lnTo>
                    <a:pt x="348" y="0"/>
                  </a:lnTo>
                  <a:lnTo>
                    <a:pt x="353" y="0"/>
                  </a:lnTo>
                  <a:lnTo>
                    <a:pt x="358" y="2"/>
                  </a:lnTo>
                  <a:lnTo>
                    <a:pt x="364" y="5"/>
                  </a:lnTo>
                  <a:lnTo>
                    <a:pt x="369" y="8"/>
                  </a:lnTo>
                  <a:lnTo>
                    <a:pt x="374" y="12"/>
                  </a:lnTo>
                  <a:lnTo>
                    <a:pt x="378" y="17"/>
                  </a:lnTo>
                  <a:lnTo>
                    <a:pt x="383" y="23"/>
                  </a:lnTo>
                  <a:lnTo>
                    <a:pt x="378" y="46"/>
                  </a:lnTo>
                  <a:lnTo>
                    <a:pt x="374" y="67"/>
                  </a:lnTo>
                  <a:lnTo>
                    <a:pt x="368" y="88"/>
                  </a:lnTo>
                  <a:lnTo>
                    <a:pt x="360" y="109"/>
                  </a:lnTo>
                  <a:lnTo>
                    <a:pt x="352" y="128"/>
                  </a:lnTo>
                  <a:lnTo>
                    <a:pt x="343" y="147"/>
                  </a:lnTo>
                  <a:lnTo>
                    <a:pt x="332" y="165"/>
                  </a:lnTo>
                  <a:lnTo>
                    <a:pt x="320" y="184"/>
                  </a:lnTo>
                  <a:lnTo>
                    <a:pt x="306" y="200"/>
                  </a:lnTo>
                  <a:lnTo>
                    <a:pt x="293" y="217"/>
                  </a:lnTo>
                  <a:lnTo>
                    <a:pt x="276" y="234"/>
                  </a:lnTo>
                  <a:lnTo>
                    <a:pt x="260" y="249"/>
                  </a:lnTo>
                  <a:lnTo>
                    <a:pt x="242" y="264"/>
                  </a:lnTo>
                  <a:lnTo>
                    <a:pt x="223" y="278"/>
                  </a:lnTo>
                  <a:lnTo>
                    <a:pt x="202" y="292"/>
                  </a:lnTo>
                  <a:lnTo>
                    <a:pt x="181" y="306"/>
                  </a:lnTo>
                </a:path>
              </a:pathLst>
            </a:custGeom>
            <a:noFill/>
            <a:ln w="12700" cap="rnd" cmpd="sng">
              <a:solidFill>
                <a:srgbClr val="000000"/>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en-US" sz="1477" dirty="0"/>
            </a:p>
          </p:txBody>
        </p:sp>
        <p:sp>
          <p:nvSpPr>
            <p:cNvPr id="42086" name="Line 85"/>
            <p:cNvSpPr>
              <a:spLocks noChangeShapeType="1"/>
            </p:cNvSpPr>
            <p:nvPr/>
          </p:nvSpPr>
          <p:spPr bwMode="auto">
            <a:xfrm flipV="1">
              <a:off x="631" y="3287"/>
              <a:ext cx="101" cy="111"/>
            </a:xfrm>
            <a:prstGeom prst="line">
              <a:avLst/>
            </a:prstGeom>
            <a:noFill/>
            <a:ln w="12700">
              <a:solidFill>
                <a:srgbClr val="FFFFFF"/>
              </a:solidFill>
              <a:round/>
              <a:headEnd/>
              <a:tailEnd/>
            </a:ln>
            <a:extLst>
              <a:ext uri="{909E8E84-426E-40DD-AFC4-6F175D3DCCD1}">
                <a14:hiddenFill xmlns:a14="http://schemas.microsoft.com/office/drawing/2010/main">
                  <a:noFill/>
                </a14:hiddenFill>
              </a:ext>
            </a:extLst>
          </p:spPr>
          <p:txBody>
            <a:bodyPr/>
            <a:lstStyle/>
            <a:p>
              <a:endParaRPr lang="en-US" sz="1477" dirty="0"/>
            </a:p>
          </p:txBody>
        </p:sp>
        <p:sp>
          <p:nvSpPr>
            <p:cNvPr id="42087" name="Freeform 86"/>
            <p:cNvSpPr>
              <a:spLocks/>
            </p:cNvSpPr>
            <p:nvPr/>
          </p:nvSpPr>
          <p:spPr bwMode="auto">
            <a:xfrm>
              <a:off x="764" y="3090"/>
              <a:ext cx="84" cy="142"/>
            </a:xfrm>
            <a:custGeom>
              <a:avLst/>
              <a:gdLst>
                <a:gd name="T0" fmla="*/ 29 w 77"/>
                <a:gd name="T1" fmla="*/ 141 h 142"/>
                <a:gd name="T2" fmla="*/ 17 w 77"/>
                <a:gd name="T3" fmla="*/ 135 h 142"/>
                <a:gd name="T4" fmla="*/ 13 w 77"/>
                <a:gd name="T5" fmla="*/ 129 h 142"/>
                <a:gd name="T6" fmla="*/ 3 w 77"/>
                <a:gd name="T7" fmla="*/ 123 h 142"/>
                <a:gd name="T8" fmla="*/ 0 w 77"/>
                <a:gd name="T9" fmla="*/ 116 h 142"/>
                <a:gd name="T10" fmla="*/ 0 w 77"/>
                <a:gd name="T11" fmla="*/ 109 h 142"/>
                <a:gd name="T12" fmla="*/ 0 w 77"/>
                <a:gd name="T13" fmla="*/ 101 h 142"/>
                <a:gd name="T14" fmla="*/ 3 w 77"/>
                <a:gd name="T15" fmla="*/ 93 h 142"/>
                <a:gd name="T16" fmla="*/ 12 w 77"/>
                <a:gd name="T17" fmla="*/ 85 h 142"/>
                <a:gd name="T18" fmla="*/ 16 w 77"/>
                <a:gd name="T19" fmla="*/ 76 h 142"/>
                <a:gd name="T20" fmla="*/ 25 w 77"/>
                <a:gd name="T21" fmla="*/ 65 h 142"/>
                <a:gd name="T22" fmla="*/ 38 w 77"/>
                <a:gd name="T23" fmla="*/ 56 h 142"/>
                <a:gd name="T24" fmla="*/ 51 w 77"/>
                <a:gd name="T25" fmla="*/ 46 h 142"/>
                <a:gd name="T26" fmla="*/ 68 w 77"/>
                <a:gd name="T27" fmla="*/ 35 h 142"/>
                <a:gd name="T28" fmla="*/ 84 w 77"/>
                <a:gd name="T29" fmla="*/ 23 h 142"/>
                <a:gd name="T30" fmla="*/ 106 w 77"/>
                <a:gd name="T31" fmla="*/ 12 h 142"/>
                <a:gd name="T32" fmla="*/ 129 w 77"/>
                <a:gd name="T33" fmla="*/ 0 h 14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77"/>
                <a:gd name="T52" fmla="*/ 0 h 142"/>
                <a:gd name="T53" fmla="*/ 77 w 77"/>
                <a:gd name="T54" fmla="*/ 142 h 142"/>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77" h="142">
                  <a:moveTo>
                    <a:pt x="17" y="141"/>
                  </a:moveTo>
                  <a:lnTo>
                    <a:pt x="11" y="135"/>
                  </a:lnTo>
                  <a:lnTo>
                    <a:pt x="7" y="129"/>
                  </a:lnTo>
                  <a:lnTo>
                    <a:pt x="3" y="123"/>
                  </a:lnTo>
                  <a:lnTo>
                    <a:pt x="0" y="116"/>
                  </a:lnTo>
                  <a:lnTo>
                    <a:pt x="0" y="109"/>
                  </a:lnTo>
                  <a:lnTo>
                    <a:pt x="0" y="101"/>
                  </a:lnTo>
                  <a:lnTo>
                    <a:pt x="3" y="93"/>
                  </a:lnTo>
                  <a:lnTo>
                    <a:pt x="6" y="85"/>
                  </a:lnTo>
                  <a:lnTo>
                    <a:pt x="10" y="76"/>
                  </a:lnTo>
                  <a:lnTo>
                    <a:pt x="15" y="65"/>
                  </a:lnTo>
                  <a:lnTo>
                    <a:pt x="23" y="56"/>
                  </a:lnTo>
                  <a:lnTo>
                    <a:pt x="30" y="46"/>
                  </a:lnTo>
                  <a:lnTo>
                    <a:pt x="40" y="35"/>
                  </a:lnTo>
                  <a:lnTo>
                    <a:pt x="50" y="23"/>
                  </a:lnTo>
                  <a:lnTo>
                    <a:pt x="63" y="12"/>
                  </a:lnTo>
                  <a:lnTo>
                    <a:pt x="76" y="0"/>
                  </a:lnTo>
                </a:path>
              </a:pathLst>
            </a:custGeom>
            <a:noFill/>
            <a:ln w="12700" cap="rnd" cmpd="sng">
              <a:solidFill>
                <a:srgbClr val="FFFFFF"/>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en-US" sz="1477" dirty="0"/>
            </a:p>
          </p:txBody>
        </p:sp>
        <p:sp>
          <p:nvSpPr>
            <p:cNvPr id="42088" name="Freeform 87"/>
            <p:cNvSpPr>
              <a:spLocks/>
            </p:cNvSpPr>
            <p:nvPr/>
          </p:nvSpPr>
          <p:spPr bwMode="auto">
            <a:xfrm>
              <a:off x="809" y="3060"/>
              <a:ext cx="39" cy="31"/>
            </a:xfrm>
            <a:custGeom>
              <a:avLst/>
              <a:gdLst>
                <a:gd name="T0" fmla="*/ 56 w 36"/>
                <a:gd name="T1" fmla="*/ 30 h 31"/>
                <a:gd name="T2" fmla="*/ 55 w 36"/>
                <a:gd name="T3" fmla="*/ 26 h 31"/>
                <a:gd name="T4" fmla="*/ 52 w 36"/>
                <a:gd name="T5" fmla="*/ 22 h 31"/>
                <a:gd name="T6" fmla="*/ 47 w 36"/>
                <a:gd name="T7" fmla="*/ 18 h 31"/>
                <a:gd name="T8" fmla="*/ 44 w 36"/>
                <a:gd name="T9" fmla="*/ 15 h 31"/>
                <a:gd name="T10" fmla="*/ 42 w 36"/>
                <a:gd name="T11" fmla="*/ 13 h 31"/>
                <a:gd name="T12" fmla="*/ 39 w 36"/>
                <a:gd name="T13" fmla="*/ 10 h 31"/>
                <a:gd name="T14" fmla="*/ 36 w 36"/>
                <a:gd name="T15" fmla="*/ 7 h 31"/>
                <a:gd name="T16" fmla="*/ 33 w 36"/>
                <a:gd name="T17" fmla="*/ 6 h 31"/>
                <a:gd name="T18" fmla="*/ 28 w 36"/>
                <a:gd name="T19" fmla="*/ 3 h 31"/>
                <a:gd name="T20" fmla="*/ 24 w 36"/>
                <a:gd name="T21" fmla="*/ 2 h 31"/>
                <a:gd name="T22" fmla="*/ 20 w 36"/>
                <a:gd name="T23" fmla="*/ 2 h 31"/>
                <a:gd name="T24" fmla="*/ 16 w 36"/>
                <a:gd name="T25" fmla="*/ 1 h 31"/>
                <a:gd name="T26" fmla="*/ 14 w 36"/>
                <a:gd name="T27" fmla="*/ 0 h 31"/>
                <a:gd name="T28" fmla="*/ 5 w 36"/>
                <a:gd name="T29" fmla="*/ 0 h 31"/>
                <a:gd name="T30" fmla="*/ 3 w 36"/>
                <a:gd name="T31" fmla="*/ 0 h 31"/>
                <a:gd name="T32" fmla="*/ 0 w 36"/>
                <a:gd name="T33" fmla="*/ 1 h 31"/>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36"/>
                <a:gd name="T52" fmla="*/ 0 h 31"/>
                <a:gd name="T53" fmla="*/ 36 w 36"/>
                <a:gd name="T54" fmla="*/ 31 h 31"/>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36" h="31">
                  <a:moveTo>
                    <a:pt x="35" y="30"/>
                  </a:moveTo>
                  <a:lnTo>
                    <a:pt x="34" y="26"/>
                  </a:lnTo>
                  <a:lnTo>
                    <a:pt x="32" y="22"/>
                  </a:lnTo>
                  <a:lnTo>
                    <a:pt x="29" y="18"/>
                  </a:lnTo>
                  <a:lnTo>
                    <a:pt x="28" y="15"/>
                  </a:lnTo>
                  <a:lnTo>
                    <a:pt x="26" y="13"/>
                  </a:lnTo>
                  <a:lnTo>
                    <a:pt x="24" y="10"/>
                  </a:lnTo>
                  <a:lnTo>
                    <a:pt x="22" y="7"/>
                  </a:lnTo>
                  <a:lnTo>
                    <a:pt x="20" y="6"/>
                  </a:lnTo>
                  <a:lnTo>
                    <a:pt x="17" y="3"/>
                  </a:lnTo>
                  <a:lnTo>
                    <a:pt x="15" y="2"/>
                  </a:lnTo>
                  <a:lnTo>
                    <a:pt x="13" y="2"/>
                  </a:lnTo>
                  <a:lnTo>
                    <a:pt x="10" y="1"/>
                  </a:lnTo>
                  <a:lnTo>
                    <a:pt x="8" y="0"/>
                  </a:lnTo>
                  <a:lnTo>
                    <a:pt x="5" y="0"/>
                  </a:lnTo>
                  <a:lnTo>
                    <a:pt x="3" y="0"/>
                  </a:lnTo>
                  <a:lnTo>
                    <a:pt x="0" y="1"/>
                  </a:lnTo>
                </a:path>
              </a:pathLst>
            </a:custGeom>
            <a:noFill/>
            <a:ln w="12700" cap="rnd" cmpd="sng">
              <a:solidFill>
                <a:srgbClr val="FFFFFF"/>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en-US" sz="1477" dirty="0"/>
            </a:p>
          </p:txBody>
        </p:sp>
        <p:sp>
          <p:nvSpPr>
            <p:cNvPr id="42089" name="Line 88"/>
            <p:cNvSpPr>
              <a:spLocks noChangeShapeType="1"/>
            </p:cNvSpPr>
            <p:nvPr/>
          </p:nvSpPr>
          <p:spPr bwMode="auto">
            <a:xfrm flipV="1">
              <a:off x="809" y="3522"/>
              <a:ext cx="0" cy="2"/>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12700">
                  <a:solidFill>
                    <a:srgbClr val="000000"/>
                  </a:solidFill>
                  <a:round/>
                  <a:headEnd/>
                  <a:tailEnd/>
                </a14:hiddenLine>
              </a:ext>
            </a:extLst>
          </p:spPr>
          <p:txBody>
            <a:bodyPr/>
            <a:lstStyle/>
            <a:p>
              <a:endParaRPr lang="en-US" sz="1477" dirty="0"/>
            </a:p>
          </p:txBody>
        </p:sp>
        <p:sp>
          <p:nvSpPr>
            <p:cNvPr id="42090" name="Freeform 89"/>
            <p:cNvSpPr>
              <a:spLocks/>
            </p:cNvSpPr>
            <p:nvPr/>
          </p:nvSpPr>
          <p:spPr bwMode="auto">
            <a:xfrm>
              <a:off x="554" y="3340"/>
              <a:ext cx="46" cy="24"/>
            </a:xfrm>
            <a:custGeom>
              <a:avLst/>
              <a:gdLst>
                <a:gd name="T0" fmla="*/ 0 w 42"/>
                <a:gd name="T1" fmla="*/ 0 h 24"/>
                <a:gd name="T2" fmla="*/ 3 w 42"/>
                <a:gd name="T3" fmla="*/ 3 h 24"/>
                <a:gd name="T4" fmla="*/ 5 w 42"/>
                <a:gd name="T5" fmla="*/ 6 h 24"/>
                <a:gd name="T6" fmla="*/ 15 w 42"/>
                <a:gd name="T7" fmla="*/ 8 h 24"/>
                <a:gd name="T8" fmla="*/ 18 w 42"/>
                <a:gd name="T9" fmla="*/ 11 h 24"/>
                <a:gd name="T10" fmla="*/ 24 w 42"/>
                <a:gd name="T11" fmla="*/ 12 h 24"/>
                <a:gd name="T12" fmla="*/ 28 w 42"/>
                <a:gd name="T13" fmla="*/ 15 h 24"/>
                <a:gd name="T14" fmla="*/ 31 w 42"/>
                <a:gd name="T15" fmla="*/ 16 h 24"/>
                <a:gd name="T16" fmla="*/ 37 w 42"/>
                <a:gd name="T17" fmla="*/ 19 h 24"/>
                <a:gd name="T18" fmla="*/ 43 w 42"/>
                <a:gd name="T19" fmla="*/ 19 h 24"/>
                <a:gd name="T20" fmla="*/ 47 w 42"/>
                <a:gd name="T21" fmla="*/ 21 h 24"/>
                <a:gd name="T22" fmla="*/ 50 w 42"/>
                <a:gd name="T23" fmla="*/ 21 h 24"/>
                <a:gd name="T24" fmla="*/ 54 w 42"/>
                <a:gd name="T25" fmla="*/ 23 h 24"/>
                <a:gd name="T26" fmla="*/ 59 w 42"/>
                <a:gd name="T27" fmla="*/ 23 h 24"/>
                <a:gd name="T28" fmla="*/ 65 w 42"/>
                <a:gd name="T29" fmla="*/ 23 h 24"/>
                <a:gd name="T30" fmla="*/ 67 w 42"/>
                <a:gd name="T31" fmla="*/ 23 h 24"/>
                <a:gd name="T32" fmla="*/ 71 w 42"/>
                <a:gd name="T33" fmla="*/ 23 h 24"/>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42"/>
                <a:gd name="T52" fmla="*/ 0 h 24"/>
                <a:gd name="T53" fmla="*/ 42 w 42"/>
                <a:gd name="T54" fmla="*/ 24 h 24"/>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42" h="24">
                  <a:moveTo>
                    <a:pt x="0" y="0"/>
                  </a:moveTo>
                  <a:lnTo>
                    <a:pt x="3" y="3"/>
                  </a:lnTo>
                  <a:lnTo>
                    <a:pt x="5" y="6"/>
                  </a:lnTo>
                  <a:lnTo>
                    <a:pt x="9" y="8"/>
                  </a:lnTo>
                  <a:lnTo>
                    <a:pt x="11" y="11"/>
                  </a:lnTo>
                  <a:lnTo>
                    <a:pt x="14" y="12"/>
                  </a:lnTo>
                  <a:lnTo>
                    <a:pt x="16" y="15"/>
                  </a:lnTo>
                  <a:lnTo>
                    <a:pt x="18" y="16"/>
                  </a:lnTo>
                  <a:lnTo>
                    <a:pt x="22" y="19"/>
                  </a:lnTo>
                  <a:lnTo>
                    <a:pt x="25" y="19"/>
                  </a:lnTo>
                  <a:lnTo>
                    <a:pt x="27" y="21"/>
                  </a:lnTo>
                  <a:lnTo>
                    <a:pt x="29" y="21"/>
                  </a:lnTo>
                  <a:lnTo>
                    <a:pt x="31" y="23"/>
                  </a:lnTo>
                  <a:lnTo>
                    <a:pt x="34" y="23"/>
                  </a:lnTo>
                  <a:lnTo>
                    <a:pt x="37" y="23"/>
                  </a:lnTo>
                  <a:lnTo>
                    <a:pt x="39" y="23"/>
                  </a:lnTo>
                  <a:lnTo>
                    <a:pt x="41" y="23"/>
                  </a:lnTo>
                </a:path>
              </a:pathLst>
            </a:custGeom>
            <a:noFill/>
            <a:ln w="12700" cap="rnd" cmpd="sng">
              <a:solidFill>
                <a:srgbClr val="FFFFFF"/>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en-US" sz="1477" dirty="0"/>
            </a:p>
          </p:txBody>
        </p:sp>
        <p:sp>
          <p:nvSpPr>
            <p:cNvPr id="42091" name="Freeform 90"/>
            <p:cNvSpPr>
              <a:spLocks/>
            </p:cNvSpPr>
            <p:nvPr/>
          </p:nvSpPr>
          <p:spPr bwMode="auto">
            <a:xfrm>
              <a:off x="544" y="3168"/>
              <a:ext cx="147" cy="143"/>
            </a:xfrm>
            <a:custGeom>
              <a:avLst/>
              <a:gdLst>
                <a:gd name="T0" fmla="*/ 0 w 135"/>
                <a:gd name="T1" fmla="*/ 142 h 143"/>
                <a:gd name="T2" fmla="*/ 21 w 135"/>
                <a:gd name="T3" fmla="*/ 136 h 143"/>
                <a:gd name="T4" fmla="*/ 41 w 135"/>
                <a:gd name="T5" fmla="*/ 130 h 143"/>
                <a:gd name="T6" fmla="*/ 62 w 135"/>
                <a:gd name="T7" fmla="*/ 124 h 143"/>
                <a:gd name="T8" fmla="*/ 81 w 135"/>
                <a:gd name="T9" fmla="*/ 118 h 143"/>
                <a:gd name="T10" fmla="*/ 98 w 135"/>
                <a:gd name="T11" fmla="*/ 112 h 143"/>
                <a:gd name="T12" fmla="*/ 115 w 135"/>
                <a:gd name="T13" fmla="*/ 107 h 143"/>
                <a:gd name="T14" fmla="*/ 131 w 135"/>
                <a:gd name="T15" fmla="*/ 100 h 143"/>
                <a:gd name="T16" fmla="*/ 144 w 135"/>
                <a:gd name="T17" fmla="*/ 95 h 143"/>
                <a:gd name="T18" fmla="*/ 156 w 135"/>
                <a:gd name="T19" fmla="*/ 88 h 143"/>
                <a:gd name="T20" fmla="*/ 169 w 135"/>
                <a:gd name="T21" fmla="*/ 82 h 143"/>
                <a:gd name="T22" fmla="*/ 175 w 135"/>
                <a:gd name="T23" fmla="*/ 75 h 143"/>
                <a:gd name="T24" fmla="*/ 186 w 135"/>
                <a:gd name="T25" fmla="*/ 70 h 143"/>
                <a:gd name="T26" fmla="*/ 191 w 135"/>
                <a:gd name="T27" fmla="*/ 63 h 143"/>
                <a:gd name="T28" fmla="*/ 201 w 135"/>
                <a:gd name="T29" fmla="*/ 58 h 143"/>
                <a:gd name="T30" fmla="*/ 206 w 135"/>
                <a:gd name="T31" fmla="*/ 52 h 143"/>
                <a:gd name="T32" fmla="*/ 210 w 135"/>
                <a:gd name="T33" fmla="*/ 46 h 143"/>
                <a:gd name="T34" fmla="*/ 215 w 135"/>
                <a:gd name="T35" fmla="*/ 40 h 143"/>
                <a:gd name="T36" fmla="*/ 221 w 135"/>
                <a:gd name="T37" fmla="*/ 33 h 143"/>
                <a:gd name="T38" fmla="*/ 221 w 135"/>
                <a:gd name="T39" fmla="*/ 29 h 143"/>
                <a:gd name="T40" fmla="*/ 223 w 135"/>
                <a:gd name="T41" fmla="*/ 23 h 143"/>
                <a:gd name="T42" fmla="*/ 223 w 135"/>
                <a:gd name="T43" fmla="*/ 17 h 143"/>
                <a:gd name="T44" fmla="*/ 223 w 135"/>
                <a:gd name="T45" fmla="*/ 11 h 143"/>
                <a:gd name="T46" fmla="*/ 221 w 135"/>
                <a:gd name="T47" fmla="*/ 5 h 143"/>
                <a:gd name="T48" fmla="*/ 219 w 135"/>
                <a:gd name="T49" fmla="*/ 0 h 143"/>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135"/>
                <a:gd name="T76" fmla="*/ 0 h 143"/>
                <a:gd name="T77" fmla="*/ 135 w 135"/>
                <a:gd name="T78" fmla="*/ 143 h 143"/>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135" h="143">
                  <a:moveTo>
                    <a:pt x="0" y="142"/>
                  </a:moveTo>
                  <a:lnTo>
                    <a:pt x="13" y="136"/>
                  </a:lnTo>
                  <a:lnTo>
                    <a:pt x="25" y="130"/>
                  </a:lnTo>
                  <a:lnTo>
                    <a:pt x="37" y="124"/>
                  </a:lnTo>
                  <a:lnTo>
                    <a:pt x="48" y="118"/>
                  </a:lnTo>
                  <a:lnTo>
                    <a:pt x="59" y="112"/>
                  </a:lnTo>
                  <a:lnTo>
                    <a:pt x="69" y="107"/>
                  </a:lnTo>
                  <a:lnTo>
                    <a:pt x="78" y="100"/>
                  </a:lnTo>
                  <a:lnTo>
                    <a:pt x="86" y="95"/>
                  </a:lnTo>
                  <a:lnTo>
                    <a:pt x="93" y="88"/>
                  </a:lnTo>
                  <a:lnTo>
                    <a:pt x="100" y="82"/>
                  </a:lnTo>
                  <a:lnTo>
                    <a:pt x="106" y="75"/>
                  </a:lnTo>
                  <a:lnTo>
                    <a:pt x="111" y="70"/>
                  </a:lnTo>
                  <a:lnTo>
                    <a:pt x="115" y="63"/>
                  </a:lnTo>
                  <a:lnTo>
                    <a:pt x="120" y="58"/>
                  </a:lnTo>
                  <a:lnTo>
                    <a:pt x="124" y="52"/>
                  </a:lnTo>
                  <a:lnTo>
                    <a:pt x="127" y="46"/>
                  </a:lnTo>
                  <a:lnTo>
                    <a:pt x="129" y="40"/>
                  </a:lnTo>
                  <a:lnTo>
                    <a:pt x="132" y="33"/>
                  </a:lnTo>
                  <a:lnTo>
                    <a:pt x="132" y="29"/>
                  </a:lnTo>
                  <a:lnTo>
                    <a:pt x="134" y="23"/>
                  </a:lnTo>
                  <a:lnTo>
                    <a:pt x="134" y="17"/>
                  </a:lnTo>
                  <a:lnTo>
                    <a:pt x="134" y="11"/>
                  </a:lnTo>
                  <a:lnTo>
                    <a:pt x="132" y="5"/>
                  </a:lnTo>
                  <a:lnTo>
                    <a:pt x="131" y="0"/>
                  </a:lnTo>
                </a:path>
              </a:pathLst>
            </a:custGeom>
            <a:noFill/>
            <a:ln w="12700" cap="rnd" cmpd="sng">
              <a:solidFill>
                <a:srgbClr val="FFFFFF"/>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en-US" sz="1477" dirty="0"/>
            </a:p>
          </p:txBody>
        </p:sp>
        <p:sp>
          <p:nvSpPr>
            <p:cNvPr id="42092" name="Freeform 91"/>
            <p:cNvSpPr>
              <a:spLocks/>
            </p:cNvSpPr>
            <p:nvPr/>
          </p:nvSpPr>
          <p:spPr bwMode="auto">
            <a:xfrm>
              <a:off x="745" y="3006"/>
              <a:ext cx="194" cy="268"/>
            </a:xfrm>
            <a:custGeom>
              <a:avLst/>
              <a:gdLst>
                <a:gd name="T0" fmla="*/ 289 w 179"/>
                <a:gd name="T1" fmla="*/ 0 h 268"/>
                <a:gd name="T2" fmla="*/ 285 w 179"/>
                <a:gd name="T3" fmla="*/ 10 h 268"/>
                <a:gd name="T4" fmla="*/ 283 w 179"/>
                <a:gd name="T5" fmla="*/ 21 h 268"/>
                <a:gd name="T6" fmla="*/ 277 w 179"/>
                <a:gd name="T7" fmla="*/ 31 h 268"/>
                <a:gd name="T8" fmla="*/ 272 w 179"/>
                <a:gd name="T9" fmla="*/ 42 h 268"/>
                <a:gd name="T10" fmla="*/ 267 w 179"/>
                <a:gd name="T11" fmla="*/ 52 h 268"/>
                <a:gd name="T12" fmla="*/ 261 w 179"/>
                <a:gd name="T13" fmla="*/ 63 h 268"/>
                <a:gd name="T14" fmla="*/ 254 w 179"/>
                <a:gd name="T15" fmla="*/ 73 h 268"/>
                <a:gd name="T16" fmla="*/ 248 w 179"/>
                <a:gd name="T17" fmla="*/ 85 h 268"/>
                <a:gd name="T18" fmla="*/ 238 w 179"/>
                <a:gd name="T19" fmla="*/ 96 h 268"/>
                <a:gd name="T20" fmla="*/ 230 w 179"/>
                <a:gd name="T21" fmla="*/ 107 h 268"/>
                <a:gd name="T22" fmla="*/ 225 w 179"/>
                <a:gd name="T23" fmla="*/ 118 h 268"/>
                <a:gd name="T24" fmla="*/ 214 w 179"/>
                <a:gd name="T25" fmla="*/ 128 h 268"/>
                <a:gd name="T26" fmla="*/ 201 w 179"/>
                <a:gd name="T27" fmla="*/ 140 h 268"/>
                <a:gd name="T28" fmla="*/ 193 w 179"/>
                <a:gd name="T29" fmla="*/ 151 h 268"/>
                <a:gd name="T30" fmla="*/ 179 w 179"/>
                <a:gd name="T31" fmla="*/ 163 h 268"/>
                <a:gd name="T32" fmla="*/ 166 w 179"/>
                <a:gd name="T33" fmla="*/ 174 h 268"/>
                <a:gd name="T34" fmla="*/ 151 w 179"/>
                <a:gd name="T35" fmla="*/ 186 h 268"/>
                <a:gd name="T36" fmla="*/ 131 w 179"/>
                <a:gd name="T37" fmla="*/ 198 h 268"/>
                <a:gd name="T38" fmla="*/ 113 w 179"/>
                <a:gd name="T39" fmla="*/ 208 h 268"/>
                <a:gd name="T40" fmla="*/ 94 w 179"/>
                <a:gd name="T41" fmla="*/ 220 h 268"/>
                <a:gd name="T42" fmla="*/ 73 w 179"/>
                <a:gd name="T43" fmla="*/ 232 h 268"/>
                <a:gd name="T44" fmla="*/ 50 w 179"/>
                <a:gd name="T45" fmla="*/ 244 h 268"/>
                <a:gd name="T46" fmla="*/ 26 w 179"/>
                <a:gd name="T47" fmla="*/ 255 h 268"/>
                <a:gd name="T48" fmla="*/ 0 w 179"/>
                <a:gd name="T49" fmla="*/ 267 h 268"/>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179"/>
                <a:gd name="T76" fmla="*/ 0 h 268"/>
                <a:gd name="T77" fmla="*/ 179 w 179"/>
                <a:gd name="T78" fmla="*/ 268 h 268"/>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179" h="268">
                  <a:moveTo>
                    <a:pt x="178" y="0"/>
                  </a:moveTo>
                  <a:lnTo>
                    <a:pt x="176" y="10"/>
                  </a:lnTo>
                  <a:lnTo>
                    <a:pt x="174" y="21"/>
                  </a:lnTo>
                  <a:lnTo>
                    <a:pt x="171" y="31"/>
                  </a:lnTo>
                  <a:lnTo>
                    <a:pt x="168" y="42"/>
                  </a:lnTo>
                  <a:lnTo>
                    <a:pt x="164" y="52"/>
                  </a:lnTo>
                  <a:lnTo>
                    <a:pt x="161" y="63"/>
                  </a:lnTo>
                  <a:lnTo>
                    <a:pt x="157" y="73"/>
                  </a:lnTo>
                  <a:lnTo>
                    <a:pt x="153" y="85"/>
                  </a:lnTo>
                  <a:lnTo>
                    <a:pt x="148" y="96"/>
                  </a:lnTo>
                  <a:lnTo>
                    <a:pt x="142" y="107"/>
                  </a:lnTo>
                  <a:lnTo>
                    <a:pt x="138" y="118"/>
                  </a:lnTo>
                  <a:lnTo>
                    <a:pt x="132" y="128"/>
                  </a:lnTo>
                  <a:lnTo>
                    <a:pt x="125" y="140"/>
                  </a:lnTo>
                  <a:lnTo>
                    <a:pt x="118" y="151"/>
                  </a:lnTo>
                  <a:lnTo>
                    <a:pt x="110" y="163"/>
                  </a:lnTo>
                  <a:lnTo>
                    <a:pt x="102" y="174"/>
                  </a:lnTo>
                  <a:lnTo>
                    <a:pt x="93" y="186"/>
                  </a:lnTo>
                  <a:lnTo>
                    <a:pt x="81" y="198"/>
                  </a:lnTo>
                  <a:lnTo>
                    <a:pt x="70" y="208"/>
                  </a:lnTo>
                  <a:lnTo>
                    <a:pt x="58" y="220"/>
                  </a:lnTo>
                  <a:lnTo>
                    <a:pt x="45" y="232"/>
                  </a:lnTo>
                  <a:lnTo>
                    <a:pt x="30" y="244"/>
                  </a:lnTo>
                  <a:lnTo>
                    <a:pt x="16" y="255"/>
                  </a:lnTo>
                  <a:lnTo>
                    <a:pt x="0" y="267"/>
                  </a:lnTo>
                </a:path>
              </a:pathLst>
            </a:custGeom>
            <a:noFill/>
            <a:ln w="12700" cap="rnd" cmpd="sng">
              <a:solidFill>
                <a:srgbClr val="FFFFFF"/>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en-US" sz="1477" dirty="0"/>
            </a:p>
          </p:txBody>
        </p:sp>
        <p:sp>
          <p:nvSpPr>
            <p:cNvPr id="42093" name="Line 92"/>
            <p:cNvSpPr>
              <a:spLocks noChangeShapeType="1"/>
            </p:cNvSpPr>
            <p:nvPr/>
          </p:nvSpPr>
          <p:spPr bwMode="auto">
            <a:xfrm>
              <a:off x="937" y="3468"/>
              <a:ext cx="2" cy="0"/>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12700">
                  <a:solidFill>
                    <a:srgbClr val="000000"/>
                  </a:solidFill>
                  <a:round/>
                  <a:headEnd/>
                  <a:tailEnd/>
                </a14:hiddenLine>
              </a:ext>
            </a:extLst>
          </p:spPr>
          <p:txBody>
            <a:bodyPr/>
            <a:lstStyle/>
            <a:p>
              <a:endParaRPr lang="en-US" sz="1477" dirty="0"/>
            </a:p>
          </p:txBody>
        </p:sp>
        <p:sp>
          <p:nvSpPr>
            <p:cNvPr id="42094" name="Freeform 93"/>
            <p:cNvSpPr>
              <a:spLocks/>
            </p:cNvSpPr>
            <p:nvPr/>
          </p:nvSpPr>
          <p:spPr bwMode="auto">
            <a:xfrm>
              <a:off x="713" y="3134"/>
              <a:ext cx="14" cy="13"/>
            </a:xfrm>
            <a:custGeom>
              <a:avLst/>
              <a:gdLst>
                <a:gd name="T0" fmla="*/ 18 w 13"/>
                <a:gd name="T1" fmla="*/ 6 h 13"/>
                <a:gd name="T2" fmla="*/ 17 w 13"/>
                <a:gd name="T3" fmla="*/ 9 h 13"/>
                <a:gd name="T4" fmla="*/ 15 w 13"/>
                <a:gd name="T5" fmla="*/ 11 h 13"/>
                <a:gd name="T6" fmla="*/ 6 w 13"/>
                <a:gd name="T7" fmla="*/ 12 h 13"/>
                <a:gd name="T8" fmla="*/ 3 w 13"/>
                <a:gd name="T9" fmla="*/ 11 h 13"/>
                <a:gd name="T10" fmla="*/ 1 w 13"/>
                <a:gd name="T11" fmla="*/ 9 h 13"/>
                <a:gd name="T12" fmla="*/ 0 w 13"/>
                <a:gd name="T13" fmla="*/ 6 h 13"/>
                <a:gd name="T14" fmla="*/ 1 w 13"/>
                <a:gd name="T15" fmla="*/ 2 h 13"/>
                <a:gd name="T16" fmla="*/ 3 w 13"/>
                <a:gd name="T17" fmla="*/ 0 h 13"/>
                <a:gd name="T18" fmla="*/ 6 w 13"/>
                <a:gd name="T19" fmla="*/ 0 h 13"/>
                <a:gd name="T20" fmla="*/ 15 w 13"/>
                <a:gd name="T21" fmla="*/ 0 h 13"/>
                <a:gd name="T22" fmla="*/ 17 w 13"/>
                <a:gd name="T23" fmla="*/ 2 h 13"/>
                <a:gd name="T24" fmla="*/ 18 w 13"/>
                <a:gd name="T25" fmla="*/ 6 h 13"/>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13"/>
                <a:gd name="T40" fmla="*/ 0 h 13"/>
                <a:gd name="T41" fmla="*/ 13 w 13"/>
                <a:gd name="T42" fmla="*/ 13 h 13"/>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13" h="13">
                  <a:moveTo>
                    <a:pt x="12" y="6"/>
                  </a:moveTo>
                  <a:lnTo>
                    <a:pt x="11" y="9"/>
                  </a:lnTo>
                  <a:lnTo>
                    <a:pt x="9" y="11"/>
                  </a:lnTo>
                  <a:lnTo>
                    <a:pt x="6" y="12"/>
                  </a:lnTo>
                  <a:lnTo>
                    <a:pt x="3" y="11"/>
                  </a:lnTo>
                  <a:lnTo>
                    <a:pt x="1" y="9"/>
                  </a:lnTo>
                  <a:lnTo>
                    <a:pt x="0" y="6"/>
                  </a:lnTo>
                  <a:lnTo>
                    <a:pt x="1" y="2"/>
                  </a:lnTo>
                  <a:lnTo>
                    <a:pt x="3" y="0"/>
                  </a:lnTo>
                  <a:lnTo>
                    <a:pt x="6" y="0"/>
                  </a:lnTo>
                  <a:lnTo>
                    <a:pt x="9" y="0"/>
                  </a:lnTo>
                  <a:lnTo>
                    <a:pt x="11" y="2"/>
                  </a:lnTo>
                  <a:lnTo>
                    <a:pt x="12" y="6"/>
                  </a:lnTo>
                </a:path>
              </a:pathLst>
            </a:custGeom>
            <a:solidFill>
              <a:srgbClr val="000000"/>
            </a:solidFill>
            <a:ln w="12700" cap="rnd" cmpd="sng">
              <a:solidFill>
                <a:srgbClr val="FFFFFF"/>
              </a:solidFill>
              <a:prstDash val="solid"/>
              <a:round/>
              <a:headEnd type="none" w="med" len="med"/>
              <a:tailEnd type="none" w="med" len="med"/>
            </a:ln>
          </p:spPr>
          <p:txBody>
            <a:bodyPr/>
            <a:lstStyle/>
            <a:p>
              <a:endParaRPr lang="en-US" sz="1477" dirty="0"/>
            </a:p>
          </p:txBody>
        </p:sp>
        <p:sp>
          <p:nvSpPr>
            <p:cNvPr id="42095" name="Freeform 94"/>
            <p:cNvSpPr>
              <a:spLocks/>
            </p:cNvSpPr>
            <p:nvPr/>
          </p:nvSpPr>
          <p:spPr bwMode="auto">
            <a:xfrm>
              <a:off x="713" y="3134"/>
              <a:ext cx="14" cy="13"/>
            </a:xfrm>
            <a:custGeom>
              <a:avLst/>
              <a:gdLst>
                <a:gd name="T0" fmla="*/ 18 w 13"/>
                <a:gd name="T1" fmla="*/ 6 h 13"/>
                <a:gd name="T2" fmla="*/ 17 w 13"/>
                <a:gd name="T3" fmla="*/ 9 h 13"/>
                <a:gd name="T4" fmla="*/ 15 w 13"/>
                <a:gd name="T5" fmla="*/ 11 h 13"/>
                <a:gd name="T6" fmla="*/ 6 w 13"/>
                <a:gd name="T7" fmla="*/ 12 h 13"/>
                <a:gd name="T8" fmla="*/ 3 w 13"/>
                <a:gd name="T9" fmla="*/ 11 h 13"/>
                <a:gd name="T10" fmla="*/ 1 w 13"/>
                <a:gd name="T11" fmla="*/ 9 h 13"/>
                <a:gd name="T12" fmla="*/ 0 w 13"/>
                <a:gd name="T13" fmla="*/ 6 h 13"/>
                <a:gd name="T14" fmla="*/ 1 w 13"/>
                <a:gd name="T15" fmla="*/ 2 h 13"/>
                <a:gd name="T16" fmla="*/ 3 w 13"/>
                <a:gd name="T17" fmla="*/ 0 h 13"/>
                <a:gd name="T18" fmla="*/ 6 w 13"/>
                <a:gd name="T19" fmla="*/ 0 h 13"/>
                <a:gd name="T20" fmla="*/ 15 w 13"/>
                <a:gd name="T21" fmla="*/ 0 h 13"/>
                <a:gd name="T22" fmla="*/ 17 w 13"/>
                <a:gd name="T23" fmla="*/ 2 h 13"/>
                <a:gd name="T24" fmla="*/ 18 w 13"/>
                <a:gd name="T25" fmla="*/ 6 h 13"/>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13"/>
                <a:gd name="T40" fmla="*/ 0 h 13"/>
                <a:gd name="T41" fmla="*/ 13 w 13"/>
                <a:gd name="T42" fmla="*/ 13 h 13"/>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13" h="13">
                  <a:moveTo>
                    <a:pt x="12" y="6"/>
                  </a:moveTo>
                  <a:lnTo>
                    <a:pt x="11" y="9"/>
                  </a:lnTo>
                  <a:lnTo>
                    <a:pt x="9" y="11"/>
                  </a:lnTo>
                  <a:lnTo>
                    <a:pt x="6" y="12"/>
                  </a:lnTo>
                  <a:lnTo>
                    <a:pt x="3" y="11"/>
                  </a:lnTo>
                  <a:lnTo>
                    <a:pt x="1" y="9"/>
                  </a:lnTo>
                  <a:lnTo>
                    <a:pt x="0" y="6"/>
                  </a:lnTo>
                  <a:lnTo>
                    <a:pt x="1" y="2"/>
                  </a:lnTo>
                  <a:lnTo>
                    <a:pt x="3" y="0"/>
                  </a:lnTo>
                  <a:lnTo>
                    <a:pt x="6" y="0"/>
                  </a:lnTo>
                  <a:lnTo>
                    <a:pt x="9" y="0"/>
                  </a:lnTo>
                  <a:lnTo>
                    <a:pt x="11" y="2"/>
                  </a:lnTo>
                  <a:lnTo>
                    <a:pt x="12" y="6"/>
                  </a:lnTo>
                </a:path>
              </a:pathLst>
            </a:custGeom>
            <a:noFill/>
            <a:ln w="12700" cap="rnd" cmpd="sng">
              <a:solidFill>
                <a:srgbClr val="FFFFFF"/>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en-US" sz="1477" dirty="0"/>
            </a:p>
          </p:txBody>
        </p:sp>
        <p:sp>
          <p:nvSpPr>
            <p:cNvPr id="42096" name="Freeform 95"/>
            <p:cNvSpPr>
              <a:spLocks/>
            </p:cNvSpPr>
            <p:nvPr/>
          </p:nvSpPr>
          <p:spPr bwMode="auto">
            <a:xfrm>
              <a:off x="684" y="3146"/>
              <a:ext cx="16" cy="13"/>
            </a:xfrm>
            <a:custGeom>
              <a:avLst/>
              <a:gdLst>
                <a:gd name="T0" fmla="*/ 20 w 15"/>
                <a:gd name="T1" fmla="*/ 7 h 13"/>
                <a:gd name="T2" fmla="*/ 18 w 15"/>
                <a:gd name="T3" fmla="*/ 9 h 13"/>
                <a:gd name="T4" fmla="*/ 16 w 15"/>
                <a:gd name="T5" fmla="*/ 11 h 13"/>
                <a:gd name="T6" fmla="*/ 7 w 15"/>
                <a:gd name="T7" fmla="*/ 12 h 13"/>
                <a:gd name="T8" fmla="*/ 3 w 15"/>
                <a:gd name="T9" fmla="*/ 12 h 13"/>
                <a:gd name="T10" fmla="*/ 2 w 15"/>
                <a:gd name="T11" fmla="*/ 11 h 13"/>
                <a:gd name="T12" fmla="*/ 0 w 15"/>
                <a:gd name="T13" fmla="*/ 8 h 13"/>
                <a:gd name="T14" fmla="*/ 1 w 15"/>
                <a:gd name="T15" fmla="*/ 4 h 13"/>
                <a:gd name="T16" fmla="*/ 3 w 15"/>
                <a:gd name="T17" fmla="*/ 2 h 13"/>
                <a:gd name="T18" fmla="*/ 5 w 15"/>
                <a:gd name="T19" fmla="*/ 0 h 13"/>
                <a:gd name="T20" fmla="*/ 15 w 15"/>
                <a:gd name="T21" fmla="*/ 0 h 13"/>
                <a:gd name="T22" fmla="*/ 17 w 15"/>
                <a:gd name="T23" fmla="*/ 1 h 13"/>
                <a:gd name="T24" fmla="*/ 19 w 15"/>
                <a:gd name="T25" fmla="*/ 4 h 13"/>
                <a:gd name="T26" fmla="*/ 20 w 15"/>
                <a:gd name="T27" fmla="*/ 7 h 13"/>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15"/>
                <a:gd name="T43" fmla="*/ 0 h 13"/>
                <a:gd name="T44" fmla="*/ 15 w 15"/>
                <a:gd name="T45" fmla="*/ 13 h 13"/>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15" h="13">
                  <a:moveTo>
                    <a:pt x="14" y="7"/>
                  </a:moveTo>
                  <a:lnTo>
                    <a:pt x="12" y="9"/>
                  </a:lnTo>
                  <a:lnTo>
                    <a:pt x="10" y="11"/>
                  </a:lnTo>
                  <a:lnTo>
                    <a:pt x="7" y="12"/>
                  </a:lnTo>
                  <a:lnTo>
                    <a:pt x="3" y="12"/>
                  </a:lnTo>
                  <a:lnTo>
                    <a:pt x="2" y="11"/>
                  </a:lnTo>
                  <a:lnTo>
                    <a:pt x="0" y="8"/>
                  </a:lnTo>
                  <a:lnTo>
                    <a:pt x="1" y="4"/>
                  </a:lnTo>
                  <a:lnTo>
                    <a:pt x="3" y="2"/>
                  </a:lnTo>
                  <a:lnTo>
                    <a:pt x="5" y="0"/>
                  </a:lnTo>
                  <a:lnTo>
                    <a:pt x="9" y="0"/>
                  </a:lnTo>
                  <a:lnTo>
                    <a:pt x="11" y="1"/>
                  </a:lnTo>
                  <a:lnTo>
                    <a:pt x="13" y="4"/>
                  </a:lnTo>
                  <a:lnTo>
                    <a:pt x="14" y="7"/>
                  </a:lnTo>
                </a:path>
              </a:pathLst>
            </a:custGeom>
            <a:solidFill>
              <a:srgbClr val="000000"/>
            </a:solidFill>
            <a:ln w="12700" cap="rnd" cmpd="sng">
              <a:solidFill>
                <a:srgbClr val="FFFFFF"/>
              </a:solidFill>
              <a:prstDash val="solid"/>
              <a:round/>
              <a:headEnd type="none" w="med" len="med"/>
              <a:tailEnd type="none" w="med" len="med"/>
            </a:ln>
          </p:spPr>
          <p:txBody>
            <a:bodyPr/>
            <a:lstStyle/>
            <a:p>
              <a:endParaRPr lang="en-US" sz="1477" dirty="0"/>
            </a:p>
          </p:txBody>
        </p:sp>
        <p:sp>
          <p:nvSpPr>
            <p:cNvPr id="42097" name="Freeform 96"/>
            <p:cNvSpPr>
              <a:spLocks/>
            </p:cNvSpPr>
            <p:nvPr/>
          </p:nvSpPr>
          <p:spPr bwMode="auto">
            <a:xfrm>
              <a:off x="684" y="3146"/>
              <a:ext cx="16" cy="13"/>
            </a:xfrm>
            <a:custGeom>
              <a:avLst/>
              <a:gdLst>
                <a:gd name="T0" fmla="*/ 20 w 15"/>
                <a:gd name="T1" fmla="*/ 7 h 13"/>
                <a:gd name="T2" fmla="*/ 18 w 15"/>
                <a:gd name="T3" fmla="*/ 9 h 13"/>
                <a:gd name="T4" fmla="*/ 16 w 15"/>
                <a:gd name="T5" fmla="*/ 11 h 13"/>
                <a:gd name="T6" fmla="*/ 7 w 15"/>
                <a:gd name="T7" fmla="*/ 12 h 13"/>
                <a:gd name="T8" fmla="*/ 3 w 15"/>
                <a:gd name="T9" fmla="*/ 12 h 13"/>
                <a:gd name="T10" fmla="*/ 2 w 15"/>
                <a:gd name="T11" fmla="*/ 11 h 13"/>
                <a:gd name="T12" fmla="*/ 0 w 15"/>
                <a:gd name="T13" fmla="*/ 8 h 13"/>
                <a:gd name="T14" fmla="*/ 1 w 15"/>
                <a:gd name="T15" fmla="*/ 4 h 13"/>
                <a:gd name="T16" fmla="*/ 3 w 15"/>
                <a:gd name="T17" fmla="*/ 2 h 13"/>
                <a:gd name="T18" fmla="*/ 5 w 15"/>
                <a:gd name="T19" fmla="*/ 0 h 13"/>
                <a:gd name="T20" fmla="*/ 15 w 15"/>
                <a:gd name="T21" fmla="*/ 0 h 13"/>
                <a:gd name="T22" fmla="*/ 17 w 15"/>
                <a:gd name="T23" fmla="*/ 1 h 13"/>
                <a:gd name="T24" fmla="*/ 19 w 15"/>
                <a:gd name="T25" fmla="*/ 4 h 13"/>
                <a:gd name="T26" fmla="*/ 20 w 15"/>
                <a:gd name="T27" fmla="*/ 7 h 13"/>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15"/>
                <a:gd name="T43" fmla="*/ 0 h 13"/>
                <a:gd name="T44" fmla="*/ 15 w 15"/>
                <a:gd name="T45" fmla="*/ 13 h 13"/>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15" h="13">
                  <a:moveTo>
                    <a:pt x="14" y="7"/>
                  </a:moveTo>
                  <a:lnTo>
                    <a:pt x="12" y="9"/>
                  </a:lnTo>
                  <a:lnTo>
                    <a:pt x="10" y="11"/>
                  </a:lnTo>
                  <a:lnTo>
                    <a:pt x="7" y="12"/>
                  </a:lnTo>
                  <a:lnTo>
                    <a:pt x="3" y="12"/>
                  </a:lnTo>
                  <a:lnTo>
                    <a:pt x="2" y="11"/>
                  </a:lnTo>
                  <a:lnTo>
                    <a:pt x="0" y="8"/>
                  </a:lnTo>
                  <a:lnTo>
                    <a:pt x="1" y="4"/>
                  </a:lnTo>
                  <a:lnTo>
                    <a:pt x="3" y="2"/>
                  </a:lnTo>
                  <a:lnTo>
                    <a:pt x="5" y="0"/>
                  </a:lnTo>
                  <a:lnTo>
                    <a:pt x="9" y="0"/>
                  </a:lnTo>
                  <a:lnTo>
                    <a:pt x="11" y="1"/>
                  </a:lnTo>
                  <a:lnTo>
                    <a:pt x="13" y="4"/>
                  </a:lnTo>
                  <a:lnTo>
                    <a:pt x="14" y="7"/>
                  </a:lnTo>
                </a:path>
              </a:pathLst>
            </a:custGeom>
            <a:noFill/>
            <a:ln w="12700" cap="rnd" cmpd="sng">
              <a:solidFill>
                <a:srgbClr val="FFFFFF"/>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en-US" sz="1477" dirty="0"/>
            </a:p>
          </p:txBody>
        </p:sp>
        <p:sp>
          <p:nvSpPr>
            <p:cNvPr id="42098" name="Freeform 97"/>
            <p:cNvSpPr>
              <a:spLocks/>
            </p:cNvSpPr>
            <p:nvPr/>
          </p:nvSpPr>
          <p:spPr bwMode="auto">
            <a:xfrm>
              <a:off x="544" y="3293"/>
              <a:ext cx="7" cy="6"/>
            </a:xfrm>
            <a:custGeom>
              <a:avLst/>
              <a:gdLst>
                <a:gd name="T0" fmla="*/ 13 w 6"/>
                <a:gd name="T1" fmla="*/ 3 h 6"/>
                <a:gd name="T2" fmla="*/ 11 w 6"/>
                <a:gd name="T3" fmla="*/ 4 h 6"/>
                <a:gd name="T4" fmla="*/ 2 w 6"/>
                <a:gd name="T5" fmla="*/ 5 h 6"/>
                <a:gd name="T6" fmla="*/ 0 w 6"/>
                <a:gd name="T7" fmla="*/ 4 h 6"/>
                <a:gd name="T8" fmla="*/ 0 w 6"/>
                <a:gd name="T9" fmla="*/ 3 h 6"/>
                <a:gd name="T10" fmla="*/ 2 w 6"/>
                <a:gd name="T11" fmla="*/ 1 h 6"/>
                <a:gd name="T12" fmla="*/ 11 w 6"/>
                <a:gd name="T13" fmla="*/ 0 h 6"/>
                <a:gd name="T14" fmla="*/ 13 w 6"/>
                <a:gd name="T15" fmla="*/ 1 h 6"/>
                <a:gd name="T16" fmla="*/ 13 w 6"/>
                <a:gd name="T17" fmla="*/ 3 h 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
                <a:gd name="T28" fmla="*/ 0 h 6"/>
                <a:gd name="T29" fmla="*/ 6 w 6"/>
                <a:gd name="T30" fmla="*/ 6 h 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 h="6">
                  <a:moveTo>
                    <a:pt x="5" y="3"/>
                  </a:moveTo>
                  <a:lnTo>
                    <a:pt x="4" y="4"/>
                  </a:lnTo>
                  <a:lnTo>
                    <a:pt x="2" y="5"/>
                  </a:lnTo>
                  <a:lnTo>
                    <a:pt x="0" y="4"/>
                  </a:lnTo>
                  <a:lnTo>
                    <a:pt x="0" y="3"/>
                  </a:lnTo>
                  <a:lnTo>
                    <a:pt x="2" y="1"/>
                  </a:lnTo>
                  <a:lnTo>
                    <a:pt x="4" y="0"/>
                  </a:lnTo>
                  <a:lnTo>
                    <a:pt x="5" y="1"/>
                  </a:lnTo>
                  <a:lnTo>
                    <a:pt x="5" y="3"/>
                  </a:lnTo>
                </a:path>
              </a:pathLst>
            </a:custGeom>
            <a:solidFill>
              <a:srgbClr val="000000"/>
            </a:solidFill>
            <a:ln w="12700" cap="rnd" cmpd="sng">
              <a:solidFill>
                <a:srgbClr val="FFFFFF"/>
              </a:solidFill>
              <a:prstDash val="solid"/>
              <a:round/>
              <a:headEnd type="none" w="med" len="med"/>
              <a:tailEnd type="none" w="med" len="med"/>
            </a:ln>
          </p:spPr>
          <p:txBody>
            <a:bodyPr/>
            <a:lstStyle/>
            <a:p>
              <a:endParaRPr lang="en-US" sz="1477" dirty="0"/>
            </a:p>
          </p:txBody>
        </p:sp>
        <p:sp>
          <p:nvSpPr>
            <p:cNvPr id="42099" name="Freeform 98"/>
            <p:cNvSpPr>
              <a:spLocks/>
            </p:cNvSpPr>
            <p:nvPr/>
          </p:nvSpPr>
          <p:spPr bwMode="auto">
            <a:xfrm>
              <a:off x="544" y="3293"/>
              <a:ext cx="7" cy="6"/>
            </a:xfrm>
            <a:custGeom>
              <a:avLst/>
              <a:gdLst>
                <a:gd name="T0" fmla="*/ 13 w 6"/>
                <a:gd name="T1" fmla="*/ 3 h 6"/>
                <a:gd name="T2" fmla="*/ 11 w 6"/>
                <a:gd name="T3" fmla="*/ 4 h 6"/>
                <a:gd name="T4" fmla="*/ 2 w 6"/>
                <a:gd name="T5" fmla="*/ 5 h 6"/>
                <a:gd name="T6" fmla="*/ 0 w 6"/>
                <a:gd name="T7" fmla="*/ 4 h 6"/>
                <a:gd name="T8" fmla="*/ 0 w 6"/>
                <a:gd name="T9" fmla="*/ 3 h 6"/>
                <a:gd name="T10" fmla="*/ 2 w 6"/>
                <a:gd name="T11" fmla="*/ 1 h 6"/>
                <a:gd name="T12" fmla="*/ 11 w 6"/>
                <a:gd name="T13" fmla="*/ 0 h 6"/>
                <a:gd name="T14" fmla="*/ 13 w 6"/>
                <a:gd name="T15" fmla="*/ 1 h 6"/>
                <a:gd name="T16" fmla="*/ 13 w 6"/>
                <a:gd name="T17" fmla="*/ 3 h 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
                <a:gd name="T28" fmla="*/ 0 h 6"/>
                <a:gd name="T29" fmla="*/ 6 w 6"/>
                <a:gd name="T30" fmla="*/ 6 h 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 h="6">
                  <a:moveTo>
                    <a:pt x="5" y="3"/>
                  </a:moveTo>
                  <a:lnTo>
                    <a:pt x="4" y="4"/>
                  </a:lnTo>
                  <a:lnTo>
                    <a:pt x="2" y="5"/>
                  </a:lnTo>
                  <a:lnTo>
                    <a:pt x="0" y="4"/>
                  </a:lnTo>
                  <a:lnTo>
                    <a:pt x="0" y="3"/>
                  </a:lnTo>
                  <a:lnTo>
                    <a:pt x="2" y="1"/>
                  </a:lnTo>
                  <a:lnTo>
                    <a:pt x="4" y="0"/>
                  </a:lnTo>
                  <a:lnTo>
                    <a:pt x="5" y="1"/>
                  </a:lnTo>
                  <a:lnTo>
                    <a:pt x="5" y="3"/>
                  </a:lnTo>
                </a:path>
              </a:pathLst>
            </a:custGeom>
            <a:noFill/>
            <a:ln w="12700" cap="rnd" cmpd="sng">
              <a:solidFill>
                <a:srgbClr val="FFFFFF"/>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en-US" sz="1477" dirty="0"/>
            </a:p>
          </p:txBody>
        </p:sp>
        <p:sp>
          <p:nvSpPr>
            <p:cNvPr id="42100" name="Freeform 99"/>
            <p:cNvSpPr>
              <a:spLocks/>
            </p:cNvSpPr>
            <p:nvPr/>
          </p:nvSpPr>
          <p:spPr bwMode="auto">
            <a:xfrm>
              <a:off x="558" y="3287"/>
              <a:ext cx="7" cy="8"/>
            </a:xfrm>
            <a:custGeom>
              <a:avLst/>
              <a:gdLst>
                <a:gd name="T0" fmla="*/ 13 w 6"/>
                <a:gd name="T1" fmla="*/ 3 h 8"/>
                <a:gd name="T2" fmla="*/ 13 w 6"/>
                <a:gd name="T3" fmla="*/ 6 h 8"/>
                <a:gd name="T4" fmla="*/ 2 w 6"/>
                <a:gd name="T5" fmla="*/ 7 h 8"/>
                <a:gd name="T6" fmla="*/ 1 w 6"/>
                <a:gd name="T7" fmla="*/ 6 h 8"/>
                <a:gd name="T8" fmla="*/ 0 w 6"/>
                <a:gd name="T9" fmla="*/ 3 h 8"/>
                <a:gd name="T10" fmla="*/ 1 w 6"/>
                <a:gd name="T11" fmla="*/ 1 h 8"/>
                <a:gd name="T12" fmla="*/ 11 w 6"/>
                <a:gd name="T13" fmla="*/ 0 h 8"/>
                <a:gd name="T14" fmla="*/ 13 w 6"/>
                <a:gd name="T15" fmla="*/ 1 h 8"/>
                <a:gd name="T16" fmla="*/ 13 w 6"/>
                <a:gd name="T17" fmla="*/ 3 h 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
                <a:gd name="T28" fmla="*/ 0 h 8"/>
                <a:gd name="T29" fmla="*/ 6 w 6"/>
                <a:gd name="T30" fmla="*/ 8 h 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 h="8">
                  <a:moveTo>
                    <a:pt x="5" y="3"/>
                  </a:moveTo>
                  <a:lnTo>
                    <a:pt x="5" y="6"/>
                  </a:lnTo>
                  <a:lnTo>
                    <a:pt x="2" y="7"/>
                  </a:lnTo>
                  <a:lnTo>
                    <a:pt x="1" y="6"/>
                  </a:lnTo>
                  <a:lnTo>
                    <a:pt x="0" y="3"/>
                  </a:lnTo>
                  <a:lnTo>
                    <a:pt x="1" y="1"/>
                  </a:lnTo>
                  <a:lnTo>
                    <a:pt x="4" y="0"/>
                  </a:lnTo>
                  <a:lnTo>
                    <a:pt x="5" y="1"/>
                  </a:lnTo>
                  <a:lnTo>
                    <a:pt x="5" y="3"/>
                  </a:lnTo>
                </a:path>
              </a:pathLst>
            </a:custGeom>
            <a:solidFill>
              <a:srgbClr val="000000"/>
            </a:solidFill>
            <a:ln w="12700" cap="rnd" cmpd="sng">
              <a:solidFill>
                <a:srgbClr val="FFFFFF"/>
              </a:solidFill>
              <a:prstDash val="solid"/>
              <a:round/>
              <a:headEnd type="none" w="med" len="med"/>
              <a:tailEnd type="none" w="med" len="med"/>
            </a:ln>
          </p:spPr>
          <p:txBody>
            <a:bodyPr/>
            <a:lstStyle/>
            <a:p>
              <a:endParaRPr lang="en-US" sz="1477" dirty="0"/>
            </a:p>
          </p:txBody>
        </p:sp>
        <p:sp>
          <p:nvSpPr>
            <p:cNvPr id="42101" name="Freeform 100"/>
            <p:cNvSpPr>
              <a:spLocks/>
            </p:cNvSpPr>
            <p:nvPr/>
          </p:nvSpPr>
          <p:spPr bwMode="auto">
            <a:xfrm>
              <a:off x="558" y="3287"/>
              <a:ext cx="7" cy="8"/>
            </a:xfrm>
            <a:custGeom>
              <a:avLst/>
              <a:gdLst>
                <a:gd name="T0" fmla="*/ 13 w 6"/>
                <a:gd name="T1" fmla="*/ 3 h 8"/>
                <a:gd name="T2" fmla="*/ 13 w 6"/>
                <a:gd name="T3" fmla="*/ 6 h 8"/>
                <a:gd name="T4" fmla="*/ 2 w 6"/>
                <a:gd name="T5" fmla="*/ 7 h 8"/>
                <a:gd name="T6" fmla="*/ 1 w 6"/>
                <a:gd name="T7" fmla="*/ 6 h 8"/>
                <a:gd name="T8" fmla="*/ 0 w 6"/>
                <a:gd name="T9" fmla="*/ 3 h 8"/>
                <a:gd name="T10" fmla="*/ 1 w 6"/>
                <a:gd name="T11" fmla="*/ 1 h 8"/>
                <a:gd name="T12" fmla="*/ 11 w 6"/>
                <a:gd name="T13" fmla="*/ 0 h 8"/>
                <a:gd name="T14" fmla="*/ 13 w 6"/>
                <a:gd name="T15" fmla="*/ 1 h 8"/>
                <a:gd name="T16" fmla="*/ 13 w 6"/>
                <a:gd name="T17" fmla="*/ 3 h 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
                <a:gd name="T28" fmla="*/ 0 h 8"/>
                <a:gd name="T29" fmla="*/ 6 w 6"/>
                <a:gd name="T30" fmla="*/ 8 h 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 h="8">
                  <a:moveTo>
                    <a:pt x="5" y="3"/>
                  </a:moveTo>
                  <a:lnTo>
                    <a:pt x="5" y="6"/>
                  </a:lnTo>
                  <a:lnTo>
                    <a:pt x="2" y="7"/>
                  </a:lnTo>
                  <a:lnTo>
                    <a:pt x="1" y="6"/>
                  </a:lnTo>
                  <a:lnTo>
                    <a:pt x="0" y="3"/>
                  </a:lnTo>
                  <a:lnTo>
                    <a:pt x="1" y="1"/>
                  </a:lnTo>
                  <a:lnTo>
                    <a:pt x="4" y="0"/>
                  </a:lnTo>
                  <a:lnTo>
                    <a:pt x="5" y="1"/>
                  </a:lnTo>
                  <a:lnTo>
                    <a:pt x="5" y="3"/>
                  </a:lnTo>
                </a:path>
              </a:pathLst>
            </a:custGeom>
            <a:noFill/>
            <a:ln w="12700" cap="rnd" cmpd="sng">
              <a:solidFill>
                <a:srgbClr val="FFFFFF"/>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en-US" sz="1477" dirty="0"/>
            </a:p>
          </p:txBody>
        </p:sp>
        <p:sp>
          <p:nvSpPr>
            <p:cNvPr id="42102" name="Freeform 101"/>
            <p:cNvSpPr>
              <a:spLocks/>
            </p:cNvSpPr>
            <p:nvPr/>
          </p:nvSpPr>
          <p:spPr bwMode="auto">
            <a:xfrm>
              <a:off x="574" y="3281"/>
              <a:ext cx="6" cy="6"/>
            </a:xfrm>
            <a:custGeom>
              <a:avLst/>
              <a:gdLst>
                <a:gd name="T0" fmla="*/ 5 w 6"/>
                <a:gd name="T1" fmla="*/ 3 h 6"/>
                <a:gd name="T2" fmla="*/ 4 w 6"/>
                <a:gd name="T3" fmla="*/ 4 h 6"/>
                <a:gd name="T4" fmla="*/ 2 w 6"/>
                <a:gd name="T5" fmla="*/ 5 h 6"/>
                <a:gd name="T6" fmla="*/ 0 w 6"/>
                <a:gd name="T7" fmla="*/ 4 h 6"/>
                <a:gd name="T8" fmla="*/ 0 w 6"/>
                <a:gd name="T9" fmla="*/ 2 h 6"/>
                <a:gd name="T10" fmla="*/ 2 w 6"/>
                <a:gd name="T11" fmla="*/ 0 h 6"/>
                <a:gd name="T12" fmla="*/ 4 w 6"/>
                <a:gd name="T13" fmla="*/ 1 h 6"/>
                <a:gd name="T14" fmla="*/ 5 w 6"/>
                <a:gd name="T15" fmla="*/ 3 h 6"/>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6"/>
                <a:gd name="T26" fmla="*/ 6 w 6"/>
                <a:gd name="T27" fmla="*/ 6 h 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6">
                  <a:moveTo>
                    <a:pt x="5" y="3"/>
                  </a:moveTo>
                  <a:lnTo>
                    <a:pt x="4" y="4"/>
                  </a:lnTo>
                  <a:lnTo>
                    <a:pt x="2" y="5"/>
                  </a:lnTo>
                  <a:lnTo>
                    <a:pt x="0" y="4"/>
                  </a:lnTo>
                  <a:lnTo>
                    <a:pt x="0" y="2"/>
                  </a:lnTo>
                  <a:lnTo>
                    <a:pt x="2" y="0"/>
                  </a:lnTo>
                  <a:lnTo>
                    <a:pt x="4" y="1"/>
                  </a:lnTo>
                  <a:lnTo>
                    <a:pt x="5" y="3"/>
                  </a:lnTo>
                </a:path>
              </a:pathLst>
            </a:custGeom>
            <a:solidFill>
              <a:srgbClr val="000000"/>
            </a:solidFill>
            <a:ln w="12700" cap="rnd" cmpd="sng">
              <a:solidFill>
                <a:srgbClr val="FFFFFF"/>
              </a:solidFill>
              <a:prstDash val="solid"/>
              <a:round/>
              <a:headEnd type="none" w="med" len="med"/>
              <a:tailEnd type="none" w="med" len="med"/>
            </a:ln>
          </p:spPr>
          <p:txBody>
            <a:bodyPr/>
            <a:lstStyle/>
            <a:p>
              <a:endParaRPr lang="en-US" sz="1477" dirty="0"/>
            </a:p>
          </p:txBody>
        </p:sp>
        <p:sp>
          <p:nvSpPr>
            <p:cNvPr id="42103" name="Freeform 102"/>
            <p:cNvSpPr>
              <a:spLocks/>
            </p:cNvSpPr>
            <p:nvPr/>
          </p:nvSpPr>
          <p:spPr bwMode="auto">
            <a:xfrm>
              <a:off x="574" y="3281"/>
              <a:ext cx="6" cy="6"/>
            </a:xfrm>
            <a:custGeom>
              <a:avLst/>
              <a:gdLst>
                <a:gd name="T0" fmla="*/ 5 w 6"/>
                <a:gd name="T1" fmla="*/ 3 h 6"/>
                <a:gd name="T2" fmla="*/ 4 w 6"/>
                <a:gd name="T3" fmla="*/ 4 h 6"/>
                <a:gd name="T4" fmla="*/ 2 w 6"/>
                <a:gd name="T5" fmla="*/ 5 h 6"/>
                <a:gd name="T6" fmla="*/ 0 w 6"/>
                <a:gd name="T7" fmla="*/ 4 h 6"/>
                <a:gd name="T8" fmla="*/ 0 w 6"/>
                <a:gd name="T9" fmla="*/ 2 h 6"/>
                <a:gd name="T10" fmla="*/ 2 w 6"/>
                <a:gd name="T11" fmla="*/ 0 h 6"/>
                <a:gd name="T12" fmla="*/ 4 w 6"/>
                <a:gd name="T13" fmla="*/ 1 h 6"/>
                <a:gd name="T14" fmla="*/ 5 w 6"/>
                <a:gd name="T15" fmla="*/ 3 h 6"/>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6"/>
                <a:gd name="T26" fmla="*/ 6 w 6"/>
                <a:gd name="T27" fmla="*/ 6 h 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6">
                  <a:moveTo>
                    <a:pt x="5" y="3"/>
                  </a:moveTo>
                  <a:lnTo>
                    <a:pt x="4" y="4"/>
                  </a:lnTo>
                  <a:lnTo>
                    <a:pt x="2" y="5"/>
                  </a:lnTo>
                  <a:lnTo>
                    <a:pt x="0" y="4"/>
                  </a:lnTo>
                  <a:lnTo>
                    <a:pt x="0" y="2"/>
                  </a:lnTo>
                  <a:lnTo>
                    <a:pt x="2" y="0"/>
                  </a:lnTo>
                  <a:lnTo>
                    <a:pt x="4" y="1"/>
                  </a:lnTo>
                  <a:lnTo>
                    <a:pt x="5" y="3"/>
                  </a:lnTo>
                </a:path>
              </a:pathLst>
            </a:custGeom>
            <a:noFill/>
            <a:ln w="12700" cap="rnd" cmpd="sng">
              <a:solidFill>
                <a:srgbClr val="FFFFFF"/>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en-US" sz="1477" dirty="0"/>
            </a:p>
          </p:txBody>
        </p:sp>
        <p:sp>
          <p:nvSpPr>
            <p:cNvPr id="42104" name="Freeform 103"/>
            <p:cNvSpPr>
              <a:spLocks/>
            </p:cNvSpPr>
            <p:nvPr/>
          </p:nvSpPr>
          <p:spPr bwMode="auto">
            <a:xfrm>
              <a:off x="590" y="3275"/>
              <a:ext cx="7" cy="6"/>
            </a:xfrm>
            <a:custGeom>
              <a:avLst/>
              <a:gdLst>
                <a:gd name="T0" fmla="*/ 6 w 7"/>
                <a:gd name="T1" fmla="*/ 2 h 6"/>
                <a:gd name="T2" fmla="*/ 6 w 7"/>
                <a:gd name="T3" fmla="*/ 4 h 6"/>
                <a:gd name="T4" fmla="*/ 4 w 7"/>
                <a:gd name="T5" fmla="*/ 5 h 6"/>
                <a:gd name="T6" fmla="*/ 1 w 7"/>
                <a:gd name="T7" fmla="*/ 4 h 6"/>
                <a:gd name="T8" fmla="*/ 0 w 7"/>
                <a:gd name="T9" fmla="*/ 2 h 6"/>
                <a:gd name="T10" fmla="*/ 1 w 7"/>
                <a:gd name="T11" fmla="*/ 0 h 6"/>
                <a:gd name="T12" fmla="*/ 2 w 7"/>
                <a:gd name="T13" fmla="*/ 0 h 6"/>
                <a:gd name="T14" fmla="*/ 5 w 7"/>
                <a:gd name="T15" fmla="*/ 0 h 6"/>
                <a:gd name="T16" fmla="*/ 6 w 7"/>
                <a:gd name="T17" fmla="*/ 2 h 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7"/>
                <a:gd name="T28" fmla="*/ 0 h 6"/>
                <a:gd name="T29" fmla="*/ 7 w 7"/>
                <a:gd name="T30" fmla="*/ 6 h 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7" h="6">
                  <a:moveTo>
                    <a:pt x="6" y="2"/>
                  </a:moveTo>
                  <a:lnTo>
                    <a:pt x="6" y="4"/>
                  </a:lnTo>
                  <a:lnTo>
                    <a:pt x="4" y="5"/>
                  </a:lnTo>
                  <a:lnTo>
                    <a:pt x="1" y="4"/>
                  </a:lnTo>
                  <a:lnTo>
                    <a:pt x="0" y="2"/>
                  </a:lnTo>
                  <a:lnTo>
                    <a:pt x="1" y="0"/>
                  </a:lnTo>
                  <a:lnTo>
                    <a:pt x="2" y="0"/>
                  </a:lnTo>
                  <a:lnTo>
                    <a:pt x="5" y="0"/>
                  </a:lnTo>
                  <a:lnTo>
                    <a:pt x="6" y="2"/>
                  </a:lnTo>
                </a:path>
              </a:pathLst>
            </a:custGeom>
            <a:solidFill>
              <a:srgbClr val="000000"/>
            </a:solidFill>
            <a:ln w="12700" cap="rnd" cmpd="sng">
              <a:solidFill>
                <a:srgbClr val="FFFFFF"/>
              </a:solidFill>
              <a:prstDash val="solid"/>
              <a:round/>
              <a:headEnd type="none" w="med" len="med"/>
              <a:tailEnd type="none" w="med" len="med"/>
            </a:ln>
          </p:spPr>
          <p:txBody>
            <a:bodyPr/>
            <a:lstStyle/>
            <a:p>
              <a:endParaRPr lang="en-US" sz="1477" dirty="0"/>
            </a:p>
          </p:txBody>
        </p:sp>
        <p:sp>
          <p:nvSpPr>
            <p:cNvPr id="42105" name="Freeform 104"/>
            <p:cNvSpPr>
              <a:spLocks/>
            </p:cNvSpPr>
            <p:nvPr/>
          </p:nvSpPr>
          <p:spPr bwMode="auto">
            <a:xfrm>
              <a:off x="590" y="3275"/>
              <a:ext cx="7" cy="6"/>
            </a:xfrm>
            <a:custGeom>
              <a:avLst/>
              <a:gdLst>
                <a:gd name="T0" fmla="*/ 6 w 7"/>
                <a:gd name="T1" fmla="*/ 2 h 6"/>
                <a:gd name="T2" fmla="*/ 6 w 7"/>
                <a:gd name="T3" fmla="*/ 4 h 6"/>
                <a:gd name="T4" fmla="*/ 4 w 7"/>
                <a:gd name="T5" fmla="*/ 5 h 6"/>
                <a:gd name="T6" fmla="*/ 1 w 7"/>
                <a:gd name="T7" fmla="*/ 4 h 6"/>
                <a:gd name="T8" fmla="*/ 0 w 7"/>
                <a:gd name="T9" fmla="*/ 2 h 6"/>
                <a:gd name="T10" fmla="*/ 1 w 7"/>
                <a:gd name="T11" fmla="*/ 0 h 6"/>
                <a:gd name="T12" fmla="*/ 2 w 7"/>
                <a:gd name="T13" fmla="*/ 0 h 6"/>
                <a:gd name="T14" fmla="*/ 5 w 7"/>
                <a:gd name="T15" fmla="*/ 0 h 6"/>
                <a:gd name="T16" fmla="*/ 6 w 7"/>
                <a:gd name="T17" fmla="*/ 2 h 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7"/>
                <a:gd name="T28" fmla="*/ 0 h 6"/>
                <a:gd name="T29" fmla="*/ 7 w 7"/>
                <a:gd name="T30" fmla="*/ 6 h 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7" h="6">
                  <a:moveTo>
                    <a:pt x="6" y="2"/>
                  </a:moveTo>
                  <a:lnTo>
                    <a:pt x="6" y="4"/>
                  </a:lnTo>
                  <a:lnTo>
                    <a:pt x="4" y="5"/>
                  </a:lnTo>
                  <a:lnTo>
                    <a:pt x="1" y="4"/>
                  </a:lnTo>
                  <a:lnTo>
                    <a:pt x="0" y="2"/>
                  </a:lnTo>
                  <a:lnTo>
                    <a:pt x="1" y="0"/>
                  </a:lnTo>
                  <a:lnTo>
                    <a:pt x="2" y="0"/>
                  </a:lnTo>
                  <a:lnTo>
                    <a:pt x="5" y="0"/>
                  </a:lnTo>
                  <a:lnTo>
                    <a:pt x="6" y="2"/>
                  </a:lnTo>
                </a:path>
              </a:pathLst>
            </a:custGeom>
            <a:noFill/>
            <a:ln w="12700" cap="rnd" cmpd="sng">
              <a:solidFill>
                <a:srgbClr val="FFFFFF"/>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en-US" sz="1477" dirty="0"/>
            </a:p>
          </p:txBody>
        </p:sp>
        <p:sp>
          <p:nvSpPr>
            <p:cNvPr id="42106" name="Freeform 105"/>
            <p:cNvSpPr>
              <a:spLocks/>
            </p:cNvSpPr>
            <p:nvPr/>
          </p:nvSpPr>
          <p:spPr bwMode="auto">
            <a:xfrm>
              <a:off x="607" y="3264"/>
              <a:ext cx="8" cy="8"/>
            </a:xfrm>
            <a:custGeom>
              <a:avLst/>
              <a:gdLst>
                <a:gd name="T0" fmla="*/ 13 w 7"/>
                <a:gd name="T1" fmla="*/ 4 h 8"/>
                <a:gd name="T2" fmla="*/ 13 w 7"/>
                <a:gd name="T3" fmla="*/ 5 h 8"/>
                <a:gd name="T4" fmla="*/ 11 w 7"/>
                <a:gd name="T5" fmla="*/ 7 h 8"/>
                <a:gd name="T6" fmla="*/ 3 w 7"/>
                <a:gd name="T7" fmla="*/ 7 h 8"/>
                <a:gd name="T8" fmla="*/ 1 w 7"/>
                <a:gd name="T9" fmla="*/ 4 h 8"/>
                <a:gd name="T10" fmla="*/ 0 w 7"/>
                <a:gd name="T11" fmla="*/ 3 h 8"/>
                <a:gd name="T12" fmla="*/ 1 w 7"/>
                <a:gd name="T13" fmla="*/ 1 h 8"/>
                <a:gd name="T14" fmla="*/ 2 w 7"/>
                <a:gd name="T15" fmla="*/ 0 h 8"/>
                <a:gd name="T16" fmla="*/ 11 w 7"/>
                <a:gd name="T17" fmla="*/ 2 h 8"/>
                <a:gd name="T18" fmla="*/ 13 w 7"/>
                <a:gd name="T19" fmla="*/ 4 h 8"/>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7"/>
                <a:gd name="T31" fmla="*/ 0 h 8"/>
                <a:gd name="T32" fmla="*/ 7 w 7"/>
                <a:gd name="T33" fmla="*/ 8 h 8"/>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7" h="8">
                  <a:moveTo>
                    <a:pt x="6" y="4"/>
                  </a:moveTo>
                  <a:lnTo>
                    <a:pt x="6" y="5"/>
                  </a:lnTo>
                  <a:lnTo>
                    <a:pt x="5" y="7"/>
                  </a:lnTo>
                  <a:lnTo>
                    <a:pt x="3" y="7"/>
                  </a:lnTo>
                  <a:lnTo>
                    <a:pt x="1" y="4"/>
                  </a:lnTo>
                  <a:lnTo>
                    <a:pt x="0" y="3"/>
                  </a:lnTo>
                  <a:lnTo>
                    <a:pt x="1" y="1"/>
                  </a:lnTo>
                  <a:lnTo>
                    <a:pt x="2" y="0"/>
                  </a:lnTo>
                  <a:lnTo>
                    <a:pt x="5" y="2"/>
                  </a:lnTo>
                  <a:lnTo>
                    <a:pt x="6" y="4"/>
                  </a:lnTo>
                </a:path>
              </a:pathLst>
            </a:custGeom>
            <a:solidFill>
              <a:srgbClr val="000000"/>
            </a:solidFill>
            <a:ln w="12700" cap="rnd" cmpd="sng">
              <a:solidFill>
                <a:srgbClr val="FFFFFF"/>
              </a:solidFill>
              <a:prstDash val="solid"/>
              <a:round/>
              <a:headEnd type="none" w="med" len="med"/>
              <a:tailEnd type="none" w="med" len="med"/>
            </a:ln>
          </p:spPr>
          <p:txBody>
            <a:bodyPr/>
            <a:lstStyle/>
            <a:p>
              <a:endParaRPr lang="en-US" sz="1477" dirty="0"/>
            </a:p>
          </p:txBody>
        </p:sp>
        <p:sp>
          <p:nvSpPr>
            <p:cNvPr id="42107" name="Freeform 106"/>
            <p:cNvSpPr>
              <a:spLocks/>
            </p:cNvSpPr>
            <p:nvPr/>
          </p:nvSpPr>
          <p:spPr bwMode="auto">
            <a:xfrm>
              <a:off x="607" y="3264"/>
              <a:ext cx="8" cy="8"/>
            </a:xfrm>
            <a:custGeom>
              <a:avLst/>
              <a:gdLst>
                <a:gd name="T0" fmla="*/ 13 w 7"/>
                <a:gd name="T1" fmla="*/ 4 h 8"/>
                <a:gd name="T2" fmla="*/ 13 w 7"/>
                <a:gd name="T3" fmla="*/ 5 h 8"/>
                <a:gd name="T4" fmla="*/ 11 w 7"/>
                <a:gd name="T5" fmla="*/ 7 h 8"/>
                <a:gd name="T6" fmla="*/ 3 w 7"/>
                <a:gd name="T7" fmla="*/ 7 h 8"/>
                <a:gd name="T8" fmla="*/ 1 w 7"/>
                <a:gd name="T9" fmla="*/ 4 h 8"/>
                <a:gd name="T10" fmla="*/ 0 w 7"/>
                <a:gd name="T11" fmla="*/ 3 h 8"/>
                <a:gd name="T12" fmla="*/ 1 w 7"/>
                <a:gd name="T13" fmla="*/ 1 h 8"/>
                <a:gd name="T14" fmla="*/ 2 w 7"/>
                <a:gd name="T15" fmla="*/ 0 h 8"/>
                <a:gd name="T16" fmla="*/ 11 w 7"/>
                <a:gd name="T17" fmla="*/ 2 h 8"/>
                <a:gd name="T18" fmla="*/ 13 w 7"/>
                <a:gd name="T19" fmla="*/ 4 h 8"/>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7"/>
                <a:gd name="T31" fmla="*/ 0 h 8"/>
                <a:gd name="T32" fmla="*/ 7 w 7"/>
                <a:gd name="T33" fmla="*/ 8 h 8"/>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7" h="8">
                  <a:moveTo>
                    <a:pt x="6" y="4"/>
                  </a:moveTo>
                  <a:lnTo>
                    <a:pt x="6" y="5"/>
                  </a:lnTo>
                  <a:lnTo>
                    <a:pt x="5" y="7"/>
                  </a:lnTo>
                  <a:lnTo>
                    <a:pt x="3" y="7"/>
                  </a:lnTo>
                  <a:lnTo>
                    <a:pt x="1" y="4"/>
                  </a:lnTo>
                  <a:lnTo>
                    <a:pt x="0" y="3"/>
                  </a:lnTo>
                  <a:lnTo>
                    <a:pt x="1" y="1"/>
                  </a:lnTo>
                  <a:lnTo>
                    <a:pt x="2" y="0"/>
                  </a:lnTo>
                  <a:lnTo>
                    <a:pt x="5" y="2"/>
                  </a:lnTo>
                  <a:lnTo>
                    <a:pt x="6" y="4"/>
                  </a:lnTo>
                </a:path>
              </a:pathLst>
            </a:custGeom>
            <a:noFill/>
            <a:ln w="12700" cap="rnd" cmpd="sng">
              <a:solidFill>
                <a:srgbClr val="FFFFFF"/>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en-US" sz="1477" dirty="0"/>
            </a:p>
          </p:txBody>
        </p:sp>
        <p:sp>
          <p:nvSpPr>
            <p:cNvPr id="42108" name="Freeform 107"/>
            <p:cNvSpPr>
              <a:spLocks/>
            </p:cNvSpPr>
            <p:nvPr/>
          </p:nvSpPr>
          <p:spPr bwMode="auto">
            <a:xfrm>
              <a:off x="625" y="3254"/>
              <a:ext cx="6" cy="7"/>
            </a:xfrm>
            <a:custGeom>
              <a:avLst/>
              <a:gdLst>
                <a:gd name="T0" fmla="*/ 5 w 6"/>
                <a:gd name="T1" fmla="*/ 3 h 7"/>
                <a:gd name="T2" fmla="*/ 4 w 6"/>
                <a:gd name="T3" fmla="*/ 5 h 7"/>
                <a:gd name="T4" fmla="*/ 2 w 6"/>
                <a:gd name="T5" fmla="*/ 6 h 7"/>
                <a:gd name="T6" fmla="*/ 1 w 6"/>
                <a:gd name="T7" fmla="*/ 5 h 7"/>
                <a:gd name="T8" fmla="*/ 0 w 6"/>
                <a:gd name="T9" fmla="*/ 3 h 7"/>
                <a:gd name="T10" fmla="*/ 1 w 6"/>
                <a:gd name="T11" fmla="*/ 1 h 7"/>
                <a:gd name="T12" fmla="*/ 3 w 6"/>
                <a:gd name="T13" fmla="*/ 0 h 7"/>
                <a:gd name="T14" fmla="*/ 4 w 6"/>
                <a:gd name="T15" fmla="*/ 1 h 7"/>
                <a:gd name="T16" fmla="*/ 5 w 6"/>
                <a:gd name="T17" fmla="*/ 3 h 7"/>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
                <a:gd name="T28" fmla="*/ 0 h 7"/>
                <a:gd name="T29" fmla="*/ 6 w 6"/>
                <a:gd name="T30" fmla="*/ 7 h 7"/>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 h="7">
                  <a:moveTo>
                    <a:pt x="5" y="3"/>
                  </a:moveTo>
                  <a:lnTo>
                    <a:pt x="4" y="5"/>
                  </a:lnTo>
                  <a:lnTo>
                    <a:pt x="2" y="6"/>
                  </a:lnTo>
                  <a:lnTo>
                    <a:pt x="1" y="5"/>
                  </a:lnTo>
                  <a:lnTo>
                    <a:pt x="0" y="3"/>
                  </a:lnTo>
                  <a:lnTo>
                    <a:pt x="1" y="1"/>
                  </a:lnTo>
                  <a:lnTo>
                    <a:pt x="3" y="0"/>
                  </a:lnTo>
                  <a:lnTo>
                    <a:pt x="4" y="1"/>
                  </a:lnTo>
                  <a:lnTo>
                    <a:pt x="5" y="3"/>
                  </a:lnTo>
                </a:path>
              </a:pathLst>
            </a:custGeom>
            <a:solidFill>
              <a:srgbClr val="000000"/>
            </a:solidFill>
            <a:ln w="12700" cap="rnd" cmpd="sng">
              <a:solidFill>
                <a:srgbClr val="FFFFFF"/>
              </a:solidFill>
              <a:prstDash val="solid"/>
              <a:round/>
              <a:headEnd type="none" w="med" len="med"/>
              <a:tailEnd type="none" w="med" len="med"/>
            </a:ln>
          </p:spPr>
          <p:txBody>
            <a:bodyPr/>
            <a:lstStyle/>
            <a:p>
              <a:endParaRPr lang="en-US" sz="1477" dirty="0"/>
            </a:p>
          </p:txBody>
        </p:sp>
        <p:sp>
          <p:nvSpPr>
            <p:cNvPr id="42109" name="Freeform 108"/>
            <p:cNvSpPr>
              <a:spLocks/>
            </p:cNvSpPr>
            <p:nvPr/>
          </p:nvSpPr>
          <p:spPr bwMode="auto">
            <a:xfrm>
              <a:off x="625" y="3254"/>
              <a:ext cx="6" cy="7"/>
            </a:xfrm>
            <a:custGeom>
              <a:avLst/>
              <a:gdLst>
                <a:gd name="T0" fmla="*/ 5 w 6"/>
                <a:gd name="T1" fmla="*/ 3 h 7"/>
                <a:gd name="T2" fmla="*/ 4 w 6"/>
                <a:gd name="T3" fmla="*/ 5 h 7"/>
                <a:gd name="T4" fmla="*/ 2 w 6"/>
                <a:gd name="T5" fmla="*/ 6 h 7"/>
                <a:gd name="T6" fmla="*/ 1 w 6"/>
                <a:gd name="T7" fmla="*/ 5 h 7"/>
                <a:gd name="T8" fmla="*/ 0 w 6"/>
                <a:gd name="T9" fmla="*/ 3 h 7"/>
                <a:gd name="T10" fmla="*/ 1 w 6"/>
                <a:gd name="T11" fmla="*/ 1 h 7"/>
                <a:gd name="T12" fmla="*/ 3 w 6"/>
                <a:gd name="T13" fmla="*/ 0 h 7"/>
                <a:gd name="T14" fmla="*/ 4 w 6"/>
                <a:gd name="T15" fmla="*/ 1 h 7"/>
                <a:gd name="T16" fmla="*/ 5 w 6"/>
                <a:gd name="T17" fmla="*/ 3 h 7"/>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
                <a:gd name="T28" fmla="*/ 0 h 7"/>
                <a:gd name="T29" fmla="*/ 6 w 6"/>
                <a:gd name="T30" fmla="*/ 7 h 7"/>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 h="7">
                  <a:moveTo>
                    <a:pt x="5" y="3"/>
                  </a:moveTo>
                  <a:lnTo>
                    <a:pt x="4" y="5"/>
                  </a:lnTo>
                  <a:lnTo>
                    <a:pt x="2" y="6"/>
                  </a:lnTo>
                  <a:lnTo>
                    <a:pt x="1" y="5"/>
                  </a:lnTo>
                  <a:lnTo>
                    <a:pt x="0" y="3"/>
                  </a:lnTo>
                  <a:lnTo>
                    <a:pt x="1" y="1"/>
                  </a:lnTo>
                  <a:lnTo>
                    <a:pt x="3" y="0"/>
                  </a:lnTo>
                  <a:lnTo>
                    <a:pt x="4" y="1"/>
                  </a:lnTo>
                  <a:lnTo>
                    <a:pt x="5" y="3"/>
                  </a:lnTo>
                </a:path>
              </a:pathLst>
            </a:custGeom>
            <a:noFill/>
            <a:ln w="12700" cap="rnd" cmpd="sng">
              <a:solidFill>
                <a:srgbClr val="FFFFFF"/>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en-US" sz="1477" dirty="0"/>
            </a:p>
          </p:txBody>
        </p:sp>
        <p:sp>
          <p:nvSpPr>
            <p:cNvPr id="42110" name="Freeform 109"/>
            <p:cNvSpPr>
              <a:spLocks/>
            </p:cNvSpPr>
            <p:nvPr/>
          </p:nvSpPr>
          <p:spPr bwMode="auto">
            <a:xfrm>
              <a:off x="641" y="3240"/>
              <a:ext cx="6" cy="8"/>
            </a:xfrm>
            <a:custGeom>
              <a:avLst/>
              <a:gdLst>
                <a:gd name="T0" fmla="*/ 5 w 6"/>
                <a:gd name="T1" fmla="*/ 3 h 8"/>
                <a:gd name="T2" fmla="*/ 4 w 6"/>
                <a:gd name="T3" fmla="*/ 6 h 8"/>
                <a:gd name="T4" fmla="*/ 1 w 6"/>
                <a:gd name="T5" fmla="*/ 7 h 8"/>
                <a:gd name="T6" fmla="*/ 1 w 6"/>
                <a:gd name="T7" fmla="*/ 6 h 8"/>
                <a:gd name="T8" fmla="*/ 0 w 6"/>
                <a:gd name="T9" fmla="*/ 3 h 8"/>
                <a:gd name="T10" fmla="*/ 1 w 6"/>
                <a:gd name="T11" fmla="*/ 1 h 8"/>
                <a:gd name="T12" fmla="*/ 3 w 6"/>
                <a:gd name="T13" fmla="*/ 0 h 8"/>
                <a:gd name="T14" fmla="*/ 4 w 6"/>
                <a:gd name="T15" fmla="*/ 1 h 8"/>
                <a:gd name="T16" fmla="*/ 5 w 6"/>
                <a:gd name="T17" fmla="*/ 3 h 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
                <a:gd name="T28" fmla="*/ 0 h 8"/>
                <a:gd name="T29" fmla="*/ 6 w 6"/>
                <a:gd name="T30" fmla="*/ 8 h 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 h="8">
                  <a:moveTo>
                    <a:pt x="5" y="3"/>
                  </a:moveTo>
                  <a:lnTo>
                    <a:pt x="4" y="6"/>
                  </a:lnTo>
                  <a:lnTo>
                    <a:pt x="1" y="7"/>
                  </a:lnTo>
                  <a:lnTo>
                    <a:pt x="1" y="6"/>
                  </a:lnTo>
                  <a:lnTo>
                    <a:pt x="0" y="3"/>
                  </a:lnTo>
                  <a:lnTo>
                    <a:pt x="1" y="1"/>
                  </a:lnTo>
                  <a:lnTo>
                    <a:pt x="3" y="0"/>
                  </a:lnTo>
                  <a:lnTo>
                    <a:pt x="4" y="1"/>
                  </a:lnTo>
                  <a:lnTo>
                    <a:pt x="5" y="3"/>
                  </a:lnTo>
                </a:path>
              </a:pathLst>
            </a:custGeom>
            <a:solidFill>
              <a:srgbClr val="000000"/>
            </a:solidFill>
            <a:ln w="12700" cap="rnd" cmpd="sng">
              <a:solidFill>
                <a:srgbClr val="FFFFFF"/>
              </a:solidFill>
              <a:prstDash val="solid"/>
              <a:round/>
              <a:headEnd type="none" w="med" len="med"/>
              <a:tailEnd type="none" w="med" len="med"/>
            </a:ln>
          </p:spPr>
          <p:txBody>
            <a:bodyPr/>
            <a:lstStyle/>
            <a:p>
              <a:endParaRPr lang="en-US" sz="1477" dirty="0"/>
            </a:p>
          </p:txBody>
        </p:sp>
        <p:sp>
          <p:nvSpPr>
            <p:cNvPr id="42111" name="Freeform 110"/>
            <p:cNvSpPr>
              <a:spLocks/>
            </p:cNvSpPr>
            <p:nvPr/>
          </p:nvSpPr>
          <p:spPr bwMode="auto">
            <a:xfrm>
              <a:off x="641" y="3240"/>
              <a:ext cx="6" cy="8"/>
            </a:xfrm>
            <a:custGeom>
              <a:avLst/>
              <a:gdLst>
                <a:gd name="T0" fmla="*/ 5 w 6"/>
                <a:gd name="T1" fmla="*/ 3 h 8"/>
                <a:gd name="T2" fmla="*/ 4 w 6"/>
                <a:gd name="T3" fmla="*/ 6 h 8"/>
                <a:gd name="T4" fmla="*/ 1 w 6"/>
                <a:gd name="T5" fmla="*/ 7 h 8"/>
                <a:gd name="T6" fmla="*/ 1 w 6"/>
                <a:gd name="T7" fmla="*/ 6 h 8"/>
                <a:gd name="T8" fmla="*/ 0 w 6"/>
                <a:gd name="T9" fmla="*/ 3 h 8"/>
                <a:gd name="T10" fmla="*/ 1 w 6"/>
                <a:gd name="T11" fmla="*/ 1 h 8"/>
                <a:gd name="T12" fmla="*/ 3 w 6"/>
                <a:gd name="T13" fmla="*/ 0 h 8"/>
                <a:gd name="T14" fmla="*/ 4 w 6"/>
                <a:gd name="T15" fmla="*/ 1 h 8"/>
                <a:gd name="T16" fmla="*/ 5 w 6"/>
                <a:gd name="T17" fmla="*/ 3 h 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
                <a:gd name="T28" fmla="*/ 0 h 8"/>
                <a:gd name="T29" fmla="*/ 6 w 6"/>
                <a:gd name="T30" fmla="*/ 8 h 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 h="8">
                  <a:moveTo>
                    <a:pt x="5" y="3"/>
                  </a:moveTo>
                  <a:lnTo>
                    <a:pt x="4" y="6"/>
                  </a:lnTo>
                  <a:lnTo>
                    <a:pt x="1" y="7"/>
                  </a:lnTo>
                  <a:lnTo>
                    <a:pt x="1" y="6"/>
                  </a:lnTo>
                  <a:lnTo>
                    <a:pt x="0" y="3"/>
                  </a:lnTo>
                  <a:lnTo>
                    <a:pt x="1" y="1"/>
                  </a:lnTo>
                  <a:lnTo>
                    <a:pt x="3" y="0"/>
                  </a:lnTo>
                  <a:lnTo>
                    <a:pt x="4" y="1"/>
                  </a:lnTo>
                  <a:lnTo>
                    <a:pt x="5" y="3"/>
                  </a:lnTo>
                </a:path>
              </a:pathLst>
            </a:custGeom>
            <a:noFill/>
            <a:ln w="12700" cap="rnd" cmpd="sng">
              <a:solidFill>
                <a:srgbClr val="FFFFFF"/>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en-US" sz="1477" dirty="0"/>
            </a:p>
          </p:txBody>
        </p:sp>
        <p:sp>
          <p:nvSpPr>
            <p:cNvPr id="42112" name="Freeform 111"/>
            <p:cNvSpPr>
              <a:spLocks/>
            </p:cNvSpPr>
            <p:nvPr/>
          </p:nvSpPr>
          <p:spPr bwMode="auto">
            <a:xfrm>
              <a:off x="656" y="3227"/>
              <a:ext cx="6" cy="5"/>
            </a:xfrm>
            <a:custGeom>
              <a:avLst/>
              <a:gdLst>
                <a:gd name="T0" fmla="*/ 5 w 6"/>
                <a:gd name="T1" fmla="*/ 2 h 5"/>
                <a:gd name="T2" fmla="*/ 4 w 6"/>
                <a:gd name="T3" fmla="*/ 4 h 5"/>
                <a:gd name="T4" fmla="*/ 2 w 6"/>
                <a:gd name="T5" fmla="*/ 4 h 5"/>
                <a:gd name="T6" fmla="*/ 0 w 6"/>
                <a:gd name="T7" fmla="*/ 3 h 5"/>
                <a:gd name="T8" fmla="*/ 0 w 6"/>
                <a:gd name="T9" fmla="*/ 2 h 5"/>
                <a:gd name="T10" fmla="*/ 2 w 6"/>
                <a:gd name="T11" fmla="*/ 0 h 5"/>
                <a:gd name="T12" fmla="*/ 4 w 6"/>
                <a:gd name="T13" fmla="*/ 0 h 5"/>
                <a:gd name="T14" fmla="*/ 5 w 6"/>
                <a:gd name="T15" fmla="*/ 2 h 5"/>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5"/>
                <a:gd name="T26" fmla="*/ 6 w 6"/>
                <a:gd name="T27" fmla="*/ 5 h 5"/>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5">
                  <a:moveTo>
                    <a:pt x="5" y="2"/>
                  </a:moveTo>
                  <a:lnTo>
                    <a:pt x="4" y="4"/>
                  </a:lnTo>
                  <a:lnTo>
                    <a:pt x="2" y="4"/>
                  </a:lnTo>
                  <a:lnTo>
                    <a:pt x="0" y="3"/>
                  </a:lnTo>
                  <a:lnTo>
                    <a:pt x="0" y="2"/>
                  </a:lnTo>
                  <a:lnTo>
                    <a:pt x="2" y="0"/>
                  </a:lnTo>
                  <a:lnTo>
                    <a:pt x="4" y="0"/>
                  </a:lnTo>
                  <a:lnTo>
                    <a:pt x="5" y="2"/>
                  </a:lnTo>
                </a:path>
              </a:pathLst>
            </a:custGeom>
            <a:solidFill>
              <a:srgbClr val="000000"/>
            </a:solidFill>
            <a:ln w="12700" cap="rnd" cmpd="sng">
              <a:solidFill>
                <a:srgbClr val="FFFFFF"/>
              </a:solidFill>
              <a:prstDash val="solid"/>
              <a:round/>
              <a:headEnd type="none" w="med" len="med"/>
              <a:tailEnd type="none" w="med" len="med"/>
            </a:ln>
          </p:spPr>
          <p:txBody>
            <a:bodyPr/>
            <a:lstStyle/>
            <a:p>
              <a:endParaRPr lang="en-US" sz="1477" dirty="0"/>
            </a:p>
          </p:txBody>
        </p:sp>
        <p:sp>
          <p:nvSpPr>
            <p:cNvPr id="42113" name="Freeform 112"/>
            <p:cNvSpPr>
              <a:spLocks/>
            </p:cNvSpPr>
            <p:nvPr/>
          </p:nvSpPr>
          <p:spPr bwMode="auto">
            <a:xfrm>
              <a:off x="656" y="3227"/>
              <a:ext cx="6" cy="5"/>
            </a:xfrm>
            <a:custGeom>
              <a:avLst/>
              <a:gdLst>
                <a:gd name="T0" fmla="*/ 5 w 6"/>
                <a:gd name="T1" fmla="*/ 2 h 5"/>
                <a:gd name="T2" fmla="*/ 4 w 6"/>
                <a:gd name="T3" fmla="*/ 4 h 5"/>
                <a:gd name="T4" fmla="*/ 2 w 6"/>
                <a:gd name="T5" fmla="*/ 4 h 5"/>
                <a:gd name="T6" fmla="*/ 0 w 6"/>
                <a:gd name="T7" fmla="*/ 3 h 5"/>
                <a:gd name="T8" fmla="*/ 0 w 6"/>
                <a:gd name="T9" fmla="*/ 2 h 5"/>
                <a:gd name="T10" fmla="*/ 2 w 6"/>
                <a:gd name="T11" fmla="*/ 0 h 5"/>
                <a:gd name="T12" fmla="*/ 4 w 6"/>
                <a:gd name="T13" fmla="*/ 0 h 5"/>
                <a:gd name="T14" fmla="*/ 5 w 6"/>
                <a:gd name="T15" fmla="*/ 2 h 5"/>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5"/>
                <a:gd name="T26" fmla="*/ 6 w 6"/>
                <a:gd name="T27" fmla="*/ 5 h 5"/>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5">
                  <a:moveTo>
                    <a:pt x="5" y="2"/>
                  </a:moveTo>
                  <a:lnTo>
                    <a:pt x="4" y="4"/>
                  </a:lnTo>
                  <a:lnTo>
                    <a:pt x="2" y="4"/>
                  </a:lnTo>
                  <a:lnTo>
                    <a:pt x="0" y="3"/>
                  </a:lnTo>
                  <a:lnTo>
                    <a:pt x="0" y="2"/>
                  </a:lnTo>
                  <a:lnTo>
                    <a:pt x="2" y="0"/>
                  </a:lnTo>
                  <a:lnTo>
                    <a:pt x="4" y="0"/>
                  </a:lnTo>
                  <a:lnTo>
                    <a:pt x="5" y="2"/>
                  </a:lnTo>
                </a:path>
              </a:pathLst>
            </a:custGeom>
            <a:noFill/>
            <a:ln w="12700" cap="rnd" cmpd="sng">
              <a:solidFill>
                <a:srgbClr val="FFFFFF"/>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en-US" sz="1477" dirty="0"/>
            </a:p>
          </p:txBody>
        </p:sp>
        <p:sp>
          <p:nvSpPr>
            <p:cNvPr id="42114" name="Freeform 113"/>
            <p:cNvSpPr>
              <a:spLocks/>
            </p:cNvSpPr>
            <p:nvPr/>
          </p:nvSpPr>
          <p:spPr bwMode="auto">
            <a:xfrm>
              <a:off x="667" y="3212"/>
              <a:ext cx="6" cy="7"/>
            </a:xfrm>
            <a:custGeom>
              <a:avLst/>
              <a:gdLst>
                <a:gd name="T0" fmla="*/ 5 w 6"/>
                <a:gd name="T1" fmla="*/ 3 h 7"/>
                <a:gd name="T2" fmla="*/ 4 w 6"/>
                <a:gd name="T3" fmla="*/ 5 h 7"/>
                <a:gd name="T4" fmla="*/ 1 w 6"/>
                <a:gd name="T5" fmla="*/ 6 h 7"/>
                <a:gd name="T6" fmla="*/ 0 w 6"/>
                <a:gd name="T7" fmla="*/ 5 h 7"/>
                <a:gd name="T8" fmla="*/ 0 w 6"/>
                <a:gd name="T9" fmla="*/ 3 h 7"/>
                <a:gd name="T10" fmla="*/ 0 w 6"/>
                <a:gd name="T11" fmla="*/ 1 h 7"/>
                <a:gd name="T12" fmla="*/ 2 w 6"/>
                <a:gd name="T13" fmla="*/ 0 h 7"/>
                <a:gd name="T14" fmla="*/ 4 w 6"/>
                <a:gd name="T15" fmla="*/ 1 h 7"/>
                <a:gd name="T16" fmla="*/ 5 w 6"/>
                <a:gd name="T17" fmla="*/ 3 h 7"/>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
                <a:gd name="T28" fmla="*/ 0 h 7"/>
                <a:gd name="T29" fmla="*/ 6 w 6"/>
                <a:gd name="T30" fmla="*/ 7 h 7"/>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 h="7">
                  <a:moveTo>
                    <a:pt x="5" y="3"/>
                  </a:moveTo>
                  <a:lnTo>
                    <a:pt x="4" y="5"/>
                  </a:lnTo>
                  <a:lnTo>
                    <a:pt x="1" y="6"/>
                  </a:lnTo>
                  <a:lnTo>
                    <a:pt x="0" y="5"/>
                  </a:lnTo>
                  <a:lnTo>
                    <a:pt x="0" y="3"/>
                  </a:lnTo>
                  <a:lnTo>
                    <a:pt x="0" y="1"/>
                  </a:lnTo>
                  <a:lnTo>
                    <a:pt x="2" y="0"/>
                  </a:lnTo>
                  <a:lnTo>
                    <a:pt x="4" y="1"/>
                  </a:lnTo>
                  <a:lnTo>
                    <a:pt x="5" y="3"/>
                  </a:lnTo>
                </a:path>
              </a:pathLst>
            </a:custGeom>
            <a:solidFill>
              <a:srgbClr val="000000"/>
            </a:solidFill>
            <a:ln w="12700" cap="rnd" cmpd="sng">
              <a:solidFill>
                <a:srgbClr val="FFFFFF"/>
              </a:solidFill>
              <a:prstDash val="solid"/>
              <a:round/>
              <a:headEnd type="none" w="med" len="med"/>
              <a:tailEnd type="none" w="med" len="med"/>
            </a:ln>
          </p:spPr>
          <p:txBody>
            <a:bodyPr/>
            <a:lstStyle/>
            <a:p>
              <a:endParaRPr lang="en-US" sz="1477" dirty="0"/>
            </a:p>
          </p:txBody>
        </p:sp>
        <p:sp>
          <p:nvSpPr>
            <p:cNvPr id="42115" name="Freeform 114"/>
            <p:cNvSpPr>
              <a:spLocks/>
            </p:cNvSpPr>
            <p:nvPr/>
          </p:nvSpPr>
          <p:spPr bwMode="auto">
            <a:xfrm>
              <a:off x="667" y="3212"/>
              <a:ext cx="6" cy="7"/>
            </a:xfrm>
            <a:custGeom>
              <a:avLst/>
              <a:gdLst>
                <a:gd name="T0" fmla="*/ 5 w 6"/>
                <a:gd name="T1" fmla="*/ 3 h 7"/>
                <a:gd name="T2" fmla="*/ 4 w 6"/>
                <a:gd name="T3" fmla="*/ 5 h 7"/>
                <a:gd name="T4" fmla="*/ 1 w 6"/>
                <a:gd name="T5" fmla="*/ 6 h 7"/>
                <a:gd name="T6" fmla="*/ 0 w 6"/>
                <a:gd name="T7" fmla="*/ 5 h 7"/>
                <a:gd name="T8" fmla="*/ 0 w 6"/>
                <a:gd name="T9" fmla="*/ 3 h 7"/>
                <a:gd name="T10" fmla="*/ 0 w 6"/>
                <a:gd name="T11" fmla="*/ 1 h 7"/>
                <a:gd name="T12" fmla="*/ 2 w 6"/>
                <a:gd name="T13" fmla="*/ 0 h 7"/>
                <a:gd name="T14" fmla="*/ 4 w 6"/>
                <a:gd name="T15" fmla="*/ 1 h 7"/>
                <a:gd name="T16" fmla="*/ 5 w 6"/>
                <a:gd name="T17" fmla="*/ 3 h 7"/>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
                <a:gd name="T28" fmla="*/ 0 h 7"/>
                <a:gd name="T29" fmla="*/ 6 w 6"/>
                <a:gd name="T30" fmla="*/ 7 h 7"/>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 h="7">
                  <a:moveTo>
                    <a:pt x="5" y="3"/>
                  </a:moveTo>
                  <a:lnTo>
                    <a:pt x="4" y="5"/>
                  </a:lnTo>
                  <a:lnTo>
                    <a:pt x="1" y="6"/>
                  </a:lnTo>
                  <a:lnTo>
                    <a:pt x="0" y="5"/>
                  </a:lnTo>
                  <a:lnTo>
                    <a:pt x="0" y="3"/>
                  </a:lnTo>
                  <a:lnTo>
                    <a:pt x="0" y="1"/>
                  </a:lnTo>
                  <a:lnTo>
                    <a:pt x="2" y="0"/>
                  </a:lnTo>
                  <a:lnTo>
                    <a:pt x="4" y="1"/>
                  </a:lnTo>
                  <a:lnTo>
                    <a:pt x="5" y="3"/>
                  </a:lnTo>
                </a:path>
              </a:pathLst>
            </a:custGeom>
            <a:noFill/>
            <a:ln w="12700" cap="rnd" cmpd="sng">
              <a:solidFill>
                <a:srgbClr val="FFFFFF"/>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en-US" sz="1477" dirty="0"/>
            </a:p>
          </p:txBody>
        </p:sp>
        <p:sp>
          <p:nvSpPr>
            <p:cNvPr id="42116" name="Freeform 115"/>
            <p:cNvSpPr>
              <a:spLocks/>
            </p:cNvSpPr>
            <p:nvPr/>
          </p:nvSpPr>
          <p:spPr bwMode="auto">
            <a:xfrm>
              <a:off x="673" y="3196"/>
              <a:ext cx="7" cy="6"/>
            </a:xfrm>
            <a:custGeom>
              <a:avLst/>
              <a:gdLst>
                <a:gd name="T0" fmla="*/ 13 w 6"/>
                <a:gd name="T1" fmla="*/ 2 h 6"/>
                <a:gd name="T2" fmla="*/ 9 w 6"/>
                <a:gd name="T3" fmla="*/ 4 h 6"/>
                <a:gd name="T4" fmla="*/ 2 w 6"/>
                <a:gd name="T5" fmla="*/ 5 h 6"/>
                <a:gd name="T6" fmla="*/ 0 w 6"/>
                <a:gd name="T7" fmla="*/ 4 h 6"/>
                <a:gd name="T8" fmla="*/ 0 w 6"/>
                <a:gd name="T9" fmla="*/ 2 h 6"/>
                <a:gd name="T10" fmla="*/ 2 w 6"/>
                <a:gd name="T11" fmla="*/ 1 h 6"/>
                <a:gd name="T12" fmla="*/ 9 w 6"/>
                <a:gd name="T13" fmla="*/ 0 h 6"/>
                <a:gd name="T14" fmla="*/ 13 w 6"/>
                <a:gd name="T15" fmla="*/ 1 h 6"/>
                <a:gd name="T16" fmla="*/ 13 w 6"/>
                <a:gd name="T17" fmla="*/ 2 h 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
                <a:gd name="T28" fmla="*/ 0 h 6"/>
                <a:gd name="T29" fmla="*/ 6 w 6"/>
                <a:gd name="T30" fmla="*/ 6 h 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 h="6">
                  <a:moveTo>
                    <a:pt x="5" y="2"/>
                  </a:moveTo>
                  <a:lnTo>
                    <a:pt x="3" y="4"/>
                  </a:lnTo>
                  <a:lnTo>
                    <a:pt x="2" y="5"/>
                  </a:lnTo>
                  <a:lnTo>
                    <a:pt x="0" y="4"/>
                  </a:lnTo>
                  <a:lnTo>
                    <a:pt x="0" y="2"/>
                  </a:lnTo>
                  <a:lnTo>
                    <a:pt x="2" y="1"/>
                  </a:lnTo>
                  <a:lnTo>
                    <a:pt x="3" y="0"/>
                  </a:lnTo>
                  <a:lnTo>
                    <a:pt x="5" y="1"/>
                  </a:lnTo>
                  <a:lnTo>
                    <a:pt x="5" y="2"/>
                  </a:lnTo>
                </a:path>
              </a:pathLst>
            </a:custGeom>
            <a:solidFill>
              <a:srgbClr val="000000"/>
            </a:solidFill>
            <a:ln w="12700" cap="rnd" cmpd="sng">
              <a:solidFill>
                <a:srgbClr val="FFFFFF"/>
              </a:solidFill>
              <a:prstDash val="solid"/>
              <a:round/>
              <a:headEnd type="none" w="med" len="med"/>
              <a:tailEnd type="none" w="med" len="med"/>
            </a:ln>
          </p:spPr>
          <p:txBody>
            <a:bodyPr/>
            <a:lstStyle/>
            <a:p>
              <a:endParaRPr lang="en-US" sz="1477" dirty="0"/>
            </a:p>
          </p:txBody>
        </p:sp>
        <p:sp>
          <p:nvSpPr>
            <p:cNvPr id="42117" name="Freeform 116"/>
            <p:cNvSpPr>
              <a:spLocks/>
            </p:cNvSpPr>
            <p:nvPr/>
          </p:nvSpPr>
          <p:spPr bwMode="auto">
            <a:xfrm>
              <a:off x="673" y="3196"/>
              <a:ext cx="7" cy="6"/>
            </a:xfrm>
            <a:custGeom>
              <a:avLst/>
              <a:gdLst>
                <a:gd name="T0" fmla="*/ 13 w 6"/>
                <a:gd name="T1" fmla="*/ 2 h 6"/>
                <a:gd name="T2" fmla="*/ 9 w 6"/>
                <a:gd name="T3" fmla="*/ 4 h 6"/>
                <a:gd name="T4" fmla="*/ 2 w 6"/>
                <a:gd name="T5" fmla="*/ 5 h 6"/>
                <a:gd name="T6" fmla="*/ 0 w 6"/>
                <a:gd name="T7" fmla="*/ 4 h 6"/>
                <a:gd name="T8" fmla="*/ 0 w 6"/>
                <a:gd name="T9" fmla="*/ 2 h 6"/>
                <a:gd name="T10" fmla="*/ 2 w 6"/>
                <a:gd name="T11" fmla="*/ 1 h 6"/>
                <a:gd name="T12" fmla="*/ 9 w 6"/>
                <a:gd name="T13" fmla="*/ 0 h 6"/>
                <a:gd name="T14" fmla="*/ 13 w 6"/>
                <a:gd name="T15" fmla="*/ 1 h 6"/>
                <a:gd name="T16" fmla="*/ 13 w 6"/>
                <a:gd name="T17" fmla="*/ 2 h 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
                <a:gd name="T28" fmla="*/ 0 h 6"/>
                <a:gd name="T29" fmla="*/ 6 w 6"/>
                <a:gd name="T30" fmla="*/ 6 h 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 h="6">
                  <a:moveTo>
                    <a:pt x="5" y="2"/>
                  </a:moveTo>
                  <a:lnTo>
                    <a:pt x="3" y="4"/>
                  </a:lnTo>
                  <a:lnTo>
                    <a:pt x="2" y="5"/>
                  </a:lnTo>
                  <a:lnTo>
                    <a:pt x="0" y="4"/>
                  </a:lnTo>
                  <a:lnTo>
                    <a:pt x="0" y="2"/>
                  </a:lnTo>
                  <a:lnTo>
                    <a:pt x="2" y="1"/>
                  </a:lnTo>
                  <a:lnTo>
                    <a:pt x="3" y="0"/>
                  </a:lnTo>
                  <a:lnTo>
                    <a:pt x="5" y="1"/>
                  </a:lnTo>
                  <a:lnTo>
                    <a:pt x="5" y="2"/>
                  </a:lnTo>
                </a:path>
              </a:pathLst>
            </a:custGeom>
            <a:noFill/>
            <a:ln w="12700" cap="rnd" cmpd="sng">
              <a:solidFill>
                <a:srgbClr val="FFFFFF"/>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en-US" sz="1477" dirty="0"/>
            </a:p>
          </p:txBody>
        </p:sp>
        <p:sp>
          <p:nvSpPr>
            <p:cNvPr id="42118" name="Freeform 117"/>
            <p:cNvSpPr>
              <a:spLocks/>
            </p:cNvSpPr>
            <p:nvPr/>
          </p:nvSpPr>
          <p:spPr bwMode="auto">
            <a:xfrm>
              <a:off x="677" y="3179"/>
              <a:ext cx="6" cy="7"/>
            </a:xfrm>
            <a:custGeom>
              <a:avLst/>
              <a:gdLst>
                <a:gd name="T0" fmla="*/ 5 w 6"/>
                <a:gd name="T1" fmla="*/ 4 h 7"/>
                <a:gd name="T2" fmla="*/ 4 w 6"/>
                <a:gd name="T3" fmla="*/ 6 h 7"/>
                <a:gd name="T4" fmla="*/ 1 w 6"/>
                <a:gd name="T5" fmla="*/ 6 h 7"/>
                <a:gd name="T6" fmla="*/ 0 w 6"/>
                <a:gd name="T7" fmla="*/ 6 h 7"/>
                <a:gd name="T8" fmla="*/ 0 w 6"/>
                <a:gd name="T9" fmla="*/ 4 h 7"/>
                <a:gd name="T10" fmla="*/ 0 w 6"/>
                <a:gd name="T11" fmla="*/ 1 h 7"/>
                <a:gd name="T12" fmla="*/ 3 w 6"/>
                <a:gd name="T13" fmla="*/ 0 h 7"/>
                <a:gd name="T14" fmla="*/ 4 w 6"/>
                <a:gd name="T15" fmla="*/ 1 h 7"/>
                <a:gd name="T16" fmla="*/ 5 w 6"/>
                <a:gd name="T17" fmla="*/ 4 h 7"/>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
                <a:gd name="T28" fmla="*/ 0 h 7"/>
                <a:gd name="T29" fmla="*/ 6 w 6"/>
                <a:gd name="T30" fmla="*/ 7 h 7"/>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 h="7">
                  <a:moveTo>
                    <a:pt x="5" y="4"/>
                  </a:moveTo>
                  <a:lnTo>
                    <a:pt x="4" y="6"/>
                  </a:lnTo>
                  <a:lnTo>
                    <a:pt x="1" y="6"/>
                  </a:lnTo>
                  <a:lnTo>
                    <a:pt x="0" y="6"/>
                  </a:lnTo>
                  <a:lnTo>
                    <a:pt x="0" y="4"/>
                  </a:lnTo>
                  <a:lnTo>
                    <a:pt x="0" y="1"/>
                  </a:lnTo>
                  <a:lnTo>
                    <a:pt x="3" y="0"/>
                  </a:lnTo>
                  <a:lnTo>
                    <a:pt x="4" y="1"/>
                  </a:lnTo>
                  <a:lnTo>
                    <a:pt x="5" y="4"/>
                  </a:lnTo>
                </a:path>
              </a:pathLst>
            </a:custGeom>
            <a:solidFill>
              <a:srgbClr val="000000"/>
            </a:solidFill>
            <a:ln w="12700" cap="rnd" cmpd="sng">
              <a:solidFill>
                <a:srgbClr val="FFFFFF"/>
              </a:solidFill>
              <a:prstDash val="solid"/>
              <a:round/>
              <a:headEnd type="none" w="med" len="med"/>
              <a:tailEnd type="none" w="med" len="med"/>
            </a:ln>
          </p:spPr>
          <p:txBody>
            <a:bodyPr/>
            <a:lstStyle/>
            <a:p>
              <a:endParaRPr lang="en-US" sz="1477" dirty="0"/>
            </a:p>
          </p:txBody>
        </p:sp>
        <p:sp>
          <p:nvSpPr>
            <p:cNvPr id="42119" name="Freeform 118"/>
            <p:cNvSpPr>
              <a:spLocks/>
            </p:cNvSpPr>
            <p:nvPr/>
          </p:nvSpPr>
          <p:spPr bwMode="auto">
            <a:xfrm>
              <a:off x="677" y="3179"/>
              <a:ext cx="6" cy="7"/>
            </a:xfrm>
            <a:custGeom>
              <a:avLst/>
              <a:gdLst>
                <a:gd name="T0" fmla="*/ 5 w 6"/>
                <a:gd name="T1" fmla="*/ 4 h 7"/>
                <a:gd name="T2" fmla="*/ 4 w 6"/>
                <a:gd name="T3" fmla="*/ 6 h 7"/>
                <a:gd name="T4" fmla="*/ 1 w 6"/>
                <a:gd name="T5" fmla="*/ 6 h 7"/>
                <a:gd name="T6" fmla="*/ 0 w 6"/>
                <a:gd name="T7" fmla="*/ 6 h 7"/>
                <a:gd name="T8" fmla="*/ 0 w 6"/>
                <a:gd name="T9" fmla="*/ 4 h 7"/>
                <a:gd name="T10" fmla="*/ 0 w 6"/>
                <a:gd name="T11" fmla="*/ 1 h 7"/>
                <a:gd name="T12" fmla="*/ 3 w 6"/>
                <a:gd name="T13" fmla="*/ 0 h 7"/>
                <a:gd name="T14" fmla="*/ 4 w 6"/>
                <a:gd name="T15" fmla="*/ 1 h 7"/>
                <a:gd name="T16" fmla="*/ 5 w 6"/>
                <a:gd name="T17" fmla="*/ 4 h 7"/>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
                <a:gd name="T28" fmla="*/ 0 h 7"/>
                <a:gd name="T29" fmla="*/ 6 w 6"/>
                <a:gd name="T30" fmla="*/ 7 h 7"/>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 h="7">
                  <a:moveTo>
                    <a:pt x="5" y="4"/>
                  </a:moveTo>
                  <a:lnTo>
                    <a:pt x="4" y="6"/>
                  </a:lnTo>
                  <a:lnTo>
                    <a:pt x="1" y="6"/>
                  </a:lnTo>
                  <a:lnTo>
                    <a:pt x="0" y="6"/>
                  </a:lnTo>
                  <a:lnTo>
                    <a:pt x="0" y="4"/>
                  </a:lnTo>
                  <a:lnTo>
                    <a:pt x="0" y="1"/>
                  </a:lnTo>
                  <a:lnTo>
                    <a:pt x="3" y="0"/>
                  </a:lnTo>
                  <a:lnTo>
                    <a:pt x="4" y="1"/>
                  </a:lnTo>
                  <a:lnTo>
                    <a:pt x="5" y="4"/>
                  </a:lnTo>
                </a:path>
              </a:pathLst>
            </a:custGeom>
            <a:noFill/>
            <a:ln w="12700" cap="rnd" cmpd="sng">
              <a:solidFill>
                <a:srgbClr val="FFFFFF"/>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en-US" sz="1477" dirty="0"/>
            </a:p>
          </p:txBody>
        </p:sp>
        <p:sp>
          <p:nvSpPr>
            <p:cNvPr id="42120" name="Freeform 119"/>
            <p:cNvSpPr>
              <a:spLocks/>
            </p:cNvSpPr>
            <p:nvPr/>
          </p:nvSpPr>
          <p:spPr bwMode="auto">
            <a:xfrm>
              <a:off x="786" y="3220"/>
              <a:ext cx="6" cy="8"/>
            </a:xfrm>
            <a:custGeom>
              <a:avLst/>
              <a:gdLst>
                <a:gd name="T0" fmla="*/ 5 w 6"/>
                <a:gd name="T1" fmla="*/ 3 h 8"/>
                <a:gd name="T2" fmla="*/ 4 w 6"/>
                <a:gd name="T3" fmla="*/ 6 h 8"/>
                <a:gd name="T4" fmla="*/ 1 w 6"/>
                <a:gd name="T5" fmla="*/ 7 h 8"/>
                <a:gd name="T6" fmla="*/ 1 w 6"/>
                <a:gd name="T7" fmla="*/ 6 h 8"/>
                <a:gd name="T8" fmla="*/ 0 w 6"/>
                <a:gd name="T9" fmla="*/ 3 h 8"/>
                <a:gd name="T10" fmla="*/ 1 w 6"/>
                <a:gd name="T11" fmla="*/ 1 h 8"/>
                <a:gd name="T12" fmla="*/ 4 w 6"/>
                <a:gd name="T13" fmla="*/ 0 h 8"/>
                <a:gd name="T14" fmla="*/ 4 w 6"/>
                <a:gd name="T15" fmla="*/ 1 h 8"/>
                <a:gd name="T16" fmla="*/ 5 w 6"/>
                <a:gd name="T17" fmla="*/ 3 h 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
                <a:gd name="T28" fmla="*/ 0 h 8"/>
                <a:gd name="T29" fmla="*/ 6 w 6"/>
                <a:gd name="T30" fmla="*/ 8 h 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 h="8">
                  <a:moveTo>
                    <a:pt x="5" y="3"/>
                  </a:moveTo>
                  <a:lnTo>
                    <a:pt x="4" y="6"/>
                  </a:lnTo>
                  <a:lnTo>
                    <a:pt x="1" y="7"/>
                  </a:lnTo>
                  <a:lnTo>
                    <a:pt x="1" y="6"/>
                  </a:lnTo>
                  <a:lnTo>
                    <a:pt x="0" y="3"/>
                  </a:lnTo>
                  <a:lnTo>
                    <a:pt x="1" y="1"/>
                  </a:lnTo>
                  <a:lnTo>
                    <a:pt x="4" y="0"/>
                  </a:lnTo>
                  <a:lnTo>
                    <a:pt x="4" y="1"/>
                  </a:lnTo>
                  <a:lnTo>
                    <a:pt x="5" y="3"/>
                  </a:lnTo>
                </a:path>
              </a:pathLst>
            </a:custGeom>
            <a:solidFill>
              <a:srgbClr val="000000"/>
            </a:solidFill>
            <a:ln w="12700" cap="rnd" cmpd="sng">
              <a:solidFill>
                <a:srgbClr val="FFFFFF"/>
              </a:solidFill>
              <a:prstDash val="solid"/>
              <a:round/>
              <a:headEnd type="none" w="med" len="med"/>
              <a:tailEnd type="none" w="med" len="med"/>
            </a:ln>
          </p:spPr>
          <p:txBody>
            <a:bodyPr/>
            <a:lstStyle/>
            <a:p>
              <a:endParaRPr lang="en-US" sz="1477" dirty="0"/>
            </a:p>
          </p:txBody>
        </p:sp>
        <p:sp>
          <p:nvSpPr>
            <p:cNvPr id="42121" name="Freeform 120"/>
            <p:cNvSpPr>
              <a:spLocks/>
            </p:cNvSpPr>
            <p:nvPr/>
          </p:nvSpPr>
          <p:spPr bwMode="auto">
            <a:xfrm>
              <a:off x="786" y="3220"/>
              <a:ext cx="6" cy="8"/>
            </a:xfrm>
            <a:custGeom>
              <a:avLst/>
              <a:gdLst>
                <a:gd name="T0" fmla="*/ 5 w 6"/>
                <a:gd name="T1" fmla="*/ 3 h 8"/>
                <a:gd name="T2" fmla="*/ 4 w 6"/>
                <a:gd name="T3" fmla="*/ 6 h 8"/>
                <a:gd name="T4" fmla="*/ 1 w 6"/>
                <a:gd name="T5" fmla="*/ 7 h 8"/>
                <a:gd name="T6" fmla="*/ 1 w 6"/>
                <a:gd name="T7" fmla="*/ 6 h 8"/>
                <a:gd name="T8" fmla="*/ 0 w 6"/>
                <a:gd name="T9" fmla="*/ 3 h 8"/>
                <a:gd name="T10" fmla="*/ 1 w 6"/>
                <a:gd name="T11" fmla="*/ 1 h 8"/>
                <a:gd name="T12" fmla="*/ 4 w 6"/>
                <a:gd name="T13" fmla="*/ 0 h 8"/>
                <a:gd name="T14" fmla="*/ 4 w 6"/>
                <a:gd name="T15" fmla="*/ 1 h 8"/>
                <a:gd name="T16" fmla="*/ 5 w 6"/>
                <a:gd name="T17" fmla="*/ 3 h 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
                <a:gd name="T28" fmla="*/ 0 h 8"/>
                <a:gd name="T29" fmla="*/ 6 w 6"/>
                <a:gd name="T30" fmla="*/ 8 h 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 h="8">
                  <a:moveTo>
                    <a:pt x="5" y="3"/>
                  </a:moveTo>
                  <a:lnTo>
                    <a:pt x="4" y="6"/>
                  </a:lnTo>
                  <a:lnTo>
                    <a:pt x="1" y="7"/>
                  </a:lnTo>
                  <a:lnTo>
                    <a:pt x="1" y="6"/>
                  </a:lnTo>
                  <a:lnTo>
                    <a:pt x="0" y="3"/>
                  </a:lnTo>
                  <a:lnTo>
                    <a:pt x="1" y="1"/>
                  </a:lnTo>
                  <a:lnTo>
                    <a:pt x="4" y="0"/>
                  </a:lnTo>
                  <a:lnTo>
                    <a:pt x="4" y="1"/>
                  </a:lnTo>
                  <a:lnTo>
                    <a:pt x="5" y="3"/>
                  </a:lnTo>
                </a:path>
              </a:pathLst>
            </a:custGeom>
            <a:noFill/>
            <a:ln w="12700" cap="rnd" cmpd="sng">
              <a:solidFill>
                <a:srgbClr val="FFFFFF"/>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en-US" sz="1477" dirty="0"/>
            </a:p>
          </p:txBody>
        </p:sp>
        <p:sp>
          <p:nvSpPr>
            <p:cNvPr id="42122" name="Freeform 121"/>
            <p:cNvSpPr>
              <a:spLocks/>
            </p:cNvSpPr>
            <p:nvPr/>
          </p:nvSpPr>
          <p:spPr bwMode="auto">
            <a:xfrm>
              <a:off x="776" y="3210"/>
              <a:ext cx="7" cy="6"/>
            </a:xfrm>
            <a:custGeom>
              <a:avLst/>
              <a:gdLst>
                <a:gd name="T0" fmla="*/ 13 w 6"/>
                <a:gd name="T1" fmla="*/ 3 h 6"/>
                <a:gd name="T2" fmla="*/ 11 w 6"/>
                <a:gd name="T3" fmla="*/ 4 h 6"/>
                <a:gd name="T4" fmla="*/ 1 w 6"/>
                <a:gd name="T5" fmla="*/ 5 h 6"/>
                <a:gd name="T6" fmla="*/ 0 w 6"/>
                <a:gd name="T7" fmla="*/ 3 h 6"/>
                <a:gd name="T8" fmla="*/ 0 w 6"/>
                <a:gd name="T9" fmla="*/ 2 h 6"/>
                <a:gd name="T10" fmla="*/ 1 w 6"/>
                <a:gd name="T11" fmla="*/ 0 h 6"/>
                <a:gd name="T12" fmla="*/ 11 w 6"/>
                <a:gd name="T13" fmla="*/ 1 h 6"/>
                <a:gd name="T14" fmla="*/ 13 w 6"/>
                <a:gd name="T15" fmla="*/ 3 h 6"/>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6"/>
                <a:gd name="T26" fmla="*/ 6 w 6"/>
                <a:gd name="T27" fmla="*/ 6 h 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6">
                  <a:moveTo>
                    <a:pt x="5" y="3"/>
                  </a:moveTo>
                  <a:lnTo>
                    <a:pt x="4" y="4"/>
                  </a:lnTo>
                  <a:lnTo>
                    <a:pt x="1" y="5"/>
                  </a:lnTo>
                  <a:lnTo>
                    <a:pt x="0" y="3"/>
                  </a:lnTo>
                  <a:lnTo>
                    <a:pt x="0" y="2"/>
                  </a:lnTo>
                  <a:lnTo>
                    <a:pt x="1" y="0"/>
                  </a:lnTo>
                  <a:lnTo>
                    <a:pt x="4" y="1"/>
                  </a:lnTo>
                  <a:lnTo>
                    <a:pt x="5" y="3"/>
                  </a:lnTo>
                </a:path>
              </a:pathLst>
            </a:custGeom>
            <a:solidFill>
              <a:srgbClr val="000000"/>
            </a:solidFill>
            <a:ln w="12700" cap="rnd" cmpd="sng">
              <a:solidFill>
                <a:srgbClr val="FFFFFF"/>
              </a:solidFill>
              <a:prstDash val="solid"/>
              <a:round/>
              <a:headEnd type="none" w="med" len="med"/>
              <a:tailEnd type="none" w="med" len="med"/>
            </a:ln>
          </p:spPr>
          <p:txBody>
            <a:bodyPr/>
            <a:lstStyle/>
            <a:p>
              <a:endParaRPr lang="en-US" sz="1477" dirty="0"/>
            </a:p>
          </p:txBody>
        </p:sp>
        <p:sp>
          <p:nvSpPr>
            <p:cNvPr id="42123" name="Freeform 122"/>
            <p:cNvSpPr>
              <a:spLocks/>
            </p:cNvSpPr>
            <p:nvPr/>
          </p:nvSpPr>
          <p:spPr bwMode="auto">
            <a:xfrm>
              <a:off x="776" y="3210"/>
              <a:ext cx="7" cy="6"/>
            </a:xfrm>
            <a:custGeom>
              <a:avLst/>
              <a:gdLst>
                <a:gd name="T0" fmla="*/ 13 w 6"/>
                <a:gd name="T1" fmla="*/ 3 h 6"/>
                <a:gd name="T2" fmla="*/ 11 w 6"/>
                <a:gd name="T3" fmla="*/ 4 h 6"/>
                <a:gd name="T4" fmla="*/ 1 w 6"/>
                <a:gd name="T5" fmla="*/ 5 h 6"/>
                <a:gd name="T6" fmla="*/ 0 w 6"/>
                <a:gd name="T7" fmla="*/ 3 h 6"/>
                <a:gd name="T8" fmla="*/ 0 w 6"/>
                <a:gd name="T9" fmla="*/ 2 h 6"/>
                <a:gd name="T10" fmla="*/ 1 w 6"/>
                <a:gd name="T11" fmla="*/ 0 h 6"/>
                <a:gd name="T12" fmla="*/ 11 w 6"/>
                <a:gd name="T13" fmla="*/ 1 h 6"/>
                <a:gd name="T14" fmla="*/ 13 w 6"/>
                <a:gd name="T15" fmla="*/ 3 h 6"/>
                <a:gd name="T16" fmla="*/ 0 60000 65536"/>
                <a:gd name="T17" fmla="*/ 0 60000 65536"/>
                <a:gd name="T18" fmla="*/ 0 60000 65536"/>
                <a:gd name="T19" fmla="*/ 0 60000 65536"/>
                <a:gd name="T20" fmla="*/ 0 60000 65536"/>
                <a:gd name="T21" fmla="*/ 0 60000 65536"/>
                <a:gd name="T22" fmla="*/ 0 60000 65536"/>
                <a:gd name="T23" fmla="*/ 0 60000 65536"/>
                <a:gd name="T24" fmla="*/ 0 w 6"/>
                <a:gd name="T25" fmla="*/ 0 h 6"/>
                <a:gd name="T26" fmla="*/ 6 w 6"/>
                <a:gd name="T27" fmla="*/ 6 h 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6" h="6">
                  <a:moveTo>
                    <a:pt x="5" y="3"/>
                  </a:moveTo>
                  <a:lnTo>
                    <a:pt x="4" y="4"/>
                  </a:lnTo>
                  <a:lnTo>
                    <a:pt x="1" y="5"/>
                  </a:lnTo>
                  <a:lnTo>
                    <a:pt x="0" y="3"/>
                  </a:lnTo>
                  <a:lnTo>
                    <a:pt x="0" y="2"/>
                  </a:lnTo>
                  <a:lnTo>
                    <a:pt x="1" y="0"/>
                  </a:lnTo>
                  <a:lnTo>
                    <a:pt x="4" y="1"/>
                  </a:lnTo>
                  <a:lnTo>
                    <a:pt x="5" y="3"/>
                  </a:lnTo>
                </a:path>
              </a:pathLst>
            </a:custGeom>
            <a:noFill/>
            <a:ln w="12700" cap="rnd" cmpd="sng">
              <a:solidFill>
                <a:srgbClr val="FFFFFF"/>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en-US" sz="1477" dirty="0"/>
            </a:p>
          </p:txBody>
        </p:sp>
        <p:sp>
          <p:nvSpPr>
            <p:cNvPr id="42124" name="Freeform 123"/>
            <p:cNvSpPr>
              <a:spLocks/>
            </p:cNvSpPr>
            <p:nvPr/>
          </p:nvSpPr>
          <p:spPr bwMode="auto">
            <a:xfrm>
              <a:off x="772" y="3193"/>
              <a:ext cx="5" cy="8"/>
            </a:xfrm>
            <a:custGeom>
              <a:avLst/>
              <a:gdLst>
                <a:gd name="T0" fmla="*/ 4 w 5"/>
                <a:gd name="T1" fmla="*/ 4 h 8"/>
                <a:gd name="T2" fmla="*/ 4 w 5"/>
                <a:gd name="T3" fmla="*/ 5 h 8"/>
                <a:gd name="T4" fmla="*/ 3 w 5"/>
                <a:gd name="T5" fmla="*/ 7 h 8"/>
                <a:gd name="T6" fmla="*/ 2 w 5"/>
                <a:gd name="T7" fmla="*/ 6 h 8"/>
                <a:gd name="T8" fmla="*/ 1 w 5"/>
                <a:gd name="T9" fmla="*/ 4 h 8"/>
                <a:gd name="T10" fmla="*/ 0 w 5"/>
                <a:gd name="T11" fmla="*/ 3 h 8"/>
                <a:gd name="T12" fmla="*/ 0 w 5"/>
                <a:gd name="T13" fmla="*/ 1 h 8"/>
                <a:gd name="T14" fmla="*/ 1 w 5"/>
                <a:gd name="T15" fmla="*/ 0 h 8"/>
                <a:gd name="T16" fmla="*/ 3 w 5"/>
                <a:gd name="T17" fmla="*/ 2 h 8"/>
                <a:gd name="T18" fmla="*/ 4 w 5"/>
                <a:gd name="T19" fmla="*/ 4 h 8"/>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5"/>
                <a:gd name="T31" fmla="*/ 0 h 8"/>
                <a:gd name="T32" fmla="*/ 5 w 5"/>
                <a:gd name="T33" fmla="*/ 8 h 8"/>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5" h="8">
                  <a:moveTo>
                    <a:pt x="4" y="4"/>
                  </a:moveTo>
                  <a:lnTo>
                    <a:pt x="4" y="5"/>
                  </a:lnTo>
                  <a:lnTo>
                    <a:pt x="3" y="7"/>
                  </a:lnTo>
                  <a:lnTo>
                    <a:pt x="2" y="6"/>
                  </a:lnTo>
                  <a:lnTo>
                    <a:pt x="1" y="4"/>
                  </a:lnTo>
                  <a:lnTo>
                    <a:pt x="0" y="3"/>
                  </a:lnTo>
                  <a:lnTo>
                    <a:pt x="0" y="1"/>
                  </a:lnTo>
                  <a:lnTo>
                    <a:pt x="1" y="0"/>
                  </a:lnTo>
                  <a:lnTo>
                    <a:pt x="3" y="2"/>
                  </a:lnTo>
                  <a:lnTo>
                    <a:pt x="4" y="4"/>
                  </a:lnTo>
                </a:path>
              </a:pathLst>
            </a:custGeom>
            <a:solidFill>
              <a:srgbClr val="000000"/>
            </a:solidFill>
            <a:ln w="12700" cap="rnd" cmpd="sng">
              <a:solidFill>
                <a:srgbClr val="FFFFFF"/>
              </a:solidFill>
              <a:prstDash val="solid"/>
              <a:round/>
              <a:headEnd type="none" w="med" len="med"/>
              <a:tailEnd type="none" w="med" len="med"/>
            </a:ln>
          </p:spPr>
          <p:txBody>
            <a:bodyPr/>
            <a:lstStyle/>
            <a:p>
              <a:endParaRPr lang="en-US" sz="1477" dirty="0"/>
            </a:p>
          </p:txBody>
        </p:sp>
        <p:sp>
          <p:nvSpPr>
            <p:cNvPr id="42125" name="Freeform 124"/>
            <p:cNvSpPr>
              <a:spLocks/>
            </p:cNvSpPr>
            <p:nvPr/>
          </p:nvSpPr>
          <p:spPr bwMode="auto">
            <a:xfrm>
              <a:off x="772" y="3193"/>
              <a:ext cx="5" cy="8"/>
            </a:xfrm>
            <a:custGeom>
              <a:avLst/>
              <a:gdLst>
                <a:gd name="T0" fmla="*/ 4 w 5"/>
                <a:gd name="T1" fmla="*/ 4 h 8"/>
                <a:gd name="T2" fmla="*/ 4 w 5"/>
                <a:gd name="T3" fmla="*/ 5 h 8"/>
                <a:gd name="T4" fmla="*/ 3 w 5"/>
                <a:gd name="T5" fmla="*/ 7 h 8"/>
                <a:gd name="T6" fmla="*/ 2 w 5"/>
                <a:gd name="T7" fmla="*/ 6 h 8"/>
                <a:gd name="T8" fmla="*/ 1 w 5"/>
                <a:gd name="T9" fmla="*/ 4 h 8"/>
                <a:gd name="T10" fmla="*/ 0 w 5"/>
                <a:gd name="T11" fmla="*/ 3 h 8"/>
                <a:gd name="T12" fmla="*/ 0 w 5"/>
                <a:gd name="T13" fmla="*/ 1 h 8"/>
                <a:gd name="T14" fmla="*/ 1 w 5"/>
                <a:gd name="T15" fmla="*/ 0 h 8"/>
                <a:gd name="T16" fmla="*/ 3 w 5"/>
                <a:gd name="T17" fmla="*/ 2 h 8"/>
                <a:gd name="T18" fmla="*/ 4 w 5"/>
                <a:gd name="T19" fmla="*/ 4 h 8"/>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5"/>
                <a:gd name="T31" fmla="*/ 0 h 8"/>
                <a:gd name="T32" fmla="*/ 5 w 5"/>
                <a:gd name="T33" fmla="*/ 8 h 8"/>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5" h="8">
                  <a:moveTo>
                    <a:pt x="4" y="4"/>
                  </a:moveTo>
                  <a:lnTo>
                    <a:pt x="4" y="5"/>
                  </a:lnTo>
                  <a:lnTo>
                    <a:pt x="3" y="7"/>
                  </a:lnTo>
                  <a:lnTo>
                    <a:pt x="2" y="6"/>
                  </a:lnTo>
                  <a:lnTo>
                    <a:pt x="1" y="4"/>
                  </a:lnTo>
                  <a:lnTo>
                    <a:pt x="0" y="3"/>
                  </a:lnTo>
                  <a:lnTo>
                    <a:pt x="0" y="1"/>
                  </a:lnTo>
                  <a:lnTo>
                    <a:pt x="1" y="0"/>
                  </a:lnTo>
                  <a:lnTo>
                    <a:pt x="3" y="2"/>
                  </a:lnTo>
                  <a:lnTo>
                    <a:pt x="4" y="4"/>
                  </a:lnTo>
                </a:path>
              </a:pathLst>
            </a:custGeom>
            <a:noFill/>
            <a:ln w="12700" cap="rnd" cmpd="sng">
              <a:solidFill>
                <a:srgbClr val="FFFFFF"/>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en-US" sz="1477" dirty="0"/>
            </a:p>
          </p:txBody>
        </p:sp>
        <p:sp>
          <p:nvSpPr>
            <p:cNvPr id="42126" name="Freeform 125"/>
            <p:cNvSpPr>
              <a:spLocks/>
            </p:cNvSpPr>
            <p:nvPr/>
          </p:nvSpPr>
          <p:spPr bwMode="auto">
            <a:xfrm>
              <a:off x="776" y="3177"/>
              <a:ext cx="8" cy="7"/>
            </a:xfrm>
            <a:custGeom>
              <a:avLst/>
              <a:gdLst>
                <a:gd name="T0" fmla="*/ 13 w 7"/>
                <a:gd name="T1" fmla="*/ 3 h 7"/>
                <a:gd name="T2" fmla="*/ 11 w 7"/>
                <a:gd name="T3" fmla="*/ 4 h 7"/>
                <a:gd name="T4" fmla="*/ 3 w 7"/>
                <a:gd name="T5" fmla="*/ 6 h 7"/>
                <a:gd name="T6" fmla="*/ 1 w 7"/>
                <a:gd name="T7" fmla="*/ 6 h 7"/>
                <a:gd name="T8" fmla="*/ 0 w 7"/>
                <a:gd name="T9" fmla="*/ 3 h 7"/>
                <a:gd name="T10" fmla="*/ 1 w 7"/>
                <a:gd name="T11" fmla="*/ 2 h 7"/>
                <a:gd name="T12" fmla="*/ 2 w 7"/>
                <a:gd name="T13" fmla="*/ 0 h 7"/>
                <a:gd name="T14" fmla="*/ 11 w 7"/>
                <a:gd name="T15" fmla="*/ 0 h 7"/>
                <a:gd name="T16" fmla="*/ 13 w 7"/>
                <a:gd name="T17" fmla="*/ 1 h 7"/>
                <a:gd name="T18" fmla="*/ 13 w 7"/>
                <a:gd name="T19" fmla="*/ 3 h 7"/>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7"/>
                <a:gd name="T31" fmla="*/ 0 h 7"/>
                <a:gd name="T32" fmla="*/ 7 w 7"/>
                <a:gd name="T33" fmla="*/ 7 h 7"/>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7" h="7">
                  <a:moveTo>
                    <a:pt x="6" y="3"/>
                  </a:moveTo>
                  <a:lnTo>
                    <a:pt x="5" y="4"/>
                  </a:lnTo>
                  <a:lnTo>
                    <a:pt x="3" y="6"/>
                  </a:lnTo>
                  <a:lnTo>
                    <a:pt x="1" y="6"/>
                  </a:lnTo>
                  <a:lnTo>
                    <a:pt x="0" y="3"/>
                  </a:lnTo>
                  <a:lnTo>
                    <a:pt x="1" y="2"/>
                  </a:lnTo>
                  <a:lnTo>
                    <a:pt x="2" y="0"/>
                  </a:lnTo>
                  <a:lnTo>
                    <a:pt x="5" y="0"/>
                  </a:lnTo>
                  <a:lnTo>
                    <a:pt x="6" y="1"/>
                  </a:lnTo>
                  <a:lnTo>
                    <a:pt x="6" y="3"/>
                  </a:lnTo>
                </a:path>
              </a:pathLst>
            </a:custGeom>
            <a:solidFill>
              <a:srgbClr val="000000"/>
            </a:solidFill>
            <a:ln w="12700" cap="rnd" cmpd="sng">
              <a:solidFill>
                <a:srgbClr val="FFFFFF"/>
              </a:solidFill>
              <a:prstDash val="solid"/>
              <a:round/>
              <a:headEnd type="none" w="med" len="med"/>
              <a:tailEnd type="none" w="med" len="med"/>
            </a:ln>
          </p:spPr>
          <p:txBody>
            <a:bodyPr/>
            <a:lstStyle/>
            <a:p>
              <a:endParaRPr lang="en-US" sz="1477" dirty="0"/>
            </a:p>
          </p:txBody>
        </p:sp>
        <p:sp>
          <p:nvSpPr>
            <p:cNvPr id="42127" name="Freeform 126"/>
            <p:cNvSpPr>
              <a:spLocks/>
            </p:cNvSpPr>
            <p:nvPr/>
          </p:nvSpPr>
          <p:spPr bwMode="auto">
            <a:xfrm>
              <a:off x="776" y="3177"/>
              <a:ext cx="8" cy="7"/>
            </a:xfrm>
            <a:custGeom>
              <a:avLst/>
              <a:gdLst>
                <a:gd name="T0" fmla="*/ 13 w 7"/>
                <a:gd name="T1" fmla="*/ 3 h 7"/>
                <a:gd name="T2" fmla="*/ 11 w 7"/>
                <a:gd name="T3" fmla="*/ 4 h 7"/>
                <a:gd name="T4" fmla="*/ 3 w 7"/>
                <a:gd name="T5" fmla="*/ 6 h 7"/>
                <a:gd name="T6" fmla="*/ 1 w 7"/>
                <a:gd name="T7" fmla="*/ 6 h 7"/>
                <a:gd name="T8" fmla="*/ 0 w 7"/>
                <a:gd name="T9" fmla="*/ 3 h 7"/>
                <a:gd name="T10" fmla="*/ 1 w 7"/>
                <a:gd name="T11" fmla="*/ 2 h 7"/>
                <a:gd name="T12" fmla="*/ 2 w 7"/>
                <a:gd name="T13" fmla="*/ 0 h 7"/>
                <a:gd name="T14" fmla="*/ 11 w 7"/>
                <a:gd name="T15" fmla="*/ 0 h 7"/>
                <a:gd name="T16" fmla="*/ 13 w 7"/>
                <a:gd name="T17" fmla="*/ 1 h 7"/>
                <a:gd name="T18" fmla="*/ 13 w 7"/>
                <a:gd name="T19" fmla="*/ 3 h 7"/>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7"/>
                <a:gd name="T31" fmla="*/ 0 h 7"/>
                <a:gd name="T32" fmla="*/ 7 w 7"/>
                <a:gd name="T33" fmla="*/ 7 h 7"/>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7" h="7">
                  <a:moveTo>
                    <a:pt x="6" y="3"/>
                  </a:moveTo>
                  <a:lnTo>
                    <a:pt x="5" y="4"/>
                  </a:lnTo>
                  <a:lnTo>
                    <a:pt x="3" y="6"/>
                  </a:lnTo>
                  <a:lnTo>
                    <a:pt x="1" y="6"/>
                  </a:lnTo>
                  <a:lnTo>
                    <a:pt x="0" y="3"/>
                  </a:lnTo>
                  <a:lnTo>
                    <a:pt x="1" y="2"/>
                  </a:lnTo>
                  <a:lnTo>
                    <a:pt x="2" y="0"/>
                  </a:lnTo>
                  <a:lnTo>
                    <a:pt x="5" y="0"/>
                  </a:lnTo>
                  <a:lnTo>
                    <a:pt x="6" y="1"/>
                  </a:lnTo>
                  <a:lnTo>
                    <a:pt x="6" y="3"/>
                  </a:lnTo>
                </a:path>
              </a:pathLst>
            </a:custGeom>
            <a:noFill/>
            <a:ln w="12700" cap="rnd" cmpd="sng">
              <a:solidFill>
                <a:srgbClr val="FFFFFF"/>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en-US" sz="1477" dirty="0"/>
            </a:p>
          </p:txBody>
        </p:sp>
        <p:sp>
          <p:nvSpPr>
            <p:cNvPr id="42128" name="Freeform 127"/>
            <p:cNvSpPr>
              <a:spLocks/>
            </p:cNvSpPr>
            <p:nvPr/>
          </p:nvSpPr>
          <p:spPr bwMode="auto">
            <a:xfrm>
              <a:off x="785" y="3162"/>
              <a:ext cx="7" cy="8"/>
            </a:xfrm>
            <a:custGeom>
              <a:avLst/>
              <a:gdLst>
                <a:gd name="T0" fmla="*/ 6 w 7"/>
                <a:gd name="T1" fmla="*/ 4 h 8"/>
                <a:gd name="T2" fmla="*/ 6 w 7"/>
                <a:gd name="T3" fmla="*/ 5 h 8"/>
                <a:gd name="T4" fmla="*/ 5 w 7"/>
                <a:gd name="T5" fmla="*/ 7 h 8"/>
                <a:gd name="T6" fmla="*/ 2 w 7"/>
                <a:gd name="T7" fmla="*/ 6 h 8"/>
                <a:gd name="T8" fmla="*/ 0 w 7"/>
                <a:gd name="T9" fmla="*/ 5 h 8"/>
                <a:gd name="T10" fmla="*/ 0 w 7"/>
                <a:gd name="T11" fmla="*/ 3 h 8"/>
                <a:gd name="T12" fmla="*/ 0 w 7"/>
                <a:gd name="T13" fmla="*/ 1 h 8"/>
                <a:gd name="T14" fmla="*/ 2 w 7"/>
                <a:gd name="T15" fmla="*/ 0 h 8"/>
                <a:gd name="T16" fmla="*/ 5 w 7"/>
                <a:gd name="T17" fmla="*/ 2 h 8"/>
                <a:gd name="T18" fmla="*/ 6 w 7"/>
                <a:gd name="T19" fmla="*/ 4 h 8"/>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7"/>
                <a:gd name="T31" fmla="*/ 0 h 8"/>
                <a:gd name="T32" fmla="*/ 7 w 7"/>
                <a:gd name="T33" fmla="*/ 8 h 8"/>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7" h="8">
                  <a:moveTo>
                    <a:pt x="6" y="4"/>
                  </a:moveTo>
                  <a:lnTo>
                    <a:pt x="6" y="5"/>
                  </a:lnTo>
                  <a:lnTo>
                    <a:pt x="5" y="7"/>
                  </a:lnTo>
                  <a:lnTo>
                    <a:pt x="2" y="6"/>
                  </a:lnTo>
                  <a:lnTo>
                    <a:pt x="0" y="5"/>
                  </a:lnTo>
                  <a:lnTo>
                    <a:pt x="0" y="3"/>
                  </a:lnTo>
                  <a:lnTo>
                    <a:pt x="0" y="1"/>
                  </a:lnTo>
                  <a:lnTo>
                    <a:pt x="2" y="0"/>
                  </a:lnTo>
                  <a:lnTo>
                    <a:pt x="5" y="2"/>
                  </a:lnTo>
                  <a:lnTo>
                    <a:pt x="6" y="4"/>
                  </a:lnTo>
                </a:path>
              </a:pathLst>
            </a:custGeom>
            <a:solidFill>
              <a:srgbClr val="000000"/>
            </a:solidFill>
            <a:ln w="12700" cap="rnd" cmpd="sng">
              <a:solidFill>
                <a:srgbClr val="FFFFFF"/>
              </a:solidFill>
              <a:prstDash val="solid"/>
              <a:round/>
              <a:headEnd type="none" w="med" len="med"/>
              <a:tailEnd type="none" w="med" len="med"/>
            </a:ln>
          </p:spPr>
          <p:txBody>
            <a:bodyPr/>
            <a:lstStyle/>
            <a:p>
              <a:endParaRPr lang="en-US" sz="1477" dirty="0"/>
            </a:p>
          </p:txBody>
        </p:sp>
        <p:sp>
          <p:nvSpPr>
            <p:cNvPr id="42129" name="Freeform 128"/>
            <p:cNvSpPr>
              <a:spLocks/>
            </p:cNvSpPr>
            <p:nvPr/>
          </p:nvSpPr>
          <p:spPr bwMode="auto">
            <a:xfrm>
              <a:off x="785" y="3162"/>
              <a:ext cx="7" cy="8"/>
            </a:xfrm>
            <a:custGeom>
              <a:avLst/>
              <a:gdLst>
                <a:gd name="T0" fmla="*/ 6 w 7"/>
                <a:gd name="T1" fmla="*/ 4 h 8"/>
                <a:gd name="T2" fmla="*/ 6 w 7"/>
                <a:gd name="T3" fmla="*/ 5 h 8"/>
                <a:gd name="T4" fmla="*/ 5 w 7"/>
                <a:gd name="T5" fmla="*/ 7 h 8"/>
                <a:gd name="T6" fmla="*/ 2 w 7"/>
                <a:gd name="T7" fmla="*/ 6 h 8"/>
                <a:gd name="T8" fmla="*/ 0 w 7"/>
                <a:gd name="T9" fmla="*/ 5 h 8"/>
                <a:gd name="T10" fmla="*/ 0 w 7"/>
                <a:gd name="T11" fmla="*/ 3 h 8"/>
                <a:gd name="T12" fmla="*/ 0 w 7"/>
                <a:gd name="T13" fmla="*/ 1 h 8"/>
                <a:gd name="T14" fmla="*/ 2 w 7"/>
                <a:gd name="T15" fmla="*/ 0 h 8"/>
                <a:gd name="T16" fmla="*/ 5 w 7"/>
                <a:gd name="T17" fmla="*/ 2 h 8"/>
                <a:gd name="T18" fmla="*/ 6 w 7"/>
                <a:gd name="T19" fmla="*/ 4 h 8"/>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7"/>
                <a:gd name="T31" fmla="*/ 0 h 8"/>
                <a:gd name="T32" fmla="*/ 7 w 7"/>
                <a:gd name="T33" fmla="*/ 8 h 8"/>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7" h="8">
                  <a:moveTo>
                    <a:pt x="6" y="4"/>
                  </a:moveTo>
                  <a:lnTo>
                    <a:pt x="6" y="5"/>
                  </a:lnTo>
                  <a:lnTo>
                    <a:pt x="5" y="7"/>
                  </a:lnTo>
                  <a:lnTo>
                    <a:pt x="2" y="6"/>
                  </a:lnTo>
                  <a:lnTo>
                    <a:pt x="0" y="5"/>
                  </a:lnTo>
                  <a:lnTo>
                    <a:pt x="0" y="3"/>
                  </a:lnTo>
                  <a:lnTo>
                    <a:pt x="0" y="1"/>
                  </a:lnTo>
                  <a:lnTo>
                    <a:pt x="2" y="0"/>
                  </a:lnTo>
                  <a:lnTo>
                    <a:pt x="5" y="2"/>
                  </a:lnTo>
                  <a:lnTo>
                    <a:pt x="6" y="4"/>
                  </a:lnTo>
                </a:path>
              </a:pathLst>
            </a:custGeom>
            <a:noFill/>
            <a:ln w="12700" cap="rnd" cmpd="sng">
              <a:solidFill>
                <a:srgbClr val="FFFFFF"/>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en-US" sz="1477" dirty="0"/>
            </a:p>
          </p:txBody>
        </p:sp>
        <p:sp>
          <p:nvSpPr>
            <p:cNvPr id="42130" name="Freeform 129"/>
            <p:cNvSpPr>
              <a:spLocks/>
            </p:cNvSpPr>
            <p:nvPr/>
          </p:nvSpPr>
          <p:spPr bwMode="auto">
            <a:xfrm>
              <a:off x="795" y="3148"/>
              <a:ext cx="6" cy="8"/>
            </a:xfrm>
            <a:custGeom>
              <a:avLst/>
              <a:gdLst>
                <a:gd name="T0" fmla="*/ 5 w 6"/>
                <a:gd name="T1" fmla="*/ 3 h 8"/>
                <a:gd name="T2" fmla="*/ 4 w 6"/>
                <a:gd name="T3" fmla="*/ 6 h 8"/>
                <a:gd name="T4" fmla="*/ 1 w 6"/>
                <a:gd name="T5" fmla="*/ 7 h 8"/>
                <a:gd name="T6" fmla="*/ 0 w 6"/>
                <a:gd name="T7" fmla="*/ 6 h 8"/>
                <a:gd name="T8" fmla="*/ 0 w 6"/>
                <a:gd name="T9" fmla="*/ 3 h 8"/>
                <a:gd name="T10" fmla="*/ 0 w 6"/>
                <a:gd name="T11" fmla="*/ 1 h 8"/>
                <a:gd name="T12" fmla="*/ 3 w 6"/>
                <a:gd name="T13" fmla="*/ 0 h 8"/>
                <a:gd name="T14" fmla="*/ 4 w 6"/>
                <a:gd name="T15" fmla="*/ 1 h 8"/>
                <a:gd name="T16" fmla="*/ 5 w 6"/>
                <a:gd name="T17" fmla="*/ 3 h 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
                <a:gd name="T28" fmla="*/ 0 h 8"/>
                <a:gd name="T29" fmla="*/ 6 w 6"/>
                <a:gd name="T30" fmla="*/ 8 h 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 h="8">
                  <a:moveTo>
                    <a:pt x="5" y="3"/>
                  </a:moveTo>
                  <a:lnTo>
                    <a:pt x="4" y="6"/>
                  </a:lnTo>
                  <a:lnTo>
                    <a:pt x="1" y="7"/>
                  </a:lnTo>
                  <a:lnTo>
                    <a:pt x="0" y="6"/>
                  </a:lnTo>
                  <a:lnTo>
                    <a:pt x="0" y="3"/>
                  </a:lnTo>
                  <a:lnTo>
                    <a:pt x="0" y="1"/>
                  </a:lnTo>
                  <a:lnTo>
                    <a:pt x="3" y="0"/>
                  </a:lnTo>
                  <a:lnTo>
                    <a:pt x="4" y="1"/>
                  </a:lnTo>
                  <a:lnTo>
                    <a:pt x="5" y="3"/>
                  </a:lnTo>
                </a:path>
              </a:pathLst>
            </a:custGeom>
            <a:solidFill>
              <a:srgbClr val="000000"/>
            </a:solidFill>
            <a:ln w="12700" cap="rnd" cmpd="sng">
              <a:solidFill>
                <a:srgbClr val="FFFFFF"/>
              </a:solidFill>
              <a:prstDash val="solid"/>
              <a:round/>
              <a:headEnd type="none" w="med" len="med"/>
              <a:tailEnd type="none" w="med" len="med"/>
            </a:ln>
          </p:spPr>
          <p:txBody>
            <a:bodyPr/>
            <a:lstStyle/>
            <a:p>
              <a:endParaRPr lang="en-US" sz="1477" dirty="0"/>
            </a:p>
          </p:txBody>
        </p:sp>
        <p:sp>
          <p:nvSpPr>
            <p:cNvPr id="42131" name="Freeform 130"/>
            <p:cNvSpPr>
              <a:spLocks/>
            </p:cNvSpPr>
            <p:nvPr/>
          </p:nvSpPr>
          <p:spPr bwMode="auto">
            <a:xfrm>
              <a:off x="795" y="3148"/>
              <a:ext cx="6" cy="8"/>
            </a:xfrm>
            <a:custGeom>
              <a:avLst/>
              <a:gdLst>
                <a:gd name="T0" fmla="*/ 5 w 6"/>
                <a:gd name="T1" fmla="*/ 3 h 8"/>
                <a:gd name="T2" fmla="*/ 4 w 6"/>
                <a:gd name="T3" fmla="*/ 6 h 8"/>
                <a:gd name="T4" fmla="*/ 1 w 6"/>
                <a:gd name="T5" fmla="*/ 7 h 8"/>
                <a:gd name="T6" fmla="*/ 0 w 6"/>
                <a:gd name="T7" fmla="*/ 6 h 8"/>
                <a:gd name="T8" fmla="*/ 0 w 6"/>
                <a:gd name="T9" fmla="*/ 3 h 8"/>
                <a:gd name="T10" fmla="*/ 0 w 6"/>
                <a:gd name="T11" fmla="*/ 1 h 8"/>
                <a:gd name="T12" fmla="*/ 3 w 6"/>
                <a:gd name="T13" fmla="*/ 0 h 8"/>
                <a:gd name="T14" fmla="*/ 4 w 6"/>
                <a:gd name="T15" fmla="*/ 1 h 8"/>
                <a:gd name="T16" fmla="*/ 5 w 6"/>
                <a:gd name="T17" fmla="*/ 3 h 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
                <a:gd name="T28" fmla="*/ 0 h 8"/>
                <a:gd name="T29" fmla="*/ 6 w 6"/>
                <a:gd name="T30" fmla="*/ 8 h 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 h="8">
                  <a:moveTo>
                    <a:pt x="5" y="3"/>
                  </a:moveTo>
                  <a:lnTo>
                    <a:pt x="4" y="6"/>
                  </a:lnTo>
                  <a:lnTo>
                    <a:pt x="1" y="7"/>
                  </a:lnTo>
                  <a:lnTo>
                    <a:pt x="0" y="6"/>
                  </a:lnTo>
                  <a:lnTo>
                    <a:pt x="0" y="3"/>
                  </a:lnTo>
                  <a:lnTo>
                    <a:pt x="0" y="1"/>
                  </a:lnTo>
                  <a:lnTo>
                    <a:pt x="3" y="0"/>
                  </a:lnTo>
                  <a:lnTo>
                    <a:pt x="4" y="1"/>
                  </a:lnTo>
                  <a:lnTo>
                    <a:pt x="5" y="3"/>
                  </a:lnTo>
                </a:path>
              </a:pathLst>
            </a:custGeom>
            <a:noFill/>
            <a:ln w="12700" cap="rnd" cmpd="sng">
              <a:solidFill>
                <a:srgbClr val="FFFFFF"/>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en-US" sz="1477" dirty="0"/>
            </a:p>
          </p:txBody>
        </p:sp>
        <p:sp>
          <p:nvSpPr>
            <p:cNvPr id="42132" name="Freeform 131"/>
            <p:cNvSpPr>
              <a:spLocks/>
            </p:cNvSpPr>
            <p:nvPr/>
          </p:nvSpPr>
          <p:spPr bwMode="auto">
            <a:xfrm>
              <a:off x="808" y="3134"/>
              <a:ext cx="5" cy="8"/>
            </a:xfrm>
            <a:custGeom>
              <a:avLst/>
              <a:gdLst>
                <a:gd name="T0" fmla="*/ 4 w 5"/>
                <a:gd name="T1" fmla="*/ 4 h 8"/>
                <a:gd name="T2" fmla="*/ 4 w 5"/>
                <a:gd name="T3" fmla="*/ 7 h 8"/>
                <a:gd name="T4" fmla="*/ 1 w 5"/>
                <a:gd name="T5" fmla="*/ 7 h 8"/>
                <a:gd name="T6" fmla="*/ 0 w 5"/>
                <a:gd name="T7" fmla="*/ 7 h 8"/>
                <a:gd name="T8" fmla="*/ 0 w 5"/>
                <a:gd name="T9" fmla="*/ 4 h 8"/>
                <a:gd name="T10" fmla="*/ 0 w 5"/>
                <a:gd name="T11" fmla="*/ 2 h 8"/>
                <a:gd name="T12" fmla="*/ 2 w 5"/>
                <a:gd name="T13" fmla="*/ 0 h 8"/>
                <a:gd name="T14" fmla="*/ 4 w 5"/>
                <a:gd name="T15" fmla="*/ 2 h 8"/>
                <a:gd name="T16" fmla="*/ 4 w 5"/>
                <a:gd name="T17" fmla="*/ 4 h 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5"/>
                <a:gd name="T28" fmla="*/ 0 h 8"/>
                <a:gd name="T29" fmla="*/ 5 w 5"/>
                <a:gd name="T30" fmla="*/ 8 h 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5" h="8">
                  <a:moveTo>
                    <a:pt x="4" y="4"/>
                  </a:moveTo>
                  <a:lnTo>
                    <a:pt x="4" y="7"/>
                  </a:lnTo>
                  <a:lnTo>
                    <a:pt x="1" y="7"/>
                  </a:lnTo>
                  <a:lnTo>
                    <a:pt x="0" y="7"/>
                  </a:lnTo>
                  <a:lnTo>
                    <a:pt x="0" y="4"/>
                  </a:lnTo>
                  <a:lnTo>
                    <a:pt x="0" y="2"/>
                  </a:lnTo>
                  <a:lnTo>
                    <a:pt x="2" y="0"/>
                  </a:lnTo>
                  <a:lnTo>
                    <a:pt x="4" y="2"/>
                  </a:lnTo>
                  <a:lnTo>
                    <a:pt x="4" y="4"/>
                  </a:lnTo>
                </a:path>
              </a:pathLst>
            </a:custGeom>
            <a:solidFill>
              <a:srgbClr val="000000"/>
            </a:solidFill>
            <a:ln w="12700" cap="rnd" cmpd="sng">
              <a:solidFill>
                <a:srgbClr val="FFFFFF"/>
              </a:solidFill>
              <a:prstDash val="solid"/>
              <a:round/>
              <a:headEnd type="none" w="med" len="med"/>
              <a:tailEnd type="none" w="med" len="med"/>
            </a:ln>
          </p:spPr>
          <p:txBody>
            <a:bodyPr/>
            <a:lstStyle/>
            <a:p>
              <a:endParaRPr lang="en-US" sz="1477" dirty="0"/>
            </a:p>
          </p:txBody>
        </p:sp>
        <p:sp>
          <p:nvSpPr>
            <p:cNvPr id="42133" name="Freeform 132"/>
            <p:cNvSpPr>
              <a:spLocks/>
            </p:cNvSpPr>
            <p:nvPr/>
          </p:nvSpPr>
          <p:spPr bwMode="auto">
            <a:xfrm>
              <a:off x="808" y="3134"/>
              <a:ext cx="5" cy="8"/>
            </a:xfrm>
            <a:custGeom>
              <a:avLst/>
              <a:gdLst>
                <a:gd name="T0" fmla="*/ 4 w 5"/>
                <a:gd name="T1" fmla="*/ 4 h 8"/>
                <a:gd name="T2" fmla="*/ 4 w 5"/>
                <a:gd name="T3" fmla="*/ 7 h 8"/>
                <a:gd name="T4" fmla="*/ 1 w 5"/>
                <a:gd name="T5" fmla="*/ 7 h 8"/>
                <a:gd name="T6" fmla="*/ 0 w 5"/>
                <a:gd name="T7" fmla="*/ 7 h 8"/>
                <a:gd name="T8" fmla="*/ 0 w 5"/>
                <a:gd name="T9" fmla="*/ 4 h 8"/>
                <a:gd name="T10" fmla="*/ 0 w 5"/>
                <a:gd name="T11" fmla="*/ 2 h 8"/>
                <a:gd name="T12" fmla="*/ 2 w 5"/>
                <a:gd name="T13" fmla="*/ 0 h 8"/>
                <a:gd name="T14" fmla="*/ 4 w 5"/>
                <a:gd name="T15" fmla="*/ 2 h 8"/>
                <a:gd name="T16" fmla="*/ 4 w 5"/>
                <a:gd name="T17" fmla="*/ 4 h 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5"/>
                <a:gd name="T28" fmla="*/ 0 h 8"/>
                <a:gd name="T29" fmla="*/ 5 w 5"/>
                <a:gd name="T30" fmla="*/ 8 h 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5" h="8">
                  <a:moveTo>
                    <a:pt x="4" y="4"/>
                  </a:moveTo>
                  <a:lnTo>
                    <a:pt x="4" y="7"/>
                  </a:lnTo>
                  <a:lnTo>
                    <a:pt x="1" y="7"/>
                  </a:lnTo>
                  <a:lnTo>
                    <a:pt x="0" y="7"/>
                  </a:lnTo>
                  <a:lnTo>
                    <a:pt x="0" y="4"/>
                  </a:lnTo>
                  <a:lnTo>
                    <a:pt x="0" y="2"/>
                  </a:lnTo>
                  <a:lnTo>
                    <a:pt x="2" y="0"/>
                  </a:lnTo>
                  <a:lnTo>
                    <a:pt x="4" y="2"/>
                  </a:lnTo>
                  <a:lnTo>
                    <a:pt x="4" y="4"/>
                  </a:lnTo>
                </a:path>
              </a:pathLst>
            </a:custGeom>
            <a:noFill/>
            <a:ln w="12700" cap="rnd" cmpd="sng">
              <a:solidFill>
                <a:srgbClr val="FFFFFF"/>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en-US" sz="1477" dirty="0"/>
            </a:p>
          </p:txBody>
        </p:sp>
        <p:sp>
          <p:nvSpPr>
            <p:cNvPr id="42134" name="Freeform 133"/>
            <p:cNvSpPr>
              <a:spLocks/>
            </p:cNvSpPr>
            <p:nvPr/>
          </p:nvSpPr>
          <p:spPr bwMode="auto">
            <a:xfrm>
              <a:off x="821" y="3123"/>
              <a:ext cx="7" cy="6"/>
            </a:xfrm>
            <a:custGeom>
              <a:avLst/>
              <a:gdLst>
                <a:gd name="T0" fmla="*/ 6 w 7"/>
                <a:gd name="T1" fmla="*/ 2 h 6"/>
                <a:gd name="T2" fmla="*/ 6 w 7"/>
                <a:gd name="T3" fmla="*/ 4 h 6"/>
                <a:gd name="T4" fmla="*/ 4 w 7"/>
                <a:gd name="T5" fmla="*/ 5 h 6"/>
                <a:gd name="T6" fmla="*/ 2 w 7"/>
                <a:gd name="T7" fmla="*/ 4 h 6"/>
                <a:gd name="T8" fmla="*/ 0 w 7"/>
                <a:gd name="T9" fmla="*/ 2 h 6"/>
                <a:gd name="T10" fmla="*/ 1 w 7"/>
                <a:gd name="T11" fmla="*/ 1 h 6"/>
                <a:gd name="T12" fmla="*/ 2 w 7"/>
                <a:gd name="T13" fmla="*/ 0 h 6"/>
                <a:gd name="T14" fmla="*/ 5 w 7"/>
                <a:gd name="T15" fmla="*/ 1 h 6"/>
                <a:gd name="T16" fmla="*/ 6 w 7"/>
                <a:gd name="T17" fmla="*/ 2 h 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7"/>
                <a:gd name="T28" fmla="*/ 0 h 6"/>
                <a:gd name="T29" fmla="*/ 7 w 7"/>
                <a:gd name="T30" fmla="*/ 6 h 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7" h="6">
                  <a:moveTo>
                    <a:pt x="6" y="2"/>
                  </a:moveTo>
                  <a:lnTo>
                    <a:pt x="6" y="4"/>
                  </a:lnTo>
                  <a:lnTo>
                    <a:pt x="4" y="5"/>
                  </a:lnTo>
                  <a:lnTo>
                    <a:pt x="2" y="4"/>
                  </a:lnTo>
                  <a:lnTo>
                    <a:pt x="0" y="2"/>
                  </a:lnTo>
                  <a:lnTo>
                    <a:pt x="1" y="1"/>
                  </a:lnTo>
                  <a:lnTo>
                    <a:pt x="2" y="0"/>
                  </a:lnTo>
                  <a:lnTo>
                    <a:pt x="5" y="1"/>
                  </a:lnTo>
                  <a:lnTo>
                    <a:pt x="6" y="2"/>
                  </a:lnTo>
                </a:path>
              </a:pathLst>
            </a:custGeom>
            <a:solidFill>
              <a:srgbClr val="000000"/>
            </a:solidFill>
            <a:ln w="12700" cap="rnd" cmpd="sng">
              <a:solidFill>
                <a:srgbClr val="FFFFFF"/>
              </a:solidFill>
              <a:prstDash val="solid"/>
              <a:round/>
              <a:headEnd type="none" w="med" len="med"/>
              <a:tailEnd type="none" w="med" len="med"/>
            </a:ln>
          </p:spPr>
          <p:txBody>
            <a:bodyPr/>
            <a:lstStyle/>
            <a:p>
              <a:endParaRPr lang="en-US" sz="1477" dirty="0"/>
            </a:p>
          </p:txBody>
        </p:sp>
        <p:sp>
          <p:nvSpPr>
            <p:cNvPr id="42135" name="Freeform 134"/>
            <p:cNvSpPr>
              <a:spLocks/>
            </p:cNvSpPr>
            <p:nvPr/>
          </p:nvSpPr>
          <p:spPr bwMode="auto">
            <a:xfrm>
              <a:off x="821" y="3123"/>
              <a:ext cx="7" cy="6"/>
            </a:xfrm>
            <a:custGeom>
              <a:avLst/>
              <a:gdLst>
                <a:gd name="T0" fmla="*/ 6 w 7"/>
                <a:gd name="T1" fmla="*/ 2 h 6"/>
                <a:gd name="T2" fmla="*/ 6 w 7"/>
                <a:gd name="T3" fmla="*/ 4 h 6"/>
                <a:gd name="T4" fmla="*/ 4 w 7"/>
                <a:gd name="T5" fmla="*/ 5 h 6"/>
                <a:gd name="T6" fmla="*/ 2 w 7"/>
                <a:gd name="T7" fmla="*/ 4 h 6"/>
                <a:gd name="T8" fmla="*/ 0 w 7"/>
                <a:gd name="T9" fmla="*/ 2 h 6"/>
                <a:gd name="T10" fmla="*/ 1 w 7"/>
                <a:gd name="T11" fmla="*/ 1 h 6"/>
                <a:gd name="T12" fmla="*/ 2 w 7"/>
                <a:gd name="T13" fmla="*/ 0 h 6"/>
                <a:gd name="T14" fmla="*/ 5 w 7"/>
                <a:gd name="T15" fmla="*/ 1 h 6"/>
                <a:gd name="T16" fmla="*/ 6 w 7"/>
                <a:gd name="T17" fmla="*/ 2 h 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7"/>
                <a:gd name="T28" fmla="*/ 0 h 6"/>
                <a:gd name="T29" fmla="*/ 7 w 7"/>
                <a:gd name="T30" fmla="*/ 6 h 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7" h="6">
                  <a:moveTo>
                    <a:pt x="6" y="2"/>
                  </a:moveTo>
                  <a:lnTo>
                    <a:pt x="6" y="4"/>
                  </a:lnTo>
                  <a:lnTo>
                    <a:pt x="4" y="5"/>
                  </a:lnTo>
                  <a:lnTo>
                    <a:pt x="2" y="4"/>
                  </a:lnTo>
                  <a:lnTo>
                    <a:pt x="0" y="2"/>
                  </a:lnTo>
                  <a:lnTo>
                    <a:pt x="1" y="1"/>
                  </a:lnTo>
                  <a:lnTo>
                    <a:pt x="2" y="0"/>
                  </a:lnTo>
                  <a:lnTo>
                    <a:pt x="5" y="1"/>
                  </a:lnTo>
                  <a:lnTo>
                    <a:pt x="6" y="2"/>
                  </a:lnTo>
                </a:path>
              </a:pathLst>
            </a:custGeom>
            <a:noFill/>
            <a:ln w="12700" cap="rnd" cmpd="sng">
              <a:solidFill>
                <a:srgbClr val="FFFFFF"/>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en-US" sz="1477" dirty="0"/>
            </a:p>
          </p:txBody>
        </p:sp>
        <p:sp>
          <p:nvSpPr>
            <p:cNvPr id="42136" name="Freeform 135"/>
            <p:cNvSpPr>
              <a:spLocks/>
            </p:cNvSpPr>
            <p:nvPr/>
          </p:nvSpPr>
          <p:spPr bwMode="auto">
            <a:xfrm>
              <a:off x="959" y="2889"/>
              <a:ext cx="350" cy="313"/>
            </a:xfrm>
            <a:custGeom>
              <a:avLst/>
              <a:gdLst>
                <a:gd name="T0" fmla="*/ 0 w 323"/>
                <a:gd name="T1" fmla="*/ 296 h 313"/>
                <a:gd name="T2" fmla="*/ 72 w 323"/>
                <a:gd name="T3" fmla="*/ 306 h 313"/>
                <a:gd name="T4" fmla="*/ 132 w 323"/>
                <a:gd name="T5" fmla="*/ 312 h 313"/>
                <a:gd name="T6" fmla="*/ 185 w 323"/>
                <a:gd name="T7" fmla="*/ 312 h 313"/>
                <a:gd name="T8" fmla="*/ 234 w 323"/>
                <a:gd name="T9" fmla="*/ 309 h 313"/>
                <a:gd name="T10" fmla="*/ 275 w 323"/>
                <a:gd name="T11" fmla="*/ 302 h 313"/>
                <a:gd name="T12" fmla="*/ 309 w 323"/>
                <a:gd name="T13" fmla="*/ 291 h 313"/>
                <a:gd name="T14" fmla="*/ 340 w 323"/>
                <a:gd name="T15" fmla="*/ 276 h 313"/>
                <a:gd name="T16" fmla="*/ 365 w 323"/>
                <a:gd name="T17" fmla="*/ 257 h 313"/>
                <a:gd name="T18" fmla="*/ 390 w 323"/>
                <a:gd name="T19" fmla="*/ 236 h 313"/>
                <a:gd name="T20" fmla="*/ 409 w 323"/>
                <a:gd name="T21" fmla="*/ 210 h 313"/>
                <a:gd name="T22" fmla="*/ 426 w 323"/>
                <a:gd name="T23" fmla="*/ 181 h 313"/>
                <a:gd name="T24" fmla="*/ 445 w 323"/>
                <a:gd name="T25" fmla="*/ 150 h 313"/>
                <a:gd name="T26" fmla="*/ 462 w 323"/>
                <a:gd name="T27" fmla="*/ 117 h 313"/>
                <a:gd name="T28" fmla="*/ 480 w 323"/>
                <a:gd name="T29" fmla="*/ 80 h 313"/>
                <a:gd name="T30" fmla="*/ 501 w 323"/>
                <a:gd name="T31" fmla="*/ 41 h 313"/>
                <a:gd name="T32" fmla="*/ 521 w 323"/>
                <a:gd name="T33" fmla="*/ 0 h 313"/>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323"/>
                <a:gd name="T52" fmla="*/ 0 h 313"/>
                <a:gd name="T53" fmla="*/ 323 w 323"/>
                <a:gd name="T54" fmla="*/ 313 h 313"/>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323" h="313">
                  <a:moveTo>
                    <a:pt x="0" y="296"/>
                  </a:moveTo>
                  <a:lnTo>
                    <a:pt x="44" y="306"/>
                  </a:lnTo>
                  <a:lnTo>
                    <a:pt x="82" y="312"/>
                  </a:lnTo>
                  <a:lnTo>
                    <a:pt x="115" y="312"/>
                  </a:lnTo>
                  <a:lnTo>
                    <a:pt x="145" y="309"/>
                  </a:lnTo>
                  <a:lnTo>
                    <a:pt x="170" y="302"/>
                  </a:lnTo>
                  <a:lnTo>
                    <a:pt x="191" y="291"/>
                  </a:lnTo>
                  <a:lnTo>
                    <a:pt x="210" y="276"/>
                  </a:lnTo>
                  <a:lnTo>
                    <a:pt x="226" y="257"/>
                  </a:lnTo>
                  <a:lnTo>
                    <a:pt x="240" y="236"/>
                  </a:lnTo>
                  <a:lnTo>
                    <a:pt x="252" y="210"/>
                  </a:lnTo>
                  <a:lnTo>
                    <a:pt x="263" y="181"/>
                  </a:lnTo>
                  <a:lnTo>
                    <a:pt x="275" y="150"/>
                  </a:lnTo>
                  <a:lnTo>
                    <a:pt x="285" y="117"/>
                  </a:lnTo>
                  <a:lnTo>
                    <a:pt x="296" y="80"/>
                  </a:lnTo>
                  <a:lnTo>
                    <a:pt x="309" y="41"/>
                  </a:lnTo>
                  <a:lnTo>
                    <a:pt x="322" y="0"/>
                  </a:lnTo>
                </a:path>
              </a:pathLst>
            </a:custGeom>
            <a:noFill/>
            <a:ln w="50800" cap="rnd" cmpd="sng">
              <a:solidFill>
                <a:srgbClr val="000000"/>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en-US" sz="1477" dirty="0"/>
            </a:p>
          </p:txBody>
        </p:sp>
        <p:sp>
          <p:nvSpPr>
            <p:cNvPr id="42137" name="Freeform 136"/>
            <p:cNvSpPr>
              <a:spLocks/>
            </p:cNvSpPr>
            <p:nvPr/>
          </p:nvSpPr>
          <p:spPr bwMode="auto">
            <a:xfrm>
              <a:off x="946" y="3173"/>
              <a:ext cx="11" cy="19"/>
            </a:xfrm>
            <a:custGeom>
              <a:avLst/>
              <a:gdLst>
                <a:gd name="T0" fmla="*/ 12 w 10"/>
                <a:gd name="T1" fmla="*/ 18 h 19"/>
                <a:gd name="T2" fmla="*/ 4 w 10"/>
                <a:gd name="T3" fmla="*/ 17 h 19"/>
                <a:gd name="T4" fmla="*/ 4 w 10"/>
                <a:gd name="T5" fmla="*/ 17 h 19"/>
                <a:gd name="T6" fmla="*/ 2 w 10"/>
                <a:gd name="T7" fmla="*/ 15 h 19"/>
                <a:gd name="T8" fmla="*/ 1 w 10"/>
                <a:gd name="T9" fmla="*/ 14 h 19"/>
                <a:gd name="T10" fmla="*/ 1 w 10"/>
                <a:gd name="T11" fmla="*/ 13 h 19"/>
                <a:gd name="T12" fmla="*/ 0 w 10"/>
                <a:gd name="T13" fmla="*/ 11 h 19"/>
                <a:gd name="T14" fmla="*/ 0 w 10"/>
                <a:gd name="T15" fmla="*/ 9 h 19"/>
                <a:gd name="T16" fmla="*/ 0 w 10"/>
                <a:gd name="T17" fmla="*/ 8 h 19"/>
                <a:gd name="T18" fmla="*/ 0 w 10"/>
                <a:gd name="T19" fmla="*/ 8 h 19"/>
                <a:gd name="T20" fmla="*/ 1 w 10"/>
                <a:gd name="T21" fmla="*/ 5 h 19"/>
                <a:gd name="T22" fmla="*/ 1 w 10"/>
                <a:gd name="T23" fmla="*/ 4 h 19"/>
                <a:gd name="T24" fmla="*/ 2 w 10"/>
                <a:gd name="T25" fmla="*/ 2 h 19"/>
                <a:gd name="T26" fmla="*/ 4 w 10"/>
                <a:gd name="T27" fmla="*/ 2 h 19"/>
                <a:gd name="T28" fmla="*/ 4 w 10"/>
                <a:gd name="T29" fmla="*/ 1 h 19"/>
                <a:gd name="T30" fmla="*/ 12 w 10"/>
                <a:gd name="T31" fmla="*/ 0 h 19"/>
                <a:gd name="T32" fmla="*/ 13 w 10"/>
                <a:gd name="T33" fmla="*/ 0 h 19"/>
                <a:gd name="T34" fmla="*/ 14 w 10"/>
                <a:gd name="T35" fmla="*/ 0 h 19"/>
                <a:gd name="T36" fmla="*/ 15 w 10"/>
                <a:gd name="T37" fmla="*/ 0 h 19"/>
                <a:gd name="T38" fmla="*/ 12 w 10"/>
                <a:gd name="T39" fmla="*/ 18 h 19"/>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10"/>
                <a:gd name="T61" fmla="*/ 0 h 19"/>
                <a:gd name="T62" fmla="*/ 10 w 10"/>
                <a:gd name="T63" fmla="*/ 19 h 19"/>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10" h="19">
                  <a:moveTo>
                    <a:pt x="6" y="18"/>
                  </a:moveTo>
                  <a:lnTo>
                    <a:pt x="4" y="17"/>
                  </a:lnTo>
                  <a:lnTo>
                    <a:pt x="2" y="15"/>
                  </a:lnTo>
                  <a:lnTo>
                    <a:pt x="1" y="14"/>
                  </a:lnTo>
                  <a:lnTo>
                    <a:pt x="1" y="13"/>
                  </a:lnTo>
                  <a:lnTo>
                    <a:pt x="0" y="11"/>
                  </a:lnTo>
                  <a:lnTo>
                    <a:pt x="0" y="9"/>
                  </a:lnTo>
                  <a:lnTo>
                    <a:pt x="0" y="8"/>
                  </a:lnTo>
                  <a:lnTo>
                    <a:pt x="1" y="5"/>
                  </a:lnTo>
                  <a:lnTo>
                    <a:pt x="1" y="4"/>
                  </a:lnTo>
                  <a:lnTo>
                    <a:pt x="2" y="2"/>
                  </a:lnTo>
                  <a:lnTo>
                    <a:pt x="4" y="2"/>
                  </a:lnTo>
                  <a:lnTo>
                    <a:pt x="4" y="1"/>
                  </a:lnTo>
                  <a:lnTo>
                    <a:pt x="6" y="0"/>
                  </a:lnTo>
                  <a:lnTo>
                    <a:pt x="7" y="0"/>
                  </a:lnTo>
                  <a:lnTo>
                    <a:pt x="8" y="0"/>
                  </a:lnTo>
                  <a:lnTo>
                    <a:pt x="9" y="0"/>
                  </a:lnTo>
                  <a:lnTo>
                    <a:pt x="6" y="18"/>
                  </a:lnTo>
                </a:path>
              </a:pathLst>
            </a:custGeom>
            <a:solidFill>
              <a:srgbClr val="000000"/>
            </a:solidFill>
            <a:ln>
              <a:noFill/>
            </a:ln>
            <a:extLst>
              <a:ext uri="{91240B29-F687-4F45-9708-019B960494DF}">
                <a14:hiddenLine xmlns:a14="http://schemas.microsoft.com/office/drawing/2010/main" w="12700" cap="rnd" cmpd="sng">
                  <a:solidFill>
                    <a:srgbClr val="000000"/>
                  </a:solidFill>
                  <a:prstDash val="solid"/>
                  <a:round/>
                  <a:headEnd type="none" w="med" len="med"/>
                  <a:tailEnd type="none" w="med" len="med"/>
                </a14:hiddenLine>
              </a:ext>
            </a:extLst>
          </p:spPr>
          <p:txBody>
            <a:bodyPr/>
            <a:lstStyle/>
            <a:p>
              <a:endParaRPr lang="en-US" sz="1477" dirty="0"/>
            </a:p>
          </p:txBody>
        </p:sp>
        <p:sp>
          <p:nvSpPr>
            <p:cNvPr id="42138" name="Freeform 137"/>
            <p:cNvSpPr>
              <a:spLocks/>
            </p:cNvSpPr>
            <p:nvPr/>
          </p:nvSpPr>
          <p:spPr bwMode="auto">
            <a:xfrm>
              <a:off x="1295" y="2877"/>
              <a:ext cx="21" cy="11"/>
            </a:xfrm>
            <a:custGeom>
              <a:avLst/>
              <a:gdLst>
                <a:gd name="T0" fmla="*/ 0 w 19"/>
                <a:gd name="T1" fmla="*/ 6 h 11"/>
                <a:gd name="T2" fmla="*/ 1 w 19"/>
                <a:gd name="T3" fmla="*/ 4 h 11"/>
                <a:gd name="T4" fmla="*/ 2 w 19"/>
                <a:gd name="T5" fmla="*/ 3 h 11"/>
                <a:gd name="T6" fmla="*/ 3 w 19"/>
                <a:gd name="T7" fmla="*/ 2 h 11"/>
                <a:gd name="T8" fmla="*/ 11 w 19"/>
                <a:gd name="T9" fmla="*/ 1 h 11"/>
                <a:gd name="T10" fmla="*/ 12 w 19"/>
                <a:gd name="T11" fmla="*/ 1 h 11"/>
                <a:gd name="T12" fmla="*/ 14 w 19"/>
                <a:gd name="T13" fmla="*/ 0 h 11"/>
                <a:gd name="T14" fmla="*/ 15 w 19"/>
                <a:gd name="T15" fmla="*/ 0 h 11"/>
                <a:gd name="T16" fmla="*/ 17 w 19"/>
                <a:gd name="T17" fmla="*/ 0 h 11"/>
                <a:gd name="T18" fmla="*/ 21 w 19"/>
                <a:gd name="T19" fmla="*/ 0 h 11"/>
                <a:gd name="T20" fmla="*/ 25 w 19"/>
                <a:gd name="T21" fmla="*/ 1 h 11"/>
                <a:gd name="T22" fmla="*/ 28 w 19"/>
                <a:gd name="T23" fmla="*/ 2 h 11"/>
                <a:gd name="T24" fmla="*/ 30 w 19"/>
                <a:gd name="T25" fmla="*/ 3 h 11"/>
                <a:gd name="T26" fmla="*/ 31 w 19"/>
                <a:gd name="T27" fmla="*/ 4 h 11"/>
                <a:gd name="T28" fmla="*/ 31 w 19"/>
                <a:gd name="T29" fmla="*/ 5 h 11"/>
                <a:gd name="T30" fmla="*/ 33 w 19"/>
                <a:gd name="T31" fmla="*/ 7 h 11"/>
                <a:gd name="T32" fmla="*/ 33 w 19"/>
                <a:gd name="T33" fmla="*/ 8 h 11"/>
                <a:gd name="T34" fmla="*/ 33 w 19"/>
                <a:gd name="T35" fmla="*/ 9 h 11"/>
                <a:gd name="T36" fmla="*/ 33 w 19"/>
                <a:gd name="T37" fmla="*/ 10 h 11"/>
                <a:gd name="T38" fmla="*/ 0 w 19"/>
                <a:gd name="T39" fmla="*/ 6 h 11"/>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19"/>
                <a:gd name="T61" fmla="*/ 0 h 11"/>
                <a:gd name="T62" fmla="*/ 19 w 19"/>
                <a:gd name="T63" fmla="*/ 11 h 11"/>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19" h="11">
                  <a:moveTo>
                    <a:pt x="0" y="6"/>
                  </a:moveTo>
                  <a:lnTo>
                    <a:pt x="1" y="4"/>
                  </a:lnTo>
                  <a:lnTo>
                    <a:pt x="2" y="3"/>
                  </a:lnTo>
                  <a:lnTo>
                    <a:pt x="3" y="2"/>
                  </a:lnTo>
                  <a:lnTo>
                    <a:pt x="5" y="1"/>
                  </a:lnTo>
                  <a:lnTo>
                    <a:pt x="6" y="1"/>
                  </a:lnTo>
                  <a:lnTo>
                    <a:pt x="8" y="0"/>
                  </a:lnTo>
                  <a:lnTo>
                    <a:pt x="9" y="0"/>
                  </a:lnTo>
                  <a:lnTo>
                    <a:pt x="10" y="0"/>
                  </a:lnTo>
                  <a:lnTo>
                    <a:pt x="12" y="0"/>
                  </a:lnTo>
                  <a:lnTo>
                    <a:pt x="14" y="1"/>
                  </a:lnTo>
                  <a:lnTo>
                    <a:pt x="15" y="2"/>
                  </a:lnTo>
                  <a:lnTo>
                    <a:pt x="16" y="3"/>
                  </a:lnTo>
                  <a:lnTo>
                    <a:pt x="17" y="4"/>
                  </a:lnTo>
                  <a:lnTo>
                    <a:pt x="17" y="5"/>
                  </a:lnTo>
                  <a:lnTo>
                    <a:pt x="18" y="7"/>
                  </a:lnTo>
                  <a:lnTo>
                    <a:pt x="18" y="8"/>
                  </a:lnTo>
                  <a:lnTo>
                    <a:pt x="18" y="9"/>
                  </a:lnTo>
                  <a:lnTo>
                    <a:pt x="18" y="10"/>
                  </a:lnTo>
                  <a:lnTo>
                    <a:pt x="0" y="6"/>
                  </a:lnTo>
                </a:path>
              </a:pathLst>
            </a:custGeom>
            <a:solidFill>
              <a:srgbClr val="000000"/>
            </a:solidFill>
            <a:ln>
              <a:noFill/>
            </a:ln>
            <a:extLst>
              <a:ext uri="{91240B29-F687-4F45-9708-019B960494DF}">
                <a14:hiddenLine xmlns:a14="http://schemas.microsoft.com/office/drawing/2010/main" w="12700" cap="rnd" cmpd="sng">
                  <a:solidFill>
                    <a:srgbClr val="000000"/>
                  </a:solidFill>
                  <a:prstDash val="solid"/>
                  <a:round/>
                  <a:headEnd type="none" w="med" len="med"/>
                  <a:tailEnd type="none" w="med" len="med"/>
                </a14:hiddenLine>
              </a:ext>
            </a:extLst>
          </p:spPr>
          <p:txBody>
            <a:bodyPr/>
            <a:lstStyle/>
            <a:p>
              <a:endParaRPr lang="en-US" sz="1477" dirty="0"/>
            </a:p>
          </p:txBody>
        </p:sp>
        <p:sp>
          <p:nvSpPr>
            <p:cNvPr id="42139" name="Freeform 138"/>
            <p:cNvSpPr>
              <a:spLocks/>
            </p:cNvSpPr>
            <p:nvPr/>
          </p:nvSpPr>
          <p:spPr bwMode="auto">
            <a:xfrm>
              <a:off x="808" y="3051"/>
              <a:ext cx="229" cy="249"/>
            </a:xfrm>
            <a:custGeom>
              <a:avLst/>
              <a:gdLst>
                <a:gd name="T0" fmla="*/ 262 w 212"/>
                <a:gd name="T1" fmla="*/ 0 h 249"/>
                <a:gd name="T2" fmla="*/ 0 w 212"/>
                <a:gd name="T3" fmla="*/ 213 h 249"/>
                <a:gd name="T4" fmla="*/ 73 w 212"/>
                <a:gd name="T5" fmla="*/ 248 h 249"/>
                <a:gd name="T6" fmla="*/ 335 w 212"/>
                <a:gd name="T7" fmla="*/ 35 h 249"/>
                <a:gd name="T8" fmla="*/ 262 w 212"/>
                <a:gd name="T9" fmla="*/ 0 h 249"/>
                <a:gd name="T10" fmla="*/ 0 60000 65536"/>
                <a:gd name="T11" fmla="*/ 0 60000 65536"/>
                <a:gd name="T12" fmla="*/ 0 60000 65536"/>
                <a:gd name="T13" fmla="*/ 0 60000 65536"/>
                <a:gd name="T14" fmla="*/ 0 60000 65536"/>
                <a:gd name="T15" fmla="*/ 0 w 212"/>
                <a:gd name="T16" fmla="*/ 0 h 249"/>
                <a:gd name="T17" fmla="*/ 212 w 212"/>
                <a:gd name="T18" fmla="*/ 249 h 249"/>
              </a:gdLst>
              <a:ahLst/>
              <a:cxnLst>
                <a:cxn ang="T10">
                  <a:pos x="T0" y="T1"/>
                </a:cxn>
                <a:cxn ang="T11">
                  <a:pos x="T2" y="T3"/>
                </a:cxn>
                <a:cxn ang="T12">
                  <a:pos x="T4" y="T5"/>
                </a:cxn>
                <a:cxn ang="T13">
                  <a:pos x="T6" y="T7"/>
                </a:cxn>
                <a:cxn ang="T14">
                  <a:pos x="T8" y="T9"/>
                </a:cxn>
              </a:cxnLst>
              <a:rect l="T15" t="T16" r="T17" b="T18"/>
              <a:pathLst>
                <a:path w="212" h="249">
                  <a:moveTo>
                    <a:pt x="166" y="0"/>
                  </a:moveTo>
                  <a:lnTo>
                    <a:pt x="0" y="213"/>
                  </a:lnTo>
                  <a:lnTo>
                    <a:pt x="46" y="248"/>
                  </a:lnTo>
                  <a:lnTo>
                    <a:pt x="211" y="35"/>
                  </a:lnTo>
                  <a:lnTo>
                    <a:pt x="166" y="0"/>
                  </a:lnTo>
                </a:path>
              </a:pathLst>
            </a:custGeom>
            <a:solidFill>
              <a:srgbClr val="808080"/>
            </a:solidFill>
            <a:ln w="12700" cap="rnd" cmpd="sng">
              <a:solidFill>
                <a:srgbClr val="000000"/>
              </a:solidFill>
              <a:prstDash val="solid"/>
              <a:round/>
              <a:headEnd type="none" w="med" len="med"/>
              <a:tailEnd type="none" w="med" len="med"/>
            </a:ln>
          </p:spPr>
          <p:txBody>
            <a:bodyPr/>
            <a:lstStyle/>
            <a:p>
              <a:endParaRPr lang="en-US" sz="1477" dirty="0"/>
            </a:p>
          </p:txBody>
        </p:sp>
        <p:sp>
          <p:nvSpPr>
            <p:cNvPr id="42140" name="Freeform 139"/>
            <p:cNvSpPr>
              <a:spLocks/>
            </p:cNvSpPr>
            <p:nvPr/>
          </p:nvSpPr>
          <p:spPr bwMode="auto">
            <a:xfrm>
              <a:off x="808" y="3051"/>
              <a:ext cx="229" cy="249"/>
            </a:xfrm>
            <a:custGeom>
              <a:avLst/>
              <a:gdLst>
                <a:gd name="T0" fmla="*/ 262 w 212"/>
                <a:gd name="T1" fmla="*/ 0 h 249"/>
                <a:gd name="T2" fmla="*/ 0 w 212"/>
                <a:gd name="T3" fmla="*/ 213 h 249"/>
                <a:gd name="T4" fmla="*/ 73 w 212"/>
                <a:gd name="T5" fmla="*/ 248 h 249"/>
                <a:gd name="T6" fmla="*/ 335 w 212"/>
                <a:gd name="T7" fmla="*/ 35 h 249"/>
                <a:gd name="T8" fmla="*/ 262 w 212"/>
                <a:gd name="T9" fmla="*/ 0 h 249"/>
                <a:gd name="T10" fmla="*/ 0 60000 65536"/>
                <a:gd name="T11" fmla="*/ 0 60000 65536"/>
                <a:gd name="T12" fmla="*/ 0 60000 65536"/>
                <a:gd name="T13" fmla="*/ 0 60000 65536"/>
                <a:gd name="T14" fmla="*/ 0 60000 65536"/>
                <a:gd name="T15" fmla="*/ 0 w 212"/>
                <a:gd name="T16" fmla="*/ 0 h 249"/>
                <a:gd name="T17" fmla="*/ 212 w 212"/>
                <a:gd name="T18" fmla="*/ 249 h 249"/>
              </a:gdLst>
              <a:ahLst/>
              <a:cxnLst>
                <a:cxn ang="T10">
                  <a:pos x="T0" y="T1"/>
                </a:cxn>
                <a:cxn ang="T11">
                  <a:pos x="T2" y="T3"/>
                </a:cxn>
                <a:cxn ang="T12">
                  <a:pos x="T4" y="T5"/>
                </a:cxn>
                <a:cxn ang="T13">
                  <a:pos x="T6" y="T7"/>
                </a:cxn>
                <a:cxn ang="T14">
                  <a:pos x="T8" y="T9"/>
                </a:cxn>
              </a:cxnLst>
              <a:rect l="T15" t="T16" r="T17" b="T18"/>
              <a:pathLst>
                <a:path w="212" h="249">
                  <a:moveTo>
                    <a:pt x="166" y="0"/>
                  </a:moveTo>
                  <a:lnTo>
                    <a:pt x="0" y="213"/>
                  </a:lnTo>
                  <a:lnTo>
                    <a:pt x="46" y="248"/>
                  </a:lnTo>
                  <a:lnTo>
                    <a:pt x="211" y="35"/>
                  </a:lnTo>
                  <a:lnTo>
                    <a:pt x="166" y="0"/>
                  </a:lnTo>
                </a:path>
              </a:pathLst>
            </a:custGeom>
            <a:noFill/>
            <a:ln w="12700" cap="rnd" cmpd="sng">
              <a:solidFill>
                <a:srgbClr val="000000"/>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en-US" sz="1477" dirty="0"/>
            </a:p>
          </p:txBody>
        </p:sp>
      </p:grpSp>
      <p:sp>
        <p:nvSpPr>
          <p:cNvPr id="312" name="Rectangle 142"/>
          <p:cNvSpPr>
            <a:spLocks noChangeArrowheads="1"/>
          </p:cNvSpPr>
          <p:nvPr/>
        </p:nvSpPr>
        <p:spPr bwMode="auto">
          <a:xfrm>
            <a:off x="5334001" y="4168664"/>
            <a:ext cx="1449581" cy="769326"/>
          </a:xfrm>
          <a:prstGeom prst="rect">
            <a:avLst/>
          </a:prstGeom>
          <a:ln>
            <a:headEnd/>
            <a:tailEnd/>
          </a:ln>
        </p:spPr>
        <p:style>
          <a:lnRef idx="0">
            <a:schemeClr val="accent4"/>
          </a:lnRef>
          <a:fillRef idx="3">
            <a:schemeClr val="accent4"/>
          </a:fillRef>
          <a:effectRef idx="3">
            <a:schemeClr val="accent4"/>
          </a:effectRef>
          <a:fontRef idx="minor">
            <a:schemeClr val="lt1"/>
          </a:fontRef>
        </p:style>
        <p:txBody>
          <a:bodyPr lIns="84396" tIns="42198" rIns="84396" bIns="42198" anchor="ctr"/>
          <a:lstStyle/>
          <a:p>
            <a:pPr algn="ctr">
              <a:defRPr/>
            </a:pPr>
            <a:r>
              <a:rPr lang="en-US" sz="1477" dirty="0">
                <a:ea typeface="+mn-ea"/>
              </a:rPr>
              <a:t>Braking System</a:t>
            </a:r>
          </a:p>
        </p:txBody>
      </p:sp>
      <p:sp>
        <p:nvSpPr>
          <p:cNvPr id="313" name="Right Arrow 312"/>
          <p:cNvSpPr/>
          <p:nvPr/>
        </p:nvSpPr>
        <p:spPr>
          <a:xfrm>
            <a:off x="4441849" y="4459692"/>
            <a:ext cx="883018" cy="193040"/>
          </a:xfrm>
          <a:prstGeom prst="rightArrow">
            <a:avLst>
              <a:gd name="adj1" fmla="val 37854"/>
              <a:gd name="adj2" fmla="val 77792"/>
            </a:avLst>
          </a:prstGeom>
          <a:solidFill>
            <a:schemeClr val="accent2"/>
          </a:solidFill>
          <a:scene3d>
            <a:camera prst="orthographicFront">
              <a:rot lat="0" lon="0" rev="0"/>
            </a:camera>
            <a:lightRig rig="threePt" dir="t">
              <a:rot lat="0" lon="0" rev="1200000"/>
            </a:lightRig>
          </a:scene3d>
          <a:sp3d/>
        </p:spPr>
        <p:style>
          <a:lnRef idx="0">
            <a:schemeClr val="accent2"/>
          </a:lnRef>
          <a:fillRef idx="3">
            <a:schemeClr val="accent2"/>
          </a:fillRef>
          <a:effectRef idx="3">
            <a:schemeClr val="accent2"/>
          </a:effectRef>
          <a:fontRef idx="minor">
            <a:schemeClr val="lt1"/>
          </a:fontRef>
        </p:style>
        <p:txBody>
          <a:bodyPr lIns="84396" tIns="42198" rIns="84396" bIns="42198" anchor="ctr"/>
          <a:lstStyle/>
          <a:p>
            <a:pPr algn="ctr">
              <a:defRPr/>
            </a:pPr>
            <a:endParaRPr lang="en-GB" sz="1477" dirty="0"/>
          </a:p>
        </p:txBody>
      </p:sp>
      <p:sp>
        <p:nvSpPr>
          <p:cNvPr id="314" name="Right Arrow 313"/>
          <p:cNvSpPr/>
          <p:nvPr/>
        </p:nvSpPr>
        <p:spPr>
          <a:xfrm>
            <a:off x="6771134" y="4468484"/>
            <a:ext cx="883018" cy="193040"/>
          </a:xfrm>
          <a:prstGeom prst="rightArrow">
            <a:avLst>
              <a:gd name="adj1" fmla="val 37854"/>
              <a:gd name="adj2" fmla="val 77792"/>
            </a:avLst>
          </a:prstGeom>
          <a:solidFill>
            <a:schemeClr val="accent2"/>
          </a:solidFill>
          <a:scene3d>
            <a:camera prst="orthographicFront">
              <a:rot lat="0" lon="0" rev="0"/>
            </a:camera>
            <a:lightRig rig="threePt" dir="t">
              <a:rot lat="0" lon="0" rev="1200000"/>
            </a:lightRig>
          </a:scene3d>
          <a:sp3d/>
        </p:spPr>
        <p:style>
          <a:lnRef idx="0">
            <a:schemeClr val="accent2"/>
          </a:lnRef>
          <a:fillRef idx="3">
            <a:schemeClr val="accent2"/>
          </a:fillRef>
          <a:effectRef idx="3">
            <a:schemeClr val="accent2"/>
          </a:effectRef>
          <a:fontRef idx="minor">
            <a:schemeClr val="lt1"/>
          </a:fontRef>
        </p:style>
        <p:txBody>
          <a:bodyPr lIns="84396" tIns="42198" rIns="84396" bIns="42198" anchor="ctr"/>
          <a:lstStyle/>
          <a:p>
            <a:pPr algn="ctr">
              <a:defRPr/>
            </a:pPr>
            <a:endParaRPr lang="en-GB" sz="1477" dirty="0"/>
          </a:p>
        </p:txBody>
      </p:sp>
      <p:sp>
        <p:nvSpPr>
          <p:cNvPr id="315" name="Right Arrow 314"/>
          <p:cNvSpPr/>
          <p:nvPr/>
        </p:nvSpPr>
        <p:spPr>
          <a:xfrm rot="5400000">
            <a:off x="5589989" y="3587884"/>
            <a:ext cx="956603" cy="178191"/>
          </a:xfrm>
          <a:prstGeom prst="rightArrow">
            <a:avLst>
              <a:gd name="adj1" fmla="val 37854"/>
              <a:gd name="adj2" fmla="val 77792"/>
            </a:avLst>
          </a:prstGeom>
          <a:solidFill>
            <a:schemeClr val="accent2"/>
          </a:solidFill>
          <a:scene3d>
            <a:camera prst="orthographicFront">
              <a:rot lat="0" lon="0" rev="0"/>
            </a:camera>
            <a:lightRig rig="threePt" dir="t">
              <a:rot lat="0" lon="0" rev="1200000"/>
            </a:lightRig>
          </a:scene3d>
          <a:sp3d/>
        </p:spPr>
        <p:style>
          <a:lnRef idx="0">
            <a:schemeClr val="accent2"/>
          </a:lnRef>
          <a:fillRef idx="3">
            <a:schemeClr val="accent2"/>
          </a:fillRef>
          <a:effectRef idx="3">
            <a:schemeClr val="accent2"/>
          </a:effectRef>
          <a:fontRef idx="minor">
            <a:schemeClr val="lt1"/>
          </a:fontRef>
        </p:style>
        <p:txBody>
          <a:bodyPr lIns="84396" tIns="42198" rIns="84396" bIns="42198" anchor="ctr"/>
          <a:lstStyle/>
          <a:p>
            <a:pPr algn="ctr">
              <a:defRPr/>
            </a:pPr>
            <a:endParaRPr lang="en-GB" sz="1477" dirty="0"/>
          </a:p>
        </p:txBody>
      </p:sp>
      <p:sp>
        <p:nvSpPr>
          <p:cNvPr id="316" name="Right Arrow 315"/>
          <p:cNvSpPr/>
          <p:nvPr/>
        </p:nvSpPr>
        <p:spPr>
          <a:xfrm rot="16200000" flipV="1">
            <a:off x="5581872" y="5319970"/>
            <a:ext cx="956603" cy="178191"/>
          </a:xfrm>
          <a:prstGeom prst="rightArrow">
            <a:avLst>
              <a:gd name="adj1" fmla="val 37854"/>
              <a:gd name="adj2" fmla="val 77792"/>
            </a:avLst>
          </a:prstGeom>
          <a:solidFill>
            <a:schemeClr val="accent2"/>
          </a:solidFill>
          <a:scene3d>
            <a:camera prst="orthographicFront">
              <a:rot lat="0" lon="0" rev="0"/>
            </a:camera>
            <a:lightRig rig="threePt" dir="t">
              <a:rot lat="0" lon="0" rev="1200000"/>
            </a:lightRig>
          </a:scene3d>
          <a:sp3d/>
        </p:spPr>
        <p:style>
          <a:lnRef idx="0">
            <a:schemeClr val="accent2"/>
          </a:lnRef>
          <a:fillRef idx="3">
            <a:schemeClr val="accent2"/>
          </a:fillRef>
          <a:effectRef idx="3">
            <a:schemeClr val="accent2"/>
          </a:effectRef>
          <a:fontRef idx="minor">
            <a:schemeClr val="lt1"/>
          </a:fontRef>
        </p:style>
        <p:txBody>
          <a:bodyPr lIns="84396" tIns="42198" rIns="84396" bIns="42198" anchor="ctr"/>
          <a:lstStyle/>
          <a:p>
            <a:pPr algn="ctr">
              <a:defRPr/>
            </a:pPr>
            <a:endParaRPr lang="en-GB" sz="1477" dirty="0"/>
          </a:p>
        </p:txBody>
      </p:sp>
      <p:sp>
        <p:nvSpPr>
          <p:cNvPr id="42007" name="TextBox 316"/>
          <p:cNvSpPr txBox="1">
            <a:spLocks noChangeArrowheads="1"/>
          </p:cNvSpPr>
          <p:nvPr/>
        </p:nvSpPr>
        <p:spPr bwMode="auto">
          <a:xfrm>
            <a:off x="8129168" y="4184195"/>
            <a:ext cx="1710927" cy="5398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84396" tIns="42198" rIns="84396" bIns="42198">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algn="ctr" eaLnBrk="1" hangingPunct="1"/>
            <a:r>
              <a:rPr lang="en-GB" sz="1477" b="1" dirty="0"/>
              <a:t>Output Y</a:t>
            </a:r>
          </a:p>
          <a:p>
            <a:pPr algn="ctr" eaLnBrk="1" hangingPunct="1"/>
            <a:r>
              <a:rPr lang="en-GB" sz="1477" dirty="0"/>
              <a:t>Stopping Distance</a:t>
            </a:r>
          </a:p>
        </p:txBody>
      </p:sp>
      <p:sp>
        <p:nvSpPr>
          <p:cNvPr id="42008" name="TextBox 317"/>
          <p:cNvSpPr txBox="1">
            <a:spLocks noChangeArrowheads="1"/>
          </p:cNvSpPr>
          <p:nvPr/>
        </p:nvSpPr>
        <p:spPr bwMode="auto">
          <a:xfrm>
            <a:off x="3787114" y="3656661"/>
            <a:ext cx="1581084" cy="767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84396" tIns="42198" rIns="84396" bIns="42198">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algn="ctr" eaLnBrk="1" hangingPunct="1"/>
            <a:r>
              <a:rPr lang="en-GB" sz="1477" b="1" dirty="0"/>
              <a:t>Signal Factor M</a:t>
            </a:r>
          </a:p>
          <a:p>
            <a:pPr algn="ctr" eaLnBrk="1" hangingPunct="1"/>
            <a:r>
              <a:rPr lang="en-GB" sz="1477" dirty="0"/>
              <a:t>Force on the</a:t>
            </a:r>
          </a:p>
          <a:p>
            <a:pPr algn="ctr" eaLnBrk="1" hangingPunct="1"/>
            <a:r>
              <a:rPr lang="en-GB" sz="1477" dirty="0"/>
              <a:t> break pedal</a:t>
            </a:r>
          </a:p>
        </p:txBody>
      </p:sp>
      <p:sp>
        <p:nvSpPr>
          <p:cNvPr id="42009" name="TextBox 318"/>
          <p:cNvSpPr txBox="1">
            <a:spLocks noChangeArrowheads="1"/>
          </p:cNvSpPr>
          <p:nvPr/>
        </p:nvSpPr>
        <p:spPr bwMode="auto">
          <a:xfrm>
            <a:off x="3988414" y="4933011"/>
            <a:ext cx="1747796" cy="1903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84396" tIns="42198" rIns="84396" bIns="42198">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algn="ctr" eaLnBrk="1" hangingPunct="1"/>
            <a:r>
              <a:rPr lang="en-GB" sz="1477" b="1" dirty="0"/>
              <a:t>Control Factors Z</a:t>
            </a:r>
          </a:p>
          <a:p>
            <a:pPr algn="ctr" eaLnBrk="1" hangingPunct="1"/>
            <a:r>
              <a:rPr lang="en-GB" sz="1292" dirty="0"/>
              <a:t>Pad material</a:t>
            </a:r>
          </a:p>
          <a:p>
            <a:pPr algn="ctr" eaLnBrk="1" hangingPunct="1"/>
            <a:r>
              <a:rPr lang="en-GB" sz="1292" dirty="0"/>
              <a:t>Pad area</a:t>
            </a:r>
          </a:p>
          <a:p>
            <a:pPr algn="ctr" eaLnBrk="1" hangingPunct="1"/>
            <a:r>
              <a:rPr lang="en-GB" sz="1292" dirty="0"/>
              <a:t>Applied pad force</a:t>
            </a:r>
          </a:p>
          <a:p>
            <a:pPr algn="ctr" eaLnBrk="1" hangingPunct="1"/>
            <a:r>
              <a:rPr lang="en-GB" sz="1292" dirty="0"/>
              <a:t>Calliper type</a:t>
            </a:r>
          </a:p>
          <a:p>
            <a:pPr algn="ctr" eaLnBrk="1" hangingPunct="1"/>
            <a:r>
              <a:rPr lang="en-GB" sz="1292" dirty="0"/>
              <a:t>Disk thickness </a:t>
            </a:r>
          </a:p>
          <a:p>
            <a:pPr algn="ctr" eaLnBrk="1" hangingPunct="1"/>
            <a:r>
              <a:rPr lang="en-GB" sz="1292" dirty="0"/>
              <a:t>Disk material</a:t>
            </a:r>
          </a:p>
          <a:p>
            <a:pPr algn="ctr" eaLnBrk="1" hangingPunct="1"/>
            <a:r>
              <a:rPr lang="en-GB" sz="1292" dirty="0"/>
              <a:t>Disk surface finish</a:t>
            </a:r>
          </a:p>
          <a:p>
            <a:pPr algn="ctr" eaLnBrk="1" hangingPunct="1"/>
            <a:r>
              <a:rPr lang="en-GB" sz="1292" dirty="0"/>
              <a:t>etc</a:t>
            </a:r>
            <a:endParaRPr lang="en-GB" sz="1477" dirty="0"/>
          </a:p>
        </p:txBody>
      </p:sp>
      <p:sp>
        <p:nvSpPr>
          <p:cNvPr id="42010" name="TextBox 316"/>
          <p:cNvSpPr txBox="1">
            <a:spLocks noChangeArrowheads="1"/>
          </p:cNvSpPr>
          <p:nvPr/>
        </p:nvSpPr>
        <p:spPr bwMode="auto">
          <a:xfrm>
            <a:off x="7414375" y="5199708"/>
            <a:ext cx="1467270" cy="16763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84396" tIns="42198" rIns="84396" bIns="42198">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algn="ctr" eaLnBrk="1" hangingPunct="1"/>
            <a:r>
              <a:rPr lang="en-GB" sz="1477" b="1" dirty="0"/>
              <a:t>Side Effects</a:t>
            </a:r>
          </a:p>
          <a:p>
            <a:pPr algn="ctr" eaLnBrk="1" hangingPunct="1"/>
            <a:r>
              <a:rPr lang="en-GB" sz="1477" dirty="0"/>
              <a:t>Brake dust</a:t>
            </a:r>
          </a:p>
          <a:p>
            <a:pPr algn="ctr" eaLnBrk="1" hangingPunct="1"/>
            <a:r>
              <a:rPr lang="en-GB" sz="1477" dirty="0"/>
              <a:t>Brake </a:t>
            </a:r>
            <a:r>
              <a:rPr lang="ja-JP" altLang="en-GB" sz="1477"/>
              <a:t>“</a:t>
            </a:r>
            <a:r>
              <a:rPr lang="en-GB" altLang="ja-JP" sz="1477" dirty="0"/>
              <a:t>squeal</a:t>
            </a:r>
            <a:r>
              <a:rPr lang="ja-JP" altLang="en-GB" sz="1477"/>
              <a:t>”</a:t>
            </a:r>
            <a:endParaRPr lang="en-GB" altLang="ja-JP" sz="1477" dirty="0"/>
          </a:p>
          <a:p>
            <a:pPr algn="ctr" eaLnBrk="1" hangingPunct="1"/>
            <a:r>
              <a:rPr lang="en-GB" sz="1477" dirty="0"/>
              <a:t>Brake </a:t>
            </a:r>
            <a:r>
              <a:rPr lang="ja-JP" altLang="en-GB" sz="1477"/>
              <a:t>“</a:t>
            </a:r>
            <a:r>
              <a:rPr lang="en-GB" altLang="ja-JP" sz="1477" dirty="0"/>
              <a:t>judder</a:t>
            </a:r>
            <a:r>
              <a:rPr lang="ja-JP" altLang="en-GB" sz="1477"/>
              <a:t>”</a:t>
            </a:r>
            <a:endParaRPr lang="en-GB" altLang="ja-JP" sz="1477" dirty="0"/>
          </a:p>
          <a:p>
            <a:pPr algn="ctr" eaLnBrk="1" hangingPunct="1"/>
            <a:r>
              <a:rPr lang="en-GB" sz="1477" dirty="0"/>
              <a:t>Skidding</a:t>
            </a:r>
          </a:p>
          <a:p>
            <a:pPr algn="ctr" eaLnBrk="1" hangingPunct="1"/>
            <a:r>
              <a:rPr lang="en-GB" sz="1477" dirty="0"/>
              <a:t>Heat</a:t>
            </a:r>
          </a:p>
          <a:p>
            <a:pPr algn="ctr" eaLnBrk="1" hangingPunct="1"/>
            <a:endParaRPr lang="en-GB" sz="1477" dirty="0"/>
          </a:p>
        </p:txBody>
      </p:sp>
    </p:spTree>
    <p:extLst>
      <p:ext uri="{BB962C8B-B14F-4D97-AF65-F5344CB8AC3E}">
        <p14:creationId xmlns:p14="http://schemas.microsoft.com/office/powerpoint/2010/main" val="1460232641"/>
      </p:ext>
    </p:extLst>
  </p:cSld>
  <p:clrMapOvr>
    <a:masterClrMapping/>
  </p:clrMapOvr>
  <p:transition/>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3666" name="Rectangle 2"/>
          <p:cNvSpPr>
            <a:spLocks noGrp="1" noChangeArrowheads="1"/>
          </p:cNvSpPr>
          <p:nvPr>
            <p:ph type="title"/>
          </p:nvPr>
        </p:nvSpPr>
        <p:spPr>
          <a:xfrm>
            <a:off x="98567" y="0"/>
            <a:ext cx="9404723" cy="1400530"/>
          </a:xfrm>
        </p:spPr>
        <p:txBody>
          <a:bodyPr/>
          <a:lstStyle/>
          <a:p>
            <a:r>
              <a:rPr lang="en-GB" sz="3600" dirty="0"/>
              <a:t>Noise the Causes of Variation</a:t>
            </a:r>
          </a:p>
        </p:txBody>
      </p:sp>
      <p:sp>
        <p:nvSpPr>
          <p:cNvPr id="113667" name="Rectangle 3"/>
          <p:cNvSpPr>
            <a:spLocks noGrp="1" noChangeArrowheads="1"/>
          </p:cNvSpPr>
          <p:nvPr>
            <p:ph idx="1"/>
          </p:nvPr>
        </p:nvSpPr>
        <p:spPr>
          <a:xfrm>
            <a:off x="1642635" y="1352436"/>
            <a:ext cx="8594473" cy="5172937"/>
          </a:xfrm>
        </p:spPr>
        <p:txBody>
          <a:bodyPr>
            <a:normAutofit/>
          </a:bodyPr>
          <a:lstStyle/>
          <a:p>
            <a:pPr marL="0" indent="0">
              <a:buNone/>
            </a:pPr>
            <a:r>
              <a:rPr lang="en-US" dirty="0"/>
              <a:t>Although there are many causes of variation they can be put into three groups:</a:t>
            </a:r>
          </a:p>
          <a:p>
            <a:r>
              <a:rPr lang="en-US" dirty="0"/>
              <a:t>External: </a:t>
            </a:r>
            <a:r>
              <a:rPr lang="en-GB" dirty="0"/>
              <a:t>The environment and the load under which a system must function are the two main external sources of variation</a:t>
            </a:r>
            <a:endParaRPr lang="en-US" dirty="0"/>
          </a:p>
          <a:p>
            <a:pPr lvl="2"/>
            <a:r>
              <a:rPr lang="en-US" dirty="0"/>
              <a:t>Temperature, humidity, vibration</a:t>
            </a:r>
          </a:p>
          <a:p>
            <a:pPr lvl="2"/>
            <a:r>
              <a:rPr lang="en-US" dirty="0"/>
              <a:t>Operator usage</a:t>
            </a:r>
          </a:p>
          <a:p>
            <a:r>
              <a:rPr lang="en-US" dirty="0"/>
              <a:t>Unit-to-Unit Variation: </a:t>
            </a:r>
            <a:r>
              <a:rPr lang="en-GB" dirty="0"/>
              <a:t>The variation in a manufacturing process leads to variation in the system from unit-to-unit</a:t>
            </a:r>
            <a:endParaRPr lang="en-US" dirty="0"/>
          </a:p>
          <a:p>
            <a:pPr lvl="2"/>
            <a:r>
              <a:rPr lang="en-US" dirty="0"/>
              <a:t>Manufacturing Variation</a:t>
            </a:r>
          </a:p>
          <a:p>
            <a:pPr lvl="3"/>
            <a:r>
              <a:rPr lang="en-US" dirty="0"/>
              <a:t>Differences in torque on a fastener</a:t>
            </a:r>
          </a:p>
          <a:p>
            <a:pPr lvl="3"/>
            <a:r>
              <a:rPr lang="en-US" dirty="0"/>
              <a:t>Differences in diameter from machining</a:t>
            </a:r>
          </a:p>
          <a:p>
            <a:pPr lvl="3"/>
            <a:r>
              <a:rPr lang="en-US" dirty="0"/>
              <a:t>Raw material variation</a:t>
            </a:r>
          </a:p>
          <a:p>
            <a:pPr lvl="2"/>
            <a:r>
              <a:rPr lang="en-US" dirty="0"/>
              <a:t>Measurement System Variation</a:t>
            </a:r>
          </a:p>
          <a:p>
            <a:pPr lvl="3"/>
            <a:r>
              <a:rPr lang="en-US" dirty="0"/>
              <a:t>Calibration</a:t>
            </a:r>
          </a:p>
          <a:p>
            <a:pPr lvl="3"/>
            <a:r>
              <a:rPr lang="en-US" dirty="0"/>
              <a:t>Gauge Repeatability &amp; Reproducibility</a:t>
            </a:r>
          </a:p>
          <a:p>
            <a:r>
              <a:rPr lang="en-US" dirty="0"/>
              <a:t>Deterioration: </a:t>
            </a:r>
            <a:r>
              <a:rPr lang="en-GB" dirty="0"/>
              <a:t>As time passes the system characteristics can change leading to a deterioration in performance</a:t>
            </a:r>
          </a:p>
        </p:txBody>
      </p:sp>
      <p:sp>
        <p:nvSpPr>
          <p:cNvPr id="4" name="Rectangle 3"/>
          <p:cNvSpPr/>
          <p:nvPr/>
        </p:nvSpPr>
        <p:spPr>
          <a:xfrm>
            <a:off x="7563305" y="4060517"/>
            <a:ext cx="2564295" cy="1107621"/>
          </a:xfrm>
          <a:prstGeom prst="rect">
            <a:avLst/>
          </a:prstGeom>
        </p:spPr>
        <p:style>
          <a:lnRef idx="0">
            <a:schemeClr val="accent2"/>
          </a:lnRef>
          <a:fillRef idx="3">
            <a:schemeClr val="accent2"/>
          </a:fillRef>
          <a:effectRef idx="3">
            <a:schemeClr val="accent2"/>
          </a:effectRef>
          <a:fontRef idx="minor">
            <a:schemeClr val="lt1"/>
          </a:fontRef>
        </p:style>
        <p:txBody>
          <a:bodyPr lIns="84396" tIns="42198" rIns="84396" bIns="42198" anchor="ctr"/>
          <a:lstStyle/>
          <a:p>
            <a:pPr algn="ctr">
              <a:defRPr/>
            </a:pPr>
            <a:r>
              <a:rPr lang="en-GB" sz="1477" dirty="0"/>
              <a:t>Noise can also be categorised in terms of how it affects the output. It can either be direct or indirect</a:t>
            </a:r>
          </a:p>
        </p:txBody>
      </p:sp>
    </p:spTree>
    <p:extLst>
      <p:ext uri="{BB962C8B-B14F-4D97-AF65-F5344CB8AC3E}">
        <p14:creationId xmlns:p14="http://schemas.microsoft.com/office/powerpoint/2010/main" val="765236492"/>
      </p:ext>
    </p:extLst>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5" name="Rectangle 2">
            <a:extLst>
              <a:ext uri="{FF2B5EF4-FFF2-40B4-BE49-F238E27FC236}">
                <a16:creationId xmlns:a16="http://schemas.microsoft.com/office/drawing/2014/main" id="{2E2B76BA-CA01-F141-8E77-C6533F36FA08}"/>
              </a:ext>
            </a:extLst>
          </p:cNvPr>
          <p:cNvSpPr>
            <a:spLocks noGrp="1" noChangeArrowheads="1"/>
          </p:cNvSpPr>
          <p:nvPr>
            <p:ph type="title"/>
          </p:nvPr>
        </p:nvSpPr>
        <p:spPr>
          <a:xfrm>
            <a:off x="60238" y="17422"/>
            <a:ext cx="9404723" cy="1400530"/>
          </a:xfrm>
        </p:spPr>
        <p:txBody>
          <a:bodyPr/>
          <a:lstStyle/>
          <a:p>
            <a:pPr eaLnBrk="1" hangingPunct="1"/>
            <a:r>
              <a:rPr lang="en-GB" altLang="en-US" sz="3600" dirty="0">
                <a:ea typeface="ＭＳ Ｐゴシック" panose="020B0600070205080204" pitchFamily="34" charset="-128"/>
              </a:rPr>
              <a:t>Indirect and Direct Noise Factors</a:t>
            </a:r>
          </a:p>
        </p:txBody>
      </p:sp>
      <p:sp>
        <p:nvSpPr>
          <p:cNvPr id="36866" name="Rectangle 3">
            <a:extLst>
              <a:ext uri="{FF2B5EF4-FFF2-40B4-BE49-F238E27FC236}">
                <a16:creationId xmlns:a16="http://schemas.microsoft.com/office/drawing/2014/main" id="{72E212FF-706F-CA4C-8500-27BBBB250AA9}"/>
              </a:ext>
            </a:extLst>
          </p:cNvPr>
          <p:cNvSpPr>
            <a:spLocks noGrp="1" noChangeArrowheads="1"/>
          </p:cNvSpPr>
          <p:nvPr>
            <p:ph idx="1"/>
          </p:nvPr>
        </p:nvSpPr>
        <p:spPr>
          <a:xfrm>
            <a:off x="1903286" y="1268414"/>
            <a:ext cx="8229600" cy="3293209"/>
          </a:xfrm>
        </p:spPr>
        <p:txBody>
          <a:bodyPr>
            <a:normAutofit/>
          </a:bodyPr>
          <a:lstStyle/>
          <a:p>
            <a:pPr eaLnBrk="1" hangingPunct="1">
              <a:lnSpc>
                <a:spcPct val="100000"/>
              </a:lnSpc>
              <a:spcBef>
                <a:spcPts val="0"/>
              </a:spcBef>
            </a:pPr>
            <a:r>
              <a:rPr lang="en-GB" altLang="en-US" sz="2000" dirty="0">
                <a:ea typeface="ＭＳ Ｐゴシック" panose="020B0600070205080204" pitchFamily="34" charset="-128"/>
              </a:rPr>
              <a:t>Some noise factors are simply variation in the design parameters.  They are indirect factors noise factors</a:t>
            </a:r>
          </a:p>
          <a:p>
            <a:pPr eaLnBrk="1" hangingPunct="1"/>
            <a:r>
              <a:rPr lang="en-GB" altLang="en-US" sz="2000" dirty="0">
                <a:ea typeface="ＭＳ Ｐゴシック" panose="020B0600070205080204" pitchFamily="34" charset="-128"/>
              </a:rPr>
              <a:t>Other noise factors do not influence the design parameters directly, but influence the output in their own right – they are called direct noise factors</a:t>
            </a:r>
          </a:p>
          <a:p>
            <a:pPr eaLnBrk="1" hangingPunct="1"/>
            <a:r>
              <a:rPr lang="en-GB" altLang="en-US" sz="2000" dirty="0">
                <a:ea typeface="ＭＳ Ｐゴシック" panose="020B0600070205080204" pitchFamily="34" charset="-128"/>
              </a:rPr>
              <a:t>Since indirect noise factors are simply variation in design parameters it is relatively easy to assess their impact via simulation or hardware experimentation</a:t>
            </a:r>
          </a:p>
          <a:p>
            <a:pPr eaLnBrk="1" hangingPunct="1"/>
            <a:r>
              <a:rPr lang="en-GB" altLang="en-US" sz="2000" dirty="0">
                <a:ea typeface="ＭＳ Ｐゴシック" panose="020B0600070205080204" pitchFamily="34" charset="-128"/>
              </a:rPr>
              <a:t>It is also important to assess the impact of variation* in direct noise factors on performance.</a:t>
            </a:r>
          </a:p>
        </p:txBody>
      </p:sp>
      <p:sp>
        <p:nvSpPr>
          <p:cNvPr id="92164" name="Text Box 4">
            <a:extLst>
              <a:ext uri="{FF2B5EF4-FFF2-40B4-BE49-F238E27FC236}">
                <a16:creationId xmlns:a16="http://schemas.microsoft.com/office/drawing/2014/main" id="{97ED4286-EA3B-BF40-B595-A8C02EE5BFA6}"/>
              </a:ext>
            </a:extLst>
          </p:cNvPr>
          <p:cNvSpPr txBox="1">
            <a:spLocks noChangeArrowheads="1"/>
          </p:cNvSpPr>
          <p:nvPr/>
        </p:nvSpPr>
        <p:spPr bwMode="auto">
          <a:xfrm>
            <a:off x="1903287" y="4816338"/>
            <a:ext cx="8499475" cy="1323975"/>
          </a:xfrm>
          <a:prstGeom prst="rect">
            <a:avLst/>
          </a:prstGeom>
          <a:ln>
            <a:headEnd/>
            <a:tailEnd/>
          </a:ln>
        </p:spPr>
        <p:style>
          <a:lnRef idx="0">
            <a:schemeClr val="accent2"/>
          </a:lnRef>
          <a:fillRef idx="3">
            <a:schemeClr val="accent2"/>
          </a:fillRef>
          <a:effectRef idx="3">
            <a:schemeClr val="accent2"/>
          </a:effectRef>
          <a:fontRef idx="minor">
            <a:schemeClr val="lt1"/>
          </a:fontRef>
        </p:style>
        <p:txBody>
          <a:bodyPr wrap="square">
            <a:spAutoFit/>
          </a:bodyPr>
          <a:lstStyle/>
          <a:p>
            <a:pPr algn="ctr" eaLnBrk="1" hangingPunct="1">
              <a:spcBef>
                <a:spcPct val="50000"/>
              </a:spcBef>
              <a:defRPr/>
            </a:pPr>
            <a:r>
              <a:rPr lang="en-GB" sz="2000" dirty="0">
                <a:latin typeface="+mn-lt"/>
                <a:ea typeface="+mn-ea"/>
              </a:rPr>
              <a:t>*  In defining a nominal design, account should (must) be taken of the expected level of direct noise factors. For example the mean vehicle loading for a braking system design and the variation around that expected value.</a:t>
            </a:r>
            <a:endParaRPr lang="en-US" sz="2000" dirty="0">
              <a:latin typeface="+mn-lt"/>
              <a:ea typeface="+mn-ea"/>
            </a:endParaRPr>
          </a:p>
        </p:txBody>
      </p:sp>
    </p:spTree>
    <p:extLst>
      <p:ext uri="{BB962C8B-B14F-4D97-AF65-F5344CB8AC3E}">
        <p14:creationId xmlns:p14="http://schemas.microsoft.com/office/powerpoint/2010/main" val="3550829419"/>
      </p:ext>
    </p:extLst>
  </p:cSld>
  <p:clrMapOvr>
    <a:masterClrMapping/>
  </p:clrMapOvr>
  <p:transition/>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6" name="TextBox 19"/>
          <p:cNvSpPr txBox="1">
            <a:spLocks noChangeArrowheads="1"/>
          </p:cNvSpPr>
          <p:nvPr/>
        </p:nvSpPr>
        <p:spPr bwMode="auto">
          <a:xfrm>
            <a:off x="4337446" y="4923976"/>
            <a:ext cx="2484842" cy="731551"/>
          </a:xfrm>
          <a:prstGeom prst="rect">
            <a:avLst/>
          </a:prstGeom>
          <a:ln>
            <a:headEnd/>
            <a:tailEnd/>
          </a:ln>
        </p:spPr>
        <p:style>
          <a:lnRef idx="1">
            <a:schemeClr val="accent5"/>
          </a:lnRef>
          <a:fillRef idx="2">
            <a:schemeClr val="accent5"/>
          </a:fillRef>
          <a:effectRef idx="1">
            <a:schemeClr val="accent5"/>
          </a:effectRef>
          <a:fontRef idx="minor">
            <a:schemeClr val="dk1"/>
          </a:fontRef>
        </p:style>
        <p:txBody>
          <a:bodyPr wrap="square" lIns="84396" tIns="42198" rIns="84396" bIns="42198">
            <a:spAutoFit/>
          </a:bodyPr>
          <a:lstStyle/>
          <a:p>
            <a:pPr>
              <a:defRPr/>
            </a:pPr>
            <a:r>
              <a:rPr lang="en-GB" sz="1400" dirty="0">
                <a:solidFill>
                  <a:schemeClr val="dk1"/>
                </a:solidFill>
                <a:latin typeface="+mn-lt"/>
                <a:ea typeface="+mn-ea"/>
              </a:rPr>
              <a:t>... the control factors to deviate from their design set point, resulting in ...</a:t>
            </a:r>
          </a:p>
        </p:txBody>
      </p:sp>
      <p:sp>
        <p:nvSpPr>
          <p:cNvPr id="45058" name="Rectangle 2"/>
          <p:cNvSpPr>
            <a:spLocks noGrp="1" noChangeArrowheads="1"/>
          </p:cNvSpPr>
          <p:nvPr>
            <p:ph type="title"/>
          </p:nvPr>
        </p:nvSpPr>
        <p:spPr>
          <a:xfrm>
            <a:off x="54762" y="41919"/>
            <a:ext cx="9404723" cy="1400530"/>
          </a:xfrm>
        </p:spPr>
        <p:txBody>
          <a:bodyPr/>
          <a:lstStyle/>
          <a:p>
            <a:r>
              <a:rPr lang="en-GB" sz="3600" dirty="0"/>
              <a:t>Indirect Noise Factors</a:t>
            </a:r>
          </a:p>
        </p:txBody>
      </p:sp>
      <p:sp>
        <p:nvSpPr>
          <p:cNvPr id="25605" name="TextBox 18"/>
          <p:cNvSpPr txBox="1">
            <a:spLocks noChangeArrowheads="1"/>
          </p:cNvSpPr>
          <p:nvPr/>
        </p:nvSpPr>
        <p:spPr bwMode="auto">
          <a:xfrm>
            <a:off x="1463945" y="1338105"/>
            <a:ext cx="2215662" cy="731551"/>
          </a:xfrm>
          <a:prstGeom prst="rect">
            <a:avLst/>
          </a:prstGeom>
          <a:ln>
            <a:headEnd/>
            <a:tailEnd/>
          </a:ln>
        </p:spPr>
        <p:style>
          <a:lnRef idx="1">
            <a:schemeClr val="accent5"/>
          </a:lnRef>
          <a:fillRef idx="2">
            <a:schemeClr val="accent5"/>
          </a:fillRef>
          <a:effectRef idx="1">
            <a:schemeClr val="accent5"/>
          </a:effectRef>
          <a:fontRef idx="minor">
            <a:schemeClr val="dk1"/>
          </a:fontRef>
        </p:style>
        <p:txBody>
          <a:bodyPr wrap="square" lIns="84396" tIns="42198" rIns="84396" bIns="42198">
            <a:spAutoFit/>
          </a:bodyPr>
          <a:lstStyle/>
          <a:p>
            <a:pPr>
              <a:defRPr/>
            </a:pPr>
            <a:r>
              <a:rPr lang="en-GB" sz="1400" dirty="0">
                <a:solidFill>
                  <a:schemeClr val="dk1"/>
                </a:solidFill>
                <a:latin typeface="+mn-lt"/>
                <a:ea typeface="+mn-ea"/>
              </a:rPr>
              <a:t>Some noise factors impact on the system  to cause ...</a:t>
            </a:r>
          </a:p>
        </p:txBody>
      </p:sp>
      <p:sp>
        <p:nvSpPr>
          <p:cNvPr id="35" name="Curved Right Arrow 34"/>
          <p:cNvSpPr/>
          <p:nvPr/>
        </p:nvSpPr>
        <p:spPr>
          <a:xfrm>
            <a:off x="3003818" y="1863975"/>
            <a:ext cx="2120975" cy="2875085"/>
          </a:xfrm>
          <a:prstGeom prst="curvedRightArrow">
            <a:avLst>
              <a:gd name="adj1" fmla="val 9447"/>
              <a:gd name="adj2" fmla="val 20702"/>
              <a:gd name="adj3" fmla="val 20408"/>
            </a:avLst>
          </a:prstGeom>
        </p:spPr>
        <p:style>
          <a:lnRef idx="1">
            <a:schemeClr val="accent3"/>
          </a:lnRef>
          <a:fillRef idx="2">
            <a:schemeClr val="accent3"/>
          </a:fillRef>
          <a:effectRef idx="1">
            <a:schemeClr val="accent3"/>
          </a:effectRef>
          <a:fontRef idx="minor">
            <a:schemeClr val="dk1"/>
          </a:fontRef>
        </p:style>
        <p:txBody>
          <a:bodyPr lIns="84396" tIns="42198" rIns="84396" bIns="42198" anchor="ctr"/>
          <a:lstStyle/>
          <a:p>
            <a:pPr algn="ctr">
              <a:defRPr/>
            </a:pPr>
            <a:endParaRPr lang="en-GB" sz="1477" dirty="0">
              <a:solidFill>
                <a:schemeClr val="tx1"/>
              </a:solidFill>
            </a:endParaRPr>
          </a:p>
        </p:txBody>
      </p:sp>
      <p:sp>
        <p:nvSpPr>
          <p:cNvPr id="37" name="Curved Right Arrow 36"/>
          <p:cNvSpPr/>
          <p:nvPr/>
        </p:nvSpPr>
        <p:spPr>
          <a:xfrm rot="12905091">
            <a:off x="6722343" y="3055954"/>
            <a:ext cx="1019908" cy="1934308"/>
          </a:xfrm>
          <a:prstGeom prst="curvedRightArrow">
            <a:avLst>
              <a:gd name="adj1" fmla="val 19640"/>
              <a:gd name="adj2" fmla="val 45606"/>
              <a:gd name="adj3" fmla="val 32920"/>
            </a:avLst>
          </a:prstGeom>
        </p:spPr>
        <p:style>
          <a:lnRef idx="2">
            <a:schemeClr val="accent1">
              <a:shade val="50000"/>
            </a:schemeClr>
          </a:lnRef>
          <a:fillRef idx="1">
            <a:schemeClr val="accent1"/>
          </a:fillRef>
          <a:effectRef idx="0">
            <a:schemeClr val="accent1"/>
          </a:effectRef>
          <a:fontRef idx="minor">
            <a:schemeClr val="lt1"/>
          </a:fontRef>
        </p:style>
        <p:txBody>
          <a:bodyPr lIns="84396" tIns="42198" rIns="84396" bIns="42198" anchor="ctr"/>
          <a:lstStyle/>
          <a:p>
            <a:pPr algn="ctr">
              <a:defRPr/>
            </a:pPr>
            <a:endParaRPr lang="en-GB" sz="1477" dirty="0">
              <a:solidFill>
                <a:schemeClr val="tx1"/>
              </a:solidFill>
            </a:endParaRPr>
          </a:p>
        </p:txBody>
      </p:sp>
      <p:sp>
        <p:nvSpPr>
          <p:cNvPr id="25608" name="TextBox 20"/>
          <p:cNvSpPr txBox="1">
            <a:spLocks noChangeArrowheads="1"/>
          </p:cNvSpPr>
          <p:nvPr/>
        </p:nvSpPr>
        <p:spPr bwMode="auto">
          <a:xfrm>
            <a:off x="7946044" y="2910150"/>
            <a:ext cx="3169118" cy="1021788"/>
          </a:xfrm>
          <a:prstGeom prst="rect">
            <a:avLst/>
          </a:prstGeom>
          <a:ln>
            <a:headEnd/>
            <a:tailEnd/>
          </a:ln>
        </p:spPr>
        <p:style>
          <a:lnRef idx="0">
            <a:schemeClr val="dk1"/>
          </a:lnRef>
          <a:fillRef idx="3">
            <a:schemeClr val="dk1"/>
          </a:fillRef>
          <a:effectRef idx="3">
            <a:schemeClr val="dk1"/>
          </a:effectRef>
          <a:fontRef idx="minor">
            <a:schemeClr val="lt1"/>
          </a:fontRef>
        </p:style>
        <p:txBody>
          <a:bodyPr lIns="84396" tIns="42198" rIns="84396" bIns="42198">
            <a:noAutofit/>
          </a:bodyPr>
          <a:lstStyle/>
          <a:p>
            <a:pPr algn="r">
              <a:defRPr/>
            </a:pPr>
            <a:r>
              <a:rPr lang="en-GB" sz="1800" dirty="0">
                <a:solidFill>
                  <a:schemeClr val="bg1"/>
                </a:solidFill>
              </a:rPr>
              <a:t>... Undesirable variation in system performance</a:t>
            </a:r>
          </a:p>
        </p:txBody>
      </p:sp>
      <p:sp>
        <p:nvSpPr>
          <p:cNvPr id="45065" name="Rectangle 175"/>
          <p:cNvSpPr>
            <a:spLocks noChangeArrowheads="1"/>
          </p:cNvSpPr>
          <p:nvPr/>
        </p:nvSpPr>
        <p:spPr bwMode="auto">
          <a:xfrm>
            <a:off x="5364537" y="1968016"/>
            <a:ext cx="1024669" cy="4805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square" lIns="83517" tIns="41026" rIns="83517" bIns="41026">
            <a:spAutoFit/>
          </a:bodyPr>
          <a:lstStyle/>
          <a:p>
            <a:pPr algn="ctr" eaLnBrk="0" hangingPunct="0"/>
            <a:r>
              <a:rPr lang="en-GB" sz="1292" b="1" dirty="0">
                <a:solidFill>
                  <a:srgbClr val="000000"/>
                </a:solidFill>
              </a:rPr>
              <a:t>Noise </a:t>
            </a:r>
          </a:p>
          <a:p>
            <a:pPr algn="ctr" eaLnBrk="0" hangingPunct="0"/>
            <a:r>
              <a:rPr lang="en-GB" sz="1292" b="1" dirty="0">
                <a:solidFill>
                  <a:srgbClr val="000000"/>
                </a:solidFill>
              </a:rPr>
              <a:t>Factors Z</a:t>
            </a:r>
          </a:p>
        </p:txBody>
      </p:sp>
      <p:sp>
        <p:nvSpPr>
          <p:cNvPr id="153" name="Rectangle 142"/>
          <p:cNvSpPr>
            <a:spLocks noChangeArrowheads="1"/>
          </p:cNvSpPr>
          <p:nvPr/>
        </p:nvSpPr>
        <p:spPr bwMode="auto">
          <a:xfrm>
            <a:off x="4571758" y="2868350"/>
            <a:ext cx="1449581" cy="769326"/>
          </a:xfrm>
          <a:prstGeom prst="rect">
            <a:avLst/>
          </a:prstGeom>
          <a:ln>
            <a:headEnd/>
            <a:tailEnd/>
          </a:ln>
        </p:spPr>
        <p:style>
          <a:lnRef idx="0">
            <a:schemeClr val="accent4"/>
          </a:lnRef>
          <a:fillRef idx="3">
            <a:schemeClr val="accent4"/>
          </a:fillRef>
          <a:effectRef idx="3">
            <a:schemeClr val="accent4"/>
          </a:effectRef>
          <a:fontRef idx="minor">
            <a:schemeClr val="lt1"/>
          </a:fontRef>
        </p:style>
        <p:txBody>
          <a:bodyPr lIns="84396" tIns="42198" rIns="84396" bIns="42198" anchor="ctr"/>
          <a:lstStyle/>
          <a:p>
            <a:pPr algn="ctr">
              <a:defRPr/>
            </a:pPr>
            <a:r>
              <a:rPr lang="en-US" sz="1477" dirty="0">
                <a:ea typeface="+mn-ea"/>
              </a:rPr>
              <a:t>Braking System</a:t>
            </a:r>
          </a:p>
        </p:txBody>
      </p:sp>
      <p:sp>
        <p:nvSpPr>
          <p:cNvPr id="154" name="Right Arrow 153"/>
          <p:cNvSpPr/>
          <p:nvPr/>
        </p:nvSpPr>
        <p:spPr>
          <a:xfrm>
            <a:off x="3679607" y="3159374"/>
            <a:ext cx="883018" cy="193040"/>
          </a:xfrm>
          <a:prstGeom prst="rightArrow">
            <a:avLst>
              <a:gd name="adj1" fmla="val 37854"/>
              <a:gd name="adj2" fmla="val 77792"/>
            </a:avLst>
          </a:prstGeom>
          <a:solidFill>
            <a:schemeClr val="accent2"/>
          </a:solidFill>
          <a:ln>
            <a:solidFill>
              <a:srgbClr val="FC4C02"/>
            </a:solidFill>
          </a:ln>
          <a:scene3d>
            <a:camera prst="orthographicFront">
              <a:rot lat="0" lon="0" rev="0"/>
            </a:camera>
            <a:lightRig rig="threePt" dir="t">
              <a:rot lat="0" lon="0" rev="1200000"/>
            </a:lightRig>
          </a:scene3d>
          <a:sp3d/>
        </p:spPr>
        <p:style>
          <a:lnRef idx="0">
            <a:schemeClr val="accent2"/>
          </a:lnRef>
          <a:fillRef idx="3">
            <a:schemeClr val="accent2"/>
          </a:fillRef>
          <a:effectRef idx="3">
            <a:schemeClr val="accent2"/>
          </a:effectRef>
          <a:fontRef idx="minor">
            <a:schemeClr val="lt1"/>
          </a:fontRef>
        </p:style>
        <p:txBody>
          <a:bodyPr lIns="84396" tIns="42198" rIns="84396" bIns="42198" anchor="ctr"/>
          <a:lstStyle/>
          <a:p>
            <a:pPr algn="ctr">
              <a:defRPr/>
            </a:pPr>
            <a:endParaRPr lang="en-GB" sz="1477" dirty="0"/>
          </a:p>
        </p:txBody>
      </p:sp>
      <p:sp>
        <p:nvSpPr>
          <p:cNvPr id="155" name="Right Arrow 154"/>
          <p:cNvSpPr/>
          <p:nvPr/>
        </p:nvSpPr>
        <p:spPr>
          <a:xfrm>
            <a:off x="6008890" y="3168167"/>
            <a:ext cx="883018" cy="193040"/>
          </a:xfrm>
          <a:prstGeom prst="rightArrow">
            <a:avLst>
              <a:gd name="adj1" fmla="val 37854"/>
              <a:gd name="adj2" fmla="val 77792"/>
            </a:avLst>
          </a:prstGeom>
          <a:solidFill>
            <a:schemeClr val="accent2"/>
          </a:solidFill>
          <a:ln>
            <a:solidFill>
              <a:srgbClr val="FC4C02"/>
            </a:solidFill>
          </a:ln>
          <a:scene3d>
            <a:camera prst="orthographicFront">
              <a:rot lat="0" lon="0" rev="0"/>
            </a:camera>
            <a:lightRig rig="threePt" dir="t">
              <a:rot lat="0" lon="0" rev="1200000"/>
            </a:lightRig>
          </a:scene3d>
          <a:sp3d/>
        </p:spPr>
        <p:style>
          <a:lnRef idx="0">
            <a:schemeClr val="accent2"/>
          </a:lnRef>
          <a:fillRef idx="3">
            <a:schemeClr val="accent2"/>
          </a:fillRef>
          <a:effectRef idx="3">
            <a:schemeClr val="accent2"/>
          </a:effectRef>
          <a:fontRef idx="minor">
            <a:schemeClr val="lt1"/>
          </a:fontRef>
        </p:style>
        <p:txBody>
          <a:bodyPr lIns="84396" tIns="42198" rIns="84396" bIns="42198" anchor="ctr"/>
          <a:lstStyle/>
          <a:p>
            <a:pPr algn="ctr">
              <a:defRPr/>
            </a:pPr>
            <a:endParaRPr lang="en-GB" sz="1477" dirty="0"/>
          </a:p>
        </p:txBody>
      </p:sp>
      <p:sp>
        <p:nvSpPr>
          <p:cNvPr id="156" name="Right Arrow 155"/>
          <p:cNvSpPr/>
          <p:nvPr/>
        </p:nvSpPr>
        <p:spPr>
          <a:xfrm rot="5400000">
            <a:off x="4827744" y="2287566"/>
            <a:ext cx="956603" cy="178191"/>
          </a:xfrm>
          <a:prstGeom prst="rightArrow">
            <a:avLst>
              <a:gd name="adj1" fmla="val 37854"/>
              <a:gd name="adj2" fmla="val 77792"/>
            </a:avLst>
          </a:prstGeom>
          <a:solidFill>
            <a:schemeClr val="accent2"/>
          </a:solidFill>
          <a:ln>
            <a:solidFill>
              <a:srgbClr val="FC4C02"/>
            </a:solidFill>
          </a:ln>
          <a:scene3d>
            <a:camera prst="orthographicFront">
              <a:rot lat="0" lon="0" rev="0"/>
            </a:camera>
            <a:lightRig rig="threePt" dir="t">
              <a:rot lat="0" lon="0" rev="1200000"/>
            </a:lightRig>
          </a:scene3d>
          <a:sp3d/>
        </p:spPr>
        <p:style>
          <a:lnRef idx="0">
            <a:schemeClr val="accent2"/>
          </a:lnRef>
          <a:fillRef idx="3">
            <a:schemeClr val="accent2"/>
          </a:fillRef>
          <a:effectRef idx="3">
            <a:schemeClr val="accent2"/>
          </a:effectRef>
          <a:fontRef idx="minor">
            <a:schemeClr val="lt1"/>
          </a:fontRef>
        </p:style>
        <p:txBody>
          <a:bodyPr lIns="84396" tIns="42198" rIns="84396" bIns="42198" anchor="ctr"/>
          <a:lstStyle/>
          <a:p>
            <a:pPr algn="ctr">
              <a:defRPr/>
            </a:pPr>
            <a:endParaRPr lang="en-GB" sz="1477" dirty="0"/>
          </a:p>
        </p:txBody>
      </p:sp>
      <p:sp>
        <p:nvSpPr>
          <p:cNvPr id="157" name="Right Arrow 156"/>
          <p:cNvSpPr/>
          <p:nvPr/>
        </p:nvSpPr>
        <p:spPr>
          <a:xfrm rot="16200000" flipV="1">
            <a:off x="4819628" y="4019652"/>
            <a:ext cx="956603" cy="178191"/>
          </a:xfrm>
          <a:prstGeom prst="rightArrow">
            <a:avLst>
              <a:gd name="adj1" fmla="val 37854"/>
              <a:gd name="adj2" fmla="val 77792"/>
            </a:avLst>
          </a:prstGeom>
          <a:solidFill>
            <a:schemeClr val="accent2"/>
          </a:solidFill>
          <a:ln>
            <a:solidFill>
              <a:srgbClr val="FC4C02"/>
            </a:solidFill>
          </a:ln>
          <a:scene3d>
            <a:camera prst="orthographicFront">
              <a:rot lat="0" lon="0" rev="0"/>
            </a:camera>
            <a:lightRig rig="threePt" dir="t">
              <a:rot lat="0" lon="0" rev="1200000"/>
            </a:lightRig>
          </a:scene3d>
          <a:sp3d/>
        </p:spPr>
        <p:style>
          <a:lnRef idx="0">
            <a:schemeClr val="accent2"/>
          </a:lnRef>
          <a:fillRef idx="3">
            <a:schemeClr val="accent2"/>
          </a:fillRef>
          <a:effectRef idx="3">
            <a:schemeClr val="accent2"/>
          </a:effectRef>
          <a:fontRef idx="minor">
            <a:schemeClr val="lt1"/>
          </a:fontRef>
        </p:style>
        <p:txBody>
          <a:bodyPr lIns="84396" tIns="42198" rIns="84396" bIns="42198" anchor="ctr"/>
          <a:lstStyle/>
          <a:p>
            <a:pPr algn="ctr">
              <a:defRPr/>
            </a:pPr>
            <a:endParaRPr lang="en-GB" sz="1477" dirty="0"/>
          </a:p>
        </p:txBody>
      </p:sp>
      <p:sp>
        <p:nvSpPr>
          <p:cNvPr id="45081" name="TextBox 157"/>
          <p:cNvSpPr txBox="1">
            <a:spLocks noChangeArrowheads="1"/>
          </p:cNvSpPr>
          <p:nvPr/>
        </p:nvSpPr>
        <p:spPr bwMode="auto">
          <a:xfrm>
            <a:off x="6449277" y="2699240"/>
            <a:ext cx="965338" cy="3125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84396" tIns="42198" rIns="84396" bIns="42198">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algn="ctr" eaLnBrk="1" hangingPunct="1"/>
            <a:r>
              <a:rPr lang="en-GB" sz="1477" b="1" dirty="0"/>
              <a:t>Output Y</a:t>
            </a:r>
          </a:p>
        </p:txBody>
      </p:sp>
      <p:sp>
        <p:nvSpPr>
          <p:cNvPr id="45082" name="TextBox 158"/>
          <p:cNvSpPr txBox="1">
            <a:spLocks noChangeArrowheads="1"/>
          </p:cNvSpPr>
          <p:nvPr/>
        </p:nvSpPr>
        <p:spPr bwMode="auto">
          <a:xfrm>
            <a:off x="3563098" y="2664070"/>
            <a:ext cx="959118" cy="5398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84396" tIns="42198" rIns="84396" bIns="42198">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algn="ctr" eaLnBrk="1" hangingPunct="1"/>
            <a:r>
              <a:rPr lang="en-GB" sz="1477" b="1" dirty="0"/>
              <a:t>Signal </a:t>
            </a:r>
          </a:p>
          <a:p>
            <a:pPr algn="ctr" eaLnBrk="1" hangingPunct="1"/>
            <a:r>
              <a:rPr lang="en-GB" sz="1477" b="1" dirty="0"/>
              <a:t>Factor M</a:t>
            </a:r>
          </a:p>
        </p:txBody>
      </p:sp>
      <p:sp>
        <p:nvSpPr>
          <p:cNvPr id="45083" name="TextBox 159"/>
          <p:cNvSpPr txBox="1">
            <a:spLocks noChangeArrowheads="1"/>
          </p:cNvSpPr>
          <p:nvPr/>
        </p:nvSpPr>
        <p:spPr bwMode="auto">
          <a:xfrm>
            <a:off x="5340903" y="3877408"/>
            <a:ext cx="1023238" cy="5398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84396" tIns="42198" rIns="84396" bIns="42198">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algn="ctr" eaLnBrk="1" hangingPunct="1"/>
            <a:r>
              <a:rPr lang="en-GB" sz="1477" b="1" dirty="0"/>
              <a:t>Control</a:t>
            </a:r>
          </a:p>
          <a:p>
            <a:pPr algn="ctr" eaLnBrk="1" hangingPunct="1"/>
            <a:r>
              <a:rPr lang="en-GB" sz="1477" b="1" dirty="0"/>
              <a:t>Factors Z</a:t>
            </a:r>
          </a:p>
        </p:txBody>
      </p:sp>
      <p:sp>
        <p:nvSpPr>
          <p:cNvPr id="162" name="TextBox 161"/>
          <p:cNvSpPr txBox="1"/>
          <p:nvPr/>
        </p:nvSpPr>
        <p:spPr>
          <a:xfrm>
            <a:off x="7865569" y="4577883"/>
            <a:ext cx="3731432" cy="1193216"/>
          </a:xfrm>
          <a:prstGeom prst="rect">
            <a:avLst/>
          </a:prstGeom>
        </p:spPr>
        <p:style>
          <a:lnRef idx="0">
            <a:schemeClr val="accent2"/>
          </a:lnRef>
          <a:fillRef idx="3">
            <a:schemeClr val="accent2"/>
          </a:fillRef>
          <a:effectRef idx="3">
            <a:schemeClr val="accent2"/>
          </a:effectRef>
          <a:fontRef idx="minor">
            <a:schemeClr val="lt1"/>
          </a:fontRef>
        </p:style>
        <p:txBody>
          <a:bodyPr wrap="square" lIns="84396" tIns="42198" rIns="84396" bIns="42198">
            <a:spAutoFit/>
          </a:bodyPr>
          <a:lstStyle/>
          <a:p>
            <a:pPr>
              <a:defRPr/>
            </a:pPr>
            <a:r>
              <a:rPr lang="en-GB" sz="1800" dirty="0"/>
              <a:t>The effect of Indirect Noise Factors can be determined by varying the design parameters. Their inclusion is implicit</a:t>
            </a:r>
          </a:p>
        </p:txBody>
      </p:sp>
    </p:spTree>
    <p:extLst>
      <p:ext uri="{BB962C8B-B14F-4D97-AF65-F5344CB8AC3E}">
        <p14:creationId xmlns:p14="http://schemas.microsoft.com/office/powerpoint/2010/main" val="492935783"/>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560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5"/>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5606"/>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7"/>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25608"/>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6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606" grpId="0" animBg="1"/>
      <p:bldP spid="25605" grpId="0" animBg="1"/>
      <p:bldP spid="35" grpId="0" animBg="1"/>
      <p:bldP spid="37" grpId="0" animBg="1"/>
      <p:bldP spid="25608" grpId="0" animBg="1"/>
      <p:bldP spid="162" grpId="0" animBg="1"/>
    </p:bldLst>
  </p:timing>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1" name="Rectangle 2"/>
          <p:cNvSpPr>
            <a:spLocks noGrp="1" noChangeArrowheads="1"/>
          </p:cNvSpPr>
          <p:nvPr>
            <p:ph type="title"/>
          </p:nvPr>
        </p:nvSpPr>
        <p:spPr>
          <a:xfrm>
            <a:off x="0" y="0"/>
            <a:ext cx="6489700" cy="389830"/>
          </a:xfrm>
        </p:spPr>
        <p:txBody>
          <a:bodyPr/>
          <a:lstStyle/>
          <a:p>
            <a:r>
              <a:rPr lang="en-GB" sz="3600" dirty="0"/>
              <a:t>Direct Noise Factors</a:t>
            </a:r>
          </a:p>
        </p:txBody>
      </p:sp>
      <p:sp>
        <p:nvSpPr>
          <p:cNvPr id="25605" name="TextBox 18"/>
          <p:cNvSpPr txBox="1">
            <a:spLocks noChangeArrowheads="1"/>
          </p:cNvSpPr>
          <p:nvPr/>
        </p:nvSpPr>
        <p:spPr bwMode="auto">
          <a:xfrm>
            <a:off x="3044394" y="1301267"/>
            <a:ext cx="2215662" cy="731551"/>
          </a:xfrm>
          <a:prstGeom prst="rect">
            <a:avLst/>
          </a:prstGeom>
          <a:ln>
            <a:headEnd/>
            <a:tailEnd/>
          </a:ln>
        </p:spPr>
        <p:style>
          <a:lnRef idx="1">
            <a:schemeClr val="accent5"/>
          </a:lnRef>
          <a:fillRef idx="2">
            <a:schemeClr val="accent5"/>
          </a:fillRef>
          <a:effectRef idx="1">
            <a:schemeClr val="accent5"/>
          </a:effectRef>
          <a:fontRef idx="minor">
            <a:schemeClr val="dk1"/>
          </a:fontRef>
        </p:style>
        <p:txBody>
          <a:bodyPr wrap="square" lIns="84396" tIns="42198" rIns="84396" bIns="42198">
            <a:spAutoFit/>
          </a:bodyPr>
          <a:lstStyle/>
          <a:p>
            <a:pPr>
              <a:defRPr/>
            </a:pPr>
            <a:r>
              <a:rPr lang="en-GB" sz="1400" dirty="0">
                <a:solidFill>
                  <a:schemeClr val="dk1"/>
                </a:solidFill>
                <a:latin typeface="+mn-lt"/>
                <a:ea typeface="+mn-ea"/>
              </a:rPr>
              <a:t>Some noise factors impact on the system  to directly cause ...</a:t>
            </a:r>
          </a:p>
        </p:txBody>
      </p:sp>
      <p:sp>
        <p:nvSpPr>
          <p:cNvPr id="37" name="Curved Right Arrow 36"/>
          <p:cNvSpPr/>
          <p:nvPr/>
        </p:nvSpPr>
        <p:spPr>
          <a:xfrm rot="7585725" flipV="1">
            <a:off x="6021225" y="1348914"/>
            <a:ext cx="1103435" cy="1662422"/>
          </a:xfrm>
          <a:prstGeom prst="curvedRightArrow">
            <a:avLst>
              <a:gd name="adj1" fmla="val 19640"/>
              <a:gd name="adj2" fmla="val 45606"/>
              <a:gd name="adj3" fmla="val 32920"/>
            </a:avLst>
          </a:prstGeom>
        </p:spPr>
        <p:style>
          <a:lnRef idx="1">
            <a:schemeClr val="accent3"/>
          </a:lnRef>
          <a:fillRef idx="2">
            <a:schemeClr val="accent3"/>
          </a:fillRef>
          <a:effectRef idx="1">
            <a:schemeClr val="accent3"/>
          </a:effectRef>
          <a:fontRef idx="minor">
            <a:schemeClr val="dk1"/>
          </a:fontRef>
        </p:style>
        <p:txBody>
          <a:bodyPr lIns="84396" tIns="42198" rIns="84396" bIns="42198" anchor="ctr"/>
          <a:lstStyle/>
          <a:p>
            <a:pPr algn="ctr">
              <a:defRPr/>
            </a:pPr>
            <a:endParaRPr lang="en-GB" sz="1477" dirty="0">
              <a:solidFill>
                <a:schemeClr val="tx1"/>
              </a:solidFill>
            </a:endParaRPr>
          </a:p>
        </p:txBody>
      </p:sp>
      <p:sp>
        <p:nvSpPr>
          <p:cNvPr id="46087" name="Rectangle 175"/>
          <p:cNvSpPr>
            <a:spLocks noChangeArrowheads="1"/>
          </p:cNvSpPr>
          <p:nvPr/>
        </p:nvSpPr>
        <p:spPr bwMode="auto">
          <a:xfrm>
            <a:off x="4901928" y="2346086"/>
            <a:ext cx="1024669" cy="4805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square" lIns="83517" tIns="41026" rIns="83517" bIns="41026">
            <a:spAutoFit/>
          </a:bodyPr>
          <a:lstStyle/>
          <a:p>
            <a:pPr algn="ctr" eaLnBrk="0" hangingPunct="0"/>
            <a:r>
              <a:rPr lang="en-GB" sz="1292" b="1" dirty="0">
                <a:solidFill>
                  <a:srgbClr val="000000"/>
                </a:solidFill>
              </a:rPr>
              <a:t>Noise </a:t>
            </a:r>
          </a:p>
          <a:p>
            <a:pPr algn="ctr" eaLnBrk="0" hangingPunct="0"/>
            <a:r>
              <a:rPr lang="en-GB" sz="1292" b="1" dirty="0">
                <a:solidFill>
                  <a:srgbClr val="000000"/>
                </a:solidFill>
              </a:rPr>
              <a:t>Factors Z</a:t>
            </a:r>
          </a:p>
        </p:txBody>
      </p:sp>
      <p:sp>
        <p:nvSpPr>
          <p:cNvPr id="153" name="Rectangle 142"/>
          <p:cNvSpPr>
            <a:spLocks noChangeArrowheads="1"/>
          </p:cNvSpPr>
          <p:nvPr/>
        </p:nvSpPr>
        <p:spPr bwMode="auto">
          <a:xfrm>
            <a:off x="4109145" y="3246419"/>
            <a:ext cx="1449581" cy="769326"/>
          </a:xfrm>
          <a:prstGeom prst="rect">
            <a:avLst/>
          </a:prstGeom>
          <a:ln>
            <a:headEnd/>
            <a:tailEnd/>
          </a:ln>
        </p:spPr>
        <p:style>
          <a:lnRef idx="0">
            <a:schemeClr val="accent4"/>
          </a:lnRef>
          <a:fillRef idx="3">
            <a:schemeClr val="accent4"/>
          </a:fillRef>
          <a:effectRef idx="3">
            <a:schemeClr val="accent4"/>
          </a:effectRef>
          <a:fontRef idx="minor">
            <a:schemeClr val="lt1"/>
          </a:fontRef>
        </p:style>
        <p:txBody>
          <a:bodyPr lIns="84396" tIns="42198" rIns="84396" bIns="42198" anchor="ctr"/>
          <a:lstStyle/>
          <a:p>
            <a:pPr algn="ctr">
              <a:defRPr/>
            </a:pPr>
            <a:r>
              <a:rPr lang="en-US" sz="1477" dirty="0">
                <a:ea typeface="+mn-ea"/>
              </a:rPr>
              <a:t>Braking System</a:t>
            </a:r>
          </a:p>
        </p:txBody>
      </p:sp>
      <p:sp>
        <p:nvSpPr>
          <p:cNvPr id="154" name="Right Arrow 153"/>
          <p:cNvSpPr/>
          <p:nvPr/>
        </p:nvSpPr>
        <p:spPr>
          <a:xfrm>
            <a:off x="3216995" y="3537441"/>
            <a:ext cx="883018" cy="193040"/>
          </a:xfrm>
          <a:prstGeom prst="rightArrow">
            <a:avLst>
              <a:gd name="adj1" fmla="val 37854"/>
              <a:gd name="adj2" fmla="val 77792"/>
            </a:avLst>
          </a:prstGeom>
          <a:solidFill>
            <a:schemeClr val="accent2"/>
          </a:solidFill>
          <a:ln>
            <a:solidFill>
              <a:srgbClr val="FC4C02"/>
            </a:solidFill>
          </a:ln>
          <a:scene3d>
            <a:camera prst="orthographicFront">
              <a:rot lat="0" lon="0" rev="0"/>
            </a:camera>
            <a:lightRig rig="threePt" dir="t">
              <a:rot lat="0" lon="0" rev="1200000"/>
            </a:lightRig>
          </a:scene3d>
          <a:sp3d/>
        </p:spPr>
        <p:style>
          <a:lnRef idx="0">
            <a:schemeClr val="accent2"/>
          </a:lnRef>
          <a:fillRef idx="3">
            <a:schemeClr val="accent2"/>
          </a:fillRef>
          <a:effectRef idx="3">
            <a:schemeClr val="accent2"/>
          </a:effectRef>
          <a:fontRef idx="minor">
            <a:schemeClr val="lt1"/>
          </a:fontRef>
        </p:style>
        <p:txBody>
          <a:bodyPr lIns="84396" tIns="42198" rIns="84396" bIns="42198" anchor="ctr"/>
          <a:lstStyle/>
          <a:p>
            <a:pPr algn="ctr">
              <a:defRPr/>
            </a:pPr>
            <a:endParaRPr lang="en-GB" sz="1477" dirty="0"/>
          </a:p>
        </p:txBody>
      </p:sp>
      <p:sp>
        <p:nvSpPr>
          <p:cNvPr id="155" name="Right Arrow 154"/>
          <p:cNvSpPr/>
          <p:nvPr/>
        </p:nvSpPr>
        <p:spPr>
          <a:xfrm>
            <a:off x="5546282" y="3546233"/>
            <a:ext cx="883018" cy="193040"/>
          </a:xfrm>
          <a:prstGeom prst="rightArrow">
            <a:avLst>
              <a:gd name="adj1" fmla="val 37854"/>
              <a:gd name="adj2" fmla="val 77792"/>
            </a:avLst>
          </a:prstGeom>
          <a:solidFill>
            <a:schemeClr val="accent2"/>
          </a:solidFill>
          <a:ln>
            <a:solidFill>
              <a:srgbClr val="FC4C02"/>
            </a:solidFill>
          </a:ln>
          <a:scene3d>
            <a:camera prst="orthographicFront">
              <a:rot lat="0" lon="0" rev="0"/>
            </a:camera>
            <a:lightRig rig="threePt" dir="t">
              <a:rot lat="0" lon="0" rev="1200000"/>
            </a:lightRig>
          </a:scene3d>
          <a:sp3d/>
        </p:spPr>
        <p:style>
          <a:lnRef idx="0">
            <a:schemeClr val="accent2"/>
          </a:lnRef>
          <a:fillRef idx="3">
            <a:schemeClr val="accent2"/>
          </a:fillRef>
          <a:effectRef idx="3">
            <a:schemeClr val="accent2"/>
          </a:effectRef>
          <a:fontRef idx="minor">
            <a:schemeClr val="lt1"/>
          </a:fontRef>
        </p:style>
        <p:txBody>
          <a:bodyPr lIns="84396" tIns="42198" rIns="84396" bIns="42198" anchor="ctr"/>
          <a:lstStyle/>
          <a:p>
            <a:pPr algn="ctr">
              <a:defRPr/>
            </a:pPr>
            <a:endParaRPr lang="en-GB" sz="1477" dirty="0"/>
          </a:p>
        </p:txBody>
      </p:sp>
      <p:sp>
        <p:nvSpPr>
          <p:cNvPr id="156" name="Right Arrow 155"/>
          <p:cNvSpPr/>
          <p:nvPr/>
        </p:nvSpPr>
        <p:spPr>
          <a:xfrm rot="5400000">
            <a:off x="4365134" y="2665636"/>
            <a:ext cx="956603" cy="178191"/>
          </a:xfrm>
          <a:prstGeom prst="rightArrow">
            <a:avLst>
              <a:gd name="adj1" fmla="val 37854"/>
              <a:gd name="adj2" fmla="val 77792"/>
            </a:avLst>
          </a:prstGeom>
          <a:solidFill>
            <a:schemeClr val="accent2"/>
          </a:solidFill>
          <a:ln>
            <a:solidFill>
              <a:srgbClr val="FC4C02"/>
            </a:solidFill>
          </a:ln>
          <a:scene3d>
            <a:camera prst="orthographicFront">
              <a:rot lat="0" lon="0" rev="0"/>
            </a:camera>
            <a:lightRig rig="threePt" dir="t">
              <a:rot lat="0" lon="0" rev="1200000"/>
            </a:lightRig>
          </a:scene3d>
          <a:sp3d/>
        </p:spPr>
        <p:style>
          <a:lnRef idx="0">
            <a:schemeClr val="accent2"/>
          </a:lnRef>
          <a:fillRef idx="3">
            <a:schemeClr val="accent2"/>
          </a:fillRef>
          <a:effectRef idx="3">
            <a:schemeClr val="accent2"/>
          </a:effectRef>
          <a:fontRef idx="minor">
            <a:schemeClr val="lt1"/>
          </a:fontRef>
        </p:style>
        <p:txBody>
          <a:bodyPr lIns="84396" tIns="42198" rIns="84396" bIns="42198" anchor="ctr"/>
          <a:lstStyle/>
          <a:p>
            <a:pPr algn="ctr">
              <a:defRPr/>
            </a:pPr>
            <a:endParaRPr lang="en-GB" sz="1477" dirty="0"/>
          </a:p>
        </p:txBody>
      </p:sp>
      <p:sp>
        <p:nvSpPr>
          <p:cNvPr id="157" name="Right Arrow 156"/>
          <p:cNvSpPr/>
          <p:nvPr/>
        </p:nvSpPr>
        <p:spPr>
          <a:xfrm rot="16200000" flipV="1">
            <a:off x="4357018" y="4397721"/>
            <a:ext cx="956603" cy="178191"/>
          </a:xfrm>
          <a:prstGeom prst="rightArrow">
            <a:avLst>
              <a:gd name="adj1" fmla="val 37854"/>
              <a:gd name="adj2" fmla="val 77792"/>
            </a:avLst>
          </a:prstGeom>
          <a:solidFill>
            <a:schemeClr val="accent2"/>
          </a:solidFill>
          <a:ln>
            <a:solidFill>
              <a:srgbClr val="FC4C02"/>
            </a:solidFill>
          </a:ln>
          <a:scene3d>
            <a:camera prst="orthographicFront">
              <a:rot lat="0" lon="0" rev="0"/>
            </a:camera>
            <a:lightRig rig="threePt" dir="t">
              <a:rot lat="0" lon="0" rev="1200000"/>
            </a:lightRig>
          </a:scene3d>
          <a:sp3d/>
        </p:spPr>
        <p:style>
          <a:lnRef idx="0">
            <a:schemeClr val="accent2"/>
          </a:lnRef>
          <a:fillRef idx="3">
            <a:schemeClr val="accent2"/>
          </a:fillRef>
          <a:effectRef idx="3">
            <a:schemeClr val="accent2"/>
          </a:effectRef>
          <a:fontRef idx="minor">
            <a:schemeClr val="lt1"/>
          </a:fontRef>
        </p:style>
        <p:txBody>
          <a:bodyPr lIns="84396" tIns="42198" rIns="84396" bIns="42198" anchor="ctr"/>
          <a:lstStyle/>
          <a:p>
            <a:pPr algn="ctr">
              <a:defRPr/>
            </a:pPr>
            <a:endParaRPr lang="en-GB" sz="1477" dirty="0"/>
          </a:p>
        </p:txBody>
      </p:sp>
      <p:sp>
        <p:nvSpPr>
          <p:cNvPr id="46103" name="TextBox 157"/>
          <p:cNvSpPr txBox="1">
            <a:spLocks noChangeArrowheads="1"/>
          </p:cNvSpPr>
          <p:nvPr/>
        </p:nvSpPr>
        <p:spPr bwMode="auto">
          <a:xfrm>
            <a:off x="5986667" y="3077309"/>
            <a:ext cx="965338" cy="3125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84396" tIns="42198" rIns="84396" bIns="42198">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algn="ctr" eaLnBrk="1" hangingPunct="1"/>
            <a:r>
              <a:rPr lang="en-GB" sz="1477" b="1" dirty="0"/>
              <a:t>Output Y</a:t>
            </a:r>
          </a:p>
        </p:txBody>
      </p:sp>
      <p:sp>
        <p:nvSpPr>
          <p:cNvPr id="46104" name="TextBox 158"/>
          <p:cNvSpPr txBox="1">
            <a:spLocks noChangeArrowheads="1"/>
          </p:cNvSpPr>
          <p:nvPr/>
        </p:nvSpPr>
        <p:spPr bwMode="auto">
          <a:xfrm>
            <a:off x="3100490" y="3042139"/>
            <a:ext cx="959118" cy="5398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84396" tIns="42198" rIns="84396" bIns="42198">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algn="ctr" eaLnBrk="1" hangingPunct="1"/>
            <a:r>
              <a:rPr lang="en-GB" sz="1477" b="1" dirty="0"/>
              <a:t>Signal </a:t>
            </a:r>
          </a:p>
          <a:p>
            <a:pPr algn="ctr" eaLnBrk="1" hangingPunct="1"/>
            <a:r>
              <a:rPr lang="en-GB" sz="1477" b="1" dirty="0"/>
              <a:t>Factor M</a:t>
            </a:r>
          </a:p>
        </p:txBody>
      </p:sp>
      <p:sp>
        <p:nvSpPr>
          <p:cNvPr id="46105" name="TextBox 159"/>
          <p:cNvSpPr txBox="1">
            <a:spLocks noChangeArrowheads="1"/>
          </p:cNvSpPr>
          <p:nvPr/>
        </p:nvSpPr>
        <p:spPr bwMode="auto">
          <a:xfrm>
            <a:off x="4878292" y="4255477"/>
            <a:ext cx="1023238" cy="5398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84396" tIns="42198" rIns="84396" bIns="42198">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algn="ctr" eaLnBrk="1" hangingPunct="1"/>
            <a:r>
              <a:rPr lang="en-GB" sz="1477" b="1" dirty="0"/>
              <a:t>Control</a:t>
            </a:r>
          </a:p>
          <a:p>
            <a:pPr algn="ctr" eaLnBrk="1" hangingPunct="1"/>
            <a:r>
              <a:rPr lang="en-GB" sz="1477" b="1" dirty="0"/>
              <a:t>Factors Z</a:t>
            </a:r>
          </a:p>
        </p:txBody>
      </p:sp>
      <p:sp>
        <p:nvSpPr>
          <p:cNvPr id="162" name="TextBox 161"/>
          <p:cNvSpPr txBox="1"/>
          <p:nvPr/>
        </p:nvSpPr>
        <p:spPr>
          <a:xfrm>
            <a:off x="7267587" y="4672399"/>
            <a:ext cx="3668749" cy="1193216"/>
          </a:xfrm>
          <a:prstGeom prst="rect">
            <a:avLst/>
          </a:prstGeom>
        </p:spPr>
        <p:style>
          <a:lnRef idx="0">
            <a:schemeClr val="accent2"/>
          </a:lnRef>
          <a:fillRef idx="3">
            <a:schemeClr val="accent2"/>
          </a:fillRef>
          <a:effectRef idx="3">
            <a:schemeClr val="accent2"/>
          </a:effectRef>
          <a:fontRef idx="minor">
            <a:schemeClr val="lt1"/>
          </a:fontRef>
        </p:style>
        <p:txBody>
          <a:bodyPr wrap="square" lIns="84396" tIns="42198" rIns="84396" bIns="42198">
            <a:spAutoFit/>
          </a:bodyPr>
          <a:lstStyle/>
          <a:p>
            <a:pPr>
              <a:defRPr/>
            </a:pPr>
            <a:r>
              <a:rPr lang="en-GB" sz="1800" dirty="0"/>
              <a:t>The affect of Direct Noise Factors can only be determined by including them explicitly in the analysis </a:t>
            </a:r>
          </a:p>
        </p:txBody>
      </p:sp>
      <p:sp>
        <p:nvSpPr>
          <p:cNvPr id="16" name="TextBox 20">
            <a:extLst>
              <a:ext uri="{FF2B5EF4-FFF2-40B4-BE49-F238E27FC236}">
                <a16:creationId xmlns:a16="http://schemas.microsoft.com/office/drawing/2014/main" id="{FC207704-67A3-7D46-988E-6AA0193DCEF8}"/>
              </a:ext>
            </a:extLst>
          </p:cNvPr>
          <p:cNvSpPr txBox="1">
            <a:spLocks noChangeArrowheads="1"/>
          </p:cNvSpPr>
          <p:nvPr/>
        </p:nvSpPr>
        <p:spPr bwMode="auto">
          <a:xfrm>
            <a:off x="7268480" y="3077308"/>
            <a:ext cx="3342940" cy="1021788"/>
          </a:xfrm>
          <a:prstGeom prst="rect">
            <a:avLst/>
          </a:prstGeom>
          <a:ln>
            <a:headEnd/>
            <a:tailEnd/>
          </a:ln>
        </p:spPr>
        <p:style>
          <a:lnRef idx="0">
            <a:schemeClr val="dk1"/>
          </a:lnRef>
          <a:fillRef idx="3">
            <a:schemeClr val="dk1"/>
          </a:fillRef>
          <a:effectRef idx="3">
            <a:schemeClr val="dk1"/>
          </a:effectRef>
          <a:fontRef idx="minor">
            <a:schemeClr val="lt1"/>
          </a:fontRef>
        </p:style>
        <p:txBody>
          <a:bodyPr lIns="84396" tIns="42198" rIns="84396" bIns="42198">
            <a:noAutofit/>
          </a:bodyPr>
          <a:lstStyle/>
          <a:p>
            <a:pPr algn="r">
              <a:defRPr/>
            </a:pPr>
            <a:r>
              <a:rPr lang="en-GB" sz="2000" dirty="0">
                <a:solidFill>
                  <a:schemeClr val="bg1"/>
                </a:solidFill>
              </a:rPr>
              <a:t>... Undesirable variation in system performance</a:t>
            </a:r>
          </a:p>
        </p:txBody>
      </p:sp>
    </p:spTree>
    <p:extLst>
      <p:ext uri="{BB962C8B-B14F-4D97-AF65-F5344CB8AC3E}">
        <p14:creationId xmlns:p14="http://schemas.microsoft.com/office/powerpoint/2010/main" val="195407747"/>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560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7"/>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6"/>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6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605" grpId="0" animBg="1"/>
      <p:bldP spid="37" grpId="0" animBg="1"/>
      <p:bldP spid="162" grpId="0" animBg="1"/>
      <p:bldP spid="16" grpId="0" animBg="1"/>
    </p:bldLst>
  </p:timing>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ight Arrow 10">
            <a:extLst>
              <a:ext uri="{FF2B5EF4-FFF2-40B4-BE49-F238E27FC236}">
                <a16:creationId xmlns:a16="http://schemas.microsoft.com/office/drawing/2014/main" id="{36E543D9-E419-6740-ACC0-8DC52E28936C}"/>
              </a:ext>
            </a:extLst>
          </p:cNvPr>
          <p:cNvSpPr/>
          <p:nvPr/>
        </p:nvSpPr>
        <p:spPr>
          <a:xfrm rot="2542151">
            <a:off x="3403389" y="2489470"/>
            <a:ext cx="883018" cy="193040"/>
          </a:xfrm>
          <a:prstGeom prst="rightArrow">
            <a:avLst>
              <a:gd name="adj1" fmla="val 37854"/>
              <a:gd name="adj2" fmla="val 77792"/>
            </a:avLst>
          </a:prstGeom>
          <a:solidFill>
            <a:schemeClr val="accent2"/>
          </a:solidFill>
          <a:ln>
            <a:solidFill>
              <a:srgbClr val="FC4C02"/>
            </a:solidFill>
          </a:ln>
          <a:scene3d>
            <a:camera prst="orthographicFront">
              <a:rot lat="0" lon="0" rev="0"/>
            </a:camera>
            <a:lightRig rig="threePt" dir="t">
              <a:rot lat="0" lon="0" rev="1200000"/>
            </a:lightRig>
          </a:scene3d>
          <a:sp3d/>
        </p:spPr>
        <p:style>
          <a:lnRef idx="0">
            <a:schemeClr val="accent2"/>
          </a:lnRef>
          <a:fillRef idx="3">
            <a:schemeClr val="accent2"/>
          </a:fillRef>
          <a:effectRef idx="3">
            <a:schemeClr val="accent2"/>
          </a:effectRef>
          <a:fontRef idx="minor">
            <a:schemeClr val="lt1"/>
          </a:fontRef>
        </p:style>
        <p:txBody>
          <a:bodyPr lIns="84396" tIns="42198" rIns="84396" bIns="42198" anchor="ctr"/>
          <a:lstStyle/>
          <a:p>
            <a:pPr algn="ctr">
              <a:defRPr/>
            </a:pPr>
            <a:endParaRPr lang="en-GB" sz="1477" dirty="0"/>
          </a:p>
        </p:txBody>
      </p:sp>
      <p:sp>
        <p:nvSpPr>
          <p:cNvPr id="2" name="Title 1">
            <a:extLst>
              <a:ext uri="{FF2B5EF4-FFF2-40B4-BE49-F238E27FC236}">
                <a16:creationId xmlns:a16="http://schemas.microsoft.com/office/drawing/2014/main" id="{1DB8D214-82F5-BB4C-9A42-B3D3936E51F9}"/>
              </a:ext>
            </a:extLst>
          </p:cNvPr>
          <p:cNvSpPr>
            <a:spLocks noGrp="1"/>
          </p:cNvSpPr>
          <p:nvPr>
            <p:ph type="title"/>
          </p:nvPr>
        </p:nvSpPr>
        <p:spPr>
          <a:xfrm>
            <a:off x="36399" y="56615"/>
            <a:ext cx="6489700" cy="416831"/>
          </a:xfrm>
        </p:spPr>
        <p:txBody>
          <a:bodyPr/>
          <a:lstStyle/>
          <a:p>
            <a:r>
              <a:rPr lang="en-US" sz="3600" dirty="0"/>
              <a:t>Cascading P-Diagrams</a:t>
            </a:r>
          </a:p>
        </p:txBody>
      </p:sp>
      <p:sp>
        <p:nvSpPr>
          <p:cNvPr id="4" name="Rectangle 142">
            <a:extLst>
              <a:ext uri="{FF2B5EF4-FFF2-40B4-BE49-F238E27FC236}">
                <a16:creationId xmlns:a16="http://schemas.microsoft.com/office/drawing/2014/main" id="{DA15C608-5C97-4C41-9D1C-12885E6134B7}"/>
              </a:ext>
            </a:extLst>
          </p:cNvPr>
          <p:cNvSpPr>
            <a:spLocks noChangeArrowheads="1"/>
          </p:cNvSpPr>
          <p:nvPr/>
        </p:nvSpPr>
        <p:spPr bwMode="auto">
          <a:xfrm>
            <a:off x="2079080" y="1907383"/>
            <a:ext cx="1449581" cy="769326"/>
          </a:xfrm>
          <a:prstGeom prst="rect">
            <a:avLst/>
          </a:prstGeom>
          <a:ln>
            <a:headEnd/>
            <a:tailEnd/>
          </a:ln>
        </p:spPr>
        <p:style>
          <a:lnRef idx="0">
            <a:schemeClr val="accent4"/>
          </a:lnRef>
          <a:fillRef idx="3">
            <a:schemeClr val="accent4"/>
          </a:fillRef>
          <a:effectRef idx="3">
            <a:schemeClr val="accent4"/>
          </a:effectRef>
          <a:fontRef idx="minor">
            <a:schemeClr val="lt1"/>
          </a:fontRef>
        </p:style>
        <p:txBody>
          <a:bodyPr lIns="84396" tIns="42198" rIns="84396" bIns="42198" anchor="ctr"/>
          <a:lstStyle/>
          <a:p>
            <a:pPr algn="ctr">
              <a:defRPr/>
            </a:pPr>
            <a:r>
              <a:rPr lang="en-US" sz="1477" dirty="0">
                <a:ea typeface="+mn-ea"/>
              </a:rPr>
              <a:t>Braking System</a:t>
            </a:r>
          </a:p>
        </p:txBody>
      </p:sp>
      <p:sp>
        <p:nvSpPr>
          <p:cNvPr id="5" name="Right Arrow 4">
            <a:extLst>
              <a:ext uri="{FF2B5EF4-FFF2-40B4-BE49-F238E27FC236}">
                <a16:creationId xmlns:a16="http://schemas.microsoft.com/office/drawing/2014/main" id="{F0F3D85E-CFED-424D-A1FE-AA35F0B04E09}"/>
              </a:ext>
            </a:extLst>
          </p:cNvPr>
          <p:cNvSpPr/>
          <p:nvPr/>
        </p:nvSpPr>
        <p:spPr>
          <a:xfrm>
            <a:off x="1371600" y="2198405"/>
            <a:ext cx="698348" cy="201832"/>
          </a:xfrm>
          <a:prstGeom prst="rightArrow">
            <a:avLst>
              <a:gd name="adj1" fmla="val 37854"/>
              <a:gd name="adj2" fmla="val 77792"/>
            </a:avLst>
          </a:prstGeom>
          <a:solidFill>
            <a:schemeClr val="accent2"/>
          </a:solidFill>
          <a:ln>
            <a:solidFill>
              <a:srgbClr val="FC4C02"/>
            </a:solidFill>
          </a:ln>
          <a:scene3d>
            <a:camera prst="orthographicFront">
              <a:rot lat="0" lon="0" rev="0"/>
            </a:camera>
            <a:lightRig rig="threePt" dir="t">
              <a:rot lat="0" lon="0" rev="1200000"/>
            </a:lightRig>
          </a:scene3d>
          <a:sp3d/>
        </p:spPr>
        <p:style>
          <a:lnRef idx="0">
            <a:schemeClr val="accent2"/>
          </a:lnRef>
          <a:fillRef idx="3">
            <a:schemeClr val="accent2"/>
          </a:fillRef>
          <a:effectRef idx="3">
            <a:schemeClr val="accent2"/>
          </a:effectRef>
          <a:fontRef idx="minor">
            <a:schemeClr val="lt1"/>
          </a:fontRef>
        </p:style>
        <p:txBody>
          <a:bodyPr lIns="84396" tIns="42198" rIns="84396" bIns="42198" anchor="ctr"/>
          <a:lstStyle/>
          <a:p>
            <a:pPr algn="ctr">
              <a:defRPr/>
            </a:pPr>
            <a:endParaRPr lang="en-GB" sz="1477" dirty="0"/>
          </a:p>
        </p:txBody>
      </p:sp>
      <p:sp>
        <p:nvSpPr>
          <p:cNvPr id="6" name="Right Arrow 5">
            <a:extLst>
              <a:ext uri="{FF2B5EF4-FFF2-40B4-BE49-F238E27FC236}">
                <a16:creationId xmlns:a16="http://schemas.microsoft.com/office/drawing/2014/main" id="{1650693D-4B31-8045-ABCB-E6BFC4DEC5B2}"/>
              </a:ext>
            </a:extLst>
          </p:cNvPr>
          <p:cNvSpPr/>
          <p:nvPr/>
        </p:nvSpPr>
        <p:spPr>
          <a:xfrm>
            <a:off x="3537793" y="2181911"/>
            <a:ext cx="883018" cy="193040"/>
          </a:xfrm>
          <a:prstGeom prst="rightArrow">
            <a:avLst>
              <a:gd name="adj1" fmla="val 37854"/>
              <a:gd name="adj2" fmla="val 77792"/>
            </a:avLst>
          </a:prstGeom>
          <a:solidFill>
            <a:schemeClr val="accent2"/>
          </a:solidFill>
          <a:ln>
            <a:solidFill>
              <a:srgbClr val="FC4C02"/>
            </a:solidFill>
          </a:ln>
          <a:scene3d>
            <a:camera prst="orthographicFront">
              <a:rot lat="0" lon="0" rev="0"/>
            </a:camera>
            <a:lightRig rig="threePt" dir="t">
              <a:rot lat="0" lon="0" rev="1200000"/>
            </a:lightRig>
          </a:scene3d>
          <a:sp3d/>
        </p:spPr>
        <p:style>
          <a:lnRef idx="0">
            <a:schemeClr val="accent2"/>
          </a:lnRef>
          <a:fillRef idx="3">
            <a:schemeClr val="accent2"/>
          </a:fillRef>
          <a:effectRef idx="3">
            <a:schemeClr val="accent2"/>
          </a:effectRef>
          <a:fontRef idx="minor">
            <a:schemeClr val="lt1"/>
          </a:fontRef>
        </p:style>
        <p:txBody>
          <a:bodyPr lIns="84396" tIns="42198" rIns="84396" bIns="42198" anchor="ctr"/>
          <a:lstStyle/>
          <a:p>
            <a:pPr algn="ctr">
              <a:defRPr/>
            </a:pPr>
            <a:endParaRPr lang="en-GB" sz="1477" dirty="0"/>
          </a:p>
        </p:txBody>
      </p:sp>
      <p:sp>
        <p:nvSpPr>
          <p:cNvPr id="7" name="Right Arrow 6">
            <a:extLst>
              <a:ext uri="{FF2B5EF4-FFF2-40B4-BE49-F238E27FC236}">
                <a16:creationId xmlns:a16="http://schemas.microsoft.com/office/drawing/2014/main" id="{FCBB2F42-2A1F-F647-8955-6CAE8ECF8D97}"/>
              </a:ext>
            </a:extLst>
          </p:cNvPr>
          <p:cNvSpPr/>
          <p:nvPr/>
        </p:nvSpPr>
        <p:spPr>
          <a:xfrm rot="5400000">
            <a:off x="2488195" y="1487843"/>
            <a:ext cx="642232" cy="170075"/>
          </a:xfrm>
          <a:prstGeom prst="rightArrow">
            <a:avLst>
              <a:gd name="adj1" fmla="val 37854"/>
              <a:gd name="adj2" fmla="val 77792"/>
            </a:avLst>
          </a:prstGeom>
          <a:solidFill>
            <a:schemeClr val="accent2"/>
          </a:solidFill>
          <a:ln>
            <a:solidFill>
              <a:srgbClr val="FC4C02"/>
            </a:solidFill>
          </a:ln>
          <a:scene3d>
            <a:camera prst="orthographicFront">
              <a:rot lat="0" lon="0" rev="0"/>
            </a:camera>
            <a:lightRig rig="threePt" dir="t">
              <a:rot lat="0" lon="0" rev="1200000"/>
            </a:lightRig>
          </a:scene3d>
          <a:sp3d/>
        </p:spPr>
        <p:style>
          <a:lnRef idx="0">
            <a:schemeClr val="accent2"/>
          </a:lnRef>
          <a:fillRef idx="3">
            <a:schemeClr val="accent2"/>
          </a:fillRef>
          <a:effectRef idx="3">
            <a:schemeClr val="accent2"/>
          </a:effectRef>
          <a:fontRef idx="minor">
            <a:schemeClr val="lt1"/>
          </a:fontRef>
        </p:style>
        <p:txBody>
          <a:bodyPr lIns="84396" tIns="42198" rIns="84396" bIns="42198" anchor="ctr"/>
          <a:lstStyle/>
          <a:p>
            <a:pPr algn="ctr">
              <a:defRPr/>
            </a:pPr>
            <a:endParaRPr lang="en-GB" sz="1477" dirty="0"/>
          </a:p>
        </p:txBody>
      </p:sp>
      <p:sp>
        <p:nvSpPr>
          <p:cNvPr id="8" name="Right Arrow 7">
            <a:extLst>
              <a:ext uri="{FF2B5EF4-FFF2-40B4-BE49-F238E27FC236}">
                <a16:creationId xmlns:a16="http://schemas.microsoft.com/office/drawing/2014/main" id="{99DFB578-4888-8A40-A647-552C99EC9962}"/>
              </a:ext>
            </a:extLst>
          </p:cNvPr>
          <p:cNvSpPr/>
          <p:nvPr/>
        </p:nvSpPr>
        <p:spPr>
          <a:xfrm rot="16200000" flipV="1">
            <a:off x="2523510" y="2862126"/>
            <a:ext cx="563486" cy="178191"/>
          </a:xfrm>
          <a:prstGeom prst="rightArrow">
            <a:avLst>
              <a:gd name="adj1" fmla="val 37854"/>
              <a:gd name="adj2" fmla="val 77792"/>
            </a:avLst>
          </a:prstGeom>
          <a:solidFill>
            <a:schemeClr val="accent2"/>
          </a:solidFill>
          <a:ln>
            <a:solidFill>
              <a:srgbClr val="FC4C02"/>
            </a:solidFill>
          </a:ln>
          <a:scene3d>
            <a:camera prst="orthographicFront">
              <a:rot lat="0" lon="0" rev="0"/>
            </a:camera>
            <a:lightRig rig="threePt" dir="t">
              <a:rot lat="0" lon="0" rev="1200000"/>
            </a:lightRig>
          </a:scene3d>
          <a:sp3d/>
        </p:spPr>
        <p:style>
          <a:lnRef idx="0">
            <a:schemeClr val="accent2"/>
          </a:lnRef>
          <a:fillRef idx="3">
            <a:schemeClr val="accent2"/>
          </a:fillRef>
          <a:effectRef idx="3">
            <a:schemeClr val="accent2"/>
          </a:effectRef>
          <a:fontRef idx="minor">
            <a:schemeClr val="lt1"/>
          </a:fontRef>
        </p:style>
        <p:txBody>
          <a:bodyPr lIns="84396" tIns="42198" rIns="84396" bIns="42198" anchor="ctr"/>
          <a:lstStyle/>
          <a:p>
            <a:pPr algn="ctr">
              <a:defRPr/>
            </a:pPr>
            <a:endParaRPr lang="en-GB" sz="1477" dirty="0"/>
          </a:p>
        </p:txBody>
      </p:sp>
      <p:sp>
        <p:nvSpPr>
          <p:cNvPr id="13" name="TextBox 12">
            <a:extLst>
              <a:ext uri="{FF2B5EF4-FFF2-40B4-BE49-F238E27FC236}">
                <a16:creationId xmlns:a16="http://schemas.microsoft.com/office/drawing/2014/main" id="{D88D3AFE-BCD0-D64C-990B-1D8E2855CCFE}"/>
              </a:ext>
            </a:extLst>
          </p:cNvPr>
          <p:cNvSpPr txBox="1"/>
          <p:nvPr/>
        </p:nvSpPr>
        <p:spPr>
          <a:xfrm>
            <a:off x="3532286" y="2921294"/>
            <a:ext cx="1002647" cy="830997"/>
          </a:xfrm>
          <a:prstGeom prst="rect">
            <a:avLst/>
          </a:prstGeom>
          <a:noFill/>
        </p:spPr>
        <p:txBody>
          <a:bodyPr wrap="square" rtlCol="0">
            <a:spAutoFit/>
          </a:bodyPr>
          <a:lstStyle/>
          <a:p>
            <a:r>
              <a:rPr lang="en-US" sz="1200" dirty="0">
                <a:latin typeface="Arial"/>
                <a:cs typeface="Arial"/>
              </a:rPr>
              <a:t>Side Effects</a:t>
            </a:r>
          </a:p>
          <a:p>
            <a:r>
              <a:rPr lang="en-US" sz="1200" dirty="0">
                <a:latin typeface="Arial"/>
                <a:cs typeface="Arial"/>
              </a:rPr>
              <a:t>Brake Dust</a:t>
            </a:r>
          </a:p>
          <a:p>
            <a:r>
              <a:rPr lang="en-US" sz="1200" dirty="0">
                <a:latin typeface="Arial"/>
                <a:cs typeface="Arial"/>
              </a:rPr>
              <a:t>Heat</a:t>
            </a:r>
          </a:p>
          <a:p>
            <a:r>
              <a:rPr lang="en-US" sz="1200" dirty="0">
                <a:latin typeface="Arial"/>
                <a:cs typeface="Arial"/>
              </a:rPr>
              <a:t>Vibration</a:t>
            </a:r>
          </a:p>
        </p:txBody>
      </p:sp>
      <p:sp>
        <p:nvSpPr>
          <p:cNvPr id="14" name="Right Arrow 13">
            <a:extLst>
              <a:ext uri="{FF2B5EF4-FFF2-40B4-BE49-F238E27FC236}">
                <a16:creationId xmlns:a16="http://schemas.microsoft.com/office/drawing/2014/main" id="{02C4D524-E3FE-E042-8F90-50849708A6E1}"/>
              </a:ext>
            </a:extLst>
          </p:cNvPr>
          <p:cNvSpPr/>
          <p:nvPr/>
        </p:nvSpPr>
        <p:spPr>
          <a:xfrm rot="2542151">
            <a:off x="5971762" y="5094615"/>
            <a:ext cx="883018" cy="193040"/>
          </a:xfrm>
          <a:prstGeom prst="rightArrow">
            <a:avLst>
              <a:gd name="adj1" fmla="val 37854"/>
              <a:gd name="adj2" fmla="val 77792"/>
            </a:avLst>
          </a:prstGeom>
          <a:solidFill>
            <a:schemeClr val="accent2"/>
          </a:solidFill>
          <a:ln>
            <a:solidFill>
              <a:srgbClr val="FC4C02"/>
            </a:solidFill>
          </a:ln>
          <a:scene3d>
            <a:camera prst="orthographicFront">
              <a:rot lat="0" lon="0" rev="0"/>
            </a:camera>
            <a:lightRig rig="threePt" dir="t">
              <a:rot lat="0" lon="0" rev="1200000"/>
            </a:lightRig>
          </a:scene3d>
          <a:sp3d/>
        </p:spPr>
        <p:style>
          <a:lnRef idx="0">
            <a:schemeClr val="accent2"/>
          </a:lnRef>
          <a:fillRef idx="3">
            <a:schemeClr val="accent2"/>
          </a:fillRef>
          <a:effectRef idx="3">
            <a:schemeClr val="accent2"/>
          </a:effectRef>
          <a:fontRef idx="minor">
            <a:schemeClr val="lt1"/>
          </a:fontRef>
        </p:style>
        <p:txBody>
          <a:bodyPr lIns="84396" tIns="42198" rIns="84396" bIns="42198" anchor="ctr"/>
          <a:lstStyle/>
          <a:p>
            <a:pPr algn="ctr">
              <a:defRPr/>
            </a:pPr>
            <a:endParaRPr lang="en-GB" sz="1477" dirty="0"/>
          </a:p>
        </p:txBody>
      </p:sp>
      <p:sp>
        <p:nvSpPr>
          <p:cNvPr id="15" name="Rectangle 142">
            <a:extLst>
              <a:ext uri="{FF2B5EF4-FFF2-40B4-BE49-F238E27FC236}">
                <a16:creationId xmlns:a16="http://schemas.microsoft.com/office/drawing/2014/main" id="{D2ABA858-36FC-3441-A54D-A13DB6FA0B4C}"/>
              </a:ext>
            </a:extLst>
          </p:cNvPr>
          <p:cNvSpPr>
            <a:spLocks noChangeArrowheads="1"/>
          </p:cNvSpPr>
          <p:nvPr/>
        </p:nvSpPr>
        <p:spPr bwMode="auto">
          <a:xfrm>
            <a:off x="4647453" y="4512528"/>
            <a:ext cx="1449581" cy="769326"/>
          </a:xfrm>
          <a:prstGeom prst="rect">
            <a:avLst/>
          </a:prstGeom>
          <a:ln>
            <a:headEnd/>
            <a:tailEnd/>
          </a:ln>
        </p:spPr>
        <p:style>
          <a:lnRef idx="0">
            <a:schemeClr val="accent4"/>
          </a:lnRef>
          <a:fillRef idx="3">
            <a:schemeClr val="accent4"/>
          </a:fillRef>
          <a:effectRef idx="3">
            <a:schemeClr val="accent4"/>
          </a:effectRef>
          <a:fontRef idx="minor">
            <a:schemeClr val="lt1"/>
          </a:fontRef>
        </p:style>
        <p:txBody>
          <a:bodyPr lIns="84396" tIns="42198" rIns="84396" bIns="42198" anchor="ctr"/>
          <a:lstStyle/>
          <a:p>
            <a:pPr algn="ctr">
              <a:defRPr/>
            </a:pPr>
            <a:r>
              <a:rPr lang="en-US" sz="1477" dirty="0">
                <a:ea typeface="+mn-ea"/>
              </a:rPr>
              <a:t> Caliper Piston System</a:t>
            </a:r>
          </a:p>
        </p:txBody>
      </p:sp>
      <p:sp>
        <p:nvSpPr>
          <p:cNvPr id="16" name="Right Arrow 15">
            <a:extLst>
              <a:ext uri="{FF2B5EF4-FFF2-40B4-BE49-F238E27FC236}">
                <a16:creationId xmlns:a16="http://schemas.microsoft.com/office/drawing/2014/main" id="{3A842D2B-C6BF-2249-BB4E-14F5E3947EE6}"/>
              </a:ext>
            </a:extLst>
          </p:cNvPr>
          <p:cNvSpPr/>
          <p:nvPr/>
        </p:nvSpPr>
        <p:spPr>
          <a:xfrm>
            <a:off x="3755303" y="4803550"/>
            <a:ext cx="883018" cy="193040"/>
          </a:xfrm>
          <a:prstGeom prst="rightArrow">
            <a:avLst>
              <a:gd name="adj1" fmla="val 37854"/>
              <a:gd name="adj2" fmla="val 77792"/>
            </a:avLst>
          </a:prstGeom>
          <a:solidFill>
            <a:schemeClr val="accent2"/>
          </a:solidFill>
          <a:ln>
            <a:solidFill>
              <a:srgbClr val="FC4C02"/>
            </a:solidFill>
          </a:ln>
          <a:scene3d>
            <a:camera prst="orthographicFront">
              <a:rot lat="0" lon="0" rev="0"/>
            </a:camera>
            <a:lightRig rig="threePt" dir="t">
              <a:rot lat="0" lon="0" rev="1200000"/>
            </a:lightRig>
          </a:scene3d>
          <a:sp3d/>
        </p:spPr>
        <p:style>
          <a:lnRef idx="0">
            <a:schemeClr val="accent2"/>
          </a:lnRef>
          <a:fillRef idx="3">
            <a:schemeClr val="accent2"/>
          </a:fillRef>
          <a:effectRef idx="3">
            <a:schemeClr val="accent2"/>
          </a:effectRef>
          <a:fontRef idx="minor">
            <a:schemeClr val="lt1"/>
          </a:fontRef>
        </p:style>
        <p:txBody>
          <a:bodyPr lIns="84396" tIns="42198" rIns="84396" bIns="42198" anchor="ctr"/>
          <a:lstStyle/>
          <a:p>
            <a:pPr algn="ctr">
              <a:defRPr/>
            </a:pPr>
            <a:endParaRPr lang="en-GB" sz="1477" dirty="0"/>
          </a:p>
        </p:txBody>
      </p:sp>
      <p:sp>
        <p:nvSpPr>
          <p:cNvPr id="17" name="Right Arrow 16">
            <a:extLst>
              <a:ext uri="{FF2B5EF4-FFF2-40B4-BE49-F238E27FC236}">
                <a16:creationId xmlns:a16="http://schemas.microsoft.com/office/drawing/2014/main" id="{0491034C-5DB0-9C46-A157-51C76C2A0F28}"/>
              </a:ext>
            </a:extLst>
          </p:cNvPr>
          <p:cNvSpPr/>
          <p:nvPr/>
        </p:nvSpPr>
        <p:spPr>
          <a:xfrm>
            <a:off x="6084590" y="4812342"/>
            <a:ext cx="883018" cy="193040"/>
          </a:xfrm>
          <a:prstGeom prst="rightArrow">
            <a:avLst>
              <a:gd name="adj1" fmla="val 37854"/>
              <a:gd name="adj2" fmla="val 77792"/>
            </a:avLst>
          </a:prstGeom>
          <a:solidFill>
            <a:schemeClr val="accent2"/>
          </a:solidFill>
          <a:ln>
            <a:solidFill>
              <a:srgbClr val="FC4C02"/>
            </a:solidFill>
          </a:ln>
          <a:scene3d>
            <a:camera prst="orthographicFront">
              <a:rot lat="0" lon="0" rev="0"/>
            </a:camera>
            <a:lightRig rig="threePt" dir="t">
              <a:rot lat="0" lon="0" rev="1200000"/>
            </a:lightRig>
          </a:scene3d>
          <a:sp3d/>
        </p:spPr>
        <p:style>
          <a:lnRef idx="0">
            <a:schemeClr val="accent2"/>
          </a:lnRef>
          <a:fillRef idx="3">
            <a:schemeClr val="accent2"/>
          </a:fillRef>
          <a:effectRef idx="3">
            <a:schemeClr val="accent2"/>
          </a:effectRef>
          <a:fontRef idx="minor">
            <a:schemeClr val="lt1"/>
          </a:fontRef>
        </p:style>
        <p:txBody>
          <a:bodyPr lIns="84396" tIns="42198" rIns="84396" bIns="42198" anchor="ctr"/>
          <a:lstStyle/>
          <a:p>
            <a:pPr algn="ctr">
              <a:defRPr/>
            </a:pPr>
            <a:endParaRPr lang="en-GB" sz="1477" dirty="0"/>
          </a:p>
        </p:txBody>
      </p:sp>
      <p:sp>
        <p:nvSpPr>
          <p:cNvPr id="18" name="Right Arrow 17">
            <a:extLst>
              <a:ext uri="{FF2B5EF4-FFF2-40B4-BE49-F238E27FC236}">
                <a16:creationId xmlns:a16="http://schemas.microsoft.com/office/drawing/2014/main" id="{2C3F6DE3-5EBD-6143-B4F8-6E3F43399D5F}"/>
              </a:ext>
            </a:extLst>
          </p:cNvPr>
          <p:cNvSpPr/>
          <p:nvPr/>
        </p:nvSpPr>
        <p:spPr>
          <a:xfrm rot="5400000">
            <a:off x="5056568" y="4092988"/>
            <a:ext cx="642232" cy="170075"/>
          </a:xfrm>
          <a:prstGeom prst="rightArrow">
            <a:avLst>
              <a:gd name="adj1" fmla="val 37854"/>
              <a:gd name="adj2" fmla="val 77792"/>
            </a:avLst>
          </a:prstGeom>
          <a:solidFill>
            <a:schemeClr val="accent2"/>
          </a:solidFill>
          <a:ln>
            <a:solidFill>
              <a:srgbClr val="FC4C02"/>
            </a:solidFill>
          </a:ln>
          <a:scene3d>
            <a:camera prst="orthographicFront">
              <a:rot lat="0" lon="0" rev="0"/>
            </a:camera>
            <a:lightRig rig="threePt" dir="t">
              <a:rot lat="0" lon="0" rev="1200000"/>
            </a:lightRig>
          </a:scene3d>
          <a:sp3d/>
        </p:spPr>
        <p:style>
          <a:lnRef idx="0">
            <a:schemeClr val="accent2"/>
          </a:lnRef>
          <a:fillRef idx="3">
            <a:schemeClr val="accent2"/>
          </a:fillRef>
          <a:effectRef idx="3">
            <a:schemeClr val="accent2"/>
          </a:effectRef>
          <a:fontRef idx="minor">
            <a:schemeClr val="lt1"/>
          </a:fontRef>
        </p:style>
        <p:txBody>
          <a:bodyPr lIns="84396" tIns="42198" rIns="84396" bIns="42198" anchor="ctr"/>
          <a:lstStyle/>
          <a:p>
            <a:pPr algn="ctr">
              <a:defRPr/>
            </a:pPr>
            <a:endParaRPr lang="en-GB" sz="1477" dirty="0"/>
          </a:p>
        </p:txBody>
      </p:sp>
      <p:sp>
        <p:nvSpPr>
          <p:cNvPr id="19" name="Right Arrow 18">
            <a:extLst>
              <a:ext uri="{FF2B5EF4-FFF2-40B4-BE49-F238E27FC236}">
                <a16:creationId xmlns:a16="http://schemas.microsoft.com/office/drawing/2014/main" id="{71BC0185-08D8-2E4E-B51A-A66E561E0FDA}"/>
              </a:ext>
            </a:extLst>
          </p:cNvPr>
          <p:cNvSpPr/>
          <p:nvPr/>
        </p:nvSpPr>
        <p:spPr>
          <a:xfrm rot="16200000" flipV="1">
            <a:off x="5091883" y="5467271"/>
            <a:ext cx="563486" cy="178191"/>
          </a:xfrm>
          <a:prstGeom prst="rightArrow">
            <a:avLst>
              <a:gd name="adj1" fmla="val 37854"/>
              <a:gd name="adj2" fmla="val 77792"/>
            </a:avLst>
          </a:prstGeom>
          <a:solidFill>
            <a:schemeClr val="accent2"/>
          </a:solidFill>
          <a:ln>
            <a:solidFill>
              <a:srgbClr val="FC4C02"/>
            </a:solidFill>
          </a:ln>
          <a:scene3d>
            <a:camera prst="orthographicFront">
              <a:rot lat="0" lon="0" rev="0"/>
            </a:camera>
            <a:lightRig rig="threePt" dir="t">
              <a:rot lat="0" lon="0" rev="1200000"/>
            </a:lightRig>
          </a:scene3d>
          <a:sp3d/>
        </p:spPr>
        <p:style>
          <a:lnRef idx="0">
            <a:schemeClr val="accent2"/>
          </a:lnRef>
          <a:fillRef idx="3">
            <a:schemeClr val="accent2"/>
          </a:fillRef>
          <a:effectRef idx="3">
            <a:schemeClr val="accent2"/>
          </a:effectRef>
          <a:fontRef idx="minor">
            <a:schemeClr val="lt1"/>
          </a:fontRef>
        </p:style>
        <p:txBody>
          <a:bodyPr lIns="84396" tIns="42198" rIns="84396" bIns="42198" anchor="ctr"/>
          <a:lstStyle/>
          <a:p>
            <a:pPr algn="ctr">
              <a:defRPr/>
            </a:pPr>
            <a:endParaRPr lang="en-GB" sz="1477" dirty="0"/>
          </a:p>
        </p:txBody>
      </p:sp>
      <p:sp>
        <p:nvSpPr>
          <p:cNvPr id="20" name="TextBox 19">
            <a:extLst>
              <a:ext uri="{FF2B5EF4-FFF2-40B4-BE49-F238E27FC236}">
                <a16:creationId xmlns:a16="http://schemas.microsoft.com/office/drawing/2014/main" id="{13EBCA57-1A5F-7B4D-8F64-373CCFB8AF08}"/>
              </a:ext>
            </a:extLst>
          </p:cNvPr>
          <p:cNvSpPr txBox="1"/>
          <p:nvPr/>
        </p:nvSpPr>
        <p:spPr>
          <a:xfrm>
            <a:off x="6248162" y="5556404"/>
            <a:ext cx="1726755" cy="461665"/>
          </a:xfrm>
          <a:prstGeom prst="rect">
            <a:avLst/>
          </a:prstGeom>
          <a:noFill/>
        </p:spPr>
        <p:txBody>
          <a:bodyPr wrap="square" rtlCol="0">
            <a:spAutoFit/>
          </a:bodyPr>
          <a:lstStyle/>
          <a:p>
            <a:r>
              <a:rPr lang="en-US" sz="1200" dirty="0">
                <a:latin typeface="Arial"/>
                <a:cs typeface="Arial"/>
              </a:rPr>
              <a:t>Side Effects</a:t>
            </a:r>
          </a:p>
          <a:p>
            <a:r>
              <a:rPr lang="en-US" sz="1200" dirty="0">
                <a:latin typeface="Arial"/>
                <a:cs typeface="Arial"/>
              </a:rPr>
              <a:t>Leakage of brake fluid</a:t>
            </a:r>
          </a:p>
        </p:txBody>
      </p:sp>
      <p:sp>
        <p:nvSpPr>
          <p:cNvPr id="35" name="Bent Arrow 34">
            <a:extLst>
              <a:ext uri="{FF2B5EF4-FFF2-40B4-BE49-F238E27FC236}">
                <a16:creationId xmlns:a16="http://schemas.microsoft.com/office/drawing/2014/main" id="{0C109429-BBFC-054A-A5C7-33C1CF783252}"/>
              </a:ext>
            </a:extLst>
          </p:cNvPr>
          <p:cNvSpPr/>
          <p:nvPr/>
        </p:nvSpPr>
        <p:spPr bwMode="auto">
          <a:xfrm rot="5400000">
            <a:off x="4686193" y="2872159"/>
            <a:ext cx="695967" cy="981440"/>
          </a:xfrm>
          <a:prstGeom prst="bentArrow">
            <a:avLst/>
          </a:prstGeom>
          <a:ln>
            <a:headEnd type="none" w="med" len="med"/>
            <a:tailEnd type="none" w="med" len="med"/>
          </a:ln>
        </p:spPr>
        <p:style>
          <a:lnRef idx="2">
            <a:schemeClr val="dk1">
              <a:shade val="50000"/>
            </a:schemeClr>
          </a:lnRef>
          <a:fillRef idx="1">
            <a:schemeClr val="dk1"/>
          </a:fillRef>
          <a:effectRef idx="0">
            <a:schemeClr val="dk1"/>
          </a:effectRef>
          <a:fontRef idx="minor">
            <a:schemeClr val="lt1"/>
          </a:fontRef>
        </p:style>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1600" b="0" i="0" u="none" strike="noStrike" cap="none" normalizeH="0" baseline="0" dirty="0">
              <a:ln>
                <a:noFill/>
              </a:ln>
              <a:solidFill>
                <a:schemeClr val="tx1"/>
              </a:solidFill>
              <a:effectLst/>
              <a:latin typeface="Verdana" pitchFamily="34" charset="0"/>
            </a:endParaRPr>
          </a:p>
        </p:txBody>
      </p:sp>
      <p:sp>
        <p:nvSpPr>
          <p:cNvPr id="37" name="Rounded Rectangular Callout 36">
            <a:extLst>
              <a:ext uri="{FF2B5EF4-FFF2-40B4-BE49-F238E27FC236}">
                <a16:creationId xmlns:a16="http://schemas.microsoft.com/office/drawing/2014/main" id="{76684DB1-8ACD-8F4A-8EAD-8FD97832B18D}"/>
              </a:ext>
            </a:extLst>
          </p:cNvPr>
          <p:cNvSpPr/>
          <p:nvPr/>
        </p:nvSpPr>
        <p:spPr bwMode="auto">
          <a:xfrm>
            <a:off x="4955655" y="1000141"/>
            <a:ext cx="2257869" cy="1145477"/>
          </a:xfrm>
          <a:prstGeom prst="wedgeRoundRectCallout">
            <a:avLst>
              <a:gd name="adj1" fmla="val -56467"/>
              <a:gd name="adj2" fmla="val 124054"/>
              <a:gd name="adj3" fmla="val 16667"/>
            </a:avLst>
          </a:prstGeom>
          <a:ln>
            <a:headEnd type="none" w="med" len="med"/>
            <a:tailEnd type="none" w="med" len="med"/>
          </a:ln>
        </p:spPr>
        <p:style>
          <a:lnRef idx="0">
            <a:schemeClr val="accent2"/>
          </a:lnRef>
          <a:fillRef idx="3">
            <a:schemeClr val="accent2"/>
          </a:fillRef>
          <a:effectRef idx="3">
            <a:schemeClr val="accent2"/>
          </a:effectRef>
          <a:fontRef idx="minor">
            <a:schemeClr val="lt1"/>
          </a:fontRef>
        </p:style>
        <p:txBody>
          <a:bodyPr vert="horz" wrap="square" lIns="91440" tIns="45720" rIns="91440" bIns="45720" numCol="1" rtlCol="0" anchor="t" anchorCtr="0" compatLnSpc="1">
            <a:prstTxWarp prst="textNoShape">
              <a:avLst/>
            </a:prstTxWarp>
          </a:bodyPr>
          <a:lstStyle/>
          <a:p>
            <a:r>
              <a:rPr lang="en-US" sz="1600" dirty="0">
                <a:latin typeface="Arial"/>
                <a:cs typeface="Arial"/>
              </a:rPr>
              <a:t>Side effects can feedback and become sources of noise to subsystem</a:t>
            </a:r>
          </a:p>
        </p:txBody>
      </p:sp>
      <p:sp>
        <p:nvSpPr>
          <p:cNvPr id="38" name="Bent Arrow 37">
            <a:extLst>
              <a:ext uri="{FF2B5EF4-FFF2-40B4-BE49-F238E27FC236}">
                <a16:creationId xmlns:a16="http://schemas.microsoft.com/office/drawing/2014/main" id="{E2587D31-3A32-B44F-8337-5084BD0FE5E9}"/>
              </a:ext>
            </a:extLst>
          </p:cNvPr>
          <p:cNvSpPr/>
          <p:nvPr/>
        </p:nvSpPr>
        <p:spPr bwMode="auto">
          <a:xfrm rot="5400000">
            <a:off x="8412631" y="2899893"/>
            <a:ext cx="695967" cy="981440"/>
          </a:xfrm>
          <a:prstGeom prst="bentArrow">
            <a:avLst/>
          </a:prstGeom>
          <a:ln>
            <a:headEnd type="none" w="med" len="med"/>
            <a:tailEnd type="none" w="med" len="med"/>
          </a:ln>
        </p:spPr>
        <p:style>
          <a:lnRef idx="2">
            <a:schemeClr val="dk1">
              <a:shade val="50000"/>
            </a:schemeClr>
          </a:lnRef>
          <a:fillRef idx="1">
            <a:schemeClr val="dk1"/>
          </a:fillRef>
          <a:effectRef idx="0">
            <a:schemeClr val="dk1"/>
          </a:effectRef>
          <a:fontRef idx="minor">
            <a:schemeClr val="lt1"/>
          </a:fontRef>
        </p:style>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1600" b="0" i="0" u="none" strike="noStrike" cap="none" normalizeH="0" baseline="0" dirty="0">
              <a:ln>
                <a:noFill/>
              </a:ln>
              <a:solidFill>
                <a:schemeClr val="tx1"/>
              </a:solidFill>
              <a:effectLst/>
              <a:latin typeface="Verdana" pitchFamily="34" charset="0"/>
            </a:endParaRPr>
          </a:p>
        </p:txBody>
      </p:sp>
      <p:sp>
        <p:nvSpPr>
          <p:cNvPr id="39" name="Right Arrow 38">
            <a:extLst>
              <a:ext uri="{FF2B5EF4-FFF2-40B4-BE49-F238E27FC236}">
                <a16:creationId xmlns:a16="http://schemas.microsoft.com/office/drawing/2014/main" id="{3FD82A7D-65CC-D943-98B8-F66E7C39804C}"/>
              </a:ext>
            </a:extLst>
          </p:cNvPr>
          <p:cNvSpPr/>
          <p:nvPr/>
        </p:nvSpPr>
        <p:spPr>
          <a:xfrm rot="2542151">
            <a:off x="9672154" y="5081228"/>
            <a:ext cx="883018" cy="193040"/>
          </a:xfrm>
          <a:prstGeom prst="rightArrow">
            <a:avLst>
              <a:gd name="adj1" fmla="val 37854"/>
              <a:gd name="adj2" fmla="val 77792"/>
            </a:avLst>
          </a:prstGeom>
          <a:solidFill>
            <a:schemeClr val="accent2"/>
          </a:solidFill>
          <a:ln>
            <a:solidFill>
              <a:srgbClr val="FC4C02"/>
            </a:solidFill>
          </a:ln>
          <a:scene3d>
            <a:camera prst="orthographicFront">
              <a:rot lat="0" lon="0" rev="0"/>
            </a:camera>
            <a:lightRig rig="threePt" dir="t">
              <a:rot lat="0" lon="0" rev="1200000"/>
            </a:lightRig>
          </a:scene3d>
          <a:sp3d/>
        </p:spPr>
        <p:style>
          <a:lnRef idx="0">
            <a:schemeClr val="accent2"/>
          </a:lnRef>
          <a:fillRef idx="3">
            <a:schemeClr val="accent2"/>
          </a:fillRef>
          <a:effectRef idx="3">
            <a:schemeClr val="accent2"/>
          </a:effectRef>
          <a:fontRef idx="minor">
            <a:schemeClr val="lt1"/>
          </a:fontRef>
        </p:style>
        <p:txBody>
          <a:bodyPr lIns="84396" tIns="42198" rIns="84396" bIns="42198" anchor="ctr"/>
          <a:lstStyle/>
          <a:p>
            <a:pPr algn="ctr">
              <a:defRPr/>
            </a:pPr>
            <a:endParaRPr lang="en-GB" sz="1477" dirty="0"/>
          </a:p>
        </p:txBody>
      </p:sp>
      <p:sp>
        <p:nvSpPr>
          <p:cNvPr id="40" name="Rectangle 142">
            <a:extLst>
              <a:ext uri="{FF2B5EF4-FFF2-40B4-BE49-F238E27FC236}">
                <a16:creationId xmlns:a16="http://schemas.microsoft.com/office/drawing/2014/main" id="{AABAB6C9-89AA-9F4A-AD61-BA66CC18D2F6}"/>
              </a:ext>
            </a:extLst>
          </p:cNvPr>
          <p:cNvSpPr>
            <a:spLocks noChangeArrowheads="1"/>
          </p:cNvSpPr>
          <p:nvPr/>
        </p:nvSpPr>
        <p:spPr bwMode="auto">
          <a:xfrm>
            <a:off x="8347845" y="4499141"/>
            <a:ext cx="1449581" cy="769326"/>
          </a:xfrm>
          <a:prstGeom prst="rect">
            <a:avLst/>
          </a:prstGeom>
          <a:ln>
            <a:headEnd/>
            <a:tailEnd/>
          </a:ln>
        </p:spPr>
        <p:style>
          <a:lnRef idx="0">
            <a:schemeClr val="accent4"/>
          </a:lnRef>
          <a:fillRef idx="3">
            <a:schemeClr val="accent4"/>
          </a:fillRef>
          <a:effectRef idx="3">
            <a:schemeClr val="accent4"/>
          </a:effectRef>
          <a:fontRef idx="minor">
            <a:schemeClr val="lt1"/>
          </a:fontRef>
        </p:style>
        <p:txBody>
          <a:bodyPr lIns="84396" tIns="42198" rIns="84396" bIns="42198" anchor="ctr"/>
          <a:lstStyle/>
          <a:p>
            <a:pPr algn="ctr">
              <a:defRPr/>
            </a:pPr>
            <a:r>
              <a:rPr lang="en-US" sz="1477" dirty="0">
                <a:ea typeface="+mn-ea"/>
              </a:rPr>
              <a:t> Other System</a:t>
            </a:r>
          </a:p>
        </p:txBody>
      </p:sp>
      <p:sp>
        <p:nvSpPr>
          <p:cNvPr id="41" name="Right Arrow 40">
            <a:extLst>
              <a:ext uri="{FF2B5EF4-FFF2-40B4-BE49-F238E27FC236}">
                <a16:creationId xmlns:a16="http://schemas.microsoft.com/office/drawing/2014/main" id="{7B2BD1E0-D9B7-1643-A20F-775595251228}"/>
              </a:ext>
            </a:extLst>
          </p:cNvPr>
          <p:cNvSpPr/>
          <p:nvPr/>
        </p:nvSpPr>
        <p:spPr>
          <a:xfrm>
            <a:off x="7455695" y="4790163"/>
            <a:ext cx="883018" cy="193040"/>
          </a:xfrm>
          <a:prstGeom prst="rightArrow">
            <a:avLst>
              <a:gd name="adj1" fmla="val 37854"/>
              <a:gd name="adj2" fmla="val 77792"/>
            </a:avLst>
          </a:prstGeom>
          <a:solidFill>
            <a:schemeClr val="accent2"/>
          </a:solidFill>
          <a:ln>
            <a:solidFill>
              <a:srgbClr val="FC4C02"/>
            </a:solidFill>
          </a:ln>
          <a:scene3d>
            <a:camera prst="orthographicFront">
              <a:rot lat="0" lon="0" rev="0"/>
            </a:camera>
            <a:lightRig rig="threePt" dir="t">
              <a:rot lat="0" lon="0" rev="1200000"/>
            </a:lightRig>
          </a:scene3d>
          <a:sp3d/>
        </p:spPr>
        <p:style>
          <a:lnRef idx="0">
            <a:schemeClr val="accent2"/>
          </a:lnRef>
          <a:fillRef idx="3">
            <a:schemeClr val="accent2"/>
          </a:fillRef>
          <a:effectRef idx="3">
            <a:schemeClr val="accent2"/>
          </a:effectRef>
          <a:fontRef idx="minor">
            <a:schemeClr val="lt1"/>
          </a:fontRef>
        </p:style>
        <p:txBody>
          <a:bodyPr lIns="84396" tIns="42198" rIns="84396" bIns="42198" anchor="ctr"/>
          <a:lstStyle/>
          <a:p>
            <a:pPr algn="ctr">
              <a:defRPr/>
            </a:pPr>
            <a:endParaRPr lang="en-GB" sz="1477" dirty="0"/>
          </a:p>
        </p:txBody>
      </p:sp>
      <p:sp>
        <p:nvSpPr>
          <p:cNvPr id="42" name="Right Arrow 41">
            <a:extLst>
              <a:ext uri="{FF2B5EF4-FFF2-40B4-BE49-F238E27FC236}">
                <a16:creationId xmlns:a16="http://schemas.microsoft.com/office/drawing/2014/main" id="{D55CF0C6-529C-8345-B7AD-64D7EC426921}"/>
              </a:ext>
            </a:extLst>
          </p:cNvPr>
          <p:cNvSpPr/>
          <p:nvPr/>
        </p:nvSpPr>
        <p:spPr>
          <a:xfrm>
            <a:off x="9784982" y="4798955"/>
            <a:ext cx="883018" cy="193040"/>
          </a:xfrm>
          <a:prstGeom prst="rightArrow">
            <a:avLst>
              <a:gd name="adj1" fmla="val 37854"/>
              <a:gd name="adj2" fmla="val 77792"/>
            </a:avLst>
          </a:prstGeom>
          <a:solidFill>
            <a:schemeClr val="accent2"/>
          </a:solidFill>
          <a:ln>
            <a:solidFill>
              <a:srgbClr val="FC4C02"/>
            </a:solidFill>
          </a:ln>
          <a:scene3d>
            <a:camera prst="orthographicFront">
              <a:rot lat="0" lon="0" rev="0"/>
            </a:camera>
            <a:lightRig rig="threePt" dir="t">
              <a:rot lat="0" lon="0" rev="1200000"/>
            </a:lightRig>
          </a:scene3d>
          <a:sp3d/>
        </p:spPr>
        <p:style>
          <a:lnRef idx="0">
            <a:schemeClr val="accent2"/>
          </a:lnRef>
          <a:fillRef idx="3">
            <a:schemeClr val="accent2"/>
          </a:fillRef>
          <a:effectRef idx="3">
            <a:schemeClr val="accent2"/>
          </a:effectRef>
          <a:fontRef idx="minor">
            <a:schemeClr val="lt1"/>
          </a:fontRef>
        </p:style>
        <p:txBody>
          <a:bodyPr lIns="84396" tIns="42198" rIns="84396" bIns="42198" anchor="ctr"/>
          <a:lstStyle/>
          <a:p>
            <a:pPr algn="ctr">
              <a:defRPr/>
            </a:pPr>
            <a:endParaRPr lang="en-GB" sz="1477" dirty="0"/>
          </a:p>
        </p:txBody>
      </p:sp>
      <p:sp>
        <p:nvSpPr>
          <p:cNvPr id="43" name="Right Arrow 42">
            <a:extLst>
              <a:ext uri="{FF2B5EF4-FFF2-40B4-BE49-F238E27FC236}">
                <a16:creationId xmlns:a16="http://schemas.microsoft.com/office/drawing/2014/main" id="{7B20A022-9587-9548-8D14-16541BEEDB46}"/>
              </a:ext>
            </a:extLst>
          </p:cNvPr>
          <p:cNvSpPr/>
          <p:nvPr/>
        </p:nvSpPr>
        <p:spPr>
          <a:xfrm rot="5400000">
            <a:off x="8756960" y="4079601"/>
            <a:ext cx="642232" cy="170075"/>
          </a:xfrm>
          <a:prstGeom prst="rightArrow">
            <a:avLst>
              <a:gd name="adj1" fmla="val 37854"/>
              <a:gd name="adj2" fmla="val 77792"/>
            </a:avLst>
          </a:prstGeom>
          <a:solidFill>
            <a:schemeClr val="accent2"/>
          </a:solidFill>
          <a:ln>
            <a:solidFill>
              <a:srgbClr val="FC4C02"/>
            </a:solidFill>
          </a:ln>
          <a:scene3d>
            <a:camera prst="orthographicFront">
              <a:rot lat="0" lon="0" rev="0"/>
            </a:camera>
            <a:lightRig rig="threePt" dir="t">
              <a:rot lat="0" lon="0" rev="1200000"/>
            </a:lightRig>
          </a:scene3d>
          <a:sp3d/>
        </p:spPr>
        <p:style>
          <a:lnRef idx="0">
            <a:schemeClr val="accent2"/>
          </a:lnRef>
          <a:fillRef idx="3">
            <a:schemeClr val="accent2"/>
          </a:fillRef>
          <a:effectRef idx="3">
            <a:schemeClr val="accent2"/>
          </a:effectRef>
          <a:fontRef idx="minor">
            <a:schemeClr val="lt1"/>
          </a:fontRef>
        </p:style>
        <p:txBody>
          <a:bodyPr lIns="84396" tIns="42198" rIns="84396" bIns="42198" anchor="ctr"/>
          <a:lstStyle/>
          <a:p>
            <a:pPr algn="ctr">
              <a:defRPr/>
            </a:pPr>
            <a:endParaRPr lang="en-GB" sz="1477" dirty="0"/>
          </a:p>
        </p:txBody>
      </p:sp>
      <p:sp>
        <p:nvSpPr>
          <p:cNvPr id="44" name="Right Arrow 43">
            <a:extLst>
              <a:ext uri="{FF2B5EF4-FFF2-40B4-BE49-F238E27FC236}">
                <a16:creationId xmlns:a16="http://schemas.microsoft.com/office/drawing/2014/main" id="{6D2D2187-67B0-F640-92A1-FDA5338C5BB1}"/>
              </a:ext>
            </a:extLst>
          </p:cNvPr>
          <p:cNvSpPr/>
          <p:nvPr/>
        </p:nvSpPr>
        <p:spPr>
          <a:xfrm rot="16200000" flipV="1">
            <a:off x="8792275" y="5453884"/>
            <a:ext cx="563486" cy="178191"/>
          </a:xfrm>
          <a:prstGeom prst="rightArrow">
            <a:avLst>
              <a:gd name="adj1" fmla="val 37854"/>
              <a:gd name="adj2" fmla="val 77792"/>
            </a:avLst>
          </a:prstGeom>
          <a:solidFill>
            <a:schemeClr val="accent2"/>
          </a:solidFill>
          <a:ln>
            <a:solidFill>
              <a:srgbClr val="FC4C02"/>
            </a:solidFill>
          </a:ln>
          <a:scene3d>
            <a:camera prst="orthographicFront">
              <a:rot lat="0" lon="0" rev="0"/>
            </a:camera>
            <a:lightRig rig="threePt" dir="t">
              <a:rot lat="0" lon="0" rev="1200000"/>
            </a:lightRig>
          </a:scene3d>
          <a:sp3d/>
        </p:spPr>
        <p:style>
          <a:lnRef idx="0">
            <a:schemeClr val="accent2"/>
          </a:lnRef>
          <a:fillRef idx="3">
            <a:schemeClr val="accent2"/>
          </a:fillRef>
          <a:effectRef idx="3">
            <a:schemeClr val="accent2"/>
          </a:effectRef>
          <a:fontRef idx="minor">
            <a:schemeClr val="lt1"/>
          </a:fontRef>
        </p:style>
        <p:txBody>
          <a:bodyPr lIns="84396" tIns="42198" rIns="84396" bIns="42198" anchor="ctr"/>
          <a:lstStyle/>
          <a:p>
            <a:pPr algn="ctr">
              <a:defRPr/>
            </a:pPr>
            <a:endParaRPr lang="en-GB" sz="1477" dirty="0"/>
          </a:p>
        </p:txBody>
      </p:sp>
      <p:sp>
        <p:nvSpPr>
          <p:cNvPr id="46" name="Bent Arrow 45">
            <a:extLst>
              <a:ext uri="{FF2B5EF4-FFF2-40B4-BE49-F238E27FC236}">
                <a16:creationId xmlns:a16="http://schemas.microsoft.com/office/drawing/2014/main" id="{8E7E9739-AE4B-4143-BFFA-D8FD31AA52A2}"/>
              </a:ext>
            </a:extLst>
          </p:cNvPr>
          <p:cNvSpPr/>
          <p:nvPr/>
        </p:nvSpPr>
        <p:spPr bwMode="auto">
          <a:xfrm rot="5400000">
            <a:off x="8128040" y="5571783"/>
            <a:ext cx="695967" cy="981440"/>
          </a:xfrm>
          <a:prstGeom prst="bentArrow">
            <a:avLst/>
          </a:prstGeom>
          <a:ln>
            <a:headEnd type="none" w="med" len="med"/>
            <a:tailEnd type="none" w="med" len="med"/>
          </a:ln>
        </p:spPr>
        <p:style>
          <a:lnRef idx="2">
            <a:schemeClr val="dk1">
              <a:shade val="50000"/>
            </a:schemeClr>
          </a:lnRef>
          <a:fillRef idx="1">
            <a:schemeClr val="dk1"/>
          </a:fillRef>
          <a:effectRef idx="0">
            <a:schemeClr val="dk1"/>
          </a:effectRef>
          <a:fontRef idx="minor">
            <a:schemeClr val="lt1"/>
          </a:fontRef>
        </p:style>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1600" b="0" i="0" u="none" strike="noStrike" cap="none" normalizeH="0" baseline="0" dirty="0">
              <a:ln>
                <a:noFill/>
              </a:ln>
              <a:solidFill>
                <a:schemeClr val="tx1"/>
              </a:solidFill>
              <a:effectLst/>
              <a:latin typeface="Verdana" pitchFamily="34" charset="0"/>
            </a:endParaRPr>
          </a:p>
        </p:txBody>
      </p:sp>
      <p:sp>
        <p:nvSpPr>
          <p:cNvPr id="47" name="Rounded Rectangular Callout 46">
            <a:extLst>
              <a:ext uri="{FF2B5EF4-FFF2-40B4-BE49-F238E27FC236}">
                <a16:creationId xmlns:a16="http://schemas.microsoft.com/office/drawing/2014/main" id="{5F81976E-B967-A243-B716-D9B3ECFD7DE1}"/>
              </a:ext>
            </a:extLst>
          </p:cNvPr>
          <p:cNvSpPr/>
          <p:nvPr/>
        </p:nvSpPr>
        <p:spPr bwMode="auto">
          <a:xfrm>
            <a:off x="7327561" y="1008303"/>
            <a:ext cx="3278365" cy="1391934"/>
          </a:xfrm>
          <a:prstGeom prst="wedgeRoundRectCallout">
            <a:avLst>
              <a:gd name="adj1" fmla="val -11557"/>
              <a:gd name="adj2" fmla="val 88588"/>
              <a:gd name="adj3" fmla="val 16667"/>
            </a:avLst>
          </a:prstGeom>
          <a:ln>
            <a:headEnd type="none" w="med" len="med"/>
            <a:tailEnd type="none" w="med" len="med"/>
          </a:ln>
        </p:spPr>
        <p:style>
          <a:lnRef idx="0">
            <a:schemeClr val="accent2"/>
          </a:lnRef>
          <a:fillRef idx="3">
            <a:schemeClr val="accent2"/>
          </a:fillRef>
          <a:effectRef idx="3">
            <a:schemeClr val="accent2"/>
          </a:effectRef>
          <a:fontRef idx="minor">
            <a:schemeClr val="lt1"/>
          </a:fontRef>
        </p:style>
        <p:txBody>
          <a:bodyPr vert="horz" wrap="square" lIns="91440" tIns="45720" rIns="91440" bIns="45720" numCol="1" rtlCol="0" anchor="t" anchorCtr="0" compatLnSpc="1">
            <a:prstTxWarp prst="textNoShape">
              <a:avLst/>
            </a:prstTxWarp>
          </a:bodyPr>
          <a:lstStyle/>
          <a:p>
            <a:r>
              <a:rPr lang="en-US" sz="1600" dirty="0">
                <a:latin typeface="Arial"/>
                <a:cs typeface="Arial"/>
              </a:rPr>
              <a:t>Side effects can interact with other systems. Systems Engineering tools like Function Flow Diagrams, QFD and FMEA can help find them</a:t>
            </a:r>
          </a:p>
        </p:txBody>
      </p:sp>
      <p:sp>
        <p:nvSpPr>
          <p:cNvPr id="48" name="Rectangle 47">
            <a:extLst>
              <a:ext uri="{FF2B5EF4-FFF2-40B4-BE49-F238E27FC236}">
                <a16:creationId xmlns:a16="http://schemas.microsoft.com/office/drawing/2014/main" id="{809B2587-37A4-C642-BFE5-5D3A4D97ACA8}"/>
              </a:ext>
            </a:extLst>
          </p:cNvPr>
          <p:cNvSpPr/>
          <p:nvPr/>
        </p:nvSpPr>
        <p:spPr bwMode="auto">
          <a:xfrm>
            <a:off x="5643880" y="3014896"/>
            <a:ext cx="2280921" cy="218069"/>
          </a:xfrm>
          <a:prstGeom prst="rect">
            <a:avLst/>
          </a:prstGeom>
          <a:ln>
            <a:headEnd type="none" w="med" len="med"/>
            <a:tailEnd type="none" w="med" len="med"/>
          </a:ln>
        </p:spPr>
        <p:style>
          <a:lnRef idx="2">
            <a:schemeClr val="dk1">
              <a:shade val="50000"/>
            </a:schemeClr>
          </a:lnRef>
          <a:fillRef idx="1">
            <a:schemeClr val="dk1"/>
          </a:fillRef>
          <a:effectRef idx="0">
            <a:schemeClr val="dk1"/>
          </a:effectRef>
          <a:fontRef idx="minor">
            <a:schemeClr val="lt1"/>
          </a:fontRef>
        </p:style>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1600" b="0" i="0" u="none" strike="noStrike" cap="none" normalizeH="0" baseline="0" dirty="0">
              <a:ln>
                <a:noFill/>
              </a:ln>
              <a:solidFill>
                <a:schemeClr val="tx1"/>
              </a:solidFill>
              <a:effectLst/>
              <a:latin typeface="Verdana" pitchFamily="34" charset="0"/>
            </a:endParaRPr>
          </a:p>
        </p:txBody>
      </p:sp>
    </p:spTree>
    <p:extLst>
      <p:ext uri="{BB962C8B-B14F-4D97-AF65-F5344CB8AC3E}">
        <p14:creationId xmlns:p14="http://schemas.microsoft.com/office/powerpoint/2010/main" val="3452821853"/>
      </p:ext>
    </p:extLst>
  </p:cSld>
  <p:clrMapOvr>
    <a:masterClrMapping/>
  </p:clrMapOvr>
  <p:transition>
    <p:wipe dir="r"/>
  </p:transition>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D246F9C5-486B-4F1B-A913-85B54494FF4B}"/>
              </a:ext>
            </a:extLst>
          </p:cNvPr>
          <p:cNvSpPr/>
          <p:nvPr/>
        </p:nvSpPr>
        <p:spPr>
          <a:xfrm>
            <a:off x="246395" y="862080"/>
            <a:ext cx="8996163" cy="5944466"/>
          </a:xfrm>
          <a:prstGeom prst="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291" name="Rectangle 2"/>
          <p:cNvSpPr>
            <a:spLocks noGrp="1" noChangeArrowheads="1"/>
          </p:cNvSpPr>
          <p:nvPr>
            <p:ph type="title"/>
          </p:nvPr>
        </p:nvSpPr>
        <p:spPr>
          <a:xfrm>
            <a:off x="61462" y="51454"/>
            <a:ext cx="12789417" cy="429570"/>
          </a:xfrm>
        </p:spPr>
        <p:txBody>
          <a:bodyPr/>
          <a:lstStyle/>
          <a:p>
            <a:pPr eaLnBrk="1" hangingPunct="1"/>
            <a:r>
              <a:rPr lang="en-GB" sz="3200" dirty="0">
                <a:latin typeface="Arial" charset="0"/>
              </a:rPr>
              <a:t>Example: Consistent Light: Robust to Variation?</a:t>
            </a:r>
            <a:endParaRPr lang="en-US" sz="3200" dirty="0">
              <a:latin typeface="Arial" charset="0"/>
            </a:endParaRPr>
          </a:p>
        </p:txBody>
      </p:sp>
      <p:graphicFrame>
        <p:nvGraphicFramePr>
          <p:cNvPr id="12290" name="Object 8"/>
          <p:cNvGraphicFramePr>
            <a:graphicFrameLocks noGrp="1" noChangeAspect="1"/>
          </p:cNvGraphicFramePr>
          <p:nvPr>
            <p:ph idx="4294967295"/>
          </p:nvPr>
        </p:nvGraphicFramePr>
        <p:xfrm>
          <a:off x="432559" y="862080"/>
          <a:ext cx="8497801" cy="5856296"/>
        </p:xfrm>
        <a:graphic>
          <a:graphicData uri="http://schemas.openxmlformats.org/presentationml/2006/ole">
            <mc:AlternateContent xmlns:mc="http://schemas.openxmlformats.org/markup-compatibility/2006">
              <mc:Choice xmlns:v="urn:schemas-microsoft-com:vml" Requires="v">
                <p:oleObj name="Worksheet" r:id="rId2" imgW="14126016" imgH="9730763" progId="Excel.Sheet.8">
                  <p:embed/>
                </p:oleObj>
              </mc:Choice>
              <mc:Fallback>
                <p:oleObj name="Worksheet" r:id="rId2" imgW="14126016" imgH="9730763" progId="Excel.Sheet.8">
                  <p:embed/>
                  <p:pic>
                    <p:nvPicPr>
                      <p:cNvPr id="12290" name="Object 8"/>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32559" y="862080"/>
                        <a:ext cx="8497801" cy="5856296"/>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pic>
                </p:oleObj>
              </mc:Fallback>
            </mc:AlternateContent>
          </a:graphicData>
        </a:graphic>
      </p:graphicFrame>
    </p:spTree>
    <p:extLst>
      <p:ext uri="{BB962C8B-B14F-4D97-AF65-F5344CB8AC3E}">
        <p14:creationId xmlns:p14="http://schemas.microsoft.com/office/powerpoint/2010/main" val="4015448958"/>
      </p:ext>
    </p:extLst>
  </p:cSld>
  <p:clrMapOvr>
    <a:masterClrMapping/>
  </p:clrMapOvr>
  <p:transition>
    <p:wipe dir="r"/>
  </p:transition>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7762" name="Rectangle 2"/>
          <p:cNvSpPr>
            <a:spLocks noGrp="1" noChangeArrowheads="1"/>
          </p:cNvSpPr>
          <p:nvPr>
            <p:ph type="title"/>
          </p:nvPr>
        </p:nvSpPr>
        <p:spPr>
          <a:xfrm>
            <a:off x="263242" y="306228"/>
            <a:ext cx="11010600" cy="664797"/>
          </a:xfrm>
        </p:spPr>
        <p:txBody>
          <a:bodyPr/>
          <a:lstStyle/>
          <a:p>
            <a:pPr defTabSz="761909" eaLnBrk="1" hangingPunct="1"/>
            <a:r>
              <a:rPr lang="en-GB" sz="3200" dirty="0">
                <a:latin typeface="Arial" charset="0"/>
              </a:rPr>
              <a:t>Exercise: P-Diagram</a:t>
            </a:r>
            <a:r>
              <a:rPr lang="en-GB" sz="3200" dirty="0">
                <a:latin typeface="Symbol" charset="0"/>
              </a:rPr>
              <a:t> </a:t>
            </a:r>
            <a:endParaRPr lang="en-GB" sz="3200" dirty="0">
              <a:latin typeface="Arial" charset="0"/>
            </a:endParaRPr>
          </a:p>
        </p:txBody>
      </p:sp>
      <p:sp>
        <p:nvSpPr>
          <p:cNvPr id="117763" name="Rectangle 3"/>
          <p:cNvSpPr>
            <a:spLocks noGrp="1" noChangeArrowheads="1"/>
          </p:cNvSpPr>
          <p:nvPr>
            <p:ph type="body" sz="quarter" idx="16"/>
          </p:nvPr>
        </p:nvSpPr>
        <p:spPr/>
        <p:txBody>
          <a:bodyPr/>
          <a:lstStyle/>
          <a:p>
            <a:pPr defTabSz="761909" eaLnBrk="1" hangingPunct="1">
              <a:buNone/>
            </a:pPr>
            <a:r>
              <a:rPr lang="en-GB" sz="2400" b="1" dirty="0">
                <a:latin typeface="Arial" charset="0"/>
              </a:rPr>
              <a:t>As a class</a:t>
            </a:r>
          </a:p>
          <a:p>
            <a:pPr defTabSz="761909" eaLnBrk="1" hangingPunct="1">
              <a:buNone/>
            </a:pPr>
            <a:endParaRPr lang="en-GB" b="1" dirty="0">
              <a:latin typeface="Arial" charset="0"/>
            </a:endParaRPr>
          </a:p>
          <a:p>
            <a:pPr defTabSz="761909" eaLnBrk="1" hangingPunct="1"/>
            <a:r>
              <a:rPr lang="en-GB" sz="2000" dirty="0">
                <a:latin typeface="Arial" charset="0"/>
              </a:rPr>
              <a:t>Consider your Munition</a:t>
            </a:r>
            <a:r>
              <a:rPr lang="en-GB" dirty="0">
                <a:latin typeface="Arial" charset="0"/>
              </a:rPr>
              <a:t> </a:t>
            </a:r>
            <a:r>
              <a:rPr lang="en-GB" sz="2000" dirty="0">
                <a:latin typeface="Arial" charset="0"/>
              </a:rPr>
              <a:t> Concept </a:t>
            </a:r>
          </a:p>
          <a:p>
            <a:pPr defTabSz="761909" eaLnBrk="1" hangingPunct="1"/>
            <a:r>
              <a:rPr lang="en-GB" sz="2000" dirty="0">
                <a:latin typeface="Arial" charset="0"/>
              </a:rPr>
              <a:t>Construct a P-Diagram for the output of Precision and Accuracy</a:t>
            </a:r>
          </a:p>
          <a:p>
            <a:pPr defTabSz="761909" eaLnBrk="1" hangingPunct="1"/>
            <a:endParaRPr lang="en-GB" sz="1600" dirty="0">
              <a:latin typeface="Arial" charset="0"/>
            </a:endParaRPr>
          </a:p>
          <a:p>
            <a:pPr defTabSz="761909" eaLnBrk="1" hangingPunct="1">
              <a:buNone/>
            </a:pPr>
            <a:r>
              <a:rPr lang="en-GB" sz="2400" b="1" dirty="0">
                <a:latin typeface="Arial" charset="0"/>
              </a:rPr>
              <a:t>Time: 30 Minutes</a:t>
            </a:r>
          </a:p>
          <a:p>
            <a:pPr defTabSz="761909" eaLnBrk="1" hangingPunct="1">
              <a:buNone/>
            </a:pPr>
            <a:endParaRPr lang="en-GB" sz="2400" b="1" dirty="0">
              <a:latin typeface="Arial" charset="0"/>
            </a:endParaRPr>
          </a:p>
          <a:p>
            <a:pPr defTabSz="761909" eaLnBrk="1" hangingPunct="1">
              <a:buNone/>
            </a:pPr>
            <a:r>
              <a:rPr lang="en-GB" sz="2400" b="1" dirty="0">
                <a:latin typeface="Arial" charset="0"/>
              </a:rPr>
              <a:t>This can be very difficult for the whole munition concept…..</a:t>
            </a:r>
          </a:p>
          <a:p>
            <a:pPr defTabSz="761909" eaLnBrk="1" hangingPunct="1">
              <a:buNone/>
            </a:pPr>
            <a:endParaRPr lang="en-GB" sz="2400" b="1" dirty="0">
              <a:latin typeface="Arial" charset="0"/>
            </a:endParaRPr>
          </a:p>
          <a:p>
            <a:pPr defTabSz="761909" eaLnBrk="1" hangingPunct="1">
              <a:buNone/>
            </a:pPr>
            <a:r>
              <a:rPr lang="en-GB" sz="2400" b="1" dirty="0">
                <a:latin typeface="Arial" charset="0"/>
              </a:rPr>
              <a:t>We eat the elephant a little at a time</a:t>
            </a:r>
          </a:p>
          <a:p>
            <a:pPr lvl="1" defTabSz="761909" eaLnBrk="1" hangingPunct="1"/>
            <a:endParaRPr lang="en-GB" dirty="0">
              <a:latin typeface="Arial" charset="0"/>
            </a:endParaRPr>
          </a:p>
          <a:p>
            <a:pPr defTabSz="761909" eaLnBrk="1" hangingPunct="1"/>
            <a:endParaRPr lang="en-GB" sz="1600" dirty="0">
              <a:latin typeface="Arial" charset="0"/>
            </a:endParaRPr>
          </a:p>
          <a:p>
            <a:pPr defTabSz="761909" eaLnBrk="1" hangingPunct="1"/>
            <a:endParaRPr lang="en-GB" sz="1600" dirty="0">
              <a:latin typeface="Arial" charset="0"/>
            </a:endParaRPr>
          </a:p>
        </p:txBody>
      </p:sp>
      <p:pic>
        <p:nvPicPr>
          <p:cNvPr id="34" name="Picture 33">
            <a:extLst>
              <a:ext uri="{FF2B5EF4-FFF2-40B4-BE49-F238E27FC236}">
                <a16:creationId xmlns:a16="http://schemas.microsoft.com/office/drawing/2014/main" id="{ED6A749C-0E5E-1747-A3B5-FD6E3765527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80304" y="1838026"/>
            <a:ext cx="4588238" cy="3450070"/>
          </a:xfrm>
          <a:prstGeom prst="rect">
            <a:avLst/>
          </a:prstGeom>
        </p:spPr>
      </p:pic>
    </p:spTree>
    <p:extLst>
      <p:ext uri="{BB962C8B-B14F-4D97-AF65-F5344CB8AC3E}">
        <p14:creationId xmlns:p14="http://schemas.microsoft.com/office/powerpoint/2010/main" val="277971692"/>
      </p:ext>
    </p:extLst>
  </p:cSld>
  <p:clrMapOvr>
    <a:masterClrMapping/>
  </p:clrMapOvr>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2F815344-E717-5B48-A7D9-481AE7E414B4}"/>
              </a:ext>
            </a:extLst>
          </p:cNvPr>
          <p:cNvSpPr>
            <a:spLocks noGrp="1"/>
          </p:cNvSpPr>
          <p:nvPr>
            <p:ph type="title"/>
          </p:nvPr>
        </p:nvSpPr>
        <p:spPr>
          <a:xfrm>
            <a:off x="384005" y="130491"/>
            <a:ext cx="6489700" cy="419170"/>
          </a:xfrm>
        </p:spPr>
        <p:txBody>
          <a:bodyPr/>
          <a:lstStyle/>
          <a:p>
            <a:r>
              <a:rPr lang="en-US" sz="2800" dirty="0"/>
              <a:t>Case Study Example P-Diagram</a:t>
            </a:r>
          </a:p>
        </p:txBody>
      </p:sp>
      <p:sp>
        <p:nvSpPr>
          <p:cNvPr id="3" name="Slide Number Placeholder 2">
            <a:extLst>
              <a:ext uri="{FF2B5EF4-FFF2-40B4-BE49-F238E27FC236}">
                <a16:creationId xmlns:a16="http://schemas.microsoft.com/office/drawing/2014/main" id="{E2AABD6A-A06E-3942-A9B3-44FC54685F12}"/>
              </a:ext>
            </a:extLst>
          </p:cNvPr>
          <p:cNvSpPr>
            <a:spLocks noGrp="1"/>
          </p:cNvSpPr>
          <p:nvPr>
            <p:ph type="sldNum" sz="quarter" idx="4"/>
          </p:nvPr>
        </p:nvSpPr>
        <p:spPr/>
        <p:txBody>
          <a:bodyPr/>
          <a:lstStyle/>
          <a:p>
            <a:fld id="{455123DE-DF0A-45CF-9929-81DBBDC71DC7}" type="slidenum">
              <a:rPr lang="en-AU" smtClean="0"/>
              <a:pPr/>
              <a:t>100</a:t>
            </a:fld>
            <a:endParaRPr lang="en-AU" dirty="0"/>
          </a:p>
        </p:txBody>
      </p:sp>
      <p:pic>
        <p:nvPicPr>
          <p:cNvPr id="4" name="Picture 3">
            <a:extLst>
              <a:ext uri="{FF2B5EF4-FFF2-40B4-BE49-F238E27FC236}">
                <a16:creationId xmlns:a16="http://schemas.microsoft.com/office/drawing/2014/main" id="{D405F631-C520-1444-8C91-CEF3EFAA389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82197" y="1135238"/>
            <a:ext cx="10455007" cy="5554569"/>
          </a:xfrm>
          <a:prstGeom prst="rect">
            <a:avLst/>
          </a:prstGeom>
        </p:spPr>
      </p:pic>
    </p:spTree>
    <p:extLst>
      <p:ext uri="{BB962C8B-B14F-4D97-AF65-F5344CB8AC3E}">
        <p14:creationId xmlns:p14="http://schemas.microsoft.com/office/powerpoint/2010/main" val="1324403997"/>
      </p:ext>
    </p:extLst>
  </p:cSld>
  <p:clrMapOvr>
    <a:masterClrMapping/>
  </p:clrMapOvr>
  <p:transition>
    <p:wipe dir="r"/>
  </p:transition>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96671" y="392328"/>
            <a:ext cx="11010600" cy="664797"/>
          </a:xfrm>
        </p:spPr>
        <p:txBody>
          <a:bodyPr/>
          <a:lstStyle/>
          <a:p>
            <a:r>
              <a:rPr lang="en-US" sz="3200" dirty="0"/>
              <a:t>P - Diagram - Summary</a:t>
            </a:r>
          </a:p>
        </p:txBody>
      </p:sp>
      <p:sp>
        <p:nvSpPr>
          <p:cNvPr id="3" name="Content Placeholder 2"/>
          <p:cNvSpPr>
            <a:spLocks noGrp="1"/>
          </p:cNvSpPr>
          <p:nvPr>
            <p:ph type="body" sz="quarter" idx="16"/>
          </p:nvPr>
        </p:nvSpPr>
        <p:spPr>
          <a:xfrm>
            <a:off x="810246" y="1441815"/>
            <a:ext cx="3155826" cy="4359060"/>
          </a:xfrm>
        </p:spPr>
        <p:txBody>
          <a:bodyPr/>
          <a:lstStyle/>
          <a:p>
            <a:pPr marL="0" indent="0">
              <a:buNone/>
            </a:pPr>
            <a:r>
              <a:rPr lang="en-US" sz="2400" b="1" dirty="0"/>
              <a:t>Pros</a:t>
            </a:r>
          </a:p>
          <a:p>
            <a:r>
              <a:rPr lang="en-GB" dirty="0"/>
              <a:t>Straightforward to use</a:t>
            </a:r>
          </a:p>
          <a:p>
            <a:r>
              <a:rPr lang="en-GB" dirty="0"/>
              <a:t>Promotes discussion</a:t>
            </a:r>
          </a:p>
          <a:p>
            <a:r>
              <a:rPr lang="en-GB" dirty="0"/>
              <a:t>Captures external sources of Noise that can directly or indirectly affect system behaviour </a:t>
            </a:r>
          </a:p>
          <a:p>
            <a:r>
              <a:rPr lang="en-GB" dirty="0"/>
              <a:t>Identifies potential “side effects” – unwanted behaviours</a:t>
            </a:r>
          </a:p>
          <a:p>
            <a:pPr lvl="1"/>
            <a:endParaRPr lang="en-GB" sz="1800" dirty="0"/>
          </a:p>
        </p:txBody>
      </p:sp>
      <p:sp>
        <p:nvSpPr>
          <p:cNvPr id="4" name="Content Placeholder 3"/>
          <p:cNvSpPr>
            <a:spLocks noGrp="1"/>
          </p:cNvSpPr>
          <p:nvPr>
            <p:ph type="body" sz="quarter" idx="17"/>
          </p:nvPr>
        </p:nvSpPr>
        <p:spPr>
          <a:xfrm>
            <a:off x="4414458" y="1441815"/>
            <a:ext cx="2775026" cy="4359060"/>
          </a:xfrm>
        </p:spPr>
        <p:txBody>
          <a:bodyPr/>
          <a:lstStyle/>
          <a:p>
            <a:pPr marL="0" indent="0">
              <a:buNone/>
            </a:pPr>
            <a:r>
              <a:rPr lang="en-US" sz="2400" b="1" dirty="0"/>
              <a:t>Cons</a:t>
            </a:r>
          </a:p>
          <a:p>
            <a:r>
              <a:rPr lang="en-US" dirty="0"/>
              <a:t>Often results in many factors – but it is what it is!</a:t>
            </a:r>
          </a:p>
          <a:p>
            <a:r>
              <a:rPr lang="en-US" dirty="0"/>
              <a:t>Difficultly in bounding the “situation”</a:t>
            </a:r>
          </a:p>
        </p:txBody>
      </p:sp>
      <p:sp>
        <p:nvSpPr>
          <p:cNvPr id="6" name="Content Placeholder 3">
            <a:extLst>
              <a:ext uri="{FF2B5EF4-FFF2-40B4-BE49-F238E27FC236}">
                <a16:creationId xmlns:a16="http://schemas.microsoft.com/office/drawing/2014/main" id="{F2B02268-9BCC-0845-B3B5-083D5FD27DCF}"/>
              </a:ext>
            </a:extLst>
          </p:cNvPr>
          <p:cNvSpPr txBox="1">
            <a:spLocks/>
          </p:cNvSpPr>
          <p:nvPr/>
        </p:nvSpPr>
        <p:spPr bwMode="gray">
          <a:xfrm>
            <a:off x="7858208" y="1441815"/>
            <a:ext cx="2775026" cy="4359060"/>
          </a:xfrm>
          <a:prstGeom prst="rect">
            <a:avLst/>
          </a:prstGeom>
        </p:spPr>
        <p:txBody>
          <a:bodyPr vert="horz" wrap="square" lIns="0" tIns="0" rIns="0" bIns="0" rtlCol="0">
            <a:noAutofit/>
          </a:bodyPr>
          <a:lstStyle>
            <a:lvl1pPr marL="285750" indent="-285750" algn="l" defTabSz="1073084" rtl="0" eaLnBrk="1" latinLnBrk="0" hangingPunct="1">
              <a:lnSpc>
                <a:spcPct val="100000"/>
              </a:lnSpc>
              <a:spcBef>
                <a:spcPts val="0"/>
              </a:spcBef>
              <a:buClr>
                <a:schemeClr val="accent2"/>
              </a:buClr>
              <a:buFont typeface="Arial" panose="020B0604020202020204" pitchFamily="34" charset="0"/>
              <a:buChar char="•"/>
              <a:defRPr sz="2000" kern="1200">
                <a:solidFill>
                  <a:schemeClr val="tx2"/>
                </a:solidFill>
                <a:latin typeface="+mn-lt"/>
                <a:ea typeface="+mn-ea"/>
                <a:cs typeface="+mn-cs"/>
              </a:defRPr>
            </a:lvl1pPr>
            <a:lvl2pPr marL="822292" indent="-285750" algn="l" defTabSz="1073084" rtl="0" eaLnBrk="1" latinLnBrk="0" hangingPunct="1">
              <a:lnSpc>
                <a:spcPct val="90000"/>
              </a:lnSpc>
              <a:spcBef>
                <a:spcPts val="587"/>
              </a:spcBef>
              <a:buClr>
                <a:schemeClr val="accent2"/>
              </a:buClr>
              <a:buFont typeface="Arial" panose="020B0604020202020204" pitchFamily="34" charset="0"/>
              <a:buChar char="•"/>
              <a:defRPr sz="1800" kern="1200">
                <a:solidFill>
                  <a:schemeClr val="tx2"/>
                </a:solidFill>
                <a:latin typeface="+mn-lt"/>
                <a:ea typeface="+mn-ea"/>
                <a:cs typeface="+mn-cs"/>
              </a:defRPr>
            </a:lvl2pPr>
            <a:lvl3pPr marL="1358834" indent="-285750" algn="l" defTabSz="1073084" rtl="0" eaLnBrk="1" latinLnBrk="0" hangingPunct="1">
              <a:lnSpc>
                <a:spcPct val="90000"/>
              </a:lnSpc>
              <a:spcBef>
                <a:spcPts val="587"/>
              </a:spcBef>
              <a:buClr>
                <a:schemeClr val="accent2"/>
              </a:buClr>
              <a:buFont typeface="Arial" panose="020B0604020202020204" pitchFamily="34" charset="0"/>
              <a:buChar char="•"/>
              <a:defRPr sz="1600" kern="1200">
                <a:solidFill>
                  <a:schemeClr val="tx2"/>
                </a:solidFill>
                <a:latin typeface="+mn-lt"/>
                <a:ea typeface="+mn-ea"/>
                <a:cs typeface="+mn-cs"/>
              </a:defRPr>
            </a:lvl3pPr>
            <a:lvl4pPr marL="1895376" indent="-285750" algn="l" defTabSz="1073084" rtl="0" eaLnBrk="1" latinLnBrk="0" hangingPunct="1">
              <a:lnSpc>
                <a:spcPct val="90000"/>
              </a:lnSpc>
              <a:spcBef>
                <a:spcPts val="587"/>
              </a:spcBef>
              <a:buClr>
                <a:schemeClr val="accent2"/>
              </a:buClr>
              <a:buFont typeface="Arial" panose="020B0604020202020204" pitchFamily="34" charset="0"/>
              <a:buChar char="•"/>
              <a:defRPr sz="1600" kern="1200">
                <a:solidFill>
                  <a:schemeClr val="tx2"/>
                </a:solidFill>
                <a:latin typeface="+mn-lt"/>
                <a:ea typeface="+mn-ea"/>
                <a:cs typeface="+mn-cs"/>
              </a:defRPr>
            </a:lvl4pPr>
            <a:lvl5pPr marL="2414438" indent="-268271" algn="l" defTabSz="1073084" rtl="0" eaLnBrk="1" latinLnBrk="0" hangingPunct="1">
              <a:lnSpc>
                <a:spcPct val="90000"/>
              </a:lnSpc>
              <a:spcBef>
                <a:spcPts val="587"/>
              </a:spcBef>
              <a:buClr>
                <a:schemeClr val="accent2"/>
              </a:buClr>
              <a:buFont typeface="Arial" panose="020B0604020202020204" pitchFamily="34" charset="0"/>
              <a:buChar char="•"/>
              <a:defRPr sz="1600" kern="1200">
                <a:solidFill>
                  <a:schemeClr val="tx2"/>
                </a:solidFill>
                <a:latin typeface="+mn-lt"/>
                <a:ea typeface="+mn-ea"/>
                <a:cs typeface="+mn-cs"/>
              </a:defRPr>
            </a:lvl5pPr>
            <a:lvl6pPr marL="2950981" indent="-268271" algn="l" defTabSz="1073084" rtl="0" eaLnBrk="1" latinLnBrk="0" hangingPunct="1">
              <a:lnSpc>
                <a:spcPct val="90000"/>
              </a:lnSpc>
              <a:spcBef>
                <a:spcPts val="587"/>
              </a:spcBef>
              <a:buFont typeface="Arial" panose="020B0604020202020204" pitchFamily="34" charset="0"/>
              <a:buChar char="•"/>
              <a:defRPr sz="2112" kern="1200">
                <a:solidFill>
                  <a:schemeClr val="tx1"/>
                </a:solidFill>
                <a:latin typeface="+mn-lt"/>
                <a:ea typeface="+mn-ea"/>
                <a:cs typeface="+mn-cs"/>
              </a:defRPr>
            </a:lvl6pPr>
            <a:lvl7pPr marL="3487523" indent="-268271" algn="l" defTabSz="1073084" rtl="0" eaLnBrk="1" latinLnBrk="0" hangingPunct="1">
              <a:lnSpc>
                <a:spcPct val="90000"/>
              </a:lnSpc>
              <a:spcBef>
                <a:spcPts val="587"/>
              </a:spcBef>
              <a:buFont typeface="Arial" panose="020B0604020202020204" pitchFamily="34" charset="0"/>
              <a:buChar char="•"/>
              <a:defRPr sz="2112" kern="1200">
                <a:solidFill>
                  <a:schemeClr val="tx1"/>
                </a:solidFill>
                <a:latin typeface="+mn-lt"/>
                <a:ea typeface="+mn-ea"/>
                <a:cs typeface="+mn-cs"/>
              </a:defRPr>
            </a:lvl7pPr>
            <a:lvl8pPr marL="4024065" indent="-268271" algn="l" defTabSz="1073084" rtl="0" eaLnBrk="1" latinLnBrk="0" hangingPunct="1">
              <a:lnSpc>
                <a:spcPct val="90000"/>
              </a:lnSpc>
              <a:spcBef>
                <a:spcPts val="587"/>
              </a:spcBef>
              <a:buFont typeface="Arial" panose="020B0604020202020204" pitchFamily="34" charset="0"/>
              <a:buChar char="•"/>
              <a:defRPr sz="2112" kern="1200">
                <a:solidFill>
                  <a:schemeClr val="tx1"/>
                </a:solidFill>
                <a:latin typeface="+mn-lt"/>
                <a:ea typeface="+mn-ea"/>
                <a:cs typeface="+mn-cs"/>
              </a:defRPr>
            </a:lvl8pPr>
            <a:lvl9pPr marL="4560606" indent="-268271" algn="l" defTabSz="1073084" rtl="0" eaLnBrk="1" latinLnBrk="0" hangingPunct="1">
              <a:lnSpc>
                <a:spcPct val="90000"/>
              </a:lnSpc>
              <a:spcBef>
                <a:spcPts val="587"/>
              </a:spcBef>
              <a:buFont typeface="Arial" panose="020B0604020202020204" pitchFamily="34" charset="0"/>
              <a:buChar char="•"/>
              <a:defRPr sz="2112" kern="1200">
                <a:solidFill>
                  <a:schemeClr val="tx1"/>
                </a:solidFill>
                <a:latin typeface="+mn-lt"/>
                <a:ea typeface="+mn-ea"/>
                <a:cs typeface="+mn-cs"/>
              </a:defRPr>
            </a:lvl9pPr>
          </a:lstStyle>
          <a:p>
            <a:pPr marL="0" indent="0">
              <a:buNone/>
            </a:pPr>
            <a:r>
              <a:rPr lang="en-US" sz="2400" b="1" dirty="0"/>
              <a:t>Tips</a:t>
            </a:r>
          </a:p>
          <a:p>
            <a:r>
              <a:rPr lang="en-US" sz="2000" kern="0" dirty="0"/>
              <a:t>Use a team to identify the various factors</a:t>
            </a:r>
          </a:p>
          <a:p>
            <a:r>
              <a:rPr lang="en-US" sz="2000" kern="0" dirty="0"/>
              <a:t>Take time to decide what’s in and what’s out of scope</a:t>
            </a:r>
          </a:p>
          <a:p>
            <a:r>
              <a:rPr lang="en-US" sz="2000" kern="0" dirty="0"/>
              <a:t>Clearly Define the output</a:t>
            </a:r>
          </a:p>
          <a:p>
            <a:r>
              <a:rPr lang="en-US" sz="2000" kern="0" dirty="0"/>
              <a:t>Be detailed and specific when defining the Noise and Control Factors</a:t>
            </a:r>
          </a:p>
        </p:txBody>
      </p:sp>
    </p:spTree>
    <p:extLst>
      <p:ext uri="{BB962C8B-B14F-4D97-AF65-F5344CB8AC3E}">
        <p14:creationId xmlns:p14="http://schemas.microsoft.com/office/powerpoint/2010/main" val="4097670756"/>
      </p:ext>
    </p:extLst>
  </p:cSld>
  <p:clrMapOvr>
    <a:masterClrMapping/>
  </p:clrMapOvr>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8786" name="Rectangle 2"/>
          <p:cNvSpPr>
            <a:spLocks noGrp="1" noChangeArrowheads="1"/>
          </p:cNvSpPr>
          <p:nvPr>
            <p:ph type="title"/>
          </p:nvPr>
        </p:nvSpPr>
        <p:spPr/>
        <p:txBody>
          <a:bodyPr/>
          <a:lstStyle/>
          <a:p>
            <a:pPr eaLnBrk="1" hangingPunct="1"/>
            <a:br>
              <a:rPr lang="en-GB" sz="3200" dirty="0">
                <a:latin typeface="Arial" charset="0"/>
              </a:rPr>
            </a:br>
            <a:r>
              <a:rPr lang="en-GB" sz="3200" dirty="0">
                <a:latin typeface="Arial" charset="0"/>
              </a:rPr>
              <a:t>Prioritising Control and Noise Factors</a:t>
            </a:r>
          </a:p>
        </p:txBody>
      </p:sp>
      <p:sp>
        <p:nvSpPr>
          <p:cNvPr id="118787" name="Rectangle 3"/>
          <p:cNvSpPr>
            <a:spLocks noGrp="1" noChangeArrowheads="1"/>
          </p:cNvSpPr>
          <p:nvPr>
            <p:ph idx="1"/>
          </p:nvPr>
        </p:nvSpPr>
        <p:spPr>
          <a:xfrm>
            <a:off x="716095" y="1825626"/>
            <a:ext cx="10873649" cy="3484504"/>
          </a:xfrm>
        </p:spPr>
        <p:txBody>
          <a:bodyPr/>
          <a:lstStyle/>
          <a:p>
            <a:pPr eaLnBrk="1" hangingPunct="1"/>
            <a:r>
              <a:rPr lang="en-GB" sz="2000" dirty="0">
                <a:latin typeface="Arial" charset="0"/>
              </a:rPr>
              <a:t>It is not uncommon for a P-Diagram to identify 50-100 noise factors and 20-50 control factors (design parameters)</a:t>
            </a:r>
          </a:p>
          <a:p>
            <a:pPr eaLnBrk="1" hangingPunct="1"/>
            <a:r>
              <a:rPr lang="en-GB" sz="2000" dirty="0">
                <a:latin typeface="Arial" charset="0"/>
              </a:rPr>
              <a:t>It is not possible to study all of these, nor is it necessary as the Pareto principle often applies (80% of the variation is due to 20% of the Noise factors)</a:t>
            </a:r>
          </a:p>
          <a:p>
            <a:pPr eaLnBrk="1" hangingPunct="1"/>
            <a:r>
              <a:rPr lang="en-GB" sz="2000" dirty="0">
                <a:latin typeface="Arial" charset="0"/>
              </a:rPr>
              <a:t>Our task is therefore to determine which of the identified noise factors are the most likely – this can be achieved using a What-Why Table </a:t>
            </a:r>
          </a:p>
        </p:txBody>
      </p:sp>
      <p:sp>
        <p:nvSpPr>
          <p:cNvPr id="118788" name="Slide Number Placeholder 3"/>
          <p:cNvSpPr>
            <a:spLocks noGrp="1"/>
          </p:cNvSpPr>
          <p:nvPr>
            <p:ph type="sldNum" sz="quarter" idx="4294967295"/>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eaLnBrk="0" hangingPunct="0">
              <a:defRPr>
                <a:solidFill>
                  <a:schemeClr val="tx1"/>
                </a:solidFill>
                <a:latin typeface="Arial" charset="0"/>
                <a:ea typeface="ＭＳ Ｐゴシック" charset="0"/>
              </a:defRPr>
            </a:lvl1pPr>
            <a:lvl2pPr marL="742861" indent="-285716" eaLnBrk="0" hangingPunct="0">
              <a:defRPr>
                <a:solidFill>
                  <a:schemeClr val="tx1"/>
                </a:solidFill>
                <a:latin typeface="Arial" charset="0"/>
                <a:ea typeface="ＭＳ Ｐゴシック" charset="0"/>
              </a:defRPr>
            </a:lvl2pPr>
            <a:lvl3pPr marL="1142863" indent="-228573" eaLnBrk="0" hangingPunct="0">
              <a:defRPr>
                <a:solidFill>
                  <a:schemeClr val="tx1"/>
                </a:solidFill>
                <a:latin typeface="Arial" charset="0"/>
                <a:ea typeface="ＭＳ Ｐゴシック" charset="0"/>
              </a:defRPr>
            </a:lvl3pPr>
            <a:lvl4pPr marL="1600008" indent="-228573" eaLnBrk="0" hangingPunct="0">
              <a:defRPr>
                <a:solidFill>
                  <a:schemeClr val="tx1"/>
                </a:solidFill>
                <a:latin typeface="Arial" charset="0"/>
                <a:ea typeface="ＭＳ Ｐゴシック" charset="0"/>
              </a:defRPr>
            </a:lvl4pPr>
            <a:lvl5pPr marL="2057153" indent="-228573" eaLnBrk="0" hangingPunct="0">
              <a:defRPr>
                <a:solidFill>
                  <a:schemeClr val="tx1"/>
                </a:solidFill>
                <a:latin typeface="Arial" charset="0"/>
                <a:ea typeface="ＭＳ Ｐゴシック" charset="0"/>
              </a:defRPr>
            </a:lvl5pPr>
            <a:lvl6pPr marL="2514298" indent="-228573" eaLnBrk="0" fontAlgn="base" hangingPunct="0">
              <a:spcBef>
                <a:spcPct val="0"/>
              </a:spcBef>
              <a:spcAft>
                <a:spcPct val="0"/>
              </a:spcAft>
              <a:defRPr>
                <a:solidFill>
                  <a:schemeClr val="tx1"/>
                </a:solidFill>
                <a:latin typeface="Arial" charset="0"/>
                <a:ea typeface="ＭＳ Ｐゴシック" charset="0"/>
              </a:defRPr>
            </a:lvl6pPr>
            <a:lvl7pPr marL="2971443" indent="-228573" eaLnBrk="0" fontAlgn="base" hangingPunct="0">
              <a:spcBef>
                <a:spcPct val="0"/>
              </a:spcBef>
              <a:spcAft>
                <a:spcPct val="0"/>
              </a:spcAft>
              <a:defRPr>
                <a:solidFill>
                  <a:schemeClr val="tx1"/>
                </a:solidFill>
                <a:latin typeface="Arial" charset="0"/>
                <a:ea typeface="ＭＳ Ｐゴシック" charset="0"/>
              </a:defRPr>
            </a:lvl7pPr>
            <a:lvl8pPr marL="3428589" indent="-228573" eaLnBrk="0" fontAlgn="base" hangingPunct="0">
              <a:spcBef>
                <a:spcPct val="0"/>
              </a:spcBef>
              <a:spcAft>
                <a:spcPct val="0"/>
              </a:spcAft>
              <a:defRPr>
                <a:solidFill>
                  <a:schemeClr val="tx1"/>
                </a:solidFill>
                <a:latin typeface="Arial" charset="0"/>
                <a:ea typeface="ＭＳ Ｐゴシック" charset="0"/>
              </a:defRPr>
            </a:lvl8pPr>
            <a:lvl9pPr marL="3885734" indent="-228573" eaLnBrk="0" fontAlgn="base" hangingPunct="0">
              <a:spcBef>
                <a:spcPct val="0"/>
              </a:spcBef>
              <a:spcAft>
                <a:spcPct val="0"/>
              </a:spcAft>
              <a:defRPr>
                <a:solidFill>
                  <a:schemeClr val="tx1"/>
                </a:solidFill>
                <a:latin typeface="Arial" charset="0"/>
                <a:ea typeface="ＭＳ Ｐゴシック" charset="0"/>
              </a:defRPr>
            </a:lvl9pPr>
          </a:lstStyle>
          <a:p>
            <a:pPr eaLnBrk="1" hangingPunct="1"/>
            <a:fld id="{FC9141F7-2FF6-EE42-924E-CB00A48DFF17}" type="slidenum">
              <a:rPr lang="en-US"/>
              <a:pPr eaLnBrk="1" hangingPunct="1"/>
              <a:t>102</a:t>
            </a:fld>
            <a:endParaRPr lang="en-US" dirty="0"/>
          </a:p>
        </p:txBody>
      </p:sp>
    </p:spTree>
    <p:extLst>
      <p:ext uri="{BB962C8B-B14F-4D97-AF65-F5344CB8AC3E}">
        <p14:creationId xmlns:p14="http://schemas.microsoft.com/office/powerpoint/2010/main" val="3623792780"/>
      </p:ext>
    </p:extLst>
  </p:cSld>
  <p:clrMapOvr>
    <a:masterClrMapping/>
  </p:clrMapOvr>
</p:sld>
</file>

<file path=ppt/slides/slide10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7105" name="Rectangle 2"/>
          <p:cNvSpPr>
            <a:spLocks noGrp="1" noChangeArrowheads="1"/>
          </p:cNvSpPr>
          <p:nvPr>
            <p:ph type="title"/>
          </p:nvPr>
        </p:nvSpPr>
        <p:spPr/>
        <p:txBody>
          <a:bodyPr/>
          <a:lstStyle/>
          <a:p>
            <a:r>
              <a:rPr lang="en-GB" altLang="en-US" sz="2800" dirty="0"/>
              <a:t>What-Why Table</a:t>
            </a:r>
          </a:p>
        </p:txBody>
      </p:sp>
      <p:sp>
        <p:nvSpPr>
          <p:cNvPr id="47106" name="Rectangle 3"/>
          <p:cNvSpPr>
            <a:spLocks noGrp="1" noChangeArrowheads="1"/>
          </p:cNvSpPr>
          <p:nvPr>
            <p:ph type="body" sz="quarter" idx="16"/>
          </p:nvPr>
        </p:nvSpPr>
        <p:spPr>
          <a:xfrm>
            <a:off x="6115877" y="1060882"/>
            <a:ext cx="5661153" cy="5448984"/>
          </a:xfrm>
        </p:spPr>
        <p:txBody>
          <a:bodyPr/>
          <a:lstStyle/>
          <a:p>
            <a:pPr marL="0" indent="0">
              <a:buNone/>
            </a:pPr>
            <a:r>
              <a:rPr lang="en-GB" altLang="en-US" sz="2800" dirty="0"/>
              <a:t>What is it? </a:t>
            </a:r>
          </a:p>
          <a:p>
            <a:r>
              <a:rPr lang="en-GB" altLang="en-US" dirty="0"/>
              <a:t>The What-Why table allows a design team to assess which factors are most likely to influence the robustness of a nominal design </a:t>
            </a:r>
          </a:p>
          <a:p>
            <a:r>
              <a:rPr lang="en-GB" altLang="en-US" dirty="0"/>
              <a:t>Certain indirect noise factors will only influence certain design parameters (control factors). This relationship is not evident in a P-diagram but can be captured through the construction of a What-Why table</a:t>
            </a:r>
            <a:endParaRPr lang="en-GB" altLang="ja-JP" dirty="0"/>
          </a:p>
          <a:p>
            <a:pPr marL="0" indent="0">
              <a:buNone/>
            </a:pPr>
            <a:r>
              <a:rPr lang="en-GB" altLang="en-US" sz="2800" dirty="0"/>
              <a:t>How to do it</a:t>
            </a:r>
          </a:p>
          <a:p>
            <a:r>
              <a:rPr lang="en-GB" altLang="en-US" dirty="0"/>
              <a:t>Each noise factor is assessed as to how much variation it might cause around the nominal value of each design parameter (control factor)</a:t>
            </a:r>
          </a:p>
          <a:p>
            <a:r>
              <a:rPr lang="en-GB" altLang="en-US" dirty="0"/>
              <a:t>Noise factors with no relationship to any design parameter (control factors) are direct noise factors and are dealt with separately.</a:t>
            </a:r>
          </a:p>
        </p:txBody>
      </p:sp>
      <p:pic>
        <p:nvPicPr>
          <p:cNvPr id="3" name="Picture 2">
            <a:extLst>
              <a:ext uri="{FF2B5EF4-FFF2-40B4-BE49-F238E27FC236}">
                <a16:creationId xmlns:a16="http://schemas.microsoft.com/office/drawing/2014/main" id="{E4DD6E31-36A6-1347-B1C3-E3D7AEDA435C}"/>
              </a:ext>
            </a:extLst>
          </p:cNvPr>
          <p:cNvPicPr>
            <a:picLocks noChangeAspect="1"/>
          </p:cNvPicPr>
          <p:nvPr/>
        </p:nvPicPr>
        <p:blipFill>
          <a:blip r:embed="rId3"/>
          <a:stretch>
            <a:fillRect/>
          </a:stretch>
        </p:blipFill>
        <p:spPr>
          <a:xfrm>
            <a:off x="142015" y="2211025"/>
            <a:ext cx="5934109" cy="2272840"/>
          </a:xfrm>
          <a:prstGeom prst="rect">
            <a:avLst/>
          </a:prstGeom>
        </p:spPr>
      </p:pic>
    </p:spTree>
    <p:extLst>
      <p:ext uri="{BB962C8B-B14F-4D97-AF65-F5344CB8AC3E}">
        <p14:creationId xmlns:p14="http://schemas.microsoft.com/office/powerpoint/2010/main" val="3414026358"/>
      </p:ext>
    </p:extLst>
  </p:cSld>
  <p:clrMapOvr>
    <a:masterClrMapping/>
  </p:clrMapOvr>
  <p:transition/>
</p:sld>
</file>

<file path=ppt/slides/slide10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9153" name="Rectangle 2"/>
          <p:cNvSpPr>
            <a:spLocks noGrp="1" noChangeArrowheads="1"/>
          </p:cNvSpPr>
          <p:nvPr>
            <p:ph type="title"/>
          </p:nvPr>
        </p:nvSpPr>
        <p:spPr/>
        <p:txBody>
          <a:bodyPr/>
          <a:lstStyle/>
          <a:p>
            <a:r>
              <a:rPr lang="en-GB" altLang="en-US" sz="3200" dirty="0"/>
              <a:t>Process for Constructing a What-Why Table</a:t>
            </a:r>
          </a:p>
        </p:txBody>
      </p:sp>
      <p:sp>
        <p:nvSpPr>
          <p:cNvPr id="49154" name="Rectangle 3"/>
          <p:cNvSpPr>
            <a:spLocks noGrp="1" noChangeArrowheads="1"/>
          </p:cNvSpPr>
          <p:nvPr>
            <p:ph type="body" idx="1"/>
          </p:nvPr>
        </p:nvSpPr>
        <p:spPr>
          <a:xfrm>
            <a:off x="661011" y="1224647"/>
            <a:ext cx="11292289" cy="5286321"/>
          </a:xfrm>
        </p:spPr>
        <p:txBody>
          <a:bodyPr>
            <a:normAutofit/>
          </a:bodyPr>
          <a:lstStyle/>
          <a:p>
            <a:pPr marL="0" indent="0">
              <a:lnSpc>
                <a:spcPct val="120000"/>
              </a:lnSpc>
              <a:spcBef>
                <a:spcPts val="0"/>
              </a:spcBef>
              <a:buNone/>
            </a:pPr>
            <a:r>
              <a:rPr lang="en-GB" altLang="en-US" sz="1700" b="1" dirty="0"/>
              <a:t>Step 1:	</a:t>
            </a:r>
          </a:p>
          <a:p>
            <a:pPr>
              <a:lnSpc>
                <a:spcPct val="120000"/>
              </a:lnSpc>
              <a:spcBef>
                <a:spcPts val="0"/>
              </a:spcBef>
            </a:pPr>
            <a:r>
              <a:rPr lang="en-GB" altLang="en-US" dirty="0"/>
              <a:t>Using the P-diagram, the Design Parameters (Control Factors) are listed down the left hand side of the table and all Noise Factors are listed across the top</a:t>
            </a:r>
          </a:p>
          <a:p>
            <a:pPr marL="0" indent="0">
              <a:lnSpc>
                <a:spcPct val="120000"/>
              </a:lnSpc>
              <a:spcBef>
                <a:spcPts val="0"/>
              </a:spcBef>
              <a:buNone/>
            </a:pPr>
            <a:r>
              <a:rPr lang="en-GB" altLang="en-US" sz="1700" b="1" dirty="0"/>
              <a:t>Step 2:</a:t>
            </a:r>
          </a:p>
          <a:p>
            <a:pPr>
              <a:lnSpc>
                <a:spcPct val="120000"/>
              </a:lnSpc>
              <a:spcBef>
                <a:spcPts val="0"/>
              </a:spcBef>
            </a:pPr>
            <a:r>
              <a:rPr lang="en-GB" altLang="en-US" dirty="0"/>
              <a:t>Each Design Parameter (Control Factor) is given a weighing in terms of the strength of it’</a:t>
            </a:r>
            <a:r>
              <a:rPr lang="en-GB" altLang="ja-JP" dirty="0"/>
              <a:t>s potential EFFECT on the selected output Y.  In other words:</a:t>
            </a:r>
          </a:p>
          <a:p>
            <a:pPr lvl="1">
              <a:lnSpc>
                <a:spcPct val="120000"/>
              </a:lnSpc>
              <a:spcBef>
                <a:spcPts val="0"/>
              </a:spcBef>
            </a:pPr>
            <a:r>
              <a:rPr lang="en-GB" altLang="en-US" dirty="0"/>
              <a:t>How sensitive do we think the output is to variation in this design parameter ? -</a:t>
            </a:r>
            <a:br>
              <a:rPr lang="en-GB" altLang="en-US" dirty="0"/>
            </a:br>
            <a:r>
              <a:rPr lang="en-GB" altLang="en-US" dirty="0"/>
              <a:t>If the design parameter varies, within its expected range, will we see a little or a lot of variation in the output?</a:t>
            </a:r>
          </a:p>
          <a:p>
            <a:pPr lvl="1">
              <a:lnSpc>
                <a:spcPct val="120000"/>
              </a:lnSpc>
              <a:spcBef>
                <a:spcPts val="0"/>
              </a:spcBef>
            </a:pPr>
            <a:r>
              <a:rPr lang="en-GB" altLang="en-US" dirty="0"/>
              <a:t>Typically a 1,3,9 scale is used (blank=no effect,1 = little effect, 3 =moderate 9 = strong effect)</a:t>
            </a:r>
          </a:p>
          <a:p>
            <a:pPr marL="0" indent="0">
              <a:lnSpc>
                <a:spcPct val="120000"/>
              </a:lnSpc>
              <a:spcBef>
                <a:spcPts val="0"/>
              </a:spcBef>
              <a:buNone/>
            </a:pPr>
            <a:r>
              <a:rPr lang="en-GB" altLang="en-US" sz="1700" b="1" dirty="0"/>
              <a:t>Step 3:</a:t>
            </a:r>
          </a:p>
          <a:p>
            <a:pPr>
              <a:lnSpc>
                <a:spcPct val="120000"/>
              </a:lnSpc>
              <a:spcBef>
                <a:spcPts val="0"/>
              </a:spcBef>
            </a:pPr>
            <a:r>
              <a:rPr lang="en-GB" altLang="en-US" dirty="0"/>
              <a:t>The body of the table is populated by rating how the expected variation in each Noise Factor will change the value of the Design Parameter and thereby affect its ability to achieve the required target output. The question is: “Does the variation in the Noise Factor cause variation in the Design Parameter?” If yes – by how much?</a:t>
            </a:r>
          </a:p>
          <a:p>
            <a:pPr lvl="1">
              <a:lnSpc>
                <a:spcPct val="120000"/>
              </a:lnSpc>
              <a:spcBef>
                <a:spcPts val="0"/>
              </a:spcBef>
            </a:pPr>
            <a:r>
              <a:rPr lang="en-GB" altLang="en-US" dirty="0"/>
              <a:t>Typically a 1,3,9 scale is used (blank=no effect,1 = little effect, 3 =moderate 9 = strong effect)</a:t>
            </a:r>
          </a:p>
          <a:p>
            <a:pPr marL="0" indent="0">
              <a:lnSpc>
                <a:spcPct val="120000"/>
              </a:lnSpc>
              <a:spcBef>
                <a:spcPts val="0"/>
              </a:spcBef>
              <a:buNone/>
            </a:pPr>
            <a:r>
              <a:rPr lang="en-GB" altLang="en-US" sz="1700" b="1" dirty="0"/>
              <a:t>Step 4:</a:t>
            </a:r>
          </a:p>
          <a:p>
            <a:pPr>
              <a:lnSpc>
                <a:spcPct val="120000"/>
              </a:lnSpc>
              <a:spcBef>
                <a:spcPts val="0"/>
              </a:spcBef>
            </a:pPr>
            <a:r>
              <a:rPr lang="en-GB" altLang="en-US" dirty="0"/>
              <a:t>The values from step 3 and 4 are multiplied together and summed by row and column to enable prioritisation. </a:t>
            </a:r>
          </a:p>
          <a:p>
            <a:endParaRPr lang="en-GB" altLang="en-US" dirty="0"/>
          </a:p>
        </p:txBody>
      </p:sp>
    </p:spTree>
    <p:extLst>
      <p:ext uri="{BB962C8B-B14F-4D97-AF65-F5344CB8AC3E}">
        <p14:creationId xmlns:p14="http://schemas.microsoft.com/office/powerpoint/2010/main" val="2631803446"/>
      </p:ext>
    </p:extLst>
  </p:cSld>
  <p:clrMapOvr>
    <a:masterClrMapping/>
  </p:clrMapOvr>
  <p:transition/>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Title 141"/>
          <p:cNvSpPr>
            <a:spLocks noGrp="1"/>
          </p:cNvSpPr>
          <p:nvPr>
            <p:ph type="title"/>
          </p:nvPr>
        </p:nvSpPr>
        <p:spPr>
          <a:xfrm>
            <a:off x="347662" y="107317"/>
            <a:ext cx="10623549" cy="1041400"/>
          </a:xfrm>
        </p:spPr>
        <p:txBody>
          <a:bodyPr/>
          <a:lstStyle/>
          <a:p>
            <a:r>
              <a:rPr lang="en-GB" sz="2800" dirty="0">
                <a:latin typeface="Arial" charset="0"/>
              </a:rPr>
              <a:t>Extract from a What and Why table for a Braking System</a:t>
            </a:r>
          </a:p>
        </p:txBody>
      </p:sp>
      <p:sp>
        <p:nvSpPr>
          <p:cNvPr id="9" name="Rectangle 14"/>
          <p:cNvSpPr>
            <a:spLocks noChangeArrowheads="1"/>
          </p:cNvSpPr>
          <p:nvPr/>
        </p:nvSpPr>
        <p:spPr bwMode="auto">
          <a:xfrm>
            <a:off x="3257552" y="2025652"/>
            <a:ext cx="620713" cy="1236663"/>
          </a:xfrm>
          <a:prstGeom prst="rect">
            <a:avLst/>
          </a:prstGeom>
          <a:solidFill>
            <a:schemeClr val="accent6">
              <a:lumMod val="20000"/>
              <a:lumOff val="80000"/>
            </a:schemeClr>
          </a:solidFill>
          <a:ln w="9525">
            <a:noFill/>
            <a:miter lim="800000"/>
            <a:headEnd/>
            <a:tailEnd/>
          </a:ln>
        </p:spPr>
        <p:txBody>
          <a:bodyPr lIns="91429" tIns="45715" rIns="91429" bIns="45715"/>
          <a:lstStyle/>
          <a:p>
            <a:pPr>
              <a:defRPr/>
            </a:pPr>
            <a:endParaRPr lang="en-US" sz="1800" dirty="0">
              <a:ea typeface="+mn-ea"/>
            </a:endParaRPr>
          </a:p>
        </p:txBody>
      </p:sp>
      <p:sp>
        <p:nvSpPr>
          <p:cNvPr id="10" name="Rectangle 15"/>
          <p:cNvSpPr>
            <a:spLocks noChangeArrowheads="1"/>
          </p:cNvSpPr>
          <p:nvPr/>
        </p:nvSpPr>
        <p:spPr bwMode="auto">
          <a:xfrm>
            <a:off x="3876675" y="2025652"/>
            <a:ext cx="5543550" cy="1236663"/>
          </a:xfrm>
          <a:prstGeom prst="rect">
            <a:avLst/>
          </a:prstGeom>
          <a:solidFill>
            <a:schemeClr val="accent6">
              <a:lumMod val="20000"/>
              <a:lumOff val="80000"/>
            </a:schemeClr>
          </a:solidFill>
          <a:ln w="9525">
            <a:noFill/>
            <a:miter lim="800000"/>
            <a:headEnd/>
            <a:tailEnd/>
          </a:ln>
        </p:spPr>
        <p:txBody>
          <a:bodyPr lIns="91429" tIns="45715" rIns="91429" bIns="45715"/>
          <a:lstStyle/>
          <a:p>
            <a:pPr>
              <a:defRPr/>
            </a:pPr>
            <a:endParaRPr lang="en-US" sz="1800" dirty="0">
              <a:ea typeface="+mn-ea"/>
            </a:endParaRPr>
          </a:p>
        </p:txBody>
      </p:sp>
      <p:sp>
        <p:nvSpPr>
          <p:cNvPr id="27654" name="Rectangle 16"/>
          <p:cNvSpPr>
            <a:spLocks noChangeArrowheads="1"/>
          </p:cNvSpPr>
          <p:nvPr/>
        </p:nvSpPr>
        <p:spPr bwMode="auto">
          <a:xfrm>
            <a:off x="1992315" y="3260725"/>
            <a:ext cx="1266825" cy="1512888"/>
          </a:xfrm>
          <a:prstGeom prst="rect">
            <a:avLst/>
          </a:prstGeom>
          <a:solidFill>
            <a:srgbClr val="FF9999"/>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91429" tIns="45715" rIns="91429" bIns="45715"/>
          <a:lstStyle/>
          <a:p>
            <a:endParaRPr lang="en-US" sz="1800" dirty="0"/>
          </a:p>
        </p:txBody>
      </p:sp>
      <p:sp>
        <p:nvSpPr>
          <p:cNvPr id="12" name="Rectangle 17"/>
          <p:cNvSpPr>
            <a:spLocks noChangeArrowheads="1"/>
          </p:cNvSpPr>
          <p:nvPr/>
        </p:nvSpPr>
        <p:spPr bwMode="auto">
          <a:xfrm>
            <a:off x="3257552" y="3260725"/>
            <a:ext cx="620713" cy="1512888"/>
          </a:xfrm>
          <a:prstGeom prst="rect">
            <a:avLst/>
          </a:prstGeom>
          <a:solidFill>
            <a:schemeClr val="accent6">
              <a:lumMod val="20000"/>
              <a:lumOff val="80000"/>
            </a:schemeClr>
          </a:solidFill>
          <a:ln w="9525">
            <a:noFill/>
            <a:miter lim="800000"/>
            <a:headEnd/>
            <a:tailEnd/>
          </a:ln>
        </p:spPr>
        <p:txBody>
          <a:bodyPr lIns="91429" tIns="45715" rIns="91429" bIns="45715"/>
          <a:lstStyle/>
          <a:p>
            <a:pPr>
              <a:defRPr/>
            </a:pPr>
            <a:endParaRPr lang="en-US" sz="1800" dirty="0">
              <a:ea typeface="+mn-ea"/>
            </a:endParaRPr>
          </a:p>
        </p:txBody>
      </p:sp>
      <p:sp>
        <p:nvSpPr>
          <p:cNvPr id="27656" name="Rectangle 18"/>
          <p:cNvSpPr>
            <a:spLocks noChangeArrowheads="1"/>
          </p:cNvSpPr>
          <p:nvPr/>
        </p:nvSpPr>
        <p:spPr bwMode="auto">
          <a:xfrm>
            <a:off x="9418640" y="3260725"/>
            <a:ext cx="427037" cy="1512888"/>
          </a:xfrm>
          <a:prstGeom prst="rect">
            <a:avLst/>
          </a:prstGeom>
          <a:solidFill>
            <a:srgbClr val="FFC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91429" tIns="45715" rIns="91429" bIns="45715"/>
          <a:lstStyle/>
          <a:p>
            <a:endParaRPr lang="en-US" sz="1800" dirty="0"/>
          </a:p>
        </p:txBody>
      </p:sp>
      <p:sp>
        <p:nvSpPr>
          <p:cNvPr id="27657" name="Rectangle 19"/>
          <p:cNvSpPr>
            <a:spLocks noChangeArrowheads="1"/>
          </p:cNvSpPr>
          <p:nvPr/>
        </p:nvSpPr>
        <p:spPr bwMode="auto">
          <a:xfrm>
            <a:off x="3876675" y="4772025"/>
            <a:ext cx="5543550" cy="241300"/>
          </a:xfrm>
          <a:prstGeom prst="rect">
            <a:avLst/>
          </a:prstGeom>
          <a:solidFill>
            <a:srgbClr val="FFC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91429" tIns="45715" rIns="91429" bIns="45715"/>
          <a:lstStyle/>
          <a:p>
            <a:endParaRPr lang="en-US" sz="1800" dirty="0"/>
          </a:p>
        </p:txBody>
      </p:sp>
      <p:sp>
        <p:nvSpPr>
          <p:cNvPr id="27658" name="Rectangle 20"/>
          <p:cNvSpPr>
            <a:spLocks noChangeArrowheads="1"/>
          </p:cNvSpPr>
          <p:nvPr/>
        </p:nvSpPr>
        <p:spPr bwMode="auto">
          <a:xfrm>
            <a:off x="5567363" y="2070101"/>
            <a:ext cx="525410" cy="14289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r>
              <a:rPr lang="en-US" sz="900" b="1" i="1" dirty="0">
                <a:solidFill>
                  <a:srgbClr val="000000"/>
                </a:solidFill>
              </a:rPr>
              <a:t>Deterior- </a:t>
            </a:r>
            <a:endParaRPr lang="en-US" sz="2000" dirty="0"/>
          </a:p>
        </p:txBody>
      </p:sp>
      <p:sp>
        <p:nvSpPr>
          <p:cNvPr id="27659" name="Rectangle 21"/>
          <p:cNvSpPr>
            <a:spLocks noChangeArrowheads="1"/>
          </p:cNvSpPr>
          <p:nvPr/>
        </p:nvSpPr>
        <p:spPr bwMode="auto">
          <a:xfrm>
            <a:off x="5672140" y="2228851"/>
            <a:ext cx="290273" cy="27699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r>
              <a:rPr lang="en-US" sz="900" b="1" i="1" dirty="0">
                <a:solidFill>
                  <a:srgbClr val="000000"/>
                </a:solidFill>
              </a:rPr>
              <a:t>ation</a:t>
            </a:r>
            <a:endParaRPr lang="en-US" sz="2000" dirty="0"/>
          </a:p>
        </p:txBody>
      </p:sp>
      <p:sp>
        <p:nvSpPr>
          <p:cNvPr id="27660" name="Rectangle 22"/>
          <p:cNvSpPr>
            <a:spLocks noChangeArrowheads="1"/>
          </p:cNvSpPr>
          <p:nvPr/>
        </p:nvSpPr>
        <p:spPr bwMode="auto">
          <a:xfrm>
            <a:off x="6224590" y="3003551"/>
            <a:ext cx="313587" cy="30777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r>
              <a:rPr lang="en-US" sz="1000" dirty="0">
                <a:solidFill>
                  <a:srgbClr val="000000"/>
                </a:solidFill>
              </a:rPr>
              <a:t>Temp</a:t>
            </a:r>
            <a:endParaRPr lang="en-US" sz="2400" dirty="0"/>
          </a:p>
        </p:txBody>
      </p:sp>
      <p:sp>
        <p:nvSpPr>
          <p:cNvPr id="27661" name="Rectangle 23"/>
          <p:cNvSpPr>
            <a:spLocks noChangeArrowheads="1"/>
          </p:cNvSpPr>
          <p:nvPr/>
        </p:nvSpPr>
        <p:spPr bwMode="auto">
          <a:xfrm>
            <a:off x="6770688" y="3003550"/>
            <a:ext cx="341312" cy="15398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r>
              <a:rPr lang="en-US" sz="1000" dirty="0">
                <a:solidFill>
                  <a:srgbClr val="000000"/>
                </a:solidFill>
              </a:rPr>
              <a:t>Water</a:t>
            </a:r>
            <a:endParaRPr lang="en-US" sz="2400" dirty="0"/>
          </a:p>
        </p:txBody>
      </p:sp>
      <p:sp>
        <p:nvSpPr>
          <p:cNvPr id="27662" name="Rectangle 24"/>
          <p:cNvSpPr>
            <a:spLocks noChangeArrowheads="1"/>
          </p:cNvSpPr>
          <p:nvPr/>
        </p:nvSpPr>
        <p:spPr bwMode="auto">
          <a:xfrm>
            <a:off x="7262813" y="3003550"/>
            <a:ext cx="482600" cy="15398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r>
              <a:rPr lang="en-US" sz="1000" dirty="0">
                <a:solidFill>
                  <a:srgbClr val="000000"/>
                </a:solidFill>
              </a:rPr>
              <a:t>Contam.</a:t>
            </a:r>
            <a:endParaRPr lang="en-US" sz="2400" dirty="0"/>
          </a:p>
        </p:txBody>
      </p:sp>
      <p:sp>
        <p:nvSpPr>
          <p:cNvPr id="27663" name="Rectangle 25"/>
          <p:cNvSpPr>
            <a:spLocks noChangeArrowheads="1"/>
          </p:cNvSpPr>
          <p:nvPr/>
        </p:nvSpPr>
        <p:spPr bwMode="auto">
          <a:xfrm>
            <a:off x="7847015" y="2925764"/>
            <a:ext cx="422685" cy="15388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r>
              <a:rPr lang="en-US" sz="1000" dirty="0">
                <a:solidFill>
                  <a:srgbClr val="000000"/>
                </a:solidFill>
              </a:rPr>
              <a:t>Vehicle </a:t>
            </a:r>
            <a:endParaRPr lang="en-US" sz="2400" dirty="0"/>
          </a:p>
        </p:txBody>
      </p:sp>
      <p:sp>
        <p:nvSpPr>
          <p:cNvPr id="27664" name="Rectangle 26"/>
          <p:cNvSpPr>
            <a:spLocks noChangeArrowheads="1"/>
          </p:cNvSpPr>
          <p:nvPr/>
        </p:nvSpPr>
        <p:spPr bwMode="auto">
          <a:xfrm>
            <a:off x="7929563" y="3082925"/>
            <a:ext cx="241300" cy="15398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r>
              <a:rPr lang="en-US" sz="1000" dirty="0">
                <a:solidFill>
                  <a:srgbClr val="000000"/>
                </a:solidFill>
              </a:rPr>
              <a:t>load</a:t>
            </a:r>
            <a:endParaRPr lang="en-US" sz="2400" dirty="0"/>
          </a:p>
        </p:txBody>
      </p:sp>
      <p:sp>
        <p:nvSpPr>
          <p:cNvPr id="27665" name="Rectangle 27"/>
          <p:cNvSpPr>
            <a:spLocks noChangeArrowheads="1"/>
          </p:cNvSpPr>
          <p:nvPr/>
        </p:nvSpPr>
        <p:spPr bwMode="auto">
          <a:xfrm>
            <a:off x="8401052" y="2925764"/>
            <a:ext cx="422685" cy="15388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r>
              <a:rPr lang="en-US" sz="1000" dirty="0">
                <a:solidFill>
                  <a:srgbClr val="000000"/>
                </a:solidFill>
              </a:rPr>
              <a:t>Vehicle </a:t>
            </a:r>
            <a:endParaRPr lang="en-US" sz="2400" dirty="0"/>
          </a:p>
        </p:txBody>
      </p:sp>
      <p:sp>
        <p:nvSpPr>
          <p:cNvPr id="27666" name="Rectangle 28"/>
          <p:cNvSpPr>
            <a:spLocks noChangeArrowheads="1"/>
          </p:cNvSpPr>
          <p:nvPr/>
        </p:nvSpPr>
        <p:spPr bwMode="auto">
          <a:xfrm>
            <a:off x="8434390" y="3082925"/>
            <a:ext cx="346075" cy="15398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r>
              <a:rPr lang="en-US" sz="1000" dirty="0">
                <a:solidFill>
                  <a:srgbClr val="000000"/>
                </a:solidFill>
              </a:rPr>
              <a:t>speed</a:t>
            </a:r>
            <a:endParaRPr lang="en-US" sz="2400" dirty="0"/>
          </a:p>
        </p:txBody>
      </p:sp>
      <p:sp>
        <p:nvSpPr>
          <p:cNvPr id="27667" name="Rectangle 29"/>
          <p:cNvSpPr>
            <a:spLocks noChangeArrowheads="1"/>
          </p:cNvSpPr>
          <p:nvPr/>
        </p:nvSpPr>
        <p:spPr bwMode="auto">
          <a:xfrm>
            <a:off x="9009064" y="2925763"/>
            <a:ext cx="284676" cy="14289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r>
              <a:rPr lang="en-US" sz="900" dirty="0">
                <a:solidFill>
                  <a:srgbClr val="000000"/>
                </a:solidFill>
              </a:rPr>
              <a:t>Road </a:t>
            </a:r>
            <a:endParaRPr lang="en-US" sz="2000" dirty="0"/>
          </a:p>
        </p:txBody>
      </p:sp>
      <p:sp>
        <p:nvSpPr>
          <p:cNvPr id="27668" name="Rectangle 30"/>
          <p:cNvSpPr>
            <a:spLocks noChangeArrowheads="1"/>
          </p:cNvSpPr>
          <p:nvPr/>
        </p:nvSpPr>
        <p:spPr bwMode="auto">
          <a:xfrm>
            <a:off x="8913813" y="3082926"/>
            <a:ext cx="476670" cy="14289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r>
              <a:rPr lang="en-US" sz="900" dirty="0">
                <a:solidFill>
                  <a:srgbClr val="000000"/>
                </a:solidFill>
              </a:rPr>
              <a:t>condition</a:t>
            </a:r>
            <a:endParaRPr lang="en-US" sz="2000" dirty="0"/>
          </a:p>
        </p:txBody>
      </p:sp>
      <p:sp>
        <p:nvSpPr>
          <p:cNvPr id="27669" name="Rectangle 31"/>
          <p:cNvSpPr>
            <a:spLocks noChangeArrowheads="1"/>
          </p:cNvSpPr>
          <p:nvPr/>
        </p:nvSpPr>
        <p:spPr bwMode="auto">
          <a:xfrm>
            <a:off x="2811464" y="3303589"/>
            <a:ext cx="320601" cy="15388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r>
              <a:rPr lang="en-US" sz="1000" dirty="0">
                <a:solidFill>
                  <a:srgbClr val="000000"/>
                </a:solidFill>
              </a:rPr>
              <a:t>Rotor </a:t>
            </a:r>
            <a:endParaRPr lang="en-US" sz="2400" dirty="0"/>
          </a:p>
        </p:txBody>
      </p:sp>
      <p:sp>
        <p:nvSpPr>
          <p:cNvPr id="27670" name="Rectangle 32"/>
          <p:cNvSpPr>
            <a:spLocks noChangeArrowheads="1"/>
          </p:cNvSpPr>
          <p:nvPr/>
        </p:nvSpPr>
        <p:spPr bwMode="auto">
          <a:xfrm>
            <a:off x="2706688" y="3460750"/>
            <a:ext cx="533400" cy="15398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r>
              <a:rPr lang="en-US" sz="1000" dirty="0">
                <a:solidFill>
                  <a:srgbClr val="000000"/>
                </a:solidFill>
              </a:rPr>
              <a:t>thickness</a:t>
            </a:r>
            <a:endParaRPr lang="en-US" sz="2400" dirty="0"/>
          </a:p>
        </p:txBody>
      </p:sp>
      <p:sp>
        <p:nvSpPr>
          <p:cNvPr id="27671" name="Rectangle 33"/>
          <p:cNvSpPr>
            <a:spLocks noChangeArrowheads="1"/>
          </p:cNvSpPr>
          <p:nvPr/>
        </p:nvSpPr>
        <p:spPr bwMode="auto">
          <a:xfrm>
            <a:off x="3540125" y="3378200"/>
            <a:ext cx="81754" cy="15388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r>
              <a:rPr lang="en-US" sz="1000" b="1" dirty="0">
                <a:solidFill>
                  <a:srgbClr val="000000"/>
                </a:solidFill>
              </a:rPr>
              <a:t>3</a:t>
            </a:r>
            <a:endParaRPr lang="en-US" sz="2400" dirty="0"/>
          </a:p>
        </p:txBody>
      </p:sp>
      <p:sp>
        <p:nvSpPr>
          <p:cNvPr id="27672" name="Rectangle 34"/>
          <p:cNvSpPr>
            <a:spLocks noChangeArrowheads="1"/>
          </p:cNvSpPr>
          <p:nvPr/>
        </p:nvSpPr>
        <p:spPr bwMode="auto">
          <a:xfrm>
            <a:off x="4679950" y="3381375"/>
            <a:ext cx="71438" cy="15398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r>
              <a:rPr lang="en-US" sz="1000" dirty="0">
                <a:solidFill>
                  <a:srgbClr val="000000"/>
                </a:solidFill>
              </a:rPr>
              <a:t>9</a:t>
            </a:r>
            <a:endParaRPr lang="en-US" sz="2400" dirty="0"/>
          </a:p>
        </p:txBody>
      </p:sp>
      <p:sp>
        <p:nvSpPr>
          <p:cNvPr id="27673" name="Rectangle 35"/>
          <p:cNvSpPr>
            <a:spLocks noChangeArrowheads="1"/>
          </p:cNvSpPr>
          <p:nvPr/>
        </p:nvSpPr>
        <p:spPr bwMode="auto">
          <a:xfrm>
            <a:off x="5789615" y="3381375"/>
            <a:ext cx="71437" cy="15398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r>
              <a:rPr lang="en-US" sz="1000" dirty="0">
                <a:solidFill>
                  <a:srgbClr val="000000"/>
                </a:solidFill>
              </a:rPr>
              <a:t>9</a:t>
            </a:r>
            <a:endParaRPr lang="en-US" sz="2400" dirty="0"/>
          </a:p>
        </p:txBody>
      </p:sp>
      <p:sp>
        <p:nvSpPr>
          <p:cNvPr id="27674" name="Rectangle 36"/>
          <p:cNvSpPr>
            <a:spLocks noChangeArrowheads="1"/>
          </p:cNvSpPr>
          <p:nvPr/>
        </p:nvSpPr>
        <p:spPr bwMode="auto">
          <a:xfrm>
            <a:off x="6342064" y="3381375"/>
            <a:ext cx="70532" cy="15388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r>
              <a:rPr lang="en-US" sz="1000" dirty="0">
                <a:solidFill>
                  <a:srgbClr val="000000"/>
                </a:solidFill>
              </a:rPr>
              <a:t>3</a:t>
            </a:r>
            <a:endParaRPr lang="en-US" sz="2400" dirty="0"/>
          </a:p>
        </p:txBody>
      </p:sp>
      <p:sp>
        <p:nvSpPr>
          <p:cNvPr id="27675" name="Rectangle 37"/>
          <p:cNvSpPr>
            <a:spLocks noChangeArrowheads="1"/>
          </p:cNvSpPr>
          <p:nvPr/>
        </p:nvSpPr>
        <p:spPr bwMode="auto">
          <a:xfrm>
            <a:off x="9561514" y="3379788"/>
            <a:ext cx="163506" cy="15388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r>
              <a:rPr lang="en-US" sz="1000" b="1" i="1" dirty="0">
                <a:solidFill>
                  <a:srgbClr val="000000"/>
                </a:solidFill>
              </a:rPr>
              <a:t>63</a:t>
            </a:r>
            <a:endParaRPr lang="en-US" sz="2400" dirty="0"/>
          </a:p>
        </p:txBody>
      </p:sp>
      <p:sp>
        <p:nvSpPr>
          <p:cNvPr id="27676" name="Rectangle 38"/>
          <p:cNvSpPr>
            <a:spLocks noChangeArrowheads="1"/>
          </p:cNvSpPr>
          <p:nvPr/>
        </p:nvSpPr>
        <p:spPr bwMode="auto">
          <a:xfrm>
            <a:off x="2716215" y="3759200"/>
            <a:ext cx="517525" cy="15398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r>
              <a:rPr lang="en-US" sz="1000" dirty="0">
                <a:solidFill>
                  <a:srgbClr val="000000"/>
                </a:solidFill>
              </a:rPr>
              <a:t>Pad area</a:t>
            </a:r>
            <a:endParaRPr lang="en-US" sz="2400" dirty="0"/>
          </a:p>
        </p:txBody>
      </p:sp>
      <p:sp>
        <p:nvSpPr>
          <p:cNvPr id="27677" name="Rectangle 39"/>
          <p:cNvSpPr>
            <a:spLocks noChangeArrowheads="1"/>
          </p:cNvSpPr>
          <p:nvPr/>
        </p:nvSpPr>
        <p:spPr bwMode="auto">
          <a:xfrm>
            <a:off x="3540125" y="3756025"/>
            <a:ext cx="71438" cy="15398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r>
              <a:rPr lang="en-US" sz="1000" b="1" dirty="0">
                <a:solidFill>
                  <a:srgbClr val="000000"/>
                </a:solidFill>
              </a:rPr>
              <a:t>9</a:t>
            </a:r>
            <a:endParaRPr lang="en-US" sz="2400" dirty="0"/>
          </a:p>
        </p:txBody>
      </p:sp>
      <p:sp>
        <p:nvSpPr>
          <p:cNvPr id="27678" name="Rectangle 40"/>
          <p:cNvSpPr>
            <a:spLocks noChangeArrowheads="1"/>
          </p:cNvSpPr>
          <p:nvPr/>
        </p:nvSpPr>
        <p:spPr bwMode="auto">
          <a:xfrm>
            <a:off x="4679950" y="3759200"/>
            <a:ext cx="71438" cy="15398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r>
              <a:rPr lang="en-US" sz="1000" dirty="0">
                <a:solidFill>
                  <a:srgbClr val="000000"/>
                </a:solidFill>
              </a:rPr>
              <a:t>9</a:t>
            </a:r>
            <a:endParaRPr lang="en-US" sz="2400" dirty="0"/>
          </a:p>
        </p:txBody>
      </p:sp>
      <p:sp>
        <p:nvSpPr>
          <p:cNvPr id="27679" name="Rectangle 41"/>
          <p:cNvSpPr>
            <a:spLocks noChangeArrowheads="1"/>
          </p:cNvSpPr>
          <p:nvPr/>
        </p:nvSpPr>
        <p:spPr bwMode="auto">
          <a:xfrm>
            <a:off x="5789614" y="3759200"/>
            <a:ext cx="70532" cy="15388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r>
              <a:rPr lang="en-US" sz="1000" dirty="0">
                <a:solidFill>
                  <a:srgbClr val="000000"/>
                </a:solidFill>
              </a:rPr>
              <a:t>3</a:t>
            </a:r>
            <a:endParaRPr lang="en-US" sz="2400" dirty="0"/>
          </a:p>
        </p:txBody>
      </p:sp>
      <p:sp>
        <p:nvSpPr>
          <p:cNvPr id="27680" name="Rectangle 42"/>
          <p:cNvSpPr>
            <a:spLocks noChangeArrowheads="1"/>
          </p:cNvSpPr>
          <p:nvPr/>
        </p:nvSpPr>
        <p:spPr bwMode="auto">
          <a:xfrm>
            <a:off x="6342065" y="3759200"/>
            <a:ext cx="71437" cy="15398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r>
              <a:rPr lang="en-US" sz="1000" dirty="0">
                <a:solidFill>
                  <a:srgbClr val="000000"/>
                </a:solidFill>
              </a:rPr>
              <a:t>1</a:t>
            </a:r>
            <a:endParaRPr lang="en-US" sz="2400" dirty="0"/>
          </a:p>
        </p:txBody>
      </p:sp>
      <p:sp>
        <p:nvSpPr>
          <p:cNvPr id="27681" name="Rectangle 43"/>
          <p:cNvSpPr>
            <a:spLocks noChangeArrowheads="1"/>
          </p:cNvSpPr>
          <p:nvPr/>
        </p:nvSpPr>
        <p:spPr bwMode="auto">
          <a:xfrm>
            <a:off x="9528176" y="3757613"/>
            <a:ext cx="245260" cy="15388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r>
              <a:rPr lang="en-US" sz="1000" b="1" i="1" dirty="0">
                <a:solidFill>
                  <a:srgbClr val="000000"/>
                </a:solidFill>
              </a:rPr>
              <a:t>109</a:t>
            </a:r>
            <a:endParaRPr lang="en-US" sz="2400" dirty="0"/>
          </a:p>
        </p:txBody>
      </p:sp>
      <p:sp>
        <p:nvSpPr>
          <p:cNvPr id="27682" name="Rectangle 44"/>
          <p:cNvSpPr>
            <a:spLocks noChangeArrowheads="1"/>
          </p:cNvSpPr>
          <p:nvPr/>
        </p:nvSpPr>
        <p:spPr bwMode="auto">
          <a:xfrm>
            <a:off x="2768602" y="4059239"/>
            <a:ext cx="412201" cy="15388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r>
              <a:rPr lang="en-US" sz="1000" dirty="0">
                <a:solidFill>
                  <a:srgbClr val="000000"/>
                </a:solidFill>
              </a:rPr>
              <a:t>Caliper </a:t>
            </a:r>
            <a:endParaRPr lang="en-US" sz="2400" dirty="0"/>
          </a:p>
        </p:txBody>
      </p:sp>
      <p:sp>
        <p:nvSpPr>
          <p:cNvPr id="27683" name="Rectangle 45"/>
          <p:cNvSpPr>
            <a:spLocks noChangeArrowheads="1"/>
          </p:cNvSpPr>
          <p:nvPr/>
        </p:nvSpPr>
        <p:spPr bwMode="auto">
          <a:xfrm>
            <a:off x="2776540" y="4216400"/>
            <a:ext cx="388937" cy="15398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r>
              <a:rPr lang="en-US" sz="1000" dirty="0">
                <a:solidFill>
                  <a:srgbClr val="000000"/>
                </a:solidFill>
              </a:rPr>
              <a:t>Length</a:t>
            </a:r>
            <a:endParaRPr lang="en-US" sz="2400" dirty="0"/>
          </a:p>
        </p:txBody>
      </p:sp>
      <p:sp>
        <p:nvSpPr>
          <p:cNvPr id="27684" name="Rectangle 46"/>
          <p:cNvSpPr>
            <a:spLocks noChangeArrowheads="1"/>
          </p:cNvSpPr>
          <p:nvPr/>
        </p:nvSpPr>
        <p:spPr bwMode="auto">
          <a:xfrm>
            <a:off x="3540125" y="4133850"/>
            <a:ext cx="81754" cy="15388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r>
              <a:rPr lang="en-US" sz="1000" b="1" dirty="0">
                <a:solidFill>
                  <a:srgbClr val="000000"/>
                </a:solidFill>
              </a:rPr>
              <a:t>3</a:t>
            </a:r>
            <a:endParaRPr lang="en-US" sz="2400" dirty="0"/>
          </a:p>
        </p:txBody>
      </p:sp>
      <p:sp>
        <p:nvSpPr>
          <p:cNvPr id="27685" name="Rectangle 47"/>
          <p:cNvSpPr>
            <a:spLocks noChangeArrowheads="1"/>
          </p:cNvSpPr>
          <p:nvPr/>
        </p:nvSpPr>
        <p:spPr bwMode="auto">
          <a:xfrm>
            <a:off x="4679950" y="4137025"/>
            <a:ext cx="70532" cy="15388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r>
              <a:rPr lang="en-US" sz="1000" dirty="0">
                <a:solidFill>
                  <a:srgbClr val="000000"/>
                </a:solidFill>
              </a:rPr>
              <a:t>3</a:t>
            </a:r>
            <a:endParaRPr lang="en-US" sz="2400" dirty="0"/>
          </a:p>
        </p:txBody>
      </p:sp>
      <p:sp>
        <p:nvSpPr>
          <p:cNvPr id="27686" name="Rectangle 48"/>
          <p:cNvSpPr>
            <a:spLocks noChangeArrowheads="1"/>
          </p:cNvSpPr>
          <p:nvPr/>
        </p:nvSpPr>
        <p:spPr bwMode="auto">
          <a:xfrm>
            <a:off x="5233989" y="4137025"/>
            <a:ext cx="70532" cy="15388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r>
              <a:rPr lang="en-US" sz="1000" dirty="0">
                <a:solidFill>
                  <a:srgbClr val="000000"/>
                </a:solidFill>
              </a:rPr>
              <a:t>3</a:t>
            </a:r>
            <a:endParaRPr lang="en-US" sz="2400" dirty="0"/>
          </a:p>
        </p:txBody>
      </p:sp>
      <p:sp>
        <p:nvSpPr>
          <p:cNvPr id="27687" name="Rectangle 49"/>
          <p:cNvSpPr>
            <a:spLocks noChangeArrowheads="1"/>
          </p:cNvSpPr>
          <p:nvPr/>
        </p:nvSpPr>
        <p:spPr bwMode="auto">
          <a:xfrm>
            <a:off x="6342065" y="4137025"/>
            <a:ext cx="71437" cy="15398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r>
              <a:rPr lang="en-US" sz="1000" dirty="0">
                <a:solidFill>
                  <a:srgbClr val="000000"/>
                </a:solidFill>
              </a:rPr>
              <a:t>1</a:t>
            </a:r>
            <a:endParaRPr lang="en-US" sz="2400" dirty="0"/>
          </a:p>
        </p:txBody>
      </p:sp>
      <p:sp>
        <p:nvSpPr>
          <p:cNvPr id="27688" name="Rectangle 50"/>
          <p:cNvSpPr>
            <a:spLocks noChangeArrowheads="1"/>
          </p:cNvSpPr>
          <p:nvPr/>
        </p:nvSpPr>
        <p:spPr bwMode="auto">
          <a:xfrm>
            <a:off x="9561514" y="4135438"/>
            <a:ext cx="163506" cy="15388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r>
              <a:rPr lang="en-US" sz="1000" b="1" i="1" dirty="0">
                <a:solidFill>
                  <a:srgbClr val="000000"/>
                </a:solidFill>
              </a:rPr>
              <a:t>19</a:t>
            </a:r>
            <a:endParaRPr lang="en-US" sz="2400" dirty="0"/>
          </a:p>
        </p:txBody>
      </p:sp>
      <p:sp>
        <p:nvSpPr>
          <p:cNvPr id="27689" name="Rectangle 51"/>
          <p:cNvSpPr>
            <a:spLocks noChangeArrowheads="1"/>
          </p:cNvSpPr>
          <p:nvPr/>
        </p:nvSpPr>
        <p:spPr bwMode="auto">
          <a:xfrm>
            <a:off x="2092327" y="4433888"/>
            <a:ext cx="479185" cy="14289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r>
              <a:rPr lang="en-US" sz="900" b="1" i="1" dirty="0">
                <a:solidFill>
                  <a:srgbClr val="000000"/>
                </a:solidFill>
              </a:rPr>
              <a:t>Material </a:t>
            </a:r>
            <a:endParaRPr lang="en-US" sz="2000" dirty="0"/>
          </a:p>
        </p:txBody>
      </p:sp>
      <p:sp>
        <p:nvSpPr>
          <p:cNvPr id="27690" name="Rectangle 52"/>
          <p:cNvSpPr>
            <a:spLocks noChangeArrowheads="1"/>
          </p:cNvSpPr>
          <p:nvPr/>
        </p:nvSpPr>
        <p:spPr bwMode="auto">
          <a:xfrm>
            <a:off x="2020888" y="4594226"/>
            <a:ext cx="594834" cy="14289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r>
              <a:rPr lang="en-US" sz="900" b="1" i="1" dirty="0">
                <a:solidFill>
                  <a:srgbClr val="000000"/>
                </a:solidFill>
              </a:rPr>
              <a:t>Properties</a:t>
            </a:r>
            <a:endParaRPr lang="en-US" sz="2000" dirty="0"/>
          </a:p>
        </p:txBody>
      </p:sp>
      <p:sp>
        <p:nvSpPr>
          <p:cNvPr id="27691" name="Rectangle 53"/>
          <p:cNvSpPr>
            <a:spLocks noChangeArrowheads="1"/>
          </p:cNvSpPr>
          <p:nvPr/>
        </p:nvSpPr>
        <p:spPr bwMode="auto">
          <a:xfrm>
            <a:off x="2751139" y="4437064"/>
            <a:ext cx="441953" cy="15388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r>
              <a:rPr lang="en-US" sz="1000" dirty="0">
                <a:solidFill>
                  <a:srgbClr val="000000"/>
                </a:solidFill>
              </a:rPr>
              <a:t>Surface </a:t>
            </a:r>
            <a:endParaRPr lang="en-US" sz="2400" dirty="0"/>
          </a:p>
        </p:txBody>
      </p:sp>
      <p:sp>
        <p:nvSpPr>
          <p:cNvPr id="27692" name="Rectangle 54"/>
          <p:cNvSpPr>
            <a:spLocks noChangeArrowheads="1"/>
          </p:cNvSpPr>
          <p:nvPr/>
        </p:nvSpPr>
        <p:spPr bwMode="auto">
          <a:xfrm>
            <a:off x="2798763" y="4594225"/>
            <a:ext cx="341312" cy="15398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r>
              <a:rPr lang="en-US" sz="1000" dirty="0">
                <a:solidFill>
                  <a:srgbClr val="000000"/>
                </a:solidFill>
              </a:rPr>
              <a:t>Finish</a:t>
            </a:r>
            <a:endParaRPr lang="en-US" sz="2400" dirty="0"/>
          </a:p>
        </p:txBody>
      </p:sp>
      <p:sp>
        <p:nvSpPr>
          <p:cNvPr id="27693" name="Rectangle 55"/>
          <p:cNvSpPr>
            <a:spLocks noChangeArrowheads="1"/>
          </p:cNvSpPr>
          <p:nvPr/>
        </p:nvSpPr>
        <p:spPr bwMode="auto">
          <a:xfrm>
            <a:off x="3540125" y="4511675"/>
            <a:ext cx="71438" cy="15398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r>
              <a:rPr lang="en-US" sz="1000" b="1" dirty="0">
                <a:solidFill>
                  <a:srgbClr val="000000"/>
                </a:solidFill>
              </a:rPr>
              <a:t>9</a:t>
            </a:r>
            <a:endParaRPr lang="en-US" sz="2400" dirty="0"/>
          </a:p>
        </p:txBody>
      </p:sp>
      <p:sp>
        <p:nvSpPr>
          <p:cNvPr id="27694" name="Rectangle 56"/>
          <p:cNvSpPr>
            <a:spLocks noChangeArrowheads="1"/>
          </p:cNvSpPr>
          <p:nvPr/>
        </p:nvSpPr>
        <p:spPr bwMode="auto">
          <a:xfrm>
            <a:off x="4125915" y="4514850"/>
            <a:ext cx="71437" cy="15398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r>
              <a:rPr lang="en-US" sz="1000" dirty="0">
                <a:solidFill>
                  <a:srgbClr val="000000"/>
                </a:solidFill>
              </a:rPr>
              <a:t>9</a:t>
            </a:r>
            <a:endParaRPr lang="en-US" sz="2400" dirty="0"/>
          </a:p>
        </p:txBody>
      </p:sp>
      <p:sp>
        <p:nvSpPr>
          <p:cNvPr id="27695" name="Rectangle 57"/>
          <p:cNvSpPr>
            <a:spLocks noChangeArrowheads="1"/>
          </p:cNvSpPr>
          <p:nvPr/>
        </p:nvSpPr>
        <p:spPr bwMode="auto">
          <a:xfrm>
            <a:off x="6342064" y="4514850"/>
            <a:ext cx="70532" cy="15388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r>
              <a:rPr lang="en-US" sz="1000" dirty="0">
                <a:solidFill>
                  <a:srgbClr val="000000"/>
                </a:solidFill>
              </a:rPr>
              <a:t>3</a:t>
            </a:r>
            <a:endParaRPr lang="en-US" sz="2400" dirty="0"/>
          </a:p>
        </p:txBody>
      </p:sp>
      <p:sp>
        <p:nvSpPr>
          <p:cNvPr id="27696" name="Rectangle 58"/>
          <p:cNvSpPr>
            <a:spLocks noChangeArrowheads="1"/>
          </p:cNvSpPr>
          <p:nvPr/>
        </p:nvSpPr>
        <p:spPr bwMode="auto">
          <a:xfrm>
            <a:off x="6896100" y="4514850"/>
            <a:ext cx="71438" cy="15398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r>
              <a:rPr lang="en-US" sz="1000" dirty="0">
                <a:solidFill>
                  <a:srgbClr val="000000"/>
                </a:solidFill>
              </a:rPr>
              <a:t>9</a:t>
            </a:r>
            <a:endParaRPr lang="en-US" sz="2400" dirty="0"/>
          </a:p>
        </p:txBody>
      </p:sp>
      <p:sp>
        <p:nvSpPr>
          <p:cNvPr id="27697" name="Rectangle 59"/>
          <p:cNvSpPr>
            <a:spLocks noChangeArrowheads="1"/>
          </p:cNvSpPr>
          <p:nvPr/>
        </p:nvSpPr>
        <p:spPr bwMode="auto">
          <a:xfrm>
            <a:off x="7450140" y="4514850"/>
            <a:ext cx="71437" cy="15398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r>
              <a:rPr lang="en-US" sz="1000" dirty="0">
                <a:solidFill>
                  <a:srgbClr val="000000"/>
                </a:solidFill>
              </a:rPr>
              <a:t>9</a:t>
            </a:r>
            <a:endParaRPr lang="en-US" sz="2400" dirty="0"/>
          </a:p>
        </p:txBody>
      </p:sp>
      <p:sp>
        <p:nvSpPr>
          <p:cNvPr id="27698" name="Rectangle 60"/>
          <p:cNvSpPr>
            <a:spLocks noChangeArrowheads="1"/>
          </p:cNvSpPr>
          <p:nvPr/>
        </p:nvSpPr>
        <p:spPr bwMode="auto">
          <a:xfrm>
            <a:off x="9528176" y="4513263"/>
            <a:ext cx="245260" cy="15388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r>
              <a:rPr lang="en-US" sz="1000" b="1" i="1" dirty="0">
                <a:solidFill>
                  <a:srgbClr val="000000"/>
                </a:solidFill>
              </a:rPr>
              <a:t>270</a:t>
            </a:r>
            <a:endParaRPr lang="en-US" sz="2400" dirty="0"/>
          </a:p>
        </p:txBody>
      </p:sp>
      <p:sp>
        <p:nvSpPr>
          <p:cNvPr id="27699" name="Rectangle 61"/>
          <p:cNvSpPr>
            <a:spLocks noChangeArrowheads="1"/>
          </p:cNvSpPr>
          <p:nvPr/>
        </p:nvSpPr>
        <p:spPr bwMode="auto">
          <a:xfrm>
            <a:off x="4083052" y="4822826"/>
            <a:ext cx="152389" cy="30777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r>
              <a:rPr lang="en-US" sz="1000" b="1" i="1" dirty="0">
                <a:solidFill>
                  <a:srgbClr val="000000"/>
                </a:solidFill>
              </a:rPr>
              <a:t>81</a:t>
            </a:r>
            <a:endParaRPr lang="en-US" sz="2400" dirty="0"/>
          </a:p>
        </p:txBody>
      </p:sp>
      <p:sp>
        <p:nvSpPr>
          <p:cNvPr id="27700" name="Rectangle 62"/>
          <p:cNvSpPr>
            <a:spLocks noChangeArrowheads="1"/>
          </p:cNvSpPr>
          <p:nvPr/>
        </p:nvSpPr>
        <p:spPr bwMode="auto">
          <a:xfrm>
            <a:off x="4605339" y="4822825"/>
            <a:ext cx="245260" cy="15388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r>
              <a:rPr lang="en-US" sz="1000" b="1" i="1" dirty="0">
                <a:solidFill>
                  <a:srgbClr val="000000"/>
                </a:solidFill>
              </a:rPr>
              <a:t>117</a:t>
            </a:r>
            <a:endParaRPr lang="en-US" sz="2400" dirty="0"/>
          </a:p>
        </p:txBody>
      </p:sp>
      <p:sp>
        <p:nvSpPr>
          <p:cNvPr id="27701" name="Rectangle 63"/>
          <p:cNvSpPr>
            <a:spLocks noChangeArrowheads="1"/>
          </p:cNvSpPr>
          <p:nvPr/>
        </p:nvSpPr>
        <p:spPr bwMode="auto">
          <a:xfrm>
            <a:off x="5192714" y="4822825"/>
            <a:ext cx="81754" cy="15388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r>
              <a:rPr lang="en-US" sz="1000" b="1" i="1" dirty="0">
                <a:solidFill>
                  <a:srgbClr val="000000"/>
                </a:solidFill>
              </a:rPr>
              <a:t>9</a:t>
            </a:r>
            <a:endParaRPr lang="en-US" sz="2400" dirty="0"/>
          </a:p>
        </p:txBody>
      </p:sp>
      <p:sp>
        <p:nvSpPr>
          <p:cNvPr id="27702" name="Rectangle 64"/>
          <p:cNvSpPr>
            <a:spLocks noChangeArrowheads="1"/>
          </p:cNvSpPr>
          <p:nvPr/>
        </p:nvSpPr>
        <p:spPr bwMode="auto">
          <a:xfrm>
            <a:off x="5746751" y="4822825"/>
            <a:ext cx="163506" cy="15388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r>
              <a:rPr lang="en-US" sz="1000" b="1" i="1" dirty="0">
                <a:solidFill>
                  <a:srgbClr val="000000"/>
                </a:solidFill>
              </a:rPr>
              <a:t>54</a:t>
            </a:r>
            <a:endParaRPr lang="en-US" sz="2400" dirty="0"/>
          </a:p>
        </p:txBody>
      </p:sp>
      <p:sp>
        <p:nvSpPr>
          <p:cNvPr id="27703" name="Rectangle 65"/>
          <p:cNvSpPr>
            <a:spLocks noChangeArrowheads="1"/>
          </p:cNvSpPr>
          <p:nvPr/>
        </p:nvSpPr>
        <p:spPr bwMode="auto">
          <a:xfrm>
            <a:off x="6300789" y="4822825"/>
            <a:ext cx="163506" cy="15388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r>
              <a:rPr lang="en-US" sz="1000" b="1" i="1" dirty="0">
                <a:solidFill>
                  <a:srgbClr val="000000"/>
                </a:solidFill>
              </a:rPr>
              <a:t>48</a:t>
            </a:r>
            <a:endParaRPr lang="en-US" sz="2400" dirty="0"/>
          </a:p>
        </p:txBody>
      </p:sp>
      <p:sp>
        <p:nvSpPr>
          <p:cNvPr id="27704" name="Rectangle 66"/>
          <p:cNvSpPr>
            <a:spLocks noChangeArrowheads="1"/>
          </p:cNvSpPr>
          <p:nvPr/>
        </p:nvSpPr>
        <p:spPr bwMode="auto">
          <a:xfrm>
            <a:off x="6854827" y="4822826"/>
            <a:ext cx="152389" cy="30777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r>
              <a:rPr lang="en-US" sz="1000" b="1" i="1" dirty="0">
                <a:solidFill>
                  <a:srgbClr val="000000"/>
                </a:solidFill>
              </a:rPr>
              <a:t>81</a:t>
            </a:r>
            <a:endParaRPr lang="en-US" sz="2400" dirty="0"/>
          </a:p>
        </p:txBody>
      </p:sp>
      <p:sp>
        <p:nvSpPr>
          <p:cNvPr id="27705" name="Rectangle 67"/>
          <p:cNvSpPr>
            <a:spLocks noChangeArrowheads="1"/>
          </p:cNvSpPr>
          <p:nvPr/>
        </p:nvSpPr>
        <p:spPr bwMode="auto">
          <a:xfrm>
            <a:off x="7408865" y="4822826"/>
            <a:ext cx="152389" cy="30777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r>
              <a:rPr lang="en-US" sz="1000" b="1" i="1" dirty="0">
                <a:solidFill>
                  <a:srgbClr val="000000"/>
                </a:solidFill>
              </a:rPr>
              <a:t>81</a:t>
            </a:r>
            <a:endParaRPr lang="en-US" sz="2400" dirty="0"/>
          </a:p>
        </p:txBody>
      </p:sp>
      <p:sp>
        <p:nvSpPr>
          <p:cNvPr id="27706" name="Rectangle 68"/>
          <p:cNvSpPr>
            <a:spLocks noChangeArrowheads="1"/>
          </p:cNvSpPr>
          <p:nvPr/>
        </p:nvSpPr>
        <p:spPr bwMode="auto">
          <a:xfrm>
            <a:off x="7996240" y="4822826"/>
            <a:ext cx="79109" cy="15388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r>
              <a:rPr lang="en-US" sz="1000" b="1" i="1" dirty="0">
                <a:solidFill>
                  <a:srgbClr val="000000"/>
                </a:solidFill>
              </a:rPr>
              <a:t>0</a:t>
            </a:r>
            <a:endParaRPr lang="en-US" sz="2400" dirty="0"/>
          </a:p>
        </p:txBody>
      </p:sp>
      <p:sp>
        <p:nvSpPr>
          <p:cNvPr id="27707" name="Rectangle 69"/>
          <p:cNvSpPr>
            <a:spLocks noChangeArrowheads="1"/>
          </p:cNvSpPr>
          <p:nvPr/>
        </p:nvSpPr>
        <p:spPr bwMode="auto">
          <a:xfrm>
            <a:off x="8550277" y="4822826"/>
            <a:ext cx="79109" cy="15388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r>
              <a:rPr lang="en-US" sz="1000" b="1" i="1" dirty="0">
                <a:solidFill>
                  <a:srgbClr val="000000"/>
                </a:solidFill>
              </a:rPr>
              <a:t>0</a:t>
            </a:r>
            <a:endParaRPr lang="en-US" sz="2400" dirty="0"/>
          </a:p>
        </p:txBody>
      </p:sp>
      <p:sp>
        <p:nvSpPr>
          <p:cNvPr id="27708" name="Rectangle 70"/>
          <p:cNvSpPr>
            <a:spLocks noChangeArrowheads="1"/>
          </p:cNvSpPr>
          <p:nvPr/>
        </p:nvSpPr>
        <p:spPr bwMode="auto">
          <a:xfrm>
            <a:off x="9104315" y="4822826"/>
            <a:ext cx="79109" cy="15388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r>
              <a:rPr lang="en-US" sz="1000" b="1" i="1" dirty="0">
                <a:solidFill>
                  <a:srgbClr val="000000"/>
                </a:solidFill>
              </a:rPr>
              <a:t>0</a:t>
            </a:r>
            <a:endParaRPr lang="en-US" sz="2400" dirty="0"/>
          </a:p>
        </p:txBody>
      </p:sp>
      <p:sp>
        <p:nvSpPr>
          <p:cNvPr id="27709" name="Rectangle 71"/>
          <p:cNvSpPr>
            <a:spLocks noChangeArrowheads="1"/>
          </p:cNvSpPr>
          <p:nvPr/>
        </p:nvSpPr>
        <p:spPr bwMode="auto">
          <a:xfrm>
            <a:off x="2111375" y="3671890"/>
            <a:ext cx="469900" cy="15398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r>
              <a:rPr lang="en-US" sz="1000" b="1" i="1" dirty="0">
                <a:solidFill>
                  <a:srgbClr val="000000"/>
                </a:solidFill>
              </a:rPr>
              <a:t>Dimen- </a:t>
            </a:r>
            <a:endParaRPr lang="en-US" sz="2400" dirty="0"/>
          </a:p>
        </p:txBody>
      </p:sp>
      <p:sp>
        <p:nvSpPr>
          <p:cNvPr id="27710" name="Rectangle 72"/>
          <p:cNvSpPr>
            <a:spLocks noChangeArrowheads="1"/>
          </p:cNvSpPr>
          <p:nvPr/>
        </p:nvSpPr>
        <p:spPr bwMode="auto">
          <a:xfrm>
            <a:off x="2141539" y="3832225"/>
            <a:ext cx="376010" cy="30777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r>
              <a:rPr lang="en-US" sz="1000" b="1" i="1" dirty="0">
                <a:solidFill>
                  <a:srgbClr val="000000"/>
                </a:solidFill>
              </a:rPr>
              <a:t>sional</a:t>
            </a:r>
            <a:endParaRPr lang="en-US" sz="2400" dirty="0"/>
          </a:p>
        </p:txBody>
      </p:sp>
      <p:sp>
        <p:nvSpPr>
          <p:cNvPr id="27711" name="Rectangle 73"/>
          <p:cNvSpPr>
            <a:spLocks noChangeArrowheads="1"/>
          </p:cNvSpPr>
          <p:nvPr/>
        </p:nvSpPr>
        <p:spPr bwMode="auto">
          <a:xfrm>
            <a:off x="2014538" y="3108325"/>
            <a:ext cx="0" cy="36933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endParaRPr lang="en-US" sz="2400" dirty="0"/>
          </a:p>
        </p:txBody>
      </p:sp>
      <p:sp>
        <p:nvSpPr>
          <p:cNvPr id="27712" name="Rectangle 74"/>
          <p:cNvSpPr>
            <a:spLocks noChangeArrowheads="1"/>
          </p:cNvSpPr>
          <p:nvPr/>
        </p:nvSpPr>
        <p:spPr bwMode="auto">
          <a:xfrm>
            <a:off x="3903665" y="2762251"/>
            <a:ext cx="518999" cy="14289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r>
              <a:rPr lang="en-US" sz="900" dirty="0">
                <a:solidFill>
                  <a:srgbClr val="000000"/>
                </a:solidFill>
              </a:rPr>
              <a:t>Raw Mat'l</a:t>
            </a:r>
            <a:endParaRPr lang="en-US" sz="2000" dirty="0"/>
          </a:p>
        </p:txBody>
      </p:sp>
      <p:sp>
        <p:nvSpPr>
          <p:cNvPr id="27713" name="Rectangle 75"/>
          <p:cNvSpPr>
            <a:spLocks noChangeArrowheads="1"/>
          </p:cNvSpPr>
          <p:nvPr/>
        </p:nvSpPr>
        <p:spPr bwMode="auto">
          <a:xfrm>
            <a:off x="4614863" y="2762251"/>
            <a:ext cx="198506" cy="14289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r>
              <a:rPr lang="en-US" sz="900" dirty="0">
                <a:solidFill>
                  <a:srgbClr val="000000"/>
                </a:solidFill>
              </a:rPr>
              <a:t>Mfg</a:t>
            </a:r>
            <a:endParaRPr lang="en-US" sz="2000" dirty="0"/>
          </a:p>
        </p:txBody>
      </p:sp>
      <p:sp>
        <p:nvSpPr>
          <p:cNvPr id="27714" name="Rectangle 76"/>
          <p:cNvSpPr>
            <a:spLocks noChangeArrowheads="1"/>
          </p:cNvSpPr>
          <p:nvPr/>
        </p:nvSpPr>
        <p:spPr bwMode="auto">
          <a:xfrm>
            <a:off x="4119563" y="2143125"/>
            <a:ext cx="1274762" cy="30777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r>
              <a:rPr lang="en-US" sz="1000" b="1" i="1" dirty="0">
                <a:solidFill>
                  <a:srgbClr val="000000"/>
                </a:solidFill>
              </a:rPr>
              <a:t>Unit to Unit Variation</a:t>
            </a:r>
            <a:endParaRPr lang="en-US" sz="2400" dirty="0"/>
          </a:p>
        </p:txBody>
      </p:sp>
      <p:sp>
        <p:nvSpPr>
          <p:cNvPr id="27715" name="Rectangle 77"/>
          <p:cNvSpPr>
            <a:spLocks noChangeArrowheads="1"/>
          </p:cNvSpPr>
          <p:nvPr/>
        </p:nvSpPr>
        <p:spPr bwMode="auto">
          <a:xfrm>
            <a:off x="3314700" y="2484438"/>
            <a:ext cx="522720" cy="27699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r>
              <a:rPr lang="en-US" sz="900" b="1" dirty="0">
                <a:solidFill>
                  <a:srgbClr val="000000"/>
                </a:solidFill>
              </a:rPr>
              <a:t>Influence </a:t>
            </a:r>
            <a:endParaRPr lang="en-US" sz="2000" dirty="0"/>
          </a:p>
        </p:txBody>
      </p:sp>
      <p:sp>
        <p:nvSpPr>
          <p:cNvPr id="27716" name="Rectangle 78"/>
          <p:cNvSpPr>
            <a:spLocks noChangeArrowheads="1"/>
          </p:cNvSpPr>
          <p:nvPr/>
        </p:nvSpPr>
        <p:spPr bwMode="auto">
          <a:xfrm>
            <a:off x="3292476" y="2646363"/>
            <a:ext cx="568713" cy="27699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r>
              <a:rPr lang="en-US" sz="900" b="1" dirty="0">
                <a:solidFill>
                  <a:srgbClr val="000000"/>
                </a:solidFill>
              </a:rPr>
              <a:t>on Output </a:t>
            </a:r>
            <a:endParaRPr lang="en-US" sz="2000" dirty="0"/>
          </a:p>
        </p:txBody>
      </p:sp>
      <p:sp>
        <p:nvSpPr>
          <p:cNvPr id="27717" name="Rectangle 79"/>
          <p:cNvSpPr>
            <a:spLocks noChangeArrowheads="1"/>
          </p:cNvSpPr>
          <p:nvPr/>
        </p:nvSpPr>
        <p:spPr bwMode="auto">
          <a:xfrm>
            <a:off x="6602413" y="2573340"/>
            <a:ext cx="717550" cy="15398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r>
              <a:rPr lang="en-US" sz="1000" dirty="0">
                <a:solidFill>
                  <a:srgbClr val="000000"/>
                </a:solidFill>
              </a:rPr>
              <a:t>Environment</a:t>
            </a:r>
            <a:endParaRPr lang="en-US" sz="2400" dirty="0"/>
          </a:p>
        </p:txBody>
      </p:sp>
      <p:sp>
        <p:nvSpPr>
          <p:cNvPr id="27718" name="Rectangle 80"/>
          <p:cNvSpPr>
            <a:spLocks noChangeArrowheads="1"/>
          </p:cNvSpPr>
          <p:nvPr/>
        </p:nvSpPr>
        <p:spPr bwMode="auto">
          <a:xfrm>
            <a:off x="8151813" y="2573340"/>
            <a:ext cx="958850" cy="15398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r>
              <a:rPr lang="en-US" sz="1000" dirty="0">
                <a:solidFill>
                  <a:srgbClr val="000000"/>
                </a:solidFill>
              </a:rPr>
              <a:t>Customer Usage</a:t>
            </a:r>
            <a:endParaRPr lang="en-US" sz="2400" dirty="0"/>
          </a:p>
        </p:txBody>
      </p:sp>
      <p:sp>
        <p:nvSpPr>
          <p:cNvPr id="27719" name="Rectangle 81"/>
          <p:cNvSpPr>
            <a:spLocks noChangeArrowheads="1"/>
          </p:cNvSpPr>
          <p:nvPr/>
        </p:nvSpPr>
        <p:spPr bwMode="auto">
          <a:xfrm>
            <a:off x="7519988" y="2143125"/>
            <a:ext cx="1085850" cy="30777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r>
              <a:rPr lang="en-US" sz="1000" b="1" i="1" dirty="0">
                <a:solidFill>
                  <a:srgbClr val="000000"/>
                </a:solidFill>
              </a:rPr>
              <a:t>External Variation</a:t>
            </a:r>
            <a:endParaRPr lang="en-US" sz="2400" dirty="0"/>
          </a:p>
        </p:txBody>
      </p:sp>
      <p:sp>
        <p:nvSpPr>
          <p:cNvPr id="27720" name="Rectangle 82"/>
          <p:cNvSpPr>
            <a:spLocks noChangeArrowheads="1"/>
          </p:cNvSpPr>
          <p:nvPr/>
        </p:nvSpPr>
        <p:spPr bwMode="auto">
          <a:xfrm>
            <a:off x="5141913" y="2762251"/>
            <a:ext cx="258046" cy="14289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r>
              <a:rPr lang="en-US" sz="900" dirty="0">
                <a:solidFill>
                  <a:srgbClr val="000000"/>
                </a:solidFill>
              </a:rPr>
              <a:t>Assy</a:t>
            </a:r>
            <a:endParaRPr lang="en-US" sz="2000" dirty="0"/>
          </a:p>
        </p:txBody>
      </p:sp>
      <p:sp>
        <p:nvSpPr>
          <p:cNvPr id="27721" name="Rectangle 83"/>
          <p:cNvSpPr>
            <a:spLocks noChangeArrowheads="1"/>
          </p:cNvSpPr>
          <p:nvPr/>
        </p:nvSpPr>
        <p:spPr bwMode="auto">
          <a:xfrm>
            <a:off x="5678489" y="2606676"/>
            <a:ext cx="311441" cy="15388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r>
              <a:rPr lang="en-US" sz="1000" dirty="0">
                <a:solidFill>
                  <a:srgbClr val="000000"/>
                </a:solidFill>
              </a:rPr>
              <a:t>Wear </a:t>
            </a:r>
            <a:endParaRPr lang="en-US" sz="2400" dirty="0"/>
          </a:p>
        </p:txBody>
      </p:sp>
      <p:sp>
        <p:nvSpPr>
          <p:cNvPr id="27722" name="Rectangle 84"/>
          <p:cNvSpPr>
            <a:spLocks noChangeArrowheads="1"/>
          </p:cNvSpPr>
          <p:nvPr/>
        </p:nvSpPr>
        <p:spPr bwMode="auto">
          <a:xfrm>
            <a:off x="5708652" y="2762251"/>
            <a:ext cx="256481" cy="15388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r>
              <a:rPr lang="en-US" sz="1000" dirty="0">
                <a:solidFill>
                  <a:srgbClr val="000000"/>
                </a:solidFill>
              </a:rPr>
              <a:t>over </a:t>
            </a:r>
            <a:endParaRPr lang="en-US" sz="2400" dirty="0"/>
          </a:p>
        </p:txBody>
      </p:sp>
      <p:sp>
        <p:nvSpPr>
          <p:cNvPr id="27723" name="Rectangle 85"/>
          <p:cNvSpPr>
            <a:spLocks noChangeArrowheads="1"/>
          </p:cNvSpPr>
          <p:nvPr/>
        </p:nvSpPr>
        <p:spPr bwMode="auto">
          <a:xfrm>
            <a:off x="5689600" y="2919415"/>
            <a:ext cx="285750" cy="15398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r>
              <a:rPr lang="en-US" sz="1000" dirty="0">
                <a:solidFill>
                  <a:srgbClr val="000000"/>
                </a:solidFill>
              </a:rPr>
              <a:t>Time</a:t>
            </a:r>
            <a:endParaRPr lang="en-US" sz="2400" dirty="0"/>
          </a:p>
        </p:txBody>
      </p:sp>
      <p:sp>
        <p:nvSpPr>
          <p:cNvPr id="27724" name="Line 86"/>
          <p:cNvSpPr>
            <a:spLocks noChangeShapeType="1"/>
          </p:cNvSpPr>
          <p:nvPr/>
        </p:nvSpPr>
        <p:spPr bwMode="auto">
          <a:xfrm>
            <a:off x="1985965" y="2019302"/>
            <a:ext cx="1587" cy="2759075"/>
          </a:xfrm>
          <a:prstGeom prst="line">
            <a:avLst/>
          </a:prstGeom>
          <a:noFill/>
          <a:ln w="0">
            <a:solidFill>
              <a:srgbClr val="000000"/>
            </a:solidFill>
            <a:round/>
            <a:headEnd/>
            <a:tailEnd/>
          </a:ln>
          <a:extLst>
            <a:ext uri="{909E8E84-426E-40dd-AFC4-6F175D3DCCD1}">
              <a14:hiddenFill xmlns:a14="http://schemas.microsoft.com/office/drawing/2010/main" xmlns="">
                <a:noFill/>
              </a14:hiddenFill>
            </a:ext>
          </a:extLst>
        </p:spPr>
        <p:txBody>
          <a:bodyPr lIns="91429" tIns="45715" rIns="91429" bIns="45715"/>
          <a:lstStyle/>
          <a:p>
            <a:endParaRPr lang="en-US" sz="1800" dirty="0"/>
          </a:p>
        </p:txBody>
      </p:sp>
      <p:sp>
        <p:nvSpPr>
          <p:cNvPr id="27725" name="Rectangle 87"/>
          <p:cNvSpPr>
            <a:spLocks noChangeArrowheads="1"/>
          </p:cNvSpPr>
          <p:nvPr/>
        </p:nvSpPr>
        <p:spPr bwMode="auto">
          <a:xfrm>
            <a:off x="1985963" y="2019302"/>
            <a:ext cx="12700" cy="2759075"/>
          </a:xfrm>
          <a:prstGeom prst="rect">
            <a:avLst/>
          </a:prstGeom>
          <a:solidFill>
            <a:srgbClr val="000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91429" tIns="45715" rIns="91429" bIns="45715"/>
          <a:lstStyle/>
          <a:p>
            <a:endParaRPr lang="en-US" sz="1800" dirty="0"/>
          </a:p>
        </p:txBody>
      </p:sp>
      <p:sp>
        <p:nvSpPr>
          <p:cNvPr id="27726" name="Line 88"/>
          <p:cNvSpPr>
            <a:spLocks noChangeShapeType="1"/>
          </p:cNvSpPr>
          <p:nvPr/>
        </p:nvSpPr>
        <p:spPr bwMode="auto">
          <a:xfrm>
            <a:off x="3252790" y="2032002"/>
            <a:ext cx="1587" cy="2746375"/>
          </a:xfrm>
          <a:prstGeom prst="line">
            <a:avLst/>
          </a:prstGeom>
          <a:noFill/>
          <a:ln w="0">
            <a:solidFill>
              <a:srgbClr val="000000"/>
            </a:solidFill>
            <a:round/>
            <a:headEnd/>
            <a:tailEnd/>
          </a:ln>
          <a:extLst>
            <a:ext uri="{909E8E84-426E-40dd-AFC4-6F175D3DCCD1}">
              <a14:hiddenFill xmlns:a14="http://schemas.microsoft.com/office/drawing/2010/main" xmlns="">
                <a:noFill/>
              </a14:hiddenFill>
            </a:ext>
          </a:extLst>
        </p:spPr>
        <p:txBody>
          <a:bodyPr lIns="91429" tIns="45715" rIns="91429" bIns="45715"/>
          <a:lstStyle/>
          <a:p>
            <a:endParaRPr lang="en-US" sz="1800" dirty="0"/>
          </a:p>
        </p:txBody>
      </p:sp>
      <p:sp>
        <p:nvSpPr>
          <p:cNvPr id="27727" name="Rectangle 89"/>
          <p:cNvSpPr>
            <a:spLocks noChangeArrowheads="1"/>
          </p:cNvSpPr>
          <p:nvPr/>
        </p:nvSpPr>
        <p:spPr bwMode="auto">
          <a:xfrm>
            <a:off x="3252788" y="2032002"/>
            <a:ext cx="11112" cy="2746375"/>
          </a:xfrm>
          <a:prstGeom prst="rect">
            <a:avLst/>
          </a:prstGeom>
          <a:solidFill>
            <a:srgbClr val="000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91429" tIns="45715" rIns="91429" bIns="45715"/>
          <a:lstStyle/>
          <a:p>
            <a:endParaRPr lang="en-US" sz="1800" dirty="0"/>
          </a:p>
        </p:txBody>
      </p:sp>
      <p:sp>
        <p:nvSpPr>
          <p:cNvPr id="27728" name="Line 90"/>
          <p:cNvSpPr>
            <a:spLocks noChangeShapeType="1"/>
          </p:cNvSpPr>
          <p:nvPr/>
        </p:nvSpPr>
        <p:spPr bwMode="auto">
          <a:xfrm>
            <a:off x="3870325" y="2032000"/>
            <a:ext cx="1588" cy="2986088"/>
          </a:xfrm>
          <a:prstGeom prst="line">
            <a:avLst/>
          </a:prstGeom>
          <a:noFill/>
          <a:ln w="0">
            <a:solidFill>
              <a:srgbClr val="000000"/>
            </a:solidFill>
            <a:round/>
            <a:headEnd/>
            <a:tailEnd/>
          </a:ln>
          <a:extLst>
            <a:ext uri="{909E8E84-426E-40dd-AFC4-6F175D3DCCD1}">
              <a14:hiddenFill xmlns:a14="http://schemas.microsoft.com/office/drawing/2010/main" xmlns="">
                <a:noFill/>
              </a14:hiddenFill>
            </a:ext>
          </a:extLst>
        </p:spPr>
        <p:txBody>
          <a:bodyPr lIns="91429" tIns="45715" rIns="91429" bIns="45715"/>
          <a:lstStyle/>
          <a:p>
            <a:endParaRPr lang="en-US" sz="1800" dirty="0"/>
          </a:p>
        </p:txBody>
      </p:sp>
      <p:sp>
        <p:nvSpPr>
          <p:cNvPr id="27729" name="Rectangle 91"/>
          <p:cNvSpPr>
            <a:spLocks noChangeArrowheads="1"/>
          </p:cNvSpPr>
          <p:nvPr/>
        </p:nvSpPr>
        <p:spPr bwMode="auto">
          <a:xfrm>
            <a:off x="3870325" y="2032000"/>
            <a:ext cx="12700" cy="2986088"/>
          </a:xfrm>
          <a:prstGeom prst="rect">
            <a:avLst/>
          </a:prstGeom>
          <a:solidFill>
            <a:srgbClr val="000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91429" tIns="45715" rIns="91429" bIns="45715"/>
          <a:lstStyle/>
          <a:p>
            <a:endParaRPr lang="en-US" sz="1800" dirty="0"/>
          </a:p>
        </p:txBody>
      </p:sp>
      <p:sp>
        <p:nvSpPr>
          <p:cNvPr id="27730" name="Line 92"/>
          <p:cNvSpPr>
            <a:spLocks noChangeShapeType="1"/>
          </p:cNvSpPr>
          <p:nvPr/>
        </p:nvSpPr>
        <p:spPr bwMode="auto">
          <a:xfrm>
            <a:off x="5534025" y="2032000"/>
            <a:ext cx="1588" cy="2986088"/>
          </a:xfrm>
          <a:prstGeom prst="line">
            <a:avLst/>
          </a:prstGeom>
          <a:noFill/>
          <a:ln w="0">
            <a:solidFill>
              <a:srgbClr val="000000"/>
            </a:solidFill>
            <a:round/>
            <a:headEnd/>
            <a:tailEnd/>
          </a:ln>
          <a:extLst>
            <a:ext uri="{909E8E84-426E-40dd-AFC4-6F175D3DCCD1}">
              <a14:hiddenFill xmlns:a14="http://schemas.microsoft.com/office/drawing/2010/main" xmlns="">
                <a:noFill/>
              </a14:hiddenFill>
            </a:ext>
          </a:extLst>
        </p:spPr>
        <p:txBody>
          <a:bodyPr lIns="91429" tIns="45715" rIns="91429" bIns="45715"/>
          <a:lstStyle/>
          <a:p>
            <a:endParaRPr lang="en-US" sz="1800" dirty="0"/>
          </a:p>
        </p:txBody>
      </p:sp>
      <p:sp>
        <p:nvSpPr>
          <p:cNvPr id="27731" name="Rectangle 93"/>
          <p:cNvSpPr>
            <a:spLocks noChangeArrowheads="1"/>
          </p:cNvSpPr>
          <p:nvPr/>
        </p:nvSpPr>
        <p:spPr bwMode="auto">
          <a:xfrm>
            <a:off x="5534027" y="2032000"/>
            <a:ext cx="11113" cy="2986088"/>
          </a:xfrm>
          <a:prstGeom prst="rect">
            <a:avLst/>
          </a:prstGeom>
          <a:solidFill>
            <a:srgbClr val="000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91429" tIns="45715" rIns="91429" bIns="45715"/>
          <a:lstStyle/>
          <a:p>
            <a:endParaRPr lang="en-US" sz="1800" dirty="0"/>
          </a:p>
        </p:txBody>
      </p:sp>
      <p:sp>
        <p:nvSpPr>
          <p:cNvPr id="27732" name="Line 94"/>
          <p:cNvSpPr>
            <a:spLocks noChangeShapeType="1"/>
          </p:cNvSpPr>
          <p:nvPr/>
        </p:nvSpPr>
        <p:spPr bwMode="auto">
          <a:xfrm>
            <a:off x="6088065" y="2032000"/>
            <a:ext cx="1587" cy="2986088"/>
          </a:xfrm>
          <a:prstGeom prst="line">
            <a:avLst/>
          </a:prstGeom>
          <a:noFill/>
          <a:ln w="0">
            <a:solidFill>
              <a:srgbClr val="000000"/>
            </a:solidFill>
            <a:round/>
            <a:headEnd/>
            <a:tailEnd/>
          </a:ln>
          <a:extLst>
            <a:ext uri="{909E8E84-426E-40dd-AFC4-6F175D3DCCD1}">
              <a14:hiddenFill xmlns:a14="http://schemas.microsoft.com/office/drawing/2010/main" xmlns="">
                <a:noFill/>
              </a14:hiddenFill>
            </a:ext>
          </a:extLst>
        </p:spPr>
        <p:txBody>
          <a:bodyPr lIns="91429" tIns="45715" rIns="91429" bIns="45715"/>
          <a:lstStyle/>
          <a:p>
            <a:endParaRPr lang="en-US" sz="1800" dirty="0"/>
          </a:p>
        </p:txBody>
      </p:sp>
      <p:sp>
        <p:nvSpPr>
          <p:cNvPr id="27733" name="Rectangle 95"/>
          <p:cNvSpPr>
            <a:spLocks noChangeArrowheads="1"/>
          </p:cNvSpPr>
          <p:nvPr/>
        </p:nvSpPr>
        <p:spPr bwMode="auto">
          <a:xfrm>
            <a:off x="6088063" y="2032000"/>
            <a:ext cx="11112" cy="2986088"/>
          </a:xfrm>
          <a:prstGeom prst="rect">
            <a:avLst/>
          </a:prstGeom>
          <a:solidFill>
            <a:srgbClr val="000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91429" tIns="45715" rIns="91429" bIns="45715"/>
          <a:lstStyle/>
          <a:p>
            <a:endParaRPr lang="en-US" sz="1800" dirty="0"/>
          </a:p>
        </p:txBody>
      </p:sp>
      <p:sp>
        <p:nvSpPr>
          <p:cNvPr id="27734" name="Line 96"/>
          <p:cNvSpPr>
            <a:spLocks noChangeShapeType="1"/>
          </p:cNvSpPr>
          <p:nvPr/>
        </p:nvSpPr>
        <p:spPr bwMode="auto">
          <a:xfrm>
            <a:off x="9412290" y="2032000"/>
            <a:ext cx="1587" cy="2986088"/>
          </a:xfrm>
          <a:prstGeom prst="line">
            <a:avLst/>
          </a:prstGeom>
          <a:noFill/>
          <a:ln w="0">
            <a:solidFill>
              <a:srgbClr val="000000"/>
            </a:solidFill>
            <a:round/>
            <a:headEnd/>
            <a:tailEnd/>
          </a:ln>
          <a:extLst>
            <a:ext uri="{909E8E84-426E-40dd-AFC4-6F175D3DCCD1}">
              <a14:hiddenFill xmlns:a14="http://schemas.microsoft.com/office/drawing/2010/main" xmlns="">
                <a:noFill/>
              </a14:hiddenFill>
            </a:ext>
          </a:extLst>
        </p:spPr>
        <p:txBody>
          <a:bodyPr lIns="91429" tIns="45715" rIns="91429" bIns="45715"/>
          <a:lstStyle/>
          <a:p>
            <a:endParaRPr lang="en-US" sz="1800" dirty="0"/>
          </a:p>
        </p:txBody>
      </p:sp>
      <p:sp>
        <p:nvSpPr>
          <p:cNvPr id="27735" name="Rectangle 97"/>
          <p:cNvSpPr>
            <a:spLocks noChangeArrowheads="1"/>
          </p:cNvSpPr>
          <p:nvPr/>
        </p:nvSpPr>
        <p:spPr bwMode="auto">
          <a:xfrm>
            <a:off x="9412288" y="2032000"/>
            <a:ext cx="12700" cy="2986088"/>
          </a:xfrm>
          <a:prstGeom prst="rect">
            <a:avLst/>
          </a:prstGeom>
          <a:solidFill>
            <a:srgbClr val="000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91429" tIns="45715" rIns="91429" bIns="45715"/>
          <a:lstStyle/>
          <a:p>
            <a:endParaRPr lang="en-US" sz="1800" dirty="0"/>
          </a:p>
        </p:txBody>
      </p:sp>
      <p:sp>
        <p:nvSpPr>
          <p:cNvPr id="27736" name="Line 98"/>
          <p:cNvSpPr>
            <a:spLocks noChangeShapeType="1"/>
          </p:cNvSpPr>
          <p:nvPr/>
        </p:nvSpPr>
        <p:spPr bwMode="auto">
          <a:xfrm>
            <a:off x="4425950" y="2417765"/>
            <a:ext cx="1588" cy="2600325"/>
          </a:xfrm>
          <a:prstGeom prst="line">
            <a:avLst/>
          </a:prstGeom>
          <a:noFill/>
          <a:ln w="0">
            <a:solidFill>
              <a:srgbClr val="000000"/>
            </a:solidFill>
            <a:round/>
            <a:headEnd/>
            <a:tailEnd/>
          </a:ln>
          <a:extLst>
            <a:ext uri="{909E8E84-426E-40dd-AFC4-6F175D3DCCD1}">
              <a14:hiddenFill xmlns:a14="http://schemas.microsoft.com/office/drawing/2010/main" xmlns="">
                <a:noFill/>
              </a14:hiddenFill>
            </a:ext>
          </a:extLst>
        </p:spPr>
        <p:txBody>
          <a:bodyPr lIns="91429" tIns="45715" rIns="91429" bIns="45715"/>
          <a:lstStyle/>
          <a:p>
            <a:endParaRPr lang="en-US" sz="1800" dirty="0"/>
          </a:p>
        </p:txBody>
      </p:sp>
      <p:sp>
        <p:nvSpPr>
          <p:cNvPr id="27737" name="Rectangle 99"/>
          <p:cNvSpPr>
            <a:spLocks noChangeArrowheads="1"/>
          </p:cNvSpPr>
          <p:nvPr/>
        </p:nvSpPr>
        <p:spPr bwMode="auto">
          <a:xfrm>
            <a:off x="4425952" y="2417765"/>
            <a:ext cx="11113" cy="2600325"/>
          </a:xfrm>
          <a:prstGeom prst="rect">
            <a:avLst/>
          </a:prstGeom>
          <a:solidFill>
            <a:srgbClr val="000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91429" tIns="45715" rIns="91429" bIns="45715"/>
          <a:lstStyle/>
          <a:p>
            <a:endParaRPr lang="en-US" sz="1800" dirty="0"/>
          </a:p>
        </p:txBody>
      </p:sp>
      <p:sp>
        <p:nvSpPr>
          <p:cNvPr id="27738" name="Line 100"/>
          <p:cNvSpPr>
            <a:spLocks noChangeShapeType="1"/>
          </p:cNvSpPr>
          <p:nvPr/>
        </p:nvSpPr>
        <p:spPr bwMode="auto">
          <a:xfrm>
            <a:off x="4979990" y="2417765"/>
            <a:ext cx="1587" cy="2600325"/>
          </a:xfrm>
          <a:prstGeom prst="line">
            <a:avLst/>
          </a:prstGeom>
          <a:noFill/>
          <a:ln w="0">
            <a:solidFill>
              <a:srgbClr val="000000"/>
            </a:solidFill>
            <a:round/>
            <a:headEnd/>
            <a:tailEnd/>
          </a:ln>
          <a:extLst>
            <a:ext uri="{909E8E84-426E-40dd-AFC4-6F175D3DCCD1}">
              <a14:hiddenFill xmlns:a14="http://schemas.microsoft.com/office/drawing/2010/main" xmlns="">
                <a:noFill/>
              </a14:hiddenFill>
            </a:ext>
          </a:extLst>
        </p:spPr>
        <p:txBody>
          <a:bodyPr lIns="91429" tIns="45715" rIns="91429" bIns="45715"/>
          <a:lstStyle/>
          <a:p>
            <a:endParaRPr lang="en-US" sz="1800" dirty="0"/>
          </a:p>
        </p:txBody>
      </p:sp>
      <p:sp>
        <p:nvSpPr>
          <p:cNvPr id="27739" name="Rectangle 101"/>
          <p:cNvSpPr>
            <a:spLocks noChangeArrowheads="1"/>
          </p:cNvSpPr>
          <p:nvPr/>
        </p:nvSpPr>
        <p:spPr bwMode="auto">
          <a:xfrm>
            <a:off x="4979990" y="2417765"/>
            <a:ext cx="9525" cy="2600325"/>
          </a:xfrm>
          <a:prstGeom prst="rect">
            <a:avLst/>
          </a:prstGeom>
          <a:solidFill>
            <a:srgbClr val="000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91429" tIns="45715" rIns="91429" bIns="45715"/>
          <a:lstStyle/>
          <a:p>
            <a:endParaRPr lang="en-US" sz="1800" dirty="0"/>
          </a:p>
        </p:txBody>
      </p:sp>
      <p:sp>
        <p:nvSpPr>
          <p:cNvPr id="27740" name="Line 102"/>
          <p:cNvSpPr>
            <a:spLocks noChangeShapeType="1"/>
          </p:cNvSpPr>
          <p:nvPr/>
        </p:nvSpPr>
        <p:spPr bwMode="auto">
          <a:xfrm>
            <a:off x="7751763" y="2417765"/>
            <a:ext cx="0" cy="2600325"/>
          </a:xfrm>
          <a:prstGeom prst="line">
            <a:avLst/>
          </a:prstGeom>
          <a:noFill/>
          <a:ln w="0">
            <a:solidFill>
              <a:srgbClr val="000000"/>
            </a:solidFill>
            <a:round/>
            <a:headEnd/>
            <a:tailEnd/>
          </a:ln>
          <a:extLst>
            <a:ext uri="{909E8E84-426E-40dd-AFC4-6F175D3DCCD1}">
              <a14:hiddenFill xmlns:a14="http://schemas.microsoft.com/office/drawing/2010/main" xmlns="">
                <a:noFill/>
              </a14:hiddenFill>
            </a:ext>
          </a:extLst>
        </p:spPr>
        <p:txBody>
          <a:bodyPr lIns="91429" tIns="45715" rIns="91429" bIns="45715"/>
          <a:lstStyle/>
          <a:p>
            <a:endParaRPr lang="en-US" sz="1800" dirty="0"/>
          </a:p>
        </p:txBody>
      </p:sp>
      <p:sp>
        <p:nvSpPr>
          <p:cNvPr id="27741" name="Rectangle 103"/>
          <p:cNvSpPr>
            <a:spLocks noChangeArrowheads="1"/>
          </p:cNvSpPr>
          <p:nvPr/>
        </p:nvSpPr>
        <p:spPr bwMode="auto">
          <a:xfrm>
            <a:off x="7751765" y="2417765"/>
            <a:ext cx="9525" cy="2600325"/>
          </a:xfrm>
          <a:prstGeom prst="rect">
            <a:avLst/>
          </a:prstGeom>
          <a:solidFill>
            <a:srgbClr val="000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91429" tIns="45715" rIns="91429" bIns="45715"/>
          <a:lstStyle/>
          <a:p>
            <a:endParaRPr lang="en-US" sz="1800" dirty="0"/>
          </a:p>
        </p:txBody>
      </p:sp>
      <p:sp>
        <p:nvSpPr>
          <p:cNvPr id="27742" name="Line 104"/>
          <p:cNvSpPr>
            <a:spLocks noChangeShapeType="1"/>
          </p:cNvSpPr>
          <p:nvPr/>
        </p:nvSpPr>
        <p:spPr bwMode="auto">
          <a:xfrm>
            <a:off x="6642100" y="2889250"/>
            <a:ext cx="1588" cy="2128838"/>
          </a:xfrm>
          <a:prstGeom prst="line">
            <a:avLst/>
          </a:prstGeom>
          <a:noFill/>
          <a:ln w="0">
            <a:solidFill>
              <a:srgbClr val="000000"/>
            </a:solidFill>
            <a:round/>
            <a:headEnd/>
            <a:tailEnd/>
          </a:ln>
          <a:extLst>
            <a:ext uri="{909E8E84-426E-40dd-AFC4-6F175D3DCCD1}">
              <a14:hiddenFill xmlns:a14="http://schemas.microsoft.com/office/drawing/2010/main" xmlns="">
                <a:noFill/>
              </a14:hiddenFill>
            </a:ext>
          </a:extLst>
        </p:spPr>
        <p:txBody>
          <a:bodyPr lIns="91429" tIns="45715" rIns="91429" bIns="45715"/>
          <a:lstStyle/>
          <a:p>
            <a:endParaRPr lang="en-US" sz="1800" dirty="0"/>
          </a:p>
        </p:txBody>
      </p:sp>
      <p:sp>
        <p:nvSpPr>
          <p:cNvPr id="27743" name="Rectangle 105"/>
          <p:cNvSpPr>
            <a:spLocks noChangeArrowheads="1"/>
          </p:cNvSpPr>
          <p:nvPr/>
        </p:nvSpPr>
        <p:spPr bwMode="auto">
          <a:xfrm>
            <a:off x="6642102" y="2889250"/>
            <a:ext cx="11113" cy="2128838"/>
          </a:xfrm>
          <a:prstGeom prst="rect">
            <a:avLst/>
          </a:prstGeom>
          <a:solidFill>
            <a:srgbClr val="000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91429" tIns="45715" rIns="91429" bIns="45715"/>
          <a:lstStyle/>
          <a:p>
            <a:endParaRPr lang="en-US" sz="1800" dirty="0"/>
          </a:p>
        </p:txBody>
      </p:sp>
      <p:sp>
        <p:nvSpPr>
          <p:cNvPr id="27744" name="Line 106"/>
          <p:cNvSpPr>
            <a:spLocks noChangeShapeType="1"/>
          </p:cNvSpPr>
          <p:nvPr/>
        </p:nvSpPr>
        <p:spPr bwMode="auto">
          <a:xfrm>
            <a:off x="7197725" y="2889250"/>
            <a:ext cx="1588" cy="2128838"/>
          </a:xfrm>
          <a:prstGeom prst="line">
            <a:avLst/>
          </a:prstGeom>
          <a:noFill/>
          <a:ln w="0">
            <a:solidFill>
              <a:srgbClr val="000000"/>
            </a:solidFill>
            <a:round/>
            <a:headEnd/>
            <a:tailEnd/>
          </a:ln>
          <a:extLst>
            <a:ext uri="{909E8E84-426E-40dd-AFC4-6F175D3DCCD1}">
              <a14:hiddenFill xmlns:a14="http://schemas.microsoft.com/office/drawing/2010/main" xmlns="">
                <a:noFill/>
              </a14:hiddenFill>
            </a:ext>
          </a:extLst>
        </p:spPr>
        <p:txBody>
          <a:bodyPr lIns="91429" tIns="45715" rIns="91429" bIns="45715"/>
          <a:lstStyle/>
          <a:p>
            <a:endParaRPr lang="en-US" sz="1800" dirty="0"/>
          </a:p>
        </p:txBody>
      </p:sp>
      <p:sp>
        <p:nvSpPr>
          <p:cNvPr id="27745" name="Rectangle 107"/>
          <p:cNvSpPr>
            <a:spLocks noChangeArrowheads="1"/>
          </p:cNvSpPr>
          <p:nvPr/>
        </p:nvSpPr>
        <p:spPr bwMode="auto">
          <a:xfrm>
            <a:off x="7197727" y="2889250"/>
            <a:ext cx="9525" cy="2128838"/>
          </a:xfrm>
          <a:prstGeom prst="rect">
            <a:avLst/>
          </a:prstGeom>
          <a:solidFill>
            <a:srgbClr val="000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91429" tIns="45715" rIns="91429" bIns="45715"/>
          <a:lstStyle/>
          <a:p>
            <a:endParaRPr lang="en-US" sz="1800" dirty="0"/>
          </a:p>
        </p:txBody>
      </p:sp>
      <p:sp>
        <p:nvSpPr>
          <p:cNvPr id="27746" name="Line 108"/>
          <p:cNvSpPr>
            <a:spLocks noChangeShapeType="1"/>
          </p:cNvSpPr>
          <p:nvPr/>
        </p:nvSpPr>
        <p:spPr bwMode="auto">
          <a:xfrm>
            <a:off x="8304215" y="2889250"/>
            <a:ext cx="1587" cy="2128838"/>
          </a:xfrm>
          <a:prstGeom prst="line">
            <a:avLst/>
          </a:prstGeom>
          <a:noFill/>
          <a:ln w="0">
            <a:solidFill>
              <a:srgbClr val="000000"/>
            </a:solidFill>
            <a:round/>
            <a:headEnd/>
            <a:tailEnd/>
          </a:ln>
          <a:extLst>
            <a:ext uri="{909E8E84-426E-40dd-AFC4-6F175D3DCCD1}">
              <a14:hiddenFill xmlns:a14="http://schemas.microsoft.com/office/drawing/2010/main" xmlns="">
                <a:noFill/>
              </a14:hiddenFill>
            </a:ext>
          </a:extLst>
        </p:spPr>
        <p:txBody>
          <a:bodyPr lIns="91429" tIns="45715" rIns="91429" bIns="45715"/>
          <a:lstStyle/>
          <a:p>
            <a:endParaRPr lang="en-US" sz="1800" dirty="0"/>
          </a:p>
        </p:txBody>
      </p:sp>
      <p:sp>
        <p:nvSpPr>
          <p:cNvPr id="27747" name="Rectangle 109"/>
          <p:cNvSpPr>
            <a:spLocks noChangeArrowheads="1"/>
          </p:cNvSpPr>
          <p:nvPr/>
        </p:nvSpPr>
        <p:spPr bwMode="auto">
          <a:xfrm>
            <a:off x="8304213" y="2889250"/>
            <a:ext cx="12700" cy="2128838"/>
          </a:xfrm>
          <a:prstGeom prst="rect">
            <a:avLst/>
          </a:prstGeom>
          <a:solidFill>
            <a:srgbClr val="000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91429" tIns="45715" rIns="91429" bIns="45715"/>
          <a:lstStyle/>
          <a:p>
            <a:endParaRPr lang="en-US" sz="1800" dirty="0"/>
          </a:p>
        </p:txBody>
      </p:sp>
      <p:sp>
        <p:nvSpPr>
          <p:cNvPr id="27748" name="Line 110"/>
          <p:cNvSpPr>
            <a:spLocks noChangeShapeType="1"/>
          </p:cNvSpPr>
          <p:nvPr/>
        </p:nvSpPr>
        <p:spPr bwMode="auto">
          <a:xfrm>
            <a:off x="8858250" y="2889250"/>
            <a:ext cx="1588" cy="2128838"/>
          </a:xfrm>
          <a:prstGeom prst="line">
            <a:avLst/>
          </a:prstGeom>
          <a:noFill/>
          <a:ln w="0">
            <a:solidFill>
              <a:srgbClr val="000000"/>
            </a:solidFill>
            <a:round/>
            <a:headEnd/>
            <a:tailEnd/>
          </a:ln>
          <a:extLst>
            <a:ext uri="{909E8E84-426E-40dd-AFC4-6F175D3DCCD1}">
              <a14:hiddenFill xmlns:a14="http://schemas.microsoft.com/office/drawing/2010/main" xmlns="">
                <a:noFill/>
              </a14:hiddenFill>
            </a:ext>
          </a:extLst>
        </p:spPr>
        <p:txBody>
          <a:bodyPr lIns="91429" tIns="45715" rIns="91429" bIns="45715"/>
          <a:lstStyle/>
          <a:p>
            <a:endParaRPr lang="en-US" sz="1800" dirty="0"/>
          </a:p>
        </p:txBody>
      </p:sp>
      <p:sp>
        <p:nvSpPr>
          <p:cNvPr id="27749" name="Rectangle 111"/>
          <p:cNvSpPr>
            <a:spLocks noChangeArrowheads="1"/>
          </p:cNvSpPr>
          <p:nvPr/>
        </p:nvSpPr>
        <p:spPr bwMode="auto">
          <a:xfrm>
            <a:off x="8858250" y="2889250"/>
            <a:ext cx="12700" cy="2128838"/>
          </a:xfrm>
          <a:prstGeom prst="rect">
            <a:avLst/>
          </a:prstGeom>
          <a:solidFill>
            <a:srgbClr val="000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91429" tIns="45715" rIns="91429" bIns="45715"/>
          <a:lstStyle/>
          <a:p>
            <a:endParaRPr lang="en-US" sz="1800" dirty="0"/>
          </a:p>
        </p:txBody>
      </p:sp>
      <p:sp>
        <p:nvSpPr>
          <p:cNvPr id="27750" name="Line 112"/>
          <p:cNvSpPr>
            <a:spLocks noChangeShapeType="1"/>
          </p:cNvSpPr>
          <p:nvPr/>
        </p:nvSpPr>
        <p:spPr bwMode="auto">
          <a:xfrm>
            <a:off x="2633665" y="3267075"/>
            <a:ext cx="1587" cy="1511300"/>
          </a:xfrm>
          <a:prstGeom prst="line">
            <a:avLst/>
          </a:prstGeom>
          <a:noFill/>
          <a:ln w="0">
            <a:solidFill>
              <a:srgbClr val="000000"/>
            </a:solidFill>
            <a:round/>
            <a:headEnd/>
            <a:tailEnd/>
          </a:ln>
          <a:extLst>
            <a:ext uri="{909E8E84-426E-40dd-AFC4-6F175D3DCCD1}">
              <a14:hiddenFill xmlns:a14="http://schemas.microsoft.com/office/drawing/2010/main" xmlns="">
                <a:noFill/>
              </a14:hiddenFill>
            </a:ext>
          </a:extLst>
        </p:spPr>
        <p:txBody>
          <a:bodyPr lIns="91429" tIns="45715" rIns="91429" bIns="45715"/>
          <a:lstStyle/>
          <a:p>
            <a:endParaRPr lang="en-US" sz="1800" dirty="0"/>
          </a:p>
        </p:txBody>
      </p:sp>
      <p:sp>
        <p:nvSpPr>
          <p:cNvPr id="27751" name="Rectangle 113"/>
          <p:cNvSpPr>
            <a:spLocks noChangeArrowheads="1"/>
          </p:cNvSpPr>
          <p:nvPr/>
        </p:nvSpPr>
        <p:spPr bwMode="auto">
          <a:xfrm>
            <a:off x="2633663" y="3267075"/>
            <a:ext cx="11112" cy="1511300"/>
          </a:xfrm>
          <a:prstGeom prst="rect">
            <a:avLst/>
          </a:prstGeom>
          <a:solidFill>
            <a:srgbClr val="000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91429" tIns="45715" rIns="91429" bIns="45715"/>
          <a:lstStyle/>
          <a:p>
            <a:endParaRPr lang="en-US" sz="1800" dirty="0"/>
          </a:p>
        </p:txBody>
      </p:sp>
      <p:sp>
        <p:nvSpPr>
          <p:cNvPr id="27752" name="Line 114"/>
          <p:cNvSpPr>
            <a:spLocks noChangeShapeType="1"/>
          </p:cNvSpPr>
          <p:nvPr/>
        </p:nvSpPr>
        <p:spPr bwMode="auto">
          <a:xfrm>
            <a:off x="9837740" y="3267075"/>
            <a:ext cx="1587" cy="1511300"/>
          </a:xfrm>
          <a:prstGeom prst="line">
            <a:avLst/>
          </a:prstGeom>
          <a:noFill/>
          <a:ln w="0">
            <a:solidFill>
              <a:srgbClr val="000000"/>
            </a:solidFill>
            <a:round/>
            <a:headEnd/>
            <a:tailEnd/>
          </a:ln>
          <a:extLst>
            <a:ext uri="{909E8E84-426E-40dd-AFC4-6F175D3DCCD1}">
              <a14:hiddenFill xmlns:a14="http://schemas.microsoft.com/office/drawing/2010/main" xmlns="">
                <a:noFill/>
              </a14:hiddenFill>
            </a:ext>
          </a:extLst>
        </p:spPr>
        <p:txBody>
          <a:bodyPr lIns="91429" tIns="45715" rIns="91429" bIns="45715"/>
          <a:lstStyle/>
          <a:p>
            <a:endParaRPr lang="en-US" sz="1800" dirty="0"/>
          </a:p>
        </p:txBody>
      </p:sp>
      <p:sp>
        <p:nvSpPr>
          <p:cNvPr id="27753" name="Rectangle 115"/>
          <p:cNvSpPr>
            <a:spLocks noChangeArrowheads="1"/>
          </p:cNvSpPr>
          <p:nvPr/>
        </p:nvSpPr>
        <p:spPr bwMode="auto">
          <a:xfrm>
            <a:off x="9837738" y="3267075"/>
            <a:ext cx="11112" cy="1511300"/>
          </a:xfrm>
          <a:prstGeom prst="rect">
            <a:avLst/>
          </a:prstGeom>
          <a:solidFill>
            <a:srgbClr val="000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91429" tIns="45715" rIns="91429" bIns="45715"/>
          <a:lstStyle/>
          <a:p>
            <a:endParaRPr lang="en-US" sz="1800" dirty="0"/>
          </a:p>
        </p:txBody>
      </p:sp>
      <p:sp>
        <p:nvSpPr>
          <p:cNvPr id="27754" name="Line 116"/>
          <p:cNvSpPr>
            <a:spLocks noChangeShapeType="1"/>
          </p:cNvSpPr>
          <p:nvPr/>
        </p:nvSpPr>
        <p:spPr bwMode="auto">
          <a:xfrm>
            <a:off x="1998665" y="2019300"/>
            <a:ext cx="7426325" cy="1588"/>
          </a:xfrm>
          <a:prstGeom prst="line">
            <a:avLst/>
          </a:prstGeom>
          <a:noFill/>
          <a:ln w="0">
            <a:solidFill>
              <a:srgbClr val="000000"/>
            </a:solidFill>
            <a:round/>
            <a:headEnd/>
            <a:tailEnd/>
          </a:ln>
          <a:extLst>
            <a:ext uri="{909E8E84-426E-40dd-AFC4-6F175D3DCCD1}">
              <a14:hiddenFill xmlns:a14="http://schemas.microsoft.com/office/drawing/2010/main" xmlns="">
                <a:noFill/>
              </a14:hiddenFill>
            </a:ext>
          </a:extLst>
        </p:spPr>
        <p:txBody>
          <a:bodyPr lIns="91429" tIns="45715" rIns="91429" bIns="45715"/>
          <a:lstStyle/>
          <a:p>
            <a:endParaRPr lang="en-US" sz="1800" dirty="0"/>
          </a:p>
        </p:txBody>
      </p:sp>
      <p:sp>
        <p:nvSpPr>
          <p:cNvPr id="27755" name="Rectangle 117"/>
          <p:cNvSpPr>
            <a:spLocks noChangeArrowheads="1"/>
          </p:cNvSpPr>
          <p:nvPr/>
        </p:nvSpPr>
        <p:spPr bwMode="auto">
          <a:xfrm>
            <a:off x="1998665" y="2019300"/>
            <a:ext cx="7426325" cy="12700"/>
          </a:xfrm>
          <a:prstGeom prst="rect">
            <a:avLst/>
          </a:prstGeom>
          <a:solidFill>
            <a:srgbClr val="000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91429" tIns="45715" rIns="91429" bIns="45715"/>
          <a:lstStyle/>
          <a:p>
            <a:endParaRPr lang="en-US" sz="1800" dirty="0"/>
          </a:p>
        </p:txBody>
      </p:sp>
      <p:sp>
        <p:nvSpPr>
          <p:cNvPr id="27756" name="Line 118"/>
          <p:cNvSpPr>
            <a:spLocks noChangeShapeType="1"/>
          </p:cNvSpPr>
          <p:nvPr/>
        </p:nvSpPr>
        <p:spPr bwMode="auto">
          <a:xfrm>
            <a:off x="3883027" y="2406650"/>
            <a:ext cx="5541963" cy="1588"/>
          </a:xfrm>
          <a:prstGeom prst="line">
            <a:avLst/>
          </a:prstGeom>
          <a:noFill/>
          <a:ln w="0">
            <a:solidFill>
              <a:srgbClr val="000000"/>
            </a:solidFill>
            <a:round/>
            <a:headEnd/>
            <a:tailEnd/>
          </a:ln>
          <a:extLst>
            <a:ext uri="{909E8E84-426E-40dd-AFC4-6F175D3DCCD1}">
              <a14:hiddenFill xmlns:a14="http://schemas.microsoft.com/office/drawing/2010/main" xmlns="">
                <a:noFill/>
              </a14:hiddenFill>
            </a:ext>
          </a:extLst>
        </p:spPr>
        <p:txBody>
          <a:bodyPr lIns="91429" tIns="45715" rIns="91429" bIns="45715"/>
          <a:lstStyle/>
          <a:p>
            <a:endParaRPr lang="en-US" sz="1800" dirty="0"/>
          </a:p>
        </p:txBody>
      </p:sp>
      <p:sp>
        <p:nvSpPr>
          <p:cNvPr id="27757" name="Rectangle 119"/>
          <p:cNvSpPr>
            <a:spLocks noChangeArrowheads="1"/>
          </p:cNvSpPr>
          <p:nvPr/>
        </p:nvSpPr>
        <p:spPr bwMode="auto">
          <a:xfrm>
            <a:off x="3883027" y="2406652"/>
            <a:ext cx="5541963" cy="11113"/>
          </a:xfrm>
          <a:prstGeom prst="rect">
            <a:avLst/>
          </a:prstGeom>
          <a:solidFill>
            <a:srgbClr val="000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91429" tIns="45715" rIns="91429" bIns="45715"/>
          <a:lstStyle/>
          <a:p>
            <a:endParaRPr lang="en-US" sz="1800" dirty="0"/>
          </a:p>
        </p:txBody>
      </p:sp>
      <p:sp>
        <p:nvSpPr>
          <p:cNvPr id="27758" name="Line 120"/>
          <p:cNvSpPr>
            <a:spLocks noChangeShapeType="1"/>
          </p:cNvSpPr>
          <p:nvPr/>
        </p:nvSpPr>
        <p:spPr bwMode="auto">
          <a:xfrm>
            <a:off x="6099177" y="2876550"/>
            <a:ext cx="3325813" cy="1588"/>
          </a:xfrm>
          <a:prstGeom prst="line">
            <a:avLst/>
          </a:prstGeom>
          <a:noFill/>
          <a:ln w="0">
            <a:solidFill>
              <a:srgbClr val="000000"/>
            </a:solidFill>
            <a:round/>
            <a:headEnd/>
            <a:tailEnd/>
          </a:ln>
          <a:extLst>
            <a:ext uri="{909E8E84-426E-40dd-AFC4-6F175D3DCCD1}">
              <a14:hiddenFill xmlns:a14="http://schemas.microsoft.com/office/drawing/2010/main" xmlns="">
                <a:noFill/>
              </a14:hiddenFill>
            </a:ext>
          </a:extLst>
        </p:spPr>
        <p:txBody>
          <a:bodyPr lIns="91429" tIns="45715" rIns="91429" bIns="45715"/>
          <a:lstStyle/>
          <a:p>
            <a:endParaRPr lang="en-US" sz="1800" dirty="0"/>
          </a:p>
        </p:txBody>
      </p:sp>
      <p:sp>
        <p:nvSpPr>
          <p:cNvPr id="27759" name="Rectangle 121"/>
          <p:cNvSpPr>
            <a:spLocks noChangeArrowheads="1"/>
          </p:cNvSpPr>
          <p:nvPr/>
        </p:nvSpPr>
        <p:spPr bwMode="auto">
          <a:xfrm>
            <a:off x="6099177" y="2876550"/>
            <a:ext cx="3325813" cy="12700"/>
          </a:xfrm>
          <a:prstGeom prst="rect">
            <a:avLst/>
          </a:prstGeom>
          <a:solidFill>
            <a:srgbClr val="000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91429" tIns="45715" rIns="91429" bIns="45715"/>
          <a:lstStyle/>
          <a:p>
            <a:endParaRPr lang="en-US" sz="1800" dirty="0"/>
          </a:p>
        </p:txBody>
      </p:sp>
      <p:sp>
        <p:nvSpPr>
          <p:cNvPr id="27760" name="Line 122"/>
          <p:cNvSpPr>
            <a:spLocks noChangeShapeType="1"/>
          </p:cNvSpPr>
          <p:nvPr/>
        </p:nvSpPr>
        <p:spPr bwMode="auto">
          <a:xfrm>
            <a:off x="1998665" y="3254375"/>
            <a:ext cx="7850187" cy="1588"/>
          </a:xfrm>
          <a:prstGeom prst="line">
            <a:avLst/>
          </a:prstGeom>
          <a:noFill/>
          <a:ln w="0">
            <a:solidFill>
              <a:srgbClr val="000000"/>
            </a:solidFill>
            <a:round/>
            <a:headEnd/>
            <a:tailEnd/>
          </a:ln>
          <a:extLst>
            <a:ext uri="{909E8E84-426E-40dd-AFC4-6F175D3DCCD1}">
              <a14:hiddenFill xmlns:a14="http://schemas.microsoft.com/office/drawing/2010/main" xmlns="">
                <a:noFill/>
              </a14:hiddenFill>
            </a:ext>
          </a:extLst>
        </p:spPr>
        <p:txBody>
          <a:bodyPr lIns="91429" tIns="45715" rIns="91429" bIns="45715"/>
          <a:lstStyle/>
          <a:p>
            <a:endParaRPr lang="en-US" sz="1800" dirty="0"/>
          </a:p>
        </p:txBody>
      </p:sp>
      <p:sp>
        <p:nvSpPr>
          <p:cNvPr id="27761" name="Rectangle 123"/>
          <p:cNvSpPr>
            <a:spLocks noChangeArrowheads="1"/>
          </p:cNvSpPr>
          <p:nvPr/>
        </p:nvSpPr>
        <p:spPr bwMode="auto">
          <a:xfrm>
            <a:off x="1998665" y="3254375"/>
            <a:ext cx="7850187" cy="12700"/>
          </a:xfrm>
          <a:prstGeom prst="rect">
            <a:avLst/>
          </a:prstGeom>
          <a:solidFill>
            <a:srgbClr val="000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91429" tIns="45715" rIns="91429" bIns="45715"/>
          <a:lstStyle/>
          <a:p>
            <a:endParaRPr lang="en-US" sz="1800" dirty="0"/>
          </a:p>
        </p:txBody>
      </p:sp>
      <p:sp>
        <p:nvSpPr>
          <p:cNvPr id="27762" name="Line 124"/>
          <p:cNvSpPr>
            <a:spLocks noChangeShapeType="1"/>
          </p:cNvSpPr>
          <p:nvPr/>
        </p:nvSpPr>
        <p:spPr bwMode="auto">
          <a:xfrm>
            <a:off x="2644777" y="3632200"/>
            <a:ext cx="7204075" cy="1588"/>
          </a:xfrm>
          <a:prstGeom prst="line">
            <a:avLst/>
          </a:prstGeom>
          <a:noFill/>
          <a:ln w="0">
            <a:solidFill>
              <a:srgbClr val="000000"/>
            </a:solidFill>
            <a:round/>
            <a:headEnd/>
            <a:tailEnd/>
          </a:ln>
          <a:extLst>
            <a:ext uri="{909E8E84-426E-40dd-AFC4-6F175D3DCCD1}">
              <a14:hiddenFill xmlns:a14="http://schemas.microsoft.com/office/drawing/2010/main" xmlns="">
                <a:noFill/>
              </a14:hiddenFill>
            </a:ext>
          </a:extLst>
        </p:spPr>
        <p:txBody>
          <a:bodyPr lIns="91429" tIns="45715" rIns="91429" bIns="45715"/>
          <a:lstStyle/>
          <a:p>
            <a:endParaRPr lang="en-US" sz="1800" dirty="0"/>
          </a:p>
        </p:txBody>
      </p:sp>
      <p:sp>
        <p:nvSpPr>
          <p:cNvPr id="27763" name="Rectangle 125"/>
          <p:cNvSpPr>
            <a:spLocks noChangeArrowheads="1"/>
          </p:cNvSpPr>
          <p:nvPr/>
        </p:nvSpPr>
        <p:spPr bwMode="auto">
          <a:xfrm>
            <a:off x="2644777" y="3632200"/>
            <a:ext cx="7204075" cy="12700"/>
          </a:xfrm>
          <a:prstGeom prst="rect">
            <a:avLst/>
          </a:prstGeom>
          <a:solidFill>
            <a:srgbClr val="000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91429" tIns="45715" rIns="91429" bIns="45715"/>
          <a:lstStyle/>
          <a:p>
            <a:endParaRPr lang="en-US" sz="1800" dirty="0"/>
          </a:p>
        </p:txBody>
      </p:sp>
      <p:sp>
        <p:nvSpPr>
          <p:cNvPr id="27764" name="Line 126"/>
          <p:cNvSpPr>
            <a:spLocks noChangeShapeType="1"/>
          </p:cNvSpPr>
          <p:nvPr/>
        </p:nvSpPr>
        <p:spPr bwMode="auto">
          <a:xfrm>
            <a:off x="2644777" y="4011615"/>
            <a:ext cx="7204075" cy="1587"/>
          </a:xfrm>
          <a:prstGeom prst="line">
            <a:avLst/>
          </a:prstGeom>
          <a:noFill/>
          <a:ln w="0">
            <a:solidFill>
              <a:srgbClr val="000000"/>
            </a:solidFill>
            <a:round/>
            <a:headEnd/>
            <a:tailEnd/>
          </a:ln>
          <a:extLst>
            <a:ext uri="{909E8E84-426E-40dd-AFC4-6F175D3DCCD1}">
              <a14:hiddenFill xmlns:a14="http://schemas.microsoft.com/office/drawing/2010/main" xmlns="">
                <a:noFill/>
              </a14:hiddenFill>
            </a:ext>
          </a:extLst>
        </p:spPr>
        <p:txBody>
          <a:bodyPr lIns="91429" tIns="45715" rIns="91429" bIns="45715"/>
          <a:lstStyle/>
          <a:p>
            <a:endParaRPr lang="en-US" sz="1800" dirty="0"/>
          </a:p>
        </p:txBody>
      </p:sp>
      <p:sp>
        <p:nvSpPr>
          <p:cNvPr id="27765" name="Rectangle 127"/>
          <p:cNvSpPr>
            <a:spLocks noChangeArrowheads="1"/>
          </p:cNvSpPr>
          <p:nvPr/>
        </p:nvSpPr>
        <p:spPr bwMode="auto">
          <a:xfrm>
            <a:off x="2644777" y="4011613"/>
            <a:ext cx="7204075" cy="11112"/>
          </a:xfrm>
          <a:prstGeom prst="rect">
            <a:avLst/>
          </a:prstGeom>
          <a:solidFill>
            <a:srgbClr val="000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91429" tIns="45715" rIns="91429" bIns="45715"/>
          <a:lstStyle/>
          <a:p>
            <a:endParaRPr lang="en-US" sz="1800" dirty="0"/>
          </a:p>
        </p:txBody>
      </p:sp>
      <p:sp>
        <p:nvSpPr>
          <p:cNvPr id="27766" name="Line 128"/>
          <p:cNvSpPr>
            <a:spLocks noChangeShapeType="1"/>
          </p:cNvSpPr>
          <p:nvPr/>
        </p:nvSpPr>
        <p:spPr bwMode="auto">
          <a:xfrm>
            <a:off x="1998665" y="4389440"/>
            <a:ext cx="7850187" cy="1587"/>
          </a:xfrm>
          <a:prstGeom prst="line">
            <a:avLst/>
          </a:prstGeom>
          <a:noFill/>
          <a:ln w="0">
            <a:solidFill>
              <a:srgbClr val="000000"/>
            </a:solidFill>
            <a:round/>
            <a:headEnd/>
            <a:tailEnd/>
          </a:ln>
          <a:extLst>
            <a:ext uri="{909E8E84-426E-40dd-AFC4-6F175D3DCCD1}">
              <a14:hiddenFill xmlns:a14="http://schemas.microsoft.com/office/drawing/2010/main" xmlns="">
                <a:noFill/>
              </a14:hiddenFill>
            </a:ext>
          </a:extLst>
        </p:spPr>
        <p:txBody>
          <a:bodyPr lIns="91429" tIns="45715" rIns="91429" bIns="45715"/>
          <a:lstStyle/>
          <a:p>
            <a:endParaRPr lang="en-US" sz="1800" dirty="0"/>
          </a:p>
        </p:txBody>
      </p:sp>
      <p:sp>
        <p:nvSpPr>
          <p:cNvPr id="27767" name="Rectangle 129"/>
          <p:cNvSpPr>
            <a:spLocks noChangeArrowheads="1"/>
          </p:cNvSpPr>
          <p:nvPr/>
        </p:nvSpPr>
        <p:spPr bwMode="auto">
          <a:xfrm>
            <a:off x="1998665" y="4389438"/>
            <a:ext cx="7850187" cy="11112"/>
          </a:xfrm>
          <a:prstGeom prst="rect">
            <a:avLst/>
          </a:prstGeom>
          <a:solidFill>
            <a:srgbClr val="000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91429" tIns="45715" rIns="91429" bIns="45715"/>
          <a:lstStyle/>
          <a:p>
            <a:endParaRPr lang="en-US" sz="1800" dirty="0"/>
          </a:p>
        </p:txBody>
      </p:sp>
      <p:sp>
        <p:nvSpPr>
          <p:cNvPr id="27768" name="Line 130"/>
          <p:cNvSpPr>
            <a:spLocks noChangeShapeType="1"/>
          </p:cNvSpPr>
          <p:nvPr/>
        </p:nvSpPr>
        <p:spPr bwMode="auto">
          <a:xfrm>
            <a:off x="1998665" y="4767265"/>
            <a:ext cx="7850187" cy="1587"/>
          </a:xfrm>
          <a:prstGeom prst="line">
            <a:avLst/>
          </a:prstGeom>
          <a:noFill/>
          <a:ln w="0">
            <a:solidFill>
              <a:srgbClr val="000000"/>
            </a:solidFill>
            <a:round/>
            <a:headEnd/>
            <a:tailEnd/>
          </a:ln>
          <a:extLst>
            <a:ext uri="{909E8E84-426E-40dd-AFC4-6F175D3DCCD1}">
              <a14:hiddenFill xmlns:a14="http://schemas.microsoft.com/office/drawing/2010/main" xmlns="">
                <a:noFill/>
              </a14:hiddenFill>
            </a:ext>
          </a:extLst>
        </p:spPr>
        <p:txBody>
          <a:bodyPr lIns="91429" tIns="45715" rIns="91429" bIns="45715"/>
          <a:lstStyle/>
          <a:p>
            <a:endParaRPr lang="en-US" sz="1800" dirty="0"/>
          </a:p>
        </p:txBody>
      </p:sp>
      <p:sp>
        <p:nvSpPr>
          <p:cNvPr id="27769" name="Rectangle 131"/>
          <p:cNvSpPr>
            <a:spLocks noChangeArrowheads="1"/>
          </p:cNvSpPr>
          <p:nvPr/>
        </p:nvSpPr>
        <p:spPr bwMode="auto">
          <a:xfrm>
            <a:off x="1998665" y="4767263"/>
            <a:ext cx="7850187" cy="11112"/>
          </a:xfrm>
          <a:prstGeom prst="rect">
            <a:avLst/>
          </a:prstGeom>
          <a:solidFill>
            <a:srgbClr val="000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91429" tIns="45715" rIns="91429" bIns="45715"/>
          <a:lstStyle/>
          <a:p>
            <a:endParaRPr lang="en-US" sz="1800" dirty="0"/>
          </a:p>
        </p:txBody>
      </p:sp>
      <p:sp>
        <p:nvSpPr>
          <p:cNvPr id="27770" name="Line 132"/>
          <p:cNvSpPr>
            <a:spLocks noChangeShapeType="1"/>
          </p:cNvSpPr>
          <p:nvPr/>
        </p:nvSpPr>
        <p:spPr bwMode="auto">
          <a:xfrm>
            <a:off x="3883027" y="5005390"/>
            <a:ext cx="5541963" cy="1587"/>
          </a:xfrm>
          <a:prstGeom prst="line">
            <a:avLst/>
          </a:prstGeom>
          <a:noFill/>
          <a:ln w="0">
            <a:solidFill>
              <a:srgbClr val="000000"/>
            </a:solidFill>
            <a:round/>
            <a:headEnd/>
            <a:tailEnd/>
          </a:ln>
          <a:extLst>
            <a:ext uri="{909E8E84-426E-40dd-AFC4-6F175D3DCCD1}">
              <a14:hiddenFill xmlns:a14="http://schemas.microsoft.com/office/drawing/2010/main" xmlns="">
                <a:noFill/>
              </a14:hiddenFill>
            </a:ext>
          </a:extLst>
        </p:spPr>
        <p:txBody>
          <a:bodyPr lIns="91429" tIns="45715" rIns="91429" bIns="45715"/>
          <a:lstStyle/>
          <a:p>
            <a:endParaRPr lang="en-US" sz="1800" dirty="0"/>
          </a:p>
        </p:txBody>
      </p:sp>
      <p:sp>
        <p:nvSpPr>
          <p:cNvPr id="27771" name="Rectangle 133"/>
          <p:cNvSpPr>
            <a:spLocks noChangeArrowheads="1"/>
          </p:cNvSpPr>
          <p:nvPr/>
        </p:nvSpPr>
        <p:spPr bwMode="auto">
          <a:xfrm>
            <a:off x="3883027" y="5005388"/>
            <a:ext cx="5541963" cy="12700"/>
          </a:xfrm>
          <a:prstGeom prst="rect">
            <a:avLst/>
          </a:prstGeom>
          <a:solidFill>
            <a:srgbClr val="000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91429" tIns="45715" rIns="91429" bIns="45715"/>
          <a:lstStyle/>
          <a:p>
            <a:endParaRPr lang="en-US" sz="1800" dirty="0"/>
          </a:p>
        </p:txBody>
      </p:sp>
      <p:grpSp>
        <p:nvGrpSpPr>
          <p:cNvPr id="27772" name="Group 134"/>
          <p:cNvGrpSpPr>
            <a:grpSpLocks/>
          </p:cNvGrpSpPr>
          <p:nvPr/>
        </p:nvGrpSpPr>
        <p:grpSpPr bwMode="auto">
          <a:xfrm>
            <a:off x="1985965" y="2019302"/>
            <a:ext cx="1265237" cy="1235075"/>
            <a:chOff x="154" y="1062"/>
            <a:chExt cx="863" cy="778"/>
          </a:xfrm>
        </p:grpSpPr>
        <p:sp>
          <p:nvSpPr>
            <p:cNvPr id="27783" name="Freeform 135"/>
            <p:cNvSpPr>
              <a:spLocks/>
            </p:cNvSpPr>
            <p:nvPr/>
          </p:nvSpPr>
          <p:spPr bwMode="auto">
            <a:xfrm>
              <a:off x="154" y="1062"/>
              <a:ext cx="863" cy="778"/>
            </a:xfrm>
            <a:custGeom>
              <a:avLst/>
              <a:gdLst>
                <a:gd name="T0" fmla="*/ 0 w 863"/>
                <a:gd name="T1" fmla="*/ 0 h 778"/>
                <a:gd name="T2" fmla="*/ 0 w 863"/>
                <a:gd name="T3" fmla="*/ 778 h 778"/>
                <a:gd name="T4" fmla="*/ 863 w 863"/>
                <a:gd name="T5" fmla="*/ 778 h 778"/>
                <a:gd name="T6" fmla="*/ 0 w 863"/>
                <a:gd name="T7" fmla="*/ 0 h 778"/>
                <a:gd name="T8" fmla="*/ 0 60000 65536"/>
                <a:gd name="T9" fmla="*/ 0 60000 65536"/>
                <a:gd name="T10" fmla="*/ 0 60000 65536"/>
                <a:gd name="T11" fmla="*/ 0 60000 65536"/>
                <a:gd name="T12" fmla="*/ 0 w 863"/>
                <a:gd name="T13" fmla="*/ 0 h 778"/>
                <a:gd name="T14" fmla="*/ 863 w 863"/>
                <a:gd name="T15" fmla="*/ 778 h 778"/>
              </a:gdLst>
              <a:ahLst/>
              <a:cxnLst>
                <a:cxn ang="T8">
                  <a:pos x="T0" y="T1"/>
                </a:cxn>
                <a:cxn ang="T9">
                  <a:pos x="T2" y="T3"/>
                </a:cxn>
                <a:cxn ang="T10">
                  <a:pos x="T4" y="T5"/>
                </a:cxn>
                <a:cxn ang="T11">
                  <a:pos x="T6" y="T7"/>
                </a:cxn>
              </a:cxnLst>
              <a:rect l="T12" t="T13" r="T14" b="T15"/>
              <a:pathLst>
                <a:path w="863" h="778">
                  <a:moveTo>
                    <a:pt x="0" y="0"/>
                  </a:moveTo>
                  <a:lnTo>
                    <a:pt x="0" y="778"/>
                  </a:lnTo>
                  <a:lnTo>
                    <a:pt x="863" y="778"/>
                  </a:lnTo>
                  <a:lnTo>
                    <a:pt x="0" y="0"/>
                  </a:lnTo>
                  <a:close/>
                </a:path>
              </a:pathLst>
            </a:custGeom>
            <a:solidFill>
              <a:srgbClr val="FFFF99"/>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en-US" sz="1800" dirty="0"/>
            </a:p>
          </p:txBody>
        </p:sp>
        <p:sp>
          <p:nvSpPr>
            <p:cNvPr id="27784" name="Freeform 136"/>
            <p:cNvSpPr>
              <a:spLocks/>
            </p:cNvSpPr>
            <p:nvPr/>
          </p:nvSpPr>
          <p:spPr bwMode="auto">
            <a:xfrm>
              <a:off x="154" y="1062"/>
              <a:ext cx="863" cy="778"/>
            </a:xfrm>
            <a:custGeom>
              <a:avLst/>
              <a:gdLst>
                <a:gd name="T0" fmla="*/ 0 w 863"/>
                <a:gd name="T1" fmla="*/ 0 h 778"/>
                <a:gd name="T2" fmla="*/ 0 w 863"/>
                <a:gd name="T3" fmla="*/ 778 h 778"/>
                <a:gd name="T4" fmla="*/ 863 w 863"/>
                <a:gd name="T5" fmla="*/ 778 h 778"/>
                <a:gd name="T6" fmla="*/ 0 w 863"/>
                <a:gd name="T7" fmla="*/ 0 h 778"/>
                <a:gd name="T8" fmla="*/ 0 60000 65536"/>
                <a:gd name="T9" fmla="*/ 0 60000 65536"/>
                <a:gd name="T10" fmla="*/ 0 60000 65536"/>
                <a:gd name="T11" fmla="*/ 0 60000 65536"/>
                <a:gd name="T12" fmla="*/ 0 w 863"/>
                <a:gd name="T13" fmla="*/ 0 h 778"/>
                <a:gd name="T14" fmla="*/ 863 w 863"/>
                <a:gd name="T15" fmla="*/ 778 h 778"/>
              </a:gdLst>
              <a:ahLst/>
              <a:cxnLst>
                <a:cxn ang="T8">
                  <a:pos x="T0" y="T1"/>
                </a:cxn>
                <a:cxn ang="T9">
                  <a:pos x="T2" y="T3"/>
                </a:cxn>
                <a:cxn ang="T10">
                  <a:pos x="T4" y="T5"/>
                </a:cxn>
                <a:cxn ang="T11">
                  <a:pos x="T6" y="T7"/>
                </a:cxn>
              </a:cxnLst>
              <a:rect l="T12" t="T13" r="T14" b="T15"/>
              <a:pathLst>
                <a:path w="863" h="778">
                  <a:moveTo>
                    <a:pt x="0" y="0"/>
                  </a:moveTo>
                  <a:lnTo>
                    <a:pt x="0" y="778"/>
                  </a:lnTo>
                  <a:lnTo>
                    <a:pt x="863" y="778"/>
                  </a:lnTo>
                  <a:lnTo>
                    <a:pt x="0" y="0"/>
                  </a:lnTo>
                  <a:close/>
                </a:path>
              </a:pathLst>
            </a:custGeom>
            <a:solidFill>
              <a:srgbClr val="FF9999"/>
            </a:solidFill>
            <a:ln w="9525" cap="rnd">
              <a:solidFill>
                <a:srgbClr val="000000"/>
              </a:solidFill>
              <a:prstDash val="solid"/>
              <a:round/>
              <a:headEnd/>
              <a:tailEnd/>
            </a:ln>
          </p:spPr>
          <p:txBody>
            <a:bodyPr/>
            <a:lstStyle/>
            <a:p>
              <a:endParaRPr lang="en-US" sz="1800" dirty="0"/>
            </a:p>
          </p:txBody>
        </p:sp>
      </p:grpSp>
      <p:sp>
        <p:nvSpPr>
          <p:cNvPr id="27773" name="Rectangle 137"/>
          <p:cNvSpPr>
            <a:spLocks noChangeArrowheads="1"/>
          </p:cNvSpPr>
          <p:nvPr/>
        </p:nvSpPr>
        <p:spPr bwMode="auto">
          <a:xfrm>
            <a:off x="2114550" y="2744788"/>
            <a:ext cx="590454" cy="18686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r>
              <a:rPr lang="en-US" sz="1200" b="1" i="1" dirty="0">
                <a:solidFill>
                  <a:srgbClr val="000000"/>
                </a:solidFill>
              </a:rPr>
              <a:t>Control </a:t>
            </a:r>
            <a:endParaRPr lang="en-US" sz="2400" dirty="0"/>
          </a:p>
        </p:txBody>
      </p:sp>
      <p:sp>
        <p:nvSpPr>
          <p:cNvPr id="27774" name="Rectangle 138"/>
          <p:cNvSpPr>
            <a:spLocks noChangeArrowheads="1"/>
          </p:cNvSpPr>
          <p:nvPr/>
        </p:nvSpPr>
        <p:spPr bwMode="auto">
          <a:xfrm>
            <a:off x="2114552" y="2935288"/>
            <a:ext cx="570281" cy="18686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r>
              <a:rPr lang="en-US" sz="1200" b="1" i="1" dirty="0">
                <a:solidFill>
                  <a:srgbClr val="000000"/>
                </a:solidFill>
              </a:rPr>
              <a:t>Factors</a:t>
            </a:r>
            <a:endParaRPr lang="en-US" sz="2400" dirty="0"/>
          </a:p>
        </p:txBody>
      </p:sp>
      <p:grpSp>
        <p:nvGrpSpPr>
          <p:cNvPr id="27775" name="Group 139"/>
          <p:cNvGrpSpPr>
            <a:grpSpLocks/>
          </p:cNvGrpSpPr>
          <p:nvPr/>
        </p:nvGrpSpPr>
        <p:grpSpPr bwMode="auto">
          <a:xfrm>
            <a:off x="1985965" y="2027238"/>
            <a:ext cx="1265237" cy="1236662"/>
            <a:chOff x="154" y="1067"/>
            <a:chExt cx="863" cy="779"/>
          </a:xfrm>
        </p:grpSpPr>
        <p:sp>
          <p:nvSpPr>
            <p:cNvPr id="135" name="Freeform 140"/>
            <p:cNvSpPr>
              <a:spLocks/>
            </p:cNvSpPr>
            <p:nvPr/>
          </p:nvSpPr>
          <p:spPr bwMode="auto">
            <a:xfrm>
              <a:off x="154" y="1067"/>
              <a:ext cx="863" cy="779"/>
            </a:xfrm>
            <a:custGeom>
              <a:avLst/>
              <a:gdLst>
                <a:gd name="T0" fmla="*/ 863 w 863"/>
                <a:gd name="T1" fmla="*/ 779 h 779"/>
                <a:gd name="T2" fmla="*/ 863 w 863"/>
                <a:gd name="T3" fmla="*/ 0 h 779"/>
                <a:gd name="T4" fmla="*/ 0 w 863"/>
                <a:gd name="T5" fmla="*/ 0 h 779"/>
                <a:gd name="T6" fmla="*/ 863 w 863"/>
                <a:gd name="T7" fmla="*/ 779 h 779"/>
                <a:gd name="T8" fmla="*/ 0 60000 65536"/>
                <a:gd name="T9" fmla="*/ 0 60000 65536"/>
                <a:gd name="T10" fmla="*/ 0 60000 65536"/>
                <a:gd name="T11" fmla="*/ 0 60000 65536"/>
                <a:gd name="T12" fmla="*/ 0 w 863"/>
                <a:gd name="T13" fmla="*/ 0 h 779"/>
                <a:gd name="T14" fmla="*/ 863 w 863"/>
                <a:gd name="T15" fmla="*/ 779 h 779"/>
              </a:gdLst>
              <a:ahLst/>
              <a:cxnLst>
                <a:cxn ang="T8">
                  <a:pos x="T0" y="T1"/>
                </a:cxn>
                <a:cxn ang="T9">
                  <a:pos x="T2" y="T3"/>
                </a:cxn>
                <a:cxn ang="T10">
                  <a:pos x="T4" y="T5"/>
                </a:cxn>
                <a:cxn ang="T11">
                  <a:pos x="T6" y="T7"/>
                </a:cxn>
              </a:cxnLst>
              <a:rect l="T12" t="T13" r="T14" b="T15"/>
              <a:pathLst>
                <a:path w="863" h="779">
                  <a:moveTo>
                    <a:pt x="863" y="779"/>
                  </a:moveTo>
                  <a:lnTo>
                    <a:pt x="863" y="0"/>
                  </a:lnTo>
                  <a:lnTo>
                    <a:pt x="0" y="0"/>
                  </a:lnTo>
                  <a:lnTo>
                    <a:pt x="863" y="779"/>
                  </a:lnTo>
                  <a:close/>
                </a:path>
              </a:pathLst>
            </a:custGeom>
            <a:solidFill>
              <a:schemeClr val="accent6">
                <a:lumMod val="20000"/>
                <a:lumOff val="80000"/>
              </a:schemeClr>
            </a:solidFill>
            <a:ln w="9525">
              <a:noFill/>
              <a:round/>
              <a:headEnd/>
              <a:tailEnd/>
            </a:ln>
          </p:spPr>
          <p:txBody>
            <a:bodyPr/>
            <a:lstStyle/>
            <a:p>
              <a:pPr>
                <a:defRPr/>
              </a:pPr>
              <a:endParaRPr lang="en-GB" sz="1800" dirty="0">
                <a:ea typeface="+mn-ea"/>
              </a:endParaRPr>
            </a:p>
          </p:txBody>
        </p:sp>
        <p:sp>
          <p:nvSpPr>
            <p:cNvPr id="27782" name="Freeform 141"/>
            <p:cNvSpPr>
              <a:spLocks/>
            </p:cNvSpPr>
            <p:nvPr/>
          </p:nvSpPr>
          <p:spPr bwMode="auto">
            <a:xfrm>
              <a:off x="154" y="1067"/>
              <a:ext cx="863" cy="779"/>
            </a:xfrm>
            <a:custGeom>
              <a:avLst/>
              <a:gdLst>
                <a:gd name="T0" fmla="*/ 863 w 863"/>
                <a:gd name="T1" fmla="*/ 779 h 779"/>
                <a:gd name="T2" fmla="*/ 863 w 863"/>
                <a:gd name="T3" fmla="*/ 0 h 779"/>
                <a:gd name="T4" fmla="*/ 0 w 863"/>
                <a:gd name="T5" fmla="*/ 0 h 779"/>
                <a:gd name="T6" fmla="*/ 863 w 863"/>
                <a:gd name="T7" fmla="*/ 779 h 779"/>
                <a:gd name="T8" fmla="*/ 0 60000 65536"/>
                <a:gd name="T9" fmla="*/ 0 60000 65536"/>
                <a:gd name="T10" fmla="*/ 0 60000 65536"/>
                <a:gd name="T11" fmla="*/ 0 60000 65536"/>
                <a:gd name="T12" fmla="*/ 0 w 863"/>
                <a:gd name="T13" fmla="*/ 0 h 779"/>
                <a:gd name="T14" fmla="*/ 863 w 863"/>
                <a:gd name="T15" fmla="*/ 779 h 779"/>
              </a:gdLst>
              <a:ahLst/>
              <a:cxnLst>
                <a:cxn ang="T8">
                  <a:pos x="T0" y="T1"/>
                </a:cxn>
                <a:cxn ang="T9">
                  <a:pos x="T2" y="T3"/>
                </a:cxn>
                <a:cxn ang="T10">
                  <a:pos x="T4" y="T5"/>
                </a:cxn>
                <a:cxn ang="T11">
                  <a:pos x="T6" y="T7"/>
                </a:cxn>
              </a:cxnLst>
              <a:rect l="T12" t="T13" r="T14" b="T15"/>
              <a:pathLst>
                <a:path w="863" h="779">
                  <a:moveTo>
                    <a:pt x="863" y="779"/>
                  </a:moveTo>
                  <a:lnTo>
                    <a:pt x="863" y="0"/>
                  </a:lnTo>
                  <a:lnTo>
                    <a:pt x="0" y="0"/>
                  </a:lnTo>
                  <a:lnTo>
                    <a:pt x="863" y="779"/>
                  </a:lnTo>
                  <a:close/>
                </a:path>
              </a:pathLst>
            </a:custGeom>
            <a:noFill/>
            <a:ln w="9525" cap="rnd">
              <a:solidFill>
                <a:srgbClr val="000000"/>
              </a:solidFill>
              <a:prstDash val="solid"/>
              <a:round/>
              <a:headEnd/>
              <a:tailEnd/>
            </a:ln>
            <a:extLst>
              <a:ext uri="{909E8E84-426E-40dd-AFC4-6F175D3DCCD1}">
                <a14:hiddenFill xmlns:a14="http://schemas.microsoft.com/office/drawing/2010/main" xmlns="">
                  <a:solidFill>
                    <a:srgbClr val="FFFFFF"/>
                  </a:solidFill>
                </a14:hiddenFill>
              </a:ext>
            </a:extLst>
          </p:spPr>
          <p:txBody>
            <a:bodyPr/>
            <a:lstStyle/>
            <a:p>
              <a:endParaRPr lang="en-US" sz="1800" dirty="0"/>
            </a:p>
          </p:txBody>
        </p:sp>
      </p:grpSp>
      <p:sp>
        <p:nvSpPr>
          <p:cNvPr id="27776" name="Rectangle 142"/>
          <p:cNvSpPr>
            <a:spLocks noChangeArrowheads="1"/>
          </p:cNvSpPr>
          <p:nvPr/>
        </p:nvSpPr>
        <p:spPr bwMode="auto">
          <a:xfrm>
            <a:off x="2532063" y="2141538"/>
            <a:ext cx="460966" cy="18686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r>
              <a:rPr lang="en-US" sz="1200" b="1" i="1" dirty="0">
                <a:solidFill>
                  <a:srgbClr val="000000"/>
                </a:solidFill>
              </a:rPr>
              <a:t>Noise </a:t>
            </a:r>
            <a:endParaRPr lang="en-US" sz="2400" dirty="0"/>
          </a:p>
        </p:txBody>
      </p:sp>
      <p:sp>
        <p:nvSpPr>
          <p:cNvPr id="27777" name="Rectangle 143"/>
          <p:cNvSpPr>
            <a:spLocks noChangeArrowheads="1"/>
          </p:cNvSpPr>
          <p:nvPr/>
        </p:nvSpPr>
        <p:spPr bwMode="auto">
          <a:xfrm>
            <a:off x="2532065" y="2332038"/>
            <a:ext cx="570281" cy="18686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r>
              <a:rPr lang="en-US" sz="1200" b="1" i="1" dirty="0">
                <a:solidFill>
                  <a:srgbClr val="000000"/>
                </a:solidFill>
              </a:rPr>
              <a:t>Factors</a:t>
            </a:r>
            <a:endParaRPr lang="en-US" sz="2400" dirty="0"/>
          </a:p>
        </p:txBody>
      </p:sp>
      <p:sp>
        <p:nvSpPr>
          <p:cNvPr id="139" name="Rounded Rectangular Callout 138"/>
          <p:cNvSpPr>
            <a:spLocks noChangeArrowheads="1"/>
          </p:cNvSpPr>
          <p:nvPr/>
        </p:nvSpPr>
        <p:spPr bwMode="auto">
          <a:xfrm>
            <a:off x="8567738" y="751683"/>
            <a:ext cx="2100262" cy="1520825"/>
          </a:xfrm>
          <a:prstGeom prst="wedgeRoundRectCallout">
            <a:avLst>
              <a:gd name="adj1" fmla="val 3287"/>
              <a:gd name="adj2" fmla="val 125495"/>
              <a:gd name="adj3" fmla="val 16667"/>
            </a:avLst>
          </a:prstGeom>
          <a:ln>
            <a:headEnd/>
            <a:tailEnd/>
          </a:ln>
        </p:spPr>
        <p:style>
          <a:lnRef idx="0">
            <a:schemeClr val="accent2"/>
          </a:lnRef>
          <a:fillRef idx="3">
            <a:schemeClr val="accent2"/>
          </a:fillRef>
          <a:effectRef idx="3">
            <a:schemeClr val="accent2"/>
          </a:effectRef>
          <a:fontRef idx="minor">
            <a:schemeClr val="lt1"/>
          </a:fontRef>
        </p:style>
        <p:txBody>
          <a:bodyPr lIns="91429" tIns="45715" rIns="91429" bIns="45715" anchor="ctr"/>
          <a:lstStyle/>
          <a:p>
            <a:pPr algn="ctr">
              <a:defRPr/>
            </a:pPr>
            <a:r>
              <a:rPr lang="en-GB" sz="1800" dirty="0">
                <a:solidFill>
                  <a:schemeClr val="bg2"/>
                </a:solidFill>
                <a:latin typeface="+mn-lt"/>
                <a:ea typeface="+mn-ea"/>
              </a:rPr>
              <a:t>Highlights those control factors most susceptible to sources of variation</a:t>
            </a:r>
          </a:p>
        </p:txBody>
      </p:sp>
      <p:sp>
        <p:nvSpPr>
          <p:cNvPr id="140" name="Rounded Rectangular Callout 139"/>
          <p:cNvSpPr>
            <a:spLocks noChangeArrowheads="1"/>
          </p:cNvSpPr>
          <p:nvPr/>
        </p:nvSpPr>
        <p:spPr bwMode="auto">
          <a:xfrm>
            <a:off x="4414037" y="5757376"/>
            <a:ext cx="3338264" cy="815975"/>
          </a:xfrm>
          <a:prstGeom prst="wedgeRoundRectCallout">
            <a:avLst>
              <a:gd name="adj1" fmla="val -37966"/>
              <a:gd name="adj2" fmla="val -152141"/>
              <a:gd name="adj3" fmla="val 16667"/>
            </a:avLst>
          </a:prstGeom>
          <a:ln>
            <a:headEnd/>
            <a:tailEnd/>
          </a:ln>
        </p:spPr>
        <p:style>
          <a:lnRef idx="0">
            <a:schemeClr val="accent2"/>
          </a:lnRef>
          <a:fillRef idx="3">
            <a:schemeClr val="accent2"/>
          </a:fillRef>
          <a:effectRef idx="3">
            <a:schemeClr val="accent2"/>
          </a:effectRef>
          <a:fontRef idx="minor">
            <a:schemeClr val="lt1"/>
          </a:fontRef>
        </p:style>
        <p:txBody>
          <a:bodyPr lIns="91429" tIns="45715" rIns="91429" bIns="45715" anchor="ctr"/>
          <a:lstStyle/>
          <a:p>
            <a:pPr algn="ctr">
              <a:defRPr/>
            </a:pPr>
            <a:r>
              <a:rPr lang="en-GB" sz="1600" dirty="0">
                <a:solidFill>
                  <a:schemeClr val="bg2"/>
                </a:solidFill>
                <a:latin typeface="+mn-lt"/>
                <a:ea typeface="+mn-ea"/>
              </a:rPr>
              <a:t>Identifies sources of variation with most influence over the performance of the design</a:t>
            </a:r>
          </a:p>
        </p:txBody>
      </p:sp>
      <p:sp>
        <p:nvSpPr>
          <p:cNvPr id="141" name="Rounded Rectangular Callout 140"/>
          <p:cNvSpPr>
            <a:spLocks noChangeArrowheads="1"/>
          </p:cNvSpPr>
          <p:nvPr/>
        </p:nvSpPr>
        <p:spPr bwMode="auto">
          <a:xfrm>
            <a:off x="596499" y="5189538"/>
            <a:ext cx="3602010" cy="1383812"/>
          </a:xfrm>
          <a:prstGeom prst="wedgeRoundRectCallout">
            <a:avLst>
              <a:gd name="adj1" fmla="val 32139"/>
              <a:gd name="adj2" fmla="val -87529"/>
              <a:gd name="adj3" fmla="val 16667"/>
            </a:avLst>
          </a:prstGeom>
          <a:ln>
            <a:headEnd/>
            <a:tailEnd/>
          </a:ln>
        </p:spPr>
        <p:style>
          <a:lnRef idx="1">
            <a:schemeClr val="accent5"/>
          </a:lnRef>
          <a:fillRef idx="2">
            <a:schemeClr val="accent5"/>
          </a:fillRef>
          <a:effectRef idx="1">
            <a:schemeClr val="accent5"/>
          </a:effectRef>
          <a:fontRef idx="minor">
            <a:schemeClr val="dk1"/>
          </a:fontRef>
        </p:style>
        <p:txBody>
          <a:bodyPr lIns="91429" tIns="45715" rIns="91429" bIns="45715" anchor="ctr"/>
          <a:lstStyle/>
          <a:p>
            <a:pPr algn="ctr">
              <a:defRPr/>
            </a:pPr>
            <a:r>
              <a:rPr lang="en-GB" sz="1600" dirty="0">
                <a:solidFill>
                  <a:schemeClr val="dk1"/>
                </a:solidFill>
                <a:latin typeface="+mn-lt"/>
                <a:ea typeface="+mn-ea"/>
              </a:rPr>
              <a:t>Allows prioritisation of influential control parameters. If this is team judgement only – may wish to perform trials to quantify influence </a:t>
            </a:r>
          </a:p>
        </p:txBody>
      </p:sp>
      <p:sp>
        <p:nvSpPr>
          <p:cNvPr id="2" name="Rounded Rectangular Callout 1"/>
          <p:cNvSpPr/>
          <p:nvPr/>
        </p:nvSpPr>
        <p:spPr>
          <a:xfrm>
            <a:off x="3233732" y="909639"/>
            <a:ext cx="2735567" cy="751057"/>
          </a:xfrm>
          <a:prstGeom prst="wedgeRoundRectCallout">
            <a:avLst>
              <a:gd name="adj1" fmla="val 8233"/>
              <a:gd name="adj2" fmla="val 295993"/>
              <a:gd name="adj3" fmla="val 16667"/>
            </a:avLst>
          </a:prstGeom>
        </p:spPr>
        <p:style>
          <a:lnRef idx="1">
            <a:schemeClr val="accent3"/>
          </a:lnRef>
          <a:fillRef idx="2">
            <a:schemeClr val="accent3"/>
          </a:fillRef>
          <a:effectRef idx="1">
            <a:schemeClr val="accent3"/>
          </a:effectRef>
          <a:fontRef idx="minor">
            <a:schemeClr val="dk1"/>
          </a:fontRef>
        </p:style>
        <p:txBody>
          <a:bodyPr lIns="91429" tIns="45715" rIns="91429" bIns="45715" rtlCol="0" anchor="ctr"/>
          <a:lstStyle/>
          <a:p>
            <a:pPr algn="ctr"/>
            <a:r>
              <a:rPr lang="en-GB" sz="1400" dirty="0">
                <a:latin typeface="Arial" charset="0"/>
              </a:rPr>
              <a:t>The expected manufacturing variation will have a strong effect on the Rotor Thickness  </a:t>
            </a:r>
            <a:endParaRPr lang="en-US" sz="1400" dirty="0"/>
          </a:p>
        </p:txBody>
      </p:sp>
      <p:sp>
        <p:nvSpPr>
          <p:cNvPr id="3" name="Rounded Rectangular Callout 2"/>
          <p:cNvSpPr/>
          <p:nvPr/>
        </p:nvSpPr>
        <p:spPr>
          <a:xfrm>
            <a:off x="8035794" y="5129214"/>
            <a:ext cx="2383729" cy="1079499"/>
          </a:xfrm>
          <a:prstGeom prst="wedgeRoundRectCallout">
            <a:avLst>
              <a:gd name="adj1" fmla="val -26564"/>
              <a:gd name="adj2" fmla="val -110648"/>
              <a:gd name="adj3" fmla="val 16667"/>
            </a:avLst>
          </a:prstGeom>
          <a:ln/>
        </p:spPr>
        <p:style>
          <a:lnRef idx="0">
            <a:schemeClr val="accent4"/>
          </a:lnRef>
          <a:fillRef idx="3">
            <a:schemeClr val="accent4"/>
          </a:fillRef>
          <a:effectRef idx="3">
            <a:schemeClr val="accent4"/>
          </a:effectRef>
          <a:fontRef idx="minor">
            <a:schemeClr val="lt1"/>
          </a:fontRef>
        </p:style>
        <p:txBody>
          <a:bodyPr lIns="91429" tIns="45715" rIns="91429" bIns="45715" rtlCol="0" anchor="ctr"/>
          <a:lstStyle/>
          <a:p>
            <a:pPr algn="ctr"/>
            <a:r>
              <a:rPr lang="en-US" sz="1600" dirty="0"/>
              <a:t>Noise Factors that have no impact on the Control Factors are likely to be DIRECT</a:t>
            </a:r>
          </a:p>
        </p:txBody>
      </p:sp>
    </p:spTree>
    <p:extLst>
      <p:ext uri="{BB962C8B-B14F-4D97-AF65-F5344CB8AC3E}">
        <p14:creationId xmlns:p14="http://schemas.microsoft.com/office/powerpoint/2010/main" val="915524319"/>
      </p:ext>
    </p:extLst>
  </p:cSld>
  <p:clrMapOvr>
    <a:masterClrMapping/>
  </p:clrMapOvr>
  <p:transition>
    <p:wipe dir="r"/>
  </p:transition>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7762" name="Rectangle 2"/>
          <p:cNvSpPr>
            <a:spLocks noGrp="1" noChangeArrowheads="1"/>
          </p:cNvSpPr>
          <p:nvPr>
            <p:ph type="title"/>
          </p:nvPr>
        </p:nvSpPr>
        <p:spPr/>
        <p:txBody>
          <a:bodyPr/>
          <a:lstStyle/>
          <a:p>
            <a:pPr defTabSz="761909" eaLnBrk="1" hangingPunct="1"/>
            <a:r>
              <a:rPr lang="en-GB" sz="3200" dirty="0">
                <a:latin typeface="Arial" charset="0"/>
              </a:rPr>
              <a:t>Exercise: What-Why</a:t>
            </a:r>
          </a:p>
        </p:txBody>
      </p:sp>
      <p:sp>
        <p:nvSpPr>
          <p:cNvPr id="117763" name="Rectangle 3"/>
          <p:cNvSpPr>
            <a:spLocks noGrp="1" noChangeArrowheads="1"/>
          </p:cNvSpPr>
          <p:nvPr>
            <p:ph type="body" sz="quarter" idx="16"/>
          </p:nvPr>
        </p:nvSpPr>
        <p:spPr>
          <a:xfrm>
            <a:off x="6521420" y="1811593"/>
            <a:ext cx="5193000" cy="4359060"/>
          </a:xfrm>
        </p:spPr>
        <p:txBody>
          <a:bodyPr/>
          <a:lstStyle/>
          <a:p>
            <a:pPr defTabSz="761909" eaLnBrk="1" hangingPunct="1">
              <a:buNone/>
            </a:pPr>
            <a:r>
              <a:rPr lang="en-GB" sz="2000" b="1" dirty="0">
                <a:latin typeface="Arial" charset="0"/>
              </a:rPr>
              <a:t>As a class</a:t>
            </a:r>
          </a:p>
          <a:p>
            <a:pPr defTabSz="761909" eaLnBrk="1" hangingPunct="1"/>
            <a:endParaRPr lang="en-GB" sz="1600" dirty="0">
              <a:latin typeface="Arial" charset="0"/>
            </a:endParaRPr>
          </a:p>
          <a:p>
            <a:pPr defTabSz="761909" eaLnBrk="1" hangingPunct="1"/>
            <a:r>
              <a:rPr lang="en-GB" sz="2000" dirty="0">
                <a:latin typeface="Arial" charset="0"/>
              </a:rPr>
              <a:t>Construct a What-Why Table to determine the critical Munition Design Parameters and Noise Factors</a:t>
            </a:r>
          </a:p>
          <a:p>
            <a:pPr marL="0" indent="0" defTabSz="761909" eaLnBrk="1" hangingPunct="1">
              <a:buNone/>
            </a:pPr>
            <a:endParaRPr lang="en-GB" sz="2000" dirty="0">
              <a:latin typeface="Arial" charset="0"/>
            </a:endParaRPr>
          </a:p>
          <a:p>
            <a:pPr marL="0" indent="0" defTabSz="761909" eaLnBrk="1" hangingPunct="1">
              <a:buNone/>
            </a:pPr>
            <a:r>
              <a:rPr lang="en-GB" sz="2000" dirty="0">
                <a:latin typeface="Arial" charset="0"/>
              </a:rPr>
              <a:t>Time: 20 Minutes</a:t>
            </a:r>
          </a:p>
          <a:p>
            <a:pPr lvl="1" defTabSz="761909" eaLnBrk="1" hangingPunct="1"/>
            <a:endParaRPr lang="en-GB" dirty="0">
              <a:latin typeface="Arial" charset="0"/>
            </a:endParaRPr>
          </a:p>
          <a:p>
            <a:pPr defTabSz="761909" eaLnBrk="1" hangingPunct="1"/>
            <a:endParaRPr lang="en-GB" sz="1600" dirty="0">
              <a:latin typeface="Arial" charset="0"/>
            </a:endParaRPr>
          </a:p>
          <a:p>
            <a:pPr defTabSz="761909" eaLnBrk="1" hangingPunct="1"/>
            <a:endParaRPr lang="en-GB" sz="1600" dirty="0">
              <a:latin typeface="Arial" charset="0"/>
            </a:endParaRPr>
          </a:p>
        </p:txBody>
      </p:sp>
      <p:pic>
        <p:nvPicPr>
          <p:cNvPr id="33" name="Picture 32">
            <a:extLst>
              <a:ext uri="{FF2B5EF4-FFF2-40B4-BE49-F238E27FC236}">
                <a16:creationId xmlns:a16="http://schemas.microsoft.com/office/drawing/2014/main" id="{3B5D7652-4B79-B244-BCB4-7F563E3E960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785066" y="2146499"/>
            <a:ext cx="3678426" cy="2765948"/>
          </a:xfrm>
          <a:prstGeom prst="rect">
            <a:avLst/>
          </a:prstGeom>
        </p:spPr>
      </p:pic>
    </p:spTree>
    <p:extLst>
      <p:ext uri="{BB962C8B-B14F-4D97-AF65-F5344CB8AC3E}">
        <p14:creationId xmlns:p14="http://schemas.microsoft.com/office/powerpoint/2010/main" val="3171214519"/>
      </p:ext>
    </p:extLst>
  </p:cSld>
  <p:clrMapOvr>
    <a:masterClrMapping/>
  </p:clrMapOvr>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43CB3343-C3FD-BA4F-8EC2-5335531CA104}"/>
              </a:ext>
            </a:extLst>
          </p:cNvPr>
          <p:cNvPicPr>
            <a:picLocks noChangeAspect="1"/>
          </p:cNvPicPr>
          <p:nvPr/>
        </p:nvPicPr>
        <p:blipFill rotWithShape="1">
          <a:blip r:embed="rId3"/>
          <a:srcRect l="65426"/>
          <a:stretch/>
        </p:blipFill>
        <p:spPr>
          <a:xfrm>
            <a:off x="5613515" y="2206488"/>
            <a:ext cx="1921773" cy="2128977"/>
          </a:xfrm>
          <a:prstGeom prst="rect">
            <a:avLst/>
          </a:prstGeom>
        </p:spPr>
      </p:pic>
      <p:sp>
        <p:nvSpPr>
          <p:cNvPr id="52226" name="Content Placeholder 3"/>
          <p:cNvSpPr>
            <a:spLocks noGrp="1"/>
          </p:cNvSpPr>
          <p:nvPr>
            <p:ph type="body" sz="quarter" idx="13"/>
          </p:nvPr>
        </p:nvSpPr>
        <p:spPr>
          <a:xfrm>
            <a:off x="590700" y="1327964"/>
            <a:ext cx="11010600" cy="246221"/>
          </a:xfrm>
        </p:spPr>
        <p:txBody>
          <a:bodyPr/>
          <a:lstStyle/>
          <a:p>
            <a:r>
              <a:rPr lang="en-GB" altLang="en-US" sz="2000" dirty="0"/>
              <a:t>The noise factors </a:t>
            </a:r>
            <a:r>
              <a:rPr lang="ja-JP" altLang="en-GB" sz="2000" dirty="0"/>
              <a:t>‘</a:t>
            </a:r>
            <a:r>
              <a:rPr lang="en-GB" altLang="ja-JP" sz="2000" dirty="0"/>
              <a:t>vehicle load’, </a:t>
            </a:r>
            <a:r>
              <a:rPr lang="ja-JP" altLang="en-GB" sz="2000" dirty="0"/>
              <a:t>‘</a:t>
            </a:r>
            <a:r>
              <a:rPr lang="en-GB" altLang="ja-JP" sz="2000" dirty="0"/>
              <a:t>vehicle speed</a:t>
            </a:r>
            <a:r>
              <a:rPr lang="ja-JP" altLang="en-GB" sz="2000" dirty="0"/>
              <a:t>’</a:t>
            </a:r>
            <a:r>
              <a:rPr lang="en-GB" altLang="ja-JP" sz="2000" dirty="0"/>
              <a:t> and </a:t>
            </a:r>
            <a:r>
              <a:rPr lang="ja-JP" altLang="en-GB" sz="2000" dirty="0"/>
              <a:t>‘</a:t>
            </a:r>
            <a:r>
              <a:rPr lang="en-GB" altLang="ja-JP" sz="2000" dirty="0"/>
              <a:t>road conditions</a:t>
            </a:r>
            <a:r>
              <a:rPr lang="ja-JP" altLang="en-GB" sz="2000" dirty="0"/>
              <a:t>’</a:t>
            </a:r>
            <a:r>
              <a:rPr lang="en-GB" altLang="ja-JP" sz="2000" dirty="0"/>
              <a:t> do not affect the Design Parameters but do influence its ability to meet stopping distance specifications consistently</a:t>
            </a:r>
          </a:p>
          <a:p>
            <a:endParaRPr lang="en-GB" altLang="ja-JP" sz="2000" dirty="0"/>
          </a:p>
          <a:p>
            <a:endParaRPr lang="en-GB" altLang="ja-JP" sz="2000" dirty="0"/>
          </a:p>
          <a:p>
            <a:endParaRPr lang="en-GB" altLang="ja-JP" sz="2000" dirty="0"/>
          </a:p>
          <a:p>
            <a:endParaRPr lang="en-GB" altLang="ja-JP" sz="1800" dirty="0"/>
          </a:p>
          <a:p>
            <a:endParaRPr lang="en-GB" altLang="ja-JP" sz="1800" dirty="0"/>
          </a:p>
          <a:p>
            <a:endParaRPr lang="en-GB" altLang="ja-JP" sz="1800" dirty="0"/>
          </a:p>
          <a:p>
            <a:endParaRPr lang="en-GB" altLang="ja-JP" sz="1800" dirty="0"/>
          </a:p>
          <a:p>
            <a:endParaRPr lang="en-GB" altLang="ja-JP" sz="1800" dirty="0"/>
          </a:p>
          <a:p>
            <a:pPr marL="0" indent="0">
              <a:buNone/>
            </a:pPr>
            <a:endParaRPr lang="en-GB" altLang="en-US" sz="1800" dirty="0"/>
          </a:p>
          <a:p>
            <a:r>
              <a:rPr lang="en-GB" altLang="en-US" sz="2000" dirty="0"/>
              <a:t>If we were creating a nominal design we could consider these direct Noise Factors in our engineering analysis. For example, to find the right pad area to deal with the expected values of the direct noise factors, and then do a robustness assessment to appreciate what happens to stopping distance when these factors vary.</a:t>
            </a:r>
          </a:p>
          <a:p>
            <a:r>
              <a:rPr lang="en-GB" altLang="en-US" sz="2000" dirty="0"/>
              <a:t>To do the latter we use a table to qualitatively assess the importance of variation in the noise factors in affecting variation in the output(s)</a:t>
            </a:r>
            <a:endParaRPr lang="en-US" altLang="en-US" sz="2000" dirty="0"/>
          </a:p>
        </p:txBody>
      </p:sp>
      <p:sp>
        <p:nvSpPr>
          <p:cNvPr id="52225" name="Rectangle 3"/>
          <p:cNvSpPr>
            <a:spLocks noGrp="1" noChangeArrowheads="1"/>
          </p:cNvSpPr>
          <p:nvPr>
            <p:ph type="title"/>
          </p:nvPr>
        </p:nvSpPr>
        <p:spPr>
          <a:xfrm>
            <a:off x="486273" y="271700"/>
            <a:ext cx="11010600" cy="664797"/>
          </a:xfrm>
        </p:spPr>
        <p:txBody>
          <a:bodyPr/>
          <a:lstStyle/>
          <a:p>
            <a:r>
              <a:rPr lang="en-GB" altLang="en-US" sz="3200" dirty="0"/>
              <a:t>Dealing with Direct Noise Factors</a:t>
            </a:r>
          </a:p>
        </p:txBody>
      </p:sp>
      <p:sp>
        <p:nvSpPr>
          <p:cNvPr id="52228" name="TextBox 1"/>
          <p:cNvSpPr txBox="1">
            <a:spLocks noChangeArrowheads="1"/>
          </p:cNvSpPr>
          <p:nvPr/>
        </p:nvSpPr>
        <p:spPr bwMode="auto">
          <a:xfrm>
            <a:off x="1867341" y="2521798"/>
            <a:ext cx="3144837" cy="14773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285750" indent="-285750">
              <a:spcBef>
                <a:spcPct val="20000"/>
              </a:spcBef>
              <a:buChar char="•"/>
              <a:defRPr sz="2400">
                <a:solidFill>
                  <a:schemeClr val="tx1"/>
                </a:solidFill>
                <a:latin typeface="Arial" charset="0"/>
                <a:ea typeface="ＭＳ Ｐゴシック" charset="-128"/>
              </a:defRPr>
            </a:lvl1pPr>
            <a:lvl2pPr marL="742950" indent="-285750">
              <a:spcBef>
                <a:spcPct val="20000"/>
              </a:spcBef>
              <a:buChar char="–"/>
              <a:defRPr sz="2000">
                <a:solidFill>
                  <a:schemeClr val="tx1"/>
                </a:solidFill>
                <a:latin typeface="Arial" charset="0"/>
                <a:ea typeface="ＭＳ Ｐゴシック" charset="-128"/>
              </a:defRPr>
            </a:lvl2pPr>
            <a:lvl3pPr marL="1143000" indent="-228600">
              <a:spcBef>
                <a:spcPct val="20000"/>
              </a:spcBef>
              <a:buChar char="•"/>
              <a:defRPr>
                <a:solidFill>
                  <a:schemeClr val="tx1"/>
                </a:solidFill>
                <a:latin typeface="Arial" charset="0"/>
                <a:ea typeface="ＭＳ Ｐゴシック" charset="-128"/>
              </a:defRPr>
            </a:lvl3pPr>
            <a:lvl4pPr marL="1600200" indent="-228600">
              <a:spcBef>
                <a:spcPct val="20000"/>
              </a:spcBef>
              <a:buChar char="–"/>
              <a:defRPr sz="1600">
                <a:solidFill>
                  <a:schemeClr val="tx1"/>
                </a:solidFill>
                <a:latin typeface="Arial" charset="0"/>
                <a:ea typeface="ＭＳ Ｐゴシック" charset="-128"/>
              </a:defRPr>
            </a:lvl4pPr>
            <a:lvl5pPr marL="2057400" indent="-228600">
              <a:spcBef>
                <a:spcPct val="20000"/>
              </a:spcBef>
              <a:buChar char="»"/>
              <a:defRPr sz="1400">
                <a:solidFill>
                  <a:schemeClr val="tx1"/>
                </a:solidFill>
                <a:latin typeface="Arial" charset="0"/>
                <a:ea typeface="ＭＳ Ｐゴシック" charset="-128"/>
              </a:defRPr>
            </a:lvl5pPr>
            <a:lvl6pPr marL="2514600" indent="-228600" eaLnBrk="0" fontAlgn="base" hangingPunct="0">
              <a:spcBef>
                <a:spcPct val="20000"/>
              </a:spcBef>
              <a:spcAft>
                <a:spcPct val="0"/>
              </a:spcAft>
              <a:buChar char="»"/>
              <a:defRPr sz="1400">
                <a:solidFill>
                  <a:schemeClr val="tx1"/>
                </a:solidFill>
                <a:latin typeface="Arial" charset="0"/>
                <a:ea typeface="ＭＳ Ｐゴシック" charset="-128"/>
              </a:defRPr>
            </a:lvl6pPr>
            <a:lvl7pPr marL="2971800" indent="-228600" eaLnBrk="0" fontAlgn="base" hangingPunct="0">
              <a:spcBef>
                <a:spcPct val="20000"/>
              </a:spcBef>
              <a:spcAft>
                <a:spcPct val="0"/>
              </a:spcAft>
              <a:buChar char="»"/>
              <a:defRPr sz="1400">
                <a:solidFill>
                  <a:schemeClr val="tx1"/>
                </a:solidFill>
                <a:latin typeface="Arial" charset="0"/>
                <a:ea typeface="ＭＳ Ｐゴシック" charset="-128"/>
              </a:defRPr>
            </a:lvl7pPr>
            <a:lvl8pPr marL="3429000" indent="-228600" eaLnBrk="0" fontAlgn="base" hangingPunct="0">
              <a:spcBef>
                <a:spcPct val="20000"/>
              </a:spcBef>
              <a:spcAft>
                <a:spcPct val="0"/>
              </a:spcAft>
              <a:buChar char="»"/>
              <a:defRPr sz="1400">
                <a:solidFill>
                  <a:schemeClr val="tx1"/>
                </a:solidFill>
                <a:latin typeface="Arial" charset="0"/>
                <a:ea typeface="ＭＳ Ｐゴシック" charset="-128"/>
              </a:defRPr>
            </a:lvl8pPr>
            <a:lvl9pPr marL="3886200" indent="-228600" eaLnBrk="0" fontAlgn="base" hangingPunct="0">
              <a:spcBef>
                <a:spcPct val="20000"/>
              </a:spcBef>
              <a:spcAft>
                <a:spcPct val="0"/>
              </a:spcAft>
              <a:buChar char="»"/>
              <a:defRPr sz="1400">
                <a:solidFill>
                  <a:schemeClr val="tx1"/>
                </a:solidFill>
                <a:latin typeface="Arial" charset="0"/>
                <a:ea typeface="ＭＳ Ｐゴシック" charset="-128"/>
              </a:defRPr>
            </a:lvl9pPr>
          </a:lstStyle>
          <a:p>
            <a:pPr eaLnBrk="1" hangingPunct="1">
              <a:spcBef>
                <a:spcPct val="0"/>
              </a:spcBef>
              <a:buClr>
                <a:srgbClr val="FC4C02"/>
              </a:buClr>
            </a:pPr>
            <a:r>
              <a:rPr lang="en-GB" altLang="ja-JP" sz="1800" dirty="0">
                <a:latin typeface="+mn-ea"/>
                <a:ea typeface="+mn-ea"/>
              </a:rPr>
              <a:t>We identify these from the What-Why Table as the Noise Factors that have empty cells</a:t>
            </a:r>
          </a:p>
          <a:p>
            <a:pPr eaLnBrk="1" hangingPunct="1">
              <a:spcBef>
                <a:spcPct val="0"/>
              </a:spcBef>
            </a:pPr>
            <a:endParaRPr lang="en-US" altLang="en-US" sz="1800" dirty="0">
              <a:latin typeface="+mj-ea"/>
              <a:ea typeface="+mj-ea"/>
            </a:endParaRPr>
          </a:p>
        </p:txBody>
      </p:sp>
      <p:sp>
        <p:nvSpPr>
          <p:cNvPr id="6" name="Rounded Rectangular Callout 5"/>
          <p:cNvSpPr/>
          <p:nvPr/>
        </p:nvSpPr>
        <p:spPr>
          <a:xfrm>
            <a:off x="7920267" y="2630449"/>
            <a:ext cx="1957136" cy="1155032"/>
          </a:xfrm>
          <a:prstGeom prst="wedgeRoundRectCallout">
            <a:avLst>
              <a:gd name="adj1" fmla="val -124112"/>
              <a:gd name="adj2" fmla="val 27778"/>
              <a:gd name="adj3" fmla="val 16667"/>
            </a:avLst>
          </a:prstGeom>
        </p:spPr>
        <p:style>
          <a:lnRef idx="0">
            <a:schemeClr val="accent2"/>
          </a:lnRef>
          <a:fillRef idx="3">
            <a:schemeClr val="accent2"/>
          </a:fillRef>
          <a:effectRef idx="3">
            <a:schemeClr val="accent2"/>
          </a:effectRef>
          <a:fontRef idx="minor">
            <a:schemeClr val="lt1"/>
          </a:fontRef>
        </p:style>
        <p:txBody>
          <a:bodyPr anchor="ctr"/>
          <a:lstStyle/>
          <a:p>
            <a:pPr algn="ctr" eaLnBrk="1" hangingPunct="1">
              <a:defRPr/>
            </a:pPr>
            <a:r>
              <a:rPr lang="en-US" sz="1800" dirty="0"/>
              <a:t>Empty cells – potential Direct Noise Factor</a:t>
            </a:r>
          </a:p>
        </p:txBody>
      </p:sp>
    </p:spTree>
    <p:extLst>
      <p:ext uri="{BB962C8B-B14F-4D97-AF65-F5344CB8AC3E}">
        <p14:creationId xmlns:p14="http://schemas.microsoft.com/office/powerpoint/2010/main" val="3757549164"/>
      </p:ext>
    </p:extLst>
  </p:cSld>
  <p:clrMapOvr>
    <a:masterClrMapping/>
  </p:clrMapOvr>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3" name="Title 4"/>
          <p:cNvSpPr>
            <a:spLocks noGrp="1"/>
          </p:cNvSpPr>
          <p:nvPr>
            <p:ph type="title"/>
          </p:nvPr>
        </p:nvSpPr>
        <p:spPr>
          <a:xfrm>
            <a:off x="155680" y="323484"/>
            <a:ext cx="6489700" cy="419632"/>
          </a:xfrm>
        </p:spPr>
        <p:txBody>
          <a:bodyPr/>
          <a:lstStyle/>
          <a:p>
            <a:r>
              <a:rPr lang="en-US" altLang="en-US" sz="2800" dirty="0">
                <a:ea typeface="ＭＳ Ｐゴシック" charset="-128"/>
              </a:rPr>
              <a:t>Dealing Direct Noise Factors</a:t>
            </a:r>
          </a:p>
        </p:txBody>
      </p:sp>
      <p:graphicFrame>
        <p:nvGraphicFramePr>
          <p:cNvPr id="6" name="Group 2"/>
          <p:cNvGraphicFramePr>
            <a:graphicFrameLocks noGrp="1"/>
          </p:cNvGraphicFramePr>
          <p:nvPr/>
        </p:nvGraphicFramePr>
        <p:xfrm>
          <a:off x="2173288" y="1539875"/>
          <a:ext cx="7427912" cy="2333664"/>
        </p:xfrm>
        <a:graphic>
          <a:graphicData uri="http://schemas.openxmlformats.org/drawingml/2006/table">
            <a:tbl>
              <a:tblPr/>
              <a:tblGrid>
                <a:gridCol w="1857375">
                  <a:extLst>
                    <a:ext uri="{9D8B030D-6E8A-4147-A177-3AD203B41FA5}">
                      <a16:colId xmlns:a16="http://schemas.microsoft.com/office/drawing/2014/main" val="20000"/>
                    </a:ext>
                  </a:extLst>
                </a:gridCol>
                <a:gridCol w="1858962">
                  <a:extLst>
                    <a:ext uri="{9D8B030D-6E8A-4147-A177-3AD203B41FA5}">
                      <a16:colId xmlns:a16="http://schemas.microsoft.com/office/drawing/2014/main" val="20001"/>
                    </a:ext>
                  </a:extLst>
                </a:gridCol>
                <a:gridCol w="1854200">
                  <a:extLst>
                    <a:ext uri="{9D8B030D-6E8A-4147-A177-3AD203B41FA5}">
                      <a16:colId xmlns:a16="http://schemas.microsoft.com/office/drawing/2014/main" val="20002"/>
                    </a:ext>
                  </a:extLst>
                </a:gridCol>
                <a:gridCol w="1857375">
                  <a:extLst>
                    <a:ext uri="{9D8B030D-6E8A-4147-A177-3AD203B41FA5}">
                      <a16:colId xmlns:a16="http://schemas.microsoft.com/office/drawing/2014/main" val="20003"/>
                    </a:ext>
                  </a:extLst>
                </a:gridCol>
              </a:tblGrid>
              <a:tr h="372127">
                <a:tc>
                  <a:txBody>
                    <a:bodyPr/>
                    <a:lstStyle/>
                    <a:p>
                      <a:pPr marL="0" marR="0" lvl="0" indent="0" algn="ctr" defTabSz="914400" rtl="0" eaLnBrk="0" fontAlgn="base" latinLnBrk="0" hangingPunct="0">
                        <a:lnSpc>
                          <a:spcPct val="90000"/>
                        </a:lnSpc>
                        <a:spcBef>
                          <a:spcPct val="30000"/>
                        </a:spcBef>
                        <a:spcAft>
                          <a:spcPct val="0"/>
                        </a:spcAft>
                        <a:buClr>
                          <a:schemeClr val="tx1"/>
                        </a:buClr>
                        <a:buSzPct val="100000"/>
                        <a:buFont typeface="Wingdings" charset="2"/>
                        <a:buNone/>
                        <a:tabLst/>
                      </a:pPr>
                      <a:endParaRPr kumimoji="0" lang="en-US" altLang="en-US" sz="1800" b="0" i="0" u="none" strike="noStrike" cap="none" normalizeH="0" baseline="0" dirty="0">
                        <a:ln>
                          <a:noFill/>
                        </a:ln>
                        <a:solidFill>
                          <a:schemeClr val="tx1"/>
                        </a:solidFill>
                        <a:effectLst/>
                        <a:latin typeface="Arial" charset="0"/>
                        <a:ea typeface="ＭＳ Ｐゴシック" charset="-128"/>
                      </a:endParaRPr>
                    </a:p>
                  </a:txBody>
                  <a:tcPr marT="45726" marB="45726" anchor="ctr" horzOverflow="overflow">
                    <a:lnL w="28575" cap="flat" cmpd="sng" algn="ctr">
                      <a:no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noFill/>
                  </a:tcPr>
                </a:tc>
                <a:tc gridSpan="3">
                  <a:txBody>
                    <a:bodyPr/>
                    <a:lstStyle/>
                    <a:p>
                      <a:pPr marL="0" marR="0" lvl="0" indent="0" algn="ctr" defTabSz="914400" rtl="0" eaLnBrk="0" fontAlgn="base" latinLnBrk="0" hangingPunct="0">
                        <a:lnSpc>
                          <a:spcPct val="90000"/>
                        </a:lnSpc>
                        <a:spcBef>
                          <a:spcPct val="30000"/>
                        </a:spcBef>
                        <a:spcAft>
                          <a:spcPct val="0"/>
                        </a:spcAft>
                        <a:buClr>
                          <a:schemeClr val="tx1"/>
                        </a:buClr>
                        <a:buSzPct val="100000"/>
                        <a:buFont typeface="Wingdings" charset="2"/>
                        <a:buNone/>
                        <a:tabLst/>
                      </a:pPr>
                      <a:r>
                        <a:rPr kumimoji="0" lang="en-US" altLang="en-US" sz="1800" b="0" i="0" u="none" strike="noStrike" cap="none" normalizeH="0" baseline="0" dirty="0">
                          <a:ln>
                            <a:noFill/>
                          </a:ln>
                          <a:solidFill>
                            <a:schemeClr val="tx1"/>
                          </a:solidFill>
                          <a:effectLst/>
                          <a:latin typeface="Arial" charset="0"/>
                          <a:ea typeface="ＭＳ Ｐゴシック" charset="-128"/>
                        </a:rPr>
                        <a:t>Direct Noise Factors</a:t>
                      </a:r>
                    </a:p>
                  </a:txBody>
                  <a:tcPr marT="45726" marB="45726" anchor="ct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6">
                        <a:lumMod val="20000"/>
                        <a:lumOff val="80000"/>
                      </a:schemeClr>
                    </a:solidFill>
                  </a:tcPr>
                </a:tc>
                <a:tc hMerge="1">
                  <a:txBody>
                    <a:bodyPr/>
                    <a:lstStyle/>
                    <a:p>
                      <a:pPr marL="0" marR="0" lvl="0" indent="0" algn="ctr" defTabSz="914400" rtl="0" eaLnBrk="0" fontAlgn="base" latinLnBrk="0" hangingPunct="0">
                        <a:lnSpc>
                          <a:spcPct val="90000"/>
                        </a:lnSpc>
                        <a:spcBef>
                          <a:spcPct val="30000"/>
                        </a:spcBef>
                        <a:spcAft>
                          <a:spcPct val="0"/>
                        </a:spcAft>
                        <a:buClr>
                          <a:schemeClr val="tx1"/>
                        </a:buClr>
                        <a:buSzPct val="100000"/>
                        <a:buFont typeface="Wingdings" charset="2"/>
                        <a:buNone/>
                        <a:tabLst/>
                      </a:pPr>
                      <a:endParaRPr kumimoji="0" lang="en-US" altLang="en-US" sz="1800" b="0" i="0" u="none" strike="noStrike" cap="none" normalizeH="0" baseline="0" dirty="0">
                        <a:ln>
                          <a:noFill/>
                        </a:ln>
                        <a:solidFill>
                          <a:schemeClr val="tx1"/>
                        </a:solidFill>
                        <a:effectLst/>
                        <a:latin typeface="Arial" charset="0"/>
                        <a:ea typeface="ＭＳ Ｐゴシック" charset="-128"/>
                      </a:endParaRPr>
                    </a:p>
                  </a:txBody>
                  <a:tcPr marT="45732" marB="45732"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hMerge="1">
                  <a:txBody>
                    <a:bodyPr/>
                    <a:lstStyle/>
                    <a:p>
                      <a:pPr marL="0" marR="0" lvl="0" indent="0" algn="ctr" defTabSz="914400" rtl="0" eaLnBrk="0" fontAlgn="base" latinLnBrk="0" hangingPunct="0">
                        <a:lnSpc>
                          <a:spcPct val="90000"/>
                        </a:lnSpc>
                        <a:spcBef>
                          <a:spcPct val="30000"/>
                        </a:spcBef>
                        <a:spcAft>
                          <a:spcPct val="0"/>
                        </a:spcAft>
                        <a:buClr>
                          <a:schemeClr val="tx1"/>
                        </a:buClr>
                        <a:buSzPct val="100000"/>
                        <a:buFont typeface="Wingdings" charset="2"/>
                        <a:buNone/>
                        <a:tabLst/>
                      </a:pPr>
                      <a:endParaRPr kumimoji="0" lang="en-US" altLang="en-US" sz="1800" b="0" i="0" u="none" strike="noStrike" cap="none" normalizeH="0" baseline="0" dirty="0">
                        <a:ln>
                          <a:noFill/>
                        </a:ln>
                        <a:solidFill>
                          <a:schemeClr val="tx1"/>
                        </a:solidFill>
                        <a:effectLst/>
                        <a:latin typeface="Arial" charset="0"/>
                        <a:ea typeface="ＭＳ Ｐゴシック" charset="-128"/>
                      </a:endParaRPr>
                    </a:p>
                  </a:txBody>
                  <a:tcPr marT="45732" marB="45732"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1078965">
                <a:tc>
                  <a:txBody>
                    <a:bodyPr/>
                    <a:lstStyle>
                      <a:lvl1pPr eaLnBrk="0" hangingPunct="0">
                        <a:spcBef>
                          <a:spcPct val="20000"/>
                        </a:spcBef>
                        <a:defRPr sz="2000">
                          <a:solidFill>
                            <a:schemeClr val="tx1"/>
                          </a:solidFill>
                          <a:latin typeface="Arial" charset="0"/>
                          <a:ea typeface="ＭＳ Ｐゴシック" charset="-128"/>
                        </a:defRPr>
                      </a:lvl1pPr>
                      <a:lvl2pPr marL="742950" indent="-285750" eaLnBrk="0" hangingPunct="0">
                        <a:spcBef>
                          <a:spcPct val="20000"/>
                        </a:spcBef>
                        <a:defRPr>
                          <a:solidFill>
                            <a:schemeClr val="tx1"/>
                          </a:solidFill>
                          <a:latin typeface="Arial" charset="0"/>
                          <a:ea typeface="ＭＳ Ｐゴシック" charset="-128"/>
                        </a:defRPr>
                      </a:lvl2pPr>
                      <a:lvl3pPr marL="1143000" indent="-228600" eaLnBrk="0" hangingPunct="0">
                        <a:spcBef>
                          <a:spcPct val="20000"/>
                        </a:spcBef>
                        <a:defRPr sz="1600">
                          <a:solidFill>
                            <a:schemeClr val="tx1"/>
                          </a:solidFill>
                          <a:latin typeface="Arial" charset="0"/>
                          <a:ea typeface="ＭＳ Ｐゴシック" charset="-128"/>
                        </a:defRPr>
                      </a:lvl3pPr>
                      <a:lvl4pPr marL="1600200" indent="-228600" eaLnBrk="0" hangingPunct="0">
                        <a:spcBef>
                          <a:spcPct val="20000"/>
                        </a:spcBef>
                        <a:defRPr sz="1400">
                          <a:solidFill>
                            <a:schemeClr val="tx1"/>
                          </a:solidFill>
                          <a:latin typeface="Arial" charset="0"/>
                          <a:ea typeface="ＭＳ Ｐゴシック" charset="-128"/>
                        </a:defRPr>
                      </a:lvl4pPr>
                      <a:lvl5pPr marL="2057400" indent="-228600" eaLnBrk="0" hangingPunct="0">
                        <a:spcBef>
                          <a:spcPct val="20000"/>
                        </a:spcBef>
                        <a:defRPr sz="1200">
                          <a:solidFill>
                            <a:schemeClr val="tx1"/>
                          </a:solidFill>
                          <a:latin typeface="Arial" charset="0"/>
                          <a:ea typeface="ＭＳ Ｐゴシック" charset="-128"/>
                        </a:defRPr>
                      </a:lvl5pPr>
                      <a:lvl6pPr marL="2514600" indent="-228600" eaLnBrk="0" fontAlgn="base" hangingPunct="0">
                        <a:spcBef>
                          <a:spcPct val="20000"/>
                        </a:spcBef>
                        <a:spcAft>
                          <a:spcPct val="0"/>
                        </a:spcAft>
                        <a:defRPr sz="1200">
                          <a:solidFill>
                            <a:schemeClr val="tx1"/>
                          </a:solidFill>
                          <a:latin typeface="Arial" charset="0"/>
                          <a:ea typeface="ＭＳ Ｐゴシック" charset="-128"/>
                        </a:defRPr>
                      </a:lvl6pPr>
                      <a:lvl7pPr marL="2971800" indent="-228600" eaLnBrk="0" fontAlgn="base" hangingPunct="0">
                        <a:spcBef>
                          <a:spcPct val="20000"/>
                        </a:spcBef>
                        <a:spcAft>
                          <a:spcPct val="0"/>
                        </a:spcAft>
                        <a:defRPr sz="1200">
                          <a:solidFill>
                            <a:schemeClr val="tx1"/>
                          </a:solidFill>
                          <a:latin typeface="Arial" charset="0"/>
                          <a:ea typeface="ＭＳ Ｐゴシック" charset="-128"/>
                        </a:defRPr>
                      </a:lvl7pPr>
                      <a:lvl8pPr marL="3429000" indent="-228600" eaLnBrk="0" fontAlgn="base" hangingPunct="0">
                        <a:spcBef>
                          <a:spcPct val="20000"/>
                        </a:spcBef>
                        <a:spcAft>
                          <a:spcPct val="0"/>
                        </a:spcAft>
                        <a:defRPr sz="1200">
                          <a:solidFill>
                            <a:schemeClr val="tx1"/>
                          </a:solidFill>
                          <a:latin typeface="Arial" charset="0"/>
                          <a:ea typeface="ＭＳ Ｐゴシック" charset="-128"/>
                        </a:defRPr>
                      </a:lvl8pPr>
                      <a:lvl9pPr marL="3886200" indent="-228600" eaLnBrk="0" fontAlgn="base" hangingPunct="0">
                        <a:spcBef>
                          <a:spcPct val="20000"/>
                        </a:spcBef>
                        <a:spcAft>
                          <a:spcPct val="0"/>
                        </a:spcAft>
                        <a:defRPr sz="1200">
                          <a:solidFill>
                            <a:schemeClr val="tx1"/>
                          </a:solidFill>
                          <a:latin typeface="Arial" charset="0"/>
                          <a:ea typeface="ＭＳ Ｐゴシック" charset="-128"/>
                        </a:defRPr>
                      </a:lvl9pPr>
                    </a:lstStyle>
                    <a:p>
                      <a:pPr marL="0" marR="0" lvl="0" indent="0" algn="ctr" defTabSz="914400" rtl="0" eaLnBrk="0" fontAlgn="base" latinLnBrk="0" hangingPunct="0">
                        <a:lnSpc>
                          <a:spcPct val="90000"/>
                        </a:lnSpc>
                        <a:spcBef>
                          <a:spcPct val="30000"/>
                        </a:spcBef>
                        <a:spcAft>
                          <a:spcPct val="0"/>
                        </a:spcAft>
                        <a:buClr>
                          <a:schemeClr val="tx1"/>
                        </a:buClr>
                        <a:buSzPct val="100000"/>
                        <a:buFont typeface="Wingdings" charset="2"/>
                        <a:buNone/>
                        <a:tabLst/>
                      </a:pPr>
                      <a:endParaRPr kumimoji="0" lang="en-US" altLang="en-US" sz="1800" b="0" i="0" u="none" strike="noStrike" cap="none" normalizeH="0" baseline="0" dirty="0">
                        <a:ln>
                          <a:noFill/>
                        </a:ln>
                        <a:solidFill>
                          <a:schemeClr val="tx1"/>
                        </a:solidFill>
                        <a:effectLst/>
                        <a:latin typeface="Arial" charset="0"/>
                        <a:ea typeface="ＭＳ Ｐゴシック" charset="-128"/>
                      </a:endParaRPr>
                    </a:p>
                  </a:txBody>
                  <a:tcPr marT="45726" marB="45726" horzOverflow="overflow">
                    <a:lnL w="28575" cap="flat" cmpd="sng" algn="ctr">
                      <a:no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000">
                          <a:solidFill>
                            <a:schemeClr val="tx1"/>
                          </a:solidFill>
                          <a:latin typeface="Arial" charset="0"/>
                          <a:ea typeface="ＭＳ Ｐゴシック" charset="-128"/>
                        </a:defRPr>
                      </a:lvl1pPr>
                      <a:lvl2pPr marL="742950" indent="-285750" eaLnBrk="0" hangingPunct="0">
                        <a:spcBef>
                          <a:spcPct val="20000"/>
                        </a:spcBef>
                        <a:defRPr>
                          <a:solidFill>
                            <a:schemeClr val="tx1"/>
                          </a:solidFill>
                          <a:latin typeface="Arial" charset="0"/>
                          <a:ea typeface="ＭＳ Ｐゴシック" charset="-128"/>
                        </a:defRPr>
                      </a:lvl2pPr>
                      <a:lvl3pPr marL="1143000" indent="-228600" eaLnBrk="0" hangingPunct="0">
                        <a:spcBef>
                          <a:spcPct val="20000"/>
                        </a:spcBef>
                        <a:defRPr sz="1600">
                          <a:solidFill>
                            <a:schemeClr val="tx1"/>
                          </a:solidFill>
                          <a:latin typeface="Arial" charset="0"/>
                          <a:ea typeface="ＭＳ Ｐゴシック" charset="-128"/>
                        </a:defRPr>
                      </a:lvl3pPr>
                      <a:lvl4pPr marL="1600200" indent="-228600" eaLnBrk="0" hangingPunct="0">
                        <a:spcBef>
                          <a:spcPct val="20000"/>
                        </a:spcBef>
                        <a:defRPr sz="1400">
                          <a:solidFill>
                            <a:schemeClr val="tx1"/>
                          </a:solidFill>
                          <a:latin typeface="Arial" charset="0"/>
                          <a:ea typeface="ＭＳ Ｐゴシック" charset="-128"/>
                        </a:defRPr>
                      </a:lvl4pPr>
                      <a:lvl5pPr marL="2057400" indent="-228600" eaLnBrk="0" hangingPunct="0">
                        <a:spcBef>
                          <a:spcPct val="20000"/>
                        </a:spcBef>
                        <a:defRPr sz="1200">
                          <a:solidFill>
                            <a:schemeClr val="tx1"/>
                          </a:solidFill>
                          <a:latin typeface="Arial" charset="0"/>
                          <a:ea typeface="ＭＳ Ｐゴシック" charset="-128"/>
                        </a:defRPr>
                      </a:lvl5pPr>
                      <a:lvl6pPr marL="2514600" indent="-228600" eaLnBrk="0" fontAlgn="base" hangingPunct="0">
                        <a:spcBef>
                          <a:spcPct val="20000"/>
                        </a:spcBef>
                        <a:spcAft>
                          <a:spcPct val="0"/>
                        </a:spcAft>
                        <a:defRPr sz="1200">
                          <a:solidFill>
                            <a:schemeClr val="tx1"/>
                          </a:solidFill>
                          <a:latin typeface="Arial" charset="0"/>
                          <a:ea typeface="ＭＳ Ｐゴシック" charset="-128"/>
                        </a:defRPr>
                      </a:lvl6pPr>
                      <a:lvl7pPr marL="2971800" indent="-228600" eaLnBrk="0" fontAlgn="base" hangingPunct="0">
                        <a:spcBef>
                          <a:spcPct val="20000"/>
                        </a:spcBef>
                        <a:spcAft>
                          <a:spcPct val="0"/>
                        </a:spcAft>
                        <a:defRPr sz="1200">
                          <a:solidFill>
                            <a:schemeClr val="tx1"/>
                          </a:solidFill>
                          <a:latin typeface="Arial" charset="0"/>
                          <a:ea typeface="ＭＳ Ｐゴシック" charset="-128"/>
                        </a:defRPr>
                      </a:lvl7pPr>
                      <a:lvl8pPr marL="3429000" indent="-228600" eaLnBrk="0" fontAlgn="base" hangingPunct="0">
                        <a:spcBef>
                          <a:spcPct val="20000"/>
                        </a:spcBef>
                        <a:spcAft>
                          <a:spcPct val="0"/>
                        </a:spcAft>
                        <a:defRPr sz="1200">
                          <a:solidFill>
                            <a:schemeClr val="tx1"/>
                          </a:solidFill>
                          <a:latin typeface="Arial" charset="0"/>
                          <a:ea typeface="ＭＳ Ｐゴシック" charset="-128"/>
                        </a:defRPr>
                      </a:lvl8pPr>
                      <a:lvl9pPr marL="3886200" indent="-228600" eaLnBrk="0" fontAlgn="base" hangingPunct="0">
                        <a:spcBef>
                          <a:spcPct val="20000"/>
                        </a:spcBef>
                        <a:spcAft>
                          <a:spcPct val="0"/>
                        </a:spcAft>
                        <a:defRPr sz="1200">
                          <a:solidFill>
                            <a:schemeClr val="tx1"/>
                          </a:solidFill>
                          <a:latin typeface="Arial" charset="0"/>
                          <a:ea typeface="ＭＳ Ｐゴシック" charset="-128"/>
                        </a:defRPr>
                      </a:lvl9pPr>
                    </a:lstStyle>
                    <a:p>
                      <a:pPr marL="0" marR="0" lvl="0" indent="0" algn="ctr" defTabSz="914400" rtl="0" eaLnBrk="0" fontAlgn="base" latinLnBrk="0" hangingPunct="0">
                        <a:lnSpc>
                          <a:spcPct val="90000"/>
                        </a:lnSpc>
                        <a:spcBef>
                          <a:spcPct val="30000"/>
                        </a:spcBef>
                        <a:spcAft>
                          <a:spcPct val="0"/>
                        </a:spcAft>
                        <a:buClr>
                          <a:schemeClr val="tx1"/>
                        </a:buClr>
                        <a:buSzPct val="100000"/>
                        <a:buFont typeface="Wingdings" charset="2"/>
                        <a:buNone/>
                        <a:tabLst/>
                      </a:pPr>
                      <a:r>
                        <a:rPr kumimoji="0" lang="en-GB" altLang="en-US" sz="1800" b="0" i="0" u="none" strike="noStrike" cap="none" normalizeH="0" baseline="0" dirty="0">
                          <a:ln>
                            <a:noFill/>
                          </a:ln>
                          <a:solidFill>
                            <a:schemeClr val="tx1"/>
                          </a:solidFill>
                          <a:effectLst/>
                          <a:latin typeface="Arial" charset="0"/>
                          <a:ea typeface="ＭＳ Ｐゴシック" charset="-128"/>
                        </a:rPr>
                        <a:t>Variation in Vehicle Load</a:t>
                      </a:r>
                      <a:endParaRPr kumimoji="0" lang="en-US" altLang="en-US" sz="1800" b="0" i="0" u="none" strike="noStrike" cap="none" normalizeH="0" baseline="0" dirty="0">
                        <a:ln>
                          <a:noFill/>
                        </a:ln>
                        <a:solidFill>
                          <a:schemeClr val="tx1"/>
                        </a:solidFill>
                        <a:effectLst/>
                        <a:latin typeface="Arial" charset="0"/>
                        <a:ea typeface="ＭＳ Ｐゴシック" charset="-128"/>
                      </a:endParaRPr>
                    </a:p>
                  </a:txBody>
                  <a:tcPr marT="45726" marB="45726"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6">
                        <a:lumMod val="20000"/>
                        <a:lumOff val="80000"/>
                      </a:schemeClr>
                    </a:solidFill>
                  </a:tcPr>
                </a:tc>
                <a:tc>
                  <a:txBody>
                    <a:bodyPr/>
                    <a:lstStyle>
                      <a:lvl1pPr eaLnBrk="0" hangingPunct="0">
                        <a:spcBef>
                          <a:spcPct val="20000"/>
                        </a:spcBef>
                        <a:defRPr sz="2000">
                          <a:solidFill>
                            <a:schemeClr val="tx1"/>
                          </a:solidFill>
                          <a:latin typeface="Arial" charset="0"/>
                          <a:ea typeface="ＭＳ Ｐゴシック" charset="-128"/>
                        </a:defRPr>
                      </a:lvl1pPr>
                      <a:lvl2pPr marL="742950" indent="-285750" eaLnBrk="0" hangingPunct="0">
                        <a:spcBef>
                          <a:spcPct val="20000"/>
                        </a:spcBef>
                        <a:defRPr>
                          <a:solidFill>
                            <a:schemeClr val="tx1"/>
                          </a:solidFill>
                          <a:latin typeface="Arial" charset="0"/>
                          <a:ea typeface="ＭＳ Ｐゴシック" charset="-128"/>
                        </a:defRPr>
                      </a:lvl2pPr>
                      <a:lvl3pPr marL="1143000" indent="-228600" eaLnBrk="0" hangingPunct="0">
                        <a:spcBef>
                          <a:spcPct val="20000"/>
                        </a:spcBef>
                        <a:defRPr sz="1600">
                          <a:solidFill>
                            <a:schemeClr val="tx1"/>
                          </a:solidFill>
                          <a:latin typeface="Arial" charset="0"/>
                          <a:ea typeface="ＭＳ Ｐゴシック" charset="-128"/>
                        </a:defRPr>
                      </a:lvl3pPr>
                      <a:lvl4pPr marL="1600200" indent="-228600" eaLnBrk="0" hangingPunct="0">
                        <a:spcBef>
                          <a:spcPct val="20000"/>
                        </a:spcBef>
                        <a:defRPr sz="1400">
                          <a:solidFill>
                            <a:schemeClr val="tx1"/>
                          </a:solidFill>
                          <a:latin typeface="Arial" charset="0"/>
                          <a:ea typeface="ＭＳ Ｐゴシック" charset="-128"/>
                        </a:defRPr>
                      </a:lvl4pPr>
                      <a:lvl5pPr marL="2057400" indent="-228600" eaLnBrk="0" hangingPunct="0">
                        <a:spcBef>
                          <a:spcPct val="20000"/>
                        </a:spcBef>
                        <a:defRPr sz="1200">
                          <a:solidFill>
                            <a:schemeClr val="tx1"/>
                          </a:solidFill>
                          <a:latin typeface="Arial" charset="0"/>
                          <a:ea typeface="ＭＳ Ｐゴシック" charset="-128"/>
                        </a:defRPr>
                      </a:lvl5pPr>
                      <a:lvl6pPr marL="2514600" indent="-228600" eaLnBrk="0" fontAlgn="base" hangingPunct="0">
                        <a:spcBef>
                          <a:spcPct val="20000"/>
                        </a:spcBef>
                        <a:spcAft>
                          <a:spcPct val="0"/>
                        </a:spcAft>
                        <a:defRPr sz="1200">
                          <a:solidFill>
                            <a:schemeClr val="tx1"/>
                          </a:solidFill>
                          <a:latin typeface="Arial" charset="0"/>
                          <a:ea typeface="ＭＳ Ｐゴシック" charset="-128"/>
                        </a:defRPr>
                      </a:lvl6pPr>
                      <a:lvl7pPr marL="2971800" indent="-228600" eaLnBrk="0" fontAlgn="base" hangingPunct="0">
                        <a:spcBef>
                          <a:spcPct val="20000"/>
                        </a:spcBef>
                        <a:spcAft>
                          <a:spcPct val="0"/>
                        </a:spcAft>
                        <a:defRPr sz="1200">
                          <a:solidFill>
                            <a:schemeClr val="tx1"/>
                          </a:solidFill>
                          <a:latin typeface="Arial" charset="0"/>
                          <a:ea typeface="ＭＳ Ｐゴシック" charset="-128"/>
                        </a:defRPr>
                      </a:lvl7pPr>
                      <a:lvl8pPr marL="3429000" indent="-228600" eaLnBrk="0" fontAlgn="base" hangingPunct="0">
                        <a:spcBef>
                          <a:spcPct val="20000"/>
                        </a:spcBef>
                        <a:spcAft>
                          <a:spcPct val="0"/>
                        </a:spcAft>
                        <a:defRPr sz="1200">
                          <a:solidFill>
                            <a:schemeClr val="tx1"/>
                          </a:solidFill>
                          <a:latin typeface="Arial" charset="0"/>
                          <a:ea typeface="ＭＳ Ｐゴシック" charset="-128"/>
                        </a:defRPr>
                      </a:lvl8pPr>
                      <a:lvl9pPr marL="3886200" indent="-228600" eaLnBrk="0" fontAlgn="base" hangingPunct="0">
                        <a:spcBef>
                          <a:spcPct val="20000"/>
                        </a:spcBef>
                        <a:spcAft>
                          <a:spcPct val="0"/>
                        </a:spcAft>
                        <a:defRPr sz="1200">
                          <a:solidFill>
                            <a:schemeClr val="tx1"/>
                          </a:solidFill>
                          <a:latin typeface="Arial" charset="0"/>
                          <a:ea typeface="ＭＳ Ｐゴシック" charset="-128"/>
                        </a:defRPr>
                      </a:lvl9pPr>
                    </a:lstStyle>
                    <a:p>
                      <a:pPr marL="0" marR="0" lvl="0" indent="0" algn="ctr" defTabSz="914400" rtl="0" eaLnBrk="0" fontAlgn="base" latinLnBrk="0" hangingPunct="0">
                        <a:lnSpc>
                          <a:spcPct val="90000"/>
                        </a:lnSpc>
                        <a:spcBef>
                          <a:spcPct val="30000"/>
                        </a:spcBef>
                        <a:spcAft>
                          <a:spcPct val="0"/>
                        </a:spcAft>
                        <a:buClr>
                          <a:schemeClr val="tx1"/>
                        </a:buClr>
                        <a:buSzPct val="100000"/>
                        <a:buFont typeface="Wingdings" charset="2"/>
                        <a:buNone/>
                        <a:tabLst/>
                      </a:pPr>
                      <a:r>
                        <a:rPr kumimoji="0" lang="en-GB" altLang="en-US" sz="1800" b="0" i="0" u="none" strike="noStrike" cap="none" normalizeH="0" baseline="0" dirty="0">
                          <a:ln>
                            <a:noFill/>
                          </a:ln>
                          <a:solidFill>
                            <a:schemeClr val="tx1"/>
                          </a:solidFill>
                          <a:effectLst/>
                          <a:latin typeface="Arial" charset="0"/>
                          <a:ea typeface="ＭＳ Ｐゴシック" charset="-128"/>
                        </a:rPr>
                        <a:t>Variation in vehicle speed around signal factor level</a:t>
                      </a:r>
                      <a:endParaRPr kumimoji="0" lang="en-US" altLang="en-US" sz="1800" b="0" i="0" u="none" strike="noStrike" cap="none" normalizeH="0" baseline="0" dirty="0">
                        <a:ln>
                          <a:noFill/>
                        </a:ln>
                        <a:solidFill>
                          <a:schemeClr val="tx1"/>
                        </a:solidFill>
                        <a:effectLst/>
                        <a:latin typeface="Arial" charset="0"/>
                        <a:ea typeface="ＭＳ Ｐゴシック" charset="-128"/>
                      </a:endParaRPr>
                    </a:p>
                  </a:txBody>
                  <a:tcPr marT="45726" marB="45726"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6">
                        <a:lumMod val="20000"/>
                        <a:lumOff val="80000"/>
                      </a:schemeClr>
                    </a:solidFill>
                  </a:tcPr>
                </a:tc>
                <a:tc>
                  <a:txBody>
                    <a:bodyPr/>
                    <a:lstStyle>
                      <a:lvl1pPr eaLnBrk="0" hangingPunct="0">
                        <a:spcBef>
                          <a:spcPct val="20000"/>
                        </a:spcBef>
                        <a:defRPr sz="2000">
                          <a:solidFill>
                            <a:schemeClr val="tx1"/>
                          </a:solidFill>
                          <a:latin typeface="Arial" charset="0"/>
                          <a:ea typeface="ＭＳ Ｐゴシック" charset="-128"/>
                        </a:defRPr>
                      </a:lvl1pPr>
                      <a:lvl2pPr marL="742950" indent="-285750" eaLnBrk="0" hangingPunct="0">
                        <a:spcBef>
                          <a:spcPct val="20000"/>
                        </a:spcBef>
                        <a:defRPr>
                          <a:solidFill>
                            <a:schemeClr val="tx1"/>
                          </a:solidFill>
                          <a:latin typeface="Arial" charset="0"/>
                          <a:ea typeface="ＭＳ Ｐゴシック" charset="-128"/>
                        </a:defRPr>
                      </a:lvl2pPr>
                      <a:lvl3pPr marL="1143000" indent="-228600" eaLnBrk="0" hangingPunct="0">
                        <a:spcBef>
                          <a:spcPct val="20000"/>
                        </a:spcBef>
                        <a:defRPr sz="1600">
                          <a:solidFill>
                            <a:schemeClr val="tx1"/>
                          </a:solidFill>
                          <a:latin typeface="Arial" charset="0"/>
                          <a:ea typeface="ＭＳ Ｐゴシック" charset="-128"/>
                        </a:defRPr>
                      </a:lvl3pPr>
                      <a:lvl4pPr marL="1600200" indent="-228600" eaLnBrk="0" hangingPunct="0">
                        <a:spcBef>
                          <a:spcPct val="20000"/>
                        </a:spcBef>
                        <a:defRPr sz="1400">
                          <a:solidFill>
                            <a:schemeClr val="tx1"/>
                          </a:solidFill>
                          <a:latin typeface="Arial" charset="0"/>
                          <a:ea typeface="ＭＳ Ｐゴシック" charset="-128"/>
                        </a:defRPr>
                      </a:lvl4pPr>
                      <a:lvl5pPr marL="2057400" indent="-228600" eaLnBrk="0" hangingPunct="0">
                        <a:spcBef>
                          <a:spcPct val="20000"/>
                        </a:spcBef>
                        <a:defRPr sz="1200">
                          <a:solidFill>
                            <a:schemeClr val="tx1"/>
                          </a:solidFill>
                          <a:latin typeface="Arial" charset="0"/>
                          <a:ea typeface="ＭＳ Ｐゴシック" charset="-128"/>
                        </a:defRPr>
                      </a:lvl5pPr>
                      <a:lvl6pPr marL="2514600" indent="-228600" eaLnBrk="0" fontAlgn="base" hangingPunct="0">
                        <a:spcBef>
                          <a:spcPct val="20000"/>
                        </a:spcBef>
                        <a:spcAft>
                          <a:spcPct val="0"/>
                        </a:spcAft>
                        <a:defRPr sz="1200">
                          <a:solidFill>
                            <a:schemeClr val="tx1"/>
                          </a:solidFill>
                          <a:latin typeface="Arial" charset="0"/>
                          <a:ea typeface="ＭＳ Ｐゴシック" charset="-128"/>
                        </a:defRPr>
                      </a:lvl6pPr>
                      <a:lvl7pPr marL="2971800" indent="-228600" eaLnBrk="0" fontAlgn="base" hangingPunct="0">
                        <a:spcBef>
                          <a:spcPct val="20000"/>
                        </a:spcBef>
                        <a:spcAft>
                          <a:spcPct val="0"/>
                        </a:spcAft>
                        <a:defRPr sz="1200">
                          <a:solidFill>
                            <a:schemeClr val="tx1"/>
                          </a:solidFill>
                          <a:latin typeface="Arial" charset="0"/>
                          <a:ea typeface="ＭＳ Ｐゴシック" charset="-128"/>
                        </a:defRPr>
                      </a:lvl7pPr>
                      <a:lvl8pPr marL="3429000" indent="-228600" eaLnBrk="0" fontAlgn="base" hangingPunct="0">
                        <a:spcBef>
                          <a:spcPct val="20000"/>
                        </a:spcBef>
                        <a:spcAft>
                          <a:spcPct val="0"/>
                        </a:spcAft>
                        <a:defRPr sz="1200">
                          <a:solidFill>
                            <a:schemeClr val="tx1"/>
                          </a:solidFill>
                          <a:latin typeface="Arial" charset="0"/>
                          <a:ea typeface="ＭＳ Ｐゴシック" charset="-128"/>
                        </a:defRPr>
                      </a:lvl8pPr>
                      <a:lvl9pPr marL="3886200" indent="-228600" eaLnBrk="0" fontAlgn="base" hangingPunct="0">
                        <a:spcBef>
                          <a:spcPct val="20000"/>
                        </a:spcBef>
                        <a:spcAft>
                          <a:spcPct val="0"/>
                        </a:spcAft>
                        <a:defRPr sz="1200">
                          <a:solidFill>
                            <a:schemeClr val="tx1"/>
                          </a:solidFill>
                          <a:latin typeface="Arial" charset="0"/>
                          <a:ea typeface="ＭＳ Ｐゴシック" charset="-128"/>
                        </a:defRPr>
                      </a:lvl9pPr>
                    </a:lstStyle>
                    <a:p>
                      <a:pPr marL="0" marR="0" lvl="0" indent="0" algn="ctr" defTabSz="914400" rtl="0" eaLnBrk="0" fontAlgn="base" latinLnBrk="0" hangingPunct="0">
                        <a:lnSpc>
                          <a:spcPct val="90000"/>
                        </a:lnSpc>
                        <a:spcBef>
                          <a:spcPct val="30000"/>
                        </a:spcBef>
                        <a:spcAft>
                          <a:spcPct val="0"/>
                        </a:spcAft>
                        <a:buClr>
                          <a:schemeClr val="tx1"/>
                        </a:buClr>
                        <a:buSzPct val="100000"/>
                        <a:buFont typeface="Wingdings" charset="2"/>
                        <a:buNone/>
                        <a:tabLst/>
                      </a:pPr>
                      <a:r>
                        <a:rPr kumimoji="0" lang="en-GB" altLang="en-US" sz="1800" b="0" i="0" u="none" strike="noStrike" cap="none" normalizeH="0" baseline="0" dirty="0">
                          <a:ln>
                            <a:noFill/>
                          </a:ln>
                          <a:solidFill>
                            <a:schemeClr val="tx1"/>
                          </a:solidFill>
                          <a:effectLst/>
                          <a:latin typeface="Arial" charset="0"/>
                          <a:ea typeface="ＭＳ Ｐゴシック" charset="-128"/>
                        </a:rPr>
                        <a:t>Variation in Road conditions</a:t>
                      </a:r>
                      <a:endParaRPr kumimoji="0" lang="en-US" altLang="en-US" sz="1800" b="0" i="0" u="none" strike="noStrike" cap="none" normalizeH="0" baseline="0" dirty="0">
                        <a:ln>
                          <a:noFill/>
                        </a:ln>
                        <a:solidFill>
                          <a:schemeClr val="tx1"/>
                        </a:solidFill>
                        <a:effectLst/>
                        <a:latin typeface="Arial" charset="0"/>
                        <a:ea typeface="ＭＳ Ｐゴシック" charset="-128"/>
                      </a:endParaRPr>
                    </a:p>
                  </a:txBody>
                  <a:tcPr marT="45726" marB="45726"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6">
                        <a:lumMod val="20000"/>
                        <a:lumOff val="80000"/>
                      </a:schemeClr>
                    </a:solidFill>
                  </a:tcPr>
                </a:tc>
                <a:extLst>
                  <a:ext uri="{0D108BD9-81ED-4DB2-BD59-A6C34878D82A}">
                    <a16:rowId xmlns:a16="http://schemas.microsoft.com/office/drawing/2014/main" val="10001"/>
                  </a:ext>
                </a:extLst>
              </a:tr>
              <a:tr h="882533">
                <a:tc>
                  <a:txBody>
                    <a:bodyPr/>
                    <a:lstStyle>
                      <a:lvl1pPr eaLnBrk="0" hangingPunct="0">
                        <a:spcBef>
                          <a:spcPct val="20000"/>
                        </a:spcBef>
                        <a:defRPr sz="2000">
                          <a:solidFill>
                            <a:schemeClr val="tx1"/>
                          </a:solidFill>
                          <a:latin typeface="Arial" charset="0"/>
                          <a:ea typeface="ＭＳ Ｐゴシック" charset="-128"/>
                        </a:defRPr>
                      </a:lvl1pPr>
                      <a:lvl2pPr marL="742950" indent="-285750" eaLnBrk="0" hangingPunct="0">
                        <a:spcBef>
                          <a:spcPct val="20000"/>
                        </a:spcBef>
                        <a:defRPr>
                          <a:solidFill>
                            <a:schemeClr val="tx1"/>
                          </a:solidFill>
                          <a:latin typeface="Arial" charset="0"/>
                          <a:ea typeface="ＭＳ Ｐゴシック" charset="-128"/>
                        </a:defRPr>
                      </a:lvl2pPr>
                      <a:lvl3pPr marL="1143000" indent="-228600" eaLnBrk="0" hangingPunct="0">
                        <a:spcBef>
                          <a:spcPct val="20000"/>
                        </a:spcBef>
                        <a:defRPr sz="1600">
                          <a:solidFill>
                            <a:schemeClr val="tx1"/>
                          </a:solidFill>
                          <a:latin typeface="Arial" charset="0"/>
                          <a:ea typeface="ＭＳ Ｐゴシック" charset="-128"/>
                        </a:defRPr>
                      </a:lvl3pPr>
                      <a:lvl4pPr marL="1600200" indent="-228600" eaLnBrk="0" hangingPunct="0">
                        <a:spcBef>
                          <a:spcPct val="20000"/>
                        </a:spcBef>
                        <a:defRPr sz="1400">
                          <a:solidFill>
                            <a:schemeClr val="tx1"/>
                          </a:solidFill>
                          <a:latin typeface="Arial" charset="0"/>
                          <a:ea typeface="ＭＳ Ｐゴシック" charset="-128"/>
                        </a:defRPr>
                      </a:lvl4pPr>
                      <a:lvl5pPr marL="2057400" indent="-228600" eaLnBrk="0" hangingPunct="0">
                        <a:spcBef>
                          <a:spcPct val="20000"/>
                        </a:spcBef>
                        <a:defRPr sz="1200">
                          <a:solidFill>
                            <a:schemeClr val="tx1"/>
                          </a:solidFill>
                          <a:latin typeface="Arial" charset="0"/>
                          <a:ea typeface="ＭＳ Ｐゴシック" charset="-128"/>
                        </a:defRPr>
                      </a:lvl5pPr>
                      <a:lvl6pPr marL="2514600" indent="-228600" eaLnBrk="0" fontAlgn="base" hangingPunct="0">
                        <a:spcBef>
                          <a:spcPct val="20000"/>
                        </a:spcBef>
                        <a:spcAft>
                          <a:spcPct val="0"/>
                        </a:spcAft>
                        <a:defRPr sz="1200">
                          <a:solidFill>
                            <a:schemeClr val="tx1"/>
                          </a:solidFill>
                          <a:latin typeface="Arial" charset="0"/>
                          <a:ea typeface="ＭＳ Ｐゴシック" charset="-128"/>
                        </a:defRPr>
                      </a:lvl6pPr>
                      <a:lvl7pPr marL="2971800" indent="-228600" eaLnBrk="0" fontAlgn="base" hangingPunct="0">
                        <a:spcBef>
                          <a:spcPct val="20000"/>
                        </a:spcBef>
                        <a:spcAft>
                          <a:spcPct val="0"/>
                        </a:spcAft>
                        <a:defRPr sz="1200">
                          <a:solidFill>
                            <a:schemeClr val="tx1"/>
                          </a:solidFill>
                          <a:latin typeface="Arial" charset="0"/>
                          <a:ea typeface="ＭＳ Ｐゴシック" charset="-128"/>
                        </a:defRPr>
                      </a:lvl7pPr>
                      <a:lvl8pPr marL="3429000" indent="-228600" eaLnBrk="0" fontAlgn="base" hangingPunct="0">
                        <a:spcBef>
                          <a:spcPct val="20000"/>
                        </a:spcBef>
                        <a:spcAft>
                          <a:spcPct val="0"/>
                        </a:spcAft>
                        <a:defRPr sz="1200">
                          <a:solidFill>
                            <a:schemeClr val="tx1"/>
                          </a:solidFill>
                          <a:latin typeface="Arial" charset="0"/>
                          <a:ea typeface="ＭＳ Ｐゴシック" charset="-128"/>
                        </a:defRPr>
                      </a:lvl8pPr>
                      <a:lvl9pPr marL="3886200" indent="-228600" eaLnBrk="0" fontAlgn="base" hangingPunct="0">
                        <a:spcBef>
                          <a:spcPct val="20000"/>
                        </a:spcBef>
                        <a:spcAft>
                          <a:spcPct val="0"/>
                        </a:spcAft>
                        <a:defRPr sz="1200">
                          <a:solidFill>
                            <a:schemeClr val="tx1"/>
                          </a:solidFill>
                          <a:latin typeface="Arial" charset="0"/>
                          <a:ea typeface="ＭＳ Ｐゴシック" charset="-128"/>
                        </a:defRPr>
                      </a:lvl9pPr>
                    </a:lstStyle>
                    <a:p>
                      <a:pPr marL="0" marR="0" lvl="0" indent="0" algn="ctr" defTabSz="914400" rtl="0" eaLnBrk="0" fontAlgn="base" latinLnBrk="0" hangingPunct="0">
                        <a:lnSpc>
                          <a:spcPct val="90000"/>
                        </a:lnSpc>
                        <a:spcBef>
                          <a:spcPct val="30000"/>
                        </a:spcBef>
                        <a:spcAft>
                          <a:spcPct val="0"/>
                        </a:spcAft>
                        <a:buClr>
                          <a:schemeClr val="tx1"/>
                        </a:buClr>
                        <a:buSzPct val="100000"/>
                        <a:buFont typeface="Wingdings" charset="2"/>
                        <a:buNone/>
                        <a:tabLst/>
                      </a:pPr>
                      <a:r>
                        <a:rPr kumimoji="0" lang="en-GB" altLang="en-US" sz="1800" b="0" i="0" u="none" strike="noStrike" cap="none" normalizeH="0" baseline="0" dirty="0">
                          <a:ln>
                            <a:noFill/>
                          </a:ln>
                          <a:solidFill>
                            <a:schemeClr val="tx1"/>
                          </a:solidFill>
                          <a:effectLst/>
                          <a:latin typeface="Arial" charset="0"/>
                          <a:ea typeface="ＭＳ Ｐゴシック" charset="-128"/>
                        </a:rPr>
                        <a:t>Influence on Y=stopping distance</a:t>
                      </a:r>
                      <a:endParaRPr kumimoji="0" lang="en-US" altLang="en-US" sz="1800" b="0" i="0" u="none" strike="noStrike" cap="none" normalizeH="0" baseline="0" dirty="0">
                        <a:ln>
                          <a:noFill/>
                        </a:ln>
                        <a:solidFill>
                          <a:schemeClr val="tx1"/>
                        </a:solidFill>
                        <a:effectLst/>
                        <a:latin typeface="Arial" charset="0"/>
                        <a:ea typeface="ＭＳ Ｐゴシック" charset="-128"/>
                      </a:endParaRPr>
                    </a:p>
                  </a:txBody>
                  <a:tcPr marT="45726" marB="45726"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F9999"/>
                    </a:solidFill>
                  </a:tcPr>
                </a:tc>
                <a:tc>
                  <a:txBody>
                    <a:bodyPr/>
                    <a:lstStyle>
                      <a:lvl1pPr eaLnBrk="0" hangingPunct="0">
                        <a:spcBef>
                          <a:spcPct val="20000"/>
                        </a:spcBef>
                        <a:defRPr sz="2000">
                          <a:solidFill>
                            <a:schemeClr val="tx1"/>
                          </a:solidFill>
                          <a:latin typeface="Arial" charset="0"/>
                          <a:ea typeface="ＭＳ Ｐゴシック" charset="-128"/>
                        </a:defRPr>
                      </a:lvl1pPr>
                      <a:lvl2pPr marL="742950" indent="-285750" eaLnBrk="0" hangingPunct="0">
                        <a:spcBef>
                          <a:spcPct val="20000"/>
                        </a:spcBef>
                        <a:defRPr>
                          <a:solidFill>
                            <a:schemeClr val="tx1"/>
                          </a:solidFill>
                          <a:latin typeface="Arial" charset="0"/>
                          <a:ea typeface="ＭＳ Ｐゴシック" charset="-128"/>
                        </a:defRPr>
                      </a:lvl2pPr>
                      <a:lvl3pPr marL="1143000" indent="-228600" eaLnBrk="0" hangingPunct="0">
                        <a:spcBef>
                          <a:spcPct val="20000"/>
                        </a:spcBef>
                        <a:defRPr sz="1600">
                          <a:solidFill>
                            <a:schemeClr val="tx1"/>
                          </a:solidFill>
                          <a:latin typeface="Arial" charset="0"/>
                          <a:ea typeface="ＭＳ Ｐゴシック" charset="-128"/>
                        </a:defRPr>
                      </a:lvl3pPr>
                      <a:lvl4pPr marL="1600200" indent="-228600" eaLnBrk="0" hangingPunct="0">
                        <a:spcBef>
                          <a:spcPct val="20000"/>
                        </a:spcBef>
                        <a:defRPr sz="1400">
                          <a:solidFill>
                            <a:schemeClr val="tx1"/>
                          </a:solidFill>
                          <a:latin typeface="Arial" charset="0"/>
                          <a:ea typeface="ＭＳ Ｐゴシック" charset="-128"/>
                        </a:defRPr>
                      </a:lvl4pPr>
                      <a:lvl5pPr marL="2057400" indent="-228600" eaLnBrk="0" hangingPunct="0">
                        <a:spcBef>
                          <a:spcPct val="20000"/>
                        </a:spcBef>
                        <a:defRPr sz="1200">
                          <a:solidFill>
                            <a:schemeClr val="tx1"/>
                          </a:solidFill>
                          <a:latin typeface="Arial" charset="0"/>
                          <a:ea typeface="ＭＳ Ｐゴシック" charset="-128"/>
                        </a:defRPr>
                      </a:lvl5pPr>
                      <a:lvl6pPr marL="2514600" indent="-228600" eaLnBrk="0" fontAlgn="base" hangingPunct="0">
                        <a:spcBef>
                          <a:spcPct val="20000"/>
                        </a:spcBef>
                        <a:spcAft>
                          <a:spcPct val="0"/>
                        </a:spcAft>
                        <a:defRPr sz="1200">
                          <a:solidFill>
                            <a:schemeClr val="tx1"/>
                          </a:solidFill>
                          <a:latin typeface="Arial" charset="0"/>
                          <a:ea typeface="ＭＳ Ｐゴシック" charset="-128"/>
                        </a:defRPr>
                      </a:lvl6pPr>
                      <a:lvl7pPr marL="2971800" indent="-228600" eaLnBrk="0" fontAlgn="base" hangingPunct="0">
                        <a:spcBef>
                          <a:spcPct val="20000"/>
                        </a:spcBef>
                        <a:spcAft>
                          <a:spcPct val="0"/>
                        </a:spcAft>
                        <a:defRPr sz="1200">
                          <a:solidFill>
                            <a:schemeClr val="tx1"/>
                          </a:solidFill>
                          <a:latin typeface="Arial" charset="0"/>
                          <a:ea typeface="ＭＳ Ｐゴシック" charset="-128"/>
                        </a:defRPr>
                      </a:lvl7pPr>
                      <a:lvl8pPr marL="3429000" indent="-228600" eaLnBrk="0" fontAlgn="base" hangingPunct="0">
                        <a:spcBef>
                          <a:spcPct val="20000"/>
                        </a:spcBef>
                        <a:spcAft>
                          <a:spcPct val="0"/>
                        </a:spcAft>
                        <a:defRPr sz="1200">
                          <a:solidFill>
                            <a:schemeClr val="tx1"/>
                          </a:solidFill>
                          <a:latin typeface="Arial" charset="0"/>
                          <a:ea typeface="ＭＳ Ｐゴシック" charset="-128"/>
                        </a:defRPr>
                      </a:lvl8pPr>
                      <a:lvl9pPr marL="3886200" indent="-228600" eaLnBrk="0" fontAlgn="base" hangingPunct="0">
                        <a:spcBef>
                          <a:spcPct val="20000"/>
                        </a:spcBef>
                        <a:spcAft>
                          <a:spcPct val="0"/>
                        </a:spcAft>
                        <a:defRPr sz="1200">
                          <a:solidFill>
                            <a:schemeClr val="tx1"/>
                          </a:solidFill>
                          <a:latin typeface="Arial" charset="0"/>
                          <a:ea typeface="ＭＳ Ｐゴシック" charset="-128"/>
                        </a:defRPr>
                      </a:lvl9pPr>
                    </a:lstStyle>
                    <a:p>
                      <a:pPr marL="0" marR="0" lvl="0" indent="0" algn="ctr" defTabSz="914400" rtl="0" eaLnBrk="0" fontAlgn="base" latinLnBrk="0" hangingPunct="0">
                        <a:lnSpc>
                          <a:spcPct val="90000"/>
                        </a:lnSpc>
                        <a:spcBef>
                          <a:spcPct val="30000"/>
                        </a:spcBef>
                        <a:spcAft>
                          <a:spcPct val="0"/>
                        </a:spcAft>
                        <a:buClr>
                          <a:schemeClr val="tx1"/>
                        </a:buClr>
                        <a:buSzPct val="100000"/>
                        <a:buFont typeface="Wingdings" charset="2"/>
                        <a:buNone/>
                        <a:tabLst/>
                      </a:pPr>
                      <a:r>
                        <a:rPr kumimoji="0" lang="en-GB" altLang="en-US" sz="1800" b="0" i="0" u="none" strike="noStrike" cap="none" normalizeH="0" baseline="0" dirty="0">
                          <a:ln>
                            <a:noFill/>
                          </a:ln>
                          <a:solidFill>
                            <a:schemeClr val="tx1"/>
                          </a:solidFill>
                          <a:effectLst/>
                          <a:latin typeface="Arial" charset="0"/>
                          <a:ea typeface="ＭＳ Ｐゴシック" charset="-128"/>
                        </a:rPr>
                        <a:t>4</a:t>
                      </a:r>
                      <a:endParaRPr kumimoji="0" lang="en-US" altLang="en-US" sz="1800" b="0" i="0" u="none" strike="noStrike" cap="none" normalizeH="0" baseline="0" dirty="0">
                        <a:ln>
                          <a:noFill/>
                        </a:ln>
                        <a:solidFill>
                          <a:schemeClr val="tx1"/>
                        </a:solidFill>
                        <a:effectLst/>
                        <a:latin typeface="Arial" charset="0"/>
                        <a:ea typeface="ＭＳ Ｐゴシック" charset="-128"/>
                      </a:endParaRPr>
                    </a:p>
                  </a:txBody>
                  <a:tcPr marT="45726" marB="45726"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000">
                          <a:solidFill>
                            <a:schemeClr val="tx1"/>
                          </a:solidFill>
                          <a:latin typeface="Arial" charset="0"/>
                          <a:ea typeface="ＭＳ Ｐゴシック" charset="-128"/>
                        </a:defRPr>
                      </a:lvl1pPr>
                      <a:lvl2pPr marL="742950" indent="-285750" eaLnBrk="0" hangingPunct="0">
                        <a:spcBef>
                          <a:spcPct val="20000"/>
                        </a:spcBef>
                        <a:defRPr>
                          <a:solidFill>
                            <a:schemeClr val="tx1"/>
                          </a:solidFill>
                          <a:latin typeface="Arial" charset="0"/>
                          <a:ea typeface="ＭＳ Ｐゴシック" charset="-128"/>
                        </a:defRPr>
                      </a:lvl2pPr>
                      <a:lvl3pPr marL="1143000" indent="-228600" eaLnBrk="0" hangingPunct="0">
                        <a:spcBef>
                          <a:spcPct val="20000"/>
                        </a:spcBef>
                        <a:defRPr sz="1600">
                          <a:solidFill>
                            <a:schemeClr val="tx1"/>
                          </a:solidFill>
                          <a:latin typeface="Arial" charset="0"/>
                          <a:ea typeface="ＭＳ Ｐゴシック" charset="-128"/>
                        </a:defRPr>
                      </a:lvl3pPr>
                      <a:lvl4pPr marL="1600200" indent="-228600" eaLnBrk="0" hangingPunct="0">
                        <a:spcBef>
                          <a:spcPct val="20000"/>
                        </a:spcBef>
                        <a:defRPr sz="1400">
                          <a:solidFill>
                            <a:schemeClr val="tx1"/>
                          </a:solidFill>
                          <a:latin typeface="Arial" charset="0"/>
                          <a:ea typeface="ＭＳ Ｐゴシック" charset="-128"/>
                        </a:defRPr>
                      </a:lvl4pPr>
                      <a:lvl5pPr marL="2057400" indent="-228600" eaLnBrk="0" hangingPunct="0">
                        <a:spcBef>
                          <a:spcPct val="20000"/>
                        </a:spcBef>
                        <a:defRPr sz="1200">
                          <a:solidFill>
                            <a:schemeClr val="tx1"/>
                          </a:solidFill>
                          <a:latin typeface="Arial" charset="0"/>
                          <a:ea typeface="ＭＳ Ｐゴシック" charset="-128"/>
                        </a:defRPr>
                      </a:lvl5pPr>
                      <a:lvl6pPr marL="2514600" indent="-228600" eaLnBrk="0" fontAlgn="base" hangingPunct="0">
                        <a:spcBef>
                          <a:spcPct val="20000"/>
                        </a:spcBef>
                        <a:spcAft>
                          <a:spcPct val="0"/>
                        </a:spcAft>
                        <a:defRPr sz="1200">
                          <a:solidFill>
                            <a:schemeClr val="tx1"/>
                          </a:solidFill>
                          <a:latin typeface="Arial" charset="0"/>
                          <a:ea typeface="ＭＳ Ｐゴシック" charset="-128"/>
                        </a:defRPr>
                      </a:lvl6pPr>
                      <a:lvl7pPr marL="2971800" indent="-228600" eaLnBrk="0" fontAlgn="base" hangingPunct="0">
                        <a:spcBef>
                          <a:spcPct val="20000"/>
                        </a:spcBef>
                        <a:spcAft>
                          <a:spcPct val="0"/>
                        </a:spcAft>
                        <a:defRPr sz="1200">
                          <a:solidFill>
                            <a:schemeClr val="tx1"/>
                          </a:solidFill>
                          <a:latin typeface="Arial" charset="0"/>
                          <a:ea typeface="ＭＳ Ｐゴシック" charset="-128"/>
                        </a:defRPr>
                      </a:lvl7pPr>
                      <a:lvl8pPr marL="3429000" indent="-228600" eaLnBrk="0" fontAlgn="base" hangingPunct="0">
                        <a:spcBef>
                          <a:spcPct val="20000"/>
                        </a:spcBef>
                        <a:spcAft>
                          <a:spcPct val="0"/>
                        </a:spcAft>
                        <a:defRPr sz="1200">
                          <a:solidFill>
                            <a:schemeClr val="tx1"/>
                          </a:solidFill>
                          <a:latin typeface="Arial" charset="0"/>
                          <a:ea typeface="ＭＳ Ｐゴシック" charset="-128"/>
                        </a:defRPr>
                      </a:lvl8pPr>
                      <a:lvl9pPr marL="3886200" indent="-228600" eaLnBrk="0" fontAlgn="base" hangingPunct="0">
                        <a:spcBef>
                          <a:spcPct val="20000"/>
                        </a:spcBef>
                        <a:spcAft>
                          <a:spcPct val="0"/>
                        </a:spcAft>
                        <a:defRPr sz="1200">
                          <a:solidFill>
                            <a:schemeClr val="tx1"/>
                          </a:solidFill>
                          <a:latin typeface="Arial" charset="0"/>
                          <a:ea typeface="ＭＳ Ｐゴシック" charset="-128"/>
                        </a:defRPr>
                      </a:lvl9pPr>
                    </a:lstStyle>
                    <a:p>
                      <a:pPr marL="0" marR="0" lvl="0" indent="0" algn="ctr" defTabSz="914400" rtl="0" eaLnBrk="0" fontAlgn="base" latinLnBrk="0" hangingPunct="0">
                        <a:lnSpc>
                          <a:spcPct val="90000"/>
                        </a:lnSpc>
                        <a:spcBef>
                          <a:spcPct val="30000"/>
                        </a:spcBef>
                        <a:spcAft>
                          <a:spcPct val="0"/>
                        </a:spcAft>
                        <a:buClr>
                          <a:schemeClr val="tx1"/>
                        </a:buClr>
                        <a:buSzPct val="100000"/>
                        <a:buFont typeface="Wingdings" charset="2"/>
                        <a:buNone/>
                        <a:tabLst/>
                      </a:pPr>
                      <a:r>
                        <a:rPr kumimoji="0" lang="en-GB" altLang="en-US" sz="1800" b="0" i="0" u="none" strike="noStrike" cap="none" normalizeH="0" baseline="0" dirty="0">
                          <a:ln>
                            <a:noFill/>
                          </a:ln>
                          <a:solidFill>
                            <a:schemeClr val="tx1"/>
                          </a:solidFill>
                          <a:effectLst/>
                          <a:latin typeface="Arial" charset="0"/>
                          <a:ea typeface="ＭＳ Ｐゴシック" charset="-128"/>
                        </a:rPr>
                        <a:t>1</a:t>
                      </a:r>
                      <a:endParaRPr kumimoji="0" lang="en-US" altLang="en-US" sz="1800" b="0" i="0" u="none" strike="noStrike" cap="none" normalizeH="0" baseline="0" dirty="0">
                        <a:ln>
                          <a:noFill/>
                        </a:ln>
                        <a:solidFill>
                          <a:schemeClr val="tx1"/>
                        </a:solidFill>
                        <a:effectLst/>
                        <a:latin typeface="Arial" charset="0"/>
                        <a:ea typeface="ＭＳ Ｐゴシック" charset="-128"/>
                      </a:endParaRPr>
                    </a:p>
                  </a:txBody>
                  <a:tcPr marT="45726" marB="45726"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000">
                          <a:solidFill>
                            <a:schemeClr val="tx1"/>
                          </a:solidFill>
                          <a:latin typeface="Arial" charset="0"/>
                          <a:ea typeface="ＭＳ Ｐゴシック" charset="-128"/>
                        </a:defRPr>
                      </a:lvl1pPr>
                      <a:lvl2pPr marL="742950" indent="-285750" eaLnBrk="0" hangingPunct="0">
                        <a:spcBef>
                          <a:spcPct val="20000"/>
                        </a:spcBef>
                        <a:defRPr>
                          <a:solidFill>
                            <a:schemeClr val="tx1"/>
                          </a:solidFill>
                          <a:latin typeface="Arial" charset="0"/>
                          <a:ea typeface="ＭＳ Ｐゴシック" charset="-128"/>
                        </a:defRPr>
                      </a:lvl2pPr>
                      <a:lvl3pPr marL="1143000" indent="-228600" eaLnBrk="0" hangingPunct="0">
                        <a:spcBef>
                          <a:spcPct val="20000"/>
                        </a:spcBef>
                        <a:defRPr sz="1600">
                          <a:solidFill>
                            <a:schemeClr val="tx1"/>
                          </a:solidFill>
                          <a:latin typeface="Arial" charset="0"/>
                          <a:ea typeface="ＭＳ Ｐゴシック" charset="-128"/>
                        </a:defRPr>
                      </a:lvl3pPr>
                      <a:lvl4pPr marL="1600200" indent="-228600" eaLnBrk="0" hangingPunct="0">
                        <a:spcBef>
                          <a:spcPct val="20000"/>
                        </a:spcBef>
                        <a:defRPr sz="1400">
                          <a:solidFill>
                            <a:schemeClr val="tx1"/>
                          </a:solidFill>
                          <a:latin typeface="Arial" charset="0"/>
                          <a:ea typeface="ＭＳ Ｐゴシック" charset="-128"/>
                        </a:defRPr>
                      </a:lvl4pPr>
                      <a:lvl5pPr marL="2057400" indent="-228600" eaLnBrk="0" hangingPunct="0">
                        <a:spcBef>
                          <a:spcPct val="20000"/>
                        </a:spcBef>
                        <a:defRPr sz="1200">
                          <a:solidFill>
                            <a:schemeClr val="tx1"/>
                          </a:solidFill>
                          <a:latin typeface="Arial" charset="0"/>
                          <a:ea typeface="ＭＳ Ｐゴシック" charset="-128"/>
                        </a:defRPr>
                      </a:lvl5pPr>
                      <a:lvl6pPr marL="2514600" indent="-228600" eaLnBrk="0" fontAlgn="base" hangingPunct="0">
                        <a:spcBef>
                          <a:spcPct val="20000"/>
                        </a:spcBef>
                        <a:spcAft>
                          <a:spcPct val="0"/>
                        </a:spcAft>
                        <a:defRPr sz="1200">
                          <a:solidFill>
                            <a:schemeClr val="tx1"/>
                          </a:solidFill>
                          <a:latin typeface="Arial" charset="0"/>
                          <a:ea typeface="ＭＳ Ｐゴシック" charset="-128"/>
                        </a:defRPr>
                      </a:lvl6pPr>
                      <a:lvl7pPr marL="2971800" indent="-228600" eaLnBrk="0" fontAlgn="base" hangingPunct="0">
                        <a:spcBef>
                          <a:spcPct val="20000"/>
                        </a:spcBef>
                        <a:spcAft>
                          <a:spcPct val="0"/>
                        </a:spcAft>
                        <a:defRPr sz="1200">
                          <a:solidFill>
                            <a:schemeClr val="tx1"/>
                          </a:solidFill>
                          <a:latin typeface="Arial" charset="0"/>
                          <a:ea typeface="ＭＳ Ｐゴシック" charset="-128"/>
                        </a:defRPr>
                      </a:lvl7pPr>
                      <a:lvl8pPr marL="3429000" indent="-228600" eaLnBrk="0" fontAlgn="base" hangingPunct="0">
                        <a:spcBef>
                          <a:spcPct val="20000"/>
                        </a:spcBef>
                        <a:spcAft>
                          <a:spcPct val="0"/>
                        </a:spcAft>
                        <a:defRPr sz="1200">
                          <a:solidFill>
                            <a:schemeClr val="tx1"/>
                          </a:solidFill>
                          <a:latin typeface="Arial" charset="0"/>
                          <a:ea typeface="ＭＳ Ｐゴシック" charset="-128"/>
                        </a:defRPr>
                      </a:lvl8pPr>
                      <a:lvl9pPr marL="3886200" indent="-228600" eaLnBrk="0" fontAlgn="base" hangingPunct="0">
                        <a:spcBef>
                          <a:spcPct val="20000"/>
                        </a:spcBef>
                        <a:spcAft>
                          <a:spcPct val="0"/>
                        </a:spcAft>
                        <a:defRPr sz="1200">
                          <a:solidFill>
                            <a:schemeClr val="tx1"/>
                          </a:solidFill>
                          <a:latin typeface="Arial" charset="0"/>
                          <a:ea typeface="ＭＳ Ｐゴシック" charset="-128"/>
                        </a:defRPr>
                      </a:lvl9pPr>
                    </a:lstStyle>
                    <a:p>
                      <a:pPr marL="0" marR="0" lvl="0" indent="0" algn="ctr" defTabSz="914400" rtl="0" eaLnBrk="0" fontAlgn="base" latinLnBrk="0" hangingPunct="0">
                        <a:lnSpc>
                          <a:spcPct val="90000"/>
                        </a:lnSpc>
                        <a:spcBef>
                          <a:spcPct val="30000"/>
                        </a:spcBef>
                        <a:spcAft>
                          <a:spcPct val="0"/>
                        </a:spcAft>
                        <a:buClr>
                          <a:schemeClr val="tx1"/>
                        </a:buClr>
                        <a:buSzPct val="100000"/>
                        <a:buFont typeface="Wingdings" charset="2"/>
                        <a:buNone/>
                        <a:tabLst/>
                      </a:pPr>
                      <a:r>
                        <a:rPr kumimoji="0" lang="en-GB" altLang="en-US" sz="1800" b="0" i="0" u="none" strike="noStrike" cap="none" normalizeH="0" baseline="0" dirty="0">
                          <a:ln>
                            <a:noFill/>
                          </a:ln>
                          <a:solidFill>
                            <a:schemeClr val="tx1"/>
                          </a:solidFill>
                          <a:effectLst/>
                          <a:latin typeface="Arial" charset="0"/>
                          <a:ea typeface="ＭＳ Ｐゴシック" charset="-128"/>
                        </a:rPr>
                        <a:t>9</a:t>
                      </a:r>
                      <a:endParaRPr kumimoji="0" lang="en-US" altLang="en-US" sz="1800" b="0" i="0" u="none" strike="noStrike" cap="none" normalizeH="0" baseline="0" dirty="0">
                        <a:ln>
                          <a:noFill/>
                        </a:ln>
                        <a:solidFill>
                          <a:schemeClr val="tx1"/>
                        </a:solidFill>
                        <a:effectLst/>
                        <a:latin typeface="Arial" charset="0"/>
                        <a:ea typeface="ＭＳ Ｐゴシック" charset="-128"/>
                      </a:endParaRPr>
                    </a:p>
                  </a:txBody>
                  <a:tcPr marT="45726" marB="45726"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bl>
          </a:graphicData>
        </a:graphic>
      </p:graphicFrame>
      <p:sp>
        <p:nvSpPr>
          <p:cNvPr id="140" name="Rounded Rectangular Callout 139"/>
          <p:cNvSpPr/>
          <p:nvPr/>
        </p:nvSpPr>
        <p:spPr>
          <a:xfrm>
            <a:off x="6645380" y="4880114"/>
            <a:ext cx="2511872" cy="757139"/>
          </a:xfrm>
          <a:prstGeom prst="wedgeRoundRectCallout">
            <a:avLst>
              <a:gd name="adj1" fmla="val 31238"/>
              <a:gd name="adj2" fmla="val -193314"/>
              <a:gd name="adj3" fmla="val 16667"/>
            </a:avLst>
          </a:prstGeom>
        </p:spPr>
        <p:style>
          <a:lnRef idx="0">
            <a:schemeClr val="accent2"/>
          </a:lnRef>
          <a:fillRef idx="3">
            <a:schemeClr val="accent2"/>
          </a:fillRef>
          <a:effectRef idx="3">
            <a:schemeClr val="accent2"/>
          </a:effectRef>
          <a:fontRef idx="minor">
            <a:schemeClr val="lt1"/>
          </a:fontRef>
        </p:style>
        <p:txBody>
          <a:bodyPr anchor="ctr"/>
          <a:lstStyle/>
          <a:p>
            <a:pPr algn="ctr" eaLnBrk="1" hangingPunct="1">
              <a:defRPr/>
            </a:pPr>
            <a:r>
              <a:rPr lang="en-US" sz="1800" dirty="0"/>
              <a:t>This can be added to the What Why table</a:t>
            </a:r>
          </a:p>
        </p:txBody>
      </p:sp>
    </p:spTree>
    <p:extLst>
      <p:ext uri="{BB962C8B-B14F-4D97-AF65-F5344CB8AC3E}">
        <p14:creationId xmlns:p14="http://schemas.microsoft.com/office/powerpoint/2010/main" val="3141676044"/>
      </p:ext>
    </p:extLst>
  </p:cSld>
  <p:clrMapOvr>
    <a:masterClrMapping/>
  </p:clrMapOvr>
  <p:transition>
    <p:wipe dir="r"/>
  </p:transition>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751763" y="5016804"/>
            <a:ext cx="565150" cy="255285"/>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US" sz="1800" dirty="0"/>
          </a:p>
        </p:txBody>
      </p:sp>
      <p:sp>
        <p:nvSpPr>
          <p:cNvPr id="142" name="Rectangle 141"/>
          <p:cNvSpPr/>
          <p:nvPr/>
        </p:nvSpPr>
        <p:spPr>
          <a:xfrm>
            <a:off x="8301037" y="5016501"/>
            <a:ext cx="573088" cy="249833"/>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US" sz="1800" dirty="0"/>
          </a:p>
        </p:txBody>
      </p:sp>
      <p:sp>
        <p:nvSpPr>
          <p:cNvPr id="143" name="Rectangle 142"/>
          <p:cNvSpPr/>
          <p:nvPr/>
        </p:nvSpPr>
        <p:spPr>
          <a:xfrm>
            <a:off x="8855075" y="5014914"/>
            <a:ext cx="565150" cy="251420"/>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US" sz="1800" dirty="0"/>
          </a:p>
        </p:txBody>
      </p:sp>
      <p:sp>
        <p:nvSpPr>
          <p:cNvPr id="55300" name="Title 141"/>
          <p:cNvSpPr>
            <a:spLocks noGrp="1"/>
          </p:cNvSpPr>
          <p:nvPr>
            <p:ph type="title"/>
          </p:nvPr>
        </p:nvSpPr>
        <p:spPr>
          <a:xfrm>
            <a:off x="141939" y="289705"/>
            <a:ext cx="8445642" cy="430235"/>
          </a:xfrm>
        </p:spPr>
        <p:txBody>
          <a:bodyPr/>
          <a:lstStyle/>
          <a:p>
            <a:r>
              <a:rPr lang="en-GB" altLang="en-US" sz="2800" dirty="0">
                <a:ea typeface="ＭＳ Ｐゴシック" charset="-128"/>
              </a:rPr>
              <a:t> Modified What-Why Table for a Braking System</a:t>
            </a:r>
          </a:p>
        </p:txBody>
      </p:sp>
      <p:sp>
        <p:nvSpPr>
          <p:cNvPr id="55301" name="Slide Number Placeholder 3"/>
          <p:cNvSpPr>
            <a:spLocks noGrp="1"/>
          </p:cNvSpPr>
          <p:nvPr>
            <p:ph type="sldNum"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Arial" charset="0"/>
                <a:ea typeface="ＭＳ Ｐゴシック" charset="-128"/>
              </a:defRPr>
            </a:lvl1pPr>
            <a:lvl2pPr marL="742950" indent="-285750">
              <a:spcBef>
                <a:spcPct val="20000"/>
              </a:spcBef>
              <a:buChar char="–"/>
              <a:defRPr sz="2000">
                <a:solidFill>
                  <a:schemeClr val="tx1"/>
                </a:solidFill>
                <a:latin typeface="Arial" charset="0"/>
                <a:ea typeface="ＭＳ Ｐゴシック" charset="-128"/>
              </a:defRPr>
            </a:lvl2pPr>
            <a:lvl3pPr marL="1143000" indent="-228600">
              <a:spcBef>
                <a:spcPct val="20000"/>
              </a:spcBef>
              <a:buChar char="•"/>
              <a:defRPr>
                <a:solidFill>
                  <a:schemeClr val="tx1"/>
                </a:solidFill>
                <a:latin typeface="Arial" charset="0"/>
                <a:ea typeface="ＭＳ Ｐゴシック" charset="-128"/>
              </a:defRPr>
            </a:lvl3pPr>
            <a:lvl4pPr marL="1600200" indent="-228600">
              <a:spcBef>
                <a:spcPct val="20000"/>
              </a:spcBef>
              <a:buChar char="–"/>
              <a:defRPr sz="1600">
                <a:solidFill>
                  <a:schemeClr val="tx1"/>
                </a:solidFill>
                <a:latin typeface="Arial" charset="0"/>
                <a:ea typeface="ＭＳ Ｐゴシック" charset="-128"/>
              </a:defRPr>
            </a:lvl4pPr>
            <a:lvl5pPr marL="2057400" indent="-228600">
              <a:spcBef>
                <a:spcPct val="20000"/>
              </a:spcBef>
              <a:buChar char="»"/>
              <a:defRPr sz="1400">
                <a:solidFill>
                  <a:schemeClr val="tx1"/>
                </a:solidFill>
                <a:latin typeface="Arial" charset="0"/>
                <a:ea typeface="ＭＳ Ｐゴシック" charset="-128"/>
              </a:defRPr>
            </a:lvl5pPr>
            <a:lvl6pPr marL="2514600" indent="-228600" eaLnBrk="0" fontAlgn="base" hangingPunct="0">
              <a:spcBef>
                <a:spcPct val="20000"/>
              </a:spcBef>
              <a:spcAft>
                <a:spcPct val="0"/>
              </a:spcAft>
              <a:buChar char="»"/>
              <a:defRPr sz="1400">
                <a:solidFill>
                  <a:schemeClr val="tx1"/>
                </a:solidFill>
                <a:latin typeface="Arial" charset="0"/>
                <a:ea typeface="ＭＳ Ｐゴシック" charset="-128"/>
              </a:defRPr>
            </a:lvl6pPr>
            <a:lvl7pPr marL="2971800" indent="-228600" eaLnBrk="0" fontAlgn="base" hangingPunct="0">
              <a:spcBef>
                <a:spcPct val="20000"/>
              </a:spcBef>
              <a:spcAft>
                <a:spcPct val="0"/>
              </a:spcAft>
              <a:buChar char="»"/>
              <a:defRPr sz="1400">
                <a:solidFill>
                  <a:schemeClr val="tx1"/>
                </a:solidFill>
                <a:latin typeface="Arial" charset="0"/>
                <a:ea typeface="ＭＳ Ｐゴシック" charset="-128"/>
              </a:defRPr>
            </a:lvl7pPr>
            <a:lvl8pPr marL="3429000" indent="-228600" eaLnBrk="0" fontAlgn="base" hangingPunct="0">
              <a:spcBef>
                <a:spcPct val="20000"/>
              </a:spcBef>
              <a:spcAft>
                <a:spcPct val="0"/>
              </a:spcAft>
              <a:buChar char="»"/>
              <a:defRPr sz="1400">
                <a:solidFill>
                  <a:schemeClr val="tx1"/>
                </a:solidFill>
                <a:latin typeface="Arial" charset="0"/>
                <a:ea typeface="ＭＳ Ｐゴシック" charset="-128"/>
              </a:defRPr>
            </a:lvl8pPr>
            <a:lvl9pPr marL="3886200" indent="-228600" eaLnBrk="0" fontAlgn="base" hangingPunct="0">
              <a:spcBef>
                <a:spcPct val="20000"/>
              </a:spcBef>
              <a:spcAft>
                <a:spcPct val="0"/>
              </a:spcAft>
              <a:buChar char="»"/>
              <a:defRPr sz="1400">
                <a:solidFill>
                  <a:schemeClr val="tx1"/>
                </a:solidFill>
                <a:latin typeface="Arial" charset="0"/>
                <a:ea typeface="ＭＳ Ｐゴシック" charset="-128"/>
              </a:defRPr>
            </a:lvl9pPr>
          </a:lstStyle>
          <a:p>
            <a:pPr>
              <a:spcBef>
                <a:spcPct val="0"/>
              </a:spcBef>
              <a:buFontTx/>
              <a:buNone/>
            </a:pPr>
            <a:fld id="{9242A326-E5DB-8249-9FB5-9A16150BA2D2}" type="slidenum">
              <a:rPr lang="en-GB" altLang="en-US" sz="1100"/>
              <a:pPr>
                <a:spcBef>
                  <a:spcPct val="0"/>
                </a:spcBef>
                <a:buFontTx/>
                <a:buNone/>
              </a:pPr>
              <a:t>109</a:t>
            </a:fld>
            <a:endParaRPr lang="en-GB" altLang="en-US" sz="1100" dirty="0"/>
          </a:p>
        </p:txBody>
      </p:sp>
      <p:sp>
        <p:nvSpPr>
          <p:cNvPr id="55384" name="Line 96"/>
          <p:cNvSpPr>
            <a:spLocks noChangeShapeType="1"/>
          </p:cNvSpPr>
          <p:nvPr/>
        </p:nvSpPr>
        <p:spPr bwMode="auto">
          <a:xfrm>
            <a:off x="9412289" y="2032000"/>
            <a:ext cx="0" cy="3247724"/>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endParaRPr lang="en-GB" sz="1800" dirty="0"/>
          </a:p>
        </p:txBody>
      </p:sp>
      <p:sp>
        <p:nvSpPr>
          <p:cNvPr id="55396" name="Line 108"/>
          <p:cNvSpPr>
            <a:spLocks noChangeShapeType="1"/>
          </p:cNvSpPr>
          <p:nvPr/>
        </p:nvSpPr>
        <p:spPr bwMode="auto">
          <a:xfrm>
            <a:off x="8304214" y="2889251"/>
            <a:ext cx="6349" cy="2384425"/>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a:lstStyle/>
          <a:p>
            <a:endParaRPr lang="en-GB" sz="1800" dirty="0"/>
          </a:p>
        </p:txBody>
      </p:sp>
      <p:sp>
        <p:nvSpPr>
          <p:cNvPr id="55398" name="Line 110"/>
          <p:cNvSpPr>
            <a:spLocks noChangeShapeType="1"/>
          </p:cNvSpPr>
          <p:nvPr/>
        </p:nvSpPr>
        <p:spPr bwMode="auto">
          <a:xfrm>
            <a:off x="8858251" y="2889251"/>
            <a:ext cx="1587" cy="2391171"/>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a:lstStyle/>
          <a:p>
            <a:endParaRPr lang="en-GB" sz="1800" dirty="0"/>
          </a:p>
        </p:txBody>
      </p:sp>
      <p:sp>
        <p:nvSpPr>
          <p:cNvPr id="55428" name="Line 96"/>
          <p:cNvSpPr>
            <a:spLocks noChangeShapeType="1"/>
          </p:cNvSpPr>
          <p:nvPr/>
        </p:nvSpPr>
        <p:spPr bwMode="auto">
          <a:xfrm flipV="1">
            <a:off x="1999849" y="5266334"/>
            <a:ext cx="7406093" cy="9526"/>
          </a:xfrm>
          <a:prstGeom prst="line">
            <a:avLst/>
          </a:prstGeom>
          <a:noFill/>
          <a:ln w="19050">
            <a:solidFill>
              <a:srgbClr val="000000"/>
            </a:solidFill>
            <a:round/>
            <a:headEnd/>
            <a:tailEnd/>
          </a:ln>
          <a:extLst>
            <a:ext uri="{909E8E84-426E-40DD-AFC4-6F175D3DCCD1}">
              <a14:hiddenFill xmlns:a14="http://schemas.microsoft.com/office/drawing/2010/main">
                <a:noFill/>
              </a14:hiddenFill>
            </a:ext>
          </a:extLst>
        </p:spPr>
        <p:txBody>
          <a:bodyPr/>
          <a:lstStyle/>
          <a:p>
            <a:endParaRPr lang="en-GB" sz="1800" dirty="0"/>
          </a:p>
        </p:txBody>
      </p:sp>
      <p:sp>
        <p:nvSpPr>
          <p:cNvPr id="55429" name="TextBox 2"/>
          <p:cNvSpPr txBox="1">
            <a:spLocks noChangeArrowheads="1"/>
          </p:cNvSpPr>
          <p:nvPr/>
        </p:nvSpPr>
        <p:spPr bwMode="auto">
          <a:xfrm>
            <a:off x="7888799" y="5004196"/>
            <a:ext cx="263214" cy="261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2400">
                <a:solidFill>
                  <a:schemeClr val="tx1"/>
                </a:solidFill>
                <a:latin typeface="Arial" charset="0"/>
                <a:ea typeface="ＭＳ Ｐゴシック" charset="-128"/>
              </a:defRPr>
            </a:lvl1pPr>
            <a:lvl2pPr marL="742950" indent="-285750">
              <a:spcBef>
                <a:spcPct val="20000"/>
              </a:spcBef>
              <a:buChar char="–"/>
              <a:defRPr sz="2000">
                <a:solidFill>
                  <a:schemeClr val="tx1"/>
                </a:solidFill>
                <a:latin typeface="Arial" charset="0"/>
                <a:ea typeface="ＭＳ Ｐゴシック" charset="-128"/>
              </a:defRPr>
            </a:lvl2pPr>
            <a:lvl3pPr marL="1143000" indent="-228600">
              <a:spcBef>
                <a:spcPct val="20000"/>
              </a:spcBef>
              <a:buChar char="•"/>
              <a:defRPr>
                <a:solidFill>
                  <a:schemeClr val="tx1"/>
                </a:solidFill>
                <a:latin typeface="Arial" charset="0"/>
                <a:ea typeface="ＭＳ Ｐゴシック" charset="-128"/>
              </a:defRPr>
            </a:lvl3pPr>
            <a:lvl4pPr marL="1600200" indent="-228600">
              <a:spcBef>
                <a:spcPct val="20000"/>
              </a:spcBef>
              <a:buChar char="–"/>
              <a:defRPr sz="1600">
                <a:solidFill>
                  <a:schemeClr val="tx1"/>
                </a:solidFill>
                <a:latin typeface="Arial" charset="0"/>
                <a:ea typeface="ＭＳ Ｐゴシック" charset="-128"/>
              </a:defRPr>
            </a:lvl4pPr>
            <a:lvl5pPr marL="2057400" indent="-228600">
              <a:spcBef>
                <a:spcPct val="20000"/>
              </a:spcBef>
              <a:buChar char="»"/>
              <a:defRPr sz="1400">
                <a:solidFill>
                  <a:schemeClr val="tx1"/>
                </a:solidFill>
                <a:latin typeface="Arial" charset="0"/>
                <a:ea typeface="ＭＳ Ｐゴシック" charset="-128"/>
              </a:defRPr>
            </a:lvl5pPr>
            <a:lvl6pPr marL="2514600" indent="-228600" eaLnBrk="0" fontAlgn="base" hangingPunct="0">
              <a:spcBef>
                <a:spcPct val="20000"/>
              </a:spcBef>
              <a:spcAft>
                <a:spcPct val="0"/>
              </a:spcAft>
              <a:buChar char="»"/>
              <a:defRPr sz="1400">
                <a:solidFill>
                  <a:schemeClr val="tx1"/>
                </a:solidFill>
                <a:latin typeface="Arial" charset="0"/>
                <a:ea typeface="ＭＳ Ｐゴシック" charset="-128"/>
              </a:defRPr>
            </a:lvl6pPr>
            <a:lvl7pPr marL="2971800" indent="-228600" eaLnBrk="0" fontAlgn="base" hangingPunct="0">
              <a:spcBef>
                <a:spcPct val="20000"/>
              </a:spcBef>
              <a:spcAft>
                <a:spcPct val="0"/>
              </a:spcAft>
              <a:buChar char="»"/>
              <a:defRPr sz="1400">
                <a:solidFill>
                  <a:schemeClr val="tx1"/>
                </a:solidFill>
                <a:latin typeface="Arial" charset="0"/>
                <a:ea typeface="ＭＳ Ｐゴシック" charset="-128"/>
              </a:defRPr>
            </a:lvl7pPr>
            <a:lvl8pPr marL="3429000" indent="-228600" eaLnBrk="0" fontAlgn="base" hangingPunct="0">
              <a:spcBef>
                <a:spcPct val="20000"/>
              </a:spcBef>
              <a:spcAft>
                <a:spcPct val="0"/>
              </a:spcAft>
              <a:buChar char="»"/>
              <a:defRPr sz="1400">
                <a:solidFill>
                  <a:schemeClr val="tx1"/>
                </a:solidFill>
                <a:latin typeface="Arial" charset="0"/>
                <a:ea typeface="ＭＳ Ｐゴシック" charset="-128"/>
              </a:defRPr>
            </a:lvl8pPr>
            <a:lvl9pPr marL="3886200" indent="-228600" eaLnBrk="0" fontAlgn="base" hangingPunct="0">
              <a:spcBef>
                <a:spcPct val="20000"/>
              </a:spcBef>
              <a:spcAft>
                <a:spcPct val="0"/>
              </a:spcAft>
              <a:buChar char="»"/>
              <a:defRPr sz="1400">
                <a:solidFill>
                  <a:schemeClr val="tx1"/>
                </a:solidFill>
                <a:latin typeface="Arial" charset="0"/>
                <a:ea typeface="ＭＳ Ｐゴシック" charset="-128"/>
              </a:defRPr>
            </a:lvl9pPr>
          </a:lstStyle>
          <a:p>
            <a:pPr eaLnBrk="1" hangingPunct="1">
              <a:spcBef>
                <a:spcPct val="0"/>
              </a:spcBef>
              <a:buFontTx/>
              <a:buNone/>
            </a:pPr>
            <a:r>
              <a:rPr lang="en-US" altLang="en-US" sz="1100" b="1" i="1" dirty="0"/>
              <a:t>4</a:t>
            </a:r>
          </a:p>
        </p:txBody>
      </p:sp>
      <p:sp>
        <p:nvSpPr>
          <p:cNvPr id="55430" name="TextBox 143"/>
          <p:cNvSpPr txBox="1">
            <a:spLocks noChangeArrowheads="1"/>
          </p:cNvSpPr>
          <p:nvPr/>
        </p:nvSpPr>
        <p:spPr bwMode="auto">
          <a:xfrm>
            <a:off x="8468907" y="4988521"/>
            <a:ext cx="263214" cy="261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2400">
                <a:solidFill>
                  <a:schemeClr val="tx1"/>
                </a:solidFill>
                <a:latin typeface="Arial" charset="0"/>
                <a:ea typeface="ＭＳ Ｐゴシック" charset="-128"/>
              </a:defRPr>
            </a:lvl1pPr>
            <a:lvl2pPr marL="742950" indent="-285750">
              <a:spcBef>
                <a:spcPct val="20000"/>
              </a:spcBef>
              <a:buChar char="–"/>
              <a:defRPr sz="2000">
                <a:solidFill>
                  <a:schemeClr val="tx1"/>
                </a:solidFill>
                <a:latin typeface="Arial" charset="0"/>
                <a:ea typeface="ＭＳ Ｐゴシック" charset="-128"/>
              </a:defRPr>
            </a:lvl2pPr>
            <a:lvl3pPr marL="1143000" indent="-228600">
              <a:spcBef>
                <a:spcPct val="20000"/>
              </a:spcBef>
              <a:buChar char="•"/>
              <a:defRPr>
                <a:solidFill>
                  <a:schemeClr val="tx1"/>
                </a:solidFill>
                <a:latin typeface="Arial" charset="0"/>
                <a:ea typeface="ＭＳ Ｐゴシック" charset="-128"/>
              </a:defRPr>
            </a:lvl3pPr>
            <a:lvl4pPr marL="1600200" indent="-228600">
              <a:spcBef>
                <a:spcPct val="20000"/>
              </a:spcBef>
              <a:buChar char="–"/>
              <a:defRPr sz="1600">
                <a:solidFill>
                  <a:schemeClr val="tx1"/>
                </a:solidFill>
                <a:latin typeface="Arial" charset="0"/>
                <a:ea typeface="ＭＳ Ｐゴシック" charset="-128"/>
              </a:defRPr>
            </a:lvl4pPr>
            <a:lvl5pPr marL="2057400" indent="-228600">
              <a:spcBef>
                <a:spcPct val="20000"/>
              </a:spcBef>
              <a:buChar char="»"/>
              <a:defRPr sz="1400">
                <a:solidFill>
                  <a:schemeClr val="tx1"/>
                </a:solidFill>
                <a:latin typeface="Arial" charset="0"/>
                <a:ea typeface="ＭＳ Ｐゴシック" charset="-128"/>
              </a:defRPr>
            </a:lvl5pPr>
            <a:lvl6pPr marL="2514600" indent="-228600" eaLnBrk="0" fontAlgn="base" hangingPunct="0">
              <a:spcBef>
                <a:spcPct val="20000"/>
              </a:spcBef>
              <a:spcAft>
                <a:spcPct val="0"/>
              </a:spcAft>
              <a:buChar char="»"/>
              <a:defRPr sz="1400">
                <a:solidFill>
                  <a:schemeClr val="tx1"/>
                </a:solidFill>
                <a:latin typeface="Arial" charset="0"/>
                <a:ea typeface="ＭＳ Ｐゴシック" charset="-128"/>
              </a:defRPr>
            </a:lvl6pPr>
            <a:lvl7pPr marL="2971800" indent="-228600" eaLnBrk="0" fontAlgn="base" hangingPunct="0">
              <a:spcBef>
                <a:spcPct val="20000"/>
              </a:spcBef>
              <a:spcAft>
                <a:spcPct val="0"/>
              </a:spcAft>
              <a:buChar char="»"/>
              <a:defRPr sz="1400">
                <a:solidFill>
                  <a:schemeClr val="tx1"/>
                </a:solidFill>
                <a:latin typeface="Arial" charset="0"/>
                <a:ea typeface="ＭＳ Ｐゴシック" charset="-128"/>
              </a:defRPr>
            </a:lvl7pPr>
            <a:lvl8pPr marL="3429000" indent="-228600" eaLnBrk="0" fontAlgn="base" hangingPunct="0">
              <a:spcBef>
                <a:spcPct val="20000"/>
              </a:spcBef>
              <a:spcAft>
                <a:spcPct val="0"/>
              </a:spcAft>
              <a:buChar char="»"/>
              <a:defRPr sz="1400">
                <a:solidFill>
                  <a:schemeClr val="tx1"/>
                </a:solidFill>
                <a:latin typeface="Arial" charset="0"/>
                <a:ea typeface="ＭＳ Ｐゴシック" charset="-128"/>
              </a:defRPr>
            </a:lvl8pPr>
            <a:lvl9pPr marL="3886200" indent="-228600" eaLnBrk="0" fontAlgn="base" hangingPunct="0">
              <a:spcBef>
                <a:spcPct val="20000"/>
              </a:spcBef>
              <a:spcAft>
                <a:spcPct val="0"/>
              </a:spcAft>
              <a:buChar char="»"/>
              <a:defRPr sz="1400">
                <a:solidFill>
                  <a:schemeClr val="tx1"/>
                </a:solidFill>
                <a:latin typeface="Arial" charset="0"/>
                <a:ea typeface="ＭＳ Ｐゴシック" charset="-128"/>
              </a:defRPr>
            </a:lvl9pPr>
          </a:lstStyle>
          <a:p>
            <a:pPr eaLnBrk="1" hangingPunct="1">
              <a:spcBef>
                <a:spcPct val="0"/>
              </a:spcBef>
              <a:buFontTx/>
              <a:buNone/>
            </a:pPr>
            <a:r>
              <a:rPr lang="en-US" altLang="en-US" sz="1100" b="1" i="1" dirty="0"/>
              <a:t>1</a:t>
            </a:r>
          </a:p>
        </p:txBody>
      </p:sp>
      <p:sp>
        <p:nvSpPr>
          <p:cNvPr id="55431" name="TextBox 144"/>
          <p:cNvSpPr txBox="1">
            <a:spLocks noChangeArrowheads="1"/>
          </p:cNvSpPr>
          <p:nvPr/>
        </p:nvSpPr>
        <p:spPr bwMode="auto">
          <a:xfrm>
            <a:off x="9020738" y="4997450"/>
            <a:ext cx="280987" cy="261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2400">
                <a:solidFill>
                  <a:schemeClr val="tx1"/>
                </a:solidFill>
                <a:latin typeface="Arial" charset="0"/>
                <a:ea typeface="ＭＳ Ｐゴシック" charset="-128"/>
              </a:defRPr>
            </a:lvl1pPr>
            <a:lvl2pPr marL="742950" indent="-285750">
              <a:spcBef>
                <a:spcPct val="20000"/>
              </a:spcBef>
              <a:buChar char="–"/>
              <a:defRPr sz="2000">
                <a:solidFill>
                  <a:schemeClr val="tx1"/>
                </a:solidFill>
                <a:latin typeface="Arial" charset="0"/>
                <a:ea typeface="ＭＳ Ｐゴシック" charset="-128"/>
              </a:defRPr>
            </a:lvl2pPr>
            <a:lvl3pPr marL="1143000" indent="-228600">
              <a:spcBef>
                <a:spcPct val="20000"/>
              </a:spcBef>
              <a:buChar char="•"/>
              <a:defRPr>
                <a:solidFill>
                  <a:schemeClr val="tx1"/>
                </a:solidFill>
                <a:latin typeface="Arial" charset="0"/>
                <a:ea typeface="ＭＳ Ｐゴシック" charset="-128"/>
              </a:defRPr>
            </a:lvl3pPr>
            <a:lvl4pPr marL="1600200" indent="-228600">
              <a:spcBef>
                <a:spcPct val="20000"/>
              </a:spcBef>
              <a:buChar char="–"/>
              <a:defRPr sz="1600">
                <a:solidFill>
                  <a:schemeClr val="tx1"/>
                </a:solidFill>
                <a:latin typeface="Arial" charset="0"/>
                <a:ea typeface="ＭＳ Ｐゴシック" charset="-128"/>
              </a:defRPr>
            </a:lvl4pPr>
            <a:lvl5pPr marL="2057400" indent="-228600">
              <a:spcBef>
                <a:spcPct val="20000"/>
              </a:spcBef>
              <a:buChar char="»"/>
              <a:defRPr sz="1400">
                <a:solidFill>
                  <a:schemeClr val="tx1"/>
                </a:solidFill>
                <a:latin typeface="Arial" charset="0"/>
                <a:ea typeface="ＭＳ Ｐゴシック" charset="-128"/>
              </a:defRPr>
            </a:lvl5pPr>
            <a:lvl6pPr marL="2514600" indent="-228600" eaLnBrk="0" fontAlgn="base" hangingPunct="0">
              <a:spcBef>
                <a:spcPct val="20000"/>
              </a:spcBef>
              <a:spcAft>
                <a:spcPct val="0"/>
              </a:spcAft>
              <a:buChar char="»"/>
              <a:defRPr sz="1400">
                <a:solidFill>
                  <a:schemeClr val="tx1"/>
                </a:solidFill>
                <a:latin typeface="Arial" charset="0"/>
                <a:ea typeface="ＭＳ Ｐゴシック" charset="-128"/>
              </a:defRPr>
            </a:lvl6pPr>
            <a:lvl7pPr marL="2971800" indent="-228600" eaLnBrk="0" fontAlgn="base" hangingPunct="0">
              <a:spcBef>
                <a:spcPct val="20000"/>
              </a:spcBef>
              <a:spcAft>
                <a:spcPct val="0"/>
              </a:spcAft>
              <a:buChar char="»"/>
              <a:defRPr sz="1400">
                <a:solidFill>
                  <a:schemeClr val="tx1"/>
                </a:solidFill>
                <a:latin typeface="Arial" charset="0"/>
                <a:ea typeface="ＭＳ Ｐゴシック" charset="-128"/>
              </a:defRPr>
            </a:lvl7pPr>
            <a:lvl8pPr marL="3429000" indent="-228600" eaLnBrk="0" fontAlgn="base" hangingPunct="0">
              <a:spcBef>
                <a:spcPct val="20000"/>
              </a:spcBef>
              <a:spcAft>
                <a:spcPct val="0"/>
              </a:spcAft>
              <a:buChar char="»"/>
              <a:defRPr sz="1400">
                <a:solidFill>
                  <a:schemeClr val="tx1"/>
                </a:solidFill>
                <a:latin typeface="Arial" charset="0"/>
                <a:ea typeface="ＭＳ Ｐゴシック" charset="-128"/>
              </a:defRPr>
            </a:lvl8pPr>
            <a:lvl9pPr marL="3886200" indent="-228600" eaLnBrk="0" fontAlgn="base" hangingPunct="0">
              <a:spcBef>
                <a:spcPct val="20000"/>
              </a:spcBef>
              <a:spcAft>
                <a:spcPct val="0"/>
              </a:spcAft>
              <a:buChar char="»"/>
              <a:defRPr sz="1400">
                <a:solidFill>
                  <a:schemeClr val="tx1"/>
                </a:solidFill>
                <a:latin typeface="Arial" charset="0"/>
                <a:ea typeface="ＭＳ Ｐゴシック" charset="-128"/>
              </a:defRPr>
            </a:lvl9pPr>
          </a:lstStyle>
          <a:p>
            <a:pPr eaLnBrk="1" hangingPunct="1">
              <a:spcBef>
                <a:spcPct val="0"/>
              </a:spcBef>
              <a:buFontTx/>
              <a:buNone/>
            </a:pPr>
            <a:r>
              <a:rPr lang="en-US" altLang="en-US" sz="1100" b="1" i="1" dirty="0"/>
              <a:t>9</a:t>
            </a:r>
          </a:p>
        </p:txBody>
      </p:sp>
      <p:sp>
        <p:nvSpPr>
          <p:cNvPr id="3" name="Rectangle 2"/>
          <p:cNvSpPr/>
          <p:nvPr/>
        </p:nvSpPr>
        <p:spPr>
          <a:xfrm>
            <a:off x="1994203" y="4772025"/>
            <a:ext cx="1264935" cy="494308"/>
          </a:xfrm>
          <a:prstGeom prst="rect">
            <a:avLst/>
          </a:prstGeom>
          <a:solidFill>
            <a:srgbClr val="FFC000"/>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800" dirty="0"/>
          </a:p>
        </p:txBody>
      </p:sp>
      <p:sp>
        <p:nvSpPr>
          <p:cNvPr id="144" name="Rectangle 143"/>
          <p:cNvSpPr/>
          <p:nvPr/>
        </p:nvSpPr>
        <p:spPr>
          <a:xfrm>
            <a:off x="3259138" y="4771628"/>
            <a:ext cx="611583" cy="248047"/>
          </a:xfrm>
          <a:prstGeom prst="rect">
            <a:avLst/>
          </a:prstGeom>
          <a:solidFill>
            <a:srgbClr val="FFC000"/>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800" dirty="0"/>
          </a:p>
        </p:txBody>
      </p:sp>
      <p:sp>
        <p:nvSpPr>
          <p:cNvPr id="145" name="Rectangle 144"/>
          <p:cNvSpPr/>
          <p:nvPr/>
        </p:nvSpPr>
        <p:spPr>
          <a:xfrm>
            <a:off x="3261322" y="5018287"/>
            <a:ext cx="611583" cy="248047"/>
          </a:xfrm>
          <a:prstGeom prst="rect">
            <a:avLst/>
          </a:prstGeom>
          <a:solidFill>
            <a:srgbClr val="FFC000"/>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800" dirty="0"/>
          </a:p>
        </p:txBody>
      </p:sp>
      <p:sp>
        <p:nvSpPr>
          <p:cNvPr id="146" name="Rectangle 145"/>
          <p:cNvSpPr/>
          <p:nvPr/>
        </p:nvSpPr>
        <p:spPr>
          <a:xfrm>
            <a:off x="3870326" y="5019607"/>
            <a:ext cx="3870325" cy="248047"/>
          </a:xfrm>
          <a:prstGeom prst="rect">
            <a:avLst/>
          </a:prstGeom>
          <a:solidFill>
            <a:srgbClr val="FFC000"/>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800" dirty="0"/>
          </a:p>
        </p:txBody>
      </p:sp>
      <p:sp>
        <p:nvSpPr>
          <p:cNvPr id="147" name="Rectangle 54"/>
          <p:cNvSpPr>
            <a:spLocks noChangeArrowheads="1"/>
          </p:cNvSpPr>
          <p:nvPr/>
        </p:nvSpPr>
        <p:spPr bwMode="auto">
          <a:xfrm>
            <a:off x="3349984" y="4808538"/>
            <a:ext cx="461665" cy="153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spcBef>
                <a:spcPct val="20000"/>
              </a:spcBef>
              <a:buChar char="•"/>
              <a:defRPr sz="2400">
                <a:solidFill>
                  <a:schemeClr val="tx1"/>
                </a:solidFill>
                <a:latin typeface="Arial" charset="0"/>
                <a:ea typeface="ＭＳ Ｐゴシック" charset="-128"/>
              </a:defRPr>
            </a:lvl1pPr>
            <a:lvl2pPr marL="742950" indent="-285750">
              <a:spcBef>
                <a:spcPct val="20000"/>
              </a:spcBef>
              <a:buChar char="–"/>
              <a:defRPr sz="2000">
                <a:solidFill>
                  <a:schemeClr val="tx1"/>
                </a:solidFill>
                <a:latin typeface="Arial" charset="0"/>
                <a:ea typeface="ＭＳ Ｐゴシック" charset="-128"/>
              </a:defRPr>
            </a:lvl2pPr>
            <a:lvl3pPr marL="1143000" indent="-228600">
              <a:spcBef>
                <a:spcPct val="20000"/>
              </a:spcBef>
              <a:buChar char="•"/>
              <a:defRPr>
                <a:solidFill>
                  <a:schemeClr val="tx1"/>
                </a:solidFill>
                <a:latin typeface="Arial" charset="0"/>
                <a:ea typeface="ＭＳ Ｐゴシック" charset="-128"/>
              </a:defRPr>
            </a:lvl3pPr>
            <a:lvl4pPr marL="1600200" indent="-228600">
              <a:spcBef>
                <a:spcPct val="20000"/>
              </a:spcBef>
              <a:buChar char="–"/>
              <a:defRPr sz="1600">
                <a:solidFill>
                  <a:schemeClr val="tx1"/>
                </a:solidFill>
                <a:latin typeface="Arial" charset="0"/>
                <a:ea typeface="ＭＳ Ｐゴシック" charset="-128"/>
              </a:defRPr>
            </a:lvl4pPr>
            <a:lvl5pPr marL="2057400" indent="-228600">
              <a:spcBef>
                <a:spcPct val="20000"/>
              </a:spcBef>
              <a:buChar char="»"/>
              <a:defRPr sz="1400">
                <a:solidFill>
                  <a:schemeClr val="tx1"/>
                </a:solidFill>
                <a:latin typeface="Arial" charset="0"/>
                <a:ea typeface="ＭＳ Ｐゴシック" charset="-128"/>
              </a:defRPr>
            </a:lvl5pPr>
            <a:lvl6pPr marL="2514600" indent="-228600" eaLnBrk="0" fontAlgn="base" hangingPunct="0">
              <a:spcBef>
                <a:spcPct val="20000"/>
              </a:spcBef>
              <a:spcAft>
                <a:spcPct val="0"/>
              </a:spcAft>
              <a:buChar char="»"/>
              <a:defRPr sz="1400">
                <a:solidFill>
                  <a:schemeClr val="tx1"/>
                </a:solidFill>
                <a:latin typeface="Arial" charset="0"/>
                <a:ea typeface="ＭＳ Ｐゴシック" charset="-128"/>
              </a:defRPr>
            </a:lvl6pPr>
            <a:lvl7pPr marL="2971800" indent="-228600" eaLnBrk="0" fontAlgn="base" hangingPunct="0">
              <a:spcBef>
                <a:spcPct val="20000"/>
              </a:spcBef>
              <a:spcAft>
                <a:spcPct val="0"/>
              </a:spcAft>
              <a:buChar char="»"/>
              <a:defRPr sz="1400">
                <a:solidFill>
                  <a:schemeClr val="tx1"/>
                </a:solidFill>
                <a:latin typeface="Arial" charset="0"/>
                <a:ea typeface="ＭＳ Ｐゴシック" charset="-128"/>
              </a:defRPr>
            </a:lvl7pPr>
            <a:lvl8pPr marL="3429000" indent="-228600" eaLnBrk="0" fontAlgn="base" hangingPunct="0">
              <a:spcBef>
                <a:spcPct val="20000"/>
              </a:spcBef>
              <a:spcAft>
                <a:spcPct val="0"/>
              </a:spcAft>
              <a:buChar char="»"/>
              <a:defRPr sz="1400">
                <a:solidFill>
                  <a:schemeClr val="tx1"/>
                </a:solidFill>
                <a:latin typeface="Arial" charset="0"/>
                <a:ea typeface="ＭＳ Ｐゴシック" charset="-128"/>
              </a:defRPr>
            </a:lvl8pPr>
            <a:lvl9pPr marL="3886200" indent="-228600" eaLnBrk="0" fontAlgn="base" hangingPunct="0">
              <a:spcBef>
                <a:spcPct val="20000"/>
              </a:spcBef>
              <a:spcAft>
                <a:spcPct val="0"/>
              </a:spcAft>
              <a:buChar char="»"/>
              <a:defRPr sz="1400">
                <a:solidFill>
                  <a:schemeClr val="tx1"/>
                </a:solidFill>
                <a:latin typeface="Arial" charset="0"/>
                <a:ea typeface="ＭＳ Ｐゴシック" charset="-128"/>
              </a:defRPr>
            </a:lvl9pPr>
          </a:lstStyle>
          <a:p>
            <a:pPr eaLnBrk="1" hangingPunct="1">
              <a:spcBef>
                <a:spcPct val="0"/>
              </a:spcBef>
              <a:buFontTx/>
              <a:buNone/>
            </a:pPr>
            <a:r>
              <a:rPr lang="en-US" altLang="en-US" sz="1000" b="1" dirty="0">
                <a:solidFill>
                  <a:srgbClr val="000000"/>
                </a:solidFill>
              </a:rPr>
              <a:t>Indirect</a:t>
            </a:r>
            <a:endParaRPr lang="en-US" altLang="en-US" sz="2400" b="1" dirty="0"/>
          </a:p>
        </p:txBody>
      </p:sp>
      <p:sp>
        <p:nvSpPr>
          <p:cNvPr id="148" name="Rectangle 54"/>
          <p:cNvSpPr>
            <a:spLocks noChangeArrowheads="1"/>
          </p:cNvSpPr>
          <p:nvPr/>
        </p:nvSpPr>
        <p:spPr bwMode="auto">
          <a:xfrm>
            <a:off x="3385288" y="5068947"/>
            <a:ext cx="362279" cy="153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spcBef>
                <a:spcPct val="20000"/>
              </a:spcBef>
              <a:buChar char="•"/>
              <a:defRPr sz="2400">
                <a:solidFill>
                  <a:schemeClr val="tx1"/>
                </a:solidFill>
                <a:latin typeface="Arial" charset="0"/>
                <a:ea typeface="ＭＳ Ｐゴシック" charset="-128"/>
              </a:defRPr>
            </a:lvl1pPr>
            <a:lvl2pPr marL="742950" indent="-285750">
              <a:spcBef>
                <a:spcPct val="20000"/>
              </a:spcBef>
              <a:buChar char="–"/>
              <a:defRPr sz="2000">
                <a:solidFill>
                  <a:schemeClr val="tx1"/>
                </a:solidFill>
                <a:latin typeface="Arial" charset="0"/>
                <a:ea typeface="ＭＳ Ｐゴシック" charset="-128"/>
              </a:defRPr>
            </a:lvl2pPr>
            <a:lvl3pPr marL="1143000" indent="-228600">
              <a:spcBef>
                <a:spcPct val="20000"/>
              </a:spcBef>
              <a:buChar char="•"/>
              <a:defRPr>
                <a:solidFill>
                  <a:schemeClr val="tx1"/>
                </a:solidFill>
                <a:latin typeface="Arial" charset="0"/>
                <a:ea typeface="ＭＳ Ｐゴシック" charset="-128"/>
              </a:defRPr>
            </a:lvl3pPr>
            <a:lvl4pPr marL="1600200" indent="-228600">
              <a:spcBef>
                <a:spcPct val="20000"/>
              </a:spcBef>
              <a:buChar char="–"/>
              <a:defRPr sz="1600">
                <a:solidFill>
                  <a:schemeClr val="tx1"/>
                </a:solidFill>
                <a:latin typeface="Arial" charset="0"/>
                <a:ea typeface="ＭＳ Ｐゴシック" charset="-128"/>
              </a:defRPr>
            </a:lvl4pPr>
            <a:lvl5pPr marL="2057400" indent="-228600">
              <a:spcBef>
                <a:spcPct val="20000"/>
              </a:spcBef>
              <a:buChar char="»"/>
              <a:defRPr sz="1400">
                <a:solidFill>
                  <a:schemeClr val="tx1"/>
                </a:solidFill>
                <a:latin typeface="Arial" charset="0"/>
                <a:ea typeface="ＭＳ Ｐゴシック" charset="-128"/>
              </a:defRPr>
            </a:lvl5pPr>
            <a:lvl6pPr marL="2514600" indent="-228600" eaLnBrk="0" fontAlgn="base" hangingPunct="0">
              <a:spcBef>
                <a:spcPct val="20000"/>
              </a:spcBef>
              <a:spcAft>
                <a:spcPct val="0"/>
              </a:spcAft>
              <a:buChar char="»"/>
              <a:defRPr sz="1400">
                <a:solidFill>
                  <a:schemeClr val="tx1"/>
                </a:solidFill>
                <a:latin typeface="Arial" charset="0"/>
                <a:ea typeface="ＭＳ Ｐゴシック" charset="-128"/>
              </a:defRPr>
            </a:lvl6pPr>
            <a:lvl7pPr marL="2971800" indent="-228600" eaLnBrk="0" fontAlgn="base" hangingPunct="0">
              <a:spcBef>
                <a:spcPct val="20000"/>
              </a:spcBef>
              <a:spcAft>
                <a:spcPct val="0"/>
              </a:spcAft>
              <a:buChar char="»"/>
              <a:defRPr sz="1400">
                <a:solidFill>
                  <a:schemeClr val="tx1"/>
                </a:solidFill>
                <a:latin typeface="Arial" charset="0"/>
                <a:ea typeface="ＭＳ Ｐゴシック" charset="-128"/>
              </a:defRPr>
            </a:lvl7pPr>
            <a:lvl8pPr marL="3429000" indent="-228600" eaLnBrk="0" fontAlgn="base" hangingPunct="0">
              <a:spcBef>
                <a:spcPct val="20000"/>
              </a:spcBef>
              <a:spcAft>
                <a:spcPct val="0"/>
              </a:spcAft>
              <a:buChar char="»"/>
              <a:defRPr sz="1400">
                <a:solidFill>
                  <a:schemeClr val="tx1"/>
                </a:solidFill>
                <a:latin typeface="Arial" charset="0"/>
                <a:ea typeface="ＭＳ Ｐゴシック" charset="-128"/>
              </a:defRPr>
            </a:lvl8pPr>
            <a:lvl9pPr marL="3886200" indent="-228600" eaLnBrk="0" fontAlgn="base" hangingPunct="0">
              <a:spcBef>
                <a:spcPct val="20000"/>
              </a:spcBef>
              <a:spcAft>
                <a:spcPct val="0"/>
              </a:spcAft>
              <a:buChar char="»"/>
              <a:defRPr sz="1400">
                <a:solidFill>
                  <a:schemeClr val="tx1"/>
                </a:solidFill>
                <a:latin typeface="Arial" charset="0"/>
                <a:ea typeface="ＭＳ Ｐゴシック" charset="-128"/>
              </a:defRPr>
            </a:lvl9pPr>
          </a:lstStyle>
          <a:p>
            <a:pPr eaLnBrk="1" hangingPunct="1">
              <a:spcBef>
                <a:spcPct val="0"/>
              </a:spcBef>
              <a:buFontTx/>
              <a:buNone/>
            </a:pPr>
            <a:r>
              <a:rPr lang="en-US" altLang="en-US" sz="1000" b="1" dirty="0">
                <a:solidFill>
                  <a:srgbClr val="000000"/>
                </a:solidFill>
              </a:rPr>
              <a:t>Direct</a:t>
            </a:r>
            <a:endParaRPr lang="en-US" altLang="en-US" sz="2400" b="1" dirty="0"/>
          </a:p>
        </p:txBody>
      </p:sp>
      <p:sp>
        <p:nvSpPr>
          <p:cNvPr id="149" name="Rectangle 54"/>
          <p:cNvSpPr>
            <a:spLocks noChangeArrowheads="1"/>
          </p:cNvSpPr>
          <p:nvPr/>
        </p:nvSpPr>
        <p:spPr bwMode="auto">
          <a:xfrm>
            <a:off x="2149879" y="4852793"/>
            <a:ext cx="910506" cy="153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spcBef>
                <a:spcPct val="20000"/>
              </a:spcBef>
              <a:buChar char="•"/>
              <a:defRPr sz="2400">
                <a:solidFill>
                  <a:schemeClr val="tx1"/>
                </a:solidFill>
                <a:latin typeface="Arial" charset="0"/>
                <a:ea typeface="ＭＳ Ｐゴシック" charset="-128"/>
              </a:defRPr>
            </a:lvl1pPr>
            <a:lvl2pPr marL="742950" indent="-285750">
              <a:spcBef>
                <a:spcPct val="20000"/>
              </a:spcBef>
              <a:buChar char="–"/>
              <a:defRPr sz="2000">
                <a:solidFill>
                  <a:schemeClr val="tx1"/>
                </a:solidFill>
                <a:latin typeface="Arial" charset="0"/>
                <a:ea typeface="ＭＳ Ｐゴシック" charset="-128"/>
              </a:defRPr>
            </a:lvl2pPr>
            <a:lvl3pPr marL="1143000" indent="-228600">
              <a:spcBef>
                <a:spcPct val="20000"/>
              </a:spcBef>
              <a:buChar char="•"/>
              <a:defRPr>
                <a:solidFill>
                  <a:schemeClr val="tx1"/>
                </a:solidFill>
                <a:latin typeface="Arial" charset="0"/>
                <a:ea typeface="ＭＳ Ｐゴシック" charset="-128"/>
              </a:defRPr>
            </a:lvl3pPr>
            <a:lvl4pPr marL="1600200" indent="-228600">
              <a:spcBef>
                <a:spcPct val="20000"/>
              </a:spcBef>
              <a:buChar char="–"/>
              <a:defRPr sz="1600">
                <a:solidFill>
                  <a:schemeClr val="tx1"/>
                </a:solidFill>
                <a:latin typeface="Arial" charset="0"/>
                <a:ea typeface="ＭＳ Ｐゴシック" charset="-128"/>
              </a:defRPr>
            </a:lvl4pPr>
            <a:lvl5pPr marL="2057400" indent="-228600">
              <a:spcBef>
                <a:spcPct val="20000"/>
              </a:spcBef>
              <a:buChar char="»"/>
              <a:defRPr sz="1400">
                <a:solidFill>
                  <a:schemeClr val="tx1"/>
                </a:solidFill>
                <a:latin typeface="Arial" charset="0"/>
                <a:ea typeface="ＭＳ Ｐゴシック" charset="-128"/>
              </a:defRPr>
            </a:lvl5pPr>
            <a:lvl6pPr marL="2514600" indent="-228600" eaLnBrk="0" fontAlgn="base" hangingPunct="0">
              <a:spcBef>
                <a:spcPct val="20000"/>
              </a:spcBef>
              <a:spcAft>
                <a:spcPct val="0"/>
              </a:spcAft>
              <a:buChar char="»"/>
              <a:defRPr sz="1400">
                <a:solidFill>
                  <a:schemeClr val="tx1"/>
                </a:solidFill>
                <a:latin typeface="Arial" charset="0"/>
                <a:ea typeface="ＭＳ Ｐゴシック" charset="-128"/>
              </a:defRPr>
            </a:lvl6pPr>
            <a:lvl7pPr marL="2971800" indent="-228600" eaLnBrk="0" fontAlgn="base" hangingPunct="0">
              <a:spcBef>
                <a:spcPct val="20000"/>
              </a:spcBef>
              <a:spcAft>
                <a:spcPct val="0"/>
              </a:spcAft>
              <a:buChar char="»"/>
              <a:defRPr sz="1400">
                <a:solidFill>
                  <a:schemeClr val="tx1"/>
                </a:solidFill>
                <a:latin typeface="Arial" charset="0"/>
                <a:ea typeface="ＭＳ Ｐゴシック" charset="-128"/>
              </a:defRPr>
            </a:lvl7pPr>
            <a:lvl8pPr marL="3429000" indent="-228600" eaLnBrk="0" fontAlgn="base" hangingPunct="0">
              <a:spcBef>
                <a:spcPct val="20000"/>
              </a:spcBef>
              <a:spcAft>
                <a:spcPct val="0"/>
              </a:spcAft>
              <a:buChar char="»"/>
              <a:defRPr sz="1400">
                <a:solidFill>
                  <a:schemeClr val="tx1"/>
                </a:solidFill>
                <a:latin typeface="Arial" charset="0"/>
                <a:ea typeface="ＭＳ Ｐゴシック" charset="-128"/>
              </a:defRPr>
            </a:lvl8pPr>
            <a:lvl9pPr marL="3886200" indent="-228600" eaLnBrk="0" fontAlgn="base" hangingPunct="0">
              <a:spcBef>
                <a:spcPct val="20000"/>
              </a:spcBef>
              <a:spcAft>
                <a:spcPct val="0"/>
              </a:spcAft>
              <a:buChar char="»"/>
              <a:defRPr sz="1400">
                <a:solidFill>
                  <a:schemeClr val="tx1"/>
                </a:solidFill>
                <a:latin typeface="Arial" charset="0"/>
                <a:ea typeface="ＭＳ Ｐゴシック" charset="-128"/>
              </a:defRPr>
            </a:lvl9pPr>
          </a:lstStyle>
          <a:p>
            <a:pPr eaLnBrk="1" hangingPunct="1">
              <a:spcBef>
                <a:spcPct val="0"/>
              </a:spcBef>
              <a:buFontTx/>
              <a:buNone/>
            </a:pPr>
            <a:r>
              <a:rPr lang="en-US" altLang="en-US" sz="1000" b="1" dirty="0">
                <a:solidFill>
                  <a:srgbClr val="000000"/>
                </a:solidFill>
              </a:rPr>
              <a:t>System Output</a:t>
            </a:r>
          </a:p>
        </p:txBody>
      </p:sp>
      <p:sp>
        <p:nvSpPr>
          <p:cNvPr id="151" name="Rectangle 54"/>
          <p:cNvSpPr>
            <a:spLocks noChangeArrowheads="1"/>
          </p:cNvSpPr>
          <p:nvPr/>
        </p:nvSpPr>
        <p:spPr bwMode="auto">
          <a:xfrm>
            <a:off x="2119978" y="5058619"/>
            <a:ext cx="1011495" cy="153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spcBef>
                <a:spcPct val="20000"/>
              </a:spcBef>
              <a:buChar char="•"/>
              <a:defRPr sz="2400">
                <a:solidFill>
                  <a:schemeClr val="tx1"/>
                </a:solidFill>
                <a:latin typeface="Arial" charset="0"/>
                <a:ea typeface="ＭＳ Ｐゴシック" charset="-128"/>
              </a:defRPr>
            </a:lvl1pPr>
            <a:lvl2pPr marL="742950" indent="-285750">
              <a:spcBef>
                <a:spcPct val="20000"/>
              </a:spcBef>
              <a:buChar char="–"/>
              <a:defRPr sz="2000">
                <a:solidFill>
                  <a:schemeClr val="tx1"/>
                </a:solidFill>
                <a:latin typeface="Arial" charset="0"/>
                <a:ea typeface="ＭＳ Ｐゴシック" charset="-128"/>
              </a:defRPr>
            </a:lvl2pPr>
            <a:lvl3pPr marL="1143000" indent="-228600">
              <a:spcBef>
                <a:spcPct val="20000"/>
              </a:spcBef>
              <a:buChar char="•"/>
              <a:defRPr>
                <a:solidFill>
                  <a:schemeClr val="tx1"/>
                </a:solidFill>
                <a:latin typeface="Arial" charset="0"/>
                <a:ea typeface="ＭＳ Ｐゴシック" charset="-128"/>
              </a:defRPr>
            </a:lvl3pPr>
            <a:lvl4pPr marL="1600200" indent="-228600">
              <a:spcBef>
                <a:spcPct val="20000"/>
              </a:spcBef>
              <a:buChar char="–"/>
              <a:defRPr sz="1600">
                <a:solidFill>
                  <a:schemeClr val="tx1"/>
                </a:solidFill>
                <a:latin typeface="Arial" charset="0"/>
                <a:ea typeface="ＭＳ Ｐゴシック" charset="-128"/>
              </a:defRPr>
            </a:lvl4pPr>
            <a:lvl5pPr marL="2057400" indent="-228600">
              <a:spcBef>
                <a:spcPct val="20000"/>
              </a:spcBef>
              <a:buChar char="»"/>
              <a:defRPr sz="1400">
                <a:solidFill>
                  <a:schemeClr val="tx1"/>
                </a:solidFill>
                <a:latin typeface="Arial" charset="0"/>
                <a:ea typeface="ＭＳ Ｐゴシック" charset="-128"/>
              </a:defRPr>
            </a:lvl5pPr>
            <a:lvl6pPr marL="2514600" indent="-228600" eaLnBrk="0" fontAlgn="base" hangingPunct="0">
              <a:spcBef>
                <a:spcPct val="20000"/>
              </a:spcBef>
              <a:spcAft>
                <a:spcPct val="0"/>
              </a:spcAft>
              <a:buChar char="»"/>
              <a:defRPr sz="1400">
                <a:solidFill>
                  <a:schemeClr val="tx1"/>
                </a:solidFill>
                <a:latin typeface="Arial" charset="0"/>
                <a:ea typeface="ＭＳ Ｐゴシック" charset="-128"/>
              </a:defRPr>
            </a:lvl6pPr>
            <a:lvl7pPr marL="2971800" indent="-228600" eaLnBrk="0" fontAlgn="base" hangingPunct="0">
              <a:spcBef>
                <a:spcPct val="20000"/>
              </a:spcBef>
              <a:spcAft>
                <a:spcPct val="0"/>
              </a:spcAft>
              <a:buChar char="»"/>
              <a:defRPr sz="1400">
                <a:solidFill>
                  <a:schemeClr val="tx1"/>
                </a:solidFill>
                <a:latin typeface="Arial" charset="0"/>
                <a:ea typeface="ＭＳ Ｐゴシック" charset="-128"/>
              </a:defRPr>
            </a:lvl7pPr>
            <a:lvl8pPr marL="3429000" indent="-228600" eaLnBrk="0" fontAlgn="base" hangingPunct="0">
              <a:spcBef>
                <a:spcPct val="20000"/>
              </a:spcBef>
              <a:spcAft>
                <a:spcPct val="0"/>
              </a:spcAft>
              <a:buChar char="»"/>
              <a:defRPr sz="1400">
                <a:solidFill>
                  <a:schemeClr val="tx1"/>
                </a:solidFill>
                <a:latin typeface="Arial" charset="0"/>
                <a:ea typeface="ＭＳ Ｐゴシック" charset="-128"/>
              </a:defRPr>
            </a:lvl8pPr>
            <a:lvl9pPr marL="3886200" indent="-228600" eaLnBrk="0" fontAlgn="base" hangingPunct="0">
              <a:spcBef>
                <a:spcPct val="20000"/>
              </a:spcBef>
              <a:spcAft>
                <a:spcPct val="0"/>
              </a:spcAft>
              <a:buChar char="»"/>
              <a:defRPr sz="1400">
                <a:solidFill>
                  <a:schemeClr val="tx1"/>
                </a:solidFill>
                <a:latin typeface="Arial" charset="0"/>
                <a:ea typeface="ＭＳ Ｐゴシック" charset="-128"/>
              </a:defRPr>
            </a:lvl9pPr>
          </a:lstStyle>
          <a:p>
            <a:pPr eaLnBrk="1" hangingPunct="1">
              <a:spcBef>
                <a:spcPct val="0"/>
              </a:spcBef>
              <a:buFontTx/>
              <a:buNone/>
            </a:pPr>
            <a:r>
              <a:rPr lang="en-US" altLang="en-US" sz="1000" dirty="0">
                <a:solidFill>
                  <a:srgbClr val="000000"/>
                </a:solidFill>
              </a:rPr>
              <a:t>Stopping distance</a:t>
            </a:r>
          </a:p>
        </p:txBody>
      </p:sp>
      <p:sp>
        <p:nvSpPr>
          <p:cNvPr id="150" name="Rectangle 14">
            <a:extLst>
              <a:ext uri="{FF2B5EF4-FFF2-40B4-BE49-F238E27FC236}">
                <a16:creationId xmlns:a16="http://schemas.microsoft.com/office/drawing/2014/main" id="{FFC267A6-0FE6-5841-B70F-6BBB30204B3D}"/>
              </a:ext>
            </a:extLst>
          </p:cNvPr>
          <p:cNvSpPr>
            <a:spLocks noChangeArrowheads="1"/>
          </p:cNvSpPr>
          <p:nvPr/>
        </p:nvSpPr>
        <p:spPr bwMode="auto">
          <a:xfrm>
            <a:off x="3257552" y="2025652"/>
            <a:ext cx="620713" cy="1236663"/>
          </a:xfrm>
          <a:prstGeom prst="rect">
            <a:avLst/>
          </a:prstGeom>
          <a:solidFill>
            <a:schemeClr val="accent6">
              <a:lumMod val="20000"/>
              <a:lumOff val="80000"/>
            </a:schemeClr>
          </a:solidFill>
          <a:ln w="9525">
            <a:noFill/>
            <a:miter lim="800000"/>
            <a:headEnd/>
            <a:tailEnd/>
          </a:ln>
        </p:spPr>
        <p:txBody>
          <a:bodyPr lIns="91429" tIns="45715" rIns="91429" bIns="45715"/>
          <a:lstStyle/>
          <a:p>
            <a:pPr>
              <a:defRPr/>
            </a:pPr>
            <a:endParaRPr lang="en-US" sz="1800" dirty="0">
              <a:ea typeface="+mn-ea"/>
            </a:endParaRPr>
          </a:p>
        </p:txBody>
      </p:sp>
      <p:sp>
        <p:nvSpPr>
          <p:cNvPr id="152" name="Rectangle 15">
            <a:extLst>
              <a:ext uri="{FF2B5EF4-FFF2-40B4-BE49-F238E27FC236}">
                <a16:creationId xmlns:a16="http://schemas.microsoft.com/office/drawing/2014/main" id="{960F1CBB-9842-E543-9222-CE2B77E534C0}"/>
              </a:ext>
            </a:extLst>
          </p:cNvPr>
          <p:cNvSpPr>
            <a:spLocks noChangeArrowheads="1"/>
          </p:cNvSpPr>
          <p:nvPr/>
        </p:nvSpPr>
        <p:spPr bwMode="auto">
          <a:xfrm>
            <a:off x="3876675" y="2025652"/>
            <a:ext cx="5543550" cy="1236663"/>
          </a:xfrm>
          <a:prstGeom prst="rect">
            <a:avLst/>
          </a:prstGeom>
          <a:solidFill>
            <a:schemeClr val="accent6">
              <a:lumMod val="20000"/>
              <a:lumOff val="80000"/>
            </a:schemeClr>
          </a:solidFill>
          <a:ln w="9525">
            <a:noFill/>
            <a:miter lim="800000"/>
            <a:headEnd/>
            <a:tailEnd/>
          </a:ln>
        </p:spPr>
        <p:txBody>
          <a:bodyPr lIns="91429" tIns="45715" rIns="91429" bIns="45715"/>
          <a:lstStyle/>
          <a:p>
            <a:pPr>
              <a:defRPr/>
            </a:pPr>
            <a:endParaRPr lang="en-US" sz="1800" dirty="0">
              <a:ea typeface="+mn-ea"/>
            </a:endParaRPr>
          </a:p>
        </p:txBody>
      </p:sp>
      <p:sp>
        <p:nvSpPr>
          <p:cNvPr id="153" name="Rectangle 16">
            <a:extLst>
              <a:ext uri="{FF2B5EF4-FFF2-40B4-BE49-F238E27FC236}">
                <a16:creationId xmlns:a16="http://schemas.microsoft.com/office/drawing/2014/main" id="{AB2B3F65-4B17-2246-9346-877EAD847EF0}"/>
              </a:ext>
            </a:extLst>
          </p:cNvPr>
          <p:cNvSpPr>
            <a:spLocks noChangeArrowheads="1"/>
          </p:cNvSpPr>
          <p:nvPr/>
        </p:nvSpPr>
        <p:spPr bwMode="auto">
          <a:xfrm>
            <a:off x="1992315" y="3260725"/>
            <a:ext cx="1266825" cy="1512888"/>
          </a:xfrm>
          <a:prstGeom prst="rect">
            <a:avLst/>
          </a:prstGeom>
          <a:solidFill>
            <a:srgbClr val="FF9999"/>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91429" tIns="45715" rIns="91429" bIns="45715"/>
          <a:lstStyle/>
          <a:p>
            <a:endParaRPr lang="en-US" sz="1800" dirty="0"/>
          </a:p>
        </p:txBody>
      </p:sp>
      <p:sp>
        <p:nvSpPr>
          <p:cNvPr id="154" name="Rectangle 17">
            <a:extLst>
              <a:ext uri="{FF2B5EF4-FFF2-40B4-BE49-F238E27FC236}">
                <a16:creationId xmlns:a16="http://schemas.microsoft.com/office/drawing/2014/main" id="{0269693B-B69A-6349-A8BA-32E270100374}"/>
              </a:ext>
            </a:extLst>
          </p:cNvPr>
          <p:cNvSpPr>
            <a:spLocks noChangeArrowheads="1"/>
          </p:cNvSpPr>
          <p:nvPr/>
        </p:nvSpPr>
        <p:spPr bwMode="auto">
          <a:xfrm>
            <a:off x="3257552" y="3260725"/>
            <a:ext cx="620713" cy="1512888"/>
          </a:xfrm>
          <a:prstGeom prst="rect">
            <a:avLst/>
          </a:prstGeom>
          <a:solidFill>
            <a:schemeClr val="accent6">
              <a:lumMod val="20000"/>
              <a:lumOff val="80000"/>
            </a:schemeClr>
          </a:solidFill>
          <a:ln w="9525">
            <a:noFill/>
            <a:miter lim="800000"/>
            <a:headEnd/>
            <a:tailEnd/>
          </a:ln>
        </p:spPr>
        <p:txBody>
          <a:bodyPr lIns="91429" tIns="45715" rIns="91429" bIns="45715"/>
          <a:lstStyle/>
          <a:p>
            <a:pPr>
              <a:defRPr/>
            </a:pPr>
            <a:endParaRPr lang="en-US" sz="1800" dirty="0">
              <a:ea typeface="+mn-ea"/>
            </a:endParaRPr>
          </a:p>
        </p:txBody>
      </p:sp>
      <p:sp>
        <p:nvSpPr>
          <p:cNvPr id="155" name="Rectangle 18">
            <a:extLst>
              <a:ext uri="{FF2B5EF4-FFF2-40B4-BE49-F238E27FC236}">
                <a16:creationId xmlns:a16="http://schemas.microsoft.com/office/drawing/2014/main" id="{692BB2E2-87D8-B744-B6AE-2F8FAFA4AD26}"/>
              </a:ext>
            </a:extLst>
          </p:cNvPr>
          <p:cNvSpPr>
            <a:spLocks noChangeArrowheads="1"/>
          </p:cNvSpPr>
          <p:nvPr/>
        </p:nvSpPr>
        <p:spPr bwMode="auto">
          <a:xfrm>
            <a:off x="9418640" y="3260725"/>
            <a:ext cx="427037" cy="1512888"/>
          </a:xfrm>
          <a:prstGeom prst="rect">
            <a:avLst/>
          </a:prstGeom>
          <a:solidFill>
            <a:srgbClr val="FFC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91429" tIns="45715" rIns="91429" bIns="45715"/>
          <a:lstStyle/>
          <a:p>
            <a:endParaRPr lang="en-US" sz="1800" dirty="0"/>
          </a:p>
        </p:txBody>
      </p:sp>
      <p:sp>
        <p:nvSpPr>
          <p:cNvPr id="156" name="Rectangle 19">
            <a:extLst>
              <a:ext uri="{FF2B5EF4-FFF2-40B4-BE49-F238E27FC236}">
                <a16:creationId xmlns:a16="http://schemas.microsoft.com/office/drawing/2014/main" id="{66B3FAED-EDFB-284E-8E60-BE91FA3F4CB6}"/>
              </a:ext>
            </a:extLst>
          </p:cNvPr>
          <p:cNvSpPr>
            <a:spLocks noChangeArrowheads="1"/>
          </p:cNvSpPr>
          <p:nvPr/>
        </p:nvSpPr>
        <p:spPr bwMode="auto">
          <a:xfrm>
            <a:off x="3876675" y="4772025"/>
            <a:ext cx="5543550" cy="241300"/>
          </a:xfrm>
          <a:prstGeom prst="rect">
            <a:avLst/>
          </a:prstGeom>
          <a:solidFill>
            <a:srgbClr val="FFC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91429" tIns="45715" rIns="91429" bIns="45715"/>
          <a:lstStyle/>
          <a:p>
            <a:endParaRPr lang="en-US" sz="1800" dirty="0"/>
          </a:p>
        </p:txBody>
      </p:sp>
      <p:sp>
        <p:nvSpPr>
          <p:cNvPr id="157" name="Rectangle 20">
            <a:extLst>
              <a:ext uri="{FF2B5EF4-FFF2-40B4-BE49-F238E27FC236}">
                <a16:creationId xmlns:a16="http://schemas.microsoft.com/office/drawing/2014/main" id="{46E864D2-30D9-5644-9E62-14787616DCEE}"/>
              </a:ext>
            </a:extLst>
          </p:cNvPr>
          <p:cNvSpPr>
            <a:spLocks noChangeArrowheads="1"/>
          </p:cNvSpPr>
          <p:nvPr/>
        </p:nvSpPr>
        <p:spPr bwMode="auto">
          <a:xfrm>
            <a:off x="5567363" y="2070101"/>
            <a:ext cx="525410" cy="14289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r>
              <a:rPr lang="en-US" sz="900" b="1" i="1" dirty="0">
                <a:solidFill>
                  <a:srgbClr val="000000"/>
                </a:solidFill>
              </a:rPr>
              <a:t>Deterior- </a:t>
            </a:r>
            <a:endParaRPr lang="en-US" sz="2000" dirty="0"/>
          </a:p>
        </p:txBody>
      </p:sp>
      <p:sp>
        <p:nvSpPr>
          <p:cNvPr id="158" name="Rectangle 21">
            <a:extLst>
              <a:ext uri="{FF2B5EF4-FFF2-40B4-BE49-F238E27FC236}">
                <a16:creationId xmlns:a16="http://schemas.microsoft.com/office/drawing/2014/main" id="{C438ED12-06D4-2743-A52D-814FB79B03DE}"/>
              </a:ext>
            </a:extLst>
          </p:cNvPr>
          <p:cNvSpPr>
            <a:spLocks noChangeArrowheads="1"/>
          </p:cNvSpPr>
          <p:nvPr/>
        </p:nvSpPr>
        <p:spPr bwMode="auto">
          <a:xfrm>
            <a:off x="5672140" y="2228851"/>
            <a:ext cx="290273" cy="27699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r>
              <a:rPr lang="en-US" sz="900" b="1" i="1" dirty="0">
                <a:solidFill>
                  <a:srgbClr val="000000"/>
                </a:solidFill>
              </a:rPr>
              <a:t>ation</a:t>
            </a:r>
            <a:endParaRPr lang="en-US" sz="2000" dirty="0"/>
          </a:p>
        </p:txBody>
      </p:sp>
      <p:sp>
        <p:nvSpPr>
          <p:cNvPr id="159" name="Rectangle 22">
            <a:extLst>
              <a:ext uri="{FF2B5EF4-FFF2-40B4-BE49-F238E27FC236}">
                <a16:creationId xmlns:a16="http://schemas.microsoft.com/office/drawing/2014/main" id="{D98752F4-B628-DF4F-8518-7BAE25BA9550}"/>
              </a:ext>
            </a:extLst>
          </p:cNvPr>
          <p:cNvSpPr>
            <a:spLocks noChangeArrowheads="1"/>
          </p:cNvSpPr>
          <p:nvPr/>
        </p:nvSpPr>
        <p:spPr bwMode="auto">
          <a:xfrm>
            <a:off x="6224590" y="3003551"/>
            <a:ext cx="313587" cy="30777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r>
              <a:rPr lang="en-US" sz="1000" dirty="0">
                <a:solidFill>
                  <a:srgbClr val="000000"/>
                </a:solidFill>
              </a:rPr>
              <a:t>Temp</a:t>
            </a:r>
            <a:endParaRPr lang="en-US" sz="2400" dirty="0"/>
          </a:p>
        </p:txBody>
      </p:sp>
      <p:sp>
        <p:nvSpPr>
          <p:cNvPr id="160" name="Rectangle 23">
            <a:extLst>
              <a:ext uri="{FF2B5EF4-FFF2-40B4-BE49-F238E27FC236}">
                <a16:creationId xmlns:a16="http://schemas.microsoft.com/office/drawing/2014/main" id="{7B7ABC51-5BD8-034F-A4C4-4773B0CD05E0}"/>
              </a:ext>
            </a:extLst>
          </p:cNvPr>
          <p:cNvSpPr>
            <a:spLocks noChangeArrowheads="1"/>
          </p:cNvSpPr>
          <p:nvPr/>
        </p:nvSpPr>
        <p:spPr bwMode="auto">
          <a:xfrm>
            <a:off x="6770688" y="3003550"/>
            <a:ext cx="341312" cy="15398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r>
              <a:rPr lang="en-US" sz="1000" dirty="0">
                <a:solidFill>
                  <a:srgbClr val="000000"/>
                </a:solidFill>
              </a:rPr>
              <a:t>Water</a:t>
            </a:r>
            <a:endParaRPr lang="en-US" sz="2400" dirty="0"/>
          </a:p>
        </p:txBody>
      </p:sp>
      <p:sp>
        <p:nvSpPr>
          <p:cNvPr id="161" name="Rectangle 24">
            <a:extLst>
              <a:ext uri="{FF2B5EF4-FFF2-40B4-BE49-F238E27FC236}">
                <a16:creationId xmlns:a16="http://schemas.microsoft.com/office/drawing/2014/main" id="{69AF9840-A44E-1244-81E1-B5671E50A5BD}"/>
              </a:ext>
            </a:extLst>
          </p:cNvPr>
          <p:cNvSpPr>
            <a:spLocks noChangeArrowheads="1"/>
          </p:cNvSpPr>
          <p:nvPr/>
        </p:nvSpPr>
        <p:spPr bwMode="auto">
          <a:xfrm>
            <a:off x="7262813" y="3003550"/>
            <a:ext cx="482600" cy="15398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r>
              <a:rPr lang="en-US" sz="1000" dirty="0">
                <a:solidFill>
                  <a:srgbClr val="000000"/>
                </a:solidFill>
              </a:rPr>
              <a:t>Contam.</a:t>
            </a:r>
            <a:endParaRPr lang="en-US" sz="2400" dirty="0"/>
          </a:p>
        </p:txBody>
      </p:sp>
      <p:sp>
        <p:nvSpPr>
          <p:cNvPr id="162" name="Rectangle 25">
            <a:extLst>
              <a:ext uri="{FF2B5EF4-FFF2-40B4-BE49-F238E27FC236}">
                <a16:creationId xmlns:a16="http://schemas.microsoft.com/office/drawing/2014/main" id="{C44F5BC5-9F96-234A-B692-93666284A400}"/>
              </a:ext>
            </a:extLst>
          </p:cNvPr>
          <p:cNvSpPr>
            <a:spLocks noChangeArrowheads="1"/>
          </p:cNvSpPr>
          <p:nvPr/>
        </p:nvSpPr>
        <p:spPr bwMode="auto">
          <a:xfrm>
            <a:off x="7847015" y="2925764"/>
            <a:ext cx="422685" cy="15388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r>
              <a:rPr lang="en-US" sz="1000" dirty="0">
                <a:solidFill>
                  <a:srgbClr val="000000"/>
                </a:solidFill>
              </a:rPr>
              <a:t>Vehicle </a:t>
            </a:r>
            <a:endParaRPr lang="en-US" sz="2400" dirty="0"/>
          </a:p>
        </p:txBody>
      </p:sp>
      <p:sp>
        <p:nvSpPr>
          <p:cNvPr id="163" name="Rectangle 26">
            <a:extLst>
              <a:ext uri="{FF2B5EF4-FFF2-40B4-BE49-F238E27FC236}">
                <a16:creationId xmlns:a16="http://schemas.microsoft.com/office/drawing/2014/main" id="{A5536579-3946-2549-B597-0729342B4D80}"/>
              </a:ext>
            </a:extLst>
          </p:cNvPr>
          <p:cNvSpPr>
            <a:spLocks noChangeArrowheads="1"/>
          </p:cNvSpPr>
          <p:nvPr/>
        </p:nvSpPr>
        <p:spPr bwMode="auto">
          <a:xfrm>
            <a:off x="7929563" y="3082925"/>
            <a:ext cx="241300" cy="15398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r>
              <a:rPr lang="en-US" sz="1000" dirty="0">
                <a:solidFill>
                  <a:srgbClr val="000000"/>
                </a:solidFill>
              </a:rPr>
              <a:t>load</a:t>
            </a:r>
            <a:endParaRPr lang="en-US" sz="2400" dirty="0"/>
          </a:p>
        </p:txBody>
      </p:sp>
      <p:sp>
        <p:nvSpPr>
          <p:cNvPr id="164" name="Rectangle 27">
            <a:extLst>
              <a:ext uri="{FF2B5EF4-FFF2-40B4-BE49-F238E27FC236}">
                <a16:creationId xmlns:a16="http://schemas.microsoft.com/office/drawing/2014/main" id="{BC576B06-95A1-C247-B9FC-673B4B0C1EB7}"/>
              </a:ext>
            </a:extLst>
          </p:cNvPr>
          <p:cNvSpPr>
            <a:spLocks noChangeArrowheads="1"/>
          </p:cNvSpPr>
          <p:nvPr/>
        </p:nvSpPr>
        <p:spPr bwMode="auto">
          <a:xfrm>
            <a:off x="8401052" y="2925764"/>
            <a:ext cx="422685" cy="15388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r>
              <a:rPr lang="en-US" sz="1000" dirty="0">
                <a:solidFill>
                  <a:srgbClr val="000000"/>
                </a:solidFill>
              </a:rPr>
              <a:t>Vehicle </a:t>
            </a:r>
            <a:endParaRPr lang="en-US" sz="2400" dirty="0"/>
          </a:p>
        </p:txBody>
      </p:sp>
      <p:sp>
        <p:nvSpPr>
          <p:cNvPr id="165" name="Rectangle 28">
            <a:extLst>
              <a:ext uri="{FF2B5EF4-FFF2-40B4-BE49-F238E27FC236}">
                <a16:creationId xmlns:a16="http://schemas.microsoft.com/office/drawing/2014/main" id="{43C35A87-6C7B-A946-824D-C5F49F8989BC}"/>
              </a:ext>
            </a:extLst>
          </p:cNvPr>
          <p:cNvSpPr>
            <a:spLocks noChangeArrowheads="1"/>
          </p:cNvSpPr>
          <p:nvPr/>
        </p:nvSpPr>
        <p:spPr bwMode="auto">
          <a:xfrm>
            <a:off x="8434390" y="3082925"/>
            <a:ext cx="346075" cy="15398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r>
              <a:rPr lang="en-US" sz="1000" dirty="0">
                <a:solidFill>
                  <a:srgbClr val="000000"/>
                </a:solidFill>
              </a:rPr>
              <a:t>speed</a:t>
            </a:r>
            <a:endParaRPr lang="en-US" sz="2400" dirty="0"/>
          </a:p>
        </p:txBody>
      </p:sp>
      <p:sp>
        <p:nvSpPr>
          <p:cNvPr id="166" name="Rectangle 29">
            <a:extLst>
              <a:ext uri="{FF2B5EF4-FFF2-40B4-BE49-F238E27FC236}">
                <a16:creationId xmlns:a16="http://schemas.microsoft.com/office/drawing/2014/main" id="{49E22B04-1D53-6847-BA3C-021A0572F1A6}"/>
              </a:ext>
            </a:extLst>
          </p:cNvPr>
          <p:cNvSpPr>
            <a:spLocks noChangeArrowheads="1"/>
          </p:cNvSpPr>
          <p:nvPr/>
        </p:nvSpPr>
        <p:spPr bwMode="auto">
          <a:xfrm>
            <a:off x="9009064" y="2925763"/>
            <a:ext cx="284676" cy="14289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r>
              <a:rPr lang="en-US" sz="900" dirty="0">
                <a:solidFill>
                  <a:srgbClr val="000000"/>
                </a:solidFill>
              </a:rPr>
              <a:t>Road </a:t>
            </a:r>
            <a:endParaRPr lang="en-US" sz="2000" dirty="0"/>
          </a:p>
        </p:txBody>
      </p:sp>
      <p:sp>
        <p:nvSpPr>
          <p:cNvPr id="167" name="Rectangle 30">
            <a:extLst>
              <a:ext uri="{FF2B5EF4-FFF2-40B4-BE49-F238E27FC236}">
                <a16:creationId xmlns:a16="http://schemas.microsoft.com/office/drawing/2014/main" id="{0292C486-1522-BC42-8EB6-83AC54B5C963}"/>
              </a:ext>
            </a:extLst>
          </p:cNvPr>
          <p:cNvSpPr>
            <a:spLocks noChangeArrowheads="1"/>
          </p:cNvSpPr>
          <p:nvPr/>
        </p:nvSpPr>
        <p:spPr bwMode="auto">
          <a:xfrm>
            <a:off x="8913813" y="3082926"/>
            <a:ext cx="476670" cy="14289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r>
              <a:rPr lang="en-US" sz="900" dirty="0">
                <a:solidFill>
                  <a:srgbClr val="000000"/>
                </a:solidFill>
              </a:rPr>
              <a:t>condition</a:t>
            </a:r>
            <a:endParaRPr lang="en-US" sz="2000" dirty="0"/>
          </a:p>
        </p:txBody>
      </p:sp>
      <p:sp>
        <p:nvSpPr>
          <p:cNvPr id="168" name="Rectangle 31">
            <a:extLst>
              <a:ext uri="{FF2B5EF4-FFF2-40B4-BE49-F238E27FC236}">
                <a16:creationId xmlns:a16="http://schemas.microsoft.com/office/drawing/2014/main" id="{1FE891D4-0197-4047-B9E4-2E2EDF643FE4}"/>
              </a:ext>
            </a:extLst>
          </p:cNvPr>
          <p:cNvSpPr>
            <a:spLocks noChangeArrowheads="1"/>
          </p:cNvSpPr>
          <p:nvPr/>
        </p:nvSpPr>
        <p:spPr bwMode="auto">
          <a:xfrm>
            <a:off x="2811464" y="3303589"/>
            <a:ext cx="320601" cy="15388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r>
              <a:rPr lang="en-US" sz="1000" dirty="0">
                <a:solidFill>
                  <a:srgbClr val="000000"/>
                </a:solidFill>
              </a:rPr>
              <a:t>Rotor </a:t>
            </a:r>
            <a:endParaRPr lang="en-US" sz="2400" dirty="0"/>
          </a:p>
        </p:txBody>
      </p:sp>
      <p:sp>
        <p:nvSpPr>
          <p:cNvPr id="169" name="Rectangle 32">
            <a:extLst>
              <a:ext uri="{FF2B5EF4-FFF2-40B4-BE49-F238E27FC236}">
                <a16:creationId xmlns:a16="http://schemas.microsoft.com/office/drawing/2014/main" id="{6ECFC809-B14C-B548-A247-54C16AD2F820}"/>
              </a:ext>
            </a:extLst>
          </p:cNvPr>
          <p:cNvSpPr>
            <a:spLocks noChangeArrowheads="1"/>
          </p:cNvSpPr>
          <p:nvPr/>
        </p:nvSpPr>
        <p:spPr bwMode="auto">
          <a:xfrm>
            <a:off x="2706688" y="3460750"/>
            <a:ext cx="533400" cy="15398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r>
              <a:rPr lang="en-US" sz="1000" dirty="0">
                <a:solidFill>
                  <a:srgbClr val="000000"/>
                </a:solidFill>
              </a:rPr>
              <a:t>thickness</a:t>
            </a:r>
            <a:endParaRPr lang="en-US" sz="2400" dirty="0"/>
          </a:p>
        </p:txBody>
      </p:sp>
      <p:sp>
        <p:nvSpPr>
          <p:cNvPr id="170" name="Rectangle 33">
            <a:extLst>
              <a:ext uri="{FF2B5EF4-FFF2-40B4-BE49-F238E27FC236}">
                <a16:creationId xmlns:a16="http://schemas.microsoft.com/office/drawing/2014/main" id="{CB3CE11A-7B54-C147-88F5-324F5DAB955E}"/>
              </a:ext>
            </a:extLst>
          </p:cNvPr>
          <p:cNvSpPr>
            <a:spLocks noChangeArrowheads="1"/>
          </p:cNvSpPr>
          <p:nvPr/>
        </p:nvSpPr>
        <p:spPr bwMode="auto">
          <a:xfrm>
            <a:off x="3540125" y="3378200"/>
            <a:ext cx="81754" cy="15388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r>
              <a:rPr lang="en-US" sz="1000" b="1" dirty="0">
                <a:solidFill>
                  <a:srgbClr val="000000"/>
                </a:solidFill>
              </a:rPr>
              <a:t>3</a:t>
            </a:r>
            <a:endParaRPr lang="en-US" sz="2400" dirty="0"/>
          </a:p>
        </p:txBody>
      </p:sp>
      <p:sp>
        <p:nvSpPr>
          <p:cNvPr id="171" name="Rectangle 34">
            <a:extLst>
              <a:ext uri="{FF2B5EF4-FFF2-40B4-BE49-F238E27FC236}">
                <a16:creationId xmlns:a16="http://schemas.microsoft.com/office/drawing/2014/main" id="{530A595D-AB5F-F54A-B25D-661934480C09}"/>
              </a:ext>
            </a:extLst>
          </p:cNvPr>
          <p:cNvSpPr>
            <a:spLocks noChangeArrowheads="1"/>
          </p:cNvSpPr>
          <p:nvPr/>
        </p:nvSpPr>
        <p:spPr bwMode="auto">
          <a:xfrm>
            <a:off x="4679950" y="3381375"/>
            <a:ext cx="71438" cy="15398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r>
              <a:rPr lang="en-US" sz="1000" dirty="0">
                <a:solidFill>
                  <a:srgbClr val="000000"/>
                </a:solidFill>
              </a:rPr>
              <a:t>9</a:t>
            </a:r>
            <a:endParaRPr lang="en-US" sz="2400" dirty="0"/>
          </a:p>
        </p:txBody>
      </p:sp>
      <p:sp>
        <p:nvSpPr>
          <p:cNvPr id="172" name="Rectangle 35">
            <a:extLst>
              <a:ext uri="{FF2B5EF4-FFF2-40B4-BE49-F238E27FC236}">
                <a16:creationId xmlns:a16="http://schemas.microsoft.com/office/drawing/2014/main" id="{051794F6-EAE7-E149-A8CE-204C8AF2C74F}"/>
              </a:ext>
            </a:extLst>
          </p:cNvPr>
          <p:cNvSpPr>
            <a:spLocks noChangeArrowheads="1"/>
          </p:cNvSpPr>
          <p:nvPr/>
        </p:nvSpPr>
        <p:spPr bwMode="auto">
          <a:xfrm>
            <a:off x="5789615" y="3381375"/>
            <a:ext cx="71437" cy="15398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r>
              <a:rPr lang="en-US" sz="1000" dirty="0">
                <a:solidFill>
                  <a:srgbClr val="000000"/>
                </a:solidFill>
              </a:rPr>
              <a:t>9</a:t>
            </a:r>
            <a:endParaRPr lang="en-US" sz="2400" dirty="0"/>
          </a:p>
        </p:txBody>
      </p:sp>
      <p:sp>
        <p:nvSpPr>
          <p:cNvPr id="173" name="Rectangle 36">
            <a:extLst>
              <a:ext uri="{FF2B5EF4-FFF2-40B4-BE49-F238E27FC236}">
                <a16:creationId xmlns:a16="http://schemas.microsoft.com/office/drawing/2014/main" id="{6392C746-DB52-844B-9595-6CB73002A516}"/>
              </a:ext>
            </a:extLst>
          </p:cNvPr>
          <p:cNvSpPr>
            <a:spLocks noChangeArrowheads="1"/>
          </p:cNvSpPr>
          <p:nvPr/>
        </p:nvSpPr>
        <p:spPr bwMode="auto">
          <a:xfrm>
            <a:off x="6342064" y="3381375"/>
            <a:ext cx="70532" cy="15388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r>
              <a:rPr lang="en-US" sz="1000" dirty="0">
                <a:solidFill>
                  <a:srgbClr val="000000"/>
                </a:solidFill>
              </a:rPr>
              <a:t>3</a:t>
            </a:r>
            <a:endParaRPr lang="en-US" sz="2400" dirty="0"/>
          </a:p>
        </p:txBody>
      </p:sp>
      <p:sp>
        <p:nvSpPr>
          <p:cNvPr id="174" name="Rectangle 37">
            <a:extLst>
              <a:ext uri="{FF2B5EF4-FFF2-40B4-BE49-F238E27FC236}">
                <a16:creationId xmlns:a16="http://schemas.microsoft.com/office/drawing/2014/main" id="{97B651FE-216B-3F40-A2DB-9F8264642A1A}"/>
              </a:ext>
            </a:extLst>
          </p:cNvPr>
          <p:cNvSpPr>
            <a:spLocks noChangeArrowheads="1"/>
          </p:cNvSpPr>
          <p:nvPr/>
        </p:nvSpPr>
        <p:spPr bwMode="auto">
          <a:xfrm>
            <a:off x="9561514" y="3379788"/>
            <a:ext cx="163506" cy="15388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r>
              <a:rPr lang="en-US" sz="1000" b="1" i="1" dirty="0">
                <a:solidFill>
                  <a:srgbClr val="000000"/>
                </a:solidFill>
              </a:rPr>
              <a:t>63</a:t>
            </a:r>
            <a:endParaRPr lang="en-US" sz="2400" dirty="0"/>
          </a:p>
        </p:txBody>
      </p:sp>
      <p:sp>
        <p:nvSpPr>
          <p:cNvPr id="175" name="Rectangle 38">
            <a:extLst>
              <a:ext uri="{FF2B5EF4-FFF2-40B4-BE49-F238E27FC236}">
                <a16:creationId xmlns:a16="http://schemas.microsoft.com/office/drawing/2014/main" id="{ABDBE74F-DFAE-F640-A362-0416D1CD92F5}"/>
              </a:ext>
            </a:extLst>
          </p:cNvPr>
          <p:cNvSpPr>
            <a:spLocks noChangeArrowheads="1"/>
          </p:cNvSpPr>
          <p:nvPr/>
        </p:nvSpPr>
        <p:spPr bwMode="auto">
          <a:xfrm>
            <a:off x="2716215" y="3759200"/>
            <a:ext cx="517525" cy="15398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r>
              <a:rPr lang="en-US" sz="1000" dirty="0">
                <a:solidFill>
                  <a:srgbClr val="000000"/>
                </a:solidFill>
              </a:rPr>
              <a:t>Pad area</a:t>
            </a:r>
            <a:endParaRPr lang="en-US" sz="2400" dirty="0"/>
          </a:p>
        </p:txBody>
      </p:sp>
      <p:sp>
        <p:nvSpPr>
          <p:cNvPr id="176" name="Rectangle 39">
            <a:extLst>
              <a:ext uri="{FF2B5EF4-FFF2-40B4-BE49-F238E27FC236}">
                <a16:creationId xmlns:a16="http://schemas.microsoft.com/office/drawing/2014/main" id="{AC886862-D02F-F744-9C57-4A3B6FF58F29}"/>
              </a:ext>
            </a:extLst>
          </p:cNvPr>
          <p:cNvSpPr>
            <a:spLocks noChangeArrowheads="1"/>
          </p:cNvSpPr>
          <p:nvPr/>
        </p:nvSpPr>
        <p:spPr bwMode="auto">
          <a:xfrm>
            <a:off x="3540125" y="3756025"/>
            <a:ext cx="71438" cy="15398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r>
              <a:rPr lang="en-US" sz="1000" b="1" dirty="0">
                <a:solidFill>
                  <a:srgbClr val="000000"/>
                </a:solidFill>
              </a:rPr>
              <a:t>9</a:t>
            </a:r>
            <a:endParaRPr lang="en-US" sz="2400" dirty="0"/>
          </a:p>
        </p:txBody>
      </p:sp>
      <p:sp>
        <p:nvSpPr>
          <p:cNvPr id="177" name="Rectangle 40">
            <a:extLst>
              <a:ext uri="{FF2B5EF4-FFF2-40B4-BE49-F238E27FC236}">
                <a16:creationId xmlns:a16="http://schemas.microsoft.com/office/drawing/2014/main" id="{0733393C-A93D-AB40-83A1-A19724157C12}"/>
              </a:ext>
            </a:extLst>
          </p:cNvPr>
          <p:cNvSpPr>
            <a:spLocks noChangeArrowheads="1"/>
          </p:cNvSpPr>
          <p:nvPr/>
        </p:nvSpPr>
        <p:spPr bwMode="auto">
          <a:xfrm>
            <a:off x="4679950" y="3759200"/>
            <a:ext cx="71438" cy="15398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r>
              <a:rPr lang="en-US" sz="1000" dirty="0">
                <a:solidFill>
                  <a:srgbClr val="000000"/>
                </a:solidFill>
              </a:rPr>
              <a:t>9</a:t>
            </a:r>
            <a:endParaRPr lang="en-US" sz="2400" dirty="0"/>
          </a:p>
        </p:txBody>
      </p:sp>
      <p:sp>
        <p:nvSpPr>
          <p:cNvPr id="178" name="Rectangle 41">
            <a:extLst>
              <a:ext uri="{FF2B5EF4-FFF2-40B4-BE49-F238E27FC236}">
                <a16:creationId xmlns:a16="http://schemas.microsoft.com/office/drawing/2014/main" id="{42FDE361-12B0-A440-9BBD-6950E5F201EA}"/>
              </a:ext>
            </a:extLst>
          </p:cNvPr>
          <p:cNvSpPr>
            <a:spLocks noChangeArrowheads="1"/>
          </p:cNvSpPr>
          <p:nvPr/>
        </p:nvSpPr>
        <p:spPr bwMode="auto">
          <a:xfrm>
            <a:off x="5789614" y="3759200"/>
            <a:ext cx="70532" cy="15388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r>
              <a:rPr lang="en-US" sz="1000" dirty="0">
                <a:solidFill>
                  <a:srgbClr val="000000"/>
                </a:solidFill>
              </a:rPr>
              <a:t>3</a:t>
            </a:r>
            <a:endParaRPr lang="en-US" sz="2400" dirty="0"/>
          </a:p>
        </p:txBody>
      </p:sp>
      <p:sp>
        <p:nvSpPr>
          <p:cNvPr id="179" name="Rectangle 42">
            <a:extLst>
              <a:ext uri="{FF2B5EF4-FFF2-40B4-BE49-F238E27FC236}">
                <a16:creationId xmlns:a16="http://schemas.microsoft.com/office/drawing/2014/main" id="{EC03E46E-0D47-614E-8C32-B11E3C7E1539}"/>
              </a:ext>
            </a:extLst>
          </p:cNvPr>
          <p:cNvSpPr>
            <a:spLocks noChangeArrowheads="1"/>
          </p:cNvSpPr>
          <p:nvPr/>
        </p:nvSpPr>
        <p:spPr bwMode="auto">
          <a:xfrm>
            <a:off x="6342065" y="3759200"/>
            <a:ext cx="71437" cy="15398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r>
              <a:rPr lang="en-US" sz="1000" dirty="0">
                <a:solidFill>
                  <a:srgbClr val="000000"/>
                </a:solidFill>
              </a:rPr>
              <a:t>1</a:t>
            </a:r>
            <a:endParaRPr lang="en-US" sz="2400" dirty="0"/>
          </a:p>
        </p:txBody>
      </p:sp>
      <p:sp>
        <p:nvSpPr>
          <p:cNvPr id="180" name="Rectangle 43">
            <a:extLst>
              <a:ext uri="{FF2B5EF4-FFF2-40B4-BE49-F238E27FC236}">
                <a16:creationId xmlns:a16="http://schemas.microsoft.com/office/drawing/2014/main" id="{FA595EF2-85C2-5E45-950D-5645109D3BBF}"/>
              </a:ext>
            </a:extLst>
          </p:cNvPr>
          <p:cNvSpPr>
            <a:spLocks noChangeArrowheads="1"/>
          </p:cNvSpPr>
          <p:nvPr/>
        </p:nvSpPr>
        <p:spPr bwMode="auto">
          <a:xfrm>
            <a:off x="9528176" y="3757613"/>
            <a:ext cx="245260" cy="15388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r>
              <a:rPr lang="en-US" sz="1000" b="1" i="1" dirty="0">
                <a:solidFill>
                  <a:srgbClr val="000000"/>
                </a:solidFill>
              </a:rPr>
              <a:t>109</a:t>
            </a:r>
            <a:endParaRPr lang="en-US" sz="2400" dirty="0"/>
          </a:p>
        </p:txBody>
      </p:sp>
      <p:sp>
        <p:nvSpPr>
          <p:cNvPr id="181" name="Rectangle 44">
            <a:extLst>
              <a:ext uri="{FF2B5EF4-FFF2-40B4-BE49-F238E27FC236}">
                <a16:creationId xmlns:a16="http://schemas.microsoft.com/office/drawing/2014/main" id="{96C678E2-2916-9943-8761-1DAAEAE64ED7}"/>
              </a:ext>
            </a:extLst>
          </p:cNvPr>
          <p:cNvSpPr>
            <a:spLocks noChangeArrowheads="1"/>
          </p:cNvSpPr>
          <p:nvPr/>
        </p:nvSpPr>
        <p:spPr bwMode="auto">
          <a:xfrm>
            <a:off x="2768602" y="4059239"/>
            <a:ext cx="412201" cy="15388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r>
              <a:rPr lang="en-US" sz="1000" dirty="0">
                <a:solidFill>
                  <a:srgbClr val="000000"/>
                </a:solidFill>
              </a:rPr>
              <a:t>Caliper </a:t>
            </a:r>
            <a:endParaRPr lang="en-US" sz="2400" dirty="0"/>
          </a:p>
        </p:txBody>
      </p:sp>
      <p:sp>
        <p:nvSpPr>
          <p:cNvPr id="182" name="Rectangle 45">
            <a:extLst>
              <a:ext uri="{FF2B5EF4-FFF2-40B4-BE49-F238E27FC236}">
                <a16:creationId xmlns:a16="http://schemas.microsoft.com/office/drawing/2014/main" id="{9C2B57A2-6165-5141-9E13-C45424D1AA15}"/>
              </a:ext>
            </a:extLst>
          </p:cNvPr>
          <p:cNvSpPr>
            <a:spLocks noChangeArrowheads="1"/>
          </p:cNvSpPr>
          <p:nvPr/>
        </p:nvSpPr>
        <p:spPr bwMode="auto">
          <a:xfrm>
            <a:off x="2776540" y="4216400"/>
            <a:ext cx="388937" cy="15398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r>
              <a:rPr lang="en-US" sz="1000" dirty="0">
                <a:solidFill>
                  <a:srgbClr val="000000"/>
                </a:solidFill>
              </a:rPr>
              <a:t>Length</a:t>
            </a:r>
            <a:endParaRPr lang="en-US" sz="2400" dirty="0"/>
          </a:p>
        </p:txBody>
      </p:sp>
      <p:sp>
        <p:nvSpPr>
          <p:cNvPr id="183" name="Rectangle 46">
            <a:extLst>
              <a:ext uri="{FF2B5EF4-FFF2-40B4-BE49-F238E27FC236}">
                <a16:creationId xmlns:a16="http://schemas.microsoft.com/office/drawing/2014/main" id="{4219E472-EE17-FD4B-B7E2-8D2A5F8D8826}"/>
              </a:ext>
            </a:extLst>
          </p:cNvPr>
          <p:cNvSpPr>
            <a:spLocks noChangeArrowheads="1"/>
          </p:cNvSpPr>
          <p:nvPr/>
        </p:nvSpPr>
        <p:spPr bwMode="auto">
          <a:xfrm>
            <a:off x="3540125" y="4133850"/>
            <a:ext cx="81754" cy="15388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r>
              <a:rPr lang="en-US" sz="1000" b="1" dirty="0">
                <a:solidFill>
                  <a:srgbClr val="000000"/>
                </a:solidFill>
              </a:rPr>
              <a:t>3</a:t>
            </a:r>
            <a:endParaRPr lang="en-US" sz="2400" dirty="0"/>
          </a:p>
        </p:txBody>
      </p:sp>
      <p:sp>
        <p:nvSpPr>
          <p:cNvPr id="184" name="Rectangle 47">
            <a:extLst>
              <a:ext uri="{FF2B5EF4-FFF2-40B4-BE49-F238E27FC236}">
                <a16:creationId xmlns:a16="http://schemas.microsoft.com/office/drawing/2014/main" id="{3AC570D1-8076-044B-858D-845E54043518}"/>
              </a:ext>
            </a:extLst>
          </p:cNvPr>
          <p:cNvSpPr>
            <a:spLocks noChangeArrowheads="1"/>
          </p:cNvSpPr>
          <p:nvPr/>
        </p:nvSpPr>
        <p:spPr bwMode="auto">
          <a:xfrm>
            <a:off x="4679950" y="4137025"/>
            <a:ext cx="70532" cy="15388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r>
              <a:rPr lang="en-US" sz="1000" dirty="0">
                <a:solidFill>
                  <a:srgbClr val="000000"/>
                </a:solidFill>
              </a:rPr>
              <a:t>3</a:t>
            </a:r>
            <a:endParaRPr lang="en-US" sz="2400" dirty="0"/>
          </a:p>
        </p:txBody>
      </p:sp>
      <p:sp>
        <p:nvSpPr>
          <p:cNvPr id="185" name="Rectangle 48">
            <a:extLst>
              <a:ext uri="{FF2B5EF4-FFF2-40B4-BE49-F238E27FC236}">
                <a16:creationId xmlns:a16="http://schemas.microsoft.com/office/drawing/2014/main" id="{4DB2827A-2ED3-AD49-B2B6-2EBE65E68606}"/>
              </a:ext>
            </a:extLst>
          </p:cNvPr>
          <p:cNvSpPr>
            <a:spLocks noChangeArrowheads="1"/>
          </p:cNvSpPr>
          <p:nvPr/>
        </p:nvSpPr>
        <p:spPr bwMode="auto">
          <a:xfrm>
            <a:off x="5233989" y="4137025"/>
            <a:ext cx="70532" cy="15388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r>
              <a:rPr lang="en-US" sz="1000" dirty="0">
                <a:solidFill>
                  <a:srgbClr val="000000"/>
                </a:solidFill>
              </a:rPr>
              <a:t>3</a:t>
            </a:r>
            <a:endParaRPr lang="en-US" sz="2400" dirty="0"/>
          </a:p>
        </p:txBody>
      </p:sp>
      <p:sp>
        <p:nvSpPr>
          <p:cNvPr id="186" name="Rectangle 49">
            <a:extLst>
              <a:ext uri="{FF2B5EF4-FFF2-40B4-BE49-F238E27FC236}">
                <a16:creationId xmlns:a16="http://schemas.microsoft.com/office/drawing/2014/main" id="{4F916863-41D3-7244-BC41-04E28A236A66}"/>
              </a:ext>
            </a:extLst>
          </p:cNvPr>
          <p:cNvSpPr>
            <a:spLocks noChangeArrowheads="1"/>
          </p:cNvSpPr>
          <p:nvPr/>
        </p:nvSpPr>
        <p:spPr bwMode="auto">
          <a:xfrm>
            <a:off x="6342065" y="4137025"/>
            <a:ext cx="71437" cy="15398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r>
              <a:rPr lang="en-US" sz="1000" dirty="0">
                <a:solidFill>
                  <a:srgbClr val="000000"/>
                </a:solidFill>
              </a:rPr>
              <a:t>1</a:t>
            </a:r>
            <a:endParaRPr lang="en-US" sz="2400" dirty="0"/>
          </a:p>
        </p:txBody>
      </p:sp>
      <p:sp>
        <p:nvSpPr>
          <p:cNvPr id="187" name="Rectangle 50">
            <a:extLst>
              <a:ext uri="{FF2B5EF4-FFF2-40B4-BE49-F238E27FC236}">
                <a16:creationId xmlns:a16="http://schemas.microsoft.com/office/drawing/2014/main" id="{7C2B8A83-F9B9-E240-80C9-B5C610E83F83}"/>
              </a:ext>
            </a:extLst>
          </p:cNvPr>
          <p:cNvSpPr>
            <a:spLocks noChangeArrowheads="1"/>
          </p:cNvSpPr>
          <p:nvPr/>
        </p:nvSpPr>
        <p:spPr bwMode="auto">
          <a:xfrm>
            <a:off x="9561514" y="4135438"/>
            <a:ext cx="163506" cy="15388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r>
              <a:rPr lang="en-US" sz="1000" b="1" i="1" dirty="0">
                <a:solidFill>
                  <a:srgbClr val="000000"/>
                </a:solidFill>
              </a:rPr>
              <a:t>19</a:t>
            </a:r>
            <a:endParaRPr lang="en-US" sz="2400" dirty="0"/>
          </a:p>
        </p:txBody>
      </p:sp>
      <p:sp>
        <p:nvSpPr>
          <p:cNvPr id="188" name="Rectangle 51">
            <a:extLst>
              <a:ext uri="{FF2B5EF4-FFF2-40B4-BE49-F238E27FC236}">
                <a16:creationId xmlns:a16="http://schemas.microsoft.com/office/drawing/2014/main" id="{9E8E077D-B714-4143-B8E8-FDDFBBB2AEA2}"/>
              </a:ext>
            </a:extLst>
          </p:cNvPr>
          <p:cNvSpPr>
            <a:spLocks noChangeArrowheads="1"/>
          </p:cNvSpPr>
          <p:nvPr/>
        </p:nvSpPr>
        <p:spPr bwMode="auto">
          <a:xfrm>
            <a:off x="2092327" y="4433888"/>
            <a:ext cx="479185" cy="14289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r>
              <a:rPr lang="en-US" sz="900" b="1" i="1" dirty="0">
                <a:solidFill>
                  <a:srgbClr val="000000"/>
                </a:solidFill>
              </a:rPr>
              <a:t>Material </a:t>
            </a:r>
            <a:endParaRPr lang="en-US" sz="2000" dirty="0"/>
          </a:p>
        </p:txBody>
      </p:sp>
      <p:sp>
        <p:nvSpPr>
          <p:cNvPr id="189" name="Rectangle 52">
            <a:extLst>
              <a:ext uri="{FF2B5EF4-FFF2-40B4-BE49-F238E27FC236}">
                <a16:creationId xmlns:a16="http://schemas.microsoft.com/office/drawing/2014/main" id="{DAFD2876-E127-2342-A9F8-96F46F1B3430}"/>
              </a:ext>
            </a:extLst>
          </p:cNvPr>
          <p:cNvSpPr>
            <a:spLocks noChangeArrowheads="1"/>
          </p:cNvSpPr>
          <p:nvPr/>
        </p:nvSpPr>
        <p:spPr bwMode="auto">
          <a:xfrm>
            <a:off x="2020888" y="4594226"/>
            <a:ext cx="594834" cy="14289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r>
              <a:rPr lang="en-US" sz="900" b="1" i="1" dirty="0">
                <a:solidFill>
                  <a:srgbClr val="000000"/>
                </a:solidFill>
              </a:rPr>
              <a:t>Properties</a:t>
            </a:r>
            <a:endParaRPr lang="en-US" sz="2000" dirty="0"/>
          </a:p>
        </p:txBody>
      </p:sp>
      <p:sp>
        <p:nvSpPr>
          <p:cNvPr id="190" name="Rectangle 53">
            <a:extLst>
              <a:ext uri="{FF2B5EF4-FFF2-40B4-BE49-F238E27FC236}">
                <a16:creationId xmlns:a16="http://schemas.microsoft.com/office/drawing/2014/main" id="{E2843BC0-5919-9742-89ED-FA1FA0461A3A}"/>
              </a:ext>
            </a:extLst>
          </p:cNvPr>
          <p:cNvSpPr>
            <a:spLocks noChangeArrowheads="1"/>
          </p:cNvSpPr>
          <p:nvPr/>
        </p:nvSpPr>
        <p:spPr bwMode="auto">
          <a:xfrm>
            <a:off x="2751139" y="4437064"/>
            <a:ext cx="441953" cy="15388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r>
              <a:rPr lang="en-US" sz="1000" dirty="0">
                <a:solidFill>
                  <a:srgbClr val="000000"/>
                </a:solidFill>
              </a:rPr>
              <a:t>Surface </a:t>
            </a:r>
            <a:endParaRPr lang="en-US" sz="2400" dirty="0"/>
          </a:p>
        </p:txBody>
      </p:sp>
      <p:sp>
        <p:nvSpPr>
          <p:cNvPr id="191" name="Rectangle 54">
            <a:extLst>
              <a:ext uri="{FF2B5EF4-FFF2-40B4-BE49-F238E27FC236}">
                <a16:creationId xmlns:a16="http://schemas.microsoft.com/office/drawing/2014/main" id="{8908AB73-C97D-8642-931A-DF515614E40E}"/>
              </a:ext>
            </a:extLst>
          </p:cNvPr>
          <p:cNvSpPr>
            <a:spLocks noChangeArrowheads="1"/>
          </p:cNvSpPr>
          <p:nvPr/>
        </p:nvSpPr>
        <p:spPr bwMode="auto">
          <a:xfrm>
            <a:off x="2798763" y="4594225"/>
            <a:ext cx="341312" cy="15398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r>
              <a:rPr lang="en-US" sz="1000" dirty="0">
                <a:solidFill>
                  <a:srgbClr val="000000"/>
                </a:solidFill>
              </a:rPr>
              <a:t>Finish</a:t>
            </a:r>
            <a:endParaRPr lang="en-US" sz="2400" dirty="0"/>
          </a:p>
        </p:txBody>
      </p:sp>
      <p:sp>
        <p:nvSpPr>
          <p:cNvPr id="192" name="Rectangle 55">
            <a:extLst>
              <a:ext uri="{FF2B5EF4-FFF2-40B4-BE49-F238E27FC236}">
                <a16:creationId xmlns:a16="http://schemas.microsoft.com/office/drawing/2014/main" id="{F1D6A5CD-9327-5C43-A524-3FDB999BA7F2}"/>
              </a:ext>
            </a:extLst>
          </p:cNvPr>
          <p:cNvSpPr>
            <a:spLocks noChangeArrowheads="1"/>
          </p:cNvSpPr>
          <p:nvPr/>
        </p:nvSpPr>
        <p:spPr bwMode="auto">
          <a:xfrm>
            <a:off x="3540125" y="4511675"/>
            <a:ext cx="71438" cy="15398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r>
              <a:rPr lang="en-US" sz="1000" b="1" dirty="0">
                <a:solidFill>
                  <a:srgbClr val="000000"/>
                </a:solidFill>
              </a:rPr>
              <a:t>9</a:t>
            </a:r>
            <a:endParaRPr lang="en-US" sz="2400" dirty="0"/>
          </a:p>
        </p:txBody>
      </p:sp>
      <p:sp>
        <p:nvSpPr>
          <p:cNvPr id="193" name="Rectangle 56">
            <a:extLst>
              <a:ext uri="{FF2B5EF4-FFF2-40B4-BE49-F238E27FC236}">
                <a16:creationId xmlns:a16="http://schemas.microsoft.com/office/drawing/2014/main" id="{CFAFE0E3-A93F-384C-B55C-7545242CE48A}"/>
              </a:ext>
            </a:extLst>
          </p:cNvPr>
          <p:cNvSpPr>
            <a:spLocks noChangeArrowheads="1"/>
          </p:cNvSpPr>
          <p:nvPr/>
        </p:nvSpPr>
        <p:spPr bwMode="auto">
          <a:xfrm>
            <a:off x="4125915" y="4514850"/>
            <a:ext cx="71437" cy="15398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r>
              <a:rPr lang="en-US" sz="1000" dirty="0">
                <a:solidFill>
                  <a:srgbClr val="000000"/>
                </a:solidFill>
              </a:rPr>
              <a:t>9</a:t>
            </a:r>
            <a:endParaRPr lang="en-US" sz="2400" dirty="0"/>
          </a:p>
        </p:txBody>
      </p:sp>
      <p:sp>
        <p:nvSpPr>
          <p:cNvPr id="194" name="Rectangle 57">
            <a:extLst>
              <a:ext uri="{FF2B5EF4-FFF2-40B4-BE49-F238E27FC236}">
                <a16:creationId xmlns:a16="http://schemas.microsoft.com/office/drawing/2014/main" id="{A51314E8-E0A8-E448-AEC8-C1D1D22CB29E}"/>
              </a:ext>
            </a:extLst>
          </p:cNvPr>
          <p:cNvSpPr>
            <a:spLocks noChangeArrowheads="1"/>
          </p:cNvSpPr>
          <p:nvPr/>
        </p:nvSpPr>
        <p:spPr bwMode="auto">
          <a:xfrm>
            <a:off x="6342064" y="4514850"/>
            <a:ext cx="70532" cy="15388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r>
              <a:rPr lang="en-US" sz="1000" dirty="0">
                <a:solidFill>
                  <a:srgbClr val="000000"/>
                </a:solidFill>
              </a:rPr>
              <a:t>3</a:t>
            </a:r>
            <a:endParaRPr lang="en-US" sz="2400" dirty="0"/>
          </a:p>
        </p:txBody>
      </p:sp>
      <p:sp>
        <p:nvSpPr>
          <p:cNvPr id="195" name="Rectangle 58">
            <a:extLst>
              <a:ext uri="{FF2B5EF4-FFF2-40B4-BE49-F238E27FC236}">
                <a16:creationId xmlns:a16="http://schemas.microsoft.com/office/drawing/2014/main" id="{A01C4666-4799-5A4D-ACF0-BDFA62152188}"/>
              </a:ext>
            </a:extLst>
          </p:cNvPr>
          <p:cNvSpPr>
            <a:spLocks noChangeArrowheads="1"/>
          </p:cNvSpPr>
          <p:nvPr/>
        </p:nvSpPr>
        <p:spPr bwMode="auto">
          <a:xfrm>
            <a:off x="6896100" y="4514850"/>
            <a:ext cx="71438" cy="15398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r>
              <a:rPr lang="en-US" sz="1000" dirty="0">
                <a:solidFill>
                  <a:srgbClr val="000000"/>
                </a:solidFill>
              </a:rPr>
              <a:t>9</a:t>
            </a:r>
            <a:endParaRPr lang="en-US" sz="2400" dirty="0"/>
          </a:p>
        </p:txBody>
      </p:sp>
      <p:sp>
        <p:nvSpPr>
          <p:cNvPr id="196" name="Rectangle 59">
            <a:extLst>
              <a:ext uri="{FF2B5EF4-FFF2-40B4-BE49-F238E27FC236}">
                <a16:creationId xmlns:a16="http://schemas.microsoft.com/office/drawing/2014/main" id="{7D7B7327-B45A-3B49-9EDF-E15C0A5D689E}"/>
              </a:ext>
            </a:extLst>
          </p:cNvPr>
          <p:cNvSpPr>
            <a:spLocks noChangeArrowheads="1"/>
          </p:cNvSpPr>
          <p:nvPr/>
        </p:nvSpPr>
        <p:spPr bwMode="auto">
          <a:xfrm>
            <a:off x="7450140" y="4514850"/>
            <a:ext cx="71437" cy="15398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r>
              <a:rPr lang="en-US" sz="1000" dirty="0">
                <a:solidFill>
                  <a:srgbClr val="000000"/>
                </a:solidFill>
              </a:rPr>
              <a:t>9</a:t>
            </a:r>
            <a:endParaRPr lang="en-US" sz="2400" dirty="0"/>
          </a:p>
        </p:txBody>
      </p:sp>
      <p:sp>
        <p:nvSpPr>
          <p:cNvPr id="197" name="Rectangle 60">
            <a:extLst>
              <a:ext uri="{FF2B5EF4-FFF2-40B4-BE49-F238E27FC236}">
                <a16:creationId xmlns:a16="http://schemas.microsoft.com/office/drawing/2014/main" id="{8A280F2D-0D5F-6741-83CB-4F501595A19A}"/>
              </a:ext>
            </a:extLst>
          </p:cNvPr>
          <p:cNvSpPr>
            <a:spLocks noChangeArrowheads="1"/>
          </p:cNvSpPr>
          <p:nvPr/>
        </p:nvSpPr>
        <p:spPr bwMode="auto">
          <a:xfrm>
            <a:off x="9528176" y="4513263"/>
            <a:ext cx="245260" cy="15388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r>
              <a:rPr lang="en-US" sz="1000" b="1" i="1" dirty="0">
                <a:solidFill>
                  <a:srgbClr val="000000"/>
                </a:solidFill>
              </a:rPr>
              <a:t>270</a:t>
            </a:r>
            <a:endParaRPr lang="en-US" sz="2400" dirty="0"/>
          </a:p>
        </p:txBody>
      </p:sp>
      <p:sp>
        <p:nvSpPr>
          <p:cNvPr id="198" name="Rectangle 61">
            <a:extLst>
              <a:ext uri="{FF2B5EF4-FFF2-40B4-BE49-F238E27FC236}">
                <a16:creationId xmlns:a16="http://schemas.microsoft.com/office/drawing/2014/main" id="{AF23ED54-8821-0846-B4D2-B06CD19BAE4B}"/>
              </a:ext>
            </a:extLst>
          </p:cNvPr>
          <p:cNvSpPr>
            <a:spLocks noChangeArrowheads="1"/>
          </p:cNvSpPr>
          <p:nvPr/>
        </p:nvSpPr>
        <p:spPr bwMode="auto">
          <a:xfrm>
            <a:off x="4083052" y="4822826"/>
            <a:ext cx="152389" cy="30777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r>
              <a:rPr lang="en-US" sz="1000" b="1" i="1" dirty="0">
                <a:solidFill>
                  <a:srgbClr val="000000"/>
                </a:solidFill>
              </a:rPr>
              <a:t>81</a:t>
            </a:r>
            <a:endParaRPr lang="en-US" sz="2400" dirty="0"/>
          </a:p>
        </p:txBody>
      </p:sp>
      <p:sp>
        <p:nvSpPr>
          <p:cNvPr id="199" name="Rectangle 62">
            <a:extLst>
              <a:ext uri="{FF2B5EF4-FFF2-40B4-BE49-F238E27FC236}">
                <a16:creationId xmlns:a16="http://schemas.microsoft.com/office/drawing/2014/main" id="{1F8BBA47-E949-4A43-8423-95F6C2C41C89}"/>
              </a:ext>
            </a:extLst>
          </p:cNvPr>
          <p:cNvSpPr>
            <a:spLocks noChangeArrowheads="1"/>
          </p:cNvSpPr>
          <p:nvPr/>
        </p:nvSpPr>
        <p:spPr bwMode="auto">
          <a:xfrm>
            <a:off x="4605339" y="4822825"/>
            <a:ext cx="245260" cy="15388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r>
              <a:rPr lang="en-US" sz="1000" b="1" i="1" dirty="0">
                <a:solidFill>
                  <a:srgbClr val="000000"/>
                </a:solidFill>
              </a:rPr>
              <a:t>117</a:t>
            </a:r>
            <a:endParaRPr lang="en-US" sz="2400" dirty="0"/>
          </a:p>
        </p:txBody>
      </p:sp>
      <p:sp>
        <p:nvSpPr>
          <p:cNvPr id="200" name="Rectangle 63">
            <a:extLst>
              <a:ext uri="{FF2B5EF4-FFF2-40B4-BE49-F238E27FC236}">
                <a16:creationId xmlns:a16="http://schemas.microsoft.com/office/drawing/2014/main" id="{A68A60DA-A9B9-204F-8896-E9587B161E67}"/>
              </a:ext>
            </a:extLst>
          </p:cNvPr>
          <p:cNvSpPr>
            <a:spLocks noChangeArrowheads="1"/>
          </p:cNvSpPr>
          <p:nvPr/>
        </p:nvSpPr>
        <p:spPr bwMode="auto">
          <a:xfrm>
            <a:off x="5192714" y="4822825"/>
            <a:ext cx="81754" cy="15388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r>
              <a:rPr lang="en-US" sz="1000" b="1" i="1" dirty="0">
                <a:solidFill>
                  <a:srgbClr val="000000"/>
                </a:solidFill>
              </a:rPr>
              <a:t>9</a:t>
            </a:r>
            <a:endParaRPr lang="en-US" sz="2400" dirty="0"/>
          </a:p>
        </p:txBody>
      </p:sp>
      <p:sp>
        <p:nvSpPr>
          <p:cNvPr id="201" name="Rectangle 64">
            <a:extLst>
              <a:ext uri="{FF2B5EF4-FFF2-40B4-BE49-F238E27FC236}">
                <a16:creationId xmlns:a16="http://schemas.microsoft.com/office/drawing/2014/main" id="{B0CA3379-CB59-C94C-8134-0971EC4987A3}"/>
              </a:ext>
            </a:extLst>
          </p:cNvPr>
          <p:cNvSpPr>
            <a:spLocks noChangeArrowheads="1"/>
          </p:cNvSpPr>
          <p:nvPr/>
        </p:nvSpPr>
        <p:spPr bwMode="auto">
          <a:xfrm>
            <a:off x="5746751" y="4822825"/>
            <a:ext cx="163506" cy="15388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r>
              <a:rPr lang="en-US" sz="1000" b="1" i="1" dirty="0">
                <a:solidFill>
                  <a:srgbClr val="000000"/>
                </a:solidFill>
              </a:rPr>
              <a:t>54</a:t>
            </a:r>
            <a:endParaRPr lang="en-US" sz="2400" dirty="0"/>
          </a:p>
        </p:txBody>
      </p:sp>
      <p:sp>
        <p:nvSpPr>
          <p:cNvPr id="202" name="Rectangle 65">
            <a:extLst>
              <a:ext uri="{FF2B5EF4-FFF2-40B4-BE49-F238E27FC236}">
                <a16:creationId xmlns:a16="http://schemas.microsoft.com/office/drawing/2014/main" id="{BA94C2DD-66FC-354C-B440-6328A15F3924}"/>
              </a:ext>
            </a:extLst>
          </p:cNvPr>
          <p:cNvSpPr>
            <a:spLocks noChangeArrowheads="1"/>
          </p:cNvSpPr>
          <p:nvPr/>
        </p:nvSpPr>
        <p:spPr bwMode="auto">
          <a:xfrm>
            <a:off x="6300789" y="4822825"/>
            <a:ext cx="163506" cy="15388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r>
              <a:rPr lang="en-US" sz="1000" b="1" i="1" dirty="0">
                <a:solidFill>
                  <a:srgbClr val="000000"/>
                </a:solidFill>
              </a:rPr>
              <a:t>48</a:t>
            </a:r>
            <a:endParaRPr lang="en-US" sz="2400" dirty="0"/>
          </a:p>
        </p:txBody>
      </p:sp>
      <p:sp>
        <p:nvSpPr>
          <p:cNvPr id="203" name="Rectangle 66">
            <a:extLst>
              <a:ext uri="{FF2B5EF4-FFF2-40B4-BE49-F238E27FC236}">
                <a16:creationId xmlns:a16="http://schemas.microsoft.com/office/drawing/2014/main" id="{0F8AFDAC-DE91-B24C-A752-3682E07E5B97}"/>
              </a:ext>
            </a:extLst>
          </p:cNvPr>
          <p:cNvSpPr>
            <a:spLocks noChangeArrowheads="1"/>
          </p:cNvSpPr>
          <p:nvPr/>
        </p:nvSpPr>
        <p:spPr bwMode="auto">
          <a:xfrm>
            <a:off x="6854827" y="4822826"/>
            <a:ext cx="152389" cy="30777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r>
              <a:rPr lang="en-US" sz="1000" b="1" i="1" dirty="0">
                <a:solidFill>
                  <a:srgbClr val="000000"/>
                </a:solidFill>
              </a:rPr>
              <a:t>81</a:t>
            </a:r>
            <a:endParaRPr lang="en-US" sz="2400" dirty="0"/>
          </a:p>
        </p:txBody>
      </p:sp>
      <p:sp>
        <p:nvSpPr>
          <p:cNvPr id="204" name="Rectangle 67">
            <a:extLst>
              <a:ext uri="{FF2B5EF4-FFF2-40B4-BE49-F238E27FC236}">
                <a16:creationId xmlns:a16="http://schemas.microsoft.com/office/drawing/2014/main" id="{2879BFC3-2B86-9540-AAAA-2CE6C724BBFB}"/>
              </a:ext>
            </a:extLst>
          </p:cNvPr>
          <p:cNvSpPr>
            <a:spLocks noChangeArrowheads="1"/>
          </p:cNvSpPr>
          <p:nvPr/>
        </p:nvSpPr>
        <p:spPr bwMode="auto">
          <a:xfrm>
            <a:off x="7408865" y="4822826"/>
            <a:ext cx="152389" cy="30777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r>
              <a:rPr lang="en-US" sz="1000" b="1" i="1" dirty="0">
                <a:solidFill>
                  <a:srgbClr val="000000"/>
                </a:solidFill>
              </a:rPr>
              <a:t>81</a:t>
            </a:r>
            <a:endParaRPr lang="en-US" sz="2400" dirty="0"/>
          </a:p>
        </p:txBody>
      </p:sp>
      <p:sp>
        <p:nvSpPr>
          <p:cNvPr id="205" name="Rectangle 68">
            <a:extLst>
              <a:ext uri="{FF2B5EF4-FFF2-40B4-BE49-F238E27FC236}">
                <a16:creationId xmlns:a16="http://schemas.microsoft.com/office/drawing/2014/main" id="{D0F682C1-FC27-4F43-90F2-68601F44B64E}"/>
              </a:ext>
            </a:extLst>
          </p:cNvPr>
          <p:cNvSpPr>
            <a:spLocks noChangeArrowheads="1"/>
          </p:cNvSpPr>
          <p:nvPr/>
        </p:nvSpPr>
        <p:spPr bwMode="auto">
          <a:xfrm>
            <a:off x="7996240" y="4822826"/>
            <a:ext cx="79109" cy="15388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r>
              <a:rPr lang="en-US" sz="1000" b="1" i="1" dirty="0">
                <a:solidFill>
                  <a:srgbClr val="000000"/>
                </a:solidFill>
              </a:rPr>
              <a:t>0</a:t>
            </a:r>
            <a:endParaRPr lang="en-US" sz="2400" dirty="0"/>
          </a:p>
        </p:txBody>
      </p:sp>
      <p:sp>
        <p:nvSpPr>
          <p:cNvPr id="206" name="Rectangle 69">
            <a:extLst>
              <a:ext uri="{FF2B5EF4-FFF2-40B4-BE49-F238E27FC236}">
                <a16:creationId xmlns:a16="http://schemas.microsoft.com/office/drawing/2014/main" id="{CC29C3E8-790F-F849-A0E0-A07CA46C102E}"/>
              </a:ext>
            </a:extLst>
          </p:cNvPr>
          <p:cNvSpPr>
            <a:spLocks noChangeArrowheads="1"/>
          </p:cNvSpPr>
          <p:nvPr/>
        </p:nvSpPr>
        <p:spPr bwMode="auto">
          <a:xfrm>
            <a:off x="8550277" y="4822826"/>
            <a:ext cx="79109" cy="15388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r>
              <a:rPr lang="en-US" sz="1000" b="1" i="1" dirty="0">
                <a:solidFill>
                  <a:srgbClr val="000000"/>
                </a:solidFill>
              </a:rPr>
              <a:t>0</a:t>
            </a:r>
            <a:endParaRPr lang="en-US" sz="2400" dirty="0"/>
          </a:p>
        </p:txBody>
      </p:sp>
      <p:sp>
        <p:nvSpPr>
          <p:cNvPr id="207" name="Rectangle 70">
            <a:extLst>
              <a:ext uri="{FF2B5EF4-FFF2-40B4-BE49-F238E27FC236}">
                <a16:creationId xmlns:a16="http://schemas.microsoft.com/office/drawing/2014/main" id="{09C392BF-55AD-F541-A714-9FE34CFF7601}"/>
              </a:ext>
            </a:extLst>
          </p:cNvPr>
          <p:cNvSpPr>
            <a:spLocks noChangeArrowheads="1"/>
          </p:cNvSpPr>
          <p:nvPr/>
        </p:nvSpPr>
        <p:spPr bwMode="auto">
          <a:xfrm>
            <a:off x="9104315" y="4822826"/>
            <a:ext cx="79109" cy="15388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r>
              <a:rPr lang="en-US" sz="1000" b="1" i="1" dirty="0">
                <a:solidFill>
                  <a:srgbClr val="000000"/>
                </a:solidFill>
              </a:rPr>
              <a:t>0</a:t>
            </a:r>
            <a:endParaRPr lang="en-US" sz="2400" dirty="0"/>
          </a:p>
        </p:txBody>
      </p:sp>
      <p:sp>
        <p:nvSpPr>
          <p:cNvPr id="208" name="Rectangle 71">
            <a:extLst>
              <a:ext uri="{FF2B5EF4-FFF2-40B4-BE49-F238E27FC236}">
                <a16:creationId xmlns:a16="http://schemas.microsoft.com/office/drawing/2014/main" id="{27204DA4-F6B3-DA4A-8E4C-B689B3E93286}"/>
              </a:ext>
            </a:extLst>
          </p:cNvPr>
          <p:cNvSpPr>
            <a:spLocks noChangeArrowheads="1"/>
          </p:cNvSpPr>
          <p:nvPr/>
        </p:nvSpPr>
        <p:spPr bwMode="auto">
          <a:xfrm>
            <a:off x="2111375" y="3671890"/>
            <a:ext cx="469900" cy="15398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r>
              <a:rPr lang="en-US" sz="1000" b="1" i="1" dirty="0">
                <a:solidFill>
                  <a:srgbClr val="000000"/>
                </a:solidFill>
              </a:rPr>
              <a:t>Dimen- </a:t>
            </a:r>
            <a:endParaRPr lang="en-US" sz="2400" dirty="0"/>
          </a:p>
        </p:txBody>
      </p:sp>
      <p:sp>
        <p:nvSpPr>
          <p:cNvPr id="209" name="Rectangle 72">
            <a:extLst>
              <a:ext uri="{FF2B5EF4-FFF2-40B4-BE49-F238E27FC236}">
                <a16:creationId xmlns:a16="http://schemas.microsoft.com/office/drawing/2014/main" id="{70C9E757-C082-D84F-A96C-7749C18B0948}"/>
              </a:ext>
            </a:extLst>
          </p:cNvPr>
          <p:cNvSpPr>
            <a:spLocks noChangeArrowheads="1"/>
          </p:cNvSpPr>
          <p:nvPr/>
        </p:nvSpPr>
        <p:spPr bwMode="auto">
          <a:xfrm>
            <a:off x="2141539" y="3832225"/>
            <a:ext cx="376010" cy="30777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r>
              <a:rPr lang="en-US" sz="1000" b="1" i="1" dirty="0">
                <a:solidFill>
                  <a:srgbClr val="000000"/>
                </a:solidFill>
              </a:rPr>
              <a:t>sional</a:t>
            </a:r>
            <a:endParaRPr lang="en-US" sz="2400" dirty="0"/>
          </a:p>
        </p:txBody>
      </p:sp>
      <p:sp>
        <p:nvSpPr>
          <p:cNvPr id="210" name="Rectangle 73">
            <a:extLst>
              <a:ext uri="{FF2B5EF4-FFF2-40B4-BE49-F238E27FC236}">
                <a16:creationId xmlns:a16="http://schemas.microsoft.com/office/drawing/2014/main" id="{4AC2739E-C3B6-3140-A3B0-532967870114}"/>
              </a:ext>
            </a:extLst>
          </p:cNvPr>
          <p:cNvSpPr>
            <a:spLocks noChangeArrowheads="1"/>
          </p:cNvSpPr>
          <p:nvPr/>
        </p:nvSpPr>
        <p:spPr bwMode="auto">
          <a:xfrm>
            <a:off x="2014538" y="3108325"/>
            <a:ext cx="0" cy="36933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endParaRPr lang="en-US" sz="2400" dirty="0"/>
          </a:p>
        </p:txBody>
      </p:sp>
      <p:sp>
        <p:nvSpPr>
          <p:cNvPr id="211" name="Rectangle 74">
            <a:extLst>
              <a:ext uri="{FF2B5EF4-FFF2-40B4-BE49-F238E27FC236}">
                <a16:creationId xmlns:a16="http://schemas.microsoft.com/office/drawing/2014/main" id="{2EC1F1A7-4A1A-2E4F-9846-302416D44A8B}"/>
              </a:ext>
            </a:extLst>
          </p:cNvPr>
          <p:cNvSpPr>
            <a:spLocks noChangeArrowheads="1"/>
          </p:cNvSpPr>
          <p:nvPr/>
        </p:nvSpPr>
        <p:spPr bwMode="auto">
          <a:xfrm>
            <a:off x="3903665" y="2762251"/>
            <a:ext cx="518999" cy="14289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r>
              <a:rPr lang="en-US" sz="900" dirty="0">
                <a:solidFill>
                  <a:srgbClr val="000000"/>
                </a:solidFill>
              </a:rPr>
              <a:t>Raw Mat'l</a:t>
            </a:r>
            <a:endParaRPr lang="en-US" sz="2000" dirty="0"/>
          </a:p>
        </p:txBody>
      </p:sp>
      <p:sp>
        <p:nvSpPr>
          <p:cNvPr id="212" name="Rectangle 75">
            <a:extLst>
              <a:ext uri="{FF2B5EF4-FFF2-40B4-BE49-F238E27FC236}">
                <a16:creationId xmlns:a16="http://schemas.microsoft.com/office/drawing/2014/main" id="{9C149DC5-5D8A-BD4F-A565-679A6D841BB7}"/>
              </a:ext>
            </a:extLst>
          </p:cNvPr>
          <p:cNvSpPr>
            <a:spLocks noChangeArrowheads="1"/>
          </p:cNvSpPr>
          <p:nvPr/>
        </p:nvSpPr>
        <p:spPr bwMode="auto">
          <a:xfrm>
            <a:off x="4614863" y="2762251"/>
            <a:ext cx="198506" cy="14289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r>
              <a:rPr lang="en-US" sz="900" dirty="0">
                <a:solidFill>
                  <a:srgbClr val="000000"/>
                </a:solidFill>
              </a:rPr>
              <a:t>Mfg</a:t>
            </a:r>
            <a:endParaRPr lang="en-US" sz="2000" dirty="0"/>
          </a:p>
        </p:txBody>
      </p:sp>
      <p:sp>
        <p:nvSpPr>
          <p:cNvPr id="213" name="Rectangle 76">
            <a:extLst>
              <a:ext uri="{FF2B5EF4-FFF2-40B4-BE49-F238E27FC236}">
                <a16:creationId xmlns:a16="http://schemas.microsoft.com/office/drawing/2014/main" id="{FEE899AC-67A7-AE4E-9890-06C9DDF4211F}"/>
              </a:ext>
            </a:extLst>
          </p:cNvPr>
          <p:cNvSpPr>
            <a:spLocks noChangeArrowheads="1"/>
          </p:cNvSpPr>
          <p:nvPr/>
        </p:nvSpPr>
        <p:spPr bwMode="auto">
          <a:xfrm>
            <a:off x="4119563" y="2143125"/>
            <a:ext cx="1274762" cy="30777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r>
              <a:rPr lang="en-US" sz="1000" b="1" i="1" dirty="0">
                <a:solidFill>
                  <a:srgbClr val="000000"/>
                </a:solidFill>
              </a:rPr>
              <a:t>Unit to Unit Variation</a:t>
            </a:r>
            <a:endParaRPr lang="en-US" sz="2400" dirty="0"/>
          </a:p>
        </p:txBody>
      </p:sp>
      <p:sp>
        <p:nvSpPr>
          <p:cNvPr id="214" name="Rectangle 77">
            <a:extLst>
              <a:ext uri="{FF2B5EF4-FFF2-40B4-BE49-F238E27FC236}">
                <a16:creationId xmlns:a16="http://schemas.microsoft.com/office/drawing/2014/main" id="{D5478719-94EA-114F-BC08-CCDA5440729F}"/>
              </a:ext>
            </a:extLst>
          </p:cNvPr>
          <p:cNvSpPr>
            <a:spLocks noChangeArrowheads="1"/>
          </p:cNvSpPr>
          <p:nvPr/>
        </p:nvSpPr>
        <p:spPr bwMode="auto">
          <a:xfrm>
            <a:off x="3314700" y="2484438"/>
            <a:ext cx="522720" cy="27699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r>
              <a:rPr lang="en-US" sz="900" b="1" dirty="0">
                <a:solidFill>
                  <a:srgbClr val="000000"/>
                </a:solidFill>
              </a:rPr>
              <a:t>Influence </a:t>
            </a:r>
            <a:endParaRPr lang="en-US" sz="2000" dirty="0"/>
          </a:p>
        </p:txBody>
      </p:sp>
      <p:sp>
        <p:nvSpPr>
          <p:cNvPr id="215" name="Rectangle 78">
            <a:extLst>
              <a:ext uri="{FF2B5EF4-FFF2-40B4-BE49-F238E27FC236}">
                <a16:creationId xmlns:a16="http://schemas.microsoft.com/office/drawing/2014/main" id="{3FD30C86-EBBC-CC42-B54B-5C7F685E9436}"/>
              </a:ext>
            </a:extLst>
          </p:cNvPr>
          <p:cNvSpPr>
            <a:spLocks noChangeArrowheads="1"/>
          </p:cNvSpPr>
          <p:nvPr/>
        </p:nvSpPr>
        <p:spPr bwMode="auto">
          <a:xfrm>
            <a:off x="3292476" y="2646363"/>
            <a:ext cx="568713" cy="27699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r>
              <a:rPr lang="en-US" sz="900" b="1" dirty="0">
                <a:solidFill>
                  <a:srgbClr val="000000"/>
                </a:solidFill>
              </a:rPr>
              <a:t>on Output </a:t>
            </a:r>
            <a:endParaRPr lang="en-US" sz="2000" dirty="0"/>
          </a:p>
        </p:txBody>
      </p:sp>
      <p:sp>
        <p:nvSpPr>
          <p:cNvPr id="216" name="Rectangle 79">
            <a:extLst>
              <a:ext uri="{FF2B5EF4-FFF2-40B4-BE49-F238E27FC236}">
                <a16:creationId xmlns:a16="http://schemas.microsoft.com/office/drawing/2014/main" id="{38ADB3E4-3AA4-E945-B837-DCC517159B6D}"/>
              </a:ext>
            </a:extLst>
          </p:cNvPr>
          <p:cNvSpPr>
            <a:spLocks noChangeArrowheads="1"/>
          </p:cNvSpPr>
          <p:nvPr/>
        </p:nvSpPr>
        <p:spPr bwMode="auto">
          <a:xfrm>
            <a:off x="6602413" y="2573340"/>
            <a:ext cx="717550" cy="15398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r>
              <a:rPr lang="en-US" sz="1000" dirty="0">
                <a:solidFill>
                  <a:srgbClr val="000000"/>
                </a:solidFill>
              </a:rPr>
              <a:t>Environment</a:t>
            </a:r>
            <a:endParaRPr lang="en-US" sz="2400" dirty="0"/>
          </a:p>
        </p:txBody>
      </p:sp>
      <p:sp>
        <p:nvSpPr>
          <p:cNvPr id="217" name="Rectangle 80">
            <a:extLst>
              <a:ext uri="{FF2B5EF4-FFF2-40B4-BE49-F238E27FC236}">
                <a16:creationId xmlns:a16="http://schemas.microsoft.com/office/drawing/2014/main" id="{5AEA6B17-56FF-CC47-8D8C-33E43451D68D}"/>
              </a:ext>
            </a:extLst>
          </p:cNvPr>
          <p:cNvSpPr>
            <a:spLocks noChangeArrowheads="1"/>
          </p:cNvSpPr>
          <p:nvPr/>
        </p:nvSpPr>
        <p:spPr bwMode="auto">
          <a:xfrm>
            <a:off x="8151813" y="2573340"/>
            <a:ext cx="958850" cy="15398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r>
              <a:rPr lang="en-US" sz="1000" dirty="0">
                <a:solidFill>
                  <a:srgbClr val="000000"/>
                </a:solidFill>
              </a:rPr>
              <a:t>Customer Usage</a:t>
            </a:r>
            <a:endParaRPr lang="en-US" sz="2400" dirty="0"/>
          </a:p>
        </p:txBody>
      </p:sp>
      <p:sp>
        <p:nvSpPr>
          <p:cNvPr id="218" name="Rectangle 81">
            <a:extLst>
              <a:ext uri="{FF2B5EF4-FFF2-40B4-BE49-F238E27FC236}">
                <a16:creationId xmlns:a16="http://schemas.microsoft.com/office/drawing/2014/main" id="{DCAB6C50-35EA-2D4A-859C-766F5FE828F1}"/>
              </a:ext>
            </a:extLst>
          </p:cNvPr>
          <p:cNvSpPr>
            <a:spLocks noChangeArrowheads="1"/>
          </p:cNvSpPr>
          <p:nvPr/>
        </p:nvSpPr>
        <p:spPr bwMode="auto">
          <a:xfrm>
            <a:off x="7519988" y="2143125"/>
            <a:ext cx="1085850" cy="30777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r>
              <a:rPr lang="en-US" sz="1000" b="1" i="1" dirty="0">
                <a:solidFill>
                  <a:srgbClr val="000000"/>
                </a:solidFill>
              </a:rPr>
              <a:t>External Variation</a:t>
            </a:r>
            <a:endParaRPr lang="en-US" sz="2400" dirty="0"/>
          </a:p>
        </p:txBody>
      </p:sp>
      <p:sp>
        <p:nvSpPr>
          <p:cNvPr id="219" name="Rectangle 82">
            <a:extLst>
              <a:ext uri="{FF2B5EF4-FFF2-40B4-BE49-F238E27FC236}">
                <a16:creationId xmlns:a16="http://schemas.microsoft.com/office/drawing/2014/main" id="{C3226FD8-DA2B-154B-ADBB-40D7BBB75E59}"/>
              </a:ext>
            </a:extLst>
          </p:cNvPr>
          <p:cNvSpPr>
            <a:spLocks noChangeArrowheads="1"/>
          </p:cNvSpPr>
          <p:nvPr/>
        </p:nvSpPr>
        <p:spPr bwMode="auto">
          <a:xfrm>
            <a:off x="5141913" y="2762251"/>
            <a:ext cx="258046" cy="14289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r>
              <a:rPr lang="en-US" sz="900" dirty="0">
                <a:solidFill>
                  <a:srgbClr val="000000"/>
                </a:solidFill>
              </a:rPr>
              <a:t>Assy</a:t>
            </a:r>
            <a:endParaRPr lang="en-US" sz="2000" dirty="0"/>
          </a:p>
        </p:txBody>
      </p:sp>
      <p:sp>
        <p:nvSpPr>
          <p:cNvPr id="220" name="Rectangle 83">
            <a:extLst>
              <a:ext uri="{FF2B5EF4-FFF2-40B4-BE49-F238E27FC236}">
                <a16:creationId xmlns:a16="http://schemas.microsoft.com/office/drawing/2014/main" id="{24C63101-8665-504E-AABE-3CF16A08693E}"/>
              </a:ext>
            </a:extLst>
          </p:cNvPr>
          <p:cNvSpPr>
            <a:spLocks noChangeArrowheads="1"/>
          </p:cNvSpPr>
          <p:nvPr/>
        </p:nvSpPr>
        <p:spPr bwMode="auto">
          <a:xfrm>
            <a:off x="5678489" y="2606676"/>
            <a:ext cx="311441" cy="15388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r>
              <a:rPr lang="en-US" sz="1000" dirty="0">
                <a:solidFill>
                  <a:srgbClr val="000000"/>
                </a:solidFill>
              </a:rPr>
              <a:t>Wear </a:t>
            </a:r>
            <a:endParaRPr lang="en-US" sz="2400" dirty="0"/>
          </a:p>
        </p:txBody>
      </p:sp>
      <p:sp>
        <p:nvSpPr>
          <p:cNvPr id="221" name="Rectangle 84">
            <a:extLst>
              <a:ext uri="{FF2B5EF4-FFF2-40B4-BE49-F238E27FC236}">
                <a16:creationId xmlns:a16="http://schemas.microsoft.com/office/drawing/2014/main" id="{674B0494-0C97-B547-8D42-E64D01611AB8}"/>
              </a:ext>
            </a:extLst>
          </p:cNvPr>
          <p:cNvSpPr>
            <a:spLocks noChangeArrowheads="1"/>
          </p:cNvSpPr>
          <p:nvPr/>
        </p:nvSpPr>
        <p:spPr bwMode="auto">
          <a:xfrm>
            <a:off x="5708652" y="2762251"/>
            <a:ext cx="256481" cy="15388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r>
              <a:rPr lang="en-US" sz="1000" dirty="0">
                <a:solidFill>
                  <a:srgbClr val="000000"/>
                </a:solidFill>
              </a:rPr>
              <a:t>over </a:t>
            </a:r>
            <a:endParaRPr lang="en-US" sz="2400" dirty="0"/>
          </a:p>
        </p:txBody>
      </p:sp>
      <p:sp>
        <p:nvSpPr>
          <p:cNvPr id="222" name="Rectangle 85">
            <a:extLst>
              <a:ext uri="{FF2B5EF4-FFF2-40B4-BE49-F238E27FC236}">
                <a16:creationId xmlns:a16="http://schemas.microsoft.com/office/drawing/2014/main" id="{4FB89A31-4B0C-6B48-A416-5359810E6DDC}"/>
              </a:ext>
            </a:extLst>
          </p:cNvPr>
          <p:cNvSpPr>
            <a:spLocks noChangeArrowheads="1"/>
          </p:cNvSpPr>
          <p:nvPr/>
        </p:nvSpPr>
        <p:spPr bwMode="auto">
          <a:xfrm>
            <a:off x="5689600" y="2919415"/>
            <a:ext cx="285750" cy="15398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r>
              <a:rPr lang="en-US" sz="1000" dirty="0">
                <a:solidFill>
                  <a:srgbClr val="000000"/>
                </a:solidFill>
              </a:rPr>
              <a:t>Time</a:t>
            </a:r>
            <a:endParaRPr lang="en-US" sz="2400" dirty="0"/>
          </a:p>
        </p:txBody>
      </p:sp>
      <p:sp>
        <p:nvSpPr>
          <p:cNvPr id="223" name="Line 86">
            <a:extLst>
              <a:ext uri="{FF2B5EF4-FFF2-40B4-BE49-F238E27FC236}">
                <a16:creationId xmlns:a16="http://schemas.microsoft.com/office/drawing/2014/main" id="{2930F819-4C58-D145-8386-E7E9D358765E}"/>
              </a:ext>
            </a:extLst>
          </p:cNvPr>
          <p:cNvSpPr>
            <a:spLocks noChangeShapeType="1"/>
          </p:cNvSpPr>
          <p:nvPr/>
        </p:nvSpPr>
        <p:spPr bwMode="auto">
          <a:xfrm>
            <a:off x="1985965" y="2019302"/>
            <a:ext cx="1587" cy="2759075"/>
          </a:xfrm>
          <a:prstGeom prst="line">
            <a:avLst/>
          </a:prstGeom>
          <a:noFill/>
          <a:ln w="0">
            <a:solidFill>
              <a:srgbClr val="000000"/>
            </a:solidFill>
            <a:round/>
            <a:headEnd/>
            <a:tailEnd/>
          </a:ln>
          <a:extLst>
            <a:ext uri="{909E8E84-426E-40dd-AFC4-6F175D3DCCD1}">
              <a14:hiddenFill xmlns:a14="http://schemas.microsoft.com/office/drawing/2010/main" xmlns="">
                <a:noFill/>
              </a14:hiddenFill>
            </a:ext>
          </a:extLst>
        </p:spPr>
        <p:txBody>
          <a:bodyPr lIns="91429" tIns="45715" rIns="91429" bIns="45715"/>
          <a:lstStyle/>
          <a:p>
            <a:endParaRPr lang="en-US" sz="1800" dirty="0"/>
          </a:p>
        </p:txBody>
      </p:sp>
      <p:sp>
        <p:nvSpPr>
          <p:cNvPr id="224" name="Rectangle 87">
            <a:extLst>
              <a:ext uri="{FF2B5EF4-FFF2-40B4-BE49-F238E27FC236}">
                <a16:creationId xmlns:a16="http://schemas.microsoft.com/office/drawing/2014/main" id="{690939BC-9AF9-EF4C-B251-7BB65F0B1012}"/>
              </a:ext>
            </a:extLst>
          </p:cNvPr>
          <p:cNvSpPr>
            <a:spLocks noChangeArrowheads="1"/>
          </p:cNvSpPr>
          <p:nvPr/>
        </p:nvSpPr>
        <p:spPr bwMode="auto">
          <a:xfrm>
            <a:off x="1985963" y="2019302"/>
            <a:ext cx="12700" cy="2759075"/>
          </a:xfrm>
          <a:prstGeom prst="rect">
            <a:avLst/>
          </a:prstGeom>
          <a:solidFill>
            <a:srgbClr val="000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91429" tIns="45715" rIns="91429" bIns="45715"/>
          <a:lstStyle/>
          <a:p>
            <a:endParaRPr lang="en-US" sz="1800" dirty="0"/>
          </a:p>
        </p:txBody>
      </p:sp>
      <p:sp>
        <p:nvSpPr>
          <p:cNvPr id="225" name="Line 88">
            <a:extLst>
              <a:ext uri="{FF2B5EF4-FFF2-40B4-BE49-F238E27FC236}">
                <a16:creationId xmlns:a16="http://schemas.microsoft.com/office/drawing/2014/main" id="{D3EE162A-96BA-914A-B63E-29624FE433A7}"/>
              </a:ext>
            </a:extLst>
          </p:cNvPr>
          <p:cNvSpPr>
            <a:spLocks noChangeShapeType="1"/>
          </p:cNvSpPr>
          <p:nvPr/>
        </p:nvSpPr>
        <p:spPr bwMode="auto">
          <a:xfrm>
            <a:off x="3252790" y="2032002"/>
            <a:ext cx="1587" cy="2746375"/>
          </a:xfrm>
          <a:prstGeom prst="line">
            <a:avLst/>
          </a:prstGeom>
          <a:noFill/>
          <a:ln w="0">
            <a:solidFill>
              <a:srgbClr val="000000"/>
            </a:solidFill>
            <a:round/>
            <a:headEnd/>
            <a:tailEnd/>
          </a:ln>
          <a:extLst>
            <a:ext uri="{909E8E84-426E-40dd-AFC4-6F175D3DCCD1}">
              <a14:hiddenFill xmlns:a14="http://schemas.microsoft.com/office/drawing/2010/main" xmlns="">
                <a:noFill/>
              </a14:hiddenFill>
            </a:ext>
          </a:extLst>
        </p:spPr>
        <p:txBody>
          <a:bodyPr lIns="91429" tIns="45715" rIns="91429" bIns="45715"/>
          <a:lstStyle/>
          <a:p>
            <a:endParaRPr lang="en-US" sz="1800" dirty="0"/>
          </a:p>
        </p:txBody>
      </p:sp>
      <p:sp>
        <p:nvSpPr>
          <p:cNvPr id="226" name="Rectangle 89">
            <a:extLst>
              <a:ext uri="{FF2B5EF4-FFF2-40B4-BE49-F238E27FC236}">
                <a16:creationId xmlns:a16="http://schemas.microsoft.com/office/drawing/2014/main" id="{4189D0C4-6E5C-8C45-8140-35EFC8F3EE6B}"/>
              </a:ext>
            </a:extLst>
          </p:cNvPr>
          <p:cNvSpPr>
            <a:spLocks noChangeArrowheads="1"/>
          </p:cNvSpPr>
          <p:nvPr/>
        </p:nvSpPr>
        <p:spPr bwMode="auto">
          <a:xfrm>
            <a:off x="3252788" y="2032002"/>
            <a:ext cx="11112" cy="2746375"/>
          </a:xfrm>
          <a:prstGeom prst="rect">
            <a:avLst/>
          </a:prstGeom>
          <a:solidFill>
            <a:srgbClr val="000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91429" tIns="45715" rIns="91429" bIns="45715"/>
          <a:lstStyle/>
          <a:p>
            <a:endParaRPr lang="en-US" sz="1800" dirty="0"/>
          </a:p>
        </p:txBody>
      </p:sp>
      <p:sp>
        <p:nvSpPr>
          <p:cNvPr id="227" name="Line 90">
            <a:extLst>
              <a:ext uri="{FF2B5EF4-FFF2-40B4-BE49-F238E27FC236}">
                <a16:creationId xmlns:a16="http://schemas.microsoft.com/office/drawing/2014/main" id="{00BC6457-DCFB-3C42-9591-9E6A7ADF3296}"/>
              </a:ext>
            </a:extLst>
          </p:cNvPr>
          <p:cNvSpPr>
            <a:spLocks noChangeShapeType="1"/>
          </p:cNvSpPr>
          <p:nvPr/>
        </p:nvSpPr>
        <p:spPr bwMode="auto">
          <a:xfrm>
            <a:off x="3870325" y="2032000"/>
            <a:ext cx="1588" cy="2986088"/>
          </a:xfrm>
          <a:prstGeom prst="line">
            <a:avLst/>
          </a:prstGeom>
          <a:noFill/>
          <a:ln w="0">
            <a:solidFill>
              <a:srgbClr val="000000"/>
            </a:solidFill>
            <a:round/>
            <a:headEnd/>
            <a:tailEnd/>
          </a:ln>
          <a:extLst>
            <a:ext uri="{909E8E84-426E-40dd-AFC4-6F175D3DCCD1}">
              <a14:hiddenFill xmlns:a14="http://schemas.microsoft.com/office/drawing/2010/main" xmlns="">
                <a:noFill/>
              </a14:hiddenFill>
            </a:ext>
          </a:extLst>
        </p:spPr>
        <p:txBody>
          <a:bodyPr lIns="91429" tIns="45715" rIns="91429" bIns="45715"/>
          <a:lstStyle/>
          <a:p>
            <a:endParaRPr lang="en-US" sz="1800" dirty="0"/>
          </a:p>
        </p:txBody>
      </p:sp>
      <p:sp>
        <p:nvSpPr>
          <p:cNvPr id="228" name="Rectangle 91">
            <a:extLst>
              <a:ext uri="{FF2B5EF4-FFF2-40B4-BE49-F238E27FC236}">
                <a16:creationId xmlns:a16="http://schemas.microsoft.com/office/drawing/2014/main" id="{FE28FA8E-DEBD-E346-BD68-20003194B614}"/>
              </a:ext>
            </a:extLst>
          </p:cNvPr>
          <p:cNvSpPr>
            <a:spLocks noChangeArrowheads="1"/>
          </p:cNvSpPr>
          <p:nvPr/>
        </p:nvSpPr>
        <p:spPr bwMode="auto">
          <a:xfrm>
            <a:off x="3870325" y="2032000"/>
            <a:ext cx="12700" cy="2986088"/>
          </a:xfrm>
          <a:prstGeom prst="rect">
            <a:avLst/>
          </a:prstGeom>
          <a:solidFill>
            <a:srgbClr val="000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91429" tIns="45715" rIns="91429" bIns="45715"/>
          <a:lstStyle/>
          <a:p>
            <a:endParaRPr lang="en-US" sz="1800" dirty="0"/>
          </a:p>
        </p:txBody>
      </p:sp>
      <p:sp>
        <p:nvSpPr>
          <p:cNvPr id="229" name="Line 92">
            <a:extLst>
              <a:ext uri="{FF2B5EF4-FFF2-40B4-BE49-F238E27FC236}">
                <a16:creationId xmlns:a16="http://schemas.microsoft.com/office/drawing/2014/main" id="{0B368F8A-17D0-7A4A-90D4-FEE43F2CDB13}"/>
              </a:ext>
            </a:extLst>
          </p:cNvPr>
          <p:cNvSpPr>
            <a:spLocks noChangeShapeType="1"/>
          </p:cNvSpPr>
          <p:nvPr/>
        </p:nvSpPr>
        <p:spPr bwMode="auto">
          <a:xfrm>
            <a:off x="5534025" y="2032000"/>
            <a:ext cx="1588" cy="2986088"/>
          </a:xfrm>
          <a:prstGeom prst="line">
            <a:avLst/>
          </a:prstGeom>
          <a:noFill/>
          <a:ln w="0">
            <a:solidFill>
              <a:srgbClr val="000000"/>
            </a:solidFill>
            <a:round/>
            <a:headEnd/>
            <a:tailEnd/>
          </a:ln>
          <a:extLst>
            <a:ext uri="{909E8E84-426E-40dd-AFC4-6F175D3DCCD1}">
              <a14:hiddenFill xmlns:a14="http://schemas.microsoft.com/office/drawing/2010/main" xmlns="">
                <a:noFill/>
              </a14:hiddenFill>
            </a:ext>
          </a:extLst>
        </p:spPr>
        <p:txBody>
          <a:bodyPr lIns="91429" tIns="45715" rIns="91429" bIns="45715"/>
          <a:lstStyle/>
          <a:p>
            <a:endParaRPr lang="en-US" sz="1800" dirty="0"/>
          </a:p>
        </p:txBody>
      </p:sp>
      <p:sp>
        <p:nvSpPr>
          <p:cNvPr id="230" name="Rectangle 93">
            <a:extLst>
              <a:ext uri="{FF2B5EF4-FFF2-40B4-BE49-F238E27FC236}">
                <a16:creationId xmlns:a16="http://schemas.microsoft.com/office/drawing/2014/main" id="{9BF3416A-A029-1443-903B-F968AC617E77}"/>
              </a:ext>
            </a:extLst>
          </p:cNvPr>
          <p:cNvSpPr>
            <a:spLocks noChangeArrowheads="1"/>
          </p:cNvSpPr>
          <p:nvPr/>
        </p:nvSpPr>
        <p:spPr bwMode="auto">
          <a:xfrm>
            <a:off x="5534027" y="2032000"/>
            <a:ext cx="11113" cy="2986088"/>
          </a:xfrm>
          <a:prstGeom prst="rect">
            <a:avLst/>
          </a:prstGeom>
          <a:solidFill>
            <a:srgbClr val="000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91429" tIns="45715" rIns="91429" bIns="45715"/>
          <a:lstStyle/>
          <a:p>
            <a:endParaRPr lang="en-US" sz="1800" dirty="0"/>
          </a:p>
        </p:txBody>
      </p:sp>
      <p:sp>
        <p:nvSpPr>
          <p:cNvPr id="231" name="Line 94">
            <a:extLst>
              <a:ext uri="{FF2B5EF4-FFF2-40B4-BE49-F238E27FC236}">
                <a16:creationId xmlns:a16="http://schemas.microsoft.com/office/drawing/2014/main" id="{551350E6-DACC-744D-A1A5-BDE2BB431300}"/>
              </a:ext>
            </a:extLst>
          </p:cNvPr>
          <p:cNvSpPr>
            <a:spLocks noChangeShapeType="1"/>
          </p:cNvSpPr>
          <p:nvPr/>
        </p:nvSpPr>
        <p:spPr bwMode="auto">
          <a:xfrm>
            <a:off x="6088065" y="2032000"/>
            <a:ext cx="1587" cy="2986088"/>
          </a:xfrm>
          <a:prstGeom prst="line">
            <a:avLst/>
          </a:prstGeom>
          <a:noFill/>
          <a:ln w="0">
            <a:solidFill>
              <a:srgbClr val="000000"/>
            </a:solidFill>
            <a:round/>
            <a:headEnd/>
            <a:tailEnd/>
          </a:ln>
          <a:extLst>
            <a:ext uri="{909E8E84-426E-40dd-AFC4-6F175D3DCCD1}">
              <a14:hiddenFill xmlns:a14="http://schemas.microsoft.com/office/drawing/2010/main" xmlns="">
                <a:noFill/>
              </a14:hiddenFill>
            </a:ext>
          </a:extLst>
        </p:spPr>
        <p:txBody>
          <a:bodyPr lIns="91429" tIns="45715" rIns="91429" bIns="45715"/>
          <a:lstStyle/>
          <a:p>
            <a:endParaRPr lang="en-US" sz="1800" dirty="0"/>
          </a:p>
        </p:txBody>
      </p:sp>
      <p:sp>
        <p:nvSpPr>
          <p:cNvPr id="232" name="Rectangle 95">
            <a:extLst>
              <a:ext uri="{FF2B5EF4-FFF2-40B4-BE49-F238E27FC236}">
                <a16:creationId xmlns:a16="http://schemas.microsoft.com/office/drawing/2014/main" id="{9221709D-D148-DB43-8E47-8C7F56E92745}"/>
              </a:ext>
            </a:extLst>
          </p:cNvPr>
          <p:cNvSpPr>
            <a:spLocks noChangeArrowheads="1"/>
          </p:cNvSpPr>
          <p:nvPr/>
        </p:nvSpPr>
        <p:spPr bwMode="auto">
          <a:xfrm>
            <a:off x="6088063" y="2032000"/>
            <a:ext cx="11112" cy="2986088"/>
          </a:xfrm>
          <a:prstGeom prst="rect">
            <a:avLst/>
          </a:prstGeom>
          <a:solidFill>
            <a:srgbClr val="000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91429" tIns="45715" rIns="91429" bIns="45715"/>
          <a:lstStyle/>
          <a:p>
            <a:endParaRPr lang="en-US" sz="1800" dirty="0"/>
          </a:p>
        </p:txBody>
      </p:sp>
      <p:sp>
        <p:nvSpPr>
          <p:cNvPr id="233" name="Line 96">
            <a:extLst>
              <a:ext uri="{FF2B5EF4-FFF2-40B4-BE49-F238E27FC236}">
                <a16:creationId xmlns:a16="http://schemas.microsoft.com/office/drawing/2014/main" id="{3F4AE5E7-A7F7-B944-ACF8-32BB16BBE593}"/>
              </a:ext>
            </a:extLst>
          </p:cNvPr>
          <p:cNvSpPr>
            <a:spLocks noChangeShapeType="1"/>
          </p:cNvSpPr>
          <p:nvPr/>
        </p:nvSpPr>
        <p:spPr bwMode="auto">
          <a:xfrm>
            <a:off x="9412290" y="2032000"/>
            <a:ext cx="1587" cy="2986088"/>
          </a:xfrm>
          <a:prstGeom prst="line">
            <a:avLst/>
          </a:prstGeom>
          <a:noFill/>
          <a:ln w="0">
            <a:solidFill>
              <a:srgbClr val="000000"/>
            </a:solidFill>
            <a:round/>
            <a:headEnd/>
            <a:tailEnd/>
          </a:ln>
          <a:extLst>
            <a:ext uri="{909E8E84-426E-40dd-AFC4-6F175D3DCCD1}">
              <a14:hiddenFill xmlns:a14="http://schemas.microsoft.com/office/drawing/2010/main" xmlns="">
                <a:noFill/>
              </a14:hiddenFill>
            </a:ext>
          </a:extLst>
        </p:spPr>
        <p:txBody>
          <a:bodyPr lIns="91429" tIns="45715" rIns="91429" bIns="45715"/>
          <a:lstStyle/>
          <a:p>
            <a:endParaRPr lang="en-US" sz="1800" dirty="0"/>
          </a:p>
        </p:txBody>
      </p:sp>
      <p:sp>
        <p:nvSpPr>
          <p:cNvPr id="234" name="Rectangle 97">
            <a:extLst>
              <a:ext uri="{FF2B5EF4-FFF2-40B4-BE49-F238E27FC236}">
                <a16:creationId xmlns:a16="http://schemas.microsoft.com/office/drawing/2014/main" id="{314882A6-4580-884C-9F22-81758CFB6CA7}"/>
              </a:ext>
            </a:extLst>
          </p:cNvPr>
          <p:cNvSpPr>
            <a:spLocks noChangeArrowheads="1"/>
          </p:cNvSpPr>
          <p:nvPr/>
        </p:nvSpPr>
        <p:spPr bwMode="auto">
          <a:xfrm>
            <a:off x="9412288" y="2032000"/>
            <a:ext cx="12700" cy="2986088"/>
          </a:xfrm>
          <a:prstGeom prst="rect">
            <a:avLst/>
          </a:prstGeom>
          <a:solidFill>
            <a:srgbClr val="000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91429" tIns="45715" rIns="91429" bIns="45715"/>
          <a:lstStyle/>
          <a:p>
            <a:endParaRPr lang="en-US" sz="1800" dirty="0"/>
          </a:p>
        </p:txBody>
      </p:sp>
      <p:sp>
        <p:nvSpPr>
          <p:cNvPr id="235" name="Line 98">
            <a:extLst>
              <a:ext uri="{FF2B5EF4-FFF2-40B4-BE49-F238E27FC236}">
                <a16:creationId xmlns:a16="http://schemas.microsoft.com/office/drawing/2014/main" id="{EF91E4A1-FF29-F14A-840F-60E4864B43F0}"/>
              </a:ext>
            </a:extLst>
          </p:cNvPr>
          <p:cNvSpPr>
            <a:spLocks noChangeShapeType="1"/>
          </p:cNvSpPr>
          <p:nvPr/>
        </p:nvSpPr>
        <p:spPr bwMode="auto">
          <a:xfrm>
            <a:off x="4425950" y="2417765"/>
            <a:ext cx="1588" cy="2600325"/>
          </a:xfrm>
          <a:prstGeom prst="line">
            <a:avLst/>
          </a:prstGeom>
          <a:noFill/>
          <a:ln w="0">
            <a:solidFill>
              <a:srgbClr val="000000"/>
            </a:solidFill>
            <a:round/>
            <a:headEnd/>
            <a:tailEnd/>
          </a:ln>
          <a:extLst>
            <a:ext uri="{909E8E84-426E-40dd-AFC4-6F175D3DCCD1}">
              <a14:hiddenFill xmlns:a14="http://schemas.microsoft.com/office/drawing/2010/main" xmlns="">
                <a:noFill/>
              </a14:hiddenFill>
            </a:ext>
          </a:extLst>
        </p:spPr>
        <p:txBody>
          <a:bodyPr lIns="91429" tIns="45715" rIns="91429" bIns="45715"/>
          <a:lstStyle/>
          <a:p>
            <a:endParaRPr lang="en-US" sz="1800" dirty="0"/>
          </a:p>
        </p:txBody>
      </p:sp>
      <p:sp>
        <p:nvSpPr>
          <p:cNvPr id="236" name="Rectangle 99">
            <a:extLst>
              <a:ext uri="{FF2B5EF4-FFF2-40B4-BE49-F238E27FC236}">
                <a16:creationId xmlns:a16="http://schemas.microsoft.com/office/drawing/2014/main" id="{90CEEDA8-2099-C14D-A674-B2C31FB5BE2C}"/>
              </a:ext>
            </a:extLst>
          </p:cNvPr>
          <p:cNvSpPr>
            <a:spLocks noChangeArrowheads="1"/>
          </p:cNvSpPr>
          <p:nvPr/>
        </p:nvSpPr>
        <p:spPr bwMode="auto">
          <a:xfrm>
            <a:off x="4425952" y="2417765"/>
            <a:ext cx="11113" cy="2600325"/>
          </a:xfrm>
          <a:prstGeom prst="rect">
            <a:avLst/>
          </a:prstGeom>
          <a:solidFill>
            <a:srgbClr val="000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91429" tIns="45715" rIns="91429" bIns="45715"/>
          <a:lstStyle/>
          <a:p>
            <a:endParaRPr lang="en-US" sz="1800" dirty="0"/>
          </a:p>
        </p:txBody>
      </p:sp>
      <p:sp>
        <p:nvSpPr>
          <p:cNvPr id="237" name="Line 100">
            <a:extLst>
              <a:ext uri="{FF2B5EF4-FFF2-40B4-BE49-F238E27FC236}">
                <a16:creationId xmlns:a16="http://schemas.microsoft.com/office/drawing/2014/main" id="{E201FF68-0D35-D241-8BF8-9C51CB0F46E4}"/>
              </a:ext>
            </a:extLst>
          </p:cNvPr>
          <p:cNvSpPr>
            <a:spLocks noChangeShapeType="1"/>
          </p:cNvSpPr>
          <p:nvPr/>
        </p:nvSpPr>
        <p:spPr bwMode="auto">
          <a:xfrm>
            <a:off x="4979990" y="2417765"/>
            <a:ext cx="1587" cy="2600325"/>
          </a:xfrm>
          <a:prstGeom prst="line">
            <a:avLst/>
          </a:prstGeom>
          <a:noFill/>
          <a:ln w="0">
            <a:solidFill>
              <a:srgbClr val="000000"/>
            </a:solidFill>
            <a:round/>
            <a:headEnd/>
            <a:tailEnd/>
          </a:ln>
          <a:extLst>
            <a:ext uri="{909E8E84-426E-40dd-AFC4-6F175D3DCCD1}">
              <a14:hiddenFill xmlns:a14="http://schemas.microsoft.com/office/drawing/2010/main" xmlns="">
                <a:noFill/>
              </a14:hiddenFill>
            </a:ext>
          </a:extLst>
        </p:spPr>
        <p:txBody>
          <a:bodyPr lIns="91429" tIns="45715" rIns="91429" bIns="45715"/>
          <a:lstStyle/>
          <a:p>
            <a:endParaRPr lang="en-US" sz="1800" dirty="0"/>
          </a:p>
        </p:txBody>
      </p:sp>
      <p:sp>
        <p:nvSpPr>
          <p:cNvPr id="238" name="Rectangle 101">
            <a:extLst>
              <a:ext uri="{FF2B5EF4-FFF2-40B4-BE49-F238E27FC236}">
                <a16:creationId xmlns:a16="http://schemas.microsoft.com/office/drawing/2014/main" id="{190EDFC7-C545-3140-82B9-5257B6C4AB95}"/>
              </a:ext>
            </a:extLst>
          </p:cNvPr>
          <p:cNvSpPr>
            <a:spLocks noChangeArrowheads="1"/>
          </p:cNvSpPr>
          <p:nvPr/>
        </p:nvSpPr>
        <p:spPr bwMode="auto">
          <a:xfrm>
            <a:off x="4979990" y="2417765"/>
            <a:ext cx="9525" cy="2600325"/>
          </a:xfrm>
          <a:prstGeom prst="rect">
            <a:avLst/>
          </a:prstGeom>
          <a:solidFill>
            <a:srgbClr val="000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91429" tIns="45715" rIns="91429" bIns="45715"/>
          <a:lstStyle/>
          <a:p>
            <a:endParaRPr lang="en-US" sz="1800" dirty="0"/>
          </a:p>
        </p:txBody>
      </p:sp>
      <p:sp>
        <p:nvSpPr>
          <p:cNvPr id="239" name="Line 102">
            <a:extLst>
              <a:ext uri="{FF2B5EF4-FFF2-40B4-BE49-F238E27FC236}">
                <a16:creationId xmlns:a16="http://schemas.microsoft.com/office/drawing/2014/main" id="{DE6D4C46-4DC9-8B4B-9BBA-3B22A1D65F1E}"/>
              </a:ext>
            </a:extLst>
          </p:cNvPr>
          <p:cNvSpPr>
            <a:spLocks noChangeShapeType="1"/>
          </p:cNvSpPr>
          <p:nvPr/>
        </p:nvSpPr>
        <p:spPr bwMode="auto">
          <a:xfrm>
            <a:off x="7751763" y="2417765"/>
            <a:ext cx="0" cy="2600325"/>
          </a:xfrm>
          <a:prstGeom prst="line">
            <a:avLst/>
          </a:prstGeom>
          <a:noFill/>
          <a:ln w="0">
            <a:solidFill>
              <a:srgbClr val="000000"/>
            </a:solidFill>
            <a:round/>
            <a:headEnd/>
            <a:tailEnd/>
          </a:ln>
          <a:extLst>
            <a:ext uri="{909E8E84-426E-40dd-AFC4-6F175D3DCCD1}">
              <a14:hiddenFill xmlns:a14="http://schemas.microsoft.com/office/drawing/2010/main" xmlns="">
                <a:noFill/>
              </a14:hiddenFill>
            </a:ext>
          </a:extLst>
        </p:spPr>
        <p:txBody>
          <a:bodyPr lIns="91429" tIns="45715" rIns="91429" bIns="45715"/>
          <a:lstStyle/>
          <a:p>
            <a:endParaRPr lang="en-US" sz="1800" dirty="0"/>
          </a:p>
        </p:txBody>
      </p:sp>
      <p:sp>
        <p:nvSpPr>
          <p:cNvPr id="240" name="Rectangle 103">
            <a:extLst>
              <a:ext uri="{FF2B5EF4-FFF2-40B4-BE49-F238E27FC236}">
                <a16:creationId xmlns:a16="http://schemas.microsoft.com/office/drawing/2014/main" id="{84E8A921-7E42-F24F-B581-41F31DDE2269}"/>
              </a:ext>
            </a:extLst>
          </p:cNvPr>
          <p:cNvSpPr>
            <a:spLocks noChangeArrowheads="1"/>
          </p:cNvSpPr>
          <p:nvPr/>
        </p:nvSpPr>
        <p:spPr bwMode="auto">
          <a:xfrm>
            <a:off x="7751765" y="2417765"/>
            <a:ext cx="9525" cy="2600325"/>
          </a:xfrm>
          <a:prstGeom prst="rect">
            <a:avLst/>
          </a:prstGeom>
          <a:solidFill>
            <a:srgbClr val="000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91429" tIns="45715" rIns="91429" bIns="45715"/>
          <a:lstStyle/>
          <a:p>
            <a:endParaRPr lang="en-US" sz="1800" dirty="0"/>
          </a:p>
        </p:txBody>
      </p:sp>
      <p:sp>
        <p:nvSpPr>
          <p:cNvPr id="241" name="Line 104">
            <a:extLst>
              <a:ext uri="{FF2B5EF4-FFF2-40B4-BE49-F238E27FC236}">
                <a16:creationId xmlns:a16="http://schemas.microsoft.com/office/drawing/2014/main" id="{5A6A3DBF-260E-C749-BD4A-FFF34CA5FF69}"/>
              </a:ext>
            </a:extLst>
          </p:cNvPr>
          <p:cNvSpPr>
            <a:spLocks noChangeShapeType="1"/>
          </p:cNvSpPr>
          <p:nvPr/>
        </p:nvSpPr>
        <p:spPr bwMode="auto">
          <a:xfrm>
            <a:off x="6642100" y="2889250"/>
            <a:ext cx="1588" cy="2128838"/>
          </a:xfrm>
          <a:prstGeom prst="line">
            <a:avLst/>
          </a:prstGeom>
          <a:noFill/>
          <a:ln w="0">
            <a:solidFill>
              <a:srgbClr val="000000"/>
            </a:solidFill>
            <a:round/>
            <a:headEnd/>
            <a:tailEnd/>
          </a:ln>
          <a:extLst>
            <a:ext uri="{909E8E84-426E-40dd-AFC4-6F175D3DCCD1}">
              <a14:hiddenFill xmlns:a14="http://schemas.microsoft.com/office/drawing/2010/main" xmlns="">
                <a:noFill/>
              </a14:hiddenFill>
            </a:ext>
          </a:extLst>
        </p:spPr>
        <p:txBody>
          <a:bodyPr lIns="91429" tIns="45715" rIns="91429" bIns="45715"/>
          <a:lstStyle/>
          <a:p>
            <a:endParaRPr lang="en-US" sz="1800" dirty="0"/>
          </a:p>
        </p:txBody>
      </p:sp>
      <p:sp>
        <p:nvSpPr>
          <p:cNvPr id="242" name="Rectangle 105">
            <a:extLst>
              <a:ext uri="{FF2B5EF4-FFF2-40B4-BE49-F238E27FC236}">
                <a16:creationId xmlns:a16="http://schemas.microsoft.com/office/drawing/2014/main" id="{B66BC507-2A64-EE42-BDCF-84494CBD6CDF}"/>
              </a:ext>
            </a:extLst>
          </p:cNvPr>
          <p:cNvSpPr>
            <a:spLocks noChangeArrowheads="1"/>
          </p:cNvSpPr>
          <p:nvPr/>
        </p:nvSpPr>
        <p:spPr bwMode="auto">
          <a:xfrm>
            <a:off x="6642102" y="2889250"/>
            <a:ext cx="11113" cy="2128838"/>
          </a:xfrm>
          <a:prstGeom prst="rect">
            <a:avLst/>
          </a:prstGeom>
          <a:solidFill>
            <a:srgbClr val="000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91429" tIns="45715" rIns="91429" bIns="45715"/>
          <a:lstStyle/>
          <a:p>
            <a:endParaRPr lang="en-US" sz="1800" dirty="0"/>
          </a:p>
        </p:txBody>
      </p:sp>
      <p:sp>
        <p:nvSpPr>
          <p:cNvPr id="243" name="Line 106">
            <a:extLst>
              <a:ext uri="{FF2B5EF4-FFF2-40B4-BE49-F238E27FC236}">
                <a16:creationId xmlns:a16="http://schemas.microsoft.com/office/drawing/2014/main" id="{19402D52-DE7C-024A-900D-E7ABEA9BFD54}"/>
              </a:ext>
            </a:extLst>
          </p:cNvPr>
          <p:cNvSpPr>
            <a:spLocks noChangeShapeType="1"/>
          </p:cNvSpPr>
          <p:nvPr/>
        </p:nvSpPr>
        <p:spPr bwMode="auto">
          <a:xfrm>
            <a:off x="7197725" y="2889250"/>
            <a:ext cx="1588" cy="2128838"/>
          </a:xfrm>
          <a:prstGeom prst="line">
            <a:avLst/>
          </a:prstGeom>
          <a:noFill/>
          <a:ln w="0">
            <a:solidFill>
              <a:srgbClr val="000000"/>
            </a:solidFill>
            <a:round/>
            <a:headEnd/>
            <a:tailEnd/>
          </a:ln>
          <a:extLst>
            <a:ext uri="{909E8E84-426E-40dd-AFC4-6F175D3DCCD1}">
              <a14:hiddenFill xmlns:a14="http://schemas.microsoft.com/office/drawing/2010/main" xmlns="">
                <a:noFill/>
              </a14:hiddenFill>
            </a:ext>
          </a:extLst>
        </p:spPr>
        <p:txBody>
          <a:bodyPr lIns="91429" tIns="45715" rIns="91429" bIns="45715"/>
          <a:lstStyle/>
          <a:p>
            <a:endParaRPr lang="en-US" sz="1800" dirty="0"/>
          </a:p>
        </p:txBody>
      </p:sp>
      <p:sp>
        <p:nvSpPr>
          <p:cNvPr id="244" name="Rectangle 107">
            <a:extLst>
              <a:ext uri="{FF2B5EF4-FFF2-40B4-BE49-F238E27FC236}">
                <a16:creationId xmlns:a16="http://schemas.microsoft.com/office/drawing/2014/main" id="{228A6D6A-F584-4B41-A63E-9824C2265B4C}"/>
              </a:ext>
            </a:extLst>
          </p:cNvPr>
          <p:cNvSpPr>
            <a:spLocks noChangeArrowheads="1"/>
          </p:cNvSpPr>
          <p:nvPr/>
        </p:nvSpPr>
        <p:spPr bwMode="auto">
          <a:xfrm>
            <a:off x="7197727" y="2889250"/>
            <a:ext cx="9525" cy="2128838"/>
          </a:xfrm>
          <a:prstGeom prst="rect">
            <a:avLst/>
          </a:prstGeom>
          <a:solidFill>
            <a:srgbClr val="000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91429" tIns="45715" rIns="91429" bIns="45715"/>
          <a:lstStyle/>
          <a:p>
            <a:endParaRPr lang="en-US" sz="1800" dirty="0"/>
          </a:p>
        </p:txBody>
      </p:sp>
      <p:sp>
        <p:nvSpPr>
          <p:cNvPr id="245" name="Line 108">
            <a:extLst>
              <a:ext uri="{FF2B5EF4-FFF2-40B4-BE49-F238E27FC236}">
                <a16:creationId xmlns:a16="http://schemas.microsoft.com/office/drawing/2014/main" id="{C31E007F-1110-E34F-B49D-A9A848407F5F}"/>
              </a:ext>
            </a:extLst>
          </p:cNvPr>
          <p:cNvSpPr>
            <a:spLocks noChangeShapeType="1"/>
          </p:cNvSpPr>
          <p:nvPr/>
        </p:nvSpPr>
        <p:spPr bwMode="auto">
          <a:xfrm>
            <a:off x="8304215" y="2889250"/>
            <a:ext cx="1587" cy="2128838"/>
          </a:xfrm>
          <a:prstGeom prst="line">
            <a:avLst/>
          </a:prstGeom>
          <a:noFill/>
          <a:ln w="0">
            <a:solidFill>
              <a:srgbClr val="000000"/>
            </a:solidFill>
            <a:round/>
            <a:headEnd/>
            <a:tailEnd/>
          </a:ln>
          <a:extLst>
            <a:ext uri="{909E8E84-426E-40dd-AFC4-6F175D3DCCD1}">
              <a14:hiddenFill xmlns:a14="http://schemas.microsoft.com/office/drawing/2010/main" xmlns="">
                <a:noFill/>
              </a14:hiddenFill>
            </a:ext>
          </a:extLst>
        </p:spPr>
        <p:txBody>
          <a:bodyPr lIns="91429" tIns="45715" rIns="91429" bIns="45715"/>
          <a:lstStyle/>
          <a:p>
            <a:endParaRPr lang="en-US" sz="1800" dirty="0"/>
          </a:p>
        </p:txBody>
      </p:sp>
      <p:sp>
        <p:nvSpPr>
          <p:cNvPr id="246" name="Rectangle 109">
            <a:extLst>
              <a:ext uri="{FF2B5EF4-FFF2-40B4-BE49-F238E27FC236}">
                <a16:creationId xmlns:a16="http://schemas.microsoft.com/office/drawing/2014/main" id="{380669D3-4A1F-0844-BA7B-EA3F4D0A3E27}"/>
              </a:ext>
            </a:extLst>
          </p:cNvPr>
          <p:cNvSpPr>
            <a:spLocks noChangeArrowheads="1"/>
          </p:cNvSpPr>
          <p:nvPr/>
        </p:nvSpPr>
        <p:spPr bwMode="auto">
          <a:xfrm>
            <a:off x="8304213" y="2889250"/>
            <a:ext cx="12700" cy="2128838"/>
          </a:xfrm>
          <a:prstGeom prst="rect">
            <a:avLst/>
          </a:prstGeom>
          <a:solidFill>
            <a:srgbClr val="000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91429" tIns="45715" rIns="91429" bIns="45715"/>
          <a:lstStyle/>
          <a:p>
            <a:endParaRPr lang="en-US" sz="1800" dirty="0"/>
          </a:p>
        </p:txBody>
      </p:sp>
      <p:sp>
        <p:nvSpPr>
          <p:cNvPr id="247" name="Line 110">
            <a:extLst>
              <a:ext uri="{FF2B5EF4-FFF2-40B4-BE49-F238E27FC236}">
                <a16:creationId xmlns:a16="http://schemas.microsoft.com/office/drawing/2014/main" id="{06E5A5D2-2D4B-224D-99EF-BD112613B12D}"/>
              </a:ext>
            </a:extLst>
          </p:cNvPr>
          <p:cNvSpPr>
            <a:spLocks noChangeShapeType="1"/>
          </p:cNvSpPr>
          <p:nvPr/>
        </p:nvSpPr>
        <p:spPr bwMode="auto">
          <a:xfrm>
            <a:off x="8858250" y="2889250"/>
            <a:ext cx="1588" cy="2128838"/>
          </a:xfrm>
          <a:prstGeom prst="line">
            <a:avLst/>
          </a:prstGeom>
          <a:noFill/>
          <a:ln w="0">
            <a:solidFill>
              <a:srgbClr val="000000"/>
            </a:solidFill>
            <a:round/>
            <a:headEnd/>
            <a:tailEnd/>
          </a:ln>
          <a:extLst>
            <a:ext uri="{909E8E84-426E-40dd-AFC4-6F175D3DCCD1}">
              <a14:hiddenFill xmlns:a14="http://schemas.microsoft.com/office/drawing/2010/main" xmlns="">
                <a:noFill/>
              </a14:hiddenFill>
            </a:ext>
          </a:extLst>
        </p:spPr>
        <p:txBody>
          <a:bodyPr lIns="91429" tIns="45715" rIns="91429" bIns="45715"/>
          <a:lstStyle/>
          <a:p>
            <a:endParaRPr lang="en-US" sz="1800" dirty="0"/>
          </a:p>
        </p:txBody>
      </p:sp>
      <p:sp>
        <p:nvSpPr>
          <p:cNvPr id="248" name="Rectangle 111">
            <a:extLst>
              <a:ext uri="{FF2B5EF4-FFF2-40B4-BE49-F238E27FC236}">
                <a16:creationId xmlns:a16="http://schemas.microsoft.com/office/drawing/2014/main" id="{6EC2567C-B66E-0B4F-B201-D082297E87DC}"/>
              </a:ext>
            </a:extLst>
          </p:cNvPr>
          <p:cNvSpPr>
            <a:spLocks noChangeArrowheads="1"/>
          </p:cNvSpPr>
          <p:nvPr/>
        </p:nvSpPr>
        <p:spPr bwMode="auto">
          <a:xfrm>
            <a:off x="8858250" y="2889250"/>
            <a:ext cx="12700" cy="2128838"/>
          </a:xfrm>
          <a:prstGeom prst="rect">
            <a:avLst/>
          </a:prstGeom>
          <a:solidFill>
            <a:srgbClr val="000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91429" tIns="45715" rIns="91429" bIns="45715"/>
          <a:lstStyle/>
          <a:p>
            <a:endParaRPr lang="en-US" sz="1800" dirty="0"/>
          </a:p>
        </p:txBody>
      </p:sp>
      <p:sp>
        <p:nvSpPr>
          <p:cNvPr id="249" name="Line 112">
            <a:extLst>
              <a:ext uri="{FF2B5EF4-FFF2-40B4-BE49-F238E27FC236}">
                <a16:creationId xmlns:a16="http://schemas.microsoft.com/office/drawing/2014/main" id="{045EBF09-43AA-144B-9CAA-1FD97537F8C7}"/>
              </a:ext>
            </a:extLst>
          </p:cNvPr>
          <p:cNvSpPr>
            <a:spLocks noChangeShapeType="1"/>
          </p:cNvSpPr>
          <p:nvPr/>
        </p:nvSpPr>
        <p:spPr bwMode="auto">
          <a:xfrm>
            <a:off x="2633665" y="3267075"/>
            <a:ext cx="1587" cy="1511300"/>
          </a:xfrm>
          <a:prstGeom prst="line">
            <a:avLst/>
          </a:prstGeom>
          <a:noFill/>
          <a:ln w="0">
            <a:solidFill>
              <a:srgbClr val="000000"/>
            </a:solidFill>
            <a:round/>
            <a:headEnd/>
            <a:tailEnd/>
          </a:ln>
          <a:extLst>
            <a:ext uri="{909E8E84-426E-40dd-AFC4-6F175D3DCCD1}">
              <a14:hiddenFill xmlns:a14="http://schemas.microsoft.com/office/drawing/2010/main" xmlns="">
                <a:noFill/>
              </a14:hiddenFill>
            </a:ext>
          </a:extLst>
        </p:spPr>
        <p:txBody>
          <a:bodyPr lIns="91429" tIns="45715" rIns="91429" bIns="45715"/>
          <a:lstStyle/>
          <a:p>
            <a:endParaRPr lang="en-US" sz="1800" dirty="0"/>
          </a:p>
        </p:txBody>
      </p:sp>
      <p:sp>
        <p:nvSpPr>
          <p:cNvPr id="250" name="Rectangle 113">
            <a:extLst>
              <a:ext uri="{FF2B5EF4-FFF2-40B4-BE49-F238E27FC236}">
                <a16:creationId xmlns:a16="http://schemas.microsoft.com/office/drawing/2014/main" id="{57D858B3-4FC1-2A49-8ED3-1ACAC84E6801}"/>
              </a:ext>
            </a:extLst>
          </p:cNvPr>
          <p:cNvSpPr>
            <a:spLocks noChangeArrowheads="1"/>
          </p:cNvSpPr>
          <p:nvPr/>
        </p:nvSpPr>
        <p:spPr bwMode="auto">
          <a:xfrm>
            <a:off x="2633663" y="3267075"/>
            <a:ext cx="11112" cy="1511300"/>
          </a:xfrm>
          <a:prstGeom prst="rect">
            <a:avLst/>
          </a:prstGeom>
          <a:solidFill>
            <a:srgbClr val="000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91429" tIns="45715" rIns="91429" bIns="45715"/>
          <a:lstStyle/>
          <a:p>
            <a:endParaRPr lang="en-US" sz="1800" dirty="0"/>
          </a:p>
        </p:txBody>
      </p:sp>
      <p:sp>
        <p:nvSpPr>
          <p:cNvPr id="251" name="Line 114">
            <a:extLst>
              <a:ext uri="{FF2B5EF4-FFF2-40B4-BE49-F238E27FC236}">
                <a16:creationId xmlns:a16="http://schemas.microsoft.com/office/drawing/2014/main" id="{4E96851F-E813-C746-BAD6-60D8A30C3B24}"/>
              </a:ext>
            </a:extLst>
          </p:cNvPr>
          <p:cNvSpPr>
            <a:spLocks noChangeShapeType="1"/>
          </p:cNvSpPr>
          <p:nvPr/>
        </p:nvSpPr>
        <p:spPr bwMode="auto">
          <a:xfrm>
            <a:off x="9837740" y="3267075"/>
            <a:ext cx="1587" cy="1511300"/>
          </a:xfrm>
          <a:prstGeom prst="line">
            <a:avLst/>
          </a:prstGeom>
          <a:noFill/>
          <a:ln w="0">
            <a:solidFill>
              <a:srgbClr val="000000"/>
            </a:solidFill>
            <a:round/>
            <a:headEnd/>
            <a:tailEnd/>
          </a:ln>
          <a:extLst>
            <a:ext uri="{909E8E84-426E-40dd-AFC4-6F175D3DCCD1}">
              <a14:hiddenFill xmlns:a14="http://schemas.microsoft.com/office/drawing/2010/main" xmlns="">
                <a:noFill/>
              </a14:hiddenFill>
            </a:ext>
          </a:extLst>
        </p:spPr>
        <p:txBody>
          <a:bodyPr lIns="91429" tIns="45715" rIns="91429" bIns="45715"/>
          <a:lstStyle/>
          <a:p>
            <a:endParaRPr lang="en-US" sz="1800" dirty="0"/>
          </a:p>
        </p:txBody>
      </p:sp>
      <p:sp>
        <p:nvSpPr>
          <p:cNvPr id="252" name="Rectangle 115">
            <a:extLst>
              <a:ext uri="{FF2B5EF4-FFF2-40B4-BE49-F238E27FC236}">
                <a16:creationId xmlns:a16="http://schemas.microsoft.com/office/drawing/2014/main" id="{B0E0CE63-8B21-E247-867E-3D42D2573F55}"/>
              </a:ext>
            </a:extLst>
          </p:cNvPr>
          <p:cNvSpPr>
            <a:spLocks noChangeArrowheads="1"/>
          </p:cNvSpPr>
          <p:nvPr/>
        </p:nvSpPr>
        <p:spPr bwMode="auto">
          <a:xfrm>
            <a:off x="9837738" y="3267075"/>
            <a:ext cx="11112" cy="1511300"/>
          </a:xfrm>
          <a:prstGeom prst="rect">
            <a:avLst/>
          </a:prstGeom>
          <a:solidFill>
            <a:srgbClr val="000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91429" tIns="45715" rIns="91429" bIns="45715"/>
          <a:lstStyle/>
          <a:p>
            <a:endParaRPr lang="en-US" sz="1800" dirty="0"/>
          </a:p>
        </p:txBody>
      </p:sp>
      <p:sp>
        <p:nvSpPr>
          <p:cNvPr id="253" name="Line 116">
            <a:extLst>
              <a:ext uri="{FF2B5EF4-FFF2-40B4-BE49-F238E27FC236}">
                <a16:creationId xmlns:a16="http://schemas.microsoft.com/office/drawing/2014/main" id="{A24D5837-76F3-F74B-A0A5-4A10BCDDEFF5}"/>
              </a:ext>
            </a:extLst>
          </p:cNvPr>
          <p:cNvSpPr>
            <a:spLocks noChangeShapeType="1"/>
          </p:cNvSpPr>
          <p:nvPr/>
        </p:nvSpPr>
        <p:spPr bwMode="auto">
          <a:xfrm>
            <a:off x="1998665" y="2019300"/>
            <a:ext cx="7426325" cy="1588"/>
          </a:xfrm>
          <a:prstGeom prst="line">
            <a:avLst/>
          </a:prstGeom>
          <a:noFill/>
          <a:ln w="0">
            <a:solidFill>
              <a:srgbClr val="000000"/>
            </a:solidFill>
            <a:round/>
            <a:headEnd/>
            <a:tailEnd/>
          </a:ln>
          <a:extLst>
            <a:ext uri="{909E8E84-426E-40dd-AFC4-6F175D3DCCD1}">
              <a14:hiddenFill xmlns:a14="http://schemas.microsoft.com/office/drawing/2010/main" xmlns="">
                <a:noFill/>
              </a14:hiddenFill>
            </a:ext>
          </a:extLst>
        </p:spPr>
        <p:txBody>
          <a:bodyPr lIns="91429" tIns="45715" rIns="91429" bIns="45715"/>
          <a:lstStyle/>
          <a:p>
            <a:endParaRPr lang="en-US" sz="1800" dirty="0"/>
          </a:p>
        </p:txBody>
      </p:sp>
      <p:sp>
        <p:nvSpPr>
          <p:cNvPr id="254" name="Rectangle 117">
            <a:extLst>
              <a:ext uri="{FF2B5EF4-FFF2-40B4-BE49-F238E27FC236}">
                <a16:creationId xmlns:a16="http://schemas.microsoft.com/office/drawing/2014/main" id="{C0130F10-EA0B-B249-9A86-74BEBC5A311D}"/>
              </a:ext>
            </a:extLst>
          </p:cNvPr>
          <p:cNvSpPr>
            <a:spLocks noChangeArrowheads="1"/>
          </p:cNvSpPr>
          <p:nvPr/>
        </p:nvSpPr>
        <p:spPr bwMode="auto">
          <a:xfrm>
            <a:off x="1998665" y="2019300"/>
            <a:ext cx="7426325" cy="12700"/>
          </a:xfrm>
          <a:prstGeom prst="rect">
            <a:avLst/>
          </a:prstGeom>
          <a:solidFill>
            <a:srgbClr val="000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91429" tIns="45715" rIns="91429" bIns="45715"/>
          <a:lstStyle/>
          <a:p>
            <a:endParaRPr lang="en-US" sz="1800" dirty="0"/>
          </a:p>
        </p:txBody>
      </p:sp>
      <p:sp>
        <p:nvSpPr>
          <p:cNvPr id="255" name="Line 118">
            <a:extLst>
              <a:ext uri="{FF2B5EF4-FFF2-40B4-BE49-F238E27FC236}">
                <a16:creationId xmlns:a16="http://schemas.microsoft.com/office/drawing/2014/main" id="{D9106FEB-18AB-364A-886A-E956ACE32AC5}"/>
              </a:ext>
            </a:extLst>
          </p:cNvPr>
          <p:cNvSpPr>
            <a:spLocks noChangeShapeType="1"/>
          </p:cNvSpPr>
          <p:nvPr/>
        </p:nvSpPr>
        <p:spPr bwMode="auto">
          <a:xfrm>
            <a:off x="3883027" y="2406650"/>
            <a:ext cx="5541963" cy="1588"/>
          </a:xfrm>
          <a:prstGeom prst="line">
            <a:avLst/>
          </a:prstGeom>
          <a:noFill/>
          <a:ln w="0">
            <a:solidFill>
              <a:srgbClr val="000000"/>
            </a:solidFill>
            <a:round/>
            <a:headEnd/>
            <a:tailEnd/>
          </a:ln>
          <a:extLst>
            <a:ext uri="{909E8E84-426E-40dd-AFC4-6F175D3DCCD1}">
              <a14:hiddenFill xmlns:a14="http://schemas.microsoft.com/office/drawing/2010/main" xmlns="">
                <a:noFill/>
              </a14:hiddenFill>
            </a:ext>
          </a:extLst>
        </p:spPr>
        <p:txBody>
          <a:bodyPr lIns="91429" tIns="45715" rIns="91429" bIns="45715"/>
          <a:lstStyle/>
          <a:p>
            <a:endParaRPr lang="en-US" sz="1800" dirty="0"/>
          </a:p>
        </p:txBody>
      </p:sp>
      <p:sp>
        <p:nvSpPr>
          <p:cNvPr id="256" name="Rectangle 119">
            <a:extLst>
              <a:ext uri="{FF2B5EF4-FFF2-40B4-BE49-F238E27FC236}">
                <a16:creationId xmlns:a16="http://schemas.microsoft.com/office/drawing/2014/main" id="{CD1C7702-77C9-8A4A-B4A7-071259A206EC}"/>
              </a:ext>
            </a:extLst>
          </p:cNvPr>
          <p:cNvSpPr>
            <a:spLocks noChangeArrowheads="1"/>
          </p:cNvSpPr>
          <p:nvPr/>
        </p:nvSpPr>
        <p:spPr bwMode="auto">
          <a:xfrm>
            <a:off x="3883027" y="2406652"/>
            <a:ext cx="5541963" cy="11113"/>
          </a:xfrm>
          <a:prstGeom prst="rect">
            <a:avLst/>
          </a:prstGeom>
          <a:solidFill>
            <a:srgbClr val="000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91429" tIns="45715" rIns="91429" bIns="45715"/>
          <a:lstStyle/>
          <a:p>
            <a:endParaRPr lang="en-US" sz="1800" dirty="0"/>
          </a:p>
        </p:txBody>
      </p:sp>
      <p:sp>
        <p:nvSpPr>
          <p:cNvPr id="257" name="Line 120">
            <a:extLst>
              <a:ext uri="{FF2B5EF4-FFF2-40B4-BE49-F238E27FC236}">
                <a16:creationId xmlns:a16="http://schemas.microsoft.com/office/drawing/2014/main" id="{5AF52A03-897A-5D42-96DA-97D427C3D194}"/>
              </a:ext>
            </a:extLst>
          </p:cNvPr>
          <p:cNvSpPr>
            <a:spLocks noChangeShapeType="1"/>
          </p:cNvSpPr>
          <p:nvPr/>
        </p:nvSpPr>
        <p:spPr bwMode="auto">
          <a:xfrm>
            <a:off x="6099177" y="2876550"/>
            <a:ext cx="3325813" cy="1588"/>
          </a:xfrm>
          <a:prstGeom prst="line">
            <a:avLst/>
          </a:prstGeom>
          <a:noFill/>
          <a:ln w="0">
            <a:solidFill>
              <a:srgbClr val="000000"/>
            </a:solidFill>
            <a:round/>
            <a:headEnd/>
            <a:tailEnd/>
          </a:ln>
          <a:extLst>
            <a:ext uri="{909E8E84-426E-40dd-AFC4-6F175D3DCCD1}">
              <a14:hiddenFill xmlns:a14="http://schemas.microsoft.com/office/drawing/2010/main" xmlns="">
                <a:noFill/>
              </a14:hiddenFill>
            </a:ext>
          </a:extLst>
        </p:spPr>
        <p:txBody>
          <a:bodyPr lIns="91429" tIns="45715" rIns="91429" bIns="45715"/>
          <a:lstStyle/>
          <a:p>
            <a:endParaRPr lang="en-US" sz="1800" dirty="0"/>
          </a:p>
        </p:txBody>
      </p:sp>
      <p:sp>
        <p:nvSpPr>
          <p:cNvPr id="258" name="Rectangle 121">
            <a:extLst>
              <a:ext uri="{FF2B5EF4-FFF2-40B4-BE49-F238E27FC236}">
                <a16:creationId xmlns:a16="http://schemas.microsoft.com/office/drawing/2014/main" id="{0D645ABD-7477-7A4E-8B87-7EF566340E8A}"/>
              </a:ext>
            </a:extLst>
          </p:cNvPr>
          <p:cNvSpPr>
            <a:spLocks noChangeArrowheads="1"/>
          </p:cNvSpPr>
          <p:nvPr/>
        </p:nvSpPr>
        <p:spPr bwMode="auto">
          <a:xfrm>
            <a:off x="6099177" y="2876550"/>
            <a:ext cx="3325813" cy="12700"/>
          </a:xfrm>
          <a:prstGeom prst="rect">
            <a:avLst/>
          </a:prstGeom>
          <a:solidFill>
            <a:srgbClr val="000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91429" tIns="45715" rIns="91429" bIns="45715"/>
          <a:lstStyle/>
          <a:p>
            <a:endParaRPr lang="en-US" sz="1800" dirty="0"/>
          </a:p>
        </p:txBody>
      </p:sp>
      <p:sp>
        <p:nvSpPr>
          <p:cNvPr id="259" name="Line 122">
            <a:extLst>
              <a:ext uri="{FF2B5EF4-FFF2-40B4-BE49-F238E27FC236}">
                <a16:creationId xmlns:a16="http://schemas.microsoft.com/office/drawing/2014/main" id="{CEA15AC1-BA09-D346-8FD7-A96D4E3C802F}"/>
              </a:ext>
            </a:extLst>
          </p:cNvPr>
          <p:cNvSpPr>
            <a:spLocks noChangeShapeType="1"/>
          </p:cNvSpPr>
          <p:nvPr/>
        </p:nvSpPr>
        <p:spPr bwMode="auto">
          <a:xfrm>
            <a:off x="1998665" y="3254375"/>
            <a:ext cx="7850187" cy="1588"/>
          </a:xfrm>
          <a:prstGeom prst="line">
            <a:avLst/>
          </a:prstGeom>
          <a:noFill/>
          <a:ln w="0">
            <a:solidFill>
              <a:srgbClr val="000000"/>
            </a:solidFill>
            <a:round/>
            <a:headEnd/>
            <a:tailEnd/>
          </a:ln>
          <a:extLst>
            <a:ext uri="{909E8E84-426E-40dd-AFC4-6F175D3DCCD1}">
              <a14:hiddenFill xmlns:a14="http://schemas.microsoft.com/office/drawing/2010/main" xmlns="">
                <a:noFill/>
              </a14:hiddenFill>
            </a:ext>
          </a:extLst>
        </p:spPr>
        <p:txBody>
          <a:bodyPr lIns="91429" tIns="45715" rIns="91429" bIns="45715"/>
          <a:lstStyle/>
          <a:p>
            <a:endParaRPr lang="en-US" sz="1800" dirty="0"/>
          </a:p>
        </p:txBody>
      </p:sp>
      <p:sp>
        <p:nvSpPr>
          <p:cNvPr id="260" name="Rectangle 123">
            <a:extLst>
              <a:ext uri="{FF2B5EF4-FFF2-40B4-BE49-F238E27FC236}">
                <a16:creationId xmlns:a16="http://schemas.microsoft.com/office/drawing/2014/main" id="{BC13A2A3-F45C-714E-92A3-5B4D8AD1C5EA}"/>
              </a:ext>
            </a:extLst>
          </p:cNvPr>
          <p:cNvSpPr>
            <a:spLocks noChangeArrowheads="1"/>
          </p:cNvSpPr>
          <p:nvPr/>
        </p:nvSpPr>
        <p:spPr bwMode="auto">
          <a:xfrm>
            <a:off x="1998665" y="3254375"/>
            <a:ext cx="7850187" cy="12700"/>
          </a:xfrm>
          <a:prstGeom prst="rect">
            <a:avLst/>
          </a:prstGeom>
          <a:solidFill>
            <a:srgbClr val="000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91429" tIns="45715" rIns="91429" bIns="45715"/>
          <a:lstStyle/>
          <a:p>
            <a:endParaRPr lang="en-US" sz="1800" dirty="0"/>
          </a:p>
        </p:txBody>
      </p:sp>
      <p:sp>
        <p:nvSpPr>
          <p:cNvPr id="261" name="Line 124">
            <a:extLst>
              <a:ext uri="{FF2B5EF4-FFF2-40B4-BE49-F238E27FC236}">
                <a16:creationId xmlns:a16="http://schemas.microsoft.com/office/drawing/2014/main" id="{9A893F46-A482-1A41-84A3-FF45FAA64E80}"/>
              </a:ext>
            </a:extLst>
          </p:cNvPr>
          <p:cNvSpPr>
            <a:spLocks noChangeShapeType="1"/>
          </p:cNvSpPr>
          <p:nvPr/>
        </p:nvSpPr>
        <p:spPr bwMode="auto">
          <a:xfrm>
            <a:off x="2644777" y="3632200"/>
            <a:ext cx="7204075" cy="1588"/>
          </a:xfrm>
          <a:prstGeom prst="line">
            <a:avLst/>
          </a:prstGeom>
          <a:noFill/>
          <a:ln w="0">
            <a:solidFill>
              <a:srgbClr val="000000"/>
            </a:solidFill>
            <a:round/>
            <a:headEnd/>
            <a:tailEnd/>
          </a:ln>
          <a:extLst>
            <a:ext uri="{909E8E84-426E-40dd-AFC4-6F175D3DCCD1}">
              <a14:hiddenFill xmlns:a14="http://schemas.microsoft.com/office/drawing/2010/main" xmlns="">
                <a:noFill/>
              </a14:hiddenFill>
            </a:ext>
          </a:extLst>
        </p:spPr>
        <p:txBody>
          <a:bodyPr lIns="91429" tIns="45715" rIns="91429" bIns="45715"/>
          <a:lstStyle/>
          <a:p>
            <a:endParaRPr lang="en-US" sz="1800" dirty="0"/>
          </a:p>
        </p:txBody>
      </p:sp>
      <p:sp>
        <p:nvSpPr>
          <p:cNvPr id="262" name="Rectangle 125">
            <a:extLst>
              <a:ext uri="{FF2B5EF4-FFF2-40B4-BE49-F238E27FC236}">
                <a16:creationId xmlns:a16="http://schemas.microsoft.com/office/drawing/2014/main" id="{822B63C5-FE15-8D45-A7DD-430732B2E2E3}"/>
              </a:ext>
            </a:extLst>
          </p:cNvPr>
          <p:cNvSpPr>
            <a:spLocks noChangeArrowheads="1"/>
          </p:cNvSpPr>
          <p:nvPr/>
        </p:nvSpPr>
        <p:spPr bwMode="auto">
          <a:xfrm>
            <a:off x="2644777" y="3632200"/>
            <a:ext cx="7204075" cy="12700"/>
          </a:xfrm>
          <a:prstGeom prst="rect">
            <a:avLst/>
          </a:prstGeom>
          <a:solidFill>
            <a:srgbClr val="000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91429" tIns="45715" rIns="91429" bIns="45715"/>
          <a:lstStyle/>
          <a:p>
            <a:endParaRPr lang="en-US" sz="1800" dirty="0"/>
          </a:p>
        </p:txBody>
      </p:sp>
      <p:sp>
        <p:nvSpPr>
          <p:cNvPr id="263" name="Line 126">
            <a:extLst>
              <a:ext uri="{FF2B5EF4-FFF2-40B4-BE49-F238E27FC236}">
                <a16:creationId xmlns:a16="http://schemas.microsoft.com/office/drawing/2014/main" id="{0893891E-6861-C84B-AF8A-338CA221C1D7}"/>
              </a:ext>
            </a:extLst>
          </p:cNvPr>
          <p:cNvSpPr>
            <a:spLocks noChangeShapeType="1"/>
          </p:cNvSpPr>
          <p:nvPr/>
        </p:nvSpPr>
        <p:spPr bwMode="auto">
          <a:xfrm>
            <a:off x="2644777" y="4011615"/>
            <a:ext cx="7204075" cy="1587"/>
          </a:xfrm>
          <a:prstGeom prst="line">
            <a:avLst/>
          </a:prstGeom>
          <a:noFill/>
          <a:ln w="0">
            <a:solidFill>
              <a:srgbClr val="000000"/>
            </a:solidFill>
            <a:round/>
            <a:headEnd/>
            <a:tailEnd/>
          </a:ln>
          <a:extLst>
            <a:ext uri="{909E8E84-426E-40dd-AFC4-6F175D3DCCD1}">
              <a14:hiddenFill xmlns:a14="http://schemas.microsoft.com/office/drawing/2010/main" xmlns="">
                <a:noFill/>
              </a14:hiddenFill>
            </a:ext>
          </a:extLst>
        </p:spPr>
        <p:txBody>
          <a:bodyPr lIns="91429" tIns="45715" rIns="91429" bIns="45715"/>
          <a:lstStyle/>
          <a:p>
            <a:endParaRPr lang="en-US" sz="1800" dirty="0"/>
          </a:p>
        </p:txBody>
      </p:sp>
      <p:sp>
        <p:nvSpPr>
          <p:cNvPr id="264" name="Rectangle 127">
            <a:extLst>
              <a:ext uri="{FF2B5EF4-FFF2-40B4-BE49-F238E27FC236}">
                <a16:creationId xmlns:a16="http://schemas.microsoft.com/office/drawing/2014/main" id="{76BF40F2-EFB3-C74F-A57C-46C2769F5A4D}"/>
              </a:ext>
            </a:extLst>
          </p:cNvPr>
          <p:cNvSpPr>
            <a:spLocks noChangeArrowheads="1"/>
          </p:cNvSpPr>
          <p:nvPr/>
        </p:nvSpPr>
        <p:spPr bwMode="auto">
          <a:xfrm>
            <a:off x="2644777" y="4011613"/>
            <a:ext cx="7204075" cy="11112"/>
          </a:xfrm>
          <a:prstGeom prst="rect">
            <a:avLst/>
          </a:prstGeom>
          <a:solidFill>
            <a:srgbClr val="000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91429" tIns="45715" rIns="91429" bIns="45715"/>
          <a:lstStyle/>
          <a:p>
            <a:endParaRPr lang="en-US" sz="1800" dirty="0"/>
          </a:p>
        </p:txBody>
      </p:sp>
      <p:sp>
        <p:nvSpPr>
          <p:cNvPr id="265" name="Line 128">
            <a:extLst>
              <a:ext uri="{FF2B5EF4-FFF2-40B4-BE49-F238E27FC236}">
                <a16:creationId xmlns:a16="http://schemas.microsoft.com/office/drawing/2014/main" id="{8DE0E53C-9D92-EC4B-98FC-1B95813228D9}"/>
              </a:ext>
            </a:extLst>
          </p:cNvPr>
          <p:cNvSpPr>
            <a:spLocks noChangeShapeType="1"/>
          </p:cNvSpPr>
          <p:nvPr/>
        </p:nvSpPr>
        <p:spPr bwMode="auto">
          <a:xfrm>
            <a:off x="1998665" y="4389440"/>
            <a:ext cx="7850187" cy="1587"/>
          </a:xfrm>
          <a:prstGeom prst="line">
            <a:avLst/>
          </a:prstGeom>
          <a:noFill/>
          <a:ln w="0">
            <a:solidFill>
              <a:srgbClr val="000000"/>
            </a:solidFill>
            <a:round/>
            <a:headEnd/>
            <a:tailEnd/>
          </a:ln>
          <a:extLst>
            <a:ext uri="{909E8E84-426E-40dd-AFC4-6F175D3DCCD1}">
              <a14:hiddenFill xmlns:a14="http://schemas.microsoft.com/office/drawing/2010/main" xmlns="">
                <a:noFill/>
              </a14:hiddenFill>
            </a:ext>
          </a:extLst>
        </p:spPr>
        <p:txBody>
          <a:bodyPr lIns="91429" tIns="45715" rIns="91429" bIns="45715"/>
          <a:lstStyle/>
          <a:p>
            <a:endParaRPr lang="en-US" sz="1800" dirty="0"/>
          </a:p>
        </p:txBody>
      </p:sp>
      <p:sp>
        <p:nvSpPr>
          <p:cNvPr id="266" name="Rectangle 129">
            <a:extLst>
              <a:ext uri="{FF2B5EF4-FFF2-40B4-BE49-F238E27FC236}">
                <a16:creationId xmlns:a16="http://schemas.microsoft.com/office/drawing/2014/main" id="{E2075E0E-50CD-E342-A827-E781EC118AFF}"/>
              </a:ext>
            </a:extLst>
          </p:cNvPr>
          <p:cNvSpPr>
            <a:spLocks noChangeArrowheads="1"/>
          </p:cNvSpPr>
          <p:nvPr/>
        </p:nvSpPr>
        <p:spPr bwMode="auto">
          <a:xfrm>
            <a:off x="1998665" y="4389438"/>
            <a:ext cx="7850187" cy="11112"/>
          </a:xfrm>
          <a:prstGeom prst="rect">
            <a:avLst/>
          </a:prstGeom>
          <a:solidFill>
            <a:srgbClr val="000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91429" tIns="45715" rIns="91429" bIns="45715"/>
          <a:lstStyle/>
          <a:p>
            <a:endParaRPr lang="en-US" sz="1800" dirty="0"/>
          </a:p>
        </p:txBody>
      </p:sp>
      <p:sp>
        <p:nvSpPr>
          <p:cNvPr id="267" name="Line 130">
            <a:extLst>
              <a:ext uri="{FF2B5EF4-FFF2-40B4-BE49-F238E27FC236}">
                <a16:creationId xmlns:a16="http://schemas.microsoft.com/office/drawing/2014/main" id="{86C6BE65-EE67-9B42-9849-6C9120AE6FD5}"/>
              </a:ext>
            </a:extLst>
          </p:cNvPr>
          <p:cNvSpPr>
            <a:spLocks noChangeShapeType="1"/>
          </p:cNvSpPr>
          <p:nvPr/>
        </p:nvSpPr>
        <p:spPr bwMode="auto">
          <a:xfrm>
            <a:off x="1998665" y="4767265"/>
            <a:ext cx="7850187" cy="1587"/>
          </a:xfrm>
          <a:prstGeom prst="line">
            <a:avLst/>
          </a:prstGeom>
          <a:noFill/>
          <a:ln w="0">
            <a:solidFill>
              <a:srgbClr val="000000"/>
            </a:solidFill>
            <a:round/>
            <a:headEnd/>
            <a:tailEnd/>
          </a:ln>
          <a:extLst>
            <a:ext uri="{909E8E84-426E-40dd-AFC4-6F175D3DCCD1}">
              <a14:hiddenFill xmlns:a14="http://schemas.microsoft.com/office/drawing/2010/main" xmlns="">
                <a:noFill/>
              </a14:hiddenFill>
            </a:ext>
          </a:extLst>
        </p:spPr>
        <p:txBody>
          <a:bodyPr lIns="91429" tIns="45715" rIns="91429" bIns="45715"/>
          <a:lstStyle/>
          <a:p>
            <a:endParaRPr lang="en-US" sz="1800" dirty="0"/>
          </a:p>
        </p:txBody>
      </p:sp>
      <p:sp>
        <p:nvSpPr>
          <p:cNvPr id="268" name="Rectangle 131">
            <a:extLst>
              <a:ext uri="{FF2B5EF4-FFF2-40B4-BE49-F238E27FC236}">
                <a16:creationId xmlns:a16="http://schemas.microsoft.com/office/drawing/2014/main" id="{17A76AA4-DEBD-F84D-821F-936C9CC3ECD2}"/>
              </a:ext>
            </a:extLst>
          </p:cNvPr>
          <p:cNvSpPr>
            <a:spLocks noChangeArrowheads="1"/>
          </p:cNvSpPr>
          <p:nvPr/>
        </p:nvSpPr>
        <p:spPr bwMode="auto">
          <a:xfrm>
            <a:off x="1998665" y="4767263"/>
            <a:ext cx="7850187" cy="11112"/>
          </a:xfrm>
          <a:prstGeom prst="rect">
            <a:avLst/>
          </a:prstGeom>
          <a:solidFill>
            <a:srgbClr val="000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91429" tIns="45715" rIns="91429" bIns="45715"/>
          <a:lstStyle/>
          <a:p>
            <a:endParaRPr lang="en-US" sz="1800" dirty="0"/>
          </a:p>
        </p:txBody>
      </p:sp>
      <p:sp>
        <p:nvSpPr>
          <p:cNvPr id="269" name="Line 132">
            <a:extLst>
              <a:ext uri="{FF2B5EF4-FFF2-40B4-BE49-F238E27FC236}">
                <a16:creationId xmlns:a16="http://schemas.microsoft.com/office/drawing/2014/main" id="{86F69763-9733-6143-86D6-62D9D4CB81F9}"/>
              </a:ext>
            </a:extLst>
          </p:cNvPr>
          <p:cNvSpPr>
            <a:spLocks noChangeShapeType="1"/>
          </p:cNvSpPr>
          <p:nvPr/>
        </p:nvSpPr>
        <p:spPr bwMode="auto">
          <a:xfrm>
            <a:off x="3883027" y="5005390"/>
            <a:ext cx="5541963" cy="1587"/>
          </a:xfrm>
          <a:prstGeom prst="line">
            <a:avLst/>
          </a:prstGeom>
          <a:noFill/>
          <a:ln w="0">
            <a:solidFill>
              <a:srgbClr val="000000"/>
            </a:solidFill>
            <a:round/>
            <a:headEnd/>
            <a:tailEnd/>
          </a:ln>
          <a:extLst>
            <a:ext uri="{909E8E84-426E-40dd-AFC4-6F175D3DCCD1}">
              <a14:hiddenFill xmlns:a14="http://schemas.microsoft.com/office/drawing/2010/main" xmlns="">
                <a:noFill/>
              </a14:hiddenFill>
            </a:ext>
          </a:extLst>
        </p:spPr>
        <p:txBody>
          <a:bodyPr lIns="91429" tIns="45715" rIns="91429" bIns="45715"/>
          <a:lstStyle/>
          <a:p>
            <a:endParaRPr lang="en-US" sz="1800" dirty="0"/>
          </a:p>
        </p:txBody>
      </p:sp>
      <p:sp>
        <p:nvSpPr>
          <p:cNvPr id="270" name="Rectangle 133">
            <a:extLst>
              <a:ext uri="{FF2B5EF4-FFF2-40B4-BE49-F238E27FC236}">
                <a16:creationId xmlns:a16="http://schemas.microsoft.com/office/drawing/2014/main" id="{4088DA67-44BC-B049-A043-65CF211C1944}"/>
              </a:ext>
            </a:extLst>
          </p:cNvPr>
          <p:cNvSpPr>
            <a:spLocks noChangeArrowheads="1"/>
          </p:cNvSpPr>
          <p:nvPr/>
        </p:nvSpPr>
        <p:spPr bwMode="auto">
          <a:xfrm>
            <a:off x="3883027" y="5005388"/>
            <a:ext cx="5541963" cy="12700"/>
          </a:xfrm>
          <a:prstGeom prst="rect">
            <a:avLst/>
          </a:prstGeom>
          <a:solidFill>
            <a:srgbClr val="000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91429" tIns="45715" rIns="91429" bIns="45715"/>
          <a:lstStyle/>
          <a:p>
            <a:endParaRPr lang="en-US" sz="1800" dirty="0"/>
          </a:p>
        </p:txBody>
      </p:sp>
      <p:grpSp>
        <p:nvGrpSpPr>
          <p:cNvPr id="271" name="Group 134">
            <a:extLst>
              <a:ext uri="{FF2B5EF4-FFF2-40B4-BE49-F238E27FC236}">
                <a16:creationId xmlns:a16="http://schemas.microsoft.com/office/drawing/2014/main" id="{F6B2FD57-666A-6F48-9FB9-1882C0C17176}"/>
              </a:ext>
            </a:extLst>
          </p:cNvPr>
          <p:cNvGrpSpPr>
            <a:grpSpLocks/>
          </p:cNvGrpSpPr>
          <p:nvPr/>
        </p:nvGrpSpPr>
        <p:grpSpPr bwMode="auto">
          <a:xfrm>
            <a:off x="1985965" y="2019302"/>
            <a:ext cx="1265237" cy="1235075"/>
            <a:chOff x="154" y="1062"/>
            <a:chExt cx="863" cy="778"/>
          </a:xfrm>
        </p:grpSpPr>
        <p:sp>
          <p:nvSpPr>
            <p:cNvPr id="272" name="Freeform 135">
              <a:extLst>
                <a:ext uri="{FF2B5EF4-FFF2-40B4-BE49-F238E27FC236}">
                  <a16:creationId xmlns:a16="http://schemas.microsoft.com/office/drawing/2014/main" id="{B587FFBD-16F5-844A-B883-A0C5D6A98FFA}"/>
                </a:ext>
              </a:extLst>
            </p:cNvPr>
            <p:cNvSpPr>
              <a:spLocks/>
            </p:cNvSpPr>
            <p:nvPr/>
          </p:nvSpPr>
          <p:spPr bwMode="auto">
            <a:xfrm>
              <a:off x="154" y="1062"/>
              <a:ext cx="863" cy="778"/>
            </a:xfrm>
            <a:custGeom>
              <a:avLst/>
              <a:gdLst>
                <a:gd name="T0" fmla="*/ 0 w 863"/>
                <a:gd name="T1" fmla="*/ 0 h 778"/>
                <a:gd name="T2" fmla="*/ 0 w 863"/>
                <a:gd name="T3" fmla="*/ 778 h 778"/>
                <a:gd name="T4" fmla="*/ 863 w 863"/>
                <a:gd name="T5" fmla="*/ 778 h 778"/>
                <a:gd name="T6" fmla="*/ 0 w 863"/>
                <a:gd name="T7" fmla="*/ 0 h 778"/>
                <a:gd name="T8" fmla="*/ 0 60000 65536"/>
                <a:gd name="T9" fmla="*/ 0 60000 65536"/>
                <a:gd name="T10" fmla="*/ 0 60000 65536"/>
                <a:gd name="T11" fmla="*/ 0 60000 65536"/>
                <a:gd name="T12" fmla="*/ 0 w 863"/>
                <a:gd name="T13" fmla="*/ 0 h 778"/>
                <a:gd name="T14" fmla="*/ 863 w 863"/>
                <a:gd name="T15" fmla="*/ 778 h 778"/>
              </a:gdLst>
              <a:ahLst/>
              <a:cxnLst>
                <a:cxn ang="T8">
                  <a:pos x="T0" y="T1"/>
                </a:cxn>
                <a:cxn ang="T9">
                  <a:pos x="T2" y="T3"/>
                </a:cxn>
                <a:cxn ang="T10">
                  <a:pos x="T4" y="T5"/>
                </a:cxn>
                <a:cxn ang="T11">
                  <a:pos x="T6" y="T7"/>
                </a:cxn>
              </a:cxnLst>
              <a:rect l="T12" t="T13" r="T14" b="T15"/>
              <a:pathLst>
                <a:path w="863" h="778">
                  <a:moveTo>
                    <a:pt x="0" y="0"/>
                  </a:moveTo>
                  <a:lnTo>
                    <a:pt x="0" y="778"/>
                  </a:lnTo>
                  <a:lnTo>
                    <a:pt x="863" y="778"/>
                  </a:lnTo>
                  <a:lnTo>
                    <a:pt x="0" y="0"/>
                  </a:lnTo>
                  <a:close/>
                </a:path>
              </a:pathLst>
            </a:custGeom>
            <a:solidFill>
              <a:srgbClr val="FFFF99"/>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en-US" sz="1800" dirty="0"/>
            </a:p>
          </p:txBody>
        </p:sp>
        <p:sp>
          <p:nvSpPr>
            <p:cNvPr id="273" name="Freeform 136">
              <a:extLst>
                <a:ext uri="{FF2B5EF4-FFF2-40B4-BE49-F238E27FC236}">
                  <a16:creationId xmlns:a16="http://schemas.microsoft.com/office/drawing/2014/main" id="{6F3EBADC-BD62-0942-807A-439964F44EEC}"/>
                </a:ext>
              </a:extLst>
            </p:cNvPr>
            <p:cNvSpPr>
              <a:spLocks/>
            </p:cNvSpPr>
            <p:nvPr/>
          </p:nvSpPr>
          <p:spPr bwMode="auto">
            <a:xfrm>
              <a:off x="154" y="1062"/>
              <a:ext cx="863" cy="778"/>
            </a:xfrm>
            <a:custGeom>
              <a:avLst/>
              <a:gdLst>
                <a:gd name="T0" fmla="*/ 0 w 863"/>
                <a:gd name="T1" fmla="*/ 0 h 778"/>
                <a:gd name="T2" fmla="*/ 0 w 863"/>
                <a:gd name="T3" fmla="*/ 778 h 778"/>
                <a:gd name="T4" fmla="*/ 863 w 863"/>
                <a:gd name="T5" fmla="*/ 778 h 778"/>
                <a:gd name="T6" fmla="*/ 0 w 863"/>
                <a:gd name="T7" fmla="*/ 0 h 778"/>
                <a:gd name="T8" fmla="*/ 0 60000 65536"/>
                <a:gd name="T9" fmla="*/ 0 60000 65536"/>
                <a:gd name="T10" fmla="*/ 0 60000 65536"/>
                <a:gd name="T11" fmla="*/ 0 60000 65536"/>
                <a:gd name="T12" fmla="*/ 0 w 863"/>
                <a:gd name="T13" fmla="*/ 0 h 778"/>
                <a:gd name="T14" fmla="*/ 863 w 863"/>
                <a:gd name="T15" fmla="*/ 778 h 778"/>
              </a:gdLst>
              <a:ahLst/>
              <a:cxnLst>
                <a:cxn ang="T8">
                  <a:pos x="T0" y="T1"/>
                </a:cxn>
                <a:cxn ang="T9">
                  <a:pos x="T2" y="T3"/>
                </a:cxn>
                <a:cxn ang="T10">
                  <a:pos x="T4" y="T5"/>
                </a:cxn>
                <a:cxn ang="T11">
                  <a:pos x="T6" y="T7"/>
                </a:cxn>
              </a:cxnLst>
              <a:rect l="T12" t="T13" r="T14" b="T15"/>
              <a:pathLst>
                <a:path w="863" h="778">
                  <a:moveTo>
                    <a:pt x="0" y="0"/>
                  </a:moveTo>
                  <a:lnTo>
                    <a:pt x="0" y="778"/>
                  </a:lnTo>
                  <a:lnTo>
                    <a:pt x="863" y="778"/>
                  </a:lnTo>
                  <a:lnTo>
                    <a:pt x="0" y="0"/>
                  </a:lnTo>
                  <a:close/>
                </a:path>
              </a:pathLst>
            </a:custGeom>
            <a:solidFill>
              <a:srgbClr val="FF9999"/>
            </a:solidFill>
            <a:ln w="9525" cap="rnd">
              <a:solidFill>
                <a:srgbClr val="000000"/>
              </a:solidFill>
              <a:prstDash val="solid"/>
              <a:round/>
              <a:headEnd/>
              <a:tailEnd/>
            </a:ln>
          </p:spPr>
          <p:txBody>
            <a:bodyPr/>
            <a:lstStyle/>
            <a:p>
              <a:endParaRPr lang="en-US" sz="1800" dirty="0"/>
            </a:p>
          </p:txBody>
        </p:sp>
      </p:grpSp>
      <p:sp>
        <p:nvSpPr>
          <p:cNvPr id="274" name="Rectangle 137">
            <a:extLst>
              <a:ext uri="{FF2B5EF4-FFF2-40B4-BE49-F238E27FC236}">
                <a16:creationId xmlns:a16="http://schemas.microsoft.com/office/drawing/2014/main" id="{9339A6CD-8DC3-7F43-BB38-94F2BD94A4B3}"/>
              </a:ext>
            </a:extLst>
          </p:cNvPr>
          <p:cNvSpPr>
            <a:spLocks noChangeArrowheads="1"/>
          </p:cNvSpPr>
          <p:nvPr/>
        </p:nvSpPr>
        <p:spPr bwMode="auto">
          <a:xfrm>
            <a:off x="2114550" y="2744788"/>
            <a:ext cx="590454" cy="18686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r>
              <a:rPr lang="en-US" sz="1200" b="1" i="1" dirty="0">
                <a:solidFill>
                  <a:srgbClr val="000000"/>
                </a:solidFill>
              </a:rPr>
              <a:t>Control </a:t>
            </a:r>
            <a:endParaRPr lang="en-US" sz="2400" dirty="0"/>
          </a:p>
        </p:txBody>
      </p:sp>
      <p:sp>
        <p:nvSpPr>
          <p:cNvPr id="275" name="Rectangle 138">
            <a:extLst>
              <a:ext uri="{FF2B5EF4-FFF2-40B4-BE49-F238E27FC236}">
                <a16:creationId xmlns:a16="http://schemas.microsoft.com/office/drawing/2014/main" id="{824DBB63-EFA2-624F-ACA9-EF2A0F479803}"/>
              </a:ext>
            </a:extLst>
          </p:cNvPr>
          <p:cNvSpPr>
            <a:spLocks noChangeArrowheads="1"/>
          </p:cNvSpPr>
          <p:nvPr/>
        </p:nvSpPr>
        <p:spPr bwMode="auto">
          <a:xfrm>
            <a:off x="2114552" y="2935288"/>
            <a:ext cx="570281" cy="18686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r>
              <a:rPr lang="en-US" sz="1200" b="1" i="1" dirty="0">
                <a:solidFill>
                  <a:srgbClr val="000000"/>
                </a:solidFill>
              </a:rPr>
              <a:t>Factors</a:t>
            </a:r>
            <a:endParaRPr lang="en-US" sz="2400" dirty="0"/>
          </a:p>
        </p:txBody>
      </p:sp>
      <p:grpSp>
        <p:nvGrpSpPr>
          <p:cNvPr id="276" name="Group 139">
            <a:extLst>
              <a:ext uri="{FF2B5EF4-FFF2-40B4-BE49-F238E27FC236}">
                <a16:creationId xmlns:a16="http://schemas.microsoft.com/office/drawing/2014/main" id="{A9BFF3A2-1D73-6840-8505-BDBAC962BB43}"/>
              </a:ext>
            </a:extLst>
          </p:cNvPr>
          <p:cNvGrpSpPr>
            <a:grpSpLocks/>
          </p:cNvGrpSpPr>
          <p:nvPr/>
        </p:nvGrpSpPr>
        <p:grpSpPr bwMode="auto">
          <a:xfrm>
            <a:off x="1985965" y="2027238"/>
            <a:ext cx="1265237" cy="1236662"/>
            <a:chOff x="154" y="1067"/>
            <a:chExt cx="863" cy="779"/>
          </a:xfrm>
        </p:grpSpPr>
        <p:sp>
          <p:nvSpPr>
            <p:cNvPr id="277" name="Freeform 140">
              <a:extLst>
                <a:ext uri="{FF2B5EF4-FFF2-40B4-BE49-F238E27FC236}">
                  <a16:creationId xmlns:a16="http://schemas.microsoft.com/office/drawing/2014/main" id="{A5D254DD-DC91-DA40-8CA4-54C62789353F}"/>
                </a:ext>
              </a:extLst>
            </p:cNvPr>
            <p:cNvSpPr>
              <a:spLocks/>
            </p:cNvSpPr>
            <p:nvPr/>
          </p:nvSpPr>
          <p:spPr bwMode="auto">
            <a:xfrm>
              <a:off x="154" y="1067"/>
              <a:ext cx="863" cy="779"/>
            </a:xfrm>
            <a:custGeom>
              <a:avLst/>
              <a:gdLst>
                <a:gd name="T0" fmla="*/ 863 w 863"/>
                <a:gd name="T1" fmla="*/ 779 h 779"/>
                <a:gd name="T2" fmla="*/ 863 w 863"/>
                <a:gd name="T3" fmla="*/ 0 h 779"/>
                <a:gd name="T4" fmla="*/ 0 w 863"/>
                <a:gd name="T5" fmla="*/ 0 h 779"/>
                <a:gd name="T6" fmla="*/ 863 w 863"/>
                <a:gd name="T7" fmla="*/ 779 h 779"/>
                <a:gd name="T8" fmla="*/ 0 60000 65536"/>
                <a:gd name="T9" fmla="*/ 0 60000 65536"/>
                <a:gd name="T10" fmla="*/ 0 60000 65536"/>
                <a:gd name="T11" fmla="*/ 0 60000 65536"/>
                <a:gd name="T12" fmla="*/ 0 w 863"/>
                <a:gd name="T13" fmla="*/ 0 h 779"/>
                <a:gd name="T14" fmla="*/ 863 w 863"/>
                <a:gd name="T15" fmla="*/ 779 h 779"/>
              </a:gdLst>
              <a:ahLst/>
              <a:cxnLst>
                <a:cxn ang="T8">
                  <a:pos x="T0" y="T1"/>
                </a:cxn>
                <a:cxn ang="T9">
                  <a:pos x="T2" y="T3"/>
                </a:cxn>
                <a:cxn ang="T10">
                  <a:pos x="T4" y="T5"/>
                </a:cxn>
                <a:cxn ang="T11">
                  <a:pos x="T6" y="T7"/>
                </a:cxn>
              </a:cxnLst>
              <a:rect l="T12" t="T13" r="T14" b="T15"/>
              <a:pathLst>
                <a:path w="863" h="779">
                  <a:moveTo>
                    <a:pt x="863" y="779"/>
                  </a:moveTo>
                  <a:lnTo>
                    <a:pt x="863" y="0"/>
                  </a:lnTo>
                  <a:lnTo>
                    <a:pt x="0" y="0"/>
                  </a:lnTo>
                  <a:lnTo>
                    <a:pt x="863" y="779"/>
                  </a:lnTo>
                  <a:close/>
                </a:path>
              </a:pathLst>
            </a:custGeom>
            <a:solidFill>
              <a:schemeClr val="accent6">
                <a:lumMod val="20000"/>
                <a:lumOff val="80000"/>
              </a:schemeClr>
            </a:solidFill>
            <a:ln w="9525">
              <a:noFill/>
              <a:round/>
              <a:headEnd/>
              <a:tailEnd/>
            </a:ln>
          </p:spPr>
          <p:txBody>
            <a:bodyPr/>
            <a:lstStyle/>
            <a:p>
              <a:pPr>
                <a:defRPr/>
              </a:pPr>
              <a:endParaRPr lang="en-GB" sz="1800" dirty="0">
                <a:ea typeface="+mn-ea"/>
              </a:endParaRPr>
            </a:p>
          </p:txBody>
        </p:sp>
        <p:sp>
          <p:nvSpPr>
            <p:cNvPr id="278" name="Freeform 141">
              <a:extLst>
                <a:ext uri="{FF2B5EF4-FFF2-40B4-BE49-F238E27FC236}">
                  <a16:creationId xmlns:a16="http://schemas.microsoft.com/office/drawing/2014/main" id="{51FD1D0E-83A1-D24D-B5F6-BBF71B928D1E}"/>
                </a:ext>
              </a:extLst>
            </p:cNvPr>
            <p:cNvSpPr>
              <a:spLocks/>
            </p:cNvSpPr>
            <p:nvPr/>
          </p:nvSpPr>
          <p:spPr bwMode="auto">
            <a:xfrm>
              <a:off x="154" y="1067"/>
              <a:ext cx="863" cy="779"/>
            </a:xfrm>
            <a:custGeom>
              <a:avLst/>
              <a:gdLst>
                <a:gd name="T0" fmla="*/ 863 w 863"/>
                <a:gd name="T1" fmla="*/ 779 h 779"/>
                <a:gd name="T2" fmla="*/ 863 w 863"/>
                <a:gd name="T3" fmla="*/ 0 h 779"/>
                <a:gd name="T4" fmla="*/ 0 w 863"/>
                <a:gd name="T5" fmla="*/ 0 h 779"/>
                <a:gd name="T6" fmla="*/ 863 w 863"/>
                <a:gd name="T7" fmla="*/ 779 h 779"/>
                <a:gd name="T8" fmla="*/ 0 60000 65536"/>
                <a:gd name="T9" fmla="*/ 0 60000 65536"/>
                <a:gd name="T10" fmla="*/ 0 60000 65536"/>
                <a:gd name="T11" fmla="*/ 0 60000 65536"/>
                <a:gd name="T12" fmla="*/ 0 w 863"/>
                <a:gd name="T13" fmla="*/ 0 h 779"/>
                <a:gd name="T14" fmla="*/ 863 w 863"/>
                <a:gd name="T15" fmla="*/ 779 h 779"/>
              </a:gdLst>
              <a:ahLst/>
              <a:cxnLst>
                <a:cxn ang="T8">
                  <a:pos x="T0" y="T1"/>
                </a:cxn>
                <a:cxn ang="T9">
                  <a:pos x="T2" y="T3"/>
                </a:cxn>
                <a:cxn ang="T10">
                  <a:pos x="T4" y="T5"/>
                </a:cxn>
                <a:cxn ang="T11">
                  <a:pos x="T6" y="T7"/>
                </a:cxn>
              </a:cxnLst>
              <a:rect l="T12" t="T13" r="T14" b="T15"/>
              <a:pathLst>
                <a:path w="863" h="779">
                  <a:moveTo>
                    <a:pt x="863" y="779"/>
                  </a:moveTo>
                  <a:lnTo>
                    <a:pt x="863" y="0"/>
                  </a:lnTo>
                  <a:lnTo>
                    <a:pt x="0" y="0"/>
                  </a:lnTo>
                  <a:lnTo>
                    <a:pt x="863" y="779"/>
                  </a:lnTo>
                  <a:close/>
                </a:path>
              </a:pathLst>
            </a:custGeom>
            <a:noFill/>
            <a:ln w="9525" cap="rnd">
              <a:solidFill>
                <a:srgbClr val="000000"/>
              </a:solidFill>
              <a:prstDash val="solid"/>
              <a:round/>
              <a:headEnd/>
              <a:tailEnd/>
            </a:ln>
            <a:extLst>
              <a:ext uri="{909E8E84-426E-40dd-AFC4-6F175D3DCCD1}">
                <a14:hiddenFill xmlns:a14="http://schemas.microsoft.com/office/drawing/2010/main" xmlns="">
                  <a:solidFill>
                    <a:srgbClr val="FFFFFF"/>
                  </a:solidFill>
                </a14:hiddenFill>
              </a:ext>
            </a:extLst>
          </p:spPr>
          <p:txBody>
            <a:bodyPr/>
            <a:lstStyle/>
            <a:p>
              <a:endParaRPr lang="en-US" sz="1800" dirty="0"/>
            </a:p>
          </p:txBody>
        </p:sp>
      </p:grpSp>
      <p:sp>
        <p:nvSpPr>
          <p:cNvPr id="279" name="Rectangle 142">
            <a:extLst>
              <a:ext uri="{FF2B5EF4-FFF2-40B4-BE49-F238E27FC236}">
                <a16:creationId xmlns:a16="http://schemas.microsoft.com/office/drawing/2014/main" id="{11FFD7A1-E977-6A41-A8D6-A2F61C805D73}"/>
              </a:ext>
            </a:extLst>
          </p:cNvPr>
          <p:cNvSpPr>
            <a:spLocks noChangeArrowheads="1"/>
          </p:cNvSpPr>
          <p:nvPr/>
        </p:nvSpPr>
        <p:spPr bwMode="auto">
          <a:xfrm>
            <a:off x="2532063" y="2141538"/>
            <a:ext cx="460966" cy="18686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r>
              <a:rPr lang="en-US" sz="1200" b="1" i="1" dirty="0">
                <a:solidFill>
                  <a:srgbClr val="000000"/>
                </a:solidFill>
              </a:rPr>
              <a:t>Noise </a:t>
            </a:r>
            <a:endParaRPr lang="en-US" sz="2400" dirty="0"/>
          </a:p>
        </p:txBody>
      </p:sp>
      <p:sp>
        <p:nvSpPr>
          <p:cNvPr id="280" name="Rectangle 143">
            <a:extLst>
              <a:ext uri="{FF2B5EF4-FFF2-40B4-BE49-F238E27FC236}">
                <a16:creationId xmlns:a16="http://schemas.microsoft.com/office/drawing/2014/main" id="{0074842B-9E50-D949-B03F-00D21D0053B6}"/>
              </a:ext>
            </a:extLst>
          </p:cNvPr>
          <p:cNvSpPr>
            <a:spLocks noChangeArrowheads="1"/>
          </p:cNvSpPr>
          <p:nvPr/>
        </p:nvSpPr>
        <p:spPr bwMode="auto">
          <a:xfrm>
            <a:off x="2532065" y="2332038"/>
            <a:ext cx="570281" cy="18686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r>
              <a:rPr lang="en-US" sz="1200" b="1" i="1" dirty="0">
                <a:solidFill>
                  <a:srgbClr val="000000"/>
                </a:solidFill>
              </a:rPr>
              <a:t>Factors</a:t>
            </a:r>
            <a:endParaRPr lang="en-US" sz="2400" dirty="0"/>
          </a:p>
        </p:txBody>
      </p:sp>
    </p:spTree>
    <p:extLst>
      <p:ext uri="{BB962C8B-B14F-4D97-AF65-F5344CB8AC3E}">
        <p14:creationId xmlns:p14="http://schemas.microsoft.com/office/powerpoint/2010/main" val="2150240897"/>
      </p:ext>
    </p:extLst>
  </p:cSld>
  <p:clrMapOvr>
    <a:masterClrMapping/>
  </p:clrMapOvr>
  <p:transition>
    <p:wipe dir="r"/>
  </p:transition>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7762" name="Rectangle 2"/>
          <p:cNvSpPr>
            <a:spLocks noGrp="1" noChangeArrowheads="1"/>
          </p:cNvSpPr>
          <p:nvPr>
            <p:ph type="title"/>
          </p:nvPr>
        </p:nvSpPr>
        <p:spPr>
          <a:xfrm>
            <a:off x="1665767" y="387626"/>
            <a:ext cx="6489700" cy="648232"/>
          </a:xfrm>
        </p:spPr>
        <p:txBody>
          <a:bodyPr/>
          <a:lstStyle/>
          <a:p>
            <a:pPr defTabSz="761909" eaLnBrk="1" hangingPunct="1"/>
            <a:r>
              <a:rPr lang="en-GB" dirty="0">
                <a:latin typeface="Arial" charset="0"/>
              </a:rPr>
              <a:t>Exercise: Direct Noise Factors</a:t>
            </a:r>
          </a:p>
        </p:txBody>
      </p:sp>
      <p:sp>
        <p:nvSpPr>
          <p:cNvPr id="117763" name="Rectangle 3"/>
          <p:cNvSpPr>
            <a:spLocks noGrp="1" noChangeArrowheads="1"/>
          </p:cNvSpPr>
          <p:nvPr>
            <p:ph type="body" sz="half" idx="4294967295"/>
          </p:nvPr>
        </p:nvSpPr>
        <p:spPr>
          <a:xfrm>
            <a:off x="6584054" y="1922050"/>
            <a:ext cx="3606869" cy="3948773"/>
          </a:xfrm>
        </p:spPr>
        <p:txBody>
          <a:bodyPr/>
          <a:lstStyle/>
          <a:p>
            <a:pPr defTabSz="761909" eaLnBrk="1" hangingPunct="1">
              <a:buNone/>
            </a:pPr>
            <a:r>
              <a:rPr lang="en-GB" sz="2000" b="1" dirty="0">
                <a:latin typeface="Arial" charset="0"/>
              </a:rPr>
              <a:t>Demonstration</a:t>
            </a:r>
          </a:p>
          <a:p>
            <a:pPr defTabSz="761909" eaLnBrk="1" hangingPunct="1"/>
            <a:endParaRPr lang="en-GB" sz="1600" dirty="0">
              <a:latin typeface="Arial" charset="0"/>
            </a:endParaRPr>
          </a:p>
          <a:p>
            <a:pPr defTabSz="761909" eaLnBrk="1" hangingPunct="1"/>
            <a:r>
              <a:rPr lang="en-GB" sz="2000" dirty="0">
                <a:latin typeface="Arial" charset="0"/>
              </a:rPr>
              <a:t>Identify the direct noise factors and construct a Direct Factor Robustness Assessment Table to determine the critical Noise Factors</a:t>
            </a:r>
          </a:p>
          <a:p>
            <a:pPr marL="0" indent="0" defTabSz="761909" eaLnBrk="1" hangingPunct="1">
              <a:buNone/>
            </a:pPr>
            <a:r>
              <a:rPr lang="en-GB" sz="2000" b="1" dirty="0">
                <a:latin typeface="Arial" charset="0"/>
              </a:rPr>
              <a:t>Time: 20 Minutes</a:t>
            </a:r>
          </a:p>
          <a:p>
            <a:pPr lvl="1" defTabSz="761909" eaLnBrk="1" hangingPunct="1"/>
            <a:endParaRPr lang="en-GB" dirty="0">
              <a:latin typeface="Arial" charset="0"/>
            </a:endParaRPr>
          </a:p>
          <a:p>
            <a:pPr defTabSz="761909" eaLnBrk="1" hangingPunct="1"/>
            <a:endParaRPr lang="en-GB" sz="1600" dirty="0">
              <a:latin typeface="Arial" charset="0"/>
            </a:endParaRPr>
          </a:p>
          <a:p>
            <a:pPr defTabSz="761909" eaLnBrk="1" hangingPunct="1"/>
            <a:endParaRPr lang="en-GB" sz="1600" dirty="0">
              <a:latin typeface="Arial" charset="0"/>
            </a:endParaRPr>
          </a:p>
        </p:txBody>
      </p:sp>
      <p:pic>
        <p:nvPicPr>
          <p:cNvPr id="33" name="Picture 32">
            <a:extLst>
              <a:ext uri="{FF2B5EF4-FFF2-40B4-BE49-F238E27FC236}">
                <a16:creationId xmlns:a16="http://schemas.microsoft.com/office/drawing/2014/main" id="{98621DCF-6064-4A4C-9B7C-DF21363529F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182631" y="2146499"/>
            <a:ext cx="3678426" cy="2765948"/>
          </a:xfrm>
          <a:prstGeom prst="rect">
            <a:avLst/>
          </a:prstGeom>
        </p:spPr>
      </p:pic>
    </p:spTree>
    <p:extLst>
      <p:ext uri="{BB962C8B-B14F-4D97-AF65-F5344CB8AC3E}">
        <p14:creationId xmlns:p14="http://schemas.microsoft.com/office/powerpoint/2010/main" val="1491995916"/>
      </p:ext>
    </p:extLst>
  </p:cSld>
  <p:clrMapOvr>
    <a:masterClrMapping/>
  </p:clrMapOvr>
  <p:transition>
    <p:wipe dir="r"/>
  </p:transition>
</p:sld>
</file>

<file path=ppt/slides/slide1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E058BA36-B942-0D4F-B283-6127DAA91313}"/>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070965" y="3660616"/>
            <a:ext cx="4278058" cy="2708087"/>
          </a:xfrm>
          <a:prstGeom prst="rect">
            <a:avLst/>
          </a:prstGeom>
        </p:spPr>
      </p:pic>
      <p:sp>
        <p:nvSpPr>
          <p:cNvPr id="2" name="Title 1">
            <a:extLst>
              <a:ext uri="{FF2B5EF4-FFF2-40B4-BE49-F238E27FC236}">
                <a16:creationId xmlns:a16="http://schemas.microsoft.com/office/drawing/2014/main" id="{E8AE4DC9-4341-FF45-A8ED-DDBA98710396}"/>
              </a:ext>
            </a:extLst>
          </p:cNvPr>
          <p:cNvSpPr>
            <a:spLocks noGrp="1"/>
          </p:cNvSpPr>
          <p:nvPr>
            <p:ph type="title"/>
          </p:nvPr>
        </p:nvSpPr>
        <p:spPr>
          <a:xfrm>
            <a:off x="652088" y="212832"/>
            <a:ext cx="6489700" cy="504230"/>
          </a:xfrm>
        </p:spPr>
        <p:txBody>
          <a:bodyPr/>
          <a:lstStyle/>
          <a:p>
            <a:r>
              <a:rPr lang="en-US" sz="2800" dirty="0"/>
              <a:t>Case Study Example What Why Table</a:t>
            </a:r>
          </a:p>
        </p:txBody>
      </p:sp>
      <p:sp>
        <p:nvSpPr>
          <p:cNvPr id="3" name="Slide Number Placeholder 2">
            <a:extLst>
              <a:ext uri="{FF2B5EF4-FFF2-40B4-BE49-F238E27FC236}">
                <a16:creationId xmlns:a16="http://schemas.microsoft.com/office/drawing/2014/main" id="{EC73C04D-CC79-D743-8252-297BF99E2A2A}"/>
              </a:ext>
            </a:extLst>
          </p:cNvPr>
          <p:cNvSpPr>
            <a:spLocks noGrp="1"/>
          </p:cNvSpPr>
          <p:nvPr>
            <p:ph type="sldNum" sz="quarter" idx="4"/>
          </p:nvPr>
        </p:nvSpPr>
        <p:spPr/>
        <p:txBody>
          <a:bodyPr/>
          <a:lstStyle/>
          <a:p>
            <a:fld id="{C22618A1-DFED-413B-BF04-637AA2483EFF}" type="slidenum">
              <a:rPr lang="en-GB" smtClean="0"/>
              <a:pPr/>
              <a:t>111</a:t>
            </a:fld>
            <a:endParaRPr lang="en-GB" dirty="0"/>
          </a:p>
        </p:txBody>
      </p:sp>
      <p:pic>
        <p:nvPicPr>
          <p:cNvPr id="4" name="Picture 3">
            <a:extLst>
              <a:ext uri="{FF2B5EF4-FFF2-40B4-BE49-F238E27FC236}">
                <a16:creationId xmlns:a16="http://schemas.microsoft.com/office/drawing/2014/main" id="{7917A38C-E92A-454C-BAB5-0FDF112F4DC2}"/>
              </a:ext>
            </a:extLst>
          </p:cNvPr>
          <p:cNvPicPr>
            <a:picLocks noChangeAspect="1"/>
          </p:cNvPicPr>
          <p:nvPr/>
        </p:nvPicPr>
        <p:blipFill>
          <a:blip r:embed="rId3"/>
          <a:stretch>
            <a:fillRect/>
          </a:stretch>
        </p:blipFill>
        <p:spPr>
          <a:xfrm>
            <a:off x="1665767" y="879732"/>
            <a:ext cx="8683257" cy="2777511"/>
          </a:xfrm>
          <a:prstGeom prst="rect">
            <a:avLst/>
          </a:prstGeom>
        </p:spPr>
      </p:pic>
      <p:pic>
        <p:nvPicPr>
          <p:cNvPr id="8" name="Picture 7">
            <a:extLst>
              <a:ext uri="{FF2B5EF4-FFF2-40B4-BE49-F238E27FC236}">
                <a16:creationId xmlns:a16="http://schemas.microsoft.com/office/drawing/2014/main" id="{0E2FB541-DC38-FF42-A08E-76428E715E4B}"/>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665767" y="3660616"/>
            <a:ext cx="4278058" cy="2732437"/>
          </a:xfrm>
          <a:prstGeom prst="rect">
            <a:avLst/>
          </a:prstGeom>
        </p:spPr>
      </p:pic>
    </p:spTree>
    <p:extLst>
      <p:ext uri="{BB962C8B-B14F-4D97-AF65-F5344CB8AC3E}">
        <p14:creationId xmlns:p14="http://schemas.microsoft.com/office/powerpoint/2010/main" val="1598169114"/>
      </p:ext>
    </p:extLst>
  </p:cSld>
  <p:clrMapOvr>
    <a:masterClrMapping/>
  </p:clrMapOvr>
  <p:transition>
    <p:wipe dir="r"/>
  </p:transition>
</p:sld>
</file>

<file path=ppt/slides/slide1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2">
            <a:extLst>
              <a:ext uri="{FF2B5EF4-FFF2-40B4-BE49-F238E27FC236}">
                <a16:creationId xmlns:a16="http://schemas.microsoft.com/office/drawing/2014/main" id="{13352819-A513-0944-B284-3DB750C9D2AB}"/>
              </a:ext>
            </a:extLst>
          </p:cNvPr>
          <p:cNvSpPr>
            <a:spLocks noGrp="1" noChangeArrowheads="1"/>
          </p:cNvSpPr>
          <p:nvPr>
            <p:ph type="title"/>
          </p:nvPr>
        </p:nvSpPr>
        <p:spPr>
          <a:xfrm>
            <a:off x="201426" y="240126"/>
            <a:ext cx="11010600" cy="664797"/>
          </a:xfrm>
        </p:spPr>
        <p:txBody>
          <a:bodyPr/>
          <a:lstStyle/>
          <a:p>
            <a:r>
              <a:rPr lang="en-GB" altLang="en-US" sz="3200" dirty="0"/>
              <a:t>Summary: What Why Table</a:t>
            </a:r>
          </a:p>
        </p:txBody>
      </p:sp>
      <p:sp>
        <p:nvSpPr>
          <p:cNvPr id="36867" name="Rectangle 3">
            <a:extLst>
              <a:ext uri="{FF2B5EF4-FFF2-40B4-BE49-F238E27FC236}">
                <a16:creationId xmlns:a16="http://schemas.microsoft.com/office/drawing/2014/main" id="{550D947C-13A0-914D-9934-490D6C0D198B}"/>
              </a:ext>
            </a:extLst>
          </p:cNvPr>
          <p:cNvSpPr>
            <a:spLocks noGrp="1" noChangeArrowheads="1"/>
          </p:cNvSpPr>
          <p:nvPr>
            <p:ph type="body" sz="quarter" idx="16"/>
          </p:nvPr>
        </p:nvSpPr>
        <p:spPr>
          <a:xfrm>
            <a:off x="375382" y="1477201"/>
            <a:ext cx="4059920" cy="4359060"/>
          </a:xfrm>
        </p:spPr>
        <p:txBody>
          <a:bodyPr/>
          <a:lstStyle/>
          <a:p>
            <a:pPr marL="0" indent="0">
              <a:buNone/>
            </a:pPr>
            <a:r>
              <a:rPr lang="en-GB" altLang="en-US" sz="2400" b="1" dirty="0"/>
              <a:t>Pros</a:t>
            </a:r>
          </a:p>
          <a:p>
            <a:r>
              <a:rPr lang="en-GB" altLang="en-US" dirty="0"/>
              <a:t>Can help systematically reduce the number of design parameters/noise factors for further consideration</a:t>
            </a:r>
          </a:p>
          <a:p>
            <a:r>
              <a:rPr lang="en-GB" altLang="en-US" dirty="0"/>
              <a:t>Can capture and record design experience</a:t>
            </a:r>
          </a:p>
          <a:p>
            <a:r>
              <a:rPr lang="en-GB" altLang="en-US" dirty="0"/>
              <a:t>Encourages team discussion and consensus decision making</a:t>
            </a:r>
          </a:p>
          <a:p>
            <a:pPr lvl="2"/>
            <a:endParaRPr lang="en-GB" altLang="en-US" dirty="0"/>
          </a:p>
          <a:p>
            <a:pPr lvl="2"/>
            <a:endParaRPr lang="en-GB" altLang="en-US" dirty="0"/>
          </a:p>
          <a:p>
            <a:endParaRPr lang="en-GB" altLang="en-US" dirty="0"/>
          </a:p>
        </p:txBody>
      </p:sp>
      <p:sp>
        <p:nvSpPr>
          <p:cNvPr id="36868" name="Rectangle 4">
            <a:extLst>
              <a:ext uri="{FF2B5EF4-FFF2-40B4-BE49-F238E27FC236}">
                <a16:creationId xmlns:a16="http://schemas.microsoft.com/office/drawing/2014/main" id="{73F27161-FE87-E84B-94D8-252EF6507707}"/>
              </a:ext>
            </a:extLst>
          </p:cNvPr>
          <p:cNvSpPr>
            <a:spLocks noGrp="1" noChangeArrowheads="1"/>
          </p:cNvSpPr>
          <p:nvPr>
            <p:ph type="body" sz="quarter" idx="17"/>
          </p:nvPr>
        </p:nvSpPr>
        <p:spPr>
          <a:xfrm>
            <a:off x="4788652" y="1477201"/>
            <a:ext cx="3187560" cy="4359060"/>
          </a:xfrm>
        </p:spPr>
        <p:txBody>
          <a:bodyPr/>
          <a:lstStyle/>
          <a:p>
            <a:pPr marL="0" indent="0">
              <a:buNone/>
            </a:pPr>
            <a:r>
              <a:rPr lang="en-GB" altLang="en-US" sz="2400" b="1" dirty="0"/>
              <a:t>Cons</a:t>
            </a:r>
          </a:p>
          <a:p>
            <a:r>
              <a:rPr lang="en-GB" altLang="en-US" dirty="0"/>
              <a:t>Objective subjectivity! can select criteria, weightings and scores to obtain any result!</a:t>
            </a:r>
          </a:p>
          <a:p>
            <a:r>
              <a:rPr lang="en-GB" altLang="en-US" dirty="0"/>
              <a:t>Can be treated as a “handle turning” process without thinking</a:t>
            </a:r>
          </a:p>
          <a:p>
            <a:r>
              <a:rPr lang="en-GB" altLang="en-US" dirty="0"/>
              <a:t>Relies on a complete P-Diagram</a:t>
            </a:r>
            <a:endParaRPr lang="en-US" altLang="en-US" dirty="0"/>
          </a:p>
        </p:txBody>
      </p:sp>
      <p:sp>
        <p:nvSpPr>
          <p:cNvPr id="6" name="Rectangle 4">
            <a:extLst>
              <a:ext uri="{FF2B5EF4-FFF2-40B4-BE49-F238E27FC236}">
                <a16:creationId xmlns:a16="http://schemas.microsoft.com/office/drawing/2014/main" id="{6EE61B5B-6364-2148-9C8D-B4D27613840B}"/>
              </a:ext>
            </a:extLst>
          </p:cNvPr>
          <p:cNvSpPr txBox="1">
            <a:spLocks noChangeArrowheads="1"/>
          </p:cNvSpPr>
          <p:nvPr/>
        </p:nvSpPr>
        <p:spPr bwMode="gray">
          <a:xfrm>
            <a:off x="8333326" y="1489159"/>
            <a:ext cx="3575908" cy="4359060"/>
          </a:xfrm>
          <a:prstGeom prst="rect">
            <a:avLst/>
          </a:prstGeom>
        </p:spPr>
        <p:txBody>
          <a:bodyPr vert="horz" wrap="square" lIns="0" tIns="0" rIns="0" bIns="0" rtlCol="0">
            <a:noAutofit/>
          </a:bodyPr>
          <a:lstStyle>
            <a:lvl1pPr marL="285750" indent="-285750" algn="l" defTabSz="1073084" rtl="0" eaLnBrk="1" latinLnBrk="0" hangingPunct="1">
              <a:lnSpc>
                <a:spcPct val="100000"/>
              </a:lnSpc>
              <a:spcBef>
                <a:spcPts val="0"/>
              </a:spcBef>
              <a:buClr>
                <a:schemeClr val="accent2"/>
              </a:buClr>
              <a:buFont typeface="Arial" panose="020B0604020202020204" pitchFamily="34" charset="0"/>
              <a:buChar char="•"/>
              <a:defRPr sz="2000" kern="1200">
                <a:solidFill>
                  <a:schemeClr val="tx2"/>
                </a:solidFill>
                <a:latin typeface="+mn-lt"/>
                <a:ea typeface="+mn-ea"/>
                <a:cs typeface="+mn-cs"/>
              </a:defRPr>
            </a:lvl1pPr>
            <a:lvl2pPr marL="822292" indent="-285750" algn="l" defTabSz="1073084" rtl="0" eaLnBrk="1" latinLnBrk="0" hangingPunct="1">
              <a:lnSpc>
                <a:spcPct val="90000"/>
              </a:lnSpc>
              <a:spcBef>
                <a:spcPts val="587"/>
              </a:spcBef>
              <a:buClr>
                <a:schemeClr val="accent2"/>
              </a:buClr>
              <a:buFont typeface="Arial" panose="020B0604020202020204" pitchFamily="34" charset="0"/>
              <a:buChar char="•"/>
              <a:defRPr sz="1800" kern="1200">
                <a:solidFill>
                  <a:schemeClr val="tx2"/>
                </a:solidFill>
                <a:latin typeface="+mn-lt"/>
                <a:ea typeface="+mn-ea"/>
                <a:cs typeface="+mn-cs"/>
              </a:defRPr>
            </a:lvl2pPr>
            <a:lvl3pPr marL="1358834" indent="-285750" algn="l" defTabSz="1073084" rtl="0" eaLnBrk="1" latinLnBrk="0" hangingPunct="1">
              <a:lnSpc>
                <a:spcPct val="90000"/>
              </a:lnSpc>
              <a:spcBef>
                <a:spcPts val="587"/>
              </a:spcBef>
              <a:buClr>
                <a:schemeClr val="accent2"/>
              </a:buClr>
              <a:buFont typeface="Arial" panose="020B0604020202020204" pitchFamily="34" charset="0"/>
              <a:buChar char="•"/>
              <a:defRPr sz="1600" kern="1200">
                <a:solidFill>
                  <a:schemeClr val="tx2"/>
                </a:solidFill>
                <a:latin typeface="+mn-lt"/>
                <a:ea typeface="+mn-ea"/>
                <a:cs typeface="+mn-cs"/>
              </a:defRPr>
            </a:lvl3pPr>
            <a:lvl4pPr marL="1895376" indent="-285750" algn="l" defTabSz="1073084" rtl="0" eaLnBrk="1" latinLnBrk="0" hangingPunct="1">
              <a:lnSpc>
                <a:spcPct val="90000"/>
              </a:lnSpc>
              <a:spcBef>
                <a:spcPts val="587"/>
              </a:spcBef>
              <a:buClr>
                <a:schemeClr val="accent2"/>
              </a:buClr>
              <a:buFont typeface="Arial" panose="020B0604020202020204" pitchFamily="34" charset="0"/>
              <a:buChar char="•"/>
              <a:defRPr sz="1600" kern="1200">
                <a:solidFill>
                  <a:schemeClr val="tx2"/>
                </a:solidFill>
                <a:latin typeface="+mn-lt"/>
                <a:ea typeface="+mn-ea"/>
                <a:cs typeface="+mn-cs"/>
              </a:defRPr>
            </a:lvl4pPr>
            <a:lvl5pPr marL="2414438" indent="-268271" algn="l" defTabSz="1073084" rtl="0" eaLnBrk="1" latinLnBrk="0" hangingPunct="1">
              <a:lnSpc>
                <a:spcPct val="90000"/>
              </a:lnSpc>
              <a:spcBef>
                <a:spcPts val="587"/>
              </a:spcBef>
              <a:buClr>
                <a:schemeClr val="accent2"/>
              </a:buClr>
              <a:buFont typeface="Arial" panose="020B0604020202020204" pitchFamily="34" charset="0"/>
              <a:buChar char="•"/>
              <a:defRPr sz="1600" kern="1200">
                <a:solidFill>
                  <a:schemeClr val="tx2"/>
                </a:solidFill>
                <a:latin typeface="+mn-lt"/>
                <a:ea typeface="+mn-ea"/>
                <a:cs typeface="+mn-cs"/>
              </a:defRPr>
            </a:lvl5pPr>
            <a:lvl6pPr marL="2950981" indent="-268271" algn="l" defTabSz="1073084" rtl="0" eaLnBrk="1" latinLnBrk="0" hangingPunct="1">
              <a:lnSpc>
                <a:spcPct val="90000"/>
              </a:lnSpc>
              <a:spcBef>
                <a:spcPts val="587"/>
              </a:spcBef>
              <a:buFont typeface="Arial" panose="020B0604020202020204" pitchFamily="34" charset="0"/>
              <a:buChar char="•"/>
              <a:defRPr sz="2112" kern="1200">
                <a:solidFill>
                  <a:schemeClr val="tx1"/>
                </a:solidFill>
                <a:latin typeface="+mn-lt"/>
                <a:ea typeface="+mn-ea"/>
                <a:cs typeface="+mn-cs"/>
              </a:defRPr>
            </a:lvl6pPr>
            <a:lvl7pPr marL="3487523" indent="-268271" algn="l" defTabSz="1073084" rtl="0" eaLnBrk="1" latinLnBrk="0" hangingPunct="1">
              <a:lnSpc>
                <a:spcPct val="90000"/>
              </a:lnSpc>
              <a:spcBef>
                <a:spcPts val="587"/>
              </a:spcBef>
              <a:buFont typeface="Arial" panose="020B0604020202020204" pitchFamily="34" charset="0"/>
              <a:buChar char="•"/>
              <a:defRPr sz="2112" kern="1200">
                <a:solidFill>
                  <a:schemeClr val="tx1"/>
                </a:solidFill>
                <a:latin typeface="+mn-lt"/>
                <a:ea typeface="+mn-ea"/>
                <a:cs typeface="+mn-cs"/>
              </a:defRPr>
            </a:lvl7pPr>
            <a:lvl8pPr marL="4024065" indent="-268271" algn="l" defTabSz="1073084" rtl="0" eaLnBrk="1" latinLnBrk="0" hangingPunct="1">
              <a:lnSpc>
                <a:spcPct val="90000"/>
              </a:lnSpc>
              <a:spcBef>
                <a:spcPts val="587"/>
              </a:spcBef>
              <a:buFont typeface="Arial" panose="020B0604020202020204" pitchFamily="34" charset="0"/>
              <a:buChar char="•"/>
              <a:defRPr sz="2112" kern="1200">
                <a:solidFill>
                  <a:schemeClr val="tx1"/>
                </a:solidFill>
                <a:latin typeface="+mn-lt"/>
                <a:ea typeface="+mn-ea"/>
                <a:cs typeface="+mn-cs"/>
              </a:defRPr>
            </a:lvl8pPr>
            <a:lvl9pPr marL="4560606" indent="-268271" algn="l" defTabSz="1073084" rtl="0" eaLnBrk="1" latinLnBrk="0" hangingPunct="1">
              <a:lnSpc>
                <a:spcPct val="90000"/>
              </a:lnSpc>
              <a:spcBef>
                <a:spcPts val="587"/>
              </a:spcBef>
              <a:buFont typeface="Arial" panose="020B0604020202020204" pitchFamily="34" charset="0"/>
              <a:buChar char="•"/>
              <a:defRPr sz="2112" kern="1200">
                <a:solidFill>
                  <a:schemeClr val="tx1"/>
                </a:solidFill>
                <a:latin typeface="+mn-lt"/>
                <a:ea typeface="+mn-ea"/>
                <a:cs typeface="+mn-cs"/>
              </a:defRPr>
            </a:lvl9pPr>
          </a:lstStyle>
          <a:p>
            <a:pPr marL="0" indent="0">
              <a:buFont typeface="Arial" panose="020B0604020202020204" pitchFamily="34" charset="0"/>
              <a:buNone/>
            </a:pPr>
            <a:r>
              <a:rPr lang="en-GB" altLang="en-US" sz="2400" b="1" dirty="0"/>
              <a:t>Tips</a:t>
            </a:r>
          </a:p>
          <a:p>
            <a:r>
              <a:rPr lang="en-US" sz="2000" kern="0" dirty="0"/>
              <a:t>Use a team to identify the various factors</a:t>
            </a:r>
          </a:p>
          <a:p>
            <a:r>
              <a:rPr lang="en-US" sz="2000" kern="0" dirty="0"/>
              <a:t>Clearly define the:</a:t>
            </a:r>
          </a:p>
          <a:p>
            <a:pPr lvl="1"/>
            <a:r>
              <a:rPr lang="en-US" sz="1600" kern="0" dirty="0"/>
              <a:t>Output</a:t>
            </a:r>
          </a:p>
          <a:p>
            <a:pPr lvl="1"/>
            <a:r>
              <a:rPr lang="en-US" sz="1600" kern="0" dirty="0"/>
              <a:t>Control Factors</a:t>
            </a:r>
          </a:p>
          <a:p>
            <a:pPr lvl="1"/>
            <a:r>
              <a:rPr lang="en-US" sz="1600" kern="0" dirty="0"/>
              <a:t>Noise Factors</a:t>
            </a:r>
          </a:p>
          <a:p>
            <a:r>
              <a:rPr lang="en-US" sz="2000" kern="0" dirty="0"/>
              <a:t>Check the outcome with experience </a:t>
            </a:r>
          </a:p>
        </p:txBody>
      </p:sp>
    </p:spTree>
    <p:extLst>
      <p:ext uri="{BB962C8B-B14F-4D97-AF65-F5344CB8AC3E}">
        <p14:creationId xmlns:p14="http://schemas.microsoft.com/office/powerpoint/2010/main" val="923216920"/>
      </p:ext>
    </p:extLst>
  </p:cSld>
  <p:clrMapOvr>
    <a:masterClrMapping/>
  </p:clrMapOvr>
</p:sld>
</file>

<file path=ppt/slides/slide1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1F3D0362-F6A5-4A33-9865-0A4C5EB1C63B}"/>
              </a:ext>
            </a:extLst>
          </p:cNvPr>
          <p:cNvSpPr>
            <a:spLocks noGrp="1"/>
          </p:cNvSpPr>
          <p:nvPr>
            <p:ph type="body" sz="quarter" idx="13"/>
          </p:nvPr>
        </p:nvSpPr>
        <p:spPr>
          <a:xfrm>
            <a:off x="658369" y="1478865"/>
            <a:ext cx="11006583" cy="5170646"/>
          </a:xfrm>
        </p:spPr>
        <p:txBody>
          <a:bodyPr/>
          <a:lstStyle/>
          <a:p>
            <a:r>
              <a:rPr lang="en-GB" dirty="0"/>
              <a:t>At this stage we COULD go back a re-run the design QFD 1 and QFD 2 and extract important subcomponents for further analysis.</a:t>
            </a:r>
          </a:p>
          <a:p>
            <a:endParaRPr lang="en-GB" dirty="0"/>
          </a:p>
          <a:p>
            <a:r>
              <a:rPr lang="en-GB" dirty="0"/>
              <a:t>However…We have a mix of levels of functions in our analysis. We will need to specify these properly to ensure the design works.</a:t>
            </a:r>
          </a:p>
          <a:p>
            <a:endParaRPr lang="en-GB" dirty="0"/>
          </a:p>
          <a:p>
            <a:r>
              <a:rPr lang="en-GB" dirty="0"/>
              <a:t>We need a way of breaking the solution down further before we go to component level.</a:t>
            </a:r>
          </a:p>
          <a:p>
            <a:endParaRPr lang="en-GB" dirty="0"/>
          </a:p>
          <a:p>
            <a:r>
              <a:rPr lang="en-GB" dirty="0"/>
              <a:t>We will look at the architecture if the munition. Find out the purpose of each subsystem</a:t>
            </a:r>
          </a:p>
          <a:p>
            <a:endParaRPr lang="en-GB" dirty="0"/>
          </a:p>
          <a:p>
            <a:r>
              <a:rPr lang="en-GB" dirty="0"/>
              <a:t>Then evaluate the components of the subsystem</a:t>
            </a:r>
          </a:p>
          <a:p>
            <a:endParaRPr lang="en-GB" dirty="0"/>
          </a:p>
          <a:p>
            <a:endParaRPr lang="en-GB" dirty="0"/>
          </a:p>
          <a:p>
            <a:endParaRPr lang="en-GB" dirty="0"/>
          </a:p>
          <a:p>
            <a:endParaRPr lang="en-GB" dirty="0"/>
          </a:p>
        </p:txBody>
      </p:sp>
      <p:sp>
        <p:nvSpPr>
          <p:cNvPr id="4" name="Title 3">
            <a:extLst>
              <a:ext uri="{FF2B5EF4-FFF2-40B4-BE49-F238E27FC236}">
                <a16:creationId xmlns:a16="http://schemas.microsoft.com/office/drawing/2014/main" id="{9969A6DB-D770-45B9-1289-17EB57485ED0}"/>
              </a:ext>
            </a:extLst>
          </p:cNvPr>
          <p:cNvSpPr>
            <a:spLocks noGrp="1"/>
          </p:cNvSpPr>
          <p:nvPr>
            <p:ph type="title"/>
          </p:nvPr>
        </p:nvSpPr>
        <p:spPr/>
        <p:txBody>
          <a:bodyPr/>
          <a:lstStyle/>
          <a:p>
            <a:r>
              <a:rPr lang="en-GB" dirty="0"/>
              <a:t>Dividing up the problem</a:t>
            </a:r>
          </a:p>
        </p:txBody>
      </p:sp>
    </p:spTree>
    <p:extLst>
      <p:ext uri="{BB962C8B-B14F-4D97-AF65-F5344CB8AC3E}">
        <p14:creationId xmlns:p14="http://schemas.microsoft.com/office/powerpoint/2010/main" val="3500282827"/>
      </p:ext>
    </p:extLst>
  </p:cSld>
  <p:clrMapOvr>
    <a:masterClrMapping/>
  </p:clrMapOvr>
</p:sld>
</file>

<file path=ppt/slides/slide1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75CACB-D8EF-6A42-89B8-1670B2C187EC}"/>
              </a:ext>
            </a:extLst>
          </p:cNvPr>
          <p:cNvSpPr>
            <a:spLocks noGrp="1"/>
          </p:cNvSpPr>
          <p:nvPr>
            <p:ph type="title"/>
          </p:nvPr>
        </p:nvSpPr>
        <p:spPr>
          <a:xfrm>
            <a:off x="475945" y="222187"/>
            <a:ext cx="6489700" cy="439957"/>
          </a:xfrm>
        </p:spPr>
        <p:txBody>
          <a:bodyPr/>
          <a:lstStyle/>
          <a:p>
            <a:r>
              <a:rPr lang="en-US" dirty="0"/>
              <a:t>Munition Architecture and Subsystems</a:t>
            </a:r>
          </a:p>
        </p:txBody>
      </p:sp>
      <p:sp>
        <p:nvSpPr>
          <p:cNvPr id="3" name="Slide Number Placeholder 2">
            <a:extLst>
              <a:ext uri="{FF2B5EF4-FFF2-40B4-BE49-F238E27FC236}">
                <a16:creationId xmlns:a16="http://schemas.microsoft.com/office/drawing/2014/main" id="{1C9904DA-3821-D041-967C-96D92BD23129}"/>
              </a:ext>
            </a:extLst>
          </p:cNvPr>
          <p:cNvSpPr>
            <a:spLocks noGrp="1"/>
          </p:cNvSpPr>
          <p:nvPr>
            <p:ph type="sldNum" sz="quarter" idx="4"/>
          </p:nvPr>
        </p:nvSpPr>
        <p:spPr/>
        <p:txBody>
          <a:bodyPr/>
          <a:lstStyle/>
          <a:p>
            <a:fld id="{C22618A1-DFED-413B-BF04-637AA2483EFF}" type="slidenum">
              <a:rPr lang="en-GB" smtClean="0"/>
              <a:pPr/>
              <a:t>114</a:t>
            </a:fld>
            <a:endParaRPr lang="en-GB" dirty="0"/>
          </a:p>
        </p:txBody>
      </p:sp>
      <p:pic>
        <p:nvPicPr>
          <p:cNvPr id="5" name="Picture 4">
            <a:extLst>
              <a:ext uri="{FF2B5EF4-FFF2-40B4-BE49-F238E27FC236}">
                <a16:creationId xmlns:a16="http://schemas.microsoft.com/office/drawing/2014/main" id="{56E714C5-360E-C443-B6A8-D20A28AEBFF2}"/>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22557" t="37094" r="15815" b="42190"/>
          <a:stretch/>
        </p:blipFill>
        <p:spPr>
          <a:xfrm>
            <a:off x="3350412" y="3100473"/>
            <a:ext cx="5635256" cy="1339703"/>
          </a:xfrm>
          <a:prstGeom prst="rect">
            <a:avLst/>
          </a:prstGeom>
        </p:spPr>
      </p:pic>
      <p:sp>
        <p:nvSpPr>
          <p:cNvPr id="6" name="TextBox 5">
            <a:extLst>
              <a:ext uri="{FF2B5EF4-FFF2-40B4-BE49-F238E27FC236}">
                <a16:creationId xmlns:a16="http://schemas.microsoft.com/office/drawing/2014/main" id="{E0858D81-6DFB-604A-A94E-7EFD89F64156}"/>
              </a:ext>
            </a:extLst>
          </p:cNvPr>
          <p:cNvSpPr txBox="1"/>
          <p:nvPr/>
        </p:nvSpPr>
        <p:spPr>
          <a:xfrm>
            <a:off x="1167788" y="1356189"/>
            <a:ext cx="8890814" cy="400110"/>
          </a:xfrm>
          <a:prstGeom prst="rect">
            <a:avLst/>
          </a:prstGeom>
          <a:noFill/>
        </p:spPr>
        <p:txBody>
          <a:bodyPr wrap="square" rtlCol="0">
            <a:spAutoFit/>
          </a:bodyPr>
          <a:lstStyle/>
          <a:p>
            <a:r>
              <a:rPr lang="en-US" sz="2000" dirty="0"/>
              <a:t>The nature of the selected munition design mean it has 4 distinct subsystems</a:t>
            </a:r>
          </a:p>
        </p:txBody>
      </p:sp>
      <p:sp>
        <p:nvSpPr>
          <p:cNvPr id="7" name="Oval 6">
            <a:extLst>
              <a:ext uri="{FF2B5EF4-FFF2-40B4-BE49-F238E27FC236}">
                <a16:creationId xmlns:a16="http://schemas.microsoft.com/office/drawing/2014/main" id="{1198EB06-B68E-2B49-8209-915A1FEBF82B}"/>
              </a:ext>
            </a:extLst>
          </p:cNvPr>
          <p:cNvSpPr/>
          <p:nvPr/>
        </p:nvSpPr>
        <p:spPr>
          <a:xfrm>
            <a:off x="3250058" y="2887039"/>
            <a:ext cx="3232640" cy="1553137"/>
          </a:xfrm>
          <a:prstGeom prst="ellipse">
            <a:avLst/>
          </a:prstGeom>
          <a:noFill/>
          <a:ln w="38100">
            <a:solidFill>
              <a:schemeClr val="accent3">
                <a:lumMod val="75000"/>
              </a:schemeClr>
            </a:solidFill>
          </a:ln>
        </p:spPr>
        <p:style>
          <a:lnRef idx="2">
            <a:schemeClr val="accent2"/>
          </a:lnRef>
          <a:fillRef idx="1">
            <a:schemeClr val="lt1"/>
          </a:fillRef>
          <a:effectRef idx="0">
            <a:schemeClr val="accent2"/>
          </a:effectRef>
          <a:fontRef idx="minor">
            <a:schemeClr val="dk1"/>
          </a:fontRef>
        </p:style>
        <p:txBody>
          <a:bodyPr rtlCol="0" anchor="ctr"/>
          <a:lstStyle/>
          <a:p>
            <a:pPr algn="ctr"/>
            <a:endParaRPr lang="en-US"/>
          </a:p>
        </p:txBody>
      </p:sp>
      <p:sp>
        <p:nvSpPr>
          <p:cNvPr id="8" name="TextBox 7">
            <a:extLst>
              <a:ext uri="{FF2B5EF4-FFF2-40B4-BE49-F238E27FC236}">
                <a16:creationId xmlns:a16="http://schemas.microsoft.com/office/drawing/2014/main" id="{AF28320F-6A89-D846-B572-FAD4D8C67134}"/>
              </a:ext>
            </a:extLst>
          </p:cNvPr>
          <p:cNvSpPr txBox="1"/>
          <p:nvPr/>
        </p:nvSpPr>
        <p:spPr>
          <a:xfrm>
            <a:off x="2239097" y="2578258"/>
            <a:ext cx="1190582" cy="276999"/>
          </a:xfrm>
          <a:prstGeom prst="rect">
            <a:avLst/>
          </a:prstGeom>
          <a:noFill/>
        </p:spPr>
        <p:txBody>
          <a:bodyPr wrap="none" rtlCol="0">
            <a:spAutoFit/>
          </a:bodyPr>
          <a:lstStyle/>
          <a:p>
            <a:r>
              <a:rPr lang="en-US" sz="1200" dirty="0">
                <a:solidFill>
                  <a:schemeClr val="accent3">
                    <a:lumMod val="75000"/>
                  </a:schemeClr>
                </a:solidFill>
              </a:rPr>
              <a:t>Case &amp; Charge</a:t>
            </a:r>
          </a:p>
        </p:txBody>
      </p:sp>
      <p:cxnSp>
        <p:nvCxnSpPr>
          <p:cNvPr id="10" name="Straight Arrow Connector 9">
            <a:extLst>
              <a:ext uri="{FF2B5EF4-FFF2-40B4-BE49-F238E27FC236}">
                <a16:creationId xmlns:a16="http://schemas.microsoft.com/office/drawing/2014/main" id="{1D850353-AFD6-704A-B7C4-FFCC32072247}"/>
              </a:ext>
            </a:extLst>
          </p:cNvPr>
          <p:cNvCxnSpPr>
            <a:stCxn id="8" idx="2"/>
          </p:cNvCxnSpPr>
          <p:nvPr/>
        </p:nvCxnSpPr>
        <p:spPr>
          <a:xfrm>
            <a:off x="2834388" y="2855256"/>
            <a:ext cx="516024" cy="431736"/>
          </a:xfrm>
          <a:prstGeom prst="straightConnector1">
            <a:avLst/>
          </a:prstGeom>
          <a:ln>
            <a:solidFill>
              <a:schemeClr val="accent3">
                <a:lumMod val="75000"/>
              </a:schemeClr>
            </a:solidFill>
            <a:tailEnd type="triangle"/>
          </a:ln>
        </p:spPr>
        <p:style>
          <a:lnRef idx="1">
            <a:schemeClr val="accent1"/>
          </a:lnRef>
          <a:fillRef idx="0">
            <a:schemeClr val="accent1"/>
          </a:fillRef>
          <a:effectRef idx="0">
            <a:schemeClr val="accent1"/>
          </a:effectRef>
          <a:fontRef idx="minor">
            <a:schemeClr val="tx1"/>
          </a:fontRef>
        </p:style>
      </p:cxnSp>
      <p:sp>
        <p:nvSpPr>
          <p:cNvPr id="14" name="Oval 13">
            <a:extLst>
              <a:ext uri="{FF2B5EF4-FFF2-40B4-BE49-F238E27FC236}">
                <a16:creationId xmlns:a16="http://schemas.microsoft.com/office/drawing/2014/main" id="{C6BC9362-DD08-B24E-A44C-98C618A789AA}"/>
              </a:ext>
            </a:extLst>
          </p:cNvPr>
          <p:cNvSpPr/>
          <p:nvPr/>
        </p:nvSpPr>
        <p:spPr>
          <a:xfrm>
            <a:off x="4719265" y="2887039"/>
            <a:ext cx="1181527" cy="1553137"/>
          </a:xfrm>
          <a:prstGeom prst="ellipse">
            <a:avLst/>
          </a:prstGeom>
          <a:noFill/>
          <a:ln w="38100">
            <a:solidFill>
              <a:srgbClr val="00B050"/>
            </a:solidFill>
          </a:ln>
        </p:spPr>
        <p:style>
          <a:lnRef idx="2">
            <a:schemeClr val="accent2"/>
          </a:lnRef>
          <a:fillRef idx="1">
            <a:schemeClr val="lt1"/>
          </a:fillRef>
          <a:effectRef idx="0">
            <a:schemeClr val="accent2"/>
          </a:effectRef>
          <a:fontRef idx="minor">
            <a:schemeClr val="dk1"/>
          </a:fontRef>
        </p:style>
        <p:txBody>
          <a:bodyPr rtlCol="0" anchor="ctr"/>
          <a:lstStyle/>
          <a:p>
            <a:pPr algn="ctr"/>
            <a:endParaRPr lang="en-US"/>
          </a:p>
        </p:txBody>
      </p:sp>
      <p:cxnSp>
        <p:nvCxnSpPr>
          <p:cNvPr id="16" name="Straight Arrow Connector 15">
            <a:extLst>
              <a:ext uri="{FF2B5EF4-FFF2-40B4-BE49-F238E27FC236}">
                <a16:creationId xmlns:a16="http://schemas.microsoft.com/office/drawing/2014/main" id="{B5EE948B-047E-1349-8517-A851928FFD64}"/>
              </a:ext>
            </a:extLst>
          </p:cNvPr>
          <p:cNvCxnSpPr>
            <a:cxnSpLocks/>
          </p:cNvCxnSpPr>
          <p:nvPr/>
        </p:nvCxnSpPr>
        <p:spPr>
          <a:xfrm>
            <a:off x="4532136" y="2513937"/>
            <a:ext cx="516024" cy="431736"/>
          </a:xfrm>
          <a:prstGeom prst="straightConnector1">
            <a:avLst/>
          </a:prstGeom>
          <a:ln>
            <a:solidFill>
              <a:srgbClr val="00B050"/>
            </a:solidFill>
            <a:tailEnd type="triangle"/>
          </a:ln>
        </p:spPr>
        <p:style>
          <a:lnRef idx="1">
            <a:schemeClr val="accent1"/>
          </a:lnRef>
          <a:fillRef idx="0">
            <a:schemeClr val="accent1"/>
          </a:fillRef>
          <a:effectRef idx="0">
            <a:schemeClr val="accent1"/>
          </a:effectRef>
          <a:fontRef idx="minor">
            <a:schemeClr val="tx1"/>
          </a:fontRef>
        </p:style>
      </p:cxnSp>
      <p:sp>
        <p:nvSpPr>
          <p:cNvPr id="18" name="TextBox 17">
            <a:extLst>
              <a:ext uri="{FF2B5EF4-FFF2-40B4-BE49-F238E27FC236}">
                <a16:creationId xmlns:a16="http://schemas.microsoft.com/office/drawing/2014/main" id="{92CE47C5-1355-9F47-8DC8-3D85DA032E89}"/>
              </a:ext>
            </a:extLst>
          </p:cNvPr>
          <p:cNvSpPr txBox="1"/>
          <p:nvPr/>
        </p:nvSpPr>
        <p:spPr>
          <a:xfrm>
            <a:off x="4062865" y="2295574"/>
            <a:ext cx="1074333" cy="276999"/>
          </a:xfrm>
          <a:prstGeom prst="rect">
            <a:avLst/>
          </a:prstGeom>
          <a:noFill/>
        </p:spPr>
        <p:txBody>
          <a:bodyPr wrap="none" rtlCol="0">
            <a:spAutoFit/>
          </a:bodyPr>
          <a:lstStyle/>
          <a:p>
            <a:r>
              <a:rPr lang="en-US" sz="1200" dirty="0">
                <a:solidFill>
                  <a:srgbClr val="00B050"/>
                </a:solidFill>
              </a:rPr>
              <a:t>Fin Assembly</a:t>
            </a:r>
          </a:p>
        </p:txBody>
      </p:sp>
      <p:sp>
        <p:nvSpPr>
          <p:cNvPr id="20" name="Oval 19">
            <a:extLst>
              <a:ext uri="{FF2B5EF4-FFF2-40B4-BE49-F238E27FC236}">
                <a16:creationId xmlns:a16="http://schemas.microsoft.com/office/drawing/2014/main" id="{547E79E0-77FC-AE4E-AA3C-B179586C16EF}"/>
              </a:ext>
            </a:extLst>
          </p:cNvPr>
          <p:cNvSpPr/>
          <p:nvPr/>
        </p:nvSpPr>
        <p:spPr>
          <a:xfrm>
            <a:off x="5900791" y="2855257"/>
            <a:ext cx="1746607" cy="1553137"/>
          </a:xfrm>
          <a:prstGeom prst="ellipse">
            <a:avLst/>
          </a:prstGeom>
          <a:noFill/>
          <a:ln w="38100">
            <a:solidFill>
              <a:srgbClr val="FC4C02"/>
            </a:solidFill>
          </a:ln>
        </p:spPr>
        <p:style>
          <a:lnRef idx="2">
            <a:schemeClr val="accent2"/>
          </a:lnRef>
          <a:fillRef idx="1">
            <a:schemeClr val="lt1"/>
          </a:fillRef>
          <a:effectRef idx="0">
            <a:schemeClr val="accent2"/>
          </a:effectRef>
          <a:fontRef idx="minor">
            <a:schemeClr val="dk1"/>
          </a:fontRef>
        </p:style>
        <p:txBody>
          <a:bodyPr rtlCol="0" anchor="ctr"/>
          <a:lstStyle/>
          <a:p>
            <a:pPr algn="ctr"/>
            <a:endParaRPr lang="en-US"/>
          </a:p>
        </p:txBody>
      </p:sp>
      <p:sp>
        <p:nvSpPr>
          <p:cNvPr id="21" name="TextBox 20">
            <a:extLst>
              <a:ext uri="{FF2B5EF4-FFF2-40B4-BE49-F238E27FC236}">
                <a16:creationId xmlns:a16="http://schemas.microsoft.com/office/drawing/2014/main" id="{3E72AFDB-1097-7041-8B02-26CF8A409140}"/>
              </a:ext>
            </a:extLst>
          </p:cNvPr>
          <p:cNvSpPr txBox="1"/>
          <p:nvPr/>
        </p:nvSpPr>
        <p:spPr>
          <a:xfrm>
            <a:off x="5723630" y="2115077"/>
            <a:ext cx="508922" cy="276999"/>
          </a:xfrm>
          <a:prstGeom prst="rect">
            <a:avLst/>
          </a:prstGeom>
          <a:noFill/>
        </p:spPr>
        <p:txBody>
          <a:bodyPr wrap="none" rtlCol="0">
            <a:spAutoFit/>
          </a:bodyPr>
          <a:lstStyle/>
          <a:p>
            <a:r>
              <a:rPr lang="en-US" sz="1200" dirty="0">
                <a:solidFill>
                  <a:srgbClr val="FC4C02"/>
                </a:solidFill>
              </a:rPr>
              <a:t>Shell</a:t>
            </a:r>
          </a:p>
        </p:txBody>
      </p:sp>
      <p:cxnSp>
        <p:nvCxnSpPr>
          <p:cNvPr id="22" name="Straight Arrow Connector 21">
            <a:extLst>
              <a:ext uri="{FF2B5EF4-FFF2-40B4-BE49-F238E27FC236}">
                <a16:creationId xmlns:a16="http://schemas.microsoft.com/office/drawing/2014/main" id="{8BBC0A8D-BF80-F741-A013-E4AAB4A5EA57}"/>
              </a:ext>
            </a:extLst>
          </p:cNvPr>
          <p:cNvCxnSpPr>
            <a:cxnSpLocks/>
          </p:cNvCxnSpPr>
          <p:nvPr/>
        </p:nvCxnSpPr>
        <p:spPr>
          <a:xfrm>
            <a:off x="6318921" y="2410808"/>
            <a:ext cx="516024" cy="431736"/>
          </a:xfrm>
          <a:prstGeom prst="straightConnector1">
            <a:avLst/>
          </a:prstGeom>
          <a:ln>
            <a:solidFill>
              <a:srgbClr val="FC4C02"/>
            </a:solidFill>
            <a:tailEnd type="triangle"/>
          </a:ln>
        </p:spPr>
        <p:style>
          <a:lnRef idx="1">
            <a:schemeClr val="accent1"/>
          </a:lnRef>
          <a:fillRef idx="0">
            <a:schemeClr val="accent1"/>
          </a:fillRef>
          <a:effectRef idx="0">
            <a:schemeClr val="accent1"/>
          </a:effectRef>
          <a:fontRef idx="minor">
            <a:schemeClr val="tx1"/>
          </a:fontRef>
        </p:style>
      </p:cxnSp>
      <p:sp>
        <p:nvSpPr>
          <p:cNvPr id="23" name="Oval 22">
            <a:extLst>
              <a:ext uri="{FF2B5EF4-FFF2-40B4-BE49-F238E27FC236}">
                <a16:creationId xmlns:a16="http://schemas.microsoft.com/office/drawing/2014/main" id="{6654F736-2AA9-8F42-9005-EEEBA2D5142A}"/>
              </a:ext>
            </a:extLst>
          </p:cNvPr>
          <p:cNvSpPr/>
          <p:nvPr/>
        </p:nvSpPr>
        <p:spPr>
          <a:xfrm>
            <a:off x="7451697" y="3179536"/>
            <a:ext cx="1048331" cy="1005433"/>
          </a:xfrm>
          <a:prstGeom prst="ellipse">
            <a:avLst/>
          </a:prstGeom>
          <a:noFill/>
          <a:ln w="38100">
            <a:solidFill>
              <a:schemeClr val="bg1">
                <a:lumMod val="50000"/>
              </a:schemeClr>
            </a:solidFill>
          </a:ln>
        </p:spPr>
        <p:style>
          <a:lnRef idx="2">
            <a:schemeClr val="accent2"/>
          </a:lnRef>
          <a:fillRef idx="1">
            <a:schemeClr val="lt1"/>
          </a:fillRef>
          <a:effectRef idx="0">
            <a:schemeClr val="accent2"/>
          </a:effectRef>
          <a:fontRef idx="minor">
            <a:schemeClr val="dk1"/>
          </a:fontRef>
        </p:style>
        <p:txBody>
          <a:bodyPr rtlCol="0" anchor="ctr"/>
          <a:lstStyle/>
          <a:p>
            <a:pPr algn="ctr"/>
            <a:endParaRPr lang="en-US"/>
          </a:p>
        </p:txBody>
      </p:sp>
      <p:sp>
        <p:nvSpPr>
          <p:cNvPr id="24" name="TextBox 23">
            <a:extLst>
              <a:ext uri="{FF2B5EF4-FFF2-40B4-BE49-F238E27FC236}">
                <a16:creationId xmlns:a16="http://schemas.microsoft.com/office/drawing/2014/main" id="{7742F67D-A644-034C-8DAF-1080C841263B}"/>
              </a:ext>
            </a:extLst>
          </p:cNvPr>
          <p:cNvSpPr txBox="1"/>
          <p:nvPr/>
        </p:nvSpPr>
        <p:spPr>
          <a:xfrm>
            <a:off x="7451697" y="2274498"/>
            <a:ext cx="501291" cy="276999"/>
          </a:xfrm>
          <a:prstGeom prst="rect">
            <a:avLst/>
          </a:prstGeom>
          <a:noFill/>
          <a:ln>
            <a:noFill/>
          </a:ln>
        </p:spPr>
        <p:txBody>
          <a:bodyPr wrap="none" rtlCol="0">
            <a:spAutoFit/>
          </a:bodyPr>
          <a:lstStyle/>
          <a:p>
            <a:r>
              <a:rPr lang="en-US" sz="1200" dirty="0" err="1">
                <a:solidFill>
                  <a:schemeClr val="bg1">
                    <a:lumMod val="50000"/>
                  </a:schemeClr>
                </a:solidFill>
              </a:rPr>
              <a:t>Fuze</a:t>
            </a:r>
            <a:endParaRPr lang="en-US" sz="1200" dirty="0">
              <a:solidFill>
                <a:schemeClr val="bg1">
                  <a:lumMod val="50000"/>
                </a:schemeClr>
              </a:solidFill>
            </a:endParaRPr>
          </a:p>
        </p:txBody>
      </p:sp>
      <p:cxnSp>
        <p:nvCxnSpPr>
          <p:cNvPr id="25" name="Straight Arrow Connector 24">
            <a:extLst>
              <a:ext uri="{FF2B5EF4-FFF2-40B4-BE49-F238E27FC236}">
                <a16:creationId xmlns:a16="http://schemas.microsoft.com/office/drawing/2014/main" id="{0C31D7F5-3EB2-4945-8A7E-B6520427AE1A}"/>
              </a:ext>
            </a:extLst>
          </p:cNvPr>
          <p:cNvCxnSpPr>
            <a:cxnSpLocks/>
          </p:cNvCxnSpPr>
          <p:nvPr/>
        </p:nvCxnSpPr>
        <p:spPr>
          <a:xfrm>
            <a:off x="7747751" y="2572572"/>
            <a:ext cx="268918" cy="527900"/>
          </a:xfrm>
          <a:prstGeom prst="straightConnector1">
            <a:avLst/>
          </a:prstGeom>
          <a:ln>
            <a:solidFill>
              <a:schemeClr val="bg1">
                <a:lumMod val="50000"/>
              </a:schemeClr>
            </a:solidFill>
            <a:tailEnd type="triangle"/>
          </a:ln>
        </p:spPr>
        <p:style>
          <a:lnRef idx="1">
            <a:schemeClr val="accent1"/>
          </a:lnRef>
          <a:fillRef idx="0">
            <a:schemeClr val="accent1"/>
          </a:fillRef>
          <a:effectRef idx="0">
            <a:schemeClr val="accent1"/>
          </a:effectRef>
          <a:fontRef idx="minor">
            <a:schemeClr val="tx1"/>
          </a:fontRef>
        </p:style>
      </p:cxnSp>
      <p:sp>
        <p:nvSpPr>
          <p:cNvPr id="28" name="TextBox 27">
            <a:extLst>
              <a:ext uri="{FF2B5EF4-FFF2-40B4-BE49-F238E27FC236}">
                <a16:creationId xmlns:a16="http://schemas.microsoft.com/office/drawing/2014/main" id="{9EF0640E-F2A5-CA4F-B393-C09DE8816CFB}"/>
              </a:ext>
            </a:extLst>
          </p:cNvPr>
          <p:cNvSpPr txBox="1"/>
          <p:nvPr/>
        </p:nvSpPr>
        <p:spPr>
          <a:xfrm>
            <a:off x="1333041" y="4989151"/>
            <a:ext cx="9661793" cy="923330"/>
          </a:xfrm>
          <a:prstGeom prst="rect">
            <a:avLst/>
          </a:prstGeom>
          <a:noFill/>
        </p:spPr>
        <p:txBody>
          <a:bodyPr wrap="square" rtlCol="0">
            <a:spAutoFit/>
          </a:bodyPr>
          <a:lstStyle/>
          <a:p>
            <a:r>
              <a:rPr lang="en-US" dirty="0"/>
              <a:t>Note: Not all systems are like this where the architecture and subsystems are obvious. However, irrespective of how the architecture is determined, what is important are the interfaces between the various subsystems. </a:t>
            </a:r>
          </a:p>
        </p:txBody>
      </p:sp>
    </p:spTree>
    <p:extLst>
      <p:ext uri="{BB962C8B-B14F-4D97-AF65-F5344CB8AC3E}">
        <p14:creationId xmlns:p14="http://schemas.microsoft.com/office/powerpoint/2010/main" val="3846739714"/>
      </p:ext>
    </p:extLst>
  </p:cSld>
  <p:clrMapOvr>
    <a:masterClrMapping/>
  </p:clrMapOvr>
  <p:transition>
    <p:wipe dir="r"/>
  </p:transition>
</p:sld>
</file>

<file path=ppt/slides/slide1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CC658B7A-448B-EA8A-DEB0-EF4191CEF77B}"/>
              </a:ext>
            </a:extLst>
          </p:cNvPr>
          <p:cNvSpPr>
            <a:spLocks noGrp="1"/>
          </p:cNvSpPr>
          <p:nvPr>
            <p:ph type="title"/>
          </p:nvPr>
        </p:nvSpPr>
        <p:spPr>
          <a:xfrm>
            <a:off x="448450" y="2852784"/>
            <a:ext cx="10990300" cy="424732"/>
          </a:xfrm>
        </p:spPr>
        <p:txBody>
          <a:bodyPr/>
          <a:lstStyle/>
          <a:p>
            <a:r>
              <a:rPr lang="en-GB" dirty="0">
                <a:hlinkClick r:id="rId2"/>
              </a:rPr>
              <a:t>N Squared</a:t>
            </a:r>
            <a:endParaRPr lang="en-GB" dirty="0"/>
          </a:p>
        </p:txBody>
      </p:sp>
    </p:spTree>
    <p:extLst>
      <p:ext uri="{BB962C8B-B14F-4D97-AF65-F5344CB8AC3E}">
        <p14:creationId xmlns:p14="http://schemas.microsoft.com/office/powerpoint/2010/main" val="2971908735"/>
      </p:ext>
    </p:extLst>
  </p:cSld>
  <p:clrMapOvr>
    <a:masterClrMapping/>
  </p:clrMapOvr>
</p:sld>
</file>

<file path=ppt/theme/theme1.xml><?xml version="1.0" encoding="utf-8"?>
<a:theme xmlns:a="http://schemas.openxmlformats.org/drawingml/2006/main" name="RS33299_PPT - standard template set 2016">
  <a:themeElements>
    <a:clrScheme name="BAE Systems">
      <a:dk1>
        <a:srgbClr val="000000"/>
      </a:dk1>
      <a:lt1>
        <a:srgbClr val="FFFFFF"/>
      </a:lt1>
      <a:dk2>
        <a:srgbClr val="404146"/>
      </a:dk2>
      <a:lt2>
        <a:srgbClr val="FFFFFF"/>
      </a:lt2>
      <a:accent1>
        <a:srgbClr val="D0D3D4"/>
      </a:accent1>
      <a:accent2>
        <a:srgbClr val="FC4C02"/>
      </a:accent2>
      <a:accent3>
        <a:srgbClr val="F0B323"/>
      </a:accent3>
      <a:accent4>
        <a:srgbClr val="615E9B"/>
      </a:accent4>
      <a:accent5>
        <a:srgbClr val="D9C0A9"/>
      </a:accent5>
      <a:accent6>
        <a:srgbClr val="01426A"/>
      </a:accent6>
      <a:hlink>
        <a:srgbClr val="FC4C02"/>
      </a:hlink>
      <a:folHlink>
        <a:srgbClr val="FC4C02"/>
      </a:folHlink>
    </a:clrScheme>
    <a:fontScheme name="BAE">
      <a:majorFont>
        <a:latin typeface="Tahoma"/>
        <a:ea typeface=""/>
        <a:cs typeface=""/>
      </a:majorFont>
      <a:minorFont>
        <a:latin typeface="Tahoma"/>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custClrLst>
    <a:custClr name="Orange">
      <a:srgbClr val="FC4C02"/>
    </a:custClr>
    <a:custClr name="White">
      <a:srgbClr val="FFFFFF"/>
    </a:custClr>
    <a:custClr name="Grey">
      <a:srgbClr val="D0D3D4"/>
    </a:custClr>
    <a:custClr name="Dark Grey">
      <a:srgbClr val="3D4146"/>
    </a:custClr>
    <a:custClr name="Black">
      <a:srgbClr val="000000"/>
    </a:custClr>
    <a:custClr name="Ignore01">
      <a:srgbClr val="FFFFFF"/>
    </a:custClr>
    <a:custClr name="Ignore02">
      <a:srgbClr val="FFFFFF"/>
    </a:custClr>
    <a:custClr name="Ignore03">
      <a:srgbClr val="FFFFFF"/>
    </a:custClr>
    <a:custClr name="Ignore04">
      <a:srgbClr val="FFFFFF"/>
    </a:custClr>
    <a:custClr name="Ignore05">
      <a:srgbClr val="FFFFFF"/>
    </a:custClr>
    <a:custClr name="Yellow">
      <a:srgbClr val="F0B323"/>
    </a:custClr>
    <a:custClr name="Purple">
      <a:srgbClr val="615E9B"/>
    </a:custClr>
    <a:custClr name="Stone">
      <a:srgbClr val="D9C0A9"/>
    </a:custClr>
    <a:custClr name="Navy">
      <a:srgbClr val="014200"/>
    </a:custClr>
    <a:custClr name="Teal">
      <a:srgbClr val="00B2A9"/>
    </a:custClr>
    <a:custClr name="Blue">
      <a:srgbClr val="489FDF"/>
    </a:custClr>
    <a:custClr name="Ignore06">
      <a:srgbClr val="FFFFFF"/>
    </a:custClr>
    <a:custClr name="Ignore07">
      <a:srgbClr val="FFFFFF"/>
    </a:custClr>
    <a:custClr name="Ignore08">
      <a:srgbClr val="FFFFFF"/>
    </a:custClr>
    <a:custClr name="Ignore09">
      <a:srgbClr val="FFFFFF"/>
    </a:custClr>
    <a:custClr name="Yellow 70%">
      <a:srgbClr val="F5CA65"/>
    </a:custClr>
    <a:custClr name="Purple 70%">
      <a:srgbClr val="908EB9"/>
    </a:custClr>
    <a:custClr name="Stone 70%">
      <a:srgbClr val="E4D3C3"/>
    </a:custClr>
    <a:custClr name="Navy 70%">
      <a:srgbClr val="4D7B97"/>
    </a:custClr>
    <a:custClr name="Teal 70%">
      <a:srgbClr val="4DC9C3"/>
    </a:custClr>
    <a:custClr name="Blue 70%">
      <a:srgbClr val="7FBCE9"/>
    </a:custClr>
    <a:custClr name="Ignore10">
      <a:srgbClr val="FFFFFF"/>
    </a:custClr>
    <a:custClr name="Ignore11">
      <a:srgbClr val="FFFFFF"/>
    </a:custClr>
    <a:custClr name="Ignore12">
      <a:srgbClr val="FFFFFF"/>
    </a:custClr>
    <a:custClr name="Ignore13">
      <a:srgbClr val="FFFFFF"/>
    </a:custClr>
    <a:custClr name="Yellow 50%">
      <a:srgbClr val="F8D991"/>
    </a:custClr>
    <a:custClr name="Purple 50%">
      <a:srgbClr val="B0AFCD"/>
    </a:custClr>
    <a:custClr name="Stone 50%">
      <a:srgbClr val="ECE0D4"/>
    </a:custClr>
    <a:custClr name="Navy 50%">
      <a:srgbClr val="80A1B5"/>
    </a:custClr>
    <a:custClr name="Teal 50%">
      <a:srgbClr val="80D9D4"/>
    </a:custClr>
    <a:custClr name="Blue 50%">
      <a:srgbClr val="A4CFEF"/>
    </a:custClr>
    <a:custClr name="Ignore14">
      <a:srgbClr val="FFFFFF"/>
    </a:custClr>
    <a:custClr name="Ignore15">
      <a:srgbClr val="FFFFFF"/>
    </a:custClr>
    <a:custClr name="Ignore16">
      <a:srgbClr val="FFFFFF"/>
    </a:custClr>
    <a:custClr name="Ignore17">
      <a:srgbClr val="FFFFFF"/>
    </a:custClr>
    <a:custClr name="Yellow 30%">
      <a:srgbClr val="FBE8BD"/>
    </a:custClr>
    <a:custClr name="Purple 30%">
      <a:srgbClr val="D0CFE1"/>
    </a:custClr>
    <a:custClr name="Stone 30%">
      <a:srgbClr val="F4ECE5"/>
    </a:custClr>
    <a:custClr name="Navy 30%">
      <a:srgbClr val="B3C6D2"/>
    </a:custClr>
    <a:custClr name="Teal 30%">
      <a:srgbClr val="B3E8E5"/>
    </a:custClr>
    <a:custClr name="Blue 30%">
      <a:srgbClr val="C8E2F5"/>
    </a:custClr>
    <a:custClr name="Ignore18">
      <a:srgbClr val="FFFFFF"/>
    </a:custClr>
    <a:custClr name="Red">
      <a:srgbClr val="FF0000"/>
    </a:custClr>
    <a:custClr name="Amber">
      <a:srgbClr val="FFBF00"/>
    </a:custClr>
    <a:custClr name="Green">
      <a:srgbClr val="00B050"/>
    </a:custClr>
  </a:custClrLst>
  <a:extLst>
    <a:ext uri="{05A4C25C-085E-4340-85A3-A5531E510DB2}">
      <thm15:themeFamily xmlns:thm15="http://schemas.microsoft.com/office/thememl/2012/main" name="BAE Template Example20.pptx" id="{025335FC-06DF-41A6-AC64-871A1F2927D8}" vid="{77F45D28-88CD-4833-9463-8DB1A608ED39}"/>
    </a:ext>
  </a:extLst>
</a:theme>
</file>

<file path=ppt/theme/theme2.xml><?xml version="1.0" encoding="utf-8"?>
<a:theme xmlns:a="http://schemas.openxmlformats.org/drawingml/2006/main" name="Office Theme">
  <a:themeElements>
    <a:clrScheme name="BAE Systems">
      <a:dk1>
        <a:srgbClr val="000000"/>
      </a:dk1>
      <a:lt1>
        <a:srgbClr val="FFFFFF"/>
      </a:lt1>
      <a:dk2>
        <a:srgbClr val="404146"/>
      </a:dk2>
      <a:lt2>
        <a:srgbClr val="FFFFFF"/>
      </a:lt2>
      <a:accent1>
        <a:srgbClr val="D0D3D4"/>
      </a:accent1>
      <a:accent2>
        <a:srgbClr val="FC4C02"/>
      </a:accent2>
      <a:accent3>
        <a:srgbClr val="F0B323"/>
      </a:accent3>
      <a:accent4>
        <a:srgbClr val="615E9B"/>
      </a:accent4>
      <a:accent5>
        <a:srgbClr val="D9C0A9"/>
      </a:accent5>
      <a:accent6>
        <a:srgbClr val="01426A"/>
      </a:accent6>
      <a:hlink>
        <a:srgbClr val="FC4C02"/>
      </a:hlink>
      <a:folHlink>
        <a:srgbClr val="FC4C02"/>
      </a:folHlink>
    </a:clrScheme>
    <a:fontScheme name="BAE">
      <a:majorFont>
        <a:latin typeface="Tahoma"/>
        <a:ea typeface=""/>
        <a:cs typeface=""/>
      </a:majorFont>
      <a:minorFont>
        <a:latin typeface="Tahoma"/>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p:properties xmlns:p="http://schemas.microsoft.com/office/2006/metadata/properties" xmlns:xsi="http://www.w3.org/2001/XMLSchema-instance" xmlns:pc="http://schemas.microsoft.com/office/infopath/2007/PartnerControls">
  <documentManagement>
    <CompanyClassification2 xmlns="8a2029ed-730a-44d5-94c2-781d0bb2e3b4">UNCONTROLLED</CompanyClassification2>
    <TaxKeywordTaxHTField xmlns="af24cdca-422d-4805-aa71-788db932b2ab">
      <Terms xmlns="http://schemas.microsoft.com/office/infopath/2007/PartnerControls"/>
    </TaxKeywordTaxHTField>
    <GovernmentClassification2 xmlns="8a2029ed-730a-44d5-94c2-781d0bb2e3b4">NOT PROTECTIVELY MARKED</GovernmentClassification2>
    <ExportControlled2 xmlns="8a2029ed-730a-44d5-94c2-781d0bb2e3b4">NO</ExportControlled2>
    <TaxCatchAll xmlns="af24cdca-422d-4805-aa71-788db932b2ab"/>
    <BusinessContentOwner2 xmlns="8a2029ed-730a-44d5-94c2-781d0bb2e3b4">Combat Vehicles (UK)</BusinessContentOwner2>
    <_dlc_DocId xmlns="af24cdca-422d-4805-aa71-788db932b2ab">GMD9CY-GWJP-5GT-X9</_dlc_DocId>
    <_dlc_DocIdUrl xmlns="af24cdca-422d-4805-aa71-788db932b2ab">
      <Url>http://ws-sites.ent.baesystems.com/sites/GCSV/comms/_layouts/DocIdRedir.aspx?ID=GMD9CY-GWJP-5GT-X9</Url>
      <Description>GMD9CY-GWJP-5GT-X9</Description>
    </_dlc_DocIdUrl>
    <RecordDeclaredFlag xmlns="9b835041-f11c-46d9-b65c-563c4d284e57">false</RecordDeclaredFlag>
  </documentManagement>
</p:properties>
</file>

<file path=customXml/item2.xml><?xml version="1.0" encoding="utf-8"?>
<ct:contentTypeSchema xmlns:ct="http://schemas.microsoft.com/office/2006/metadata/contentType" xmlns:ma="http://schemas.microsoft.com/office/2006/metadata/properties/metaAttributes" ct:_="" ma:_="" ma:contentTypeName="NGFSBaseDocumentType" ma:contentTypeID="0x010100C773E7E7DA4C42818A59608D9F2555FC00E81C9E19B3A151439C5FB585B87B1F56" ma:contentTypeVersion="9" ma:contentTypeDescription="" ma:contentTypeScope="" ma:versionID="44adde45eef99d468be5eae37d0734ff">
  <xsd:schema xmlns:xsd="http://www.w3.org/2001/XMLSchema" xmlns:xs="http://www.w3.org/2001/XMLSchema" xmlns:p="http://schemas.microsoft.com/office/2006/metadata/properties" xmlns:ns1="http://schemas.microsoft.com/sharepoint/v3" xmlns:ns3="8a2029ed-730a-44d5-94c2-781d0bb2e3b4" xmlns:ns4="af24cdca-422d-4805-aa71-788db932b2ab" xmlns:ns5="9b835041-f11c-46d9-b65c-563c4d284e57" targetNamespace="http://schemas.microsoft.com/office/2006/metadata/properties" ma:root="true" ma:fieldsID="3c383fa4d9d7be2be1398833be804983" ns1:_="" ns3:_="" ns4:_="" ns5:_="">
    <xsd:import namespace="http://schemas.microsoft.com/sharepoint/v3"/>
    <xsd:import namespace="8a2029ed-730a-44d5-94c2-781d0bb2e3b4"/>
    <xsd:import namespace="af24cdca-422d-4805-aa71-788db932b2ab"/>
    <xsd:import namespace="9b835041-f11c-46d9-b65c-563c4d284e57"/>
    <xsd:element name="properties">
      <xsd:complexType>
        <xsd:sequence>
          <xsd:element name="documentManagement">
            <xsd:complexType>
              <xsd:all>
                <xsd:element ref="ns1:Author" minOccurs="0"/>
                <xsd:element ref="ns3:GovernmentClassification2"/>
                <xsd:element ref="ns3:CompanyClassification2"/>
                <xsd:element ref="ns3:ExportControlled2"/>
                <xsd:element ref="ns3:BusinessContentOwner2"/>
                <xsd:element ref="ns4:_dlc_DocId" minOccurs="0"/>
                <xsd:element ref="ns4:_dlc_DocIdUrl" minOccurs="0"/>
                <xsd:element ref="ns4:_dlc_DocIdPersistId" minOccurs="0"/>
                <xsd:element ref="ns4:TaxKeywordTaxHTField" minOccurs="0"/>
                <xsd:element ref="ns4:TaxCatchAll" minOccurs="0"/>
                <xsd:element ref="ns4:TaxCatchAllLabel" minOccurs="0"/>
                <xsd:element ref="ns5:RecordDeclaredFlag"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Author" ma:index="7" nillable="true" ma:displayName="Created By" ma:list="UserInfo" ma:internalName="Author" ma:readOnly="true">
      <xsd:complexType>
        <xsd:complexContent>
          <xsd:extension base="dms:User">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8a2029ed-730a-44d5-94c2-781d0bb2e3b4" elementFormDefault="qualified">
    <xsd:import namespace="http://schemas.microsoft.com/office/2006/documentManagement/types"/>
    <xsd:import namespace="http://schemas.microsoft.com/office/infopath/2007/PartnerControls"/>
    <xsd:element name="GovernmentClassification2" ma:index="12" ma:displayName="Security Marking" ma:default="" ma:description="" ma:internalName="GovernmentClassification2">
      <xsd:simpleType>
        <xsd:restriction base="dms:Choice">
          <xsd:enumeration value="NOT PROTECTIVELY MARKED"/>
          <xsd:enumeration value="OFFICIAL"/>
        </xsd:restriction>
      </xsd:simpleType>
    </xsd:element>
    <xsd:element name="CompanyClassification2" ma:index="13" ma:displayName="Company Marking" ma:default="" ma:description="" ma:internalName="CompanyClassification2">
      <xsd:simpleType>
        <xsd:restriction base="dms:Choice">
          <xsd:enumeration value="UNCONTROLLED"/>
          <xsd:enumeration value="BAE SYSTEMS PROPRIETARY"/>
        </xsd:restriction>
      </xsd:simpleType>
    </xsd:element>
    <xsd:element name="ExportControlled2" ma:index="14" ma:displayName="Export Controlled" ma:default="" ma:description="" ma:internalName="ExportControlled2">
      <xsd:simpleType>
        <xsd:restriction base="dms:Choice">
          <xsd:enumeration value="NO"/>
        </xsd:restriction>
      </xsd:simpleType>
    </xsd:element>
    <xsd:element name="BusinessContentOwner2" ma:index="15" ma:displayName="Content Owner" ma:default="Combat Vehicles (UK)" ma:description="" ma:internalName="BusinessContentOwner2">
      <xsd:simpleType>
        <xsd:restriction base="dms:Choice">
          <xsd:enumeration value="Combat Vehicles (UK)"/>
        </xsd:restriction>
      </xsd:simpleType>
    </xsd:element>
  </xsd:schema>
  <xsd:schema xmlns:xsd="http://www.w3.org/2001/XMLSchema" xmlns:xs="http://www.w3.org/2001/XMLSchema" xmlns:dms="http://schemas.microsoft.com/office/2006/documentManagement/types" xmlns:pc="http://schemas.microsoft.com/office/infopath/2007/PartnerControls" targetNamespace="af24cdca-422d-4805-aa71-788db932b2ab" elementFormDefault="qualified">
    <xsd:import namespace="http://schemas.microsoft.com/office/2006/documentManagement/types"/>
    <xsd:import namespace="http://schemas.microsoft.com/office/infopath/2007/PartnerControls"/>
    <xsd:element name="_dlc_DocId" ma:index="16" nillable="true" ma:displayName="Document ID Value" ma:description="The value of the document ID assigned to this item." ma:internalName="_dlc_DocId" ma:readOnly="true">
      <xsd:simpleType>
        <xsd:restriction base="dms:Text"/>
      </xsd:simpleType>
    </xsd:element>
    <xsd:element name="_dlc_DocIdUrl" ma:index="17"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18" nillable="true" ma:displayName="Persist ID" ma:description="Keep ID on add." ma:hidden="true" ma:internalName="_dlc_DocIdPersistId" ma:readOnly="true">
      <xsd:simpleType>
        <xsd:restriction base="dms:Boolean"/>
      </xsd:simpleType>
    </xsd:element>
    <xsd:element name="TaxKeywordTaxHTField" ma:index="20" nillable="true" ma:taxonomy="true" ma:internalName="TaxKeywordTaxHTField" ma:taxonomyFieldName="TaxKeyword" ma:displayName="Enterprise Keywords" ma:fieldId="{23f27201-bee3-471e-b2e7-b64fd8b7ca38}" ma:taxonomyMulti="true" ma:sspId="a7c8802d-1c6e-4b9c-a9a0-e6f4eab55ae2" ma:termSetId="00000000-0000-0000-0000-000000000000" ma:anchorId="00000000-0000-0000-0000-000000000000" ma:open="true" ma:isKeyword="true">
      <xsd:complexType>
        <xsd:sequence>
          <xsd:element ref="pc:Terms" minOccurs="0" maxOccurs="1"/>
        </xsd:sequence>
      </xsd:complexType>
    </xsd:element>
    <xsd:element name="TaxCatchAll" ma:index="21" nillable="true" ma:displayName="Taxonomy Catch All Column" ma:description="" ma:hidden="true" ma:list="{e94d8835-08ec-41b3-8d97-f402279735ae}" ma:internalName="TaxCatchAll" ma:showField="CatchAllData" ma:web="af24cdca-422d-4805-aa71-788db932b2ab">
      <xsd:complexType>
        <xsd:complexContent>
          <xsd:extension base="dms:MultiChoiceLookup">
            <xsd:sequence>
              <xsd:element name="Value" type="dms:Lookup" maxOccurs="unbounded" minOccurs="0" nillable="true"/>
            </xsd:sequence>
          </xsd:extension>
        </xsd:complexContent>
      </xsd:complexType>
    </xsd:element>
    <xsd:element name="TaxCatchAllLabel" ma:index="22" nillable="true" ma:displayName="Taxonomy Catch All Column1" ma:description="" ma:hidden="true" ma:list="{e94d8835-08ec-41b3-8d97-f402279735ae}" ma:internalName="TaxCatchAllLabel" ma:readOnly="true" ma:showField="CatchAllDataLabel" ma:web="af24cdca-422d-4805-aa71-788db932b2ab">
      <xsd:complexType>
        <xsd:complexContent>
          <xsd:extension base="dms:MultiChoiceLookup">
            <xsd:sequence>
              <xsd:element name="Value" type="dms:Lookup" maxOccurs="unbounded" minOccurs="0" nillable="true"/>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9b835041-f11c-46d9-b65c-563c4d284e57" elementFormDefault="qualified">
    <xsd:import namespace="http://schemas.microsoft.com/office/2006/documentManagement/types"/>
    <xsd:import namespace="http://schemas.microsoft.com/office/infopath/2007/PartnerControls"/>
    <xsd:element name="RecordDeclaredFlag" ma:index="23" nillable="true" ma:displayName="Record Declared" ma:default="0" ma:description="" ma:hidden="true" ma:internalName="RecordDeclaredFlag">
      <xsd:simpleType>
        <xsd:restriction base="dms:Boolea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ma:index="8" ma:displayName="Author"/>
        <xsd:element ref="dcterms:created" minOccurs="0" maxOccurs="1"/>
        <xsd:element ref="dc:identifier" minOccurs="0" maxOccurs="1"/>
        <xsd:element name="contentType" minOccurs="0" maxOccurs="1" type="xsd:string" ma:index="11" ma:displayName="Content Type"/>
        <xsd:element ref="dc:title" minOccurs="0" maxOccurs="1" ma:index="3" ma:displayName="Title"/>
        <xsd:element ref="dc:subject" minOccurs="0" maxOccurs="1"/>
        <xsd:element ref="dc:description" minOccurs="0" maxOccurs="1" ma:index="10" ma:displayName="Comments"/>
        <xsd:element name="keywords" minOccurs="0" maxOccurs="1" type="xsd:string" ma:displayName="Keywords"/>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spe:Receivers xmlns:spe="http://schemas.microsoft.com/sharepoint/events">
  <Receiver>
    <Name>Document ID Generator</Name>
    <Synchronization>Synchronous</Synchronization>
    <Type>10001</Type>
    <SequenceNumber>1000</SequenceNumber>
    <Assembly>Microsoft.Office.DocumentManagement, Version=14.0.0.0, Culture=neutral, PublicKeyToken=71e9bce111e9429c</Assembly>
    <Class>Microsoft.Office.DocumentManagement.Internal.DocIdHandler</Class>
    <Data/>
    <Filter/>
  </Receiver>
  <Receiver>
    <Name>Document ID Generator</Name>
    <Synchronization>Synchronous</Synchronization>
    <Type>10002</Type>
    <SequenceNumber>1001</SequenceNumber>
    <Assembly>Microsoft.Office.DocumentManagement, Version=14.0.0.0, Culture=neutral, PublicKeyToken=71e9bce111e9429c</Assembly>
    <Class>Microsoft.Office.DocumentManagement.Internal.DocIdHandler</Class>
    <Data/>
    <Filter/>
  </Receiver>
  <Receiver>
    <Name>Document ID Generator</Name>
    <Synchronization>Synchronous</Synchronization>
    <Type>10004</Type>
    <SequenceNumber>1002</SequenceNumber>
    <Assembly>Microsoft.Office.DocumentManagement, Version=14.0.0.0, Culture=neutral, PublicKeyToken=71e9bce111e9429c</Assembly>
    <Class>Microsoft.Office.DocumentManagement.Internal.DocIdHandler</Class>
    <Data/>
    <Filter/>
  </Receiver>
  <Receiver>
    <Name>Document ID Generator</Name>
    <Synchronization>Synchronous</Synchronization>
    <Type>10006</Type>
    <SequenceNumber>1003</SequenceNumber>
    <Assembly>Microsoft.Office.DocumentManagement, Version=14.0.0.0, Culture=neutral, PublicKeyToken=71e9bce111e9429c</Assembly>
    <Class>Microsoft.Office.DocumentManagement.Internal.DocIdHandler</Class>
    <Data/>
    <Filter/>
  </Receiver>
</spe:Receivers>
</file>

<file path=customXml/item4.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1B0D246D-1588-49A9-88CC-733A38172B44}">
  <ds:schemaRefs>
    <ds:schemaRef ds:uri="http://purl.org/dc/dcmitype/"/>
    <ds:schemaRef ds:uri="http://schemas.microsoft.com/office/infopath/2007/PartnerControls"/>
    <ds:schemaRef ds:uri="http://schemas.openxmlformats.org/package/2006/metadata/core-properties"/>
    <ds:schemaRef ds:uri="9b835041-f11c-46d9-b65c-563c4d284e57"/>
    <ds:schemaRef ds:uri="http://schemas.microsoft.com/sharepoint/v3"/>
    <ds:schemaRef ds:uri="http://www.w3.org/XML/1998/namespace"/>
    <ds:schemaRef ds:uri="http://purl.org/dc/elements/1.1/"/>
    <ds:schemaRef ds:uri="http://schemas.microsoft.com/office/2006/documentManagement/types"/>
    <ds:schemaRef ds:uri="http://purl.org/dc/terms/"/>
    <ds:schemaRef ds:uri="af24cdca-422d-4805-aa71-788db932b2ab"/>
    <ds:schemaRef ds:uri="8a2029ed-730a-44d5-94c2-781d0bb2e3b4"/>
    <ds:schemaRef ds:uri="http://schemas.microsoft.com/office/2006/metadata/properties"/>
  </ds:schemaRefs>
</ds:datastoreItem>
</file>

<file path=customXml/itemProps2.xml><?xml version="1.0" encoding="utf-8"?>
<ds:datastoreItem xmlns:ds="http://schemas.openxmlformats.org/officeDocument/2006/customXml" ds:itemID="{DAC89676-DB66-4EC4-89E2-25D62E03ADF3}">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8a2029ed-730a-44d5-94c2-781d0bb2e3b4"/>
    <ds:schemaRef ds:uri="af24cdca-422d-4805-aa71-788db932b2ab"/>
    <ds:schemaRef ds:uri="9b835041-f11c-46d9-b65c-563c4d284e57"/>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944F678B-4C81-44CD-B489-083AFC59D7D3}">
  <ds:schemaRefs>
    <ds:schemaRef ds:uri="http://schemas.microsoft.com/sharepoint/events"/>
  </ds:schemaRefs>
</ds:datastoreItem>
</file>

<file path=customXml/itemProps4.xml><?xml version="1.0" encoding="utf-8"?>
<ds:datastoreItem xmlns:ds="http://schemas.openxmlformats.org/officeDocument/2006/customXml" ds:itemID="{F2E1FE49-421D-40DB-B88F-0AB1E6BC0279}">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RS33299_PPT - standard template set 2016</Template>
  <TotalTime>225</TotalTime>
  <Words>9093</Words>
  <Application>Microsoft Office PowerPoint</Application>
  <PresentationFormat>Widescreen</PresentationFormat>
  <Paragraphs>1415</Paragraphs>
  <Slides>115</Slides>
  <Notes>61</Notes>
  <HiddenSlides>0</HiddenSlides>
  <MMClips>0</MMClips>
  <ScaleCrop>false</ScaleCrop>
  <HeadingPairs>
    <vt:vector size="8" baseType="variant">
      <vt:variant>
        <vt:lpstr>Fonts Used</vt:lpstr>
      </vt:variant>
      <vt:variant>
        <vt:i4>12</vt:i4>
      </vt:variant>
      <vt:variant>
        <vt:lpstr>Theme</vt:lpstr>
      </vt:variant>
      <vt:variant>
        <vt:i4>1</vt:i4>
      </vt:variant>
      <vt:variant>
        <vt:lpstr>Embedded OLE Servers</vt:lpstr>
      </vt:variant>
      <vt:variant>
        <vt:i4>1</vt:i4>
      </vt:variant>
      <vt:variant>
        <vt:lpstr>Slide Titles</vt:lpstr>
      </vt:variant>
      <vt:variant>
        <vt:i4>115</vt:i4>
      </vt:variant>
    </vt:vector>
  </HeadingPairs>
  <TitlesOfParts>
    <vt:vector size="129" baseType="lpstr">
      <vt:lpstr>GE Inspira Pitch Regular</vt:lpstr>
      <vt:lpstr>ＭＳ Ｐゴシック</vt:lpstr>
      <vt:lpstr>Arial</vt:lpstr>
      <vt:lpstr>Arial Black</vt:lpstr>
      <vt:lpstr>Calibri</vt:lpstr>
      <vt:lpstr>Helvetica</vt:lpstr>
      <vt:lpstr>Roboto</vt:lpstr>
      <vt:lpstr>Symbol</vt:lpstr>
      <vt:lpstr>Tahoma</vt:lpstr>
      <vt:lpstr>Times New Roman</vt:lpstr>
      <vt:lpstr>Verdana</vt:lpstr>
      <vt:lpstr>Wingdings</vt:lpstr>
      <vt:lpstr>RS33299_PPT - standard template set 2016</vt:lpstr>
      <vt:lpstr>Worksheet</vt:lpstr>
      <vt:lpstr>Creating Candidate Concept Solution  Revision with Spreadsheet!   (Level 5 pick up version) </vt:lpstr>
      <vt:lpstr>Epictetus  AD 55-135  </vt:lpstr>
      <vt:lpstr>PowerPoint Presentation</vt:lpstr>
      <vt:lpstr>PowerPoint Presentation</vt:lpstr>
      <vt:lpstr>Where are we? BAE Systems’ Design System Process (RFCD)</vt:lpstr>
      <vt:lpstr>Creating Candidate Solution Concept (C)</vt:lpstr>
      <vt:lpstr>A Systems Approach to Design</vt:lpstr>
      <vt:lpstr>A Holistic Approach to Arriving at the “best” Solution</vt:lpstr>
      <vt:lpstr>Functions the heart of the Systems Approach</vt:lpstr>
      <vt:lpstr>Concept Generation</vt:lpstr>
      <vt:lpstr>Function Means Analysis</vt:lpstr>
      <vt:lpstr>Function Means Analysis Process</vt:lpstr>
      <vt:lpstr>Step 1: Identify Functionality</vt:lpstr>
      <vt:lpstr>Step 2: For each Function Generate Solutions </vt:lpstr>
      <vt:lpstr>Tracer Example Function Means Analysis</vt:lpstr>
      <vt:lpstr>Exercise: FMA Stage 1 </vt:lpstr>
      <vt:lpstr>Introduction to Concept Integration and Selection</vt:lpstr>
      <vt:lpstr>Concept Integration</vt:lpstr>
      <vt:lpstr>Function Means Analysis Process</vt:lpstr>
      <vt:lpstr>Step 3: Determine Selection/De-selection Criteria</vt:lpstr>
      <vt:lpstr>Step 4: Use the criteria to de-select from the Table</vt:lpstr>
      <vt:lpstr>Toaster Example</vt:lpstr>
      <vt:lpstr>Step 5: Review Remaining Options to Generate Potential Whole System Concept Solutions</vt:lpstr>
      <vt:lpstr>Toaster Example</vt:lpstr>
      <vt:lpstr>Tracer Example Function Means Analysis</vt:lpstr>
      <vt:lpstr>Exercise: Concept Integration</vt:lpstr>
      <vt:lpstr>A Model Answer!</vt:lpstr>
      <vt:lpstr>Summary: FMA</vt:lpstr>
      <vt:lpstr>The Next Step</vt:lpstr>
      <vt:lpstr>A Concept Design</vt:lpstr>
      <vt:lpstr>Munition Architecture and Subsystems</vt:lpstr>
      <vt:lpstr>Remember there is more to a system than its Generic Functionality</vt:lpstr>
      <vt:lpstr>We Iterate the Design</vt:lpstr>
      <vt:lpstr>We Iterate the Design</vt:lpstr>
      <vt:lpstr>PowerPoint Presentation</vt:lpstr>
      <vt:lpstr>Concept Selection/Evaluation</vt:lpstr>
      <vt:lpstr>The Pugh Matrix</vt:lpstr>
      <vt:lpstr>Pugh Matrix Process- How to do it</vt:lpstr>
      <vt:lpstr>How to Do it: Steps 1 to 3</vt:lpstr>
      <vt:lpstr>How to Do it: Step 4 </vt:lpstr>
      <vt:lpstr>How to do it: Steps 5 &amp; 6</vt:lpstr>
      <vt:lpstr>Double Check</vt:lpstr>
      <vt:lpstr>Exercise: Pugh Matrix </vt:lpstr>
      <vt:lpstr>A Model Answer</vt:lpstr>
      <vt:lpstr>Summary: Pugh Matrix</vt:lpstr>
      <vt:lpstr>What Now</vt:lpstr>
      <vt:lpstr>A key tool for Verifying the design concept is:</vt:lpstr>
      <vt:lpstr>Quality Function Deployment Phase 2</vt:lpstr>
      <vt:lpstr>QFD 2 Process</vt:lpstr>
      <vt:lpstr>Step 1: Transfer Technical Requirements</vt:lpstr>
      <vt:lpstr>Step 2: Translate into Solution Requirements</vt:lpstr>
      <vt:lpstr>Step 3: Determine HOW-WHAT Relationship Matrix</vt:lpstr>
      <vt:lpstr>Tracer Example</vt:lpstr>
      <vt:lpstr>Exercise: QFD 2 </vt:lpstr>
      <vt:lpstr>Look for “Structure”</vt:lpstr>
      <vt:lpstr>Step 4: Flow Down Targets and Ceilings HOW MUCH is Enough?</vt:lpstr>
      <vt:lpstr>Flowing Requirements Down</vt:lpstr>
      <vt:lpstr>Tracer Example</vt:lpstr>
      <vt:lpstr>HESH QFD2</vt:lpstr>
      <vt:lpstr>Critical Design Features</vt:lpstr>
      <vt:lpstr>Sub-System Requirements</vt:lpstr>
      <vt:lpstr>QFD 2 Summary </vt:lpstr>
      <vt:lpstr>Start here after recap. </vt:lpstr>
      <vt:lpstr>A Concept Design</vt:lpstr>
      <vt:lpstr>Exercise: Concept Integration</vt:lpstr>
      <vt:lpstr>Example</vt:lpstr>
      <vt:lpstr>Generic Functionality QFD 1</vt:lpstr>
      <vt:lpstr>Generic Functionality QFD 1</vt:lpstr>
      <vt:lpstr>Generic + Solution Dependent and Architectural Functionality QFD 1</vt:lpstr>
      <vt:lpstr>Update Functional Importance</vt:lpstr>
      <vt:lpstr>Designing System and Specifying Subsystems </vt:lpstr>
      <vt:lpstr>Update Functional Importance</vt:lpstr>
      <vt:lpstr>System Design and Optimisation</vt:lpstr>
      <vt:lpstr>So Far…..So good</vt:lpstr>
      <vt:lpstr>Solution Space and Design Space</vt:lpstr>
      <vt:lpstr>The Design Space?</vt:lpstr>
      <vt:lpstr>Where is the best Place to be?</vt:lpstr>
      <vt:lpstr>The Best Place – the Global Optimum?</vt:lpstr>
      <vt:lpstr>All Systems are Subject to Noise?</vt:lpstr>
      <vt:lpstr>The Classic Strategy: Tighten Tolerances</vt:lpstr>
      <vt:lpstr>Achieving Design Robustness</vt:lpstr>
      <vt:lpstr>Designing System and Specifying Sub-systems (D)</vt:lpstr>
      <vt:lpstr>Determine Critical Design Parameters and Noise Variables</vt:lpstr>
      <vt:lpstr>Qualitative Robustness and Critical Parameter Analysis</vt:lpstr>
      <vt:lpstr>The P (Parameter) Diagram</vt:lpstr>
      <vt:lpstr>Parameter Diagram: The Factors</vt:lpstr>
      <vt:lpstr>P-Diagram Process</vt:lpstr>
      <vt:lpstr>P-Diagram – Example for Vehicle Braking</vt:lpstr>
      <vt:lpstr>Example for Vehicle Braking</vt:lpstr>
      <vt:lpstr>Example for Vehicle Braking</vt:lpstr>
      <vt:lpstr>Example for Vehicle Braking</vt:lpstr>
      <vt:lpstr>Example for Vehicle Braking</vt:lpstr>
      <vt:lpstr>Noise the Causes of Variation</vt:lpstr>
      <vt:lpstr>Indirect and Direct Noise Factors</vt:lpstr>
      <vt:lpstr>Indirect Noise Factors</vt:lpstr>
      <vt:lpstr>Direct Noise Factors</vt:lpstr>
      <vt:lpstr>Cascading P-Diagrams</vt:lpstr>
      <vt:lpstr>Example: Consistent Light: Robust to Variation?</vt:lpstr>
      <vt:lpstr>Exercise: P-Diagram </vt:lpstr>
      <vt:lpstr>Case Study Example P-Diagram</vt:lpstr>
      <vt:lpstr>P - Diagram - Summary</vt:lpstr>
      <vt:lpstr> Prioritising Control and Noise Factors</vt:lpstr>
      <vt:lpstr>What-Why Table</vt:lpstr>
      <vt:lpstr>Process for Constructing a What-Why Table</vt:lpstr>
      <vt:lpstr>Extract from a What and Why table for a Braking System</vt:lpstr>
      <vt:lpstr>Exercise: What-Why</vt:lpstr>
      <vt:lpstr>Dealing with Direct Noise Factors</vt:lpstr>
      <vt:lpstr>Dealing Direct Noise Factors</vt:lpstr>
      <vt:lpstr> Modified What-Why Table for a Braking System</vt:lpstr>
      <vt:lpstr>Exercise: Direct Noise Factors</vt:lpstr>
      <vt:lpstr>Case Study Example What Why Table</vt:lpstr>
      <vt:lpstr>Summary: What Why Table</vt:lpstr>
      <vt:lpstr>Dividing up the problem</vt:lpstr>
      <vt:lpstr>Munition Architecture and Subsystems</vt:lpstr>
      <vt:lpstr>N Squared</vt:lpstr>
    </vt:vector>
  </TitlesOfParts>
  <Manager/>
  <Company>Burge Hughes Walsh</Company>
  <LinksUpToDate>false</LinksUpToDate>
  <SharedDoc>false</SharedDoc>
  <HyperlinkBase/>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DfM: Concept Design</dc:title>
  <dc:subject/>
  <dc:creator>Stuart Burge</dc:creator>
  <cp:keywords/>
  <dc:description/>
  <cp:lastModifiedBy>David Holley</cp:lastModifiedBy>
  <cp:revision>233</cp:revision>
  <cp:lastPrinted>2015-10-26T13:29:20Z</cp:lastPrinted>
  <dcterms:created xsi:type="dcterms:W3CDTF">2015-12-17T18:47:57Z</dcterms:created>
  <dcterms:modified xsi:type="dcterms:W3CDTF">2025-02-07T11:12:58Z</dcterms:modified>
  <cp:category/>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0x010100C773E7E7DA4C42818A59608D9F2555FC00E81C9E19B3A151439C5FB585B87B1F56</vt:lpwstr>
  </property>
  <property fmtid="{D5CDD505-2E9C-101B-9397-08002B2CF9AE}" pid="3" name="TaxKeyword">
    <vt:lpwstr/>
  </property>
  <property fmtid="{D5CDD505-2E9C-101B-9397-08002B2CF9AE}" pid="4" name="_dlc_DocIdItemGuid">
    <vt:lpwstr>34f229e4-5bec-4ca7-b598-b729808e715c</vt:lpwstr>
  </property>
</Properties>
</file>