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3"/>
  </p:sldMasterIdLst>
  <p:notesMasterIdLst>
    <p:notesMasterId r:id="rId33"/>
  </p:notesMasterIdLst>
  <p:handoutMasterIdLst>
    <p:handoutMasterId r:id="rId34"/>
  </p:handoutMasterIdLst>
  <p:sldIdLst>
    <p:sldId id="256" r:id="rId4"/>
    <p:sldId id="257" r:id="rId5"/>
    <p:sldId id="311" r:id="rId6"/>
    <p:sldId id="312" r:id="rId7"/>
    <p:sldId id="313" r:id="rId8"/>
    <p:sldId id="316" r:id="rId9"/>
    <p:sldId id="296" r:id="rId10"/>
    <p:sldId id="297" r:id="rId11"/>
    <p:sldId id="298" r:id="rId12"/>
    <p:sldId id="299" r:id="rId13"/>
    <p:sldId id="300" r:id="rId14"/>
    <p:sldId id="303" r:id="rId15"/>
    <p:sldId id="317" r:id="rId16"/>
    <p:sldId id="318" r:id="rId17"/>
    <p:sldId id="310" r:id="rId18"/>
    <p:sldId id="302" r:id="rId19"/>
    <p:sldId id="301" r:id="rId20"/>
    <p:sldId id="304" r:id="rId21"/>
    <p:sldId id="307" r:id="rId22"/>
    <p:sldId id="305" r:id="rId23"/>
    <p:sldId id="309" r:id="rId24"/>
    <p:sldId id="319" r:id="rId25"/>
    <p:sldId id="320" r:id="rId26"/>
    <p:sldId id="321" r:id="rId27"/>
    <p:sldId id="322" r:id="rId28"/>
    <p:sldId id="306" r:id="rId29"/>
    <p:sldId id="308" r:id="rId30"/>
    <p:sldId id="295" r:id="rId31"/>
    <p:sldId id="323" r:id="rId3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2B8609-D46F-431E-8EFD-45BC057D484D}" v="41" dt="2023-01-05T15:14:01.2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08" autoAdjust="0"/>
  </p:normalViewPr>
  <p:slideViewPr>
    <p:cSldViewPr>
      <p:cViewPr varScale="1">
        <p:scale>
          <a:sx n="101" d="100"/>
          <a:sy n="101" d="100"/>
        </p:scale>
        <p:origin x="191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ableStyles" Target="tableStyles.xml"/><Relationship Id="rId21" Type="http://schemas.openxmlformats.org/officeDocument/2006/relationships/slide" Target="slides/slide18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commentAuthors" Target="commentAuthor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notesMaster" Target="notesMasters/notesMaster1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D72B8609-D46F-431E-8EFD-45BC057D484D}"/>
    <pc:docChg chg="undo custSel modSld modMainMaster">
      <pc:chgData name="Aliyu Sambo" userId="d9766618-3e46-45d4-99f2-08120d84987f" providerId="ADAL" clId="{D72B8609-D46F-431E-8EFD-45BC057D484D}" dt="2023-01-05T15:18:55.094" v="174" actId="27636"/>
      <pc:docMkLst>
        <pc:docMk/>
      </pc:docMkLst>
      <pc:sldChg chg="modSp mod">
        <pc:chgData name="Aliyu Sambo" userId="d9766618-3e46-45d4-99f2-08120d84987f" providerId="ADAL" clId="{D72B8609-D46F-431E-8EFD-45BC057D484D}" dt="2023-01-05T15:08:10.905" v="18" actId="20578"/>
        <pc:sldMkLst>
          <pc:docMk/>
          <pc:sldMk cId="0" sldId="256"/>
        </pc:sldMkLst>
        <pc:spChg chg="mod">
          <ac:chgData name="Aliyu Sambo" userId="d9766618-3e46-45d4-99f2-08120d84987f" providerId="ADAL" clId="{D72B8609-D46F-431E-8EFD-45BC057D484D}" dt="2023-01-05T15:08:04.725" v="16" actId="1076"/>
          <ac:spMkLst>
            <pc:docMk/>
            <pc:sldMk cId="0" sldId="256"/>
            <ac:spMk id="2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08:10.905" v="18" actId="20578"/>
          <ac:spMkLst>
            <pc:docMk/>
            <pc:sldMk cId="0" sldId="256"/>
            <ac:spMk id="3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07:29.455" v="0"/>
          <ac:spMkLst>
            <pc:docMk/>
            <pc:sldMk cId="0" sldId="256"/>
            <ac:spMk id="5" creationId="{00000000-0000-0000-0000-000000000000}"/>
          </ac:spMkLst>
        </pc:spChg>
      </pc:sldChg>
      <pc:sldChg chg="modSp">
        <pc:chgData name="Aliyu Sambo" userId="d9766618-3e46-45d4-99f2-08120d84987f" providerId="ADAL" clId="{D72B8609-D46F-431E-8EFD-45BC057D484D}" dt="2023-01-05T15:07:29.455" v="0"/>
        <pc:sldMkLst>
          <pc:docMk/>
          <pc:sldMk cId="2573950212" sldId="257"/>
        </pc:sldMkLst>
        <pc:spChg chg="mod">
          <ac:chgData name="Aliyu Sambo" userId="d9766618-3e46-45d4-99f2-08120d84987f" providerId="ADAL" clId="{D72B8609-D46F-431E-8EFD-45BC057D484D}" dt="2023-01-05T15:07:29.455" v="0"/>
          <ac:spMkLst>
            <pc:docMk/>
            <pc:sldMk cId="2573950212" sldId="257"/>
            <ac:spMk id="2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07:29.455" v="0"/>
          <ac:spMkLst>
            <pc:docMk/>
            <pc:sldMk cId="2573950212" sldId="257"/>
            <ac:spMk id="3" creationId="{00000000-0000-0000-0000-000000000000}"/>
          </ac:spMkLst>
        </pc:spChg>
      </pc:sldChg>
      <pc:sldChg chg="modSp">
        <pc:chgData name="Aliyu Sambo" userId="d9766618-3e46-45d4-99f2-08120d84987f" providerId="ADAL" clId="{D72B8609-D46F-431E-8EFD-45BC057D484D}" dt="2023-01-05T15:07:29.455" v="0"/>
        <pc:sldMkLst>
          <pc:docMk/>
          <pc:sldMk cId="3286370832" sldId="295"/>
        </pc:sldMkLst>
        <pc:spChg chg="mod">
          <ac:chgData name="Aliyu Sambo" userId="d9766618-3e46-45d4-99f2-08120d84987f" providerId="ADAL" clId="{D72B8609-D46F-431E-8EFD-45BC057D484D}" dt="2023-01-05T15:07:29.455" v="0"/>
          <ac:spMkLst>
            <pc:docMk/>
            <pc:sldMk cId="3286370832" sldId="295"/>
            <ac:spMk id="2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07:29.455" v="0"/>
          <ac:spMkLst>
            <pc:docMk/>
            <pc:sldMk cId="3286370832" sldId="295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D72B8609-D46F-431E-8EFD-45BC057D484D}" dt="2023-01-05T15:07:30.383" v="8" actId="27636"/>
        <pc:sldMkLst>
          <pc:docMk/>
          <pc:sldMk cId="1382348601" sldId="296"/>
        </pc:sldMkLst>
        <pc:spChg chg="mod">
          <ac:chgData name="Aliyu Sambo" userId="d9766618-3e46-45d4-99f2-08120d84987f" providerId="ADAL" clId="{D72B8609-D46F-431E-8EFD-45BC057D484D}" dt="2023-01-05T15:07:29.455" v="0"/>
          <ac:spMkLst>
            <pc:docMk/>
            <pc:sldMk cId="1382348601" sldId="296"/>
            <ac:spMk id="2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07:30.383" v="8" actId="27636"/>
          <ac:spMkLst>
            <pc:docMk/>
            <pc:sldMk cId="1382348601" sldId="296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D72B8609-D46F-431E-8EFD-45BC057D484D}" dt="2023-01-05T15:12:19.416" v="65" actId="20577"/>
        <pc:sldMkLst>
          <pc:docMk/>
          <pc:sldMk cId="2974843401" sldId="297"/>
        </pc:sldMkLst>
        <pc:spChg chg="mod">
          <ac:chgData name="Aliyu Sambo" userId="d9766618-3e46-45d4-99f2-08120d84987f" providerId="ADAL" clId="{D72B8609-D46F-431E-8EFD-45BC057D484D}" dt="2023-01-05T15:11:29.014" v="56" actId="1076"/>
          <ac:spMkLst>
            <pc:docMk/>
            <pc:sldMk cId="2974843401" sldId="297"/>
            <ac:spMk id="2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1:21.406" v="55" actId="14100"/>
          <ac:spMkLst>
            <pc:docMk/>
            <pc:sldMk cId="2974843401" sldId="297"/>
            <ac:spMk id="5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1:21.406" v="55" actId="14100"/>
          <ac:spMkLst>
            <pc:docMk/>
            <pc:sldMk cId="2974843401" sldId="297"/>
            <ac:spMk id="6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1:21.406" v="55" actId="14100"/>
          <ac:spMkLst>
            <pc:docMk/>
            <pc:sldMk cId="2974843401" sldId="297"/>
            <ac:spMk id="7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1:21.406" v="55" actId="14100"/>
          <ac:spMkLst>
            <pc:docMk/>
            <pc:sldMk cId="2974843401" sldId="297"/>
            <ac:spMk id="8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1:21.406" v="55" actId="14100"/>
          <ac:spMkLst>
            <pc:docMk/>
            <pc:sldMk cId="2974843401" sldId="297"/>
            <ac:spMk id="9" creationId="{00000000-0000-0000-0000-000000000000}"/>
          </ac:spMkLst>
        </pc:spChg>
        <pc:graphicFrameChg chg="mod modGraphic">
          <ac:chgData name="Aliyu Sambo" userId="d9766618-3e46-45d4-99f2-08120d84987f" providerId="ADAL" clId="{D72B8609-D46F-431E-8EFD-45BC057D484D}" dt="2023-01-05T15:12:19.416" v="65" actId="20577"/>
          <ac:graphicFrameMkLst>
            <pc:docMk/>
            <pc:sldMk cId="2974843401" sldId="297"/>
            <ac:graphicFrameMk id="4" creationId="{00000000-0000-0000-0000-000000000000}"/>
          </ac:graphicFrameMkLst>
        </pc:graphicFrameChg>
      </pc:sldChg>
      <pc:sldChg chg="modSp">
        <pc:chgData name="Aliyu Sambo" userId="d9766618-3e46-45d4-99f2-08120d84987f" providerId="ADAL" clId="{D72B8609-D46F-431E-8EFD-45BC057D484D}" dt="2023-01-05T15:07:29.455" v="0"/>
        <pc:sldMkLst>
          <pc:docMk/>
          <pc:sldMk cId="725219217" sldId="298"/>
        </pc:sldMkLst>
        <pc:spChg chg="mod">
          <ac:chgData name="Aliyu Sambo" userId="d9766618-3e46-45d4-99f2-08120d84987f" providerId="ADAL" clId="{D72B8609-D46F-431E-8EFD-45BC057D484D}" dt="2023-01-05T15:07:29.455" v="0"/>
          <ac:spMkLst>
            <pc:docMk/>
            <pc:sldMk cId="725219217" sldId="298"/>
            <ac:spMk id="2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07:29.455" v="0"/>
          <ac:spMkLst>
            <pc:docMk/>
            <pc:sldMk cId="725219217" sldId="298"/>
            <ac:spMk id="3" creationId="{00000000-0000-0000-0000-000000000000}"/>
          </ac:spMkLst>
        </pc:spChg>
      </pc:sldChg>
      <pc:sldChg chg="modSp mod modAnim">
        <pc:chgData name="Aliyu Sambo" userId="d9766618-3e46-45d4-99f2-08120d84987f" providerId="ADAL" clId="{D72B8609-D46F-431E-8EFD-45BC057D484D}" dt="2023-01-05T15:13:01.679" v="72" actId="1076"/>
        <pc:sldMkLst>
          <pc:docMk/>
          <pc:sldMk cId="326349587" sldId="299"/>
        </pc:sldMkLst>
        <pc:spChg chg="mod">
          <ac:chgData name="Aliyu Sambo" userId="d9766618-3e46-45d4-99f2-08120d84987f" providerId="ADAL" clId="{D72B8609-D46F-431E-8EFD-45BC057D484D}" dt="2023-01-05T15:12:41.789" v="67" actId="1076"/>
          <ac:spMkLst>
            <pc:docMk/>
            <pc:sldMk cId="326349587" sldId="299"/>
            <ac:spMk id="2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2:51.222" v="70" actId="1076"/>
          <ac:spMkLst>
            <pc:docMk/>
            <pc:sldMk cId="326349587" sldId="299"/>
            <ac:spMk id="3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3:01.679" v="72" actId="1076"/>
          <ac:spMkLst>
            <pc:docMk/>
            <pc:sldMk cId="326349587" sldId="299"/>
            <ac:spMk id="4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2:57.605" v="71" actId="1076"/>
          <ac:spMkLst>
            <pc:docMk/>
            <pc:sldMk cId="326349587" sldId="299"/>
            <ac:spMk id="5" creationId="{00000000-0000-0000-0000-000000000000}"/>
          </ac:spMkLst>
        </pc:spChg>
      </pc:sldChg>
      <pc:sldChg chg="modSp">
        <pc:chgData name="Aliyu Sambo" userId="d9766618-3e46-45d4-99f2-08120d84987f" providerId="ADAL" clId="{D72B8609-D46F-431E-8EFD-45BC057D484D}" dt="2023-01-05T15:07:29.455" v="0"/>
        <pc:sldMkLst>
          <pc:docMk/>
          <pc:sldMk cId="1578027120" sldId="300"/>
        </pc:sldMkLst>
        <pc:spChg chg="mod">
          <ac:chgData name="Aliyu Sambo" userId="d9766618-3e46-45d4-99f2-08120d84987f" providerId="ADAL" clId="{D72B8609-D46F-431E-8EFD-45BC057D484D}" dt="2023-01-05T15:07:29.455" v="0"/>
          <ac:spMkLst>
            <pc:docMk/>
            <pc:sldMk cId="1578027120" sldId="300"/>
            <ac:spMk id="2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07:29.455" v="0"/>
          <ac:spMkLst>
            <pc:docMk/>
            <pc:sldMk cId="1578027120" sldId="300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D72B8609-D46F-431E-8EFD-45BC057D484D}" dt="2023-01-05T15:15:26.337" v="129" actId="1076"/>
        <pc:sldMkLst>
          <pc:docMk/>
          <pc:sldMk cId="3510952824" sldId="301"/>
        </pc:sldMkLst>
        <pc:spChg chg="mod">
          <ac:chgData name="Aliyu Sambo" userId="d9766618-3e46-45d4-99f2-08120d84987f" providerId="ADAL" clId="{D72B8609-D46F-431E-8EFD-45BC057D484D}" dt="2023-01-05T15:14:33.800" v="115" actId="27636"/>
          <ac:spMkLst>
            <pc:docMk/>
            <pc:sldMk cId="3510952824" sldId="301"/>
            <ac:spMk id="2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5:20.838" v="128" actId="1076"/>
          <ac:spMkLst>
            <pc:docMk/>
            <pc:sldMk cId="3510952824" sldId="301"/>
            <ac:spMk id="3" creationId="{00000000-0000-0000-0000-000000000000}"/>
          </ac:spMkLst>
        </pc:spChg>
        <pc:grpChg chg="mod">
          <ac:chgData name="Aliyu Sambo" userId="d9766618-3e46-45d4-99f2-08120d84987f" providerId="ADAL" clId="{D72B8609-D46F-431E-8EFD-45BC057D484D}" dt="2023-01-05T15:15:26.337" v="129" actId="1076"/>
          <ac:grpSpMkLst>
            <pc:docMk/>
            <pc:sldMk cId="3510952824" sldId="301"/>
            <ac:grpSpMk id="7" creationId="{00000000-0000-0000-0000-000000000000}"/>
          </ac:grpSpMkLst>
        </pc:grpChg>
      </pc:sldChg>
      <pc:sldChg chg="modSp mod">
        <pc:chgData name="Aliyu Sambo" userId="d9766618-3e46-45d4-99f2-08120d84987f" providerId="ADAL" clId="{D72B8609-D46F-431E-8EFD-45BC057D484D}" dt="2023-01-05T15:07:30.481" v="10" actId="27636"/>
        <pc:sldMkLst>
          <pc:docMk/>
          <pc:sldMk cId="3038288719" sldId="302"/>
        </pc:sldMkLst>
        <pc:spChg chg="mod">
          <ac:chgData name="Aliyu Sambo" userId="d9766618-3e46-45d4-99f2-08120d84987f" providerId="ADAL" clId="{D72B8609-D46F-431E-8EFD-45BC057D484D}" dt="2023-01-05T15:07:29.455" v="0"/>
          <ac:spMkLst>
            <pc:docMk/>
            <pc:sldMk cId="3038288719" sldId="302"/>
            <ac:spMk id="2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07:30.481" v="10" actId="27636"/>
          <ac:spMkLst>
            <pc:docMk/>
            <pc:sldMk cId="3038288719" sldId="302"/>
            <ac:spMk id="3" creationId="{00000000-0000-0000-0000-000000000000}"/>
          </ac:spMkLst>
        </pc:spChg>
      </pc:sldChg>
      <pc:sldChg chg="delSp modSp mod">
        <pc:chgData name="Aliyu Sambo" userId="d9766618-3e46-45d4-99f2-08120d84987f" providerId="ADAL" clId="{D72B8609-D46F-431E-8EFD-45BC057D484D}" dt="2023-01-05T15:13:16.558" v="75" actId="1076"/>
        <pc:sldMkLst>
          <pc:docMk/>
          <pc:sldMk cId="4177617353" sldId="303"/>
        </pc:sldMkLst>
        <pc:spChg chg="mod">
          <ac:chgData name="Aliyu Sambo" userId="d9766618-3e46-45d4-99f2-08120d84987f" providerId="ADAL" clId="{D72B8609-D46F-431E-8EFD-45BC057D484D}" dt="2023-01-05T15:13:16.558" v="75" actId="1076"/>
          <ac:spMkLst>
            <pc:docMk/>
            <pc:sldMk cId="4177617353" sldId="303"/>
            <ac:spMk id="4" creationId="{00000000-0000-0000-0000-000000000000}"/>
          </ac:spMkLst>
        </pc:spChg>
        <pc:spChg chg="del mod">
          <ac:chgData name="Aliyu Sambo" userId="d9766618-3e46-45d4-99f2-08120d84987f" providerId="ADAL" clId="{D72B8609-D46F-431E-8EFD-45BC057D484D}" dt="2023-01-05T15:13:13.817" v="74" actId="478"/>
          <ac:spMkLst>
            <pc:docMk/>
            <pc:sldMk cId="4177617353" sldId="303"/>
            <ac:spMk id="5" creationId="{00000000-0000-0000-0000-000000000000}"/>
          </ac:spMkLst>
        </pc:spChg>
      </pc:sldChg>
      <pc:sldChg chg="modSp mod">
        <pc:chgData name="Aliyu Sambo" userId="d9766618-3e46-45d4-99f2-08120d84987f" providerId="ADAL" clId="{D72B8609-D46F-431E-8EFD-45BC057D484D}" dt="2023-01-05T15:16:02.430" v="141" actId="1076"/>
        <pc:sldMkLst>
          <pc:docMk/>
          <pc:sldMk cId="867269420" sldId="304"/>
        </pc:sldMkLst>
        <pc:spChg chg="mod">
          <ac:chgData name="Aliyu Sambo" userId="d9766618-3e46-45d4-99f2-08120d84987f" providerId="ADAL" clId="{D72B8609-D46F-431E-8EFD-45BC057D484D}" dt="2023-01-05T15:16:02.430" v="141" actId="1076"/>
          <ac:spMkLst>
            <pc:docMk/>
            <pc:sldMk cId="867269420" sldId="304"/>
            <ac:spMk id="2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5:59.671" v="140" actId="1076"/>
          <ac:spMkLst>
            <pc:docMk/>
            <pc:sldMk cId="867269420" sldId="304"/>
            <ac:spMk id="3" creationId="{00000000-0000-0000-0000-000000000000}"/>
          </ac:spMkLst>
        </pc:spChg>
        <pc:grpChg chg="mod">
          <ac:chgData name="Aliyu Sambo" userId="d9766618-3e46-45d4-99f2-08120d84987f" providerId="ADAL" clId="{D72B8609-D46F-431E-8EFD-45BC057D484D}" dt="2023-01-05T15:15:56.414" v="139" actId="1076"/>
          <ac:grpSpMkLst>
            <pc:docMk/>
            <pc:sldMk cId="867269420" sldId="304"/>
            <ac:grpSpMk id="7" creationId="{00000000-0000-0000-0000-000000000000}"/>
          </ac:grpSpMkLst>
        </pc:grpChg>
      </pc:sldChg>
      <pc:sldChg chg="modSp mod">
        <pc:chgData name="Aliyu Sambo" userId="d9766618-3e46-45d4-99f2-08120d84987f" providerId="ADAL" clId="{D72B8609-D46F-431E-8EFD-45BC057D484D}" dt="2023-01-05T15:17:05.538" v="152" actId="1076"/>
        <pc:sldMkLst>
          <pc:docMk/>
          <pc:sldMk cId="3455975263" sldId="305"/>
        </pc:sldMkLst>
        <pc:spChg chg="mod">
          <ac:chgData name="Aliyu Sambo" userId="d9766618-3e46-45d4-99f2-08120d84987f" providerId="ADAL" clId="{D72B8609-D46F-431E-8EFD-45BC057D484D}" dt="2023-01-05T15:16:42.390" v="147" actId="1076"/>
          <ac:spMkLst>
            <pc:docMk/>
            <pc:sldMk cId="3455975263" sldId="305"/>
            <ac:spMk id="2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6:58.399" v="151" actId="1076"/>
          <ac:spMkLst>
            <pc:docMk/>
            <pc:sldMk cId="3455975263" sldId="305"/>
            <ac:spMk id="3" creationId="{00000000-0000-0000-0000-000000000000}"/>
          </ac:spMkLst>
        </pc:spChg>
        <pc:grpChg chg="mod">
          <ac:chgData name="Aliyu Sambo" userId="d9766618-3e46-45d4-99f2-08120d84987f" providerId="ADAL" clId="{D72B8609-D46F-431E-8EFD-45BC057D484D}" dt="2023-01-05T15:17:05.538" v="152" actId="1076"/>
          <ac:grpSpMkLst>
            <pc:docMk/>
            <pc:sldMk cId="3455975263" sldId="305"/>
            <ac:grpSpMk id="14" creationId="{00000000-0000-0000-0000-000000000000}"/>
          </ac:grpSpMkLst>
        </pc:grpChg>
      </pc:sldChg>
      <pc:sldChg chg="modSp mod">
        <pc:chgData name="Aliyu Sambo" userId="d9766618-3e46-45d4-99f2-08120d84987f" providerId="ADAL" clId="{D72B8609-D46F-431E-8EFD-45BC057D484D}" dt="2023-01-05T15:18:30.048" v="170" actId="1076"/>
        <pc:sldMkLst>
          <pc:docMk/>
          <pc:sldMk cId="3388261282" sldId="306"/>
        </pc:sldMkLst>
        <pc:spChg chg="mod">
          <ac:chgData name="Aliyu Sambo" userId="d9766618-3e46-45d4-99f2-08120d84987f" providerId="ADAL" clId="{D72B8609-D46F-431E-8EFD-45BC057D484D}" dt="2023-01-05T15:17:10.638" v="153" actId="1076"/>
          <ac:spMkLst>
            <pc:docMk/>
            <pc:sldMk cId="3388261282" sldId="306"/>
            <ac:spMk id="2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8:22.678" v="169" actId="1076"/>
          <ac:spMkLst>
            <pc:docMk/>
            <pc:sldMk cId="3388261282" sldId="306"/>
            <ac:spMk id="3" creationId="{00000000-0000-0000-0000-000000000000}"/>
          </ac:spMkLst>
        </pc:spChg>
        <pc:grpChg chg="mod">
          <ac:chgData name="Aliyu Sambo" userId="d9766618-3e46-45d4-99f2-08120d84987f" providerId="ADAL" clId="{D72B8609-D46F-431E-8EFD-45BC057D484D}" dt="2023-01-05T15:18:30.048" v="170" actId="1076"/>
          <ac:grpSpMkLst>
            <pc:docMk/>
            <pc:sldMk cId="3388261282" sldId="306"/>
            <ac:grpSpMk id="6" creationId="{00000000-0000-0000-0000-000000000000}"/>
          </ac:grpSpMkLst>
        </pc:grpChg>
        <pc:grpChg chg="mod">
          <ac:chgData name="Aliyu Sambo" userId="d9766618-3e46-45d4-99f2-08120d84987f" providerId="ADAL" clId="{D72B8609-D46F-431E-8EFD-45BC057D484D}" dt="2023-01-05T15:17:35.964" v="164" actId="14100"/>
          <ac:grpSpMkLst>
            <pc:docMk/>
            <pc:sldMk cId="3388261282" sldId="306"/>
            <ac:grpSpMk id="7" creationId="{00000000-0000-0000-0000-000000000000}"/>
          </ac:grpSpMkLst>
        </pc:grpChg>
      </pc:sldChg>
      <pc:sldChg chg="modSp mod">
        <pc:chgData name="Aliyu Sambo" userId="d9766618-3e46-45d4-99f2-08120d84987f" providerId="ADAL" clId="{D72B8609-D46F-431E-8EFD-45BC057D484D}" dt="2023-01-05T15:16:31.043" v="146" actId="14100"/>
        <pc:sldMkLst>
          <pc:docMk/>
          <pc:sldMk cId="1063921673" sldId="307"/>
        </pc:sldMkLst>
        <pc:spChg chg="mod">
          <ac:chgData name="Aliyu Sambo" userId="d9766618-3e46-45d4-99f2-08120d84987f" providerId="ADAL" clId="{D72B8609-D46F-431E-8EFD-45BC057D484D}" dt="2023-01-05T15:16:19.551" v="144" actId="1076"/>
          <ac:spMkLst>
            <pc:docMk/>
            <pc:sldMk cId="1063921673" sldId="307"/>
            <ac:spMk id="2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6:31.043" v="146" actId="14100"/>
          <ac:spMkLst>
            <pc:docMk/>
            <pc:sldMk cId="1063921673" sldId="307"/>
            <ac:spMk id="5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6:31.043" v="146" actId="14100"/>
          <ac:spMkLst>
            <pc:docMk/>
            <pc:sldMk cId="1063921673" sldId="307"/>
            <ac:spMk id="6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6:31.043" v="146" actId="14100"/>
          <ac:spMkLst>
            <pc:docMk/>
            <pc:sldMk cId="1063921673" sldId="307"/>
            <ac:spMk id="7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6:31.043" v="146" actId="14100"/>
          <ac:spMkLst>
            <pc:docMk/>
            <pc:sldMk cId="1063921673" sldId="307"/>
            <ac:spMk id="8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6:31.043" v="146" actId="14100"/>
          <ac:spMkLst>
            <pc:docMk/>
            <pc:sldMk cId="1063921673" sldId="307"/>
            <ac:spMk id="17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6:31.043" v="146" actId="14100"/>
          <ac:spMkLst>
            <pc:docMk/>
            <pc:sldMk cId="1063921673" sldId="307"/>
            <ac:spMk id="22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6:31.043" v="146" actId="14100"/>
          <ac:spMkLst>
            <pc:docMk/>
            <pc:sldMk cId="1063921673" sldId="307"/>
            <ac:spMk id="23" creationId="{00000000-0000-0000-0000-000000000000}"/>
          </ac:spMkLst>
        </pc:spChg>
        <pc:cxnChg chg="mod">
          <ac:chgData name="Aliyu Sambo" userId="d9766618-3e46-45d4-99f2-08120d84987f" providerId="ADAL" clId="{D72B8609-D46F-431E-8EFD-45BC057D484D}" dt="2023-01-05T15:16:31.043" v="146" actId="14100"/>
          <ac:cxnSpMkLst>
            <pc:docMk/>
            <pc:sldMk cId="1063921673" sldId="307"/>
            <ac:cxnSpMk id="10" creationId="{00000000-0000-0000-0000-000000000000}"/>
          </ac:cxnSpMkLst>
        </pc:cxnChg>
        <pc:cxnChg chg="mod">
          <ac:chgData name="Aliyu Sambo" userId="d9766618-3e46-45d4-99f2-08120d84987f" providerId="ADAL" clId="{D72B8609-D46F-431E-8EFD-45BC057D484D}" dt="2023-01-05T15:16:31.043" v="146" actId="14100"/>
          <ac:cxnSpMkLst>
            <pc:docMk/>
            <pc:sldMk cId="1063921673" sldId="307"/>
            <ac:cxnSpMk id="13" creationId="{00000000-0000-0000-0000-000000000000}"/>
          </ac:cxnSpMkLst>
        </pc:cxnChg>
        <pc:cxnChg chg="mod">
          <ac:chgData name="Aliyu Sambo" userId="d9766618-3e46-45d4-99f2-08120d84987f" providerId="ADAL" clId="{D72B8609-D46F-431E-8EFD-45BC057D484D}" dt="2023-01-05T15:16:31.043" v="146" actId="14100"/>
          <ac:cxnSpMkLst>
            <pc:docMk/>
            <pc:sldMk cId="1063921673" sldId="307"/>
            <ac:cxnSpMk id="16" creationId="{00000000-0000-0000-0000-000000000000}"/>
          </ac:cxnSpMkLst>
        </pc:cxnChg>
        <pc:cxnChg chg="mod">
          <ac:chgData name="Aliyu Sambo" userId="d9766618-3e46-45d4-99f2-08120d84987f" providerId="ADAL" clId="{D72B8609-D46F-431E-8EFD-45BC057D484D}" dt="2023-01-05T15:16:31.043" v="146" actId="14100"/>
          <ac:cxnSpMkLst>
            <pc:docMk/>
            <pc:sldMk cId="1063921673" sldId="307"/>
            <ac:cxnSpMk id="19" creationId="{00000000-0000-0000-0000-000000000000}"/>
          </ac:cxnSpMkLst>
        </pc:cxnChg>
        <pc:cxnChg chg="mod">
          <ac:chgData name="Aliyu Sambo" userId="d9766618-3e46-45d4-99f2-08120d84987f" providerId="ADAL" clId="{D72B8609-D46F-431E-8EFD-45BC057D484D}" dt="2023-01-05T15:16:31.043" v="146" actId="14100"/>
          <ac:cxnSpMkLst>
            <pc:docMk/>
            <pc:sldMk cId="1063921673" sldId="307"/>
            <ac:cxnSpMk id="21" creationId="{00000000-0000-0000-0000-000000000000}"/>
          </ac:cxnSpMkLst>
        </pc:cxnChg>
      </pc:sldChg>
      <pc:sldChg chg="modSp mod">
        <pc:chgData name="Aliyu Sambo" userId="d9766618-3e46-45d4-99f2-08120d84987f" providerId="ADAL" clId="{D72B8609-D46F-431E-8EFD-45BC057D484D}" dt="2023-01-05T15:18:55.094" v="174" actId="27636"/>
        <pc:sldMkLst>
          <pc:docMk/>
          <pc:sldMk cId="1497882575" sldId="308"/>
        </pc:sldMkLst>
        <pc:spChg chg="mod">
          <ac:chgData name="Aliyu Sambo" userId="d9766618-3e46-45d4-99f2-08120d84987f" providerId="ADAL" clId="{D72B8609-D46F-431E-8EFD-45BC057D484D}" dt="2023-01-05T15:18:55.094" v="174" actId="27636"/>
          <ac:spMkLst>
            <pc:docMk/>
            <pc:sldMk cId="1497882575" sldId="308"/>
            <ac:spMk id="2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8:52.275" v="172" actId="1076"/>
          <ac:spMkLst>
            <pc:docMk/>
            <pc:sldMk cId="1497882575" sldId="308"/>
            <ac:spMk id="4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8:52.275" v="172" actId="1076"/>
          <ac:spMkLst>
            <pc:docMk/>
            <pc:sldMk cId="1497882575" sldId="308"/>
            <ac:spMk id="6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8:52.275" v="172" actId="1076"/>
          <ac:spMkLst>
            <pc:docMk/>
            <pc:sldMk cId="1497882575" sldId="308"/>
            <ac:spMk id="7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8:52.275" v="172" actId="1076"/>
          <ac:spMkLst>
            <pc:docMk/>
            <pc:sldMk cId="1497882575" sldId="308"/>
            <ac:spMk id="8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8:52.275" v="172" actId="1076"/>
          <ac:spMkLst>
            <pc:docMk/>
            <pc:sldMk cId="1497882575" sldId="308"/>
            <ac:spMk id="16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8:52.275" v="172" actId="1076"/>
          <ac:spMkLst>
            <pc:docMk/>
            <pc:sldMk cId="1497882575" sldId="308"/>
            <ac:spMk id="17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8:52.275" v="172" actId="1076"/>
          <ac:spMkLst>
            <pc:docMk/>
            <pc:sldMk cId="1497882575" sldId="308"/>
            <ac:spMk id="30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8:52.275" v="172" actId="1076"/>
          <ac:spMkLst>
            <pc:docMk/>
            <pc:sldMk cId="1497882575" sldId="308"/>
            <ac:spMk id="31" creationId="{00000000-0000-0000-0000-000000000000}"/>
          </ac:spMkLst>
        </pc:spChg>
        <pc:cxnChg chg="mod">
          <ac:chgData name="Aliyu Sambo" userId="d9766618-3e46-45d4-99f2-08120d84987f" providerId="ADAL" clId="{D72B8609-D46F-431E-8EFD-45BC057D484D}" dt="2023-01-05T15:18:52.275" v="172" actId="1076"/>
          <ac:cxnSpMkLst>
            <pc:docMk/>
            <pc:sldMk cId="1497882575" sldId="308"/>
            <ac:cxnSpMk id="10" creationId="{00000000-0000-0000-0000-000000000000}"/>
          </ac:cxnSpMkLst>
        </pc:cxnChg>
        <pc:cxnChg chg="mod">
          <ac:chgData name="Aliyu Sambo" userId="d9766618-3e46-45d4-99f2-08120d84987f" providerId="ADAL" clId="{D72B8609-D46F-431E-8EFD-45BC057D484D}" dt="2023-01-05T15:18:52.275" v="172" actId="1076"/>
          <ac:cxnSpMkLst>
            <pc:docMk/>
            <pc:sldMk cId="1497882575" sldId="308"/>
            <ac:cxnSpMk id="12" creationId="{00000000-0000-0000-0000-000000000000}"/>
          </ac:cxnSpMkLst>
        </pc:cxnChg>
        <pc:cxnChg chg="mod">
          <ac:chgData name="Aliyu Sambo" userId="d9766618-3e46-45d4-99f2-08120d84987f" providerId="ADAL" clId="{D72B8609-D46F-431E-8EFD-45BC057D484D}" dt="2023-01-05T15:18:52.275" v="172" actId="1076"/>
          <ac:cxnSpMkLst>
            <pc:docMk/>
            <pc:sldMk cId="1497882575" sldId="308"/>
            <ac:cxnSpMk id="14" creationId="{00000000-0000-0000-0000-000000000000}"/>
          </ac:cxnSpMkLst>
        </pc:cxnChg>
        <pc:cxnChg chg="mod">
          <ac:chgData name="Aliyu Sambo" userId="d9766618-3e46-45d4-99f2-08120d84987f" providerId="ADAL" clId="{D72B8609-D46F-431E-8EFD-45BC057D484D}" dt="2023-01-05T15:18:52.275" v="172" actId="1076"/>
          <ac:cxnSpMkLst>
            <pc:docMk/>
            <pc:sldMk cId="1497882575" sldId="308"/>
            <ac:cxnSpMk id="19" creationId="{00000000-0000-0000-0000-000000000000}"/>
          </ac:cxnSpMkLst>
        </pc:cxnChg>
        <pc:cxnChg chg="mod">
          <ac:chgData name="Aliyu Sambo" userId="d9766618-3e46-45d4-99f2-08120d84987f" providerId="ADAL" clId="{D72B8609-D46F-431E-8EFD-45BC057D484D}" dt="2023-01-05T15:18:52.275" v="172" actId="1076"/>
          <ac:cxnSpMkLst>
            <pc:docMk/>
            <pc:sldMk cId="1497882575" sldId="308"/>
            <ac:cxnSpMk id="23" creationId="{00000000-0000-0000-0000-000000000000}"/>
          </ac:cxnSpMkLst>
        </pc:cxnChg>
        <pc:cxnChg chg="mod">
          <ac:chgData name="Aliyu Sambo" userId="d9766618-3e46-45d4-99f2-08120d84987f" providerId="ADAL" clId="{D72B8609-D46F-431E-8EFD-45BC057D484D}" dt="2023-01-05T15:18:52.275" v="172" actId="1076"/>
          <ac:cxnSpMkLst>
            <pc:docMk/>
            <pc:sldMk cId="1497882575" sldId="308"/>
            <ac:cxnSpMk id="27" creationId="{00000000-0000-0000-0000-000000000000}"/>
          </ac:cxnSpMkLst>
        </pc:cxnChg>
      </pc:sldChg>
      <pc:sldChg chg="modSp">
        <pc:chgData name="Aliyu Sambo" userId="d9766618-3e46-45d4-99f2-08120d84987f" providerId="ADAL" clId="{D72B8609-D46F-431E-8EFD-45BC057D484D}" dt="2023-01-05T15:07:29.455" v="0"/>
        <pc:sldMkLst>
          <pc:docMk/>
          <pc:sldMk cId="1719507371" sldId="309"/>
        </pc:sldMkLst>
        <pc:spChg chg="mod">
          <ac:chgData name="Aliyu Sambo" userId="d9766618-3e46-45d4-99f2-08120d84987f" providerId="ADAL" clId="{D72B8609-D46F-431E-8EFD-45BC057D484D}" dt="2023-01-05T15:07:29.455" v="0"/>
          <ac:spMkLst>
            <pc:docMk/>
            <pc:sldMk cId="1719507371" sldId="309"/>
            <ac:spMk id="2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07:29.455" v="0"/>
          <ac:spMkLst>
            <pc:docMk/>
            <pc:sldMk cId="1719507371" sldId="309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D72B8609-D46F-431E-8EFD-45BC057D484D}" dt="2023-01-05T15:07:30.439" v="9" actId="27636"/>
        <pc:sldMkLst>
          <pc:docMk/>
          <pc:sldMk cId="3885580708" sldId="310"/>
        </pc:sldMkLst>
        <pc:spChg chg="mod">
          <ac:chgData name="Aliyu Sambo" userId="d9766618-3e46-45d4-99f2-08120d84987f" providerId="ADAL" clId="{D72B8609-D46F-431E-8EFD-45BC057D484D}" dt="2023-01-05T15:07:29.455" v="0"/>
          <ac:spMkLst>
            <pc:docMk/>
            <pc:sldMk cId="3885580708" sldId="310"/>
            <ac:spMk id="2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07:30.439" v="9" actId="27636"/>
          <ac:spMkLst>
            <pc:docMk/>
            <pc:sldMk cId="3885580708" sldId="310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D72B8609-D46F-431E-8EFD-45BC057D484D}" dt="2023-01-05T15:09:26.525" v="30" actId="1076"/>
        <pc:sldMkLst>
          <pc:docMk/>
          <pc:sldMk cId="459439670" sldId="311"/>
        </pc:sldMkLst>
        <pc:spChg chg="mod">
          <ac:chgData name="Aliyu Sambo" userId="d9766618-3e46-45d4-99f2-08120d84987f" providerId="ADAL" clId="{D72B8609-D46F-431E-8EFD-45BC057D484D}" dt="2023-01-05T15:07:30.079" v="2" actId="27636"/>
          <ac:spMkLst>
            <pc:docMk/>
            <pc:sldMk cId="459439670" sldId="311"/>
            <ac:spMk id="2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09:26.525" v="30" actId="1076"/>
          <ac:spMkLst>
            <pc:docMk/>
            <pc:sldMk cId="459439670" sldId="311"/>
            <ac:spMk id="3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09:22.070" v="29" actId="1076"/>
          <ac:spMkLst>
            <pc:docMk/>
            <pc:sldMk cId="459439670" sldId="311"/>
            <ac:spMk id="4" creationId="{00000000-0000-0000-0000-000000000000}"/>
          </ac:spMkLst>
        </pc:spChg>
      </pc:sldChg>
      <pc:sldChg chg="modSp mod">
        <pc:chgData name="Aliyu Sambo" userId="d9766618-3e46-45d4-99f2-08120d84987f" providerId="ADAL" clId="{D72B8609-D46F-431E-8EFD-45BC057D484D}" dt="2023-01-05T15:09:48.222" v="35" actId="1076"/>
        <pc:sldMkLst>
          <pc:docMk/>
          <pc:sldMk cId="185918026" sldId="312"/>
        </pc:sldMkLst>
        <pc:spChg chg="mod">
          <ac:chgData name="Aliyu Sambo" userId="d9766618-3e46-45d4-99f2-08120d84987f" providerId="ADAL" clId="{D72B8609-D46F-431E-8EFD-45BC057D484D}" dt="2023-01-05T15:07:30.222" v="4" actId="27636"/>
          <ac:spMkLst>
            <pc:docMk/>
            <pc:sldMk cId="185918026" sldId="312"/>
            <ac:spMk id="2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09:48.222" v="35" actId="1076"/>
          <ac:spMkLst>
            <pc:docMk/>
            <pc:sldMk cId="185918026" sldId="312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D72B8609-D46F-431E-8EFD-45BC057D484D}" dt="2023-01-05T15:09:54.468" v="36" actId="1076"/>
        <pc:sldMkLst>
          <pc:docMk/>
          <pc:sldMk cId="3601984535" sldId="313"/>
        </pc:sldMkLst>
        <pc:spChg chg="mod">
          <ac:chgData name="Aliyu Sambo" userId="d9766618-3e46-45d4-99f2-08120d84987f" providerId="ADAL" clId="{D72B8609-D46F-431E-8EFD-45BC057D484D}" dt="2023-01-05T15:07:30.234" v="5" actId="27636"/>
          <ac:spMkLst>
            <pc:docMk/>
            <pc:sldMk cId="3601984535" sldId="313"/>
            <ac:spMk id="2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09:54.468" v="36" actId="1076"/>
          <ac:spMkLst>
            <pc:docMk/>
            <pc:sldMk cId="3601984535" sldId="313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D72B8609-D46F-431E-8EFD-45BC057D484D}" dt="2023-01-05T15:10:34.582" v="47" actId="1076"/>
        <pc:sldMkLst>
          <pc:docMk/>
          <pc:sldMk cId="631647942" sldId="316"/>
        </pc:sldMkLst>
        <pc:spChg chg="mod">
          <ac:chgData name="Aliyu Sambo" userId="d9766618-3e46-45d4-99f2-08120d84987f" providerId="ADAL" clId="{D72B8609-D46F-431E-8EFD-45BC057D484D}" dt="2023-01-05T15:10:02.678" v="38" actId="14100"/>
          <ac:spMkLst>
            <pc:docMk/>
            <pc:sldMk cId="631647942" sldId="316"/>
            <ac:spMk id="2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0:26.012" v="45" actId="1076"/>
          <ac:spMkLst>
            <pc:docMk/>
            <pc:sldMk cId="631647942" sldId="316"/>
            <ac:spMk id="3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0:34.582" v="47" actId="1076"/>
          <ac:spMkLst>
            <pc:docMk/>
            <pc:sldMk cId="631647942" sldId="316"/>
            <ac:spMk id="4" creationId="{00000000-0000-0000-0000-000000000000}"/>
          </ac:spMkLst>
        </pc:spChg>
      </pc:sldChg>
      <pc:sldChg chg="modSp modAnim">
        <pc:chgData name="Aliyu Sambo" userId="d9766618-3e46-45d4-99f2-08120d84987f" providerId="ADAL" clId="{D72B8609-D46F-431E-8EFD-45BC057D484D}" dt="2023-01-05T15:14:01.277" v="112" actId="20577"/>
        <pc:sldMkLst>
          <pc:docMk/>
          <pc:sldMk cId="35616029" sldId="317"/>
        </pc:sldMkLst>
        <pc:spChg chg="mod">
          <ac:chgData name="Aliyu Sambo" userId="d9766618-3e46-45d4-99f2-08120d84987f" providerId="ADAL" clId="{D72B8609-D46F-431E-8EFD-45BC057D484D}" dt="2023-01-05T15:07:29.455" v="0"/>
          <ac:spMkLst>
            <pc:docMk/>
            <pc:sldMk cId="35616029" sldId="317"/>
            <ac:spMk id="4" creationId="{00000000-0000-0000-0000-000000000000}"/>
          </ac:spMkLst>
        </pc:spChg>
        <pc:spChg chg="mod">
          <ac:chgData name="Aliyu Sambo" userId="d9766618-3e46-45d4-99f2-08120d84987f" providerId="ADAL" clId="{D72B8609-D46F-431E-8EFD-45BC057D484D}" dt="2023-01-05T15:14:01.277" v="112" actId="20577"/>
          <ac:spMkLst>
            <pc:docMk/>
            <pc:sldMk cId="35616029" sldId="317"/>
            <ac:spMk id="5" creationId="{00000000-0000-0000-0000-000000000000}"/>
          </ac:spMkLst>
        </pc:spChg>
      </pc:sldChg>
      <pc:sldChg chg="modSp mod">
        <pc:chgData name="Aliyu Sambo" userId="d9766618-3e46-45d4-99f2-08120d84987f" providerId="ADAL" clId="{D72B8609-D46F-431E-8EFD-45BC057D484D}" dt="2023-01-05T15:14:22.353" v="113" actId="1076"/>
        <pc:sldMkLst>
          <pc:docMk/>
          <pc:sldMk cId="3038236380" sldId="318"/>
        </pc:sldMkLst>
        <pc:spChg chg="mod">
          <ac:chgData name="Aliyu Sambo" userId="d9766618-3e46-45d4-99f2-08120d84987f" providerId="ADAL" clId="{D72B8609-D46F-431E-8EFD-45BC057D484D}" dt="2023-01-05T15:07:29.455" v="0"/>
          <ac:spMkLst>
            <pc:docMk/>
            <pc:sldMk cId="3038236380" sldId="318"/>
            <ac:spMk id="2" creationId="{00000000-0000-0000-0000-000000000000}"/>
          </ac:spMkLst>
        </pc:spChg>
        <pc:graphicFrameChg chg="mod">
          <ac:chgData name="Aliyu Sambo" userId="d9766618-3e46-45d4-99f2-08120d84987f" providerId="ADAL" clId="{D72B8609-D46F-431E-8EFD-45BC057D484D}" dt="2023-01-05T15:14:22.353" v="113" actId="1076"/>
          <ac:graphicFrameMkLst>
            <pc:docMk/>
            <pc:sldMk cId="3038236380" sldId="318"/>
            <ac:graphicFrameMk id="4" creationId="{00000000-0000-0000-0000-000000000000}"/>
          </ac:graphicFrameMkLst>
        </pc:graphicFrameChg>
      </pc:sldChg>
      <pc:sldMasterChg chg="modSldLayout">
        <pc:chgData name="Aliyu Sambo" userId="d9766618-3e46-45d4-99f2-08120d84987f" providerId="ADAL" clId="{D72B8609-D46F-431E-8EFD-45BC057D484D}" dt="2023-01-05T15:07:29.455" v="0"/>
        <pc:sldMasterMkLst>
          <pc:docMk/>
          <pc:sldMasterMk cId="2985938527" sldId="2147483768"/>
        </pc:sldMasterMkLst>
        <pc:sldLayoutChg chg="addSp">
          <pc:chgData name="Aliyu Sambo" userId="d9766618-3e46-45d4-99f2-08120d84987f" providerId="ADAL" clId="{D72B8609-D46F-431E-8EFD-45BC057D484D}" dt="2023-01-05T15:07:29.455" v="0"/>
          <pc:sldLayoutMkLst>
            <pc:docMk/>
            <pc:sldMasterMk cId="2985938527" sldId="2147483768"/>
            <pc:sldLayoutMk cId="2759701446" sldId="2147483769"/>
          </pc:sldLayoutMkLst>
          <pc:picChg chg="add">
            <ac:chgData name="Aliyu Sambo" userId="d9766618-3e46-45d4-99f2-08120d84987f" providerId="ADAL" clId="{D72B8609-D46F-431E-8EFD-45BC057D484D}" dt="2023-01-05T15:07:29.455" v="0"/>
            <ac:picMkLst>
              <pc:docMk/>
              <pc:sldMasterMk cId="2985938527" sldId="2147483768"/>
              <pc:sldLayoutMk cId="2759701446" sldId="2147483769"/>
              <ac:picMk id="7" creationId="{66C2B970-D66A-150A-8A96-F5E2A4CE7D70}"/>
            </ac:picMkLst>
          </pc:picChg>
          <pc:picChg chg="add">
            <ac:chgData name="Aliyu Sambo" userId="d9766618-3e46-45d4-99f2-08120d84987f" providerId="ADAL" clId="{D72B8609-D46F-431E-8EFD-45BC057D484D}" dt="2023-01-05T15:07:29.455" v="0"/>
            <ac:picMkLst>
              <pc:docMk/>
              <pc:sldMasterMk cId="2985938527" sldId="2147483768"/>
              <pc:sldLayoutMk cId="2759701446" sldId="2147483769"/>
              <ac:picMk id="8" creationId="{CCEFB5FA-CBA0-5CF5-6984-8423A8866D8C}"/>
            </ac:picMkLst>
          </pc:pic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07/07/2023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7/7/2023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7/7/2023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6C2B970-D66A-150A-8A96-F5E2A4CE7D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CEFB5FA-CBA0-5CF5-6984-8423A8866D8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701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531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817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772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7/7/2023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321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7/7/2023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179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7/7/2023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842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067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4755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856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249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7/7/2023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938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81100" y="3573016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Flowcharts and Control Structures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1820416"/>
            <a:ext cx="6400800" cy="17526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Lecture 4: Analysing and Solving Problems (ASP)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Date:</a:t>
            </a:r>
          </a:p>
          <a:p>
            <a:r>
              <a:rPr lang="en-US"/>
              <a:t>14-Oct-2020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Flowcharts</a:t>
            </a:r>
          </a:p>
          <a:p>
            <a:r>
              <a:rPr lang="en-GB" dirty="0"/>
              <a:t>Control Structures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17638"/>
            <a:ext cx="8153400" cy="396044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400" dirty="0"/>
              <a:t>Here is the pseudocode to the Bank Deposit problem:</a:t>
            </a:r>
          </a:p>
          <a:p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your account number?”</a:t>
            </a:r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Input</a:t>
            </a:r>
            <a:r>
              <a:rPr lang="en-GB" dirty="0"/>
              <a:t> </a:t>
            </a:r>
            <a:r>
              <a:rPr lang="en-GB" dirty="0" err="1"/>
              <a:t>accountNumber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0070C0"/>
                </a:solidFill>
              </a:rPr>
              <a:t>Set</a:t>
            </a:r>
            <a:r>
              <a:rPr lang="en-GB" dirty="0"/>
              <a:t> </a:t>
            </a:r>
            <a:r>
              <a:rPr lang="en-GB" dirty="0" err="1"/>
              <a:t>customerBalance</a:t>
            </a:r>
            <a:r>
              <a:rPr lang="en-GB" dirty="0"/>
              <a:t> = 50.00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current balance is:”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customerBalance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“How much would you like to deposit?”</a:t>
            </a:r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Input</a:t>
            </a:r>
            <a:r>
              <a:rPr lang="en-GB" dirty="0"/>
              <a:t> </a:t>
            </a:r>
            <a:r>
              <a:rPr lang="en-GB" dirty="0" err="1"/>
              <a:t>depositAmount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0070C0"/>
                </a:solidFill>
              </a:rPr>
              <a:t>Set</a:t>
            </a:r>
            <a:r>
              <a:rPr lang="en-GB" dirty="0"/>
              <a:t> </a:t>
            </a:r>
            <a:r>
              <a:rPr lang="en-GB" dirty="0" err="1"/>
              <a:t>newBalance</a:t>
            </a:r>
            <a:r>
              <a:rPr lang="en-GB" dirty="0"/>
              <a:t> = </a:t>
            </a:r>
            <a:r>
              <a:rPr lang="en-GB" dirty="0" err="1"/>
              <a:t>customerBalance</a:t>
            </a:r>
            <a:r>
              <a:rPr lang="en-GB" dirty="0"/>
              <a:t> + </a:t>
            </a:r>
            <a:r>
              <a:rPr lang="en-GB" dirty="0" err="1"/>
              <a:t>depositAmount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in:”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depositAmount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new balance is:”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newBalance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323450" y="3024896"/>
            <a:ext cx="2820550" cy="263149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500" dirty="0"/>
              <a:t>What is your account number?</a:t>
            </a:r>
          </a:p>
          <a:p>
            <a:r>
              <a:rPr lang="en-GB" sz="1500" b="1" dirty="0"/>
              <a:t>123456 [Enter]</a:t>
            </a:r>
            <a:endParaRPr lang="en-GB" sz="1500" dirty="0"/>
          </a:p>
          <a:p>
            <a:r>
              <a:rPr lang="en-GB" sz="1500" dirty="0"/>
              <a:t>Your current balance is:</a:t>
            </a:r>
          </a:p>
          <a:p>
            <a:r>
              <a:rPr lang="en-GB" sz="1500" dirty="0"/>
              <a:t>50.00</a:t>
            </a:r>
          </a:p>
          <a:p>
            <a:r>
              <a:rPr lang="en-GB" sz="1500" dirty="0"/>
              <a:t>How much would you like to deposit?</a:t>
            </a:r>
          </a:p>
          <a:p>
            <a:r>
              <a:rPr lang="en-GB" sz="1500" b="1" dirty="0"/>
              <a:t>20.00 [Enter]</a:t>
            </a:r>
            <a:endParaRPr lang="en-GB" sz="1500" dirty="0"/>
          </a:p>
          <a:p>
            <a:r>
              <a:rPr lang="en-GB" sz="1500" dirty="0"/>
              <a:t>You paid in:</a:t>
            </a:r>
          </a:p>
          <a:p>
            <a:r>
              <a:rPr lang="en-GB" sz="1500" dirty="0"/>
              <a:t>20.00</a:t>
            </a:r>
          </a:p>
          <a:p>
            <a:r>
              <a:rPr lang="en-GB" sz="1500" dirty="0"/>
              <a:t>Your new balance is:</a:t>
            </a:r>
          </a:p>
          <a:p>
            <a:r>
              <a:rPr lang="en-GB" sz="1500" dirty="0"/>
              <a:t>70.00</a:t>
            </a:r>
          </a:p>
        </p:txBody>
      </p:sp>
    </p:spTree>
    <p:extLst>
      <p:ext uri="{BB962C8B-B14F-4D97-AF65-F5344CB8AC3E}">
        <p14:creationId xmlns:p14="http://schemas.microsoft.com/office/powerpoint/2010/main" val="459439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700808"/>
            <a:ext cx="8229600" cy="3268959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You can </a:t>
            </a:r>
            <a:r>
              <a:rPr lang="en-GB" b="1" dirty="0"/>
              <a:t>combine</a:t>
            </a:r>
            <a:r>
              <a:rPr lang="en-GB" dirty="0"/>
              <a:t> a message string and a variable value </a:t>
            </a:r>
            <a:r>
              <a:rPr lang="en-GB" b="1" dirty="0"/>
              <a:t>on one line</a:t>
            </a:r>
            <a:r>
              <a:rPr lang="en-GB" dirty="0"/>
              <a:t> in pseudocode.</a:t>
            </a:r>
          </a:p>
          <a:p>
            <a:pPr lvl="1"/>
            <a:r>
              <a:rPr lang="en-GB" dirty="0"/>
              <a:t>As long as </a:t>
            </a:r>
            <a:r>
              <a:rPr lang="en-GB" b="1" dirty="0"/>
              <a:t>both lines</a:t>
            </a:r>
            <a:r>
              <a:rPr lang="en-GB" dirty="0"/>
              <a:t> are for output i.e. Display …</a:t>
            </a:r>
          </a:p>
          <a:p>
            <a:r>
              <a:rPr lang="en-GB" dirty="0"/>
              <a:t>For example, for the following pseudocode: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“How much would you like to deposit?”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Input </a:t>
            </a:r>
            <a:r>
              <a:rPr lang="en-GB" dirty="0" err="1"/>
              <a:t>depositAmount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 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depositAmount</a:t>
            </a:r>
            <a:endParaRPr lang="en-GB" dirty="0"/>
          </a:p>
          <a:p>
            <a:r>
              <a:rPr lang="en-GB" dirty="0"/>
              <a:t>Lines 3 and 4 can be combined by separating the strings with a comma as follows:</a:t>
            </a:r>
          </a:p>
          <a:p>
            <a:pPr marL="1143000" lvl="2" indent="-45720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/>
              <a:t>”, </a:t>
            </a:r>
            <a:r>
              <a:rPr lang="en-GB" dirty="0" err="1"/>
              <a:t>depositAmount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18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Shorter example, combining strings: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your account number?”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Input </a:t>
            </a:r>
            <a:r>
              <a:rPr lang="en-GB" dirty="0" err="1"/>
              <a:t>accountNumber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Set </a:t>
            </a:r>
            <a:r>
              <a:rPr lang="en-GB" dirty="0" err="1"/>
              <a:t>customerBalance</a:t>
            </a:r>
            <a:r>
              <a:rPr lang="en-GB" dirty="0"/>
              <a:t> = 50.00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current balance is: ”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customerBalance</a:t>
            </a:r>
            <a:endParaRPr lang="en-GB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“How much would you like to deposit?”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Input </a:t>
            </a:r>
            <a:r>
              <a:rPr lang="en-GB" dirty="0" err="1"/>
              <a:t>depositAmount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Set </a:t>
            </a:r>
            <a:r>
              <a:rPr lang="en-GB" dirty="0" err="1"/>
              <a:t>newBalance</a:t>
            </a:r>
            <a:r>
              <a:rPr lang="en-GB" dirty="0"/>
              <a:t> = </a:t>
            </a:r>
            <a:r>
              <a:rPr lang="en-GB" dirty="0" err="1"/>
              <a:t>customerBalance</a:t>
            </a:r>
            <a:r>
              <a:rPr lang="en-GB" dirty="0"/>
              <a:t> + </a:t>
            </a:r>
            <a:r>
              <a:rPr lang="en-GB" dirty="0" err="1"/>
              <a:t>depositAmount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 ”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depositAmount</a:t>
            </a:r>
            <a:endParaRPr lang="en-GB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new balance is: ”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newBalance</a:t>
            </a:r>
            <a:endParaRPr lang="en-GB" dirty="0">
              <a:highlight>
                <a:srgbClr val="FFFF00"/>
              </a:highlight>
            </a:endParaRPr>
          </a:p>
          <a:p>
            <a:pPr marL="1143000" lvl="2" indent="-4572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19845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68760"/>
            <a:ext cx="8229600" cy="28083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Shorter example, combining strings: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…</a:t>
            </a:r>
            <a:endParaRPr lang="en-GB" sz="1800" dirty="0"/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“Your current balance is: ”</a:t>
            </a:r>
            <a:r>
              <a:rPr lang="en-GB" sz="1800" dirty="0">
                <a:highlight>
                  <a:srgbClr val="FFFF00"/>
                </a:highlight>
              </a:rPr>
              <a:t>, </a:t>
            </a:r>
            <a:r>
              <a:rPr lang="en-GB" sz="1800" dirty="0" err="1">
                <a:highlight>
                  <a:srgbClr val="FFFF00"/>
                </a:highlight>
              </a:rPr>
              <a:t>customerBalance</a:t>
            </a:r>
            <a:endParaRPr lang="en-GB" sz="1800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“How much would you like to deposit?”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sz="1800" dirty="0"/>
              <a:t>Input </a:t>
            </a:r>
            <a:r>
              <a:rPr lang="en-GB" sz="1800" dirty="0" err="1"/>
              <a:t>depositAmount</a:t>
            </a:r>
            <a:endParaRPr lang="en-GB" sz="1800" dirty="0"/>
          </a:p>
          <a:p>
            <a:pPr marL="1154430" lvl="2" indent="-514350">
              <a:buFont typeface="+mj-lt"/>
              <a:buAutoNum type="arabicPeriod"/>
            </a:pPr>
            <a:r>
              <a:rPr lang="en-GB" sz="1800" dirty="0"/>
              <a:t>Set </a:t>
            </a:r>
            <a:r>
              <a:rPr lang="en-GB" sz="1800" dirty="0" err="1"/>
              <a:t>newBalance</a:t>
            </a:r>
            <a:r>
              <a:rPr lang="en-GB" sz="1800" dirty="0"/>
              <a:t> = </a:t>
            </a:r>
            <a:r>
              <a:rPr lang="en-GB" sz="1800" dirty="0" err="1"/>
              <a:t>customerBalance</a:t>
            </a:r>
            <a:r>
              <a:rPr lang="en-GB" sz="1800" dirty="0"/>
              <a:t> + </a:t>
            </a:r>
            <a:r>
              <a:rPr lang="en-GB" sz="1800" dirty="0" err="1"/>
              <a:t>depositAmount</a:t>
            </a:r>
            <a:endParaRPr lang="en-GB" sz="1800" dirty="0"/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“You paid in: ”</a:t>
            </a:r>
            <a:r>
              <a:rPr lang="en-GB" sz="1800" dirty="0">
                <a:highlight>
                  <a:srgbClr val="FFFF00"/>
                </a:highlight>
              </a:rPr>
              <a:t>, </a:t>
            </a:r>
            <a:r>
              <a:rPr lang="en-GB" sz="1800" dirty="0" err="1">
                <a:highlight>
                  <a:srgbClr val="FFFF00"/>
                </a:highlight>
              </a:rPr>
              <a:t>depositAmount</a:t>
            </a:r>
            <a:endParaRPr lang="en-GB" sz="1800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“Your new balance is: ”</a:t>
            </a:r>
            <a:r>
              <a:rPr lang="en-GB" sz="1800" dirty="0">
                <a:highlight>
                  <a:srgbClr val="FFFF00"/>
                </a:highlight>
              </a:rPr>
              <a:t>, </a:t>
            </a:r>
            <a:r>
              <a:rPr lang="en-GB" sz="1800" dirty="0" err="1">
                <a:highlight>
                  <a:srgbClr val="FFFF00"/>
                </a:highlight>
              </a:rPr>
              <a:t>newBalance</a:t>
            </a:r>
            <a:endParaRPr lang="en-GB" sz="1800" dirty="0">
              <a:highlight>
                <a:srgbClr val="FFFF00"/>
              </a:highlight>
            </a:endParaRPr>
          </a:p>
          <a:p>
            <a:pPr marL="1143000" lvl="2" indent="-4572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483768" y="3933056"/>
            <a:ext cx="6408712" cy="181588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dirty="0"/>
              <a:t>What is your account number?</a:t>
            </a:r>
          </a:p>
          <a:p>
            <a:r>
              <a:rPr lang="en-GB" sz="1600" b="1" dirty="0"/>
              <a:t>123456 [Enter]</a:t>
            </a:r>
            <a:endParaRPr lang="en-GB" sz="1600" dirty="0"/>
          </a:p>
          <a:p>
            <a:r>
              <a:rPr lang="en-GB" sz="1600" dirty="0"/>
              <a:t>Your current balance is: 50.00</a:t>
            </a:r>
          </a:p>
          <a:p>
            <a:r>
              <a:rPr lang="en-GB" sz="1600" dirty="0"/>
              <a:t>How much would you like to deposit?</a:t>
            </a:r>
          </a:p>
          <a:p>
            <a:r>
              <a:rPr lang="en-GB" sz="1600" b="1" dirty="0"/>
              <a:t>20.00 [Enter]</a:t>
            </a:r>
            <a:endParaRPr lang="en-GB" sz="1600" dirty="0"/>
          </a:p>
          <a:p>
            <a:r>
              <a:rPr lang="en-GB" sz="1600" dirty="0"/>
              <a:t>You paid in: 20.00</a:t>
            </a:r>
          </a:p>
          <a:p>
            <a:r>
              <a:rPr lang="en-GB" sz="1600" dirty="0"/>
              <a:t>Your new balance is: 70.00</a:t>
            </a:r>
          </a:p>
        </p:txBody>
      </p:sp>
    </p:spTree>
    <p:extLst>
      <p:ext uri="{BB962C8B-B14F-4D97-AF65-F5344CB8AC3E}">
        <p14:creationId xmlns:p14="http://schemas.microsoft.com/office/powerpoint/2010/main" val="6316479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Flowcharts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A diagram that visually shows the steps to take in a computer problem solution.</a:t>
            </a:r>
          </a:p>
          <a:p>
            <a:r>
              <a:rPr lang="en-GB" dirty="0"/>
              <a:t>It is an alternative method of showing the logical flow of steps for a solution.</a:t>
            </a:r>
          </a:p>
          <a:p>
            <a:r>
              <a:rPr lang="en-GB" dirty="0"/>
              <a:t>It uses connected symbols to show the sequence of steps, any repetition and alternative steps.</a:t>
            </a:r>
          </a:p>
          <a:p>
            <a:r>
              <a:rPr lang="en-GB" dirty="0"/>
              <a:t>Some people find flowcharts easier than writing pseudocode for algorithms.</a:t>
            </a:r>
          </a:p>
          <a:p>
            <a:r>
              <a:rPr lang="en-GB" dirty="0"/>
              <a:t>And many use a combination of both.</a:t>
            </a:r>
          </a:p>
        </p:txBody>
      </p:sp>
    </p:spTree>
    <p:extLst>
      <p:ext uri="{BB962C8B-B14F-4D97-AF65-F5344CB8AC3E}">
        <p14:creationId xmlns:p14="http://schemas.microsoft.com/office/powerpoint/2010/main" val="1382348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1472"/>
            <a:ext cx="8229600" cy="778098"/>
          </a:xfrm>
        </p:spPr>
        <p:txBody>
          <a:bodyPr/>
          <a:lstStyle/>
          <a:p>
            <a:r>
              <a:rPr lang="en-GB" dirty="0"/>
              <a:t>Basic Flowchart Symbols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3357524"/>
              </p:ext>
            </p:extLst>
          </p:nvPr>
        </p:nvGraphicFramePr>
        <p:xfrm>
          <a:off x="251520" y="1124744"/>
          <a:ext cx="8784977" cy="4869883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938338">
                  <a:extLst>
                    <a:ext uri="{9D8B030D-6E8A-4147-A177-3AD203B41FA5}">
                      <a16:colId xmlns:a16="http://schemas.microsoft.com/office/drawing/2014/main" val="3874475678"/>
                    </a:ext>
                  </a:extLst>
                </a:gridCol>
                <a:gridCol w="1446038">
                  <a:extLst>
                    <a:ext uri="{9D8B030D-6E8A-4147-A177-3AD203B41FA5}">
                      <a16:colId xmlns:a16="http://schemas.microsoft.com/office/drawing/2014/main" val="664323393"/>
                    </a:ext>
                  </a:extLst>
                </a:gridCol>
                <a:gridCol w="5400601">
                  <a:extLst>
                    <a:ext uri="{9D8B030D-6E8A-4147-A177-3AD203B41FA5}">
                      <a16:colId xmlns:a16="http://schemas.microsoft.com/office/drawing/2014/main" val="2410236997"/>
                    </a:ext>
                  </a:extLst>
                </a:gridCol>
              </a:tblGrid>
              <a:tr h="338609">
                <a:tc>
                  <a:txBody>
                    <a:bodyPr/>
                    <a:lstStyle/>
                    <a:p>
                      <a:r>
                        <a:rPr lang="en-GB" dirty="0"/>
                        <a:t>Symbol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508992987"/>
                  </a:ext>
                </a:extLst>
              </a:tr>
              <a:tr h="846523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Terminator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Used to</a:t>
                      </a:r>
                      <a:r>
                        <a:rPr lang="en-GB" baseline="0" dirty="0"/>
                        <a:t> indicate </a:t>
                      </a:r>
                      <a:r>
                        <a:rPr lang="en-GB" dirty="0"/>
                        <a:t>the start</a:t>
                      </a:r>
                      <a:r>
                        <a:rPr lang="en-GB" baseline="0" dirty="0"/>
                        <a:t> or end 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58848664"/>
                  </a:ext>
                </a:extLst>
              </a:tr>
              <a:tr h="846523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Input/output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an</a:t>
                      </a:r>
                      <a:r>
                        <a:rPr lang="en-GB" baseline="0" dirty="0"/>
                        <a:t> input or output operation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2807878329"/>
                  </a:ext>
                </a:extLst>
              </a:tr>
              <a:tr h="846523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processes e.g. a calculation, initialising (setting) variables</a:t>
                      </a:r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2928466807"/>
                  </a:ext>
                </a:extLst>
              </a:tr>
              <a:tr h="846523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Decision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a branch</a:t>
                      </a:r>
                      <a:r>
                        <a:rPr lang="en-GB" baseline="0" dirty="0"/>
                        <a:t> point i.e. different alternatives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616467812"/>
                  </a:ext>
                </a:extLst>
              </a:tr>
              <a:tr h="84652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Connector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An entry to,</a:t>
                      </a:r>
                      <a:r>
                        <a:rPr lang="en-GB" sz="1600" baseline="0" dirty="0"/>
                        <a:t> or from a particular step.</a:t>
                      </a:r>
                    </a:p>
                    <a:p>
                      <a:r>
                        <a:rPr lang="en-GB" sz="1600" baseline="0" dirty="0"/>
                        <a:t>Commonly used if the flowchart cannot fit on one page.</a:t>
                      </a:r>
                      <a:endParaRPr lang="en-GB" sz="1600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447825887"/>
                  </a:ext>
                </a:extLst>
              </a:tr>
            </a:tbl>
          </a:graphicData>
        </a:graphic>
      </p:graphicFrame>
      <p:sp>
        <p:nvSpPr>
          <p:cNvPr id="5" name="Flowchart: Terminator 4"/>
          <p:cNvSpPr/>
          <p:nvPr/>
        </p:nvSpPr>
        <p:spPr>
          <a:xfrm>
            <a:off x="765920" y="1767450"/>
            <a:ext cx="1080120" cy="28803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Data 5"/>
          <p:cNvSpPr/>
          <p:nvPr/>
        </p:nvSpPr>
        <p:spPr>
          <a:xfrm>
            <a:off x="657908" y="2698188"/>
            <a:ext cx="1296144" cy="432048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Process 6"/>
          <p:cNvSpPr/>
          <p:nvPr/>
        </p:nvSpPr>
        <p:spPr>
          <a:xfrm>
            <a:off x="657908" y="3511236"/>
            <a:ext cx="1296144" cy="54318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Decision 7"/>
          <p:cNvSpPr/>
          <p:nvPr/>
        </p:nvSpPr>
        <p:spPr>
          <a:xfrm>
            <a:off x="657908" y="4371160"/>
            <a:ext cx="1296144" cy="648072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Connector 8"/>
          <p:cNvSpPr/>
          <p:nvPr/>
        </p:nvSpPr>
        <p:spPr>
          <a:xfrm>
            <a:off x="1125960" y="5335968"/>
            <a:ext cx="360040" cy="36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8434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Flowchart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will look at creating flowcharts for the pseudocode examples and exercises from the last lecture.</a:t>
            </a:r>
          </a:p>
        </p:txBody>
      </p:sp>
    </p:spTree>
    <p:extLst>
      <p:ext uri="{BB962C8B-B14F-4D97-AF65-F5344CB8AC3E}">
        <p14:creationId xmlns:p14="http://schemas.microsoft.com/office/powerpoint/2010/main" val="7252192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70375"/>
            <a:ext cx="843528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Pseudocode: Tip Calculator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360" y="980728"/>
            <a:ext cx="8229600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Pseudocode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Possible output (input shown in bold)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347864" y="4725768"/>
            <a:ext cx="3791423" cy="212365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600" dirty="0"/>
              <a:t>What is the Bill Amount?</a:t>
            </a:r>
          </a:p>
          <a:p>
            <a:r>
              <a:rPr lang="en-GB" sz="1600" b="1" dirty="0"/>
              <a:t>500 [Enter]</a:t>
            </a:r>
          </a:p>
          <a:p>
            <a:r>
              <a:rPr lang="en-GB" sz="1600" dirty="0"/>
              <a:t>What tip amount would you like to give?</a:t>
            </a:r>
          </a:p>
          <a:p>
            <a:r>
              <a:rPr lang="en-GB" sz="1600" b="1" dirty="0"/>
              <a:t>10 [Enter]</a:t>
            </a:r>
          </a:p>
          <a:p>
            <a:r>
              <a:rPr lang="en-GB" sz="1600" dirty="0"/>
              <a:t>You chose to pay the following tip:</a:t>
            </a:r>
          </a:p>
          <a:p>
            <a:r>
              <a:rPr lang="en-GB" sz="1600" dirty="0"/>
              <a:t>10</a:t>
            </a:r>
          </a:p>
          <a:p>
            <a:r>
              <a:rPr lang="en-GB" sz="1600" dirty="0"/>
              <a:t>Your final, total bill amount to pay is:</a:t>
            </a:r>
          </a:p>
          <a:p>
            <a:r>
              <a:rPr lang="en-GB" sz="1600" dirty="0"/>
              <a:t>510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24966" y="1213375"/>
            <a:ext cx="5667514" cy="25853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the Bill Amount?”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billAmount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tip amount would you like to give?”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Set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/>
              <a:t>totalBillAmount</a:t>
            </a:r>
            <a:r>
              <a:rPr lang="en-GB" dirty="0"/>
              <a:t> = </a:t>
            </a:r>
            <a:r>
              <a:rPr lang="en-GB" dirty="0" err="1"/>
              <a:t>billAmount</a:t>
            </a:r>
            <a:r>
              <a:rPr lang="en-GB" dirty="0"/>
              <a:t> +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chose to pay the following tip:”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final, total bill amount to pay is:”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totalBillAmount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4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Walkthrough Demonstration</a:t>
            </a:r>
          </a:p>
        </p:txBody>
      </p:sp>
    </p:spTree>
    <p:extLst>
      <p:ext uri="{BB962C8B-B14F-4D97-AF65-F5344CB8AC3E}">
        <p14:creationId xmlns:p14="http://schemas.microsoft.com/office/powerpoint/2010/main" val="15780271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85800" y="1268760"/>
            <a:ext cx="7772400" cy="1362075"/>
          </a:xfrm>
        </p:spPr>
        <p:txBody>
          <a:bodyPr/>
          <a:lstStyle/>
          <a:p>
            <a:r>
              <a:rPr lang="en-GB" dirty="0"/>
              <a:t>Control Structures</a:t>
            </a:r>
          </a:p>
        </p:txBody>
      </p:sp>
    </p:spTree>
    <p:extLst>
      <p:ext uri="{BB962C8B-B14F-4D97-AF65-F5344CB8AC3E}">
        <p14:creationId xmlns:p14="http://schemas.microsoft.com/office/powerpoint/2010/main" val="41776173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 Operators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common practice to compare things in computing.</a:t>
            </a:r>
          </a:p>
          <a:p>
            <a:r>
              <a:rPr lang="en-GB" dirty="0"/>
              <a:t>Comparison operators enable us to do that, they return a True or False value.</a:t>
            </a:r>
          </a:p>
          <a:p>
            <a:r>
              <a:rPr lang="en-GB" dirty="0"/>
              <a:t>Enable logic in the computer</a:t>
            </a:r>
          </a:p>
        </p:txBody>
      </p:sp>
    </p:spTree>
    <p:extLst>
      <p:ext uri="{BB962C8B-B14F-4D97-AF65-F5344CB8AC3E}">
        <p14:creationId xmlns:p14="http://schemas.microsoft.com/office/powerpoint/2010/main" val="35616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 Operators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2442825"/>
              </p:ext>
            </p:extLst>
          </p:nvPr>
        </p:nvGraphicFramePr>
        <p:xfrm>
          <a:off x="457200" y="1268760"/>
          <a:ext cx="8229599" cy="4582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343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6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689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Operator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=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Equals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True if two values are the same</a:t>
                      </a:r>
                    </a:p>
                    <a:p>
                      <a:r>
                        <a:rPr lang="en-GB" dirty="0"/>
                        <a:t>5 = 5 is True,  4</a:t>
                      </a:r>
                      <a:r>
                        <a:rPr lang="en-GB" baseline="0" dirty="0"/>
                        <a:t> = 5 is False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&gt;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greater than value on the right. 4 &gt; 5 = True, 5 &gt; 4 is False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&lt;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than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smaller than value on the right. 4 &lt; 5 = True, 5 &lt; 4 is False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&gt;=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 or equal to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greater than or equal to value on the right. 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&lt;=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than or equal</a:t>
                      </a:r>
                      <a:r>
                        <a:rPr lang="en-GB" baseline="0" dirty="0"/>
                        <a:t> to</a:t>
                      </a:r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smaller than or the same as the value on the right. 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&lt;&gt;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equal to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True if the two</a:t>
                      </a:r>
                      <a:r>
                        <a:rPr lang="en-GB" baseline="0" dirty="0"/>
                        <a:t> values are not the same.</a:t>
                      </a:r>
                    </a:p>
                    <a:p>
                      <a:r>
                        <a:rPr lang="en-GB" baseline="0" dirty="0"/>
                        <a:t>5 &lt;&gt; 4 is True, 5 &lt;&gt; 5 is False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82363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What if we wanted to make the following changes to the simple algorithms we have been writing:</a:t>
            </a:r>
          </a:p>
          <a:p>
            <a:pPr lvl="1"/>
            <a:r>
              <a:rPr lang="en-GB" dirty="0"/>
              <a:t>In the Student Credits problem, if student has a enough credits display a congratulations message, otherwise display credits left</a:t>
            </a:r>
          </a:p>
          <a:p>
            <a:pPr lvl="1"/>
            <a:r>
              <a:rPr lang="en-GB" dirty="0"/>
              <a:t>The Shopping Basket Calculator: allow the user to enter any number of Item prices they want.</a:t>
            </a:r>
          </a:p>
          <a:p>
            <a:r>
              <a:rPr lang="en-GB" dirty="0"/>
              <a:t>We need control structures!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5580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So far we have looked at simple solutions to problems.</a:t>
            </a:r>
          </a:p>
          <a:p>
            <a:r>
              <a:rPr lang="en-GB" dirty="0"/>
              <a:t>They start at a beginning and continue in a sequential order (one-step after the other).</a:t>
            </a:r>
          </a:p>
          <a:p>
            <a:r>
              <a:rPr lang="en-GB" dirty="0"/>
              <a:t>In computing, this is usually not enough to describe the steps of a solution.</a:t>
            </a:r>
          </a:p>
          <a:p>
            <a:r>
              <a:rPr lang="en-GB" dirty="0"/>
              <a:t>There are three main types of control when defining the order of steps in a computer solution:</a:t>
            </a:r>
          </a:p>
          <a:p>
            <a:pPr lvl="1"/>
            <a:r>
              <a:rPr lang="en-GB" dirty="0"/>
              <a:t>Sequence</a:t>
            </a:r>
          </a:p>
          <a:p>
            <a:pPr lvl="1"/>
            <a:r>
              <a:rPr lang="en-GB" dirty="0"/>
              <a:t>Selection</a:t>
            </a:r>
          </a:p>
          <a:p>
            <a:pPr lvl="1"/>
            <a:r>
              <a:rPr lang="en-GB" dirty="0"/>
              <a:t>Repetition</a:t>
            </a:r>
          </a:p>
        </p:txBody>
      </p:sp>
    </p:spTree>
    <p:extLst>
      <p:ext uri="{BB962C8B-B14F-4D97-AF65-F5344CB8AC3E}">
        <p14:creationId xmlns:p14="http://schemas.microsoft.com/office/powerpoint/2010/main" val="3038288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41563"/>
          </a:xfrm>
        </p:spPr>
        <p:txBody>
          <a:bodyPr>
            <a:normAutofit fontScale="90000"/>
          </a:bodyPr>
          <a:lstStyle/>
          <a:p>
            <a:r>
              <a:rPr lang="en-GB" dirty="0"/>
              <a:t>Sequence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192" y="1081464"/>
            <a:ext cx="8568952" cy="125304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This is what we have been doing so far.</a:t>
            </a:r>
          </a:p>
          <a:p>
            <a:r>
              <a:rPr lang="en-GB" dirty="0"/>
              <a:t>Start at a beginning and execute steps one after the other in </a:t>
            </a:r>
            <a:r>
              <a:rPr lang="en-GB" b="1" dirty="0"/>
              <a:t>sequence</a:t>
            </a:r>
            <a:r>
              <a:rPr lang="en-GB" dirty="0"/>
              <a:t> (serial) order.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3861584" y="2276872"/>
            <a:ext cx="1512168" cy="3600400"/>
            <a:chOff x="3933264" y="3212976"/>
            <a:chExt cx="1512168" cy="3600400"/>
          </a:xfrm>
        </p:grpSpPr>
        <p:sp>
          <p:nvSpPr>
            <p:cNvPr id="4" name="Flowchart: Process 3"/>
            <p:cNvSpPr/>
            <p:nvPr/>
          </p:nvSpPr>
          <p:spPr>
            <a:xfrm>
              <a:off x="3933264" y="3645024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3933264" y="4689216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3933264" y="5733256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3</a:t>
              </a:r>
            </a:p>
          </p:txBody>
        </p:sp>
        <p:cxnSp>
          <p:nvCxnSpPr>
            <p:cNvPr id="8" name="Straight Arrow Connector 7"/>
            <p:cNvCxnSpPr>
              <a:stCxn id="4" idx="2"/>
              <a:endCxn id="5" idx="0"/>
            </p:cNvCxnSpPr>
            <p:nvPr/>
          </p:nvCxnSpPr>
          <p:spPr>
            <a:xfrm>
              <a:off x="4689348" y="4329024"/>
              <a:ext cx="0" cy="36019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>
              <a:endCxn id="6" idx="0"/>
            </p:cNvCxnSpPr>
            <p:nvPr/>
          </p:nvCxnSpPr>
          <p:spPr>
            <a:xfrm>
              <a:off x="4689348" y="5193120"/>
              <a:ext cx="0" cy="54013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6" idx="2"/>
            </p:cNvCxnSpPr>
            <p:nvPr/>
          </p:nvCxnSpPr>
          <p:spPr>
            <a:xfrm>
              <a:off x="4689348" y="6417256"/>
              <a:ext cx="0" cy="39612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>
              <a:endCxn id="4" idx="0"/>
            </p:cNvCxnSpPr>
            <p:nvPr/>
          </p:nvCxnSpPr>
          <p:spPr>
            <a:xfrm>
              <a:off x="4689348" y="3212976"/>
              <a:ext cx="0" cy="43204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510952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917"/>
            <a:ext cx="8229600" cy="1143000"/>
          </a:xfrm>
        </p:spPr>
        <p:txBody>
          <a:bodyPr/>
          <a:lstStyle/>
          <a:p>
            <a:r>
              <a:rPr lang="en-GB" dirty="0"/>
              <a:t>Selection (Decision)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4548" y="1275053"/>
            <a:ext cx="8229600" cy="1298847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Choose the statement (branch) to executive is selected based on a condition.</a:t>
            </a:r>
          </a:p>
          <a:p>
            <a:r>
              <a:rPr lang="en-GB" dirty="0"/>
              <a:t>The </a:t>
            </a:r>
            <a:r>
              <a:rPr lang="en-GB" b="1" dirty="0"/>
              <a:t>Selection</a:t>
            </a:r>
            <a:r>
              <a:rPr lang="en-GB" dirty="0"/>
              <a:t> statement is also called a </a:t>
            </a:r>
            <a:r>
              <a:rPr lang="en-GB" b="1" dirty="0"/>
              <a:t>Branch</a:t>
            </a:r>
            <a:r>
              <a:rPr lang="en-GB" dirty="0"/>
              <a:t> or </a:t>
            </a:r>
            <a:r>
              <a:rPr lang="en-GB" b="1" dirty="0"/>
              <a:t>Decision</a:t>
            </a:r>
          </a:p>
          <a:p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1809028" y="2520055"/>
            <a:ext cx="5760640" cy="3168352"/>
            <a:chOff x="1809028" y="3501008"/>
            <a:chExt cx="5760640" cy="3168352"/>
          </a:xfrm>
        </p:grpSpPr>
        <p:sp>
          <p:nvSpPr>
            <p:cNvPr id="4" name="Diamond 3"/>
            <p:cNvSpPr/>
            <p:nvPr/>
          </p:nvSpPr>
          <p:spPr>
            <a:xfrm>
              <a:off x="3609228" y="3848100"/>
              <a:ext cx="2160240" cy="1224136"/>
            </a:xfrm>
            <a:prstGeom prst="diamon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1809028" y="5373216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5769468" y="5373216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cxnSp>
          <p:nvCxnSpPr>
            <p:cNvPr id="8" name="Connector: Elbow 7"/>
            <p:cNvCxnSpPr>
              <a:stCxn id="4" idx="1"/>
              <a:endCxn id="5" idx="0"/>
            </p:cNvCxnSpPr>
            <p:nvPr/>
          </p:nvCxnSpPr>
          <p:spPr>
            <a:xfrm rot="10800000" flipV="1">
              <a:off x="2709128" y="4460168"/>
              <a:ext cx="900100" cy="913048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Connector: Elbow 9"/>
            <p:cNvCxnSpPr>
              <a:stCxn id="4" idx="3"/>
              <a:endCxn id="6" idx="0"/>
            </p:cNvCxnSpPr>
            <p:nvPr/>
          </p:nvCxnSpPr>
          <p:spPr>
            <a:xfrm>
              <a:off x="5769468" y="4460168"/>
              <a:ext cx="900100" cy="913048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Connector: Elbow 14"/>
            <p:cNvCxnSpPr>
              <a:stCxn id="5" idx="2"/>
            </p:cNvCxnSpPr>
            <p:nvPr/>
          </p:nvCxnSpPr>
          <p:spPr>
            <a:xfrm rot="16200000" flipH="1">
              <a:off x="3511392" y="5219024"/>
              <a:ext cx="375694" cy="1980222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Connector: Elbow 18"/>
            <p:cNvCxnSpPr>
              <a:stCxn id="6" idx="2"/>
            </p:cNvCxnSpPr>
            <p:nvPr/>
          </p:nvCxnSpPr>
          <p:spPr>
            <a:xfrm rot="5400000">
              <a:off x="5491612" y="5219024"/>
              <a:ext cx="375692" cy="1980220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/>
            <p:nvPr/>
          </p:nvCxnSpPr>
          <p:spPr>
            <a:xfrm>
              <a:off x="4689348" y="6396980"/>
              <a:ext cx="0" cy="27238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24"/>
            <p:cNvSpPr txBox="1"/>
            <p:nvPr/>
          </p:nvSpPr>
          <p:spPr>
            <a:xfrm>
              <a:off x="2812268" y="4149080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5987724" y="4159647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cxnSp>
          <p:nvCxnSpPr>
            <p:cNvPr id="28" name="Straight Arrow Connector 27"/>
            <p:cNvCxnSpPr>
              <a:endCxn id="4" idx="0"/>
            </p:cNvCxnSpPr>
            <p:nvPr/>
          </p:nvCxnSpPr>
          <p:spPr>
            <a:xfrm>
              <a:off x="4689348" y="3501008"/>
              <a:ext cx="0" cy="34709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67269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4260" y="-58249"/>
            <a:ext cx="925252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Selection (Decision) A Simple Example</a:t>
            </a:r>
          </a:p>
        </p:txBody>
      </p:sp>
      <p:sp>
        <p:nvSpPr>
          <p:cNvPr id="5" name="Flowchart: Terminator 4"/>
          <p:cNvSpPr/>
          <p:nvPr/>
        </p:nvSpPr>
        <p:spPr>
          <a:xfrm>
            <a:off x="2519771" y="1084751"/>
            <a:ext cx="1548173" cy="32802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Start</a:t>
            </a:r>
          </a:p>
        </p:txBody>
      </p:sp>
      <p:sp>
        <p:nvSpPr>
          <p:cNvPr id="6" name="Flowchart: Decision 5"/>
          <p:cNvSpPr/>
          <p:nvPr/>
        </p:nvSpPr>
        <p:spPr>
          <a:xfrm>
            <a:off x="2411759" y="2379601"/>
            <a:ext cx="1759288" cy="820427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Is it Raining?</a:t>
            </a:r>
          </a:p>
        </p:txBody>
      </p:sp>
      <p:sp>
        <p:nvSpPr>
          <p:cNvPr id="7" name="Flowchart: Process 6"/>
          <p:cNvSpPr/>
          <p:nvPr/>
        </p:nvSpPr>
        <p:spPr>
          <a:xfrm>
            <a:off x="2411759" y="3996353"/>
            <a:ext cx="1759288" cy="512767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 to the Cinema</a:t>
            </a:r>
          </a:p>
        </p:txBody>
      </p:sp>
      <p:sp>
        <p:nvSpPr>
          <p:cNvPr id="8" name="Flowchart: Process 7"/>
          <p:cNvSpPr/>
          <p:nvPr/>
        </p:nvSpPr>
        <p:spPr>
          <a:xfrm>
            <a:off x="5436095" y="3996353"/>
            <a:ext cx="1759288" cy="512767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 to the Beach</a:t>
            </a:r>
          </a:p>
        </p:txBody>
      </p:sp>
      <p:cxnSp>
        <p:nvCxnSpPr>
          <p:cNvPr id="10" name="Straight Arrow Connector 9"/>
          <p:cNvCxnSpPr>
            <a:stCxn id="5" idx="2"/>
            <a:endCxn id="6" idx="0"/>
          </p:cNvCxnSpPr>
          <p:nvPr/>
        </p:nvCxnSpPr>
        <p:spPr>
          <a:xfrm flipH="1">
            <a:off x="3291403" y="1412777"/>
            <a:ext cx="2455" cy="9668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6" idx="2"/>
            <a:endCxn id="7" idx="0"/>
          </p:cNvCxnSpPr>
          <p:nvPr/>
        </p:nvCxnSpPr>
        <p:spPr>
          <a:xfrm>
            <a:off x="3291403" y="3200028"/>
            <a:ext cx="0" cy="7963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or: Elbow 15"/>
          <p:cNvCxnSpPr>
            <a:stCxn id="6" idx="3"/>
            <a:endCxn id="8" idx="0"/>
          </p:cNvCxnSpPr>
          <p:nvPr/>
        </p:nvCxnSpPr>
        <p:spPr>
          <a:xfrm>
            <a:off x="4171047" y="2789815"/>
            <a:ext cx="2144692" cy="1206538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Flowchart: Terminator 16"/>
          <p:cNvSpPr/>
          <p:nvPr/>
        </p:nvSpPr>
        <p:spPr>
          <a:xfrm>
            <a:off x="3923927" y="5368652"/>
            <a:ext cx="1548173" cy="32802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Finish</a:t>
            </a:r>
          </a:p>
        </p:txBody>
      </p:sp>
      <p:cxnSp>
        <p:nvCxnSpPr>
          <p:cNvPr id="19" name="Connector: Elbow 18"/>
          <p:cNvCxnSpPr>
            <a:stCxn id="7" idx="2"/>
            <a:endCxn id="17" idx="0"/>
          </p:cNvCxnSpPr>
          <p:nvPr/>
        </p:nvCxnSpPr>
        <p:spPr>
          <a:xfrm rot="16200000" flipH="1">
            <a:off x="3564942" y="4235580"/>
            <a:ext cx="859532" cy="1406611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nector: Elbow 20"/>
          <p:cNvCxnSpPr>
            <a:stCxn id="8" idx="2"/>
            <a:endCxn id="17" idx="0"/>
          </p:cNvCxnSpPr>
          <p:nvPr/>
        </p:nvCxnSpPr>
        <p:spPr>
          <a:xfrm rot="5400000">
            <a:off x="5077111" y="4130024"/>
            <a:ext cx="859532" cy="1617725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4424536" y="2390984"/>
            <a:ext cx="4530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2848272" y="3312835"/>
            <a:ext cx="4959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Yes</a:t>
            </a:r>
          </a:p>
        </p:txBody>
      </p:sp>
    </p:spTree>
    <p:extLst>
      <p:ext uri="{BB962C8B-B14F-4D97-AF65-F5344CB8AC3E}">
        <p14:creationId xmlns:p14="http://schemas.microsoft.com/office/powerpoint/2010/main" val="10639216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0247"/>
            <a:ext cx="8229600" cy="1143000"/>
          </a:xfrm>
        </p:spPr>
        <p:txBody>
          <a:bodyPr/>
          <a:lstStyle/>
          <a:p>
            <a:r>
              <a:rPr lang="en-GB" dirty="0"/>
              <a:t>Selection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7534" y="1146885"/>
            <a:ext cx="8229600" cy="140969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You can have multiple branches in a Selection control statement.</a:t>
            </a:r>
          </a:p>
          <a:p>
            <a:r>
              <a:rPr lang="en-GB" dirty="0"/>
              <a:t>For example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683568" y="2076143"/>
            <a:ext cx="8370977" cy="3600400"/>
            <a:chOff x="539552" y="3212976"/>
            <a:chExt cx="8370977" cy="3600400"/>
          </a:xfrm>
        </p:grpSpPr>
        <p:sp>
          <p:nvSpPr>
            <p:cNvPr id="4" name="Diamond 3"/>
            <p:cNvSpPr/>
            <p:nvPr/>
          </p:nvSpPr>
          <p:spPr>
            <a:xfrm>
              <a:off x="3609228" y="3848100"/>
              <a:ext cx="2160240" cy="1224136"/>
            </a:xfrm>
            <a:prstGeom prst="diamon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Option = A, B or C?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539552" y="5517232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7110329" y="5517232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3</a:t>
              </a:r>
            </a:p>
          </p:txBody>
        </p:sp>
        <p:cxnSp>
          <p:nvCxnSpPr>
            <p:cNvPr id="7" name="Connector: Elbow 6"/>
            <p:cNvCxnSpPr>
              <a:stCxn id="4" idx="1"/>
              <a:endCxn id="5" idx="0"/>
            </p:cNvCxnSpPr>
            <p:nvPr/>
          </p:nvCxnSpPr>
          <p:spPr>
            <a:xfrm rot="10800000" flipV="1">
              <a:off x="1439652" y="4460168"/>
              <a:ext cx="2169576" cy="1057064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Connector: Elbow 7"/>
            <p:cNvCxnSpPr>
              <a:stCxn id="4" idx="3"/>
              <a:endCxn id="6" idx="0"/>
            </p:cNvCxnSpPr>
            <p:nvPr/>
          </p:nvCxnSpPr>
          <p:spPr>
            <a:xfrm>
              <a:off x="5769468" y="4460168"/>
              <a:ext cx="2240961" cy="1057064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Connector: Elbow 8"/>
            <p:cNvCxnSpPr>
              <a:stCxn id="5" idx="2"/>
            </p:cNvCxnSpPr>
            <p:nvPr/>
          </p:nvCxnSpPr>
          <p:spPr>
            <a:xfrm rot="16200000" flipH="1">
              <a:off x="2902481" y="4702474"/>
              <a:ext cx="324036" cy="3249695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Connector: Elbow 9"/>
            <p:cNvCxnSpPr>
              <a:stCxn id="6" idx="2"/>
            </p:cNvCxnSpPr>
            <p:nvPr/>
          </p:nvCxnSpPr>
          <p:spPr>
            <a:xfrm rot="5400000">
              <a:off x="6178986" y="4657897"/>
              <a:ext cx="324036" cy="3338850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>
              <a:stCxn id="16" idx="2"/>
            </p:cNvCxnSpPr>
            <p:nvPr/>
          </p:nvCxnSpPr>
          <p:spPr>
            <a:xfrm>
              <a:off x="4689348" y="6165304"/>
              <a:ext cx="0" cy="64807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Box 11"/>
            <p:cNvSpPr txBox="1"/>
            <p:nvPr/>
          </p:nvSpPr>
          <p:spPr>
            <a:xfrm>
              <a:off x="2812268" y="4149080"/>
              <a:ext cx="3289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987724" y="4159647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C</a:t>
              </a:r>
            </a:p>
          </p:txBody>
        </p:sp>
        <p:sp>
          <p:nvSpPr>
            <p:cNvPr id="16" name="Flowchart: Process 15"/>
            <p:cNvSpPr/>
            <p:nvPr/>
          </p:nvSpPr>
          <p:spPr>
            <a:xfrm>
              <a:off x="3789248" y="5517232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cxnSp>
          <p:nvCxnSpPr>
            <p:cNvPr id="21" name="Straight Arrow Connector 20"/>
            <p:cNvCxnSpPr>
              <a:stCxn id="4" idx="2"/>
              <a:endCxn id="16" idx="0"/>
            </p:cNvCxnSpPr>
            <p:nvPr/>
          </p:nvCxnSpPr>
          <p:spPr>
            <a:xfrm>
              <a:off x="4689348" y="5072236"/>
              <a:ext cx="0" cy="44499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/>
            <p:cNvSpPr txBox="1"/>
            <p:nvPr/>
          </p:nvSpPr>
          <p:spPr>
            <a:xfrm>
              <a:off x="4666576" y="5147900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B</a:t>
              </a:r>
            </a:p>
          </p:txBody>
        </p:sp>
        <p:cxnSp>
          <p:nvCxnSpPr>
            <p:cNvPr id="24" name="Straight Arrow Connector 23"/>
            <p:cNvCxnSpPr>
              <a:endCxn id="4" idx="0"/>
            </p:cNvCxnSpPr>
            <p:nvPr/>
          </p:nvCxnSpPr>
          <p:spPr>
            <a:xfrm>
              <a:off x="4689347" y="3212976"/>
              <a:ext cx="1" cy="63512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55975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 and Control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know how to write pseudocode for Sequence statements.</a:t>
            </a:r>
          </a:p>
          <a:p>
            <a:r>
              <a:rPr lang="en-GB" dirty="0"/>
              <a:t>What about for Selection </a:t>
            </a:r>
            <a:r>
              <a:rPr lang="en-GB"/>
              <a:t>and Repetition?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5073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87F72-4A75-B55F-9CA0-851E858DF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 code - Selection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352C6-7A22-6BD0-FD14-3CDC674CDE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Scenario 1</a:t>
            </a:r>
          </a:p>
          <a:p>
            <a:pPr lvl="1"/>
            <a:r>
              <a:rPr lang="en-GB" dirty="0"/>
              <a:t>A system prompts for a number and the then display whether it is an odd or an even</a:t>
            </a:r>
          </a:p>
          <a:p>
            <a:pPr lvl="1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16457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668A0-B67A-6F8D-A323-4B942C51D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84" y="1628800"/>
            <a:ext cx="8229600" cy="3917032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dirty="0"/>
              <a:t>Display “Enter a number ?”</a:t>
            </a:r>
          </a:p>
          <a:p>
            <a:pPr marL="514350" indent="-514350">
              <a:buAutoNum type="arabicPeriod"/>
            </a:pPr>
            <a:r>
              <a:rPr lang="en-GB" dirty="0"/>
              <a:t>Input </a:t>
            </a:r>
            <a:r>
              <a:rPr lang="en-GB" dirty="0" err="1"/>
              <a:t>num</a:t>
            </a:r>
            <a:endParaRPr lang="en-GB" dirty="0"/>
          </a:p>
          <a:p>
            <a:pPr marL="514350" indent="-514350">
              <a:buAutoNum type="arabicPeriod"/>
            </a:pPr>
            <a:r>
              <a:rPr lang="en-GB" b="1" dirty="0"/>
              <a:t>IF</a:t>
            </a:r>
            <a:r>
              <a:rPr lang="en-GB" dirty="0"/>
              <a:t> (num%2) ==0 THEN</a:t>
            </a:r>
          </a:p>
          <a:p>
            <a:pPr marL="514350" indent="-514350">
              <a:buAutoNum type="arabicPeriod"/>
            </a:pPr>
            <a:r>
              <a:rPr lang="en-GB" dirty="0"/>
              <a:t>     Display “Even number”</a:t>
            </a:r>
          </a:p>
          <a:p>
            <a:pPr marL="514350" indent="-514350">
              <a:buAutoNum type="arabicPeriod"/>
            </a:pPr>
            <a:r>
              <a:rPr lang="en-GB" b="1" dirty="0"/>
              <a:t>ELSE</a:t>
            </a:r>
          </a:p>
          <a:p>
            <a:pPr marL="514350" indent="-514350">
              <a:buAutoNum type="arabicPeriod"/>
            </a:pPr>
            <a:r>
              <a:rPr lang="en-GB" dirty="0"/>
              <a:t>      Display “Odd number”</a:t>
            </a:r>
          </a:p>
          <a:p>
            <a:pPr marL="514350" indent="-514350">
              <a:buAutoNum type="arabicPeriod"/>
            </a:pPr>
            <a:r>
              <a:rPr lang="en-GB" b="1" dirty="0"/>
              <a:t>END IF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CC1108F-8DA1-EBB1-261A-D45EA74CB9C5}"/>
              </a:ext>
            </a:extLst>
          </p:cNvPr>
          <p:cNvCxnSpPr>
            <a:cxnSpLocks/>
          </p:cNvCxnSpPr>
          <p:nvPr/>
        </p:nvCxnSpPr>
        <p:spPr>
          <a:xfrm flipH="1">
            <a:off x="4139952" y="2492896"/>
            <a:ext cx="2376264" cy="6480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223A1F67-D4CE-6104-7178-A8C417411158}"/>
              </a:ext>
            </a:extLst>
          </p:cNvPr>
          <p:cNvSpPr txBox="1"/>
          <p:nvPr/>
        </p:nvSpPr>
        <p:spPr>
          <a:xfrm>
            <a:off x="6453436" y="2358750"/>
            <a:ext cx="1220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condition</a:t>
            </a:r>
          </a:p>
        </p:txBody>
      </p:sp>
    </p:spTree>
    <p:extLst>
      <p:ext uri="{BB962C8B-B14F-4D97-AF65-F5344CB8AC3E}">
        <p14:creationId xmlns:p14="http://schemas.microsoft.com/office/powerpoint/2010/main" val="21054497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87F72-4A75-B55F-9CA0-851E858DF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 code - Selection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352C6-7A22-6BD0-FD14-3CDC674CDE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Scenario 2</a:t>
            </a:r>
          </a:p>
          <a:p>
            <a:pPr lvl="1"/>
            <a:r>
              <a:rPr lang="en-GB" dirty="0"/>
              <a:t>A student enters a mark and system predicts the grade based on the following scheme</a:t>
            </a:r>
          </a:p>
          <a:p>
            <a:pPr lvl="1"/>
            <a:r>
              <a:rPr lang="en-GB" dirty="0"/>
              <a:t>0 to 40 -&gt; F</a:t>
            </a:r>
          </a:p>
          <a:p>
            <a:pPr lvl="1"/>
            <a:r>
              <a:rPr lang="en-GB" dirty="0"/>
              <a:t>41 to 60 -&gt;D</a:t>
            </a:r>
          </a:p>
          <a:p>
            <a:pPr lvl="1"/>
            <a:r>
              <a:rPr lang="en-GB" dirty="0"/>
              <a:t>61 to 70 -&gt; C</a:t>
            </a:r>
          </a:p>
          <a:p>
            <a:pPr lvl="1"/>
            <a:r>
              <a:rPr lang="en-GB" dirty="0"/>
              <a:t>71 to 80 -&gt; B</a:t>
            </a:r>
          </a:p>
          <a:p>
            <a:pPr lvl="1"/>
            <a:r>
              <a:rPr lang="en-GB" dirty="0"/>
              <a:t>81 to 100 -&gt; A</a:t>
            </a:r>
          </a:p>
          <a:p>
            <a:pPr lvl="1"/>
            <a:endParaRPr lang="en-GB" dirty="0"/>
          </a:p>
          <a:p>
            <a:pPr lvl="1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65980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668A0-B67A-6F8D-A323-4B942C51D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84" y="1628800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en-GB" sz="2000" dirty="0"/>
              <a:t>Display “Enter a mark ?”</a:t>
            </a:r>
          </a:p>
          <a:p>
            <a:pPr marL="514350" indent="-514350">
              <a:buAutoNum type="arabicPeriod"/>
            </a:pPr>
            <a:r>
              <a:rPr lang="en-GB" sz="2000" dirty="0"/>
              <a:t>Input mark</a:t>
            </a:r>
          </a:p>
          <a:p>
            <a:pPr marL="514350" indent="-514350">
              <a:buAutoNum type="arabicPeriod"/>
            </a:pPr>
            <a:r>
              <a:rPr lang="en-GB" sz="2000" b="1" dirty="0"/>
              <a:t>IF</a:t>
            </a:r>
            <a:r>
              <a:rPr lang="en-GB" sz="2000" dirty="0"/>
              <a:t> (mark &gt;= 0 and mark &lt;=40)</a:t>
            </a:r>
          </a:p>
          <a:p>
            <a:pPr marL="514350" indent="-514350">
              <a:buAutoNum type="arabicPeriod"/>
            </a:pPr>
            <a:r>
              <a:rPr lang="en-GB" sz="2000" dirty="0"/>
              <a:t>     Display “F”</a:t>
            </a:r>
          </a:p>
          <a:p>
            <a:pPr marL="514350" indent="-514350">
              <a:buAutoNum type="arabicPeriod"/>
            </a:pPr>
            <a:r>
              <a:rPr lang="en-GB" sz="2000" b="1" dirty="0"/>
              <a:t>ELSE IF (</a:t>
            </a:r>
            <a:r>
              <a:rPr lang="en-GB" sz="2000" dirty="0"/>
              <a:t>mark &gt;= 41 and mark &lt;=60</a:t>
            </a:r>
            <a:r>
              <a:rPr lang="en-GB" sz="20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2000" dirty="0"/>
              <a:t>      Display “D”</a:t>
            </a:r>
          </a:p>
          <a:p>
            <a:pPr marL="514350" indent="-514350">
              <a:buAutoNum type="arabicPeriod"/>
            </a:pPr>
            <a:r>
              <a:rPr lang="en-GB" sz="2000" b="1" dirty="0"/>
              <a:t>ELSE IF (</a:t>
            </a:r>
            <a:r>
              <a:rPr lang="en-GB" sz="2000" dirty="0"/>
              <a:t>mark &gt;= 61 and mark &lt;=70</a:t>
            </a:r>
            <a:r>
              <a:rPr lang="en-GB" sz="20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2000" dirty="0"/>
              <a:t>      Display “C”</a:t>
            </a:r>
          </a:p>
          <a:p>
            <a:pPr marL="514350" indent="-514350">
              <a:buAutoNum type="arabicPeriod"/>
            </a:pPr>
            <a:r>
              <a:rPr lang="en-GB" sz="2000" b="1" dirty="0"/>
              <a:t>ELSE IF (</a:t>
            </a:r>
            <a:r>
              <a:rPr lang="en-GB" sz="2000" dirty="0"/>
              <a:t>mark &gt;= 71 and mark &lt;=80</a:t>
            </a:r>
            <a:r>
              <a:rPr lang="en-GB" sz="20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2000" dirty="0"/>
              <a:t>      Display “B”</a:t>
            </a:r>
          </a:p>
          <a:p>
            <a:pPr marL="514350" indent="-514350">
              <a:buAutoNum type="arabicPeriod"/>
            </a:pPr>
            <a:r>
              <a:rPr lang="en-GB" sz="2000" b="1" dirty="0"/>
              <a:t>ELSE IF (</a:t>
            </a:r>
            <a:r>
              <a:rPr lang="en-GB" sz="2000" dirty="0"/>
              <a:t>mark &gt;= 81 and mark &lt;=100</a:t>
            </a:r>
            <a:r>
              <a:rPr lang="en-GB" sz="20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2000" dirty="0"/>
              <a:t>      Display “A”</a:t>
            </a:r>
          </a:p>
          <a:p>
            <a:pPr marL="514350" indent="-514350">
              <a:buAutoNum type="arabicPeriod"/>
            </a:pPr>
            <a:r>
              <a:rPr lang="en-GB" sz="2000" b="1" dirty="0"/>
              <a:t>END IF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CC1108F-8DA1-EBB1-261A-D45EA74CB9C5}"/>
              </a:ext>
            </a:extLst>
          </p:cNvPr>
          <p:cNvCxnSpPr>
            <a:cxnSpLocks/>
          </p:cNvCxnSpPr>
          <p:nvPr/>
        </p:nvCxnSpPr>
        <p:spPr>
          <a:xfrm flipH="1">
            <a:off x="4427984" y="1854088"/>
            <a:ext cx="1512168" cy="5040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223A1F67-D4CE-6104-7178-A8C417411158}"/>
              </a:ext>
            </a:extLst>
          </p:cNvPr>
          <p:cNvSpPr txBox="1"/>
          <p:nvPr/>
        </p:nvSpPr>
        <p:spPr>
          <a:xfrm>
            <a:off x="6084168" y="1669422"/>
            <a:ext cx="1451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Condition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28BE8B-4D8D-E089-171B-6F231619BF38}"/>
              </a:ext>
            </a:extLst>
          </p:cNvPr>
          <p:cNvSpPr txBox="1"/>
          <p:nvPr/>
        </p:nvSpPr>
        <p:spPr>
          <a:xfrm>
            <a:off x="6094432" y="2557243"/>
            <a:ext cx="1451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Condition 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CE4B5A-C65C-AF4C-A33F-5B2A15F9AA56}"/>
              </a:ext>
            </a:extLst>
          </p:cNvPr>
          <p:cNvSpPr txBox="1"/>
          <p:nvPr/>
        </p:nvSpPr>
        <p:spPr>
          <a:xfrm>
            <a:off x="6228184" y="3260398"/>
            <a:ext cx="1451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Condition 3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4C4A0F-8F1D-96A1-D33B-D2B44D91532D}"/>
              </a:ext>
            </a:extLst>
          </p:cNvPr>
          <p:cNvSpPr txBox="1"/>
          <p:nvPr/>
        </p:nvSpPr>
        <p:spPr>
          <a:xfrm>
            <a:off x="6228184" y="3962674"/>
            <a:ext cx="1451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Condition 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757EB9-7451-FA9A-E0B9-6A5C989A5C94}"/>
              </a:ext>
            </a:extLst>
          </p:cNvPr>
          <p:cNvSpPr txBox="1"/>
          <p:nvPr/>
        </p:nvSpPr>
        <p:spPr>
          <a:xfrm>
            <a:off x="6121072" y="4725089"/>
            <a:ext cx="1451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Condition 5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6C6B7F1E-A059-3BA9-836C-AB84710F23A7}"/>
              </a:ext>
            </a:extLst>
          </p:cNvPr>
          <p:cNvCxnSpPr>
            <a:cxnSpLocks/>
          </p:cNvCxnSpPr>
          <p:nvPr/>
        </p:nvCxnSpPr>
        <p:spPr>
          <a:xfrm flipH="1">
            <a:off x="5029788" y="2557724"/>
            <a:ext cx="910364" cy="1664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DD9F6753-61F6-050A-3DB4-72915CC380C6}"/>
              </a:ext>
            </a:extLst>
          </p:cNvPr>
          <p:cNvCxnSpPr>
            <a:cxnSpLocks/>
          </p:cNvCxnSpPr>
          <p:nvPr/>
        </p:nvCxnSpPr>
        <p:spPr>
          <a:xfrm flipH="1" flipV="1">
            <a:off x="5086109" y="3352749"/>
            <a:ext cx="1044116" cy="160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F39BA39A-1F57-E466-7D54-3C17FCC1B416}"/>
              </a:ext>
            </a:extLst>
          </p:cNvPr>
          <p:cNvCxnSpPr/>
          <p:nvPr/>
        </p:nvCxnSpPr>
        <p:spPr>
          <a:xfrm flipH="1" flipV="1">
            <a:off x="5184068" y="4202312"/>
            <a:ext cx="900100" cy="1296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A3418E0-20AC-61E6-81F0-B5E87C55333E}"/>
              </a:ext>
            </a:extLst>
          </p:cNvPr>
          <p:cNvCxnSpPr>
            <a:cxnSpLocks/>
          </p:cNvCxnSpPr>
          <p:nvPr/>
        </p:nvCxnSpPr>
        <p:spPr>
          <a:xfrm flipH="1" flipV="1">
            <a:off x="5283231" y="4830824"/>
            <a:ext cx="800937" cy="789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21597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700" y="39934"/>
            <a:ext cx="8229600" cy="1143000"/>
          </a:xfrm>
        </p:spPr>
        <p:txBody>
          <a:bodyPr/>
          <a:lstStyle/>
          <a:p>
            <a:r>
              <a:rPr lang="en-GB" dirty="0"/>
              <a:t>Repetition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48098"/>
            <a:ext cx="8229600" cy="1693955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Repeat statements one or more times</a:t>
            </a:r>
          </a:p>
          <a:p>
            <a:r>
              <a:rPr lang="en-GB" dirty="0"/>
              <a:t>Also called a </a:t>
            </a:r>
            <a:r>
              <a:rPr lang="en-GB" b="1" dirty="0"/>
              <a:t>Loop</a:t>
            </a:r>
          </a:p>
          <a:p>
            <a:r>
              <a:rPr lang="en-GB" dirty="0"/>
              <a:t>Needs a stop condition i.e. when to stop repeating the loop</a:t>
            </a:r>
          </a:p>
          <a:p>
            <a:r>
              <a:rPr lang="en-GB" dirty="0"/>
              <a:t>Two types: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957685" y="2888631"/>
            <a:ext cx="2578821" cy="2520280"/>
            <a:chOff x="827584" y="4221088"/>
            <a:chExt cx="2578821" cy="2520280"/>
          </a:xfrm>
        </p:grpSpPr>
        <p:sp>
          <p:nvSpPr>
            <p:cNvPr id="4" name="Flowchart: Process 3"/>
            <p:cNvSpPr/>
            <p:nvPr/>
          </p:nvSpPr>
          <p:spPr>
            <a:xfrm>
              <a:off x="1151620" y="4581128"/>
              <a:ext cx="1440160" cy="576064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5" name="Flowchart: Decision 4"/>
            <p:cNvSpPr/>
            <p:nvPr/>
          </p:nvSpPr>
          <p:spPr>
            <a:xfrm>
              <a:off x="827584" y="5517232"/>
              <a:ext cx="2088232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cxnSp>
          <p:nvCxnSpPr>
            <p:cNvPr id="8" name="Straight Arrow Connector 7"/>
            <p:cNvCxnSpPr>
              <a:endCxn id="4" idx="0"/>
            </p:cNvCxnSpPr>
            <p:nvPr/>
          </p:nvCxnSpPr>
          <p:spPr>
            <a:xfrm>
              <a:off x="1871700" y="4221088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>
              <a:stCxn id="4" idx="2"/>
              <a:endCxn id="5" idx="0"/>
            </p:cNvCxnSpPr>
            <p:nvPr/>
          </p:nvCxnSpPr>
          <p:spPr>
            <a:xfrm>
              <a:off x="1871700" y="5157192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5" idx="2"/>
            </p:cNvCxnSpPr>
            <p:nvPr/>
          </p:nvCxnSpPr>
          <p:spPr>
            <a:xfrm>
              <a:off x="1871700" y="6381328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Connector: Elbow 13"/>
            <p:cNvCxnSpPr>
              <a:stCxn id="5" idx="3"/>
              <a:endCxn id="4" idx="3"/>
            </p:cNvCxnSpPr>
            <p:nvPr/>
          </p:nvCxnSpPr>
          <p:spPr>
            <a:xfrm flipH="1" flipV="1">
              <a:off x="2591780" y="4869160"/>
              <a:ext cx="324036" cy="1080120"/>
            </a:xfrm>
            <a:prstGeom prst="bentConnector3">
              <a:avLst>
                <a:gd name="adj1" fmla="val -269922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Box 26"/>
            <p:cNvSpPr txBox="1"/>
            <p:nvPr/>
          </p:nvSpPr>
          <p:spPr>
            <a:xfrm>
              <a:off x="2898958" y="5600555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1863587" y="6297324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879358" y="3140156"/>
            <a:ext cx="3908940" cy="2360695"/>
            <a:chOff x="4680012" y="3645023"/>
            <a:chExt cx="4086036" cy="2489143"/>
          </a:xfrm>
        </p:grpSpPr>
        <p:sp>
          <p:nvSpPr>
            <p:cNvPr id="16" name="Flowchart: Decision 15"/>
            <p:cNvSpPr/>
            <p:nvPr/>
          </p:nvSpPr>
          <p:spPr>
            <a:xfrm>
              <a:off x="4680012" y="4400297"/>
              <a:ext cx="2088232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sp>
          <p:nvSpPr>
            <p:cNvPr id="17" name="Flowchart: Process 16"/>
            <p:cNvSpPr/>
            <p:nvPr/>
          </p:nvSpPr>
          <p:spPr>
            <a:xfrm>
              <a:off x="7325888" y="4544313"/>
              <a:ext cx="1440160" cy="576064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cxnSp>
          <p:nvCxnSpPr>
            <p:cNvPr id="19" name="Straight Arrow Connector 18"/>
            <p:cNvCxnSpPr>
              <a:stCxn id="16" idx="3"/>
              <a:endCxn id="17" idx="1"/>
            </p:cNvCxnSpPr>
            <p:nvPr/>
          </p:nvCxnSpPr>
          <p:spPr>
            <a:xfrm>
              <a:off x="6768244" y="4832345"/>
              <a:ext cx="557644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Connector: Elbow 21"/>
            <p:cNvCxnSpPr>
              <a:endCxn id="16" idx="0"/>
            </p:cNvCxnSpPr>
            <p:nvPr/>
          </p:nvCxnSpPr>
          <p:spPr>
            <a:xfrm rot="16200000" flipH="1">
              <a:off x="5346491" y="4022659"/>
              <a:ext cx="755273" cy="1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Arrow Connector 23"/>
            <p:cNvCxnSpPr>
              <a:stCxn id="16" idx="2"/>
            </p:cNvCxnSpPr>
            <p:nvPr/>
          </p:nvCxnSpPr>
          <p:spPr>
            <a:xfrm>
              <a:off x="5724128" y="5264393"/>
              <a:ext cx="0" cy="86977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Connector: Elbow 25"/>
            <p:cNvCxnSpPr>
              <a:stCxn id="17" idx="0"/>
            </p:cNvCxnSpPr>
            <p:nvPr/>
          </p:nvCxnSpPr>
          <p:spPr>
            <a:xfrm rot="16200000" flipV="1">
              <a:off x="6579420" y="3077764"/>
              <a:ext cx="611257" cy="2321841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/>
            <p:cNvSpPr txBox="1"/>
            <p:nvPr/>
          </p:nvSpPr>
          <p:spPr>
            <a:xfrm>
              <a:off x="6768243" y="4508921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5751129" y="5288636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88261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612648"/>
          </a:xfrm>
        </p:spPr>
        <p:txBody>
          <a:bodyPr>
            <a:normAutofit fontScale="90000"/>
          </a:bodyPr>
          <a:lstStyle/>
          <a:p>
            <a:r>
              <a:rPr lang="en-GB" dirty="0"/>
              <a:t>Repetition A Simple Example</a:t>
            </a:r>
          </a:p>
        </p:txBody>
      </p:sp>
      <p:sp>
        <p:nvSpPr>
          <p:cNvPr id="4" name="Flowchart: Terminator 3"/>
          <p:cNvSpPr/>
          <p:nvPr/>
        </p:nvSpPr>
        <p:spPr>
          <a:xfrm>
            <a:off x="3275856" y="1148601"/>
            <a:ext cx="1584176" cy="50405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Start</a:t>
            </a:r>
          </a:p>
        </p:txBody>
      </p:sp>
      <p:sp>
        <p:nvSpPr>
          <p:cNvPr id="6" name="Flowchart: Data 5"/>
          <p:cNvSpPr/>
          <p:nvPr/>
        </p:nvSpPr>
        <p:spPr>
          <a:xfrm>
            <a:off x="2735796" y="2185313"/>
            <a:ext cx="2664296" cy="576064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Pick Film to Watch</a:t>
            </a:r>
          </a:p>
        </p:txBody>
      </p:sp>
      <p:sp>
        <p:nvSpPr>
          <p:cNvPr id="7" name="Diamond 6"/>
          <p:cNvSpPr/>
          <p:nvPr/>
        </p:nvSpPr>
        <p:spPr>
          <a:xfrm>
            <a:off x="2987824" y="3380883"/>
            <a:ext cx="2160240" cy="1008112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Is Film Rating &gt; 4*?</a:t>
            </a:r>
          </a:p>
        </p:txBody>
      </p:sp>
      <p:sp>
        <p:nvSpPr>
          <p:cNvPr id="8" name="Flowchart: Data 7"/>
          <p:cNvSpPr/>
          <p:nvPr/>
        </p:nvSpPr>
        <p:spPr>
          <a:xfrm>
            <a:off x="2735796" y="4993625"/>
            <a:ext cx="2664296" cy="576064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Pick Another Film to Watch</a:t>
            </a:r>
          </a:p>
        </p:txBody>
      </p:sp>
      <p:cxnSp>
        <p:nvCxnSpPr>
          <p:cNvPr id="10" name="Straight Arrow Connector 9"/>
          <p:cNvCxnSpPr>
            <a:endCxn id="6" idx="1"/>
          </p:cNvCxnSpPr>
          <p:nvPr/>
        </p:nvCxnSpPr>
        <p:spPr>
          <a:xfrm>
            <a:off x="4067944" y="1674378"/>
            <a:ext cx="0" cy="5109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6" idx="4"/>
            <a:endCxn id="7" idx="0"/>
          </p:cNvCxnSpPr>
          <p:nvPr/>
        </p:nvCxnSpPr>
        <p:spPr>
          <a:xfrm>
            <a:off x="4067944" y="2761377"/>
            <a:ext cx="0" cy="6195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endCxn id="8" idx="1"/>
          </p:cNvCxnSpPr>
          <p:nvPr/>
        </p:nvCxnSpPr>
        <p:spPr>
          <a:xfrm>
            <a:off x="4067944" y="4388995"/>
            <a:ext cx="0" cy="6046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Flowchart: Process 15"/>
          <p:cNvSpPr/>
          <p:nvPr/>
        </p:nvSpPr>
        <p:spPr>
          <a:xfrm>
            <a:off x="6110836" y="4366231"/>
            <a:ext cx="1728192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Pay to watch film</a:t>
            </a:r>
          </a:p>
        </p:txBody>
      </p:sp>
      <p:sp>
        <p:nvSpPr>
          <p:cNvPr id="17" name="Flowchart: Terminator 16"/>
          <p:cNvSpPr/>
          <p:nvPr/>
        </p:nvSpPr>
        <p:spPr>
          <a:xfrm>
            <a:off x="6182844" y="5569689"/>
            <a:ext cx="1584176" cy="50405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Stop</a:t>
            </a:r>
          </a:p>
        </p:txBody>
      </p:sp>
      <p:cxnSp>
        <p:nvCxnSpPr>
          <p:cNvPr id="19" name="Connector: Elbow 18"/>
          <p:cNvCxnSpPr>
            <a:stCxn id="8" idx="2"/>
          </p:cNvCxnSpPr>
          <p:nvPr/>
        </p:nvCxnSpPr>
        <p:spPr>
          <a:xfrm rot="10800000" flipH="1">
            <a:off x="3002226" y="3071131"/>
            <a:ext cx="1065718" cy="2210527"/>
          </a:xfrm>
          <a:prstGeom prst="bentConnector4">
            <a:avLst>
              <a:gd name="adj1" fmla="val -105386"/>
              <a:gd name="adj2" fmla="val 9923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nector: Elbow 22"/>
          <p:cNvCxnSpPr>
            <a:endCxn id="16" idx="0"/>
          </p:cNvCxnSpPr>
          <p:nvPr/>
        </p:nvCxnSpPr>
        <p:spPr>
          <a:xfrm>
            <a:off x="5148064" y="3884939"/>
            <a:ext cx="1826868" cy="481292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endCxn id="17" idx="0"/>
          </p:cNvCxnSpPr>
          <p:nvPr/>
        </p:nvCxnSpPr>
        <p:spPr>
          <a:xfrm>
            <a:off x="6974932" y="4978879"/>
            <a:ext cx="0" cy="5908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5150904" y="3545397"/>
            <a:ext cx="507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Yes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3574898" y="4366231"/>
            <a:ext cx="463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149788257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Guess the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dirty="0"/>
              <a:t>Display(“Enter a text you like to repeat”)</a:t>
            </a:r>
          </a:p>
          <a:p>
            <a:pPr marL="514350" indent="-514350">
              <a:buAutoNum type="arabicPeriod"/>
            </a:pPr>
            <a:r>
              <a:rPr lang="en-GB" dirty="0"/>
              <a:t>Input text</a:t>
            </a:r>
          </a:p>
          <a:p>
            <a:pPr marL="514350" indent="-514350">
              <a:buAutoNum type="arabicPeriod"/>
            </a:pPr>
            <a:r>
              <a:rPr lang="en-GB" dirty="0"/>
              <a:t>Set counter = 0</a:t>
            </a:r>
          </a:p>
          <a:p>
            <a:pPr marL="514350" indent="-514350">
              <a:buAutoNum type="arabicPeriod"/>
            </a:pPr>
            <a:r>
              <a:rPr lang="en-GB" dirty="0"/>
              <a:t>While counter &lt; 5</a:t>
            </a:r>
          </a:p>
          <a:p>
            <a:pPr marL="514350" indent="-514350">
              <a:buAutoNum type="arabicPeriod"/>
            </a:pPr>
            <a:r>
              <a:rPr lang="en-GB" dirty="0"/>
              <a:t>   Display text</a:t>
            </a:r>
          </a:p>
          <a:p>
            <a:pPr marL="514350" indent="-514350">
              <a:buAutoNum type="arabicPeriod"/>
            </a:pPr>
            <a:r>
              <a:rPr lang="en-GB" dirty="0"/>
              <a:t>   counter = counter + 1</a:t>
            </a:r>
          </a:p>
          <a:p>
            <a:pPr marL="514350" indent="-514350">
              <a:buAutoNum type="arabicPeriod"/>
            </a:pPr>
            <a:r>
              <a:rPr lang="en-GB" dirty="0"/>
              <a:t>END While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8BEE5-D522-C7B0-D0D1-D2AD2C615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 Code  - Repetition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57CFE-7C0D-9391-60E4-3994B5C047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Ask use to enter 5 numbers and system print the average</a:t>
            </a:r>
          </a:p>
          <a:p>
            <a:endParaRPr lang="en-GB" dirty="0"/>
          </a:p>
          <a:p>
            <a:r>
              <a:rPr lang="en-GB" dirty="0"/>
              <a:t>Discuss the approach here</a:t>
            </a:r>
          </a:p>
        </p:txBody>
      </p:sp>
    </p:spTree>
    <p:extLst>
      <p:ext uri="{BB962C8B-B14F-4D97-AF65-F5344CB8AC3E}">
        <p14:creationId xmlns:p14="http://schemas.microsoft.com/office/powerpoint/2010/main" val="391259523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C01FB91B-D8DE-475E-A6DD-35F462F3A17E}" vid="{7051F4A2-3D30-4A8D-96FA-2E2259094F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UWTSD_ppt_theme</Template>
  <TotalTime>40</TotalTime>
  <Words>1455</Words>
  <Application>Microsoft Office PowerPoint</Application>
  <PresentationFormat>On-screen Show (4:3)</PresentationFormat>
  <Paragraphs>273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Myriad Pro</vt:lpstr>
      <vt:lpstr>Arial</vt:lpstr>
      <vt:lpstr>Calibri</vt:lpstr>
      <vt:lpstr>UWTSD</vt:lpstr>
      <vt:lpstr>Flowcharts and Control Structures</vt:lpstr>
      <vt:lpstr>Today’s Lecture</vt:lpstr>
      <vt:lpstr>Combining Strings in Pseudocode</vt:lpstr>
      <vt:lpstr>Combining Strings in Pseudocode</vt:lpstr>
      <vt:lpstr>Combining Strings in Pseudocode</vt:lpstr>
      <vt:lpstr>Combining Strings in Pseudocode</vt:lpstr>
      <vt:lpstr>Flowcharts</vt:lpstr>
      <vt:lpstr>Basic Flowchart Symbols</vt:lpstr>
      <vt:lpstr>Flowchart Examples</vt:lpstr>
      <vt:lpstr>Pseudocode: Tip Calculator Problem</vt:lpstr>
      <vt:lpstr>Exercises</vt:lpstr>
      <vt:lpstr>Control Structures</vt:lpstr>
      <vt:lpstr>Comparison Operators</vt:lpstr>
      <vt:lpstr>Comparison Operators</vt:lpstr>
      <vt:lpstr>Control Structures</vt:lpstr>
      <vt:lpstr>Control Structures</vt:lpstr>
      <vt:lpstr>Sequence</vt:lpstr>
      <vt:lpstr>Selection (Decision)</vt:lpstr>
      <vt:lpstr>Selection (Decision) A Simple Example</vt:lpstr>
      <vt:lpstr>Selection</vt:lpstr>
      <vt:lpstr>Pseudocode and Control Structures</vt:lpstr>
      <vt:lpstr>Pseudo code - Selection</vt:lpstr>
      <vt:lpstr>Possible Answer</vt:lpstr>
      <vt:lpstr>Pseudo code - Selection</vt:lpstr>
      <vt:lpstr>Possible Answer</vt:lpstr>
      <vt:lpstr>Repetition</vt:lpstr>
      <vt:lpstr>Repetition A Simple Example</vt:lpstr>
      <vt:lpstr>Guess the Output</vt:lpstr>
      <vt:lpstr>Pseudo Code  - Repetition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Rajitha De Silva Jayasinghe</cp:lastModifiedBy>
  <cp:revision>2035</cp:revision>
  <cp:lastPrinted>2014-09-29T16:21:25Z</cp:lastPrinted>
  <dcterms:created xsi:type="dcterms:W3CDTF">2013-09-18T07:00:31Z</dcterms:created>
  <dcterms:modified xsi:type="dcterms:W3CDTF">2023-07-07T08:00:07Z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