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j bademosi" userId="07458ef4c542185a" providerId="LiveId" clId="{7E61C4A4-55D6-4C3C-BE3A-18A3E3314990}"/>
    <pc:docChg chg="custSel mod modSld sldOrd">
      <pc:chgData name="aj bademosi" userId="07458ef4c542185a" providerId="LiveId" clId="{7E61C4A4-55D6-4C3C-BE3A-18A3E3314990}" dt="2020-11-28T20:51:08.102" v="788" actId="20577"/>
      <pc:docMkLst>
        <pc:docMk/>
      </pc:docMkLst>
      <pc:sldChg chg="addSp modSp mod setBg">
        <pc:chgData name="aj bademosi" userId="07458ef4c542185a" providerId="LiveId" clId="{7E61C4A4-55D6-4C3C-BE3A-18A3E3314990}" dt="2020-11-26T06:42:20.155" v="235" actId="26606"/>
        <pc:sldMkLst>
          <pc:docMk/>
          <pc:sldMk cId="2007308766" sldId="256"/>
        </pc:sldMkLst>
        <pc:spChg chg="mod">
          <ac:chgData name="aj bademosi" userId="07458ef4c542185a" providerId="LiveId" clId="{7E61C4A4-55D6-4C3C-BE3A-18A3E3314990}" dt="2020-11-26T06:42:20.155" v="235" actId="26606"/>
          <ac:spMkLst>
            <pc:docMk/>
            <pc:sldMk cId="2007308766" sldId="256"/>
            <ac:spMk id="2" creationId="{8C1205EF-B2BD-4745-8CDC-FE079D225564}"/>
          </ac:spMkLst>
        </pc:spChg>
        <pc:spChg chg="mod">
          <ac:chgData name="aj bademosi" userId="07458ef4c542185a" providerId="LiveId" clId="{7E61C4A4-55D6-4C3C-BE3A-18A3E3314990}" dt="2020-11-26T06:42:20.155" v="235" actId="26606"/>
          <ac:spMkLst>
            <pc:docMk/>
            <pc:sldMk cId="2007308766" sldId="256"/>
            <ac:spMk id="3" creationId="{FBF86C5F-FAE7-4A9A-9775-FB3CD4967897}"/>
          </ac:spMkLst>
        </pc:spChg>
        <pc:spChg chg="add">
          <ac:chgData name="aj bademosi" userId="07458ef4c542185a" providerId="LiveId" clId="{7E61C4A4-55D6-4C3C-BE3A-18A3E3314990}" dt="2020-11-26T06:42:20.155" v="235" actId="26606"/>
          <ac:spMkLst>
            <pc:docMk/>
            <pc:sldMk cId="2007308766" sldId="256"/>
            <ac:spMk id="8" creationId="{57ABABA7-0420-4200-9B65-1C1967CE9373}"/>
          </ac:spMkLst>
        </pc:spChg>
        <pc:spChg chg="add">
          <ac:chgData name="aj bademosi" userId="07458ef4c542185a" providerId="LiveId" clId="{7E61C4A4-55D6-4C3C-BE3A-18A3E3314990}" dt="2020-11-26T06:42:20.155" v="235" actId="26606"/>
          <ac:spMkLst>
            <pc:docMk/>
            <pc:sldMk cId="2007308766" sldId="256"/>
            <ac:spMk id="10" creationId="{A317EBE3-FF86-4DA1-BC9A-331F7F2144E9}"/>
          </ac:spMkLst>
        </pc:spChg>
        <pc:grpChg chg="add">
          <ac:chgData name="aj bademosi" userId="07458ef4c542185a" providerId="LiveId" clId="{7E61C4A4-55D6-4C3C-BE3A-18A3E3314990}" dt="2020-11-26T06:42:20.155" v="235" actId="26606"/>
          <ac:grpSpMkLst>
            <pc:docMk/>
            <pc:sldMk cId="2007308766" sldId="256"/>
            <ac:grpSpMk id="12" creationId="{7A03E380-9CD1-4ABA-A763-9F9D252B8908}"/>
          </ac:grpSpMkLst>
        </pc:grpChg>
        <pc:cxnChg chg="add">
          <ac:chgData name="aj bademosi" userId="07458ef4c542185a" providerId="LiveId" clId="{7E61C4A4-55D6-4C3C-BE3A-18A3E3314990}" dt="2020-11-26T06:42:20.155" v="235" actId="26606"/>
          <ac:cxnSpMkLst>
            <pc:docMk/>
            <pc:sldMk cId="2007308766" sldId="256"/>
            <ac:cxnSpMk id="26" creationId="{34D43EC1-35FA-4FC3-8526-F655CEB09D9C}"/>
          </ac:cxnSpMkLst>
        </pc:cxnChg>
      </pc:sldChg>
      <pc:sldChg chg="modSp ord">
        <pc:chgData name="aj bademosi" userId="07458ef4c542185a" providerId="LiveId" clId="{7E61C4A4-55D6-4C3C-BE3A-18A3E3314990}" dt="2020-11-26T06:50:30.763" v="241"/>
        <pc:sldMkLst>
          <pc:docMk/>
          <pc:sldMk cId="2604965829" sldId="257"/>
        </pc:sldMkLst>
        <pc:spChg chg="mod">
          <ac:chgData name="aj bademosi" userId="07458ef4c542185a" providerId="LiveId" clId="{7E61C4A4-55D6-4C3C-BE3A-18A3E3314990}" dt="2020-11-26T06:42:04.086" v="230" actId="27636"/>
          <ac:spMkLst>
            <pc:docMk/>
            <pc:sldMk cId="2604965829" sldId="257"/>
            <ac:spMk id="3" creationId="{2B70FE7F-562A-433C-9575-D371D16E7FF1}"/>
          </ac:spMkLst>
        </pc:spChg>
      </pc:sldChg>
      <pc:sldChg chg="modSp">
        <pc:chgData name="aj bademosi" userId="07458ef4c542185a" providerId="LiveId" clId="{7E61C4A4-55D6-4C3C-BE3A-18A3E3314990}" dt="2020-11-28T20:47:45.666" v="735" actId="20577"/>
        <pc:sldMkLst>
          <pc:docMk/>
          <pc:sldMk cId="2155794099" sldId="259"/>
        </pc:sldMkLst>
        <pc:spChg chg="mod">
          <ac:chgData name="aj bademosi" userId="07458ef4c542185a" providerId="LiveId" clId="{7E61C4A4-55D6-4C3C-BE3A-18A3E3314990}" dt="2020-11-28T20:47:45.666" v="735" actId="20577"/>
          <ac:spMkLst>
            <pc:docMk/>
            <pc:sldMk cId="2155794099" sldId="259"/>
            <ac:spMk id="3" creationId="{C58308E0-FCA5-4BC4-BEB1-09FB5D759B92}"/>
          </ac:spMkLst>
        </pc:spChg>
      </pc:sldChg>
      <pc:sldChg chg="modSp">
        <pc:chgData name="aj bademosi" userId="07458ef4c542185a" providerId="LiveId" clId="{7E61C4A4-55D6-4C3C-BE3A-18A3E3314990}" dt="2020-11-28T20:50:38.313" v="781" actId="20577"/>
        <pc:sldMkLst>
          <pc:docMk/>
          <pc:sldMk cId="385108081" sldId="260"/>
        </pc:sldMkLst>
        <pc:spChg chg="mod">
          <ac:chgData name="aj bademosi" userId="07458ef4c542185a" providerId="LiveId" clId="{7E61C4A4-55D6-4C3C-BE3A-18A3E3314990}" dt="2020-11-28T20:50:38.313" v="781" actId="20577"/>
          <ac:spMkLst>
            <pc:docMk/>
            <pc:sldMk cId="385108081" sldId="260"/>
            <ac:spMk id="3" creationId="{2ADA09F6-988F-410C-B10E-EBF83C3895A9}"/>
          </ac:spMkLst>
        </pc:spChg>
      </pc:sldChg>
      <pc:sldChg chg="modSp">
        <pc:chgData name="aj bademosi" userId="07458ef4c542185a" providerId="LiveId" clId="{7E61C4A4-55D6-4C3C-BE3A-18A3E3314990}" dt="2020-11-28T20:45:34.723" v="722" actId="20577"/>
        <pc:sldMkLst>
          <pc:docMk/>
          <pc:sldMk cId="433740912" sldId="261"/>
        </pc:sldMkLst>
        <pc:spChg chg="mod">
          <ac:chgData name="aj bademosi" userId="07458ef4c542185a" providerId="LiveId" clId="{7E61C4A4-55D6-4C3C-BE3A-18A3E3314990}" dt="2020-11-26T06:47:45.422" v="238" actId="20577"/>
          <ac:spMkLst>
            <pc:docMk/>
            <pc:sldMk cId="433740912" sldId="261"/>
            <ac:spMk id="2" creationId="{F87A4CE8-5553-4934-AC9C-1063AB7CD521}"/>
          </ac:spMkLst>
        </pc:spChg>
        <pc:spChg chg="mod">
          <ac:chgData name="aj bademosi" userId="07458ef4c542185a" providerId="LiveId" clId="{7E61C4A4-55D6-4C3C-BE3A-18A3E3314990}" dt="2020-11-26T06:48:37.581" v="240" actId="14100"/>
          <ac:spMkLst>
            <pc:docMk/>
            <pc:sldMk cId="433740912" sldId="261"/>
            <ac:spMk id="4" creationId="{C0D28D0A-9EC1-4B9C-819D-071CF694CA7E}"/>
          </ac:spMkLst>
        </pc:spChg>
        <pc:graphicFrameChg chg="mod modGraphic">
          <ac:chgData name="aj bademosi" userId="07458ef4c542185a" providerId="LiveId" clId="{7E61C4A4-55D6-4C3C-BE3A-18A3E3314990}" dt="2020-11-28T20:45:34.723" v="722" actId="20577"/>
          <ac:graphicFrameMkLst>
            <pc:docMk/>
            <pc:sldMk cId="433740912" sldId="261"/>
            <ac:graphicFrameMk id="5" creationId="{2440453A-301F-4814-A7E5-0C0D1C577237}"/>
          </ac:graphicFrameMkLst>
        </pc:graphicFrameChg>
      </pc:sldChg>
      <pc:sldChg chg="modSp">
        <pc:chgData name="aj bademosi" userId="07458ef4c542185a" providerId="LiveId" clId="{7E61C4A4-55D6-4C3C-BE3A-18A3E3314990}" dt="2020-11-26T06:42:04.234" v="232" actId="27636"/>
        <pc:sldMkLst>
          <pc:docMk/>
          <pc:sldMk cId="1894715646" sldId="262"/>
        </pc:sldMkLst>
        <pc:spChg chg="mod">
          <ac:chgData name="aj bademosi" userId="07458ef4c542185a" providerId="LiveId" clId="{7E61C4A4-55D6-4C3C-BE3A-18A3E3314990}" dt="2020-11-26T06:42:04.234" v="232" actId="27636"/>
          <ac:spMkLst>
            <pc:docMk/>
            <pc:sldMk cId="1894715646" sldId="262"/>
            <ac:spMk id="3" creationId="{06648DBB-8DD9-4D74-B232-BA42AF34C987}"/>
          </ac:spMkLst>
        </pc:spChg>
      </pc:sldChg>
      <pc:sldChg chg="modSp">
        <pc:chgData name="aj bademosi" userId="07458ef4c542185a" providerId="LiveId" clId="{7E61C4A4-55D6-4C3C-BE3A-18A3E3314990}" dt="2020-11-28T20:51:08.102" v="788" actId="20577"/>
        <pc:sldMkLst>
          <pc:docMk/>
          <pc:sldMk cId="111915392" sldId="264"/>
        </pc:sldMkLst>
        <pc:spChg chg="mod">
          <ac:chgData name="aj bademosi" userId="07458ef4c542185a" providerId="LiveId" clId="{7E61C4A4-55D6-4C3C-BE3A-18A3E3314990}" dt="2020-11-28T20:51:08.102" v="788" actId="20577"/>
          <ac:spMkLst>
            <pc:docMk/>
            <pc:sldMk cId="111915392" sldId="264"/>
            <ac:spMk id="3" creationId="{032F9272-0095-4DDD-8EA6-DE2C1AD40C5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95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31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662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371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705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991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0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067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80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649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6777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7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8090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778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7273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844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6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1205EF-B2BD-4745-8CDC-FE079D2255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103" y="1318591"/>
            <a:ext cx="5800929" cy="4220820"/>
          </a:xfrm>
        </p:spPr>
        <p:txBody>
          <a:bodyPr anchor="ctr">
            <a:normAutofit/>
          </a:bodyPr>
          <a:lstStyle/>
          <a:p>
            <a:pPr algn="r"/>
            <a:r>
              <a:rPr lang="en-GB" sz="6600">
                <a:solidFill>
                  <a:schemeClr val="tx2">
                    <a:lumMod val="75000"/>
                  </a:schemeClr>
                </a:solidFill>
              </a:rPr>
              <a:t>Adesina Ajao</a:t>
            </a:r>
            <a:br>
              <a:rPr lang="en-GB" sz="660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6600">
                <a:solidFill>
                  <a:schemeClr val="tx2">
                    <a:lumMod val="75000"/>
                  </a:schemeClr>
                </a:solidFill>
              </a:rPr>
              <a:t>2011889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86C5F-FAE7-4A9A-9775-FB3CD4967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5048" y="1871831"/>
            <a:ext cx="3084569" cy="319980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		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Mr Peter</a:t>
            </a:r>
            <a:r>
              <a:rPr lang="en-GB">
                <a:solidFill>
                  <a:schemeClr val="tx2">
                    <a:lumMod val="75000"/>
                  </a:schemeClr>
                </a:solidFill>
              </a:rPr>
              <a:t>				BMSW4001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308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D9E92-333F-4B71-BF71-C9896A77E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0FE7F-562A-433C-9575-D371D16E7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those that don’t know me I run a business and BUSINESS is the topic i will be discussing in</a:t>
            </a:r>
          </a:p>
          <a:p>
            <a:pPr marL="0" indent="0">
              <a:buNone/>
            </a:pPr>
            <a:r>
              <a:rPr lang="en-GB" dirty="0"/>
              <a:t>these parts :</a:t>
            </a:r>
          </a:p>
          <a:p>
            <a:pPr marL="0" indent="0">
              <a:buNone/>
            </a:pPr>
            <a:r>
              <a:rPr lang="en-GB" dirty="0"/>
              <a:t>• Skills required for employment</a:t>
            </a:r>
          </a:p>
          <a:p>
            <a:pPr marL="0" indent="0">
              <a:buNone/>
            </a:pPr>
            <a:r>
              <a:rPr lang="en-GB" dirty="0"/>
              <a:t>• Definition of business</a:t>
            </a:r>
          </a:p>
          <a:p>
            <a:pPr marL="0" indent="0">
              <a:buNone/>
            </a:pPr>
            <a:r>
              <a:rPr lang="en-GB" dirty="0"/>
              <a:t>• Skills required for business</a:t>
            </a:r>
          </a:p>
          <a:p>
            <a:pPr marL="0" indent="0">
              <a:buNone/>
            </a:pPr>
            <a:r>
              <a:rPr lang="en-GB" dirty="0"/>
              <a:t>• Challenges I have (SWOT analysis)</a:t>
            </a:r>
          </a:p>
          <a:p>
            <a:pPr marL="0" indent="0">
              <a:buNone/>
            </a:pPr>
            <a:r>
              <a:rPr lang="en-GB" dirty="0"/>
              <a:t>• Possible solution to challenges (PDP)</a:t>
            </a:r>
          </a:p>
          <a:p>
            <a:pPr marL="0" indent="0">
              <a:buNone/>
            </a:pPr>
            <a:r>
              <a:rPr lang="en-GB" dirty="0"/>
              <a:t>• Summary on skills</a:t>
            </a:r>
          </a:p>
          <a:p>
            <a:pPr marL="0" indent="0">
              <a:buNone/>
            </a:pPr>
            <a:r>
              <a:rPr lang="en-GB" dirty="0"/>
              <a:t>• Conclusion / Advice to those who want to start a business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965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64E27-AF96-4127-AE7C-589610028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167944"/>
            <a:ext cx="9905998" cy="1478570"/>
          </a:xfrm>
        </p:spPr>
        <p:txBody>
          <a:bodyPr/>
          <a:lstStyle/>
          <a:p>
            <a:r>
              <a:rPr lang="en-GB" dirty="0"/>
              <a:t>SKILLS REQUIRED FOR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308E0-FCA5-4BC4-BEB1-09FB5D759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285461"/>
            <a:ext cx="9905999" cy="5208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For employment, various fundamental skills are needed and a lot of these fundamental skills roll-over to the required skills to work in business. Skills like;</a:t>
            </a:r>
          </a:p>
          <a:p>
            <a:pPr marL="0" indent="0">
              <a:buNone/>
            </a:pPr>
            <a:r>
              <a:rPr lang="en-GB" sz="1600" dirty="0"/>
              <a:t>• Communication skills</a:t>
            </a:r>
          </a:p>
          <a:p>
            <a:pPr marL="0" indent="0">
              <a:buNone/>
            </a:pPr>
            <a:r>
              <a:rPr lang="en-GB" sz="1600" dirty="0"/>
              <a:t>	Adequate communication skills are required in every work place and most especially in business to enable proper communication between you, your customers and your co-workers.</a:t>
            </a:r>
          </a:p>
          <a:p>
            <a:pPr marL="0" indent="0">
              <a:buNone/>
            </a:pPr>
            <a:r>
              <a:rPr lang="en-GB" sz="1600" dirty="0"/>
              <a:t>• Teamwork Skills</a:t>
            </a:r>
          </a:p>
          <a:p>
            <a:pPr marL="0" indent="0">
              <a:buNone/>
            </a:pPr>
            <a:r>
              <a:rPr lang="en-GB" sz="1600" dirty="0"/>
              <a:t>	As the phrase goes </a:t>
            </a:r>
            <a:r>
              <a:rPr lang="en-GB" sz="1500" i="1" dirty="0"/>
              <a:t>teamwork makes the dream work (john, 2002) </a:t>
            </a:r>
            <a:r>
              <a:rPr lang="en-GB" sz="1600" dirty="0"/>
              <a:t>. Teamwork is very necessary in every workplace without it no company can survive.</a:t>
            </a:r>
          </a:p>
          <a:p>
            <a:pPr marL="0" indent="0">
              <a:buNone/>
            </a:pPr>
            <a:r>
              <a:rPr lang="en-GB" sz="1600" dirty="0"/>
              <a:t>• Analytical and Critical thinking</a:t>
            </a:r>
          </a:p>
          <a:p>
            <a:pPr marL="0" indent="0">
              <a:buNone/>
            </a:pPr>
            <a:r>
              <a:rPr lang="en-GB" sz="1600" dirty="0"/>
              <a:t>	The inability to think critically and analytically is a very big disadvantage in the workplace in the sense that without it you would be unable to solve everyday problems reducing your dependability.</a:t>
            </a:r>
          </a:p>
          <a:p>
            <a:pPr marL="0" indent="0">
              <a:buNone/>
            </a:pPr>
            <a:r>
              <a:rPr lang="en-GB" sz="1600" dirty="0"/>
              <a:t> • Time management skills</a:t>
            </a:r>
          </a:p>
          <a:p>
            <a:pPr marL="0" indent="0">
              <a:buNone/>
            </a:pPr>
            <a:r>
              <a:rPr lang="en-GB" sz="1600" dirty="0"/>
              <a:t>	Time management is the number one skill needed to be in the work force, without it business will fail to prosper no matter how much effort is put into it.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55794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B732B-9D26-4AC3-B67E-B75258CC4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07701"/>
            <a:ext cx="9905998" cy="1130769"/>
          </a:xfrm>
        </p:spPr>
        <p:txBody>
          <a:bodyPr/>
          <a:lstStyle/>
          <a:p>
            <a:r>
              <a:rPr lang="en-GB" dirty="0"/>
              <a:t>SKILLS REQUIRED FOR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A09F6-988F-410C-B10E-EBF83C389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245704"/>
            <a:ext cx="9905999" cy="528761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Business is </a:t>
            </a:r>
            <a:r>
              <a:rPr lang="en-GB" sz="2100" dirty="0"/>
              <a:t>the </a:t>
            </a:r>
            <a:r>
              <a:rPr lang="en-GB" sz="1500" i="1" dirty="0"/>
              <a:t>activity of making, buying, or selling goods or providing services in exchange for money (learners dictionary, </a:t>
            </a:r>
            <a:r>
              <a:rPr lang="en-GB" sz="1500" i="1" dirty="0" err="1"/>
              <a:t>n.d</a:t>
            </a:r>
            <a:r>
              <a:rPr lang="en-GB" sz="1500" i="1" dirty="0"/>
              <a:t>)</a:t>
            </a:r>
            <a:r>
              <a:rPr lang="en-GB" sz="2100" i="1" dirty="0"/>
              <a:t>.</a:t>
            </a:r>
          </a:p>
          <a:p>
            <a:pPr marL="0" indent="0">
              <a:buNone/>
            </a:pPr>
            <a:r>
              <a:rPr lang="en-GB" dirty="0"/>
              <a:t>Many of the skills listed in the previous slide are required in business. There are also other important skills like;</a:t>
            </a:r>
          </a:p>
          <a:p>
            <a:pPr marL="0" indent="0">
              <a:buNone/>
            </a:pPr>
            <a:r>
              <a:rPr lang="en-GB" dirty="0"/>
              <a:t>• Financial Management</a:t>
            </a:r>
          </a:p>
          <a:p>
            <a:pPr marL="0" indent="0">
              <a:buNone/>
            </a:pPr>
            <a:r>
              <a:rPr lang="en-GB" dirty="0"/>
              <a:t>	The ability to effectively manage your finances is critical. You will need to be able to predict your cash flow as well as monitor your profit and loss.</a:t>
            </a:r>
          </a:p>
          <a:p>
            <a:pPr marL="0" indent="0">
              <a:buNone/>
            </a:pPr>
            <a:r>
              <a:rPr lang="en-GB" dirty="0"/>
              <a:t>• Marketing, sales and Customer service</a:t>
            </a:r>
          </a:p>
          <a:p>
            <a:pPr marL="0" indent="0">
              <a:buNone/>
            </a:pPr>
            <a:r>
              <a:rPr lang="en-GB" dirty="0"/>
              <a:t>	It is crucial to be able to promote your products or services effectively. Providing good customer service and having a marketing strategy in place will help you to generate sales.</a:t>
            </a:r>
          </a:p>
          <a:p>
            <a:pPr marL="0" indent="0">
              <a:buNone/>
            </a:pPr>
            <a:r>
              <a:rPr lang="en-GB" dirty="0"/>
              <a:t>• Leadership skills</a:t>
            </a:r>
          </a:p>
          <a:p>
            <a:pPr marL="0" indent="0">
              <a:buNone/>
            </a:pPr>
            <a:r>
              <a:rPr lang="en-GB" dirty="0"/>
              <a:t>	Leadership skills are very important in every workplace. Good leadership skills shows dependability, initiative and help increase overall effectiveness.</a:t>
            </a:r>
          </a:p>
          <a:p>
            <a:pPr marL="0" indent="0">
              <a:buNone/>
            </a:pPr>
            <a:r>
              <a:rPr lang="en-GB" dirty="0"/>
              <a:t>• Networking</a:t>
            </a:r>
          </a:p>
          <a:p>
            <a:pPr marL="0" indent="0">
              <a:buNone/>
            </a:pPr>
            <a:r>
              <a:rPr lang="en-GB" dirty="0"/>
              <a:t>	Building good relationships through networking will help you to grow your business exponentially and give you the support you’ll require.</a:t>
            </a:r>
          </a:p>
        </p:txBody>
      </p:sp>
    </p:spTree>
    <p:extLst>
      <p:ext uri="{BB962C8B-B14F-4D97-AF65-F5344CB8AC3E}">
        <p14:creationId xmlns:p14="http://schemas.microsoft.com/office/powerpoint/2010/main" val="385108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A4CE8-5553-4934-AC9C-1063AB7CD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1832"/>
            <a:ext cx="9905998" cy="1187368"/>
          </a:xfrm>
        </p:spPr>
        <p:txBody>
          <a:bodyPr/>
          <a:lstStyle/>
          <a:p>
            <a:pPr algn="ctr"/>
            <a:r>
              <a:rPr lang="en-GB" dirty="0"/>
              <a:t>SWOT Analysis and PDP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440453A-301F-4814-A7E5-0C0D1C57723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89125516"/>
              </p:ext>
            </p:extLst>
          </p:nvPr>
        </p:nvGraphicFramePr>
        <p:xfrm>
          <a:off x="238538" y="1219200"/>
          <a:ext cx="6440556" cy="504164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10139">
                  <a:extLst>
                    <a:ext uri="{9D8B030D-6E8A-4147-A177-3AD203B41FA5}">
                      <a16:colId xmlns:a16="http://schemas.microsoft.com/office/drawing/2014/main" val="1120512022"/>
                    </a:ext>
                  </a:extLst>
                </a:gridCol>
                <a:gridCol w="1610139">
                  <a:extLst>
                    <a:ext uri="{9D8B030D-6E8A-4147-A177-3AD203B41FA5}">
                      <a16:colId xmlns:a16="http://schemas.microsoft.com/office/drawing/2014/main" val="2701363599"/>
                    </a:ext>
                  </a:extLst>
                </a:gridCol>
                <a:gridCol w="1610139">
                  <a:extLst>
                    <a:ext uri="{9D8B030D-6E8A-4147-A177-3AD203B41FA5}">
                      <a16:colId xmlns:a16="http://schemas.microsoft.com/office/drawing/2014/main" val="2167770227"/>
                    </a:ext>
                  </a:extLst>
                </a:gridCol>
                <a:gridCol w="1610139">
                  <a:extLst>
                    <a:ext uri="{9D8B030D-6E8A-4147-A177-3AD203B41FA5}">
                      <a16:colId xmlns:a16="http://schemas.microsoft.com/office/drawing/2014/main" val="1906007528"/>
                    </a:ext>
                  </a:extLst>
                </a:gridCol>
              </a:tblGrid>
              <a:tr h="892923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Bauhaus 93" panose="04030905020B02020C02" pitchFamily="82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Bauhaus 93" panose="04030905020B02020C02" pitchFamily="82" charset="0"/>
                        </a:rPr>
                        <a:t>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Bauhaus 93" panose="04030905020B02020C02" pitchFamily="82" charset="0"/>
                        </a:rPr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Bauhaus 93" panose="04030905020B02020C02" pitchFamily="82" charset="0"/>
                        </a:rPr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536920"/>
                  </a:ext>
                </a:extLst>
              </a:tr>
              <a:tr h="8929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Leadership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Multitasking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Vast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Emerging Competitors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171209"/>
                  </a:ext>
                </a:extLst>
              </a:tr>
              <a:tr h="1152675">
                <a:tc>
                  <a:txBody>
                    <a:bodyPr/>
                    <a:lstStyle/>
                    <a:p>
                      <a:r>
                        <a:rPr lang="en-GB" dirty="0"/>
                        <a:t>Positive reputation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Poor computer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Further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005164"/>
                  </a:ext>
                </a:extLst>
              </a:tr>
              <a:tr h="1152675">
                <a:tc>
                  <a:txBody>
                    <a:bodyPr/>
                    <a:lstStyle/>
                    <a:p>
                      <a:r>
                        <a:rPr lang="en-GB" dirty="0"/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Have lecturers I can ask for advice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specific training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7073630"/>
                  </a:ext>
                </a:extLst>
              </a:tr>
              <a:tr h="892923">
                <a:tc>
                  <a:txBody>
                    <a:bodyPr/>
                    <a:lstStyle/>
                    <a:p>
                      <a:r>
                        <a:rPr lang="en-GB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web Presence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School can be used in networking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Unforeseen Interruptions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290390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D28D0A-9EC1-4B9C-819D-071CF694C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5113" y="1247964"/>
            <a:ext cx="5406887" cy="4984112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b="1" dirty="0"/>
              <a:t>SELF ASSESSMENT</a:t>
            </a:r>
          </a:p>
          <a:p>
            <a:pPr marL="0" indent="0">
              <a:buNone/>
            </a:pPr>
            <a:r>
              <a:rPr lang="en-GB" sz="1400" dirty="0"/>
              <a:t>• Good leadership skills</a:t>
            </a:r>
          </a:p>
          <a:p>
            <a:pPr marL="0" indent="0">
              <a:buNone/>
            </a:pPr>
            <a:r>
              <a:rPr lang="en-GB" sz="1400" dirty="0"/>
              <a:t>• Technologically illiterate</a:t>
            </a:r>
          </a:p>
          <a:p>
            <a:pPr marL="0" indent="0">
              <a:buNone/>
            </a:pPr>
            <a:r>
              <a:rPr lang="en-GB" sz="1400" dirty="0"/>
              <a:t>• Financially lacking</a:t>
            </a:r>
          </a:p>
          <a:p>
            <a:pPr marL="0" indent="0">
              <a:buNone/>
            </a:pPr>
            <a:r>
              <a:rPr lang="en-GB" b="1" dirty="0"/>
              <a:t>GOALS</a:t>
            </a:r>
          </a:p>
          <a:p>
            <a:pPr marL="0" indent="0">
              <a:buNone/>
            </a:pPr>
            <a:r>
              <a:rPr lang="en-GB" sz="1400" dirty="0"/>
              <a:t> • Become go to store in my area</a:t>
            </a:r>
          </a:p>
          <a:p>
            <a:pPr marL="0" indent="0">
              <a:buNone/>
            </a:pPr>
            <a:r>
              <a:rPr lang="en-GB" sz="1400" dirty="0"/>
              <a:t>• Increase web presence</a:t>
            </a:r>
          </a:p>
          <a:p>
            <a:pPr marL="0" indent="0">
              <a:buNone/>
            </a:pPr>
            <a:r>
              <a:rPr lang="en-GB" b="1" dirty="0"/>
              <a:t>STRATEGIES</a:t>
            </a:r>
          </a:p>
          <a:p>
            <a:pPr marL="0" indent="0">
              <a:buNone/>
            </a:pPr>
            <a:r>
              <a:rPr lang="en-GB" sz="1200" dirty="0"/>
              <a:t>• Hire more dependable workers</a:t>
            </a:r>
          </a:p>
          <a:p>
            <a:pPr marL="0" indent="0">
              <a:buNone/>
            </a:pPr>
            <a:r>
              <a:rPr lang="en-GB" sz="1200" dirty="0"/>
              <a:t>• Acquire more skills</a:t>
            </a:r>
          </a:p>
          <a:p>
            <a:pPr marL="0" indent="0">
              <a:buNone/>
            </a:pPr>
            <a:r>
              <a:rPr lang="en-GB" sz="1200" dirty="0"/>
              <a:t>• Attend seminars and gatherings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RESOURCES</a:t>
            </a:r>
          </a:p>
          <a:p>
            <a:pPr marL="0" indent="0">
              <a:buNone/>
            </a:pPr>
            <a:r>
              <a:rPr lang="en-GB" sz="1300" dirty="0"/>
              <a:t>• College or University</a:t>
            </a:r>
          </a:p>
          <a:p>
            <a:pPr marL="0" indent="0">
              <a:buNone/>
            </a:pPr>
            <a:r>
              <a:rPr lang="en-GB" sz="1300" dirty="0"/>
              <a:t>• Videos on Business Management</a:t>
            </a:r>
          </a:p>
          <a:p>
            <a:pPr marL="0" indent="0">
              <a:buNone/>
            </a:pPr>
            <a:r>
              <a:rPr lang="en-GB" sz="1300" dirty="0"/>
              <a:t>• Books on Business skills</a:t>
            </a:r>
          </a:p>
          <a:p>
            <a:pPr marL="0" indent="0">
              <a:buNone/>
            </a:pPr>
            <a:r>
              <a:rPr lang="en-GB" b="1" dirty="0"/>
              <a:t>TIMELINE</a:t>
            </a:r>
          </a:p>
          <a:p>
            <a:pPr marL="0" indent="0">
              <a:buNone/>
            </a:pPr>
            <a:r>
              <a:rPr lang="en-GB" sz="1300" dirty="0"/>
              <a:t> • 1 month - consider employment</a:t>
            </a:r>
          </a:p>
          <a:p>
            <a:pPr marL="0" indent="0">
              <a:buNone/>
            </a:pPr>
            <a:r>
              <a:rPr lang="en-GB" sz="1300" dirty="0"/>
              <a:t>• 2 months - get a mentor</a:t>
            </a:r>
          </a:p>
          <a:p>
            <a:pPr marL="0" indent="0">
              <a:buNone/>
            </a:pPr>
            <a:r>
              <a:rPr lang="en-GB" sz="1300" dirty="0"/>
              <a:t>• 1/2 years - i should have finished further education</a:t>
            </a:r>
          </a:p>
        </p:txBody>
      </p:sp>
    </p:spTree>
    <p:extLst>
      <p:ext uri="{BB962C8B-B14F-4D97-AF65-F5344CB8AC3E}">
        <p14:creationId xmlns:p14="http://schemas.microsoft.com/office/powerpoint/2010/main" val="433740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F5C59-A61D-41EB-A521-A9E732E8C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48DBB-8DD9-4D74-B232-BA42AF34C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As a man of my age and experience i have taken time to acquire the necessary skills</a:t>
            </a:r>
          </a:p>
          <a:p>
            <a:pPr marL="0" indent="0">
              <a:buNone/>
            </a:pPr>
            <a:r>
              <a:rPr lang="en-GB" dirty="0"/>
              <a:t>needed to run a business. Skills like;</a:t>
            </a:r>
          </a:p>
          <a:p>
            <a:pPr marL="0" indent="0">
              <a:buNone/>
            </a:pPr>
            <a:r>
              <a:rPr lang="en-GB" dirty="0"/>
              <a:t>	 • Analytical and Critical thinking</a:t>
            </a:r>
          </a:p>
          <a:p>
            <a:pPr marL="0" indent="0">
              <a:buNone/>
            </a:pPr>
            <a:r>
              <a:rPr lang="en-GB" dirty="0"/>
              <a:t>	 • Leadership</a:t>
            </a:r>
          </a:p>
          <a:p>
            <a:pPr marL="0" indent="0">
              <a:buNone/>
            </a:pPr>
            <a:r>
              <a:rPr lang="en-GB" dirty="0"/>
              <a:t>	 • Networking</a:t>
            </a:r>
          </a:p>
          <a:p>
            <a:pPr marL="0" indent="0">
              <a:buNone/>
            </a:pPr>
            <a:r>
              <a:rPr lang="en-GB" dirty="0"/>
              <a:t>	 • Good Communication skills</a:t>
            </a:r>
          </a:p>
          <a:p>
            <a:pPr marL="0" indent="0">
              <a:buNone/>
            </a:pPr>
            <a:r>
              <a:rPr lang="en-GB" dirty="0"/>
              <a:t>	 • Good financial management</a:t>
            </a:r>
          </a:p>
          <a:p>
            <a:pPr marL="0" indent="0">
              <a:buNone/>
            </a:pPr>
            <a:r>
              <a:rPr lang="en-GB" dirty="0"/>
              <a:t>	 • Furthering skills and knowledge</a:t>
            </a:r>
          </a:p>
          <a:p>
            <a:pPr marL="0" indent="0">
              <a:buNone/>
            </a:pPr>
            <a:r>
              <a:rPr lang="en-GB" dirty="0"/>
              <a:t>	 • Adequate time management and so on</a:t>
            </a:r>
          </a:p>
          <a:p>
            <a:pPr marL="0" indent="0">
              <a:buNone/>
            </a:pPr>
            <a:r>
              <a:rPr lang="en-GB" dirty="0"/>
              <a:t>and i find that having these skills boost your success rate in the work force or individual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894715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4965B-FB98-4DC0-87C9-05595DB14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FA0B2-C004-4E5B-8D21-F49CF4968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Business is a hard career choice that requires time, hard work and patience. There are important skills needed but with the changing environment the most important ability/ skill needed to succeed is the ability/ skill to Adapt.</a:t>
            </a:r>
          </a:p>
        </p:txBody>
      </p:sp>
    </p:spTree>
    <p:extLst>
      <p:ext uri="{BB962C8B-B14F-4D97-AF65-F5344CB8AC3E}">
        <p14:creationId xmlns:p14="http://schemas.microsoft.com/office/powerpoint/2010/main" val="1940858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8E170-EB52-40F2-84EC-1A8405BAB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F9272-0095-4DDD-8EA6-DE2C1AD4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Language Learners Dictionary, n.d.</a:t>
            </a:r>
            <a:r>
              <a:rPr lang="en-US" dirty="0"/>
              <a:t> </a:t>
            </a:r>
          </a:p>
          <a:p>
            <a:r>
              <a:rPr lang="en-GB" dirty="0"/>
              <a:t>John Maxwell, 200</a:t>
            </a:r>
            <a:r>
              <a:rPr lang="en-US" dirty="0"/>
              <a:t>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1539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738</Words>
  <Application>Microsoft Office PowerPoint</Application>
  <PresentationFormat>Widescreen</PresentationFormat>
  <Paragraphs>89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Adesina Ajao 2011889</vt:lpstr>
      <vt:lpstr>INTRODUCTION </vt:lpstr>
      <vt:lpstr>SKILLS REQUIRED FOR EMPLOYMENT</vt:lpstr>
      <vt:lpstr>SKILLS REQUIRED FOR BUSINESS</vt:lpstr>
      <vt:lpstr>SWOT Analysis and PDP</vt:lpstr>
      <vt:lpstr>SUMMARY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Adesina Ajao 2011889</dc:title>
  <dc:creator>aj bademosi</dc:creator>
  <cp:lastModifiedBy>2018/6857 - Bademosi</cp:lastModifiedBy>
  <cp:revision>4</cp:revision>
  <dcterms:created xsi:type="dcterms:W3CDTF">2020-11-26T06:42:19Z</dcterms:created>
  <dcterms:modified xsi:type="dcterms:W3CDTF">2020-12-03T12:23:15Z</dcterms:modified>
</cp:coreProperties>
</file>